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645C"/>
    <a:srgbClr val="48E034"/>
    <a:srgbClr val="009900"/>
    <a:srgbClr val="8BBFF0"/>
    <a:srgbClr val="A919AC"/>
    <a:srgbClr val="BD0404"/>
    <a:srgbClr val="990099"/>
    <a:srgbClr val="CC9900"/>
    <a:srgbClr val="DAFFB9"/>
    <a:srgbClr val="EEF4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B113C9-89A9-4073-A943-2F2BE1965809}" v="301" dt="2024-07-22T12:22:51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Hales-Owen" userId="7e3a4e23da3821d8" providerId="LiveId" clId="{2DB113C9-89A9-4073-A943-2F2BE1965809}"/>
    <pc:docChg chg="undo redo custSel addSld delSld modSld modMainMaster">
      <pc:chgData name="Alex Hales-Owen" userId="7e3a4e23da3821d8" providerId="LiveId" clId="{2DB113C9-89A9-4073-A943-2F2BE1965809}" dt="2024-07-22T12:29:16.616" v="5656" actId="1076"/>
      <pc:docMkLst>
        <pc:docMk/>
      </pc:docMkLst>
      <pc:sldChg chg="addSp delSp modSp mod">
        <pc:chgData name="Alex Hales-Owen" userId="7e3a4e23da3821d8" providerId="LiveId" clId="{2DB113C9-89A9-4073-A943-2F2BE1965809}" dt="2024-07-22T12:29:16.616" v="5656" actId="1076"/>
        <pc:sldMkLst>
          <pc:docMk/>
          <pc:sldMk cId="1414912323" sldId="256"/>
        </pc:sldMkLst>
        <pc:spChg chg="add del mod topLvl">
          <ac:chgData name="Alex Hales-Owen" userId="7e3a4e23da3821d8" providerId="LiveId" clId="{2DB113C9-89A9-4073-A943-2F2BE1965809}" dt="2024-07-20T14:11:04.845" v="2779" actId="478"/>
          <ac:spMkLst>
            <pc:docMk/>
            <pc:sldMk cId="1414912323" sldId="256"/>
            <ac:spMk id="2" creationId="{6B54AB02-57F2-1020-3FB0-5CEF4715E1A6}"/>
          </ac:spMkLst>
        </pc:spChg>
        <pc:spChg chg="add del">
          <ac:chgData name="Alex Hales-Owen" userId="7e3a4e23da3821d8" providerId="LiveId" clId="{2DB113C9-89A9-4073-A943-2F2BE1965809}" dt="2024-07-20T11:34:10.517" v="927" actId="478"/>
          <ac:spMkLst>
            <pc:docMk/>
            <pc:sldMk cId="1414912323" sldId="256"/>
            <ac:spMk id="3" creationId="{CF431144-1BBA-A0BF-645F-5D1F1A7EA7BD}"/>
          </ac:spMkLst>
        </pc:spChg>
        <pc:spChg chg="del mod">
          <ac:chgData name="Alex Hales-Owen" userId="7e3a4e23da3821d8" providerId="LiveId" clId="{2DB113C9-89A9-4073-A943-2F2BE1965809}" dt="2024-07-20T12:14:50.402" v="1084" actId="478"/>
          <ac:spMkLst>
            <pc:docMk/>
            <pc:sldMk cId="1414912323" sldId="256"/>
            <ac:spMk id="4" creationId="{182B9764-A67D-C735-B0DF-53DA2B390923}"/>
          </ac:spMkLst>
        </pc:spChg>
        <pc:spChg chg="add del">
          <ac:chgData name="Alex Hales-Owen" userId="7e3a4e23da3821d8" providerId="LiveId" clId="{2DB113C9-89A9-4073-A943-2F2BE1965809}" dt="2024-07-19T13:44:31.077" v="21" actId="478"/>
          <ac:spMkLst>
            <pc:docMk/>
            <pc:sldMk cId="1414912323" sldId="256"/>
            <ac:spMk id="5" creationId="{38C3BBA7-1674-3D09-BB33-66AD93850209}"/>
          </ac:spMkLst>
        </pc:spChg>
        <pc:spChg chg="mod">
          <ac:chgData name="Alex Hales-Owen" userId="7e3a4e23da3821d8" providerId="LiveId" clId="{2DB113C9-89A9-4073-A943-2F2BE1965809}" dt="2024-07-21T13:12:34.592" v="5541" actId="1076"/>
          <ac:spMkLst>
            <pc:docMk/>
            <pc:sldMk cId="1414912323" sldId="256"/>
            <ac:spMk id="8" creationId="{28AFEFF8-B25F-55ED-DA4A-D25F5C8E18C4}"/>
          </ac:spMkLst>
        </pc:spChg>
        <pc:spChg chg="mod">
          <ac:chgData name="Alex Hales-Owen" userId="7e3a4e23da3821d8" providerId="LiveId" clId="{2DB113C9-89A9-4073-A943-2F2BE1965809}" dt="2024-07-21T10:42:51.308" v="3498" actId="14100"/>
          <ac:spMkLst>
            <pc:docMk/>
            <pc:sldMk cId="1414912323" sldId="256"/>
            <ac:spMk id="12" creationId="{AFCEB004-A964-25F1-ECF7-BC15E4498EA5}"/>
          </ac:spMkLst>
        </pc:spChg>
        <pc:spChg chg="mod">
          <ac:chgData name="Alex Hales-Owen" userId="7e3a4e23da3821d8" providerId="LiveId" clId="{2DB113C9-89A9-4073-A943-2F2BE1965809}" dt="2024-07-22T12:29:16.616" v="5656" actId="1076"/>
          <ac:spMkLst>
            <pc:docMk/>
            <pc:sldMk cId="1414912323" sldId="256"/>
            <ac:spMk id="19" creationId="{7EFFA506-1F8D-1ADA-F729-5B94AFF42ABA}"/>
          </ac:spMkLst>
        </pc:spChg>
        <pc:spChg chg="mod">
          <ac:chgData name="Alex Hales-Owen" userId="7e3a4e23da3821d8" providerId="LiveId" clId="{2DB113C9-89A9-4073-A943-2F2BE1965809}" dt="2024-07-20T13:51:08.148" v="2609" actId="1076"/>
          <ac:spMkLst>
            <pc:docMk/>
            <pc:sldMk cId="1414912323" sldId="256"/>
            <ac:spMk id="20" creationId="{CEA456B4-788F-E542-801A-CB937BB35C64}"/>
          </ac:spMkLst>
        </pc:spChg>
        <pc:spChg chg="mod">
          <ac:chgData name="Alex Hales-Owen" userId="7e3a4e23da3821d8" providerId="LiveId" clId="{2DB113C9-89A9-4073-A943-2F2BE1965809}" dt="2024-07-20T12:09:58.407" v="1032" actId="1076"/>
          <ac:spMkLst>
            <pc:docMk/>
            <pc:sldMk cId="1414912323" sldId="256"/>
            <ac:spMk id="22" creationId="{8026E144-4CEE-2740-7FA6-1290D45128E9}"/>
          </ac:spMkLst>
        </pc:spChg>
        <pc:spChg chg="del mod topLvl">
          <ac:chgData name="Alex Hales-Owen" userId="7e3a4e23da3821d8" providerId="LiveId" clId="{2DB113C9-89A9-4073-A943-2F2BE1965809}" dt="2024-07-20T13:11:51.687" v="2118" actId="478"/>
          <ac:spMkLst>
            <pc:docMk/>
            <pc:sldMk cId="1414912323" sldId="256"/>
            <ac:spMk id="23" creationId="{C5A6D801-62BF-E0C4-8E12-D7F96DDFE519}"/>
          </ac:spMkLst>
        </pc:spChg>
        <pc:spChg chg="del mod topLvl">
          <ac:chgData name="Alex Hales-Owen" userId="7e3a4e23da3821d8" providerId="LiveId" clId="{2DB113C9-89A9-4073-A943-2F2BE1965809}" dt="2024-07-20T13:54:17.100" v="2636" actId="478"/>
          <ac:spMkLst>
            <pc:docMk/>
            <pc:sldMk cId="1414912323" sldId="256"/>
            <ac:spMk id="24" creationId="{66698F7D-96F9-4AE9-9C93-7A7490701FF0}"/>
          </ac:spMkLst>
        </pc:spChg>
        <pc:spChg chg="mod topLvl">
          <ac:chgData name="Alex Hales-Owen" userId="7e3a4e23da3821d8" providerId="LiveId" clId="{2DB113C9-89A9-4073-A943-2F2BE1965809}" dt="2024-07-21T10:57:13.843" v="3590" actId="1076"/>
          <ac:spMkLst>
            <pc:docMk/>
            <pc:sldMk cId="1414912323" sldId="256"/>
            <ac:spMk id="28" creationId="{7C8804DD-1282-8907-2221-296249E38F6C}"/>
          </ac:spMkLst>
        </pc:spChg>
        <pc:spChg chg="mod topLvl">
          <ac:chgData name="Alex Hales-Owen" userId="7e3a4e23da3821d8" providerId="LiveId" clId="{2DB113C9-89A9-4073-A943-2F2BE1965809}" dt="2024-07-21T10:57:20.643" v="3592" actId="1076"/>
          <ac:spMkLst>
            <pc:docMk/>
            <pc:sldMk cId="1414912323" sldId="256"/>
            <ac:spMk id="29" creationId="{2F010E81-C073-7D3B-F1ED-282192E93C9C}"/>
          </ac:spMkLst>
        </pc:spChg>
        <pc:spChg chg="add mod ord">
          <ac:chgData name="Alex Hales-Owen" userId="7e3a4e23da3821d8" providerId="LiveId" clId="{2DB113C9-89A9-4073-A943-2F2BE1965809}" dt="2024-07-21T13:08:03.635" v="5531" actId="166"/>
          <ac:spMkLst>
            <pc:docMk/>
            <pc:sldMk cId="1414912323" sldId="256"/>
            <ac:spMk id="1037" creationId="{A2562DC5-D9A0-8451-C4D7-B7958B0EB461}"/>
          </ac:spMkLst>
        </pc:spChg>
        <pc:spChg chg="add del mod">
          <ac:chgData name="Alex Hales-Owen" userId="7e3a4e23da3821d8" providerId="LiveId" clId="{2DB113C9-89A9-4073-A943-2F2BE1965809}" dt="2024-07-20T12:19:07.605" v="1121"/>
          <ac:spMkLst>
            <pc:docMk/>
            <pc:sldMk cId="1414912323" sldId="256"/>
            <ac:spMk id="1038" creationId="{343E430E-6FF4-EEFF-AEB1-AF984F6B6AD1}"/>
          </ac:spMkLst>
        </pc:spChg>
        <pc:spChg chg="add del mod">
          <ac:chgData name="Alex Hales-Owen" userId="7e3a4e23da3821d8" providerId="LiveId" clId="{2DB113C9-89A9-4073-A943-2F2BE1965809}" dt="2024-07-20T12:19:07.602" v="1119" actId="478"/>
          <ac:spMkLst>
            <pc:docMk/>
            <pc:sldMk cId="1414912323" sldId="256"/>
            <ac:spMk id="1039" creationId="{7A077FD6-2128-9BCE-6A98-8FCBF18CDEC0}"/>
          </ac:spMkLst>
        </pc:spChg>
        <pc:spChg chg="add del mod">
          <ac:chgData name="Alex Hales-Owen" userId="7e3a4e23da3821d8" providerId="LiveId" clId="{2DB113C9-89A9-4073-A943-2F2BE1965809}" dt="2024-07-20T12:19:56.285" v="1132" actId="478"/>
          <ac:spMkLst>
            <pc:docMk/>
            <pc:sldMk cId="1414912323" sldId="256"/>
            <ac:spMk id="1040" creationId="{64C0912F-6374-D1C1-A652-070AB199DFBA}"/>
          </ac:spMkLst>
        </pc:spChg>
        <pc:spChg chg="add mod topLvl">
          <ac:chgData name="Alex Hales-Owen" userId="7e3a4e23da3821d8" providerId="LiveId" clId="{2DB113C9-89A9-4073-A943-2F2BE1965809}" dt="2024-07-20T14:04:57.697" v="2697" actId="20577"/>
          <ac:spMkLst>
            <pc:docMk/>
            <pc:sldMk cId="1414912323" sldId="256"/>
            <ac:spMk id="1045" creationId="{513D01C0-39F1-DAAC-62EA-EE58DC8CFA16}"/>
          </ac:spMkLst>
        </pc:spChg>
        <pc:spChg chg="add mod topLvl">
          <ac:chgData name="Alex Hales-Owen" userId="7e3a4e23da3821d8" providerId="LiveId" clId="{2DB113C9-89A9-4073-A943-2F2BE1965809}" dt="2024-07-21T10:57:24.044" v="3593" actId="1076"/>
          <ac:spMkLst>
            <pc:docMk/>
            <pc:sldMk cId="1414912323" sldId="256"/>
            <ac:spMk id="1046" creationId="{58A5966D-849E-EBBD-BE97-1BD8AE686674}"/>
          </ac:spMkLst>
        </pc:spChg>
        <pc:spChg chg="add del mod">
          <ac:chgData name="Alex Hales-Owen" userId="7e3a4e23da3821d8" providerId="LiveId" clId="{2DB113C9-89A9-4073-A943-2F2BE1965809}" dt="2024-07-20T12:50:09.920" v="1883" actId="478"/>
          <ac:spMkLst>
            <pc:docMk/>
            <pc:sldMk cId="1414912323" sldId="256"/>
            <ac:spMk id="1048" creationId="{7623E668-F15D-A42A-364B-B3AE674B2CA1}"/>
          </ac:spMkLst>
        </pc:spChg>
        <pc:spChg chg="add del mod">
          <ac:chgData name="Alex Hales-Owen" userId="7e3a4e23da3821d8" providerId="LiveId" clId="{2DB113C9-89A9-4073-A943-2F2BE1965809}" dt="2024-07-20T13:17:47.312" v="2285" actId="478"/>
          <ac:spMkLst>
            <pc:docMk/>
            <pc:sldMk cId="1414912323" sldId="256"/>
            <ac:spMk id="1104" creationId="{F52C4910-BDFA-F438-B8F3-C50061B25570}"/>
          </ac:spMkLst>
        </pc:spChg>
        <pc:spChg chg="add del">
          <ac:chgData name="Alex Hales-Owen" userId="7e3a4e23da3821d8" providerId="LiveId" clId="{2DB113C9-89A9-4073-A943-2F2BE1965809}" dt="2024-07-19T14:39:26.129" v="600" actId="478"/>
          <ac:spMkLst>
            <pc:docMk/>
            <pc:sldMk cId="1414912323" sldId="256"/>
            <ac:spMk id="1107" creationId="{4B1992DA-77E1-8E03-8C58-D280D831940F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08" creationId="{753C0B73-37C9-9738-7DC7-1F6711EBC60B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09" creationId="{EF47976B-31C6-4550-6D8E-0DAAEE8A108E}"/>
          </ac:spMkLst>
        </pc:spChg>
        <pc:spChg chg="add del mod">
          <ac:chgData name="Alex Hales-Owen" userId="7e3a4e23da3821d8" providerId="LiveId" clId="{2DB113C9-89A9-4073-A943-2F2BE1965809}" dt="2024-07-20T13:07:12.210" v="2059"/>
          <ac:spMkLst>
            <pc:docMk/>
            <pc:sldMk cId="1414912323" sldId="256"/>
            <ac:spMk id="1110" creationId="{35D6B2B0-BA2E-D128-7EEB-7F2F292D97AB}"/>
          </ac:spMkLst>
        </pc:spChg>
        <pc:spChg chg="add mod">
          <ac:chgData name="Alex Hales-Owen" userId="7e3a4e23da3821d8" providerId="LiveId" clId="{2DB113C9-89A9-4073-A943-2F2BE1965809}" dt="2024-07-22T12:28:49.424" v="5653" actId="1076"/>
          <ac:spMkLst>
            <pc:docMk/>
            <pc:sldMk cId="1414912323" sldId="256"/>
            <ac:spMk id="1112" creationId="{4EAA3D29-1C0E-DEF6-DD16-EF6A166DB80E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5" creationId="{6B519A50-73D2-CC22-1E28-EB27C2559D92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6" creationId="{7669F97C-9A05-034E-C8A8-8EE9CE801919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7" creationId="{FFF13BFC-6475-C17A-1FA1-0D4C8963C0AC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8" creationId="{D83D6949-7E5B-E97B-FB88-E9F99386B438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19" creationId="{C0E7CD75-96A2-B421-4260-9185DF8AFC67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0" creationId="{896B7E1C-42AA-1411-1BC9-D35BFBF2DC7C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1" creationId="{7E0CE718-938D-BFD9-3817-75C0B55801E7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2" creationId="{E9986327-DC4C-F728-5779-0065E99F5EB8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3" creationId="{624C59B4-0929-CD26-FD02-C9BB6C74B6BD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4" creationId="{3ADB9F8C-359D-6F79-0280-A11361541B5C}"/>
          </ac:spMkLst>
        </pc:spChg>
        <pc:spChg chg="add mod">
          <ac:chgData name="Alex Hales-Owen" userId="7e3a4e23da3821d8" providerId="LiveId" clId="{2DB113C9-89A9-4073-A943-2F2BE1965809}" dt="2024-07-20T12:07:41.656" v="993" actId="14100"/>
          <ac:spMkLst>
            <pc:docMk/>
            <pc:sldMk cId="1414912323" sldId="256"/>
            <ac:spMk id="1125" creationId="{18865CE0-3B8C-974A-8B7B-96A83C819304}"/>
          </ac:spMkLst>
        </pc:spChg>
        <pc:spChg chg="add mod">
          <ac:chgData name="Alex Hales-Owen" userId="7e3a4e23da3821d8" providerId="LiveId" clId="{2DB113C9-89A9-4073-A943-2F2BE1965809}" dt="2024-07-20T12:05:45.883" v="961"/>
          <ac:spMkLst>
            <pc:docMk/>
            <pc:sldMk cId="1414912323" sldId="256"/>
            <ac:spMk id="1126" creationId="{FF559FD3-C00B-CFC1-C5CC-F2C65DB68E48}"/>
          </ac:spMkLst>
        </pc:spChg>
        <pc:spChg chg="add del mod">
          <ac:chgData name="Alex Hales-Owen" userId="7e3a4e23da3821d8" providerId="LiveId" clId="{2DB113C9-89A9-4073-A943-2F2BE1965809}" dt="2024-07-20T13:09:30.719" v="2113" actId="478"/>
          <ac:spMkLst>
            <pc:docMk/>
            <pc:sldMk cId="1414912323" sldId="256"/>
            <ac:spMk id="1129" creationId="{8F280F06-DBDB-9EE6-1292-FCDDABDC2882}"/>
          </ac:spMkLst>
        </pc:spChg>
        <pc:spChg chg="add mod topLvl">
          <ac:chgData name="Alex Hales-Owen" userId="7e3a4e23da3821d8" providerId="LiveId" clId="{2DB113C9-89A9-4073-A943-2F2BE1965809}" dt="2024-07-21T13:09:13.929" v="5535" actId="20577"/>
          <ac:spMkLst>
            <pc:docMk/>
            <pc:sldMk cId="1414912323" sldId="256"/>
            <ac:spMk id="1135" creationId="{C2A7CFFE-5B7A-480C-5E8D-AC07F9FBD479}"/>
          </ac:spMkLst>
        </pc:spChg>
        <pc:spChg chg="add mod topLvl">
          <ac:chgData name="Alex Hales-Owen" userId="7e3a4e23da3821d8" providerId="LiveId" clId="{2DB113C9-89A9-4073-A943-2F2BE1965809}" dt="2024-07-21T13:09:00.659" v="5533" actId="404"/>
          <ac:spMkLst>
            <pc:docMk/>
            <pc:sldMk cId="1414912323" sldId="256"/>
            <ac:spMk id="1136" creationId="{4076F2C1-5D9A-F038-D105-2C36A6DA2137}"/>
          </ac:spMkLst>
        </pc:spChg>
        <pc:spChg chg="add">
          <ac:chgData name="Alex Hales-Owen" userId="7e3a4e23da3821d8" providerId="LiveId" clId="{2DB113C9-89A9-4073-A943-2F2BE1965809}" dt="2024-07-20T13:25:05.633" v="2353"/>
          <ac:spMkLst>
            <pc:docMk/>
            <pc:sldMk cId="1414912323" sldId="256"/>
            <ac:spMk id="1140" creationId="{85937786-0DA4-EA2B-702C-C5331E49CB4D}"/>
          </ac:spMkLst>
        </pc:spChg>
        <pc:spChg chg="add mod">
          <ac:chgData name="Alex Hales-Owen" userId="7e3a4e23da3821d8" providerId="LiveId" clId="{2DB113C9-89A9-4073-A943-2F2BE1965809}" dt="2024-07-22T12:29:06.263" v="5654" actId="1076"/>
          <ac:spMkLst>
            <pc:docMk/>
            <pc:sldMk cId="1414912323" sldId="256"/>
            <ac:spMk id="1143" creationId="{60382D56-A236-C30D-C3C1-537E2759707D}"/>
          </ac:spMkLst>
        </pc:spChg>
        <pc:spChg chg="add mod">
          <ac:chgData name="Alex Hales-Owen" userId="7e3a4e23da3821d8" providerId="LiveId" clId="{2DB113C9-89A9-4073-A943-2F2BE1965809}" dt="2024-07-20T13:41:29.125" v="2513" actId="1076"/>
          <ac:spMkLst>
            <pc:docMk/>
            <pc:sldMk cId="1414912323" sldId="256"/>
            <ac:spMk id="1148" creationId="{37A8339F-8DAF-F9B2-9695-A4E92A678183}"/>
          </ac:spMkLst>
        </pc:spChg>
        <pc:spChg chg="add mod">
          <ac:chgData name="Alex Hales-Owen" userId="7e3a4e23da3821d8" providerId="LiveId" clId="{2DB113C9-89A9-4073-A943-2F2BE1965809}" dt="2024-07-21T11:21:57.990" v="4055" actId="120"/>
          <ac:spMkLst>
            <pc:docMk/>
            <pc:sldMk cId="1414912323" sldId="256"/>
            <ac:spMk id="1156" creationId="{118D0023-4384-C40E-7073-88D36D5F5F24}"/>
          </ac:spMkLst>
        </pc:spChg>
        <pc:spChg chg="add mod">
          <ac:chgData name="Alex Hales-Owen" userId="7e3a4e23da3821d8" providerId="LiveId" clId="{2DB113C9-89A9-4073-A943-2F2BE1965809}" dt="2024-07-21T13:18:03.349" v="5618" actId="20577"/>
          <ac:spMkLst>
            <pc:docMk/>
            <pc:sldMk cId="1414912323" sldId="256"/>
            <ac:spMk id="1158" creationId="{4F808A1B-81E3-D8EF-CFC0-8621A317BA6C}"/>
          </ac:spMkLst>
        </pc:spChg>
        <pc:grpChg chg="add mod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5" creationId="{717628FB-ED26-50A7-6F2B-8EC64FED8B03}"/>
          </ac:grpSpMkLst>
        </pc:grpChg>
        <pc:grpChg chg="mod">
          <ac:chgData name="Alex Hales-Owen" userId="7e3a4e23da3821d8" providerId="LiveId" clId="{2DB113C9-89A9-4073-A943-2F2BE1965809}" dt="2024-07-21T11:05:06.154" v="3663"/>
          <ac:grpSpMkLst>
            <pc:docMk/>
            <pc:sldMk cId="1414912323" sldId="256"/>
            <ac:grpSpMk id="6" creationId="{BE9B98DC-CA65-ABED-D03F-DADEC2BF5CF8}"/>
          </ac:grpSpMkLst>
        </pc:grpChg>
        <pc:grpChg chg="mod">
          <ac:chgData name="Alex Hales-Owen" userId="7e3a4e23da3821d8" providerId="LiveId" clId="{2DB113C9-89A9-4073-A943-2F2BE1965809}" dt="2024-07-21T11:05:06.154" v="3663"/>
          <ac:grpSpMkLst>
            <pc:docMk/>
            <pc:sldMk cId="1414912323" sldId="256"/>
            <ac:grpSpMk id="10" creationId="{59827D9A-8030-1275-332F-287CBB24A521}"/>
          </ac:grpSpMkLst>
        </pc:grpChg>
        <pc:grpChg chg="add 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8" creationId="{F5F776CF-CB37-BA98-9E12-CA67E64E2E72}"/>
          </ac:grpSpMkLst>
        </pc:grpChg>
        <pc:grpChg chg="add 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25" creationId="{DACB1162-D813-8EEA-6253-899847BFA749}"/>
          </ac:grpSpMkLst>
        </pc:grpChg>
        <pc:grpChg chg="del mod topLvl">
          <ac:chgData name="Alex Hales-Owen" userId="7e3a4e23da3821d8" providerId="LiveId" clId="{2DB113C9-89A9-4073-A943-2F2BE1965809}" dt="2024-07-20T12:44:29.296" v="1833" actId="165"/>
          <ac:grpSpMkLst>
            <pc:docMk/>
            <pc:sldMk cId="1414912323" sldId="256"/>
            <ac:grpSpMk id="30" creationId="{7D3B7DAC-A833-F641-5D5C-D2A73C55AF0D}"/>
          </ac:grpSpMkLst>
        </pc:grpChg>
        <pc:grpChg chg="add del mod">
          <ac:chgData name="Alex Hales-Owen" userId="7e3a4e23da3821d8" providerId="LiveId" clId="{2DB113C9-89A9-4073-A943-2F2BE1965809}" dt="2024-07-19T14:01:37.310" v="163" actId="478"/>
          <ac:grpSpMkLst>
            <pc:docMk/>
            <pc:sldMk cId="1414912323" sldId="256"/>
            <ac:grpSpMk id="33" creationId="{2620134A-02D7-73D1-4B3A-9517D3ADCEB6}"/>
          </ac:grpSpMkLst>
        </pc:grpChg>
        <pc:grpChg chg="add mod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37" creationId="{C67F79A3-A26C-5451-3F03-B3317C710894}"/>
          </ac:grpSpMkLst>
        </pc:grpChg>
        <pc:grpChg chg="mod">
          <ac:chgData name="Alex Hales-Owen" userId="7e3a4e23da3821d8" providerId="LiveId" clId="{2DB113C9-89A9-4073-A943-2F2BE1965809}" dt="2024-07-21T11:05:38.334" v="3669"/>
          <ac:grpSpMkLst>
            <pc:docMk/>
            <pc:sldMk cId="1414912323" sldId="256"/>
            <ac:grpSpMk id="38" creationId="{A58267B4-F2DA-3FB1-7251-1672C052C2DA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47" creationId="{C480F384-3259-6996-318E-B204D02FB35C}"/>
          </ac:grpSpMkLst>
        </pc:grpChg>
        <pc:grpChg chg="mod">
          <ac:chgData name="Alex Hales-Owen" userId="7e3a4e23da3821d8" providerId="LiveId" clId="{2DB113C9-89A9-4073-A943-2F2BE1965809}" dt="2024-07-21T11:05:38.334" v="3669"/>
          <ac:grpSpMkLst>
            <pc:docMk/>
            <pc:sldMk cId="1414912323" sldId="256"/>
            <ac:grpSpMk id="48" creationId="{A90ACA00-BF22-5CA7-CB32-C1BCDD70543E}"/>
          </ac:grpSpMkLst>
        </pc:grpChg>
        <pc:grpChg chg="add del mod topLvl">
          <ac:chgData name="Alex Hales-Owen" userId="7e3a4e23da3821d8" providerId="LiveId" clId="{2DB113C9-89A9-4073-A943-2F2BE1965809}" dt="2024-07-21T11:05:37.479" v="3668" actId="478"/>
          <ac:grpSpMkLst>
            <pc:docMk/>
            <pc:sldMk cId="1414912323" sldId="256"/>
            <ac:grpSpMk id="52" creationId="{5E4A766A-95FB-3C52-D21E-4E7EE9340C4A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53" creationId="{737E4A95-D13C-115A-F3AA-A0C7A57449C0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54" creationId="{69E28453-F5C3-71E5-AC9C-59218491F3AD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55" creationId="{DC164B96-0F5E-1211-1296-FC390119E434}"/>
          </ac:grpSpMkLst>
        </pc:grpChg>
        <pc:grpChg chg="add del mod">
          <ac:chgData name="Alex Hales-Owen" userId="7e3a4e23da3821d8" providerId="LiveId" clId="{2DB113C9-89A9-4073-A943-2F2BE1965809}" dt="2024-07-19T14:09:28.628" v="251" actId="478"/>
          <ac:grpSpMkLst>
            <pc:docMk/>
            <pc:sldMk cId="1414912323" sldId="256"/>
            <ac:grpSpMk id="1027" creationId="{70F5AE4E-0C47-64CE-197C-49E51D8DC221}"/>
          </ac:grpSpMkLst>
        </pc:grpChg>
        <pc:grpChg chg="mod">
          <ac:chgData name="Alex Hales-Owen" userId="7e3a4e23da3821d8" providerId="LiveId" clId="{2DB113C9-89A9-4073-A943-2F2BE1965809}" dt="2024-07-19T14:08:59.621" v="245"/>
          <ac:grpSpMkLst>
            <pc:docMk/>
            <pc:sldMk cId="1414912323" sldId="256"/>
            <ac:grpSpMk id="1029" creationId="{A82FE5DC-35A6-68B4-03DE-42E537DB2B19}"/>
          </ac:grpSpMkLst>
        </pc:grpChg>
        <pc:grpChg chg="mod">
          <ac:chgData name="Alex Hales-Owen" userId="7e3a4e23da3821d8" providerId="LiveId" clId="{2DB113C9-89A9-4073-A943-2F2BE1965809}" dt="2024-07-19T14:08:59.621" v="245"/>
          <ac:grpSpMkLst>
            <pc:docMk/>
            <pc:sldMk cId="1414912323" sldId="256"/>
            <ac:grpSpMk id="1030" creationId="{A8A5908A-BB7D-12E5-D32A-32F663811720}"/>
          </ac:grpSpMkLst>
        </pc:grpChg>
        <pc:grpChg chg="add mod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1038" creationId="{B504F764-3B9A-F068-A7D4-2E6C32794E4E}"/>
          </ac:grpSpMkLst>
        </pc:grpChg>
        <pc:grpChg chg="mod">
          <ac:chgData name="Alex Hales-Owen" userId="7e3a4e23da3821d8" providerId="LiveId" clId="{2DB113C9-89A9-4073-A943-2F2BE1965809}" dt="2024-07-21T11:05:45.971" v="3672"/>
          <ac:grpSpMkLst>
            <pc:docMk/>
            <pc:sldMk cId="1414912323" sldId="256"/>
            <ac:grpSpMk id="1039" creationId="{43FAAF8E-D826-3D48-6369-C4DEB7AB5E92}"/>
          </ac:grpSpMkLst>
        </pc:grpChg>
        <pc:grpChg chg="mod">
          <ac:chgData name="Alex Hales-Owen" userId="7e3a4e23da3821d8" providerId="LiveId" clId="{2DB113C9-89A9-4073-A943-2F2BE1965809}" dt="2024-07-21T11:05:45.971" v="3672"/>
          <ac:grpSpMkLst>
            <pc:docMk/>
            <pc:sldMk cId="1414912323" sldId="256"/>
            <ac:grpSpMk id="1040" creationId="{8B73F1DF-7E85-D3B3-7D1B-20543D05EA10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1041" creationId="{0D29542B-6062-0619-A61D-E1488B30518B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42" creationId="{E2B2F999-5747-18C4-9639-A162645F10EF}"/>
          </ac:grpSpMkLst>
        </pc:grpChg>
        <pc:grpChg chg="add del mod topLvl">
          <ac:chgData name="Alex Hales-Owen" userId="7e3a4e23da3821d8" providerId="LiveId" clId="{2DB113C9-89A9-4073-A943-2F2BE1965809}" dt="2024-07-20T13:55:12.334" v="2640" actId="165"/>
          <ac:grpSpMkLst>
            <pc:docMk/>
            <pc:sldMk cId="1414912323" sldId="256"/>
            <ac:grpSpMk id="1043" creationId="{4301927A-1F01-FC5A-9AC6-DC1CFE74DD8C}"/>
          </ac:grpSpMkLst>
        </pc:grpChg>
        <pc:grpChg chg="del mod">
          <ac:chgData name="Alex Hales-Owen" userId="7e3a4e23da3821d8" providerId="LiveId" clId="{2DB113C9-89A9-4073-A943-2F2BE1965809}" dt="2024-07-19T14:09:47.782" v="258" actId="478"/>
          <ac:grpSpMkLst>
            <pc:docMk/>
            <pc:sldMk cId="1414912323" sldId="256"/>
            <ac:grpSpMk id="1043" creationId="{D5425322-5FB0-CEA2-1D5D-541A29B43A5D}"/>
          </ac:grpSpMkLst>
        </pc:grpChg>
        <pc:grpChg chg="add del mod">
          <ac:chgData name="Alex Hales-Owen" userId="7e3a4e23da3821d8" providerId="LiveId" clId="{2DB113C9-89A9-4073-A943-2F2BE1965809}" dt="2024-07-20T12:43:06.824" v="1821" actId="165"/>
          <ac:grpSpMkLst>
            <pc:docMk/>
            <pc:sldMk cId="1414912323" sldId="256"/>
            <ac:grpSpMk id="1044" creationId="{F3B281CD-37E7-291E-3901-2F0CDCBEF167}"/>
          </ac:grpSpMkLst>
        </pc:grpChg>
        <pc:grpChg chg="add del mod topLvl">
          <ac:chgData name="Alex Hales-Owen" userId="7e3a4e23da3821d8" providerId="LiveId" clId="{2DB113C9-89A9-4073-A943-2F2BE1965809}" dt="2024-07-21T11:05:45.496" v="3671" actId="478"/>
          <ac:grpSpMkLst>
            <pc:docMk/>
            <pc:sldMk cId="1414912323" sldId="256"/>
            <ac:grpSpMk id="1054" creationId="{E2122D8C-822D-6922-5AD8-403EFB038BEF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55" creationId="{034A9755-4BF3-69AF-F48E-786D0ADCCECF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56" creationId="{D5B16566-643D-9EAF-3DED-72DFA62C587F}"/>
          </ac:grpSpMkLst>
        </pc:grpChg>
        <pc:grpChg chg="add del mod topLvl">
          <ac:chgData name="Alex Hales-Owen" userId="7e3a4e23da3821d8" providerId="LiveId" clId="{2DB113C9-89A9-4073-A943-2F2BE1965809}" dt="2024-07-21T11:01:39.529" v="3625" actId="478"/>
          <ac:grpSpMkLst>
            <pc:docMk/>
            <pc:sldMk cId="1414912323" sldId="256"/>
            <ac:grpSpMk id="1067" creationId="{1A3B8BDA-05F7-2BA5-55AE-CCDD0C248836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68" creationId="{FDE21BE2-8479-2EAE-AC22-EFD7386E06B5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69" creationId="{41690FC3-D08C-7FDE-7909-C52F2D313104}"/>
          </ac:grpSpMkLst>
        </pc:grpChg>
        <pc:grpChg chg="add 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80" creationId="{1016AFED-CF29-4587-74AB-803A1D11B284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1091" creationId="{3483DBAB-6671-2842-99E3-64BC609B7301}"/>
          </ac:grpSpMkLst>
        </pc:grpChg>
        <pc:grpChg chg="add mod topLvl">
          <ac:chgData name="Alex Hales-Owen" userId="7e3a4e23da3821d8" providerId="LiveId" clId="{2DB113C9-89A9-4073-A943-2F2BE1965809}" dt="2024-07-21T13:10:07.097" v="5536" actId="164"/>
          <ac:grpSpMkLst>
            <pc:docMk/>
            <pc:sldMk cId="1414912323" sldId="256"/>
            <ac:grpSpMk id="1092" creationId="{57279757-DB89-A9EA-88AB-E286AA0BDDD5}"/>
          </ac:grpSpMkLst>
        </pc:grpChg>
        <pc:grpChg chg="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093" creationId="{FE0E4214-AE98-58CE-225F-B04C8DCF1572}"/>
          </ac:grpSpMkLst>
        </pc:grpChg>
        <pc:grpChg chg="add del mod topLvl">
          <ac:chgData name="Alex Hales-Owen" userId="7e3a4e23da3821d8" providerId="LiveId" clId="{2DB113C9-89A9-4073-A943-2F2BE1965809}" dt="2024-07-20T13:55:12.334" v="2640" actId="165"/>
          <ac:grpSpMkLst>
            <pc:docMk/>
            <pc:sldMk cId="1414912323" sldId="256"/>
            <ac:grpSpMk id="1105" creationId="{8D30FFFA-74CB-589C-283B-A62A5BA66C5F}"/>
          </ac:grpSpMkLst>
        </pc:grpChg>
        <pc:grpChg chg="add mod">
          <ac:chgData name="Alex Hales-Owen" userId="7e3a4e23da3821d8" providerId="LiveId" clId="{2DB113C9-89A9-4073-A943-2F2BE1965809}" dt="2024-07-19T14:36:56.048" v="594" actId="164"/>
          <ac:grpSpMkLst>
            <pc:docMk/>
            <pc:sldMk cId="1414912323" sldId="256"/>
            <ac:grpSpMk id="1106" creationId="{1BC5BF16-CFF5-7B58-31EC-76BB24814D9C}"/>
          </ac:grpSpMkLst>
        </pc:grpChg>
        <pc:grpChg chg="add mod">
          <ac:chgData name="Alex Hales-Owen" userId="7e3a4e23da3821d8" providerId="LiveId" clId="{2DB113C9-89A9-4073-A943-2F2BE1965809}" dt="2024-07-21T13:12:37.288" v="5542" actId="1076"/>
          <ac:grpSpMkLst>
            <pc:docMk/>
            <pc:sldMk cId="1414912323" sldId="256"/>
            <ac:grpSpMk id="1127" creationId="{480DE690-3ED9-AA29-2205-8C91AF64CB0A}"/>
          </ac:grpSpMkLst>
        </pc:grpChg>
        <pc:grpChg chg="add mod">
          <ac:chgData name="Alex Hales-Owen" userId="7e3a4e23da3821d8" providerId="LiveId" clId="{2DB113C9-89A9-4073-A943-2F2BE1965809}" dt="2024-07-22T12:27:44.688" v="5650" actId="1076"/>
          <ac:grpSpMkLst>
            <pc:docMk/>
            <pc:sldMk cId="1414912323" sldId="256"/>
            <ac:grpSpMk id="1138" creationId="{3444C9CF-6FAA-479B-1406-AC445D8F6BD4}"/>
          </ac:grpSpMkLst>
        </pc:grpChg>
        <pc:grpChg chg="add del mod topLvl">
          <ac:chgData name="Alex Hales-Owen" userId="7e3a4e23da3821d8" providerId="LiveId" clId="{2DB113C9-89A9-4073-A943-2F2BE1965809}" dt="2024-07-20T13:55:12.334" v="2640" actId="165"/>
          <ac:grpSpMkLst>
            <pc:docMk/>
            <pc:sldMk cId="1414912323" sldId="256"/>
            <ac:grpSpMk id="1142" creationId="{AC03B9AC-8067-71D9-D207-04B9105AD3A3}"/>
          </ac:grpSpMkLst>
        </pc:grpChg>
        <pc:grpChg chg="add del mod topLvl">
          <ac:chgData name="Alex Hales-Owen" userId="7e3a4e23da3821d8" providerId="LiveId" clId="{2DB113C9-89A9-4073-A943-2F2BE1965809}" dt="2024-07-20T13:55:00.623" v="2638" actId="165"/>
          <ac:grpSpMkLst>
            <pc:docMk/>
            <pc:sldMk cId="1414912323" sldId="256"/>
            <ac:grpSpMk id="1149" creationId="{1FD95729-26E5-F114-405A-C528217052F9}"/>
          </ac:grpSpMkLst>
        </pc:grpChg>
        <pc:grpChg chg="add del mod">
          <ac:chgData name="Alex Hales-Owen" userId="7e3a4e23da3821d8" providerId="LiveId" clId="{2DB113C9-89A9-4073-A943-2F2BE1965809}" dt="2024-07-20T13:54:50.149" v="2637" actId="165"/>
          <ac:grpSpMkLst>
            <pc:docMk/>
            <pc:sldMk cId="1414912323" sldId="256"/>
            <ac:grpSpMk id="1150" creationId="{488C9B83-005A-AAE2-8234-C4F1B80DEB42}"/>
          </ac:grpSpMkLst>
        </pc:grpChg>
        <pc:grpChg chg="add del mod">
          <ac:chgData name="Alex Hales-Owen" userId="7e3a4e23da3821d8" providerId="LiveId" clId="{2DB113C9-89A9-4073-A943-2F2BE1965809}" dt="2024-07-20T14:11:06.722" v="2780" actId="478"/>
          <ac:grpSpMkLst>
            <pc:docMk/>
            <pc:sldMk cId="1414912323" sldId="256"/>
            <ac:grpSpMk id="1159" creationId="{6006A483-43DD-BFE5-DF5E-6CE6CB86343B}"/>
          </ac:grpSpMkLst>
        </pc:grpChg>
        <pc:grpChg chg="add del mod">
          <ac:chgData name="Alex Hales-Owen" userId="7e3a4e23da3821d8" providerId="LiveId" clId="{2DB113C9-89A9-4073-A943-2F2BE1965809}" dt="2024-07-21T11:01:31.282" v="3622" actId="165"/>
          <ac:grpSpMkLst>
            <pc:docMk/>
            <pc:sldMk cId="1414912323" sldId="256"/>
            <ac:grpSpMk id="1162" creationId="{6D4BC7AD-C4F2-0505-CFA7-1271A8135AF4}"/>
          </ac:grpSpMkLst>
        </pc:grpChg>
        <pc:picChg chg="add mod topLvl">
          <ac:chgData name="Alex Hales-Owen" userId="7e3a4e23da3821d8" providerId="LiveId" clId="{2DB113C9-89A9-4073-A943-2F2BE1965809}" dt="2024-07-20T14:10:35.525" v="2775" actId="164"/>
          <ac:picMkLst>
            <pc:docMk/>
            <pc:sldMk cId="1414912323" sldId="256"/>
            <ac:picMk id="6" creationId="{EF5DCC4D-6D2F-803E-2C39-C261F9EAED6A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7" creationId="{7893CA32-4953-5729-D5B3-C476AF336972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9" creationId="{DEA43AEB-399B-F6C2-0DAB-C0403C94B236}"/>
          </ac:picMkLst>
        </pc:picChg>
        <pc:picChg chg="add del mod">
          <ac:chgData name="Alex Hales-Owen" userId="7e3a4e23da3821d8" providerId="LiveId" clId="{2DB113C9-89A9-4073-A943-2F2BE1965809}" dt="2024-07-19T13:47:50.580" v="69" actId="478"/>
          <ac:picMkLst>
            <pc:docMk/>
            <pc:sldMk cId="1414912323" sldId="256"/>
            <ac:picMk id="10" creationId="{B1DBEAC2-5E2A-C8E5-AAC9-5DB9EB36891B}"/>
          </ac:picMkLst>
        </pc:picChg>
        <pc:picChg chg="mod">
          <ac:chgData name="Alex Hales-Owen" userId="7e3a4e23da3821d8" providerId="LiveId" clId="{2DB113C9-89A9-4073-A943-2F2BE1965809}" dt="2024-07-22T12:28:33.880" v="5651" actId="14100"/>
          <ac:picMkLst>
            <pc:docMk/>
            <pc:sldMk cId="1414912323" sldId="256"/>
            <ac:picMk id="11" creationId="{60CA28A8-88B1-04FB-FCCA-60FE4AB60A17}"/>
          </ac:picMkLst>
        </pc:picChg>
        <pc:picChg chg="add del mod">
          <ac:chgData name="Alex Hales-Owen" userId="7e3a4e23da3821d8" providerId="LiveId" clId="{2DB113C9-89A9-4073-A943-2F2BE1965809}" dt="2024-07-19T13:47:49.649" v="68" actId="478"/>
          <ac:picMkLst>
            <pc:docMk/>
            <pc:sldMk cId="1414912323" sldId="256"/>
            <ac:picMk id="13" creationId="{7870C6F6-A386-28CB-B510-EB0651B4697A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13" creationId="{DE34122D-D6A4-C45B-34F7-F06674A7907C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4" creationId="{C9257387-CAE2-2EF8-55AD-6E974E5F7570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5" creationId="{2868F23B-D7FE-5FB5-20C4-FFCDB92E56B1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16" creationId="{5B4CEFAA-1943-DC4D-1A2D-E58AC9534F76}"/>
          </ac:picMkLst>
        </pc:picChg>
        <pc:picChg chg="add del mod">
          <ac:chgData name="Alex Hales-Owen" userId="7e3a4e23da3821d8" providerId="LiveId" clId="{2DB113C9-89A9-4073-A943-2F2BE1965809}" dt="2024-07-19T13:47:51.411" v="70" actId="478"/>
          <ac:picMkLst>
            <pc:docMk/>
            <pc:sldMk cId="1414912323" sldId="256"/>
            <ac:picMk id="16" creationId="{C5DE583D-2B1E-8767-4816-EE30ADA6A4C5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17" creationId="{05CEA72F-6574-3DDE-B4BA-29AAE92F8D0C}"/>
          </ac:picMkLst>
        </pc:picChg>
        <pc:picChg chg="add del mod">
          <ac:chgData name="Alex Hales-Owen" userId="7e3a4e23da3821d8" providerId="LiveId" clId="{2DB113C9-89A9-4073-A943-2F2BE1965809}" dt="2024-07-19T13:47:52.223" v="71" actId="478"/>
          <ac:picMkLst>
            <pc:docMk/>
            <pc:sldMk cId="1414912323" sldId="256"/>
            <ac:picMk id="17" creationId="{0792B258-A9B9-393C-BADA-89492E2EE3D5}"/>
          </ac:picMkLst>
        </pc:picChg>
        <pc:picChg chg="mod">
          <ac:chgData name="Alex Hales-Owen" userId="7e3a4e23da3821d8" providerId="LiveId" clId="{2DB113C9-89A9-4073-A943-2F2BE1965809}" dt="2024-07-20T13:50:50.476" v="2606" actId="14100"/>
          <ac:picMkLst>
            <pc:docMk/>
            <pc:sldMk cId="1414912323" sldId="256"/>
            <ac:picMk id="21" creationId="{E9D8CC35-4487-EA50-7037-B381785C7E4C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23" creationId="{2A2E3C84-42CE-124B-7ABE-E1A8323EAA30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24" creationId="{51F0E6CA-2AC6-2D3E-0BAD-B37768DBC9B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26" creationId="{AE048111-1637-D3E1-B63D-8568A18CA936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27" creationId="{AC6E0EBA-E304-144E-AC92-E68BE43BE69E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0" creationId="{D0BAA7FD-2B64-3F14-BD62-81BD32071DE1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31" creationId="{EC0CE532-1BD6-F0DF-0B14-9C4D01BA6B56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32" creationId="{DBF327D2-D53D-EEF2-34AA-8FD375046FC4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3" creationId="{294D9DB8-9D51-5DA3-A859-6D4818608D5A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4" creationId="{65CD88EB-9C07-6186-0748-AE1E02CC8423}"/>
          </ac:picMkLst>
        </pc:picChg>
        <pc:picChg chg="mod">
          <ac:chgData name="Alex Hales-Owen" userId="7e3a4e23da3821d8" providerId="LiveId" clId="{2DB113C9-89A9-4073-A943-2F2BE1965809}" dt="2024-07-19T14:00:31.947" v="122"/>
          <ac:picMkLst>
            <pc:docMk/>
            <pc:sldMk cId="1414912323" sldId="256"/>
            <ac:picMk id="34" creationId="{6FBB1D74-556E-F48C-BFA9-EC971C7E8FA4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5" creationId="{8BC3B6C5-B095-F8E0-4364-B91C470E3C52}"/>
          </ac:picMkLst>
        </pc:picChg>
        <pc:picChg chg="mod">
          <ac:chgData name="Alex Hales-Owen" userId="7e3a4e23da3821d8" providerId="LiveId" clId="{2DB113C9-89A9-4073-A943-2F2BE1965809}" dt="2024-07-19T14:01:31.735" v="161" actId="1076"/>
          <ac:picMkLst>
            <pc:docMk/>
            <pc:sldMk cId="1414912323" sldId="256"/>
            <ac:picMk id="35" creationId="{925BE63C-792B-270B-1AB3-FBD383584719}"/>
          </ac:picMkLst>
        </pc:picChg>
        <pc:picChg chg="mod">
          <ac:chgData name="Alex Hales-Owen" userId="7e3a4e23da3821d8" providerId="LiveId" clId="{2DB113C9-89A9-4073-A943-2F2BE1965809}" dt="2024-07-21T11:05:06.154" v="3663"/>
          <ac:picMkLst>
            <pc:docMk/>
            <pc:sldMk cId="1414912323" sldId="256"/>
            <ac:picMk id="36" creationId="{40E4E802-166F-3998-318A-884EC832D899}"/>
          </ac:picMkLst>
        </pc:picChg>
        <pc:picChg chg="mod">
          <ac:chgData name="Alex Hales-Owen" userId="7e3a4e23da3821d8" providerId="LiveId" clId="{2DB113C9-89A9-4073-A943-2F2BE1965809}" dt="2024-07-19T14:00:31.947" v="122"/>
          <ac:picMkLst>
            <pc:docMk/>
            <pc:sldMk cId="1414912323" sldId="256"/>
            <ac:picMk id="36" creationId="{77E0403C-91E0-D71E-2621-CA38405D9550}"/>
          </ac:picMkLst>
        </pc:picChg>
        <pc:picChg chg="del mod">
          <ac:chgData name="Alex Hales-Owen" userId="7e3a4e23da3821d8" providerId="LiveId" clId="{2DB113C9-89A9-4073-A943-2F2BE1965809}" dt="2024-07-19T14:00:34.193" v="123" actId="478"/>
          <ac:picMkLst>
            <pc:docMk/>
            <pc:sldMk cId="1414912323" sldId="256"/>
            <ac:picMk id="37" creationId="{DEC27898-2923-46FA-2D1E-BED2FD7528C3}"/>
          </ac:picMkLst>
        </pc:picChg>
        <pc:picChg chg="add mod topLvl">
          <ac:chgData name="Alex Hales-Owen" userId="7e3a4e23da3821d8" providerId="LiveId" clId="{2DB113C9-89A9-4073-A943-2F2BE1965809}" dt="2024-07-20T14:10:35.525" v="2775" actId="164"/>
          <ac:picMkLst>
            <pc:docMk/>
            <pc:sldMk cId="1414912323" sldId="256"/>
            <ac:picMk id="38" creationId="{1671F74D-545B-2D64-1EE2-82F24FC63DCF}"/>
          </ac:picMkLst>
        </pc:picChg>
        <pc:picChg chg="add mod">
          <ac:chgData name="Alex Hales-Owen" userId="7e3a4e23da3821d8" providerId="LiveId" clId="{2DB113C9-89A9-4073-A943-2F2BE1965809}" dt="2024-07-22T12:26:27.401" v="5646" actId="1076"/>
          <ac:picMkLst>
            <pc:docMk/>
            <pc:sldMk cId="1414912323" sldId="256"/>
            <ac:picMk id="39" creationId="{A2374F4E-ED55-2DC2-E161-55748329620A}"/>
          </ac:picMkLst>
        </pc:picChg>
        <pc:picChg chg="add mod">
          <ac:chgData name="Alex Hales-Owen" userId="7e3a4e23da3821d8" providerId="LiveId" clId="{2DB113C9-89A9-4073-A943-2F2BE1965809}" dt="2024-07-22T12:25:22.953" v="5634" actId="1076"/>
          <ac:picMkLst>
            <pc:docMk/>
            <pc:sldMk cId="1414912323" sldId="256"/>
            <ac:picMk id="40" creationId="{2CE3BFEE-8EB6-231C-E854-CF9F933717F0}"/>
          </ac:picMkLst>
        </pc:picChg>
        <pc:picChg chg="add mod">
          <ac:chgData name="Alex Hales-Owen" userId="7e3a4e23da3821d8" providerId="LiveId" clId="{2DB113C9-89A9-4073-A943-2F2BE1965809}" dt="2024-07-22T12:25:19.905" v="5633" actId="1076"/>
          <ac:picMkLst>
            <pc:docMk/>
            <pc:sldMk cId="1414912323" sldId="256"/>
            <ac:picMk id="41" creationId="{816BE198-2F02-6722-6F4C-160B5642AB43}"/>
          </ac:picMkLst>
        </pc:picChg>
        <pc:picChg chg="add mod">
          <ac:chgData name="Alex Hales-Owen" userId="7e3a4e23da3821d8" providerId="LiveId" clId="{2DB113C9-89A9-4073-A943-2F2BE1965809}" dt="2024-07-22T12:25:08.048" v="5630" actId="1076"/>
          <ac:picMkLst>
            <pc:docMk/>
            <pc:sldMk cId="1414912323" sldId="256"/>
            <ac:picMk id="42" creationId="{634FD4E9-FB2F-2F7E-2B7A-472D38CAF7BE}"/>
          </ac:picMkLst>
        </pc:picChg>
        <pc:picChg chg="add mod">
          <ac:chgData name="Alex Hales-Owen" userId="7e3a4e23da3821d8" providerId="LiveId" clId="{2DB113C9-89A9-4073-A943-2F2BE1965809}" dt="2024-07-22T12:25:32.273" v="5636" actId="1076"/>
          <ac:picMkLst>
            <pc:docMk/>
            <pc:sldMk cId="1414912323" sldId="256"/>
            <ac:picMk id="43" creationId="{78AC388F-875D-348B-1DC3-91434B5584FC}"/>
          </ac:picMkLst>
        </pc:picChg>
        <pc:picChg chg="add mod">
          <ac:chgData name="Alex Hales-Owen" userId="7e3a4e23da3821d8" providerId="LiveId" clId="{2DB113C9-89A9-4073-A943-2F2BE1965809}" dt="2024-07-22T12:26:37.616" v="5647" actId="1076"/>
          <ac:picMkLst>
            <pc:docMk/>
            <pc:sldMk cId="1414912323" sldId="256"/>
            <ac:picMk id="44" creationId="{40B9FA5F-E39B-B0F6-48B6-2859F7F7F2B6}"/>
          </ac:picMkLst>
        </pc:picChg>
        <pc:picChg chg="add mod">
          <ac:chgData name="Alex Hales-Owen" userId="7e3a4e23da3821d8" providerId="LiveId" clId="{2DB113C9-89A9-4073-A943-2F2BE1965809}" dt="2024-07-22T12:26:21.561" v="5645" actId="1076"/>
          <ac:picMkLst>
            <pc:docMk/>
            <pc:sldMk cId="1414912323" sldId="256"/>
            <ac:picMk id="45" creationId="{D1F6B2F0-8D0D-9295-ECCA-6AC73F5C2016}"/>
          </ac:picMkLst>
        </pc:picChg>
        <pc:picChg chg="add mod">
          <ac:chgData name="Alex Hales-Owen" userId="7e3a4e23da3821d8" providerId="LiveId" clId="{2DB113C9-89A9-4073-A943-2F2BE1965809}" dt="2024-07-22T12:26:01.401" v="5641" actId="1076"/>
          <ac:picMkLst>
            <pc:docMk/>
            <pc:sldMk cId="1414912323" sldId="256"/>
            <ac:picMk id="46" creationId="{F194C0A1-845F-5038-F6DD-1E8BE87D8466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49" creationId="{175B0527-F33B-67F2-483D-FF5A2EF457E4}"/>
          </ac:picMkLst>
        </pc:picChg>
        <pc:picChg chg="add del">
          <ac:chgData name="Alex Hales-Owen" userId="7e3a4e23da3821d8" providerId="LiveId" clId="{2DB113C9-89A9-4073-A943-2F2BE1965809}" dt="2024-07-19T14:06:32.434" v="216" actId="478"/>
          <ac:picMkLst>
            <pc:docMk/>
            <pc:sldMk cId="1414912323" sldId="256"/>
            <ac:picMk id="49" creationId="{A3067A91-3514-0FB3-3DB6-5BB15A372311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50" creationId="{3F06C3BF-89B3-AFAD-C343-92AD0D26CA11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51" creationId="{95D55509-4BB6-3D20-4498-8211182674E4}"/>
          </ac:picMkLst>
        </pc:picChg>
        <pc:picChg chg="mod">
          <ac:chgData name="Alex Hales-Owen" userId="7e3a4e23da3821d8" providerId="LiveId" clId="{2DB113C9-89A9-4073-A943-2F2BE1965809}" dt="2024-07-21T11:01:48.643" v="3627" actId="1076"/>
          <ac:picMkLst>
            <pc:docMk/>
            <pc:sldMk cId="1414912323" sldId="256"/>
            <ac:picMk id="56" creationId="{DD51D0C2-F8A1-B679-2BEC-1492238CB180}"/>
          </ac:picMkLst>
        </pc:picChg>
        <pc:picChg chg="mod">
          <ac:chgData name="Alex Hales-Owen" userId="7e3a4e23da3821d8" providerId="LiveId" clId="{2DB113C9-89A9-4073-A943-2F2BE1965809}" dt="2024-07-21T11:01:44.916" v="3626" actId="1076"/>
          <ac:picMkLst>
            <pc:docMk/>
            <pc:sldMk cId="1414912323" sldId="256"/>
            <ac:picMk id="57" creationId="{8B3EA0C8-6572-9F55-9DC8-BA6B9D3AD9D1}"/>
          </ac:picMkLst>
        </pc:picChg>
        <pc:picChg chg="mod">
          <ac:chgData name="Alex Hales-Owen" userId="7e3a4e23da3821d8" providerId="LiveId" clId="{2DB113C9-89A9-4073-A943-2F2BE1965809}" dt="2024-07-21T11:02:22.876" v="3633" actId="1076"/>
          <ac:picMkLst>
            <pc:docMk/>
            <pc:sldMk cId="1414912323" sldId="256"/>
            <ac:picMk id="58" creationId="{C0A9A01F-8901-7A55-A891-49E6C042F5A7}"/>
          </ac:picMkLst>
        </pc:picChg>
        <pc:picChg chg="mod">
          <ac:chgData name="Alex Hales-Owen" userId="7e3a4e23da3821d8" providerId="LiveId" clId="{2DB113C9-89A9-4073-A943-2F2BE1965809}" dt="2024-07-21T11:04:19.493" v="3651" actId="688"/>
          <ac:picMkLst>
            <pc:docMk/>
            <pc:sldMk cId="1414912323" sldId="256"/>
            <ac:picMk id="59" creationId="{D9702A47-7AA5-0D98-F27A-DB112268CF2A}"/>
          </ac:picMkLst>
        </pc:picChg>
        <pc:picChg chg="mod">
          <ac:chgData name="Alex Hales-Owen" userId="7e3a4e23da3821d8" providerId="LiveId" clId="{2DB113C9-89A9-4073-A943-2F2BE1965809}" dt="2024-07-21T11:02:01.852" v="3630" actId="1076"/>
          <ac:picMkLst>
            <pc:docMk/>
            <pc:sldMk cId="1414912323" sldId="256"/>
            <ac:picMk id="60" creationId="{B7A74D4C-1A1E-7685-F524-E402553DE592}"/>
          </ac:picMkLst>
        </pc:picChg>
        <pc:picChg chg="mod">
          <ac:chgData name="Alex Hales-Owen" userId="7e3a4e23da3821d8" providerId="LiveId" clId="{2DB113C9-89A9-4073-A943-2F2BE1965809}" dt="2024-07-21T11:04:19.221" v="3650" actId="688"/>
          <ac:picMkLst>
            <pc:docMk/>
            <pc:sldMk cId="1414912323" sldId="256"/>
            <ac:picMk id="61" creationId="{963A2C78-A3E4-84D3-6329-01DD71E31329}"/>
          </ac:picMkLst>
        </pc:picChg>
        <pc:picChg chg="mod">
          <ac:chgData name="Alex Hales-Owen" userId="7e3a4e23da3821d8" providerId="LiveId" clId="{2DB113C9-89A9-4073-A943-2F2BE1965809}" dt="2024-07-21T11:04:21.285" v="3655" actId="688"/>
          <ac:picMkLst>
            <pc:docMk/>
            <pc:sldMk cId="1414912323" sldId="256"/>
            <ac:picMk id="62" creationId="{552AAE93-E2A7-8A33-0DEA-BAAB664FA535}"/>
          </ac:picMkLst>
        </pc:picChg>
        <pc:picChg chg="mod">
          <ac:chgData name="Alex Hales-Owen" userId="7e3a4e23da3821d8" providerId="LiveId" clId="{2DB113C9-89A9-4073-A943-2F2BE1965809}" dt="2024-07-21T11:04:22.037" v="3656" actId="688"/>
          <ac:picMkLst>
            <pc:docMk/>
            <pc:sldMk cId="1414912323" sldId="256"/>
            <ac:picMk id="63" creationId="{C16BAB13-3F19-F388-665D-771D1BC07927}"/>
          </ac:picMkLst>
        </pc:picChg>
        <pc:picChg chg="mod">
          <ac:chgData name="Alex Hales-Owen" userId="7e3a4e23da3821d8" providerId="LiveId" clId="{2DB113C9-89A9-4073-A943-2F2BE1965809}" dt="2024-07-21T11:04:20.278" v="3653" actId="688"/>
          <ac:picMkLst>
            <pc:docMk/>
            <pc:sldMk cId="1414912323" sldId="256"/>
            <ac:picMk id="1024" creationId="{EDEAC941-A6C2-ABE4-0FD3-12CC05517E00}"/>
          </ac:picMkLst>
        </pc:picChg>
        <pc:picChg chg="mod">
          <ac:chgData name="Alex Hales-Owen" userId="7e3a4e23da3821d8" providerId="LiveId" clId="{2DB113C9-89A9-4073-A943-2F2BE1965809}" dt="2024-07-21T11:04:20.718" v="3654" actId="688"/>
          <ac:picMkLst>
            <pc:docMk/>
            <pc:sldMk cId="1414912323" sldId="256"/>
            <ac:picMk id="1025" creationId="{877EA8C6-F23B-4DF3-AA4E-49D3045BC483}"/>
          </ac:picMkLst>
        </pc:picChg>
        <pc:picChg chg="mod topLvl">
          <ac:chgData name="Alex Hales-Owen" userId="7e3a4e23da3821d8" providerId="LiveId" clId="{2DB113C9-89A9-4073-A943-2F2BE1965809}" dt="2024-07-21T10:57:17.139" v="3591" actId="1076"/>
          <ac:picMkLst>
            <pc:docMk/>
            <pc:sldMk cId="1414912323" sldId="256"/>
            <ac:picMk id="1026" creationId="{5E85D248-DEEF-C85F-4802-0BAB42E63E60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27" creationId="{CEF54DF3-E4E7-100C-B6B2-29C6B8CFE66C}"/>
          </ac:picMkLst>
        </pc:picChg>
        <pc:picChg chg="mod topLvl">
          <ac:chgData name="Alex Hales-Owen" userId="7e3a4e23da3821d8" providerId="LiveId" clId="{2DB113C9-89A9-4073-A943-2F2BE1965809}" dt="2024-07-21T10:57:09.411" v="3589" actId="1076"/>
          <ac:picMkLst>
            <pc:docMk/>
            <pc:sldMk cId="1414912323" sldId="256"/>
            <ac:picMk id="1028" creationId="{FDFD0810-E79A-5F84-4EA8-83F8FB0EDF05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29" creationId="{E9850272-FEE7-F42E-4261-908E14AA40F0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0" creationId="{F07E3364-0182-1D31-F0D8-A79646DD5623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1" creationId="{0C050D4F-5B86-3E47-D688-0135A7554C28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1" creationId="{7935AECE-7692-8906-5B02-9E6F63676083}"/>
          </ac:picMkLst>
        </pc:picChg>
        <pc:picChg chg="del mod">
          <ac:chgData name="Alex Hales-Owen" userId="7e3a4e23da3821d8" providerId="LiveId" clId="{2DB113C9-89A9-4073-A943-2F2BE1965809}" dt="2024-07-19T14:09:27.465" v="250" actId="478"/>
          <ac:picMkLst>
            <pc:docMk/>
            <pc:sldMk cId="1414912323" sldId="256"/>
            <ac:picMk id="1032" creationId="{858B73EA-4AC0-43EB-F9E8-DE1CBFEFA9C6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2" creationId="{A1C52DCB-2804-2DB0-5CE7-754D38FDBABB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3" creationId="{AC520C8B-9342-8CC6-A30A-4F826E035F84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3" creationId="{EC8CD745-51EE-36AA-F887-22BA1C6F80AB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4" creationId="{2D397CDE-9B06-DABD-1B5C-1720B7A5F4DE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4" creationId="{AECF515E-3462-A38C-1941-DF529A48E852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5" creationId="{44266255-303E-9116-D41D-ED02FF9BF74C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5" creationId="{8506DE0F-3FD9-79A3-2FC4-5B47B6961086}"/>
          </ac:picMkLst>
        </pc:picChg>
        <pc:picChg chg="mod">
          <ac:chgData name="Alex Hales-Owen" userId="7e3a4e23da3821d8" providerId="LiveId" clId="{2DB113C9-89A9-4073-A943-2F2BE1965809}" dt="2024-07-21T11:05:38.334" v="3669"/>
          <ac:picMkLst>
            <pc:docMk/>
            <pc:sldMk cId="1414912323" sldId="256"/>
            <ac:picMk id="1036" creationId="{ED86D6B1-6020-E00D-EDA6-C04398B8F6BE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6" creationId="{F11A9142-060F-CD21-643E-06F7094B691A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7" creationId="{6D7B2B8F-AB1A-408A-9D78-CECBDDD5994B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8" creationId="{73B1F780-82A6-848F-478E-B65333D50B18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39" creationId="{3FDBF681-6CDA-C4AB-A614-3AEC614BB1F2}"/>
          </ac:picMkLst>
        </pc:picChg>
        <pc:picChg chg="mod">
          <ac:chgData name="Alex Hales-Owen" userId="7e3a4e23da3821d8" providerId="LiveId" clId="{2DB113C9-89A9-4073-A943-2F2BE1965809}" dt="2024-07-19T14:08:59.621" v="245"/>
          <ac:picMkLst>
            <pc:docMk/>
            <pc:sldMk cId="1414912323" sldId="256"/>
            <ac:picMk id="1040" creationId="{7507B0B6-9020-AEB8-7B49-EF8A4B8BA0B8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043" creationId="{0D37A1C7-8734-274A-C35A-282FE4842C1D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044" creationId="{5F919DB4-CBCA-0CBD-9F6E-5A50A25508E5}"/>
          </ac:picMkLst>
        </pc:picChg>
        <pc:picChg chg="del mod">
          <ac:chgData name="Alex Hales-Owen" userId="7e3a4e23da3821d8" providerId="LiveId" clId="{2DB113C9-89A9-4073-A943-2F2BE1965809}" dt="2024-07-19T14:09:42.146" v="255" actId="478"/>
          <ac:picMkLst>
            <pc:docMk/>
            <pc:sldMk cId="1414912323" sldId="256"/>
            <ac:picMk id="1044" creationId="{6EEC0BBB-04FF-4AE9-20CB-B57FA70E6321}"/>
          </ac:picMkLst>
        </pc:picChg>
        <pc:picChg chg="del mod">
          <ac:chgData name="Alex Hales-Owen" userId="7e3a4e23da3821d8" providerId="LiveId" clId="{2DB113C9-89A9-4073-A943-2F2BE1965809}" dt="2024-07-19T14:09:39.864" v="254" actId="478"/>
          <ac:picMkLst>
            <pc:docMk/>
            <pc:sldMk cId="1414912323" sldId="256"/>
            <ac:picMk id="1045" creationId="{19D40B08-8DD4-831A-8803-8A402A7D2935}"/>
          </ac:picMkLst>
        </pc:picChg>
        <pc:picChg chg="del mod">
          <ac:chgData name="Alex Hales-Owen" userId="7e3a4e23da3821d8" providerId="LiveId" clId="{2DB113C9-89A9-4073-A943-2F2BE1965809}" dt="2024-07-19T14:09:47.782" v="258" actId="478"/>
          <ac:picMkLst>
            <pc:docMk/>
            <pc:sldMk cId="1414912323" sldId="256"/>
            <ac:picMk id="1046" creationId="{5DE37528-E585-6369-5C02-6C21AFE731E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47" creationId="{1CA4C6E3-FC8D-830A-0864-2BD72F97DF59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048" creationId="{48EBB432-5F84-6832-FFCA-69D3DBBA905D}"/>
          </ac:picMkLst>
        </pc:picChg>
        <pc:picChg chg="del mod">
          <ac:chgData name="Alex Hales-Owen" userId="7e3a4e23da3821d8" providerId="LiveId" clId="{2DB113C9-89A9-4073-A943-2F2BE1965809}" dt="2024-07-19T14:09:44.381" v="256" actId="478"/>
          <ac:picMkLst>
            <pc:docMk/>
            <pc:sldMk cId="1414912323" sldId="256"/>
            <ac:picMk id="1048" creationId="{E9C7827D-F06F-0EB2-75B2-3D8A9D3BB5C7}"/>
          </ac:picMkLst>
        </pc:picChg>
        <pc:picChg chg="add mod topLvl">
          <ac:chgData name="Alex Hales-Owen" userId="7e3a4e23da3821d8" providerId="LiveId" clId="{2DB113C9-89A9-4073-A943-2F2BE1965809}" dt="2024-07-20T14:47:24.035" v="3223" actId="1076"/>
          <ac:picMkLst>
            <pc:docMk/>
            <pc:sldMk cId="1414912323" sldId="256"/>
            <ac:picMk id="1049" creationId="{02190F23-33B5-203B-F61F-018207106920}"/>
          </ac:picMkLst>
        </pc:picChg>
        <pc:picChg chg="del mod">
          <ac:chgData name="Alex Hales-Owen" userId="7e3a4e23da3821d8" providerId="LiveId" clId="{2DB113C9-89A9-4073-A943-2F2BE1965809}" dt="2024-07-19T14:09:45.966" v="257" actId="478"/>
          <ac:picMkLst>
            <pc:docMk/>
            <pc:sldMk cId="1414912323" sldId="256"/>
            <ac:picMk id="1049" creationId="{64B4A418-A114-E528-109A-A75B63D84521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0" creationId="{5EC28943-7492-97A4-7A95-1C1AA2A93F0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1" creationId="{051A49B3-86AF-6B9D-DACB-8ACC0C8867C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2" creationId="{E204EC7C-0EA4-78EF-C21F-8DB74167FAE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3" creationId="{7F20C532-56EF-6784-323B-B0499976D2B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7" creationId="{920AD75F-D05A-7E49-14A0-58839D2EAC25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8" creationId="{77628D97-2BC0-49CE-E9D4-D6D9E72CF9AA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59" creationId="{FAFDC0BE-0E8D-E591-C47D-5BB2BD787D5D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0" creationId="{87833BA7-FB74-A7A8-7507-24D0AB9D5B4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1" creationId="{9D838BE1-A415-0667-DB24-1ED1ACB7B423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2" creationId="{551CDDE8-AAC8-4C61-2141-C382593FF651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3" creationId="{8F11346C-6329-DFC3-3D17-C66B5BF8163C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4" creationId="{7DF89DD8-314A-0491-D976-53DE10607AC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5" creationId="{F43E84F9-CD40-DDD8-5EAF-ED3EB267D50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66" creationId="{F609B94A-7BF5-BFC5-5273-31993DD565B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0" creationId="{FEF1E6F0-5326-93B2-D0F9-61D94FD0EFAA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1" creationId="{A6423AE2-A95B-36EA-DB5C-2F2D5D065823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2" creationId="{5DA4F1AA-31B2-9D8F-4EA0-4929A524BFC2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3" creationId="{2680084A-4AA7-CD50-0757-C8BE6AA3E3DB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4" creationId="{7BB03684-5ECB-2689-5A3A-8420831B67A5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5" creationId="{7013AD9E-C87D-5D7D-D614-68940B409CD5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6" creationId="{FFA35E28-8659-2C8C-938D-C33CD67C947B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7" creationId="{2BD068F5-B348-2C64-64B4-9DE2AE29CE44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8" creationId="{010805F4-8852-305C-9659-8E064DF2489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79" creationId="{B359724F-D544-C6C1-440C-EEB6DCF81BF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1" creationId="{6568D7CB-03A3-11C6-662B-C27884ADA956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2" creationId="{E778ACFC-0C40-BE69-4A35-938839A21948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3" creationId="{4A3F0A01-5BBC-659B-61DC-68491536F31A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4" creationId="{7324E4D4-5361-2360-C6F3-55F7DEF41BD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5" creationId="{4867927A-5B1A-17E7-EF80-4A025B1CB98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6" creationId="{A73133D0-CF1F-E7CE-5E85-086A19E46A9D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7" creationId="{6DCA7ABC-4AB1-B9F1-60C7-3914ABD8315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8" creationId="{D3F338D4-DD73-76D7-23BB-7A52876CA83C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89" creationId="{F6155D68-E097-4645-E7F8-FFA4242393ED}"/>
          </ac:picMkLst>
        </pc:picChg>
        <pc:picChg chg="add 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0" creationId="{8B5C9304-D56C-D738-4F10-C8605926840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4" creationId="{2B50A20D-78D7-698D-9D27-34C1F2F02429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5" creationId="{555C995A-40F9-329D-632B-1010EAD3EEF6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6" creationId="{6F0D8149-FA17-4E60-4549-35C226D95202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7" creationId="{D0B7274B-0904-E0F2-3B3A-26E4B69ACB39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8" creationId="{37567B31-8B9A-9D2E-39D2-1EB75F09490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099" creationId="{D15B6F52-28A7-B3BE-47CB-BE87F87307DD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100" creationId="{8452A5E4-FCA2-4A21-64F8-A433C08A5C80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101" creationId="{731A98D2-84BB-821B-6F16-593CD619E3EE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102" creationId="{2E8194E1-628C-50CC-C006-446D7A221F6F}"/>
          </ac:picMkLst>
        </pc:picChg>
        <pc:picChg chg="mod">
          <ac:chgData name="Alex Hales-Owen" userId="7e3a4e23da3821d8" providerId="LiveId" clId="{2DB113C9-89A9-4073-A943-2F2BE1965809}" dt="2024-07-21T11:01:31.282" v="3622" actId="165"/>
          <ac:picMkLst>
            <pc:docMk/>
            <pc:sldMk cId="1414912323" sldId="256"/>
            <ac:picMk id="1103" creationId="{7CE9DA59-BFC0-0395-FE77-8015F83C2A91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04" creationId="{464EC521-5954-CFE3-5F1C-935FE737D7B5}"/>
          </ac:picMkLst>
        </pc:picChg>
        <pc:picChg chg="add del mod">
          <ac:chgData name="Alex Hales-Owen" userId="7e3a4e23da3821d8" providerId="LiveId" clId="{2DB113C9-89A9-4073-A943-2F2BE1965809}" dt="2024-07-19T14:28:05.951" v="501" actId="478"/>
          <ac:picMkLst>
            <pc:docMk/>
            <pc:sldMk cId="1414912323" sldId="256"/>
            <ac:picMk id="1104" creationId="{D9A57581-92BB-47D2-4F2B-67FA1B65A8CB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05" creationId="{032CBBF2-623D-1F2C-F2FF-F8C6646FB10E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06" creationId="{45A8FFBC-880C-7BA3-DDF3-9BDF3F5893B3}"/>
          </ac:picMkLst>
        </pc:picChg>
        <pc:picChg chg="add del mod">
          <ac:chgData name="Alex Hales-Owen" userId="7e3a4e23da3821d8" providerId="LiveId" clId="{2DB113C9-89A9-4073-A943-2F2BE1965809}" dt="2024-07-20T13:11:57.540" v="2119" actId="478"/>
          <ac:picMkLst>
            <pc:docMk/>
            <pc:sldMk cId="1414912323" sldId="256"/>
            <ac:picMk id="1107" creationId="{1314CBEC-02FE-1100-7FBC-889BBC6DFA05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07" creationId="{64B273E5-EBA2-37A9-0E85-5106C7DC43DA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10" creationId="{65DD5F3B-CFAF-F274-1FEA-0B361CF7F716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14" creationId="{85367B9C-2491-64A8-EC37-FA487DAD5A00}"/>
          </ac:picMkLst>
        </pc:picChg>
        <pc:picChg chg="mod">
          <ac:chgData name="Alex Hales-Owen" userId="7e3a4e23da3821d8" providerId="LiveId" clId="{2DB113C9-89A9-4073-A943-2F2BE1965809}" dt="2024-07-21T11:05:45.971" v="3672"/>
          <ac:picMkLst>
            <pc:docMk/>
            <pc:sldMk cId="1414912323" sldId="256"/>
            <ac:picMk id="1128" creationId="{8F12B509-40BC-6EFD-51A9-112633CF88D5}"/>
          </ac:picMkLst>
        </pc:picChg>
        <pc:picChg chg="add del mod">
          <ac:chgData name="Alex Hales-Owen" userId="7e3a4e23da3821d8" providerId="LiveId" clId="{2DB113C9-89A9-4073-A943-2F2BE1965809}" dt="2024-07-21T12:10:40.305" v="4379" actId="478"/>
          <ac:picMkLst>
            <pc:docMk/>
            <pc:sldMk cId="1414912323" sldId="256"/>
            <ac:picMk id="1131" creationId="{EF6A0139-37E5-238A-7D70-309A2B4CD822}"/>
          </ac:picMkLst>
        </pc:picChg>
        <pc:picChg chg="add del mod">
          <ac:chgData name="Alex Hales-Owen" userId="7e3a4e23da3821d8" providerId="LiveId" clId="{2DB113C9-89A9-4073-A943-2F2BE1965809}" dt="2024-07-21T12:15:38.482" v="4423" actId="478"/>
          <ac:picMkLst>
            <pc:docMk/>
            <pc:sldMk cId="1414912323" sldId="256"/>
            <ac:picMk id="1132" creationId="{46FE968C-C456-E363-827A-EE99304C8969}"/>
          </ac:picMkLst>
        </pc:picChg>
        <pc:picChg chg="add del mod">
          <ac:chgData name="Alex Hales-Owen" userId="7e3a4e23da3821d8" providerId="LiveId" clId="{2DB113C9-89A9-4073-A943-2F2BE1965809}" dt="2024-07-21T12:15:26.553" v="4415" actId="732"/>
          <ac:picMkLst>
            <pc:docMk/>
            <pc:sldMk cId="1414912323" sldId="256"/>
            <ac:picMk id="1133" creationId="{B0C4FA54-EF8C-5834-6451-5B7B82B87641}"/>
          </ac:picMkLst>
        </pc:picChg>
        <pc:picChg chg="add del">
          <ac:chgData name="Alex Hales-Owen" userId="7e3a4e23da3821d8" providerId="LiveId" clId="{2DB113C9-89A9-4073-A943-2F2BE1965809}" dt="2024-07-21T12:15:21.102" v="4406" actId="478"/>
          <ac:picMkLst>
            <pc:docMk/>
            <pc:sldMk cId="1414912323" sldId="256"/>
            <ac:picMk id="1134" creationId="{F6F175A3-2B2D-748B-8C0F-FA5D2C629BC7}"/>
          </ac:picMkLst>
        </pc:picChg>
        <pc:picChg chg="add del">
          <ac:chgData name="Alex Hales-Owen" userId="7e3a4e23da3821d8" providerId="LiveId" clId="{2DB113C9-89A9-4073-A943-2F2BE1965809}" dt="2024-07-20T13:21:47.774" v="2329" actId="478"/>
          <ac:picMkLst>
            <pc:docMk/>
            <pc:sldMk cId="1414912323" sldId="256"/>
            <ac:picMk id="1137" creationId="{44D12C1A-252E-9FD0-5686-172AF5676FC9}"/>
          </ac:picMkLst>
        </pc:picChg>
        <pc:picChg chg="add mod">
          <ac:chgData name="Alex Hales-Owen" userId="7e3a4e23da3821d8" providerId="LiveId" clId="{2DB113C9-89A9-4073-A943-2F2BE1965809}" dt="2024-07-22T12:22:51.129" v="5620" actId="1076"/>
          <ac:picMkLst>
            <pc:docMk/>
            <pc:sldMk cId="1414912323" sldId="256"/>
            <ac:picMk id="1137" creationId="{DD6401FB-9C75-39AE-364D-3F97668054C5}"/>
          </ac:picMkLst>
        </pc:picChg>
        <pc:picChg chg="add del mod">
          <ac:chgData name="Alex Hales-Owen" userId="7e3a4e23da3821d8" providerId="LiveId" clId="{2DB113C9-89A9-4073-A943-2F2BE1965809}" dt="2024-07-20T13:25:02.486" v="2352" actId="478"/>
          <ac:picMkLst>
            <pc:docMk/>
            <pc:sldMk cId="1414912323" sldId="256"/>
            <ac:picMk id="1139" creationId="{29F18642-354F-D124-52C0-C5B4FE807E9A}"/>
          </ac:picMkLst>
        </pc:picChg>
        <pc:picChg chg="add del mod topLvl modCrop">
          <ac:chgData name="Alex Hales-Owen" userId="7e3a4e23da3821d8" providerId="LiveId" clId="{2DB113C9-89A9-4073-A943-2F2BE1965809}" dt="2024-07-21T11:55:15.713" v="4262" actId="478"/>
          <ac:picMkLst>
            <pc:docMk/>
            <pc:sldMk cId="1414912323" sldId="256"/>
            <ac:picMk id="1141" creationId="{4ACC2014-9890-7C0B-99A0-AB5A413F7217}"/>
          </ac:picMkLst>
        </pc:picChg>
        <pc:picChg chg="add mod modCrop">
          <ac:chgData name="Alex Hales-Owen" userId="7e3a4e23da3821d8" providerId="LiveId" clId="{2DB113C9-89A9-4073-A943-2F2BE1965809}" dt="2024-07-21T13:07:34.480" v="5530" actId="14100"/>
          <ac:picMkLst>
            <pc:docMk/>
            <pc:sldMk cId="1414912323" sldId="256"/>
            <ac:picMk id="1146" creationId="{6DE854BF-A0B3-24B9-24C3-56B45233D8B7}"/>
          </ac:picMkLst>
        </pc:picChg>
        <pc:picChg chg="add mod">
          <ac:chgData name="Alex Hales-Owen" userId="7e3a4e23da3821d8" providerId="LiveId" clId="{2DB113C9-89A9-4073-A943-2F2BE1965809}" dt="2024-07-21T11:15:27.779" v="4008" actId="1076"/>
          <ac:picMkLst>
            <pc:docMk/>
            <pc:sldMk cId="1414912323" sldId="256"/>
            <ac:picMk id="1161" creationId="{FAE1CA19-BD66-3778-B394-43D7BD4CF095}"/>
          </ac:picMkLst>
        </pc:picChg>
        <pc:cxnChg chg="add del mod">
          <ac:chgData name="Alex Hales-Owen" userId="7e3a4e23da3821d8" providerId="LiveId" clId="{2DB113C9-89A9-4073-A943-2F2BE1965809}" dt="2024-07-21T11:05:01.487" v="3662" actId="478"/>
          <ac:cxnSpMkLst>
            <pc:docMk/>
            <pc:sldMk cId="1414912323" sldId="256"/>
            <ac:cxnSpMk id="3" creationId="{B81494D1-53B3-C6BB-7518-8CF6E588E76D}"/>
          </ac:cxnSpMkLst>
        </pc:cxnChg>
        <pc:cxnChg chg="add del mod">
          <ac:chgData name="Alex Hales-Owen" userId="7e3a4e23da3821d8" providerId="LiveId" clId="{2DB113C9-89A9-4073-A943-2F2BE1965809}" dt="2024-07-20T11:50:30.813" v="954" actId="478"/>
          <ac:cxnSpMkLst>
            <pc:docMk/>
            <pc:sldMk cId="1414912323" sldId="256"/>
            <ac:cxnSpMk id="10" creationId="{2EAD1E89-1FE3-7F82-C6B7-50BDE4F95654}"/>
          </ac:cxnSpMkLst>
        </pc:cxnChg>
        <pc:cxnChg chg="add mod">
          <ac:chgData name="Alex Hales-Owen" userId="7e3a4e23da3821d8" providerId="LiveId" clId="{2DB113C9-89A9-4073-A943-2F2BE1965809}" dt="2024-07-20T12:05:45.883" v="961"/>
          <ac:cxnSpMkLst>
            <pc:docMk/>
            <pc:sldMk cId="1414912323" sldId="256"/>
            <ac:cxnSpMk id="1111" creationId="{E669FBD4-C3F8-8F27-B22B-2A057650DB7C}"/>
          </ac:cxnSpMkLst>
        </pc:cxnChg>
        <pc:cxnChg chg="add mod">
          <ac:chgData name="Alex Hales-Owen" userId="7e3a4e23da3821d8" providerId="LiveId" clId="{2DB113C9-89A9-4073-A943-2F2BE1965809}" dt="2024-07-20T12:05:45.883" v="961"/>
          <ac:cxnSpMkLst>
            <pc:docMk/>
            <pc:sldMk cId="1414912323" sldId="256"/>
            <ac:cxnSpMk id="1113" creationId="{EDEFBDAB-1C60-848A-9B66-1656A666BA23}"/>
          </ac:cxnSpMkLst>
        </pc:cxnChg>
        <pc:cxnChg chg="add del mod">
          <ac:chgData name="Alex Hales-Owen" userId="7e3a4e23da3821d8" providerId="LiveId" clId="{2DB113C9-89A9-4073-A943-2F2BE1965809}" dt="2024-07-20T13:35:48.202" v="2422" actId="478"/>
          <ac:cxnSpMkLst>
            <pc:docMk/>
            <pc:sldMk cId="1414912323" sldId="256"/>
            <ac:cxnSpMk id="1128" creationId="{8EF22E28-E803-5BF2-817C-C2200C093564}"/>
          </ac:cxnSpMkLst>
        </pc:cxnChg>
        <pc:cxnChg chg="add mod">
          <ac:chgData name="Alex Hales-Owen" userId="7e3a4e23da3821d8" providerId="LiveId" clId="{2DB113C9-89A9-4073-A943-2F2BE1965809}" dt="2024-07-21T11:21:11.581" v="4053" actId="13822"/>
          <ac:cxnSpMkLst>
            <pc:docMk/>
            <pc:sldMk cId="1414912323" sldId="256"/>
            <ac:cxnSpMk id="1130" creationId="{FF364C8E-F0EE-FA8D-E6DD-7F741D8EAFCF}"/>
          </ac:cxnSpMkLst>
        </pc:cxnChg>
        <pc:cxnChg chg="add del mod">
          <ac:chgData name="Alex Hales-Owen" userId="7e3a4e23da3821d8" providerId="LiveId" clId="{2DB113C9-89A9-4073-A943-2F2BE1965809}" dt="2024-07-20T13:09:15.258" v="2112" actId="478"/>
          <ac:cxnSpMkLst>
            <pc:docMk/>
            <pc:sldMk cId="1414912323" sldId="256"/>
            <ac:cxnSpMk id="1131" creationId="{5F8E39C2-6B79-FBB2-D617-E4D1E4231868}"/>
          </ac:cxnSpMkLst>
        </pc:cxnChg>
        <pc:cxnChg chg="add mod">
          <ac:chgData name="Alex Hales-Owen" userId="7e3a4e23da3821d8" providerId="LiveId" clId="{2DB113C9-89A9-4073-A943-2F2BE1965809}" dt="2024-07-22T12:28:49.424" v="5653" actId="1076"/>
          <ac:cxnSpMkLst>
            <pc:docMk/>
            <pc:sldMk cId="1414912323" sldId="256"/>
            <ac:cxnSpMk id="1140" creationId="{074C1895-BF8A-9183-510B-9CE6B53E27F5}"/>
          </ac:cxnSpMkLst>
        </pc:cxnChg>
        <pc:cxnChg chg="add del mod topLvl">
          <ac:chgData name="Alex Hales-Owen" userId="7e3a4e23da3821d8" providerId="LiveId" clId="{2DB113C9-89A9-4073-A943-2F2BE1965809}" dt="2024-07-20T14:15:23.497" v="2808" actId="478"/>
          <ac:cxnSpMkLst>
            <pc:docMk/>
            <pc:sldMk cId="1414912323" sldId="256"/>
            <ac:cxnSpMk id="1144" creationId="{CA232F25-EB39-2991-501E-5CAAED848D8C}"/>
          </ac:cxnSpMkLst>
        </pc:cxnChg>
        <pc:cxnChg chg="add mod">
          <ac:chgData name="Alex Hales-Owen" userId="7e3a4e23da3821d8" providerId="LiveId" clId="{2DB113C9-89A9-4073-A943-2F2BE1965809}" dt="2024-07-20T14:05:27.996" v="2700" actId="14100"/>
          <ac:cxnSpMkLst>
            <pc:docMk/>
            <pc:sldMk cId="1414912323" sldId="256"/>
            <ac:cxnSpMk id="1152" creationId="{06A95812-FF88-9626-8A23-3CA3A1F52BD7}"/>
          </ac:cxnSpMkLst>
        </pc:cxnChg>
        <pc:cxnChg chg="add mod">
          <ac:chgData name="Alex Hales-Owen" userId="7e3a4e23da3821d8" providerId="LiveId" clId="{2DB113C9-89A9-4073-A943-2F2BE1965809}" dt="2024-07-20T13:48:44.687" v="2565" actId="13822"/>
          <ac:cxnSpMkLst>
            <pc:docMk/>
            <pc:sldMk cId="1414912323" sldId="256"/>
            <ac:cxnSpMk id="1155" creationId="{8FFE12C9-C909-87E5-FA0B-6747C2EEA831}"/>
          </ac:cxnSpMkLst>
        </pc:cxnChg>
        <pc:cxnChg chg="add mod">
          <ac:chgData name="Alex Hales-Owen" userId="7e3a4e23da3821d8" providerId="LiveId" clId="{2DB113C9-89A9-4073-A943-2F2BE1965809}" dt="2024-07-22T12:27:00.024" v="5649" actId="14100"/>
          <ac:cxnSpMkLst>
            <pc:docMk/>
            <pc:sldMk cId="1414912323" sldId="256"/>
            <ac:cxnSpMk id="1168" creationId="{5317BC34-CFE2-1FCF-1FD6-F61BEA6BB564}"/>
          </ac:cxnSpMkLst>
        </pc:cxnChg>
      </pc:sldChg>
      <pc:sldChg chg="addSp delSp modSp mod setBg">
        <pc:chgData name="Alex Hales-Owen" userId="7e3a4e23da3821d8" providerId="LiveId" clId="{2DB113C9-89A9-4073-A943-2F2BE1965809}" dt="2024-07-21T13:11:00.060" v="5537"/>
        <pc:sldMkLst>
          <pc:docMk/>
          <pc:sldMk cId="1123134395" sldId="257"/>
        </pc:sldMkLst>
        <pc:spChg chg="mod">
          <ac:chgData name="Alex Hales-Owen" userId="7e3a4e23da3821d8" providerId="LiveId" clId="{2DB113C9-89A9-4073-A943-2F2BE1965809}" dt="2024-07-21T12:28:10.024" v="4585" actId="14100"/>
          <ac:spMkLst>
            <pc:docMk/>
            <pc:sldMk cId="1123134395" sldId="257"/>
            <ac:spMk id="2" creationId="{6EDC7EBF-D97C-222E-B21B-BED2E3FF619F}"/>
          </ac:spMkLst>
        </pc:spChg>
        <pc:spChg chg="mod">
          <ac:chgData name="Alex Hales-Owen" userId="7e3a4e23da3821d8" providerId="LiveId" clId="{2DB113C9-89A9-4073-A943-2F2BE1965809}" dt="2024-07-21T13:07:03.068" v="5529" actId="404"/>
          <ac:spMkLst>
            <pc:docMk/>
            <pc:sldMk cId="1123134395" sldId="257"/>
            <ac:spMk id="3" creationId="{5F6E27A4-6C90-8F63-A5C4-6554B3AA47D7}"/>
          </ac:spMkLst>
        </pc:spChg>
        <pc:spChg chg="add del mod">
          <ac:chgData name="Alex Hales-Owen" userId="7e3a4e23da3821d8" providerId="LiveId" clId="{2DB113C9-89A9-4073-A943-2F2BE1965809}" dt="2024-07-21T11:34:44.008" v="4167"/>
          <ac:spMkLst>
            <pc:docMk/>
            <pc:sldMk cId="1123134395" sldId="257"/>
            <ac:spMk id="4" creationId="{F892AF0A-7963-71AD-A9C1-7F205653E79E}"/>
          </ac:spMkLst>
        </pc:spChg>
        <pc:spChg chg="add del mod">
          <ac:chgData name="Alex Hales-Owen" userId="7e3a4e23da3821d8" providerId="LiveId" clId="{2DB113C9-89A9-4073-A943-2F2BE1965809}" dt="2024-07-21T12:06:50.918" v="4364"/>
          <ac:spMkLst>
            <pc:docMk/>
            <pc:sldMk cId="1123134395" sldId="257"/>
            <ac:spMk id="5" creationId="{71D2F341-579E-9495-7CCC-E07EC775C40D}"/>
          </ac:spMkLst>
        </pc:spChg>
        <pc:spChg chg="add del mod">
          <ac:chgData name="Alex Hales-Owen" userId="7e3a4e23da3821d8" providerId="LiveId" clId="{2DB113C9-89A9-4073-A943-2F2BE1965809}" dt="2024-07-21T12:24:38.741" v="4549"/>
          <ac:spMkLst>
            <pc:docMk/>
            <pc:sldMk cId="1123134395" sldId="257"/>
            <ac:spMk id="6" creationId="{02138E82-C6B5-1EC2-647E-705E7D0CDCDE}"/>
          </ac:spMkLst>
        </pc:spChg>
        <pc:spChg chg="del mod">
          <ac:chgData name="Alex Hales-Owen" userId="7e3a4e23da3821d8" providerId="LiveId" clId="{2DB113C9-89A9-4073-A943-2F2BE1965809}" dt="2024-07-21T12:08:50.098" v="4366" actId="478"/>
          <ac:spMkLst>
            <pc:docMk/>
            <pc:sldMk cId="1123134395" sldId="257"/>
            <ac:spMk id="7" creationId="{5102EA2F-7F1D-F5B6-94EC-23B894B75C0B}"/>
          </ac:spMkLst>
        </pc:spChg>
        <pc:spChg chg="add mod">
          <ac:chgData name="Alex Hales-Owen" userId="7e3a4e23da3821d8" providerId="LiveId" clId="{2DB113C9-89A9-4073-A943-2F2BE1965809}" dt="2024-07-21T13:04:59.584" v="5510" actId="13822"/>
          <ac:spMkLst>
            <pc:docMk/>
            <pc:sldMk cId="1123134395" sldId="257"/>
            <ac:spMk id="8" creationId="{CFE95729-C2DE-5754-32CC-82A30DB87EB3}"/>
          </ac:spMkLst>
        </pc:spChg>
        <pc:spChg chg="add del mod">
          <ac:chgData name="Alex Hales-Owen" userId="7e3a4e23da3821d8" providerId="LiveId" clId="{2DB113C9-89A9-4073-A943-2F2BE1965809}" dt="2024-07-21T12:30:10.933" v="4607"/>
          <ac:spMkLst>
            <pc:docMk/>
            <pc:sldMk cId="1123134395" sldId="257"/>
            <ac:spMk id="9" creationId="{F4401B94-5C17-DD1C-DEBA-5253358EF80D}"/>
          </ac:spMkLst>
        </pc:spChg>
        <pc:spChg chg="add mod">
          <ac:chgData name="Alex Hales-Owen" userId="7e3a4e23da3821d8" providerId="LiveId" clId="{2DB113C9-89A9-4073-A943-2F2BE1965809}" dt="2024-07-21T13:06:23.453" v="5519" actId="20577"/>
          <ac:spMkLst>
            <pc:docMk/>
            <pc:sldMk cId="1123134395" sldId="257"/>
            <ac:spMk id="10" creationId="{2A6D044D-9858-559C-8091-BFEEA1A2D4DB}"/>
          </ac:spMkLst>
        </pc:spChg>
        <pc:spChg chg="del mod">
          <ac:chgData name="Alex Hales-Owen" userId="7e3a4e23da3821d8" providerId="LiveId" clId="{2DB113C9-89A9-4073-A943-2F2BE1965809}" dt="2024-07-21T12:08:47.961" v="4365" actId="478"/>
          <ac:spMkLst>
            <pc:docMk/>
            <pc:sldMk cId="1123134395" sldId="257"/>
            <ac:spMk id="13" creationId="{2BBE73A1-3943-62B9-E6B4-0FED3F1F87CF}"/>
          </ac:spMkLst>
        </pc:spChg>
      </pc:sldChg>
      <pc:sldChg chg="new add del">
        <pc:chgData name="Alex Hales-Owen" userId="7e3a4e23da3821d8" providerId="LiveId" clId="{2DB113C9-89A9-4073-A943-2F2BE1965809}" dt="2024-07-20T12:05:22.128" v="959" actId="680"/>
        <pc:sldMkLst>
          <pc:docMk/>
          <pc:sldMk cId="1134774008" sldId="258"/>
        </pc:sldMkLst>
      </pc:sldChg>
      <pc:sldMasterChg chg="modSp modSldLayout">
        <pc:chgData name="Alex Hales-Owen" userId="7e3a4e23da3821d8" providerId="LiveId" clId="{2DB113C9-89A9-4073-A943-2F2BE1965809}" dt="2024-07-20T12:05:37.048" v="960"/>
        <pc:sldMasterMkLst>
          <pc:docMk/>
          <pc:sldMasterMk cId="753527240" sldId="2147483648"/>
        </pc:sldMasterMkLst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2" creationId="{943D9DBD-AF0E-A0F6-F28B-0EF3ACAEFCE6}"/>
          </ac:spMkLst>
        </pc:spChg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3" creationId="{752185C8-AC21-CE0F-9E02-BA2963C13643}"/>
          </ac:spMkLst>
        </pc:spChg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4" creationId="{C073E419-F81C-CAF4-4CAA-438EE90D2A90}"/>
          </ac:spMkLst>
        </pc:spChg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5" creationId="{152EFE19-246A-09C3-2D3D-21BA0F92D204}"/>
          </ac:spMkLst>
        </pc:spChg>
        <pc:spChg chg="mod">
          <ac:chgData name="Alex Hales-Owen" userId="7e3a4e23da3821d8" providerId="LiveId" clId="{2DB113C9-89A9-4073-A943-2F2BE1965809}" dt="2024-07-20T12:05:37.048" v="960"/>
          <ac:spMkLst>
            <pc:docMk/>
            <pc:sldMasterMk cId="753527240" sldId="2147483648"/>
            <ac:spMk id="6" creationId="{E20D3835-5793-07AC-9131-D4BA7E029DF4}"/>
          </ac:spMkLst>
        </pc:sp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3999973521" sldId="2147483649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3999973521" sldId="2147483649"/>
              <ac:spMk id="2" creationId="{3BA24F1F-0E1C-F03F-9781-0A4BEEC57FD1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3999973521" sldId="2147483649"/>
              <ac:spMk id="3" creationId="{480E1084-3331-F648-9ADD-0EDAE3F914C2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777220133" sldId="2147483651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777220133" sldId="2147483651"/>
              <ac:spMk id="2" creationId="{7D681ED2-FDA6-D965-FFD3-309188BA4E9D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777220133" sldId="2147483651"/>
              <ac:spMk id="3" creationId="{8EE5F5A0-F95F-55BD-0D4E-1E03E1490F68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635727457" sldId="2147483652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635727457" sldId="2147483652"/>
              <ac:spMk id="3" creationId="{FF699A83-A952-9FF3-99B7-77C7CC68ADD0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635727457" sldId="2147483652"/>
              <ac:spMk id="4" creationId="{587763F8-3B2F-66BA-CA79-E5F21C12B701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123308530" sldId="2147483653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2" creationId="{D1852747-4E60-8536-164F-601ED248A871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3" creationId="{42AEDF42-1B1A-6400-7EAB-3151BF73FCB2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4" creationId="{29412B96-D639-5E43-3BD5-835D128E01AE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5" creationId="{5217AD80-78BC-EF0C-B41A-5B17AE0DC9F5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23308530" sldId="2147483653"/>
              <ac:spMk id="6" creationId="{A6D65B5E-C101-B36D-B19E-F2BD9436D906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2506764140" sldId="2147483656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06764140" sldId="2147483656"/>
              <ac:spMk id="2" creationId="{44942524-3BD1-A9AF-7C9C-A1F03F4C3C75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06764140" sldId="2147483656"/>
              <ac:spMk id="3" creationId="{1ABEA77B-416D-CF38-FAD7-4CE0FDE65B07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06764140" sldId="2147483656"/>
              <ac:spMk id="4" creationId="{813FAAD6-D9B9-E825-70FF-50F3639881BA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1793652631" sldId="2147483657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793652631" sldId="2147483657"/>
              <ac:spMk id="2" creationId="{EF70047B-5647-5EF9-1170-8228365D8281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793652631" sldId="2147483657"/>
              <ac:spMk id="3" creationId="{47970D6F-3C59-687E-0008-15FBBA852243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1793652631" sldId="2147483657"/>
              <ac:spMk id="4" creationId="{FCA4CCC6-E29E-C84F-01AC-AE4C02D71CD8}"/>
            </ac:spMkLst>
          </pc:spChg>
        </pc:sldLayoutChg>
        <pc:sldLayoutChg chg="modSp">
          <pc:chgData name="Alex Hales-Owen" userId="7e3a4e23da3821d8" providerId="LiveId" clId="{2DB113C9-89A9-4073-A943-2F2BE1965809}" dt="2024-07-20T12:05:37.048" v="960"/>
          <pc:sldLayoutMkLst>
            <pc:docMk/>
            <pc:sldMasterMk cId="753527240" sldId="2147483648"/>
            <pc:sldLayoutMk cId="256318362" sldId="2147483659"/>
          </pc:sldLayoutMkLst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6318362" sldId="2147483659"/>
              <ac:spMk id="2" creationId="{51FA864A-75EB-ADEB-1748-E7F730034205}"/>
            </ac:spMkLst>
          </pc:spChg>
          <pc:spChg chg="mod">
            <ac:chgData name="Alex Hales-Owen" userId="7e3a4e23da3821d8" providerId="LiveId" clId="{2DB113C9-89A9-4073-A943-2F2BE1965809}" dt="2024-07-20T12:05:37.048" v="960"/>
            <ac:spMkLst>
              <pc:docMk/>
              <pc:sldMasterMk cId="753527240" sldId="2147483648"/>
              <pc:sldLayoutMk cId="256318362" sldId="2147483659"/>
              <ac:spMk id="3" creationId="{F9DD4EAF-D5E7-B447-4094-56EBAEFF93EC}"/>
            </ac:spMkLst>
          </pc:spChg>
        </pc:sldLayoutChg>
      </pc:sldMasterChg>
      <pc:sldMasterChg chg="modSp modSldLayout">
        <pc:chgData name="Alex Hales-Owen" userId="7e3a4e23da3821d8" providerId="LiveId" clId="{2DB113C9-89A9-4073-A943-2F2BE1965809}" dt="2024-07-20T12:05:45.883" v="961"/>
        <pc:sldMasterMkLst>
          <pc:docMk/>
          <pc:sldMasterMk cId="14592739" sldId="2147483660"/>
        </pc:sldMasterMkLst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2" creationId="{00000000-0000-0000-0000-000000000000}"/>
          </ac:spMkLst>
        </pc:spChg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3" creationId="{00000000-0000-0000-0000-000000000000}"/>
          </ac:spMkLst>
        </pc:spChg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4" creationId="{00000000-0000-0000-0000-000000000000}"/>
          </ac:spMkLst>
        </pc:spChg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5" creationId="{00000000-0000-0000-0000-000000000000}"/>
          </ac:spMkLst>
        </pc:spChg>
        <pc:spChg chg="mod">
          <ac:chgData name="Alex Hales-Owen" userId="7e3a4e23da3821d8" providerId="LiveId" clId="{2DB113C9-89A9-4073-A943-2F2BE1965809}" dt="2024-07-20T12:05:45.883" v="961"/>
          <ac:spMkLst>
            <pc:docMk/>
            <pc:sldMasterMk cId="14592739" sldId="2147483660"/>
            <ac:spMk id="6" creationId="{00000000-0000-0000-0000-000000000000}"/>
          </ac:spMkLst>
        </pc:sp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871027150" sldId="2147483661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871027150" sldId="2147483661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871027150" sldId="2147483661"/>
              <ac:spMk id="3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3514899858" sldId="2147483663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514899858" sldId="2147483663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514899858" sldId="2147483663"/>
              <ac:spMk id="3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3627074568" sldId="2147483664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627074568" sldId="2147483664"/>
              <ac:spMk id="3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627074568" sldId="2147483664"/>
              <ac:spMk id="4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3230089950" sldId="2147483665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3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4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5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3230089950" sldId="2147483665"/>
              <ac:spMk id="6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177116171" sldId="2147483668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177116171" sldId="2147483668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177116171" sldId="2147483668"/>
              <ac:spMk id="3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177116171" sldId="2147483668"/>
              <ac:spMk id="4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953155097" sldId="2147483669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953155097" sldId="2147483669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953155097" sldId="2147483669"/>
              <ac:spMk id="3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953155097" sldId="2147483669"/>
              <ac:spMk id="4" creationId="{00000000-0000-0000-0000-000000000000}"/>
            </ac:spMkLst>
          </pc:spChg>
        </pc:sldLayoutChg>
        <pc:sldLayoutChg chg="modSp">
          <pc:chgData name="Alex Hales-Owen" userId="7e3a4e23da3821d8" providerId="LiveId" clId="{2DB113C9-89A9-4073-A943-2F2BE1965809}" dt="2024-07-20T12:05:45.883" v="961"/>
          <pc:sldLayoutMkLst>
            <pc:docMk/>
            <pc:sldMasterMk cId="14592739" sldId="2147483660"/>
            <pc:sldLayoutMk cId="675767024" sldId="2147483671"/>
          </pc:sldLayoutMkLst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675767024" sldId="2147483671"/>
              <ac:spMk id="2" creationId="{00000000-0000-0000-0000-000000000000}"/>
            </ac:spMkLst>
          </pc:spChg>
          <pc:spChg chg="mod">
            <ac:chgData name="Alex Hales-Owen" userId="7e3a4e23da3821d8" providerId="LiveId" clId="{2DB113C9-89A9-4073-A943-2F2BE1965809}" dt="2024-07-20T12:05:45.883" v="961"/>
            <ac:spMkLst>
              <pc:docMk/>
              <pc:sldMasterMk cId="14592739" sldId="2147483660"/>
              <pc:sldLayoutMk cId="675767024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551008-99AE-4647-B111-2AFD07DA79B4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CF5C0F-14ED-4909-A581-A90CD1550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769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10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220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331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441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551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662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772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882" algn="l" defTabSz="91422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CF5C0F-14ED-4909-A581-A90CD1550A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6308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CF5C0F-14ED-4909-A581-A90CD1550A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759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721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0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29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72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52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659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907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245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659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337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04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EF5E3B-4591-401D-8613-C14142674B33}" type="datetimeFigureOut">
              <a:rPr lang="en-GB" smtClean="0"/>
              <a:t>11/08/2024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014C5F-FB72-4FBB-B765-1B1BF088F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692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microsoft.com/office/2007/relationships/hdphoto" Target="../media/hdphoto3.wdp"/><Relationship Id="rId3" Type="http://schemas.openxmlformats.org/officeDocument/2006/relationships/image" Target="../media/image1.png"/><Relationship Id="rId7" Type="http://schemas.microsoft.com/office/2007/relationships/hdphoto" Target="../media/hdphoto2.wdp"/><Relationship Id="rId12" Type="http://schemas.openxmlformats.org/officeDocument/2006/relationships/image" Target="../media/image8.png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7.png"/><Relationship Id="rId5" Type="http://schemas.microsoft.com/office/2007/relationships/hdphoto" Target="../media/hdphoto1.wdp"/><Relationship Id="rId15" Type="http://schemas.microsoft.com/office/2007/relationships/hdphoto" Target="../media/hdphoto4.wdp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5.png"/><Relationship Id="rId1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oking-palace.org/beaufort.html" TargetMode="External"/><Relationship Id="rId3" Type="http://schemas.openxmlformats.org/officeDocument/2006/relationships/hyperlink" Target="https://www.britannica.com/biography/Edward-IV-king-of-England" TargetMode="External"/><Relationship Id="rId7" Type="http://schemas.openxmlformats.org/officeDocument/2006/relationships/hyperlink" Target="https://www.studio88.co.uk/acatalog/The_Battle_of_Towton_canvas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etthedata.com/towton/where-is-towton" TargetMode="External"/><Relationship Id="rId5" Type="http://schemas.openxmlformats.org/officeDocument/2006/relationships/hyperlink" Target="https://emojiisland.com/collections/all-products/products/skull-iphone-emoji-jpg" TargetMode="External"/><Relationship Id="rId10" Type="http://schemas.openxmlformats.org/officeDocument/2006/relationships/hyperlink" Target="https://weaponsandwarfare.com/2020/02/29/the-battle-of-towton/" TargetMode="External"/><Relationship Id="rId4" Type="http://schemas.openxmlformats.org/officeDocument/2006/relationships/hyperlink" Target="http://www.yorkshireguides.com/towton_battlefield.html" TargetMode="External"/><Relationship Id="rId9" Type="http://schemas.openxmlformats.org/officeDocument/2006/relationships/hyperlink" Target="https://www.vhv.rs/viewpic/TTxiJTo_cartoon-sword-clipart-png-transparent-p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0" name="Rectangle 1059">
            <a:extLst>
              <a:ext uri="{FF2B5EF4-FFF2-40B4-BE49-F238E27FC236}">
                <a16:creationId xmlns:a16="http://schemas.microsoft.com/office/drawing/2014/main" id="{560BD11E-F1EF-2B12-8144-051EEE1206A7}"/>
              </a:ext>
            </a:extLst>
          </p:cNvPr>
          <p:cNvSpPr/>
          <p:nvPr/>
        </p:nvSpPr>
        <p:spPr>
          <a:xfrm>
            <a:off x="2626270" y="0"/>
            <a:ext cx="2274233" cy="6903998"/>
          </a:xfrm>
          <a:prstGeom prst="rect">
            <a:avLst/>
          </a:prstGeom>
          <a:solidFill>
            <a:srgbClr val="8BBF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7C4C77B1-1986-2019-9974-F894DA1C9369}"/>
              </a:ext>
            </a:extLst>
          </p:cNvPr>
          <p:cNvSpPr/>
          <p:nvPr/>
        </p:nvSpPr>
        <p:spPr>
          <a:xfrm>
            <a:off x="4925517" y="-1"/>
            <a:ext cx="2144778" cy="6915129"/>
          </a:xfrm>
          <a:prstGeom prst="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621479E-62F5-661A-CFBD-83E99C9421EB}"/>
              </a:ext>
            </a:extLst>
          </p:cNvPr>
          <p:cNvSpPr/>
          <p:nvPr/>
        </p:nvSpPr>
        <p:spPr>
          <a:xfrm>
            <a:off x="7088722" y="0"/>
            <a:ext cx="2281984" cy="69151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9D8CC35-4487-EA50-7037-B381785C7E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99" y="4844374"/>
            <a:ext cx="2652377" cy="158913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026E144-4CEE-2740-7FA6-1290D45128E9}"/>
              </a:ext>
            </a:extLst>
          </p:cNvPr>
          <p:cNvSpPr txBox="1"/>
          <p:nvPr/>
        </p:nvSpPr>
        <p:spPr>
          <a:xfrm>
            <a:off x="-28028" y="6417706"/>
            <a:ext cx="2626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venir Next LT Pro Light" panose="020B0304020202020204" pitchFamily="34" charset="0"/>
              </a:rPr>
              <a:t>The Blizzard restricted vision, making soldier’s lives very difficult.</a:t>
            </a:r>
            <a:endParaRPr lang="en-GB" sz="1200" dirty="0">
              <a:latin typeface="Avenir Next LT Pro Light" panose="020B03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5207201-36F1-F7E1-4F66-57C43931253F}"/>
              </a:ext>
            </a:extLst>
          </p:cNvPr>
          <p:cNvGrpSpPr/>
          <p:nvPr/>
        </p:nvGrpSpPr>
        <p:grpSpPr>
          <a:xfrm>
            <a:off x="83817" y="3429000"/>
            <a:ext cx="2550081" cy="1285974"/>
            <a:chOff x="-40068" y="2889378"/>
            <a:chExt cx="2962844" cy="1609358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8AFEFF8-B25F-55ED-DA4A-D25F5C8E18C4}"/>
                </a:ext>
              </a:extLst>
            </p:cNvPr>
            <p:cNvSpPr txBox="1"/>
            <p:nvPr/>
          </p:nvSpPr>
          <p:spPr>
            <a:xfrm>
              <a:off x="-40068" y="4021682"/>
              <a:ext cx="2962844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900" b="1" dirty="0">
                  <a:solidFill>
                    <a:srgbClr val="C00000"/>
                  </a:solidFill>
                </a:rPr>
                <a:t>A 10-hour battle = </a:t>
              </a:r>
            </a:p>
            <a:p>
              <a:pPr algn="ctr"/>
              <a:r>
                <a:rPr lang="en-US" sz="1600" b="1" dirty="0">
                  <a:solidFill>
                    <a:srgbClr val="C00000"/>
                  </a:solidFill>
                </a:rPr>
                <a:t>28,000 total casualties.</a:t>
              </a:r>
              <a:endParaRPr lang="en-GB" b="1" dirty="0">
                <a:solidFill>
                  <a:srgbClr val="C00000"/>
                </a:solidFill>
              </a:endParaRPr>
            </a:p>
          </p:txBody>
        </p:sp>
        <p:grpSp>
          <p:nvGrpSpPr>
            <p:cNvPr id="1127" name="Group 1126">
              <a:extLst>
                <a:ext uri="{FF2B5EF4-FFF2-40B4-BE49-F238E27FC236}">
                  <a16:creationId xmlns:a16="http://schemas.microsoft.com/office/drawing/2014/main" id="{480DE690-3ED9-AA29-2205-8C91AF64CB0A}"/>
                </a:ext>
              </a:extLst>
            </p:cNvPr>
            <p:cNvGrpSpPr/>
            <p:nvPr/>
          </p:nvGrpSpPr>
          <p:grpSpPr>
            <a:xfrm>
              <a:off x="721058" y="2889378"/>
              <a:ext cx="1462011" cy="1168043"/>
              <a:chOff x="6389257" y="1118283"/>
              <a:chExt cx="1270539" cy="1129234"/>
            </a:xfrm>
          </p:grpSpPr>
          <p:sp>
            <p:nvSpPr>
              <p:cNvPr id="1108" name="Oval 1107">
                <a:extLst>
                  <a:ext uri="{FF2B5EF4-FFF2-40B4-BE49-F238E27FC236}">
                    <a16:creationId xmlns:a16="http://schemas.microsoft.com/office/drawing/2014/main" id="{753C0B73-37C9-9738-7DC7-1F6711EBC60B}"/>
                  </a:ext>
                </a:extLst>
              </p:cNvPr>
              <p:cNvSpPr/>
              <p:nvPr/>
            </p:nvSpPr>
            <p:spPr>
              <a:xfrm>
                <a:off x="6441452" y="1147864"/>
                <a:ext cx="1091593" cy="1019181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3661" dirty="0"/>
              </a:p>
            </p:txBody>
          </p:sp>
          <p:sp>
            <p:nvSpPr>
              <p:cNvPr id="1109" name="Oval 1108">
                <a:extLst>
                  <a:ext uri="{FF2B5EF4-FFF2-40B4-BE49-F238E27FC236}">
                    <a16:creationId xmlns:a16="http://schemas.microsoft.com/office/drawing/2014/main" id="{EF47976B-31C6-4550-6D8E-0DAAEE8A108E}"/>
                  </a:ext>
                </a:extLst>
              </p:cNvPr>
              <p:cNvSpPr/>
              <p:nvPr/>
            </p:nvSpPr>
            <p:spPr>
              <a:xfrm>
                <a:off x="6917306" y="1626327"/>
                <a:ext cx="124817" cy="96892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3661"/>
              </a:p>
            </p:txBody>
          </p:sp>
          <p:cxnSp>
            <p:nvCxnSpPr>
              <p:cNvPr id="1111" name="Straight Arrow Connector 1110">
                <a:extLst>
                  <a:ext uri="{FF2B5EF4-FFF2-40B4-BE49-F238E27FC236}">
                    <a16:creationId xmlns:a16="http://schemas.microsoft.com/office/drawing/2014/main" id="{E669FBD4-C3F8-8F27-B22B-2A057650DB7C}"/>
                  </a:ext>
                </a:extLst>
              </p:cNvPr>
              <p:cNvCxnSpPr>
                <a:stCxn id="1109" idx="0"/>
              </p:cNvCxnSpPr>
              <p:nvPr/>
            </p:nvCxnSpPr>
            <p:spPr>
              <a:xfrm flipV="1">
                <a:off x="6979715" y="1330591"/>
                <a:ext cx="7533" cy="295736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13" name="Straight Arrow Connector 1112">
                <a:extLst>
                  <a:ext uri="{FF2B5EF4-FFF2-40B4-BE49-F238E27FC236}">
                    <a16:creationId xmlns:a16="http://schemas.microsoft.com/office/drawing/2014/main" id="{EDEFBDAB-1C60-848A-9B66-1656A666BA23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6576140" y="1683274"/>
                <a:ext cx="378403" cy="29457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115" name="TextBox 1114">
                <a:extLst>
                  <a:ext uri="{FF2B5EF4-FFF2-40B4-BE49-F238E27FC236}">
                    <a16:creationId xmlns:a16="http://schemas.microsoft.com/office/drawing/2014/main" id="{6B519A50-73D2-CC22-1E28-EB27C2559D92}"/>
                  </a:ext>
                </a:extLst>
              </p:cNvPr>
              <p:cNvSpPr txBox="1"/>
              <p:nvPr/>
            </p:nvSpPr>
            <p:spPr>
              <a:xfrm>
                <a:off x="6842676" y="1118283"/>
                <a:ext cx="357688" cy="400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12</a:t>
                </a:r>
                <a:endParaRPr lang="en-GB" sz="675" dirty="0"/>
              </a:p>
            </p:txBody>
          </p:sp>
          <p:sp>
            <p:nvSpPr>
              <p:cNvPr id="1116" name="TextBox 1115">
                <a:extLst>
                  <a:ext uri="{FF2B5EF4-FFF2-40B4-BE49-F238E27FC236}">
                    <a16:creationId xmlns:a16="http://schemas.microsoft.com/office/drawing/2014/main" id="{7669F97C-9A05-034E-C8A8-8EE9CE801919}"/>
                  </a:ext>
                </a:extLst>
              </p:cNvPr>
              <p:cNvSpPr txBox="1"/>
              <p:nvPr/>
            </p:nvSpPr>
            <p:spPr>
              <a:xfrm>
                <a:off x="7085337" y="1163334"/>
                <a:ext cx="357688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1</a:t>
                </a:r>
                <a:endParaRPr lang="en-GB" sz="675" dirty="0"/>
              </a:p>
            </p:txBody>
          </p:sp>
          <p:sp>
            <p:nvSpPr>
              <p:cNvPr id="1117" name="TextBox 1116">
                <a:extLst>
                  <a:ext uri="{FF2B5EF4-FFF2-40B4-BE49-F238E27FC236}">
                    <a16:creationId xmlns:a16="http://schemas.microsoft.com/office/drawing/2014/main" id="{FFF13BFC-6475-C17A-1FA1-0D4C8963C0AC}"/>
                  </a:ext>
                </a:extLst>
              </p:cNvPr>
              <p:cNvSpPr txBox="1"/>
              <p:nvPr/>
            </p:nvSpPr>
            <p:spPr>
              <a:xfrm>
                <a:off x="7237767" y="1318219"/>
                <a:ext cx="357688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2</a:t>
                </a:r>
                <a:endParaRPr lang="en-GB" sz="675" dirty="0"/>
              </a:p>
            </p:txBody>
          </p:sp>
          <p:sp>
            <p:nvSpPr>
              <p:cNvPr id="1118" name="TextBox 1117">
                <a:extLst>
                  <a:ext uri="{FF2B5EF4-FFF2-40B4-BE49-F238E27FC236}">
                    <a16:creationId xmlns:a16="http://schemas.microsoft.com/office/drawing/2014/main" id="{D83D6949-7E5B-E97B-FB88-E9F99386B438}"/>
                  </a:ext>
                </a:extLst>
              </p:cNvPr>
              <p:cNvSpPr txBox="1"/>
              <p:nvPr/>
            </p:nvSpPr>
            <p:spPr>
              <a:xfrm>
                <a:off x="7302108" y="1538528"/>
                <a:ext cx="357688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3</a:t>
                </a:r>
                <a:endParaRPr lang="en-GB" sz="675" dirty="0"/>
              </a:p>
            </p:txBody>
          </p:sp>
          <p:sp>
            <p:nvSpPr>
              <p:cNvPr id="1119" name="TextBox 1118">
                <a:extLst>
                  <a:ext uri="{FF2B5EF4-FFF2-40B4-BE49-F238E27FC236}">
                    <a16:creationId xmlns:a16="http://schemas.microsoft.com/office/drawing/2014/main" id="{C0E7CD75-96A2-B421-4260-9185DF8AFC67}"/>
                  </a:ext>
                </a:extLst>
              </p:cNvPr>
              <p:cNvSpPr txBox="1"/>
              <p:nvPr/>
            </p:nvSpPr>
            <p:spPr>
              <a:xfrm>
                <a:off x="7293785" y="1723219"/>
                <a:ext cx="357688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4</a:t>
                </a:r>
                <a:endParaRPr lang="en-GB" sz="675" dirty="0"/>
              </a:p>
            </p:txBody>
          </p:sp>
          <p:sp>
            <p:nvSpPr>
              <p:cNvPr id="1120" name="TextBox 1119">
                <a:extLst>
                  <a:ext uri="{FF2B5EF4-FFF2-40B4-BE49-F238E27FC236}">
                    <a16:creationId xmlns:a16="http://schemas.microsoft.com/office/drawing/2014/main" id="{896B7E1C-42AA-1411-1BC9-D35BFBF2DC7C}"/>
                  </a:ext>
                </a:extLst>
              </p:cNvPr>
              <p:cNvSpPr txBox="1"/>
              <p:nvPr/>
            </p:nvSpPr>
            <p:spPr>
              <a:xfrm>
                <a:off x="7150177" y="1910370"/>
                <a:ext cx="357688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5</a:t>
                </a:r>
                <a:endParaRPr lang="en-GB" sz="675" dirty="0"/>
              </a:p>
            </p:txBody>
          </p:sp>
          <p:sp>
            <p:nvSpPr>
              <p:cNvPr id="1121" name="TextBox 1120">
                <a:extLst>
                  <a:ext uri="{FF2B5EF4-FFF2-40B4-BE49-F238E27FC236}">
                    <a16:creationId xmlns:a16="http://schemas.microsoft.com/office/drawing/2014/main" id="{7E0CE718-938D-BFD9-3817-75C0B55801E7}"/>
                  </a:ext>
                </a:extLst>
              </p:cNvPr>
              <p:cNvSpPr txBox="1"/>
              <p:nvPr/>
            </p:nvSpPr>
            <p:spPr>
              <a:xfrm>
                <a:off x="6912786" y="1985906"/>
                <a:ext cx="357688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6</a:t>
                </a:r>
                <a:endParaRPr lang="en-GB" sz="675" dirty="0"/>
              </a:p>
            </p:txBody>
          </p:sp>
          <p:sp>
            <p:nvSpPr>
              <p:cNvPr id="1122" name="TextBox 1121">
                <a:extLst>
                  <a:ext uri="{FF2B5EF4-FFF2-40B4-BE49-F238E27FC236}">
                    <a16:creationId xmlns:a16="http://schemas.microsoft.com/office/drawing/2014/main" id="{E9986327-DC4C-F728-5779-0065E99F5EB8}"/>
                  </a:ext>
                </a:extLst>
              </p:cNvPr>
              <p:cNvSpPr txBox="1"/>
              <p:nvPr/>
            </p:nvSpPr>
            <p:spPr>
              <a:xfrm>
                <a:off x="6675394" y="1940250"/>
                <a:ext cx="357688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7</a:t>
                </a:r>
                <a:endParaRPr lang="en-GB" sz="675" dirty="0"/>
              </a:p>
            </p:txBody>
          </p:sp>
          <p:sp>
            <p:nvSpPr>
              <p:cNvPr id="1123" name="TextBox 1122">
                <a:extLst>
                  <a:ext uri="{FF2B5EF4-FFF2-40B4-BE49-F238E27FC236}">
                    <a16:creationId xmlns:a16="http://schemas.microsoft.com/office/drawing/2014/main" id="{624C59B4-0929-CD26-FD02-C9BB6C74B6BD}"/>
                  </a:ext>
                </a:extLst>
              </p:cNvPr>
              <p:cNvSpPr txBox="1"/>
              <p:nvPr/>
            </p:nvSpPr>
            <p:spPr>
              <a:xfrm>
                <a:off x="6508886" y="1812406"/>
                <a:ext cx="357688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8</a:t>
                </a:r>
                <a:endParaRPr lang="en-GB" sz="675" dirty="0"/>
              </a:p>
            </p:txBody>
          </p:sp>
          <p:sp>
            <p:nvSpPr>
              <p:cNvPr id="1124" name="TextBox 1123">
                <a:extLst>
                  <a:ext uri="{FF2B5EF4-FFF2-40B4-BE49-F238E27FC236}">
                    <a16:creationId xmlns:a16="http://schemas.microsoft.com/office/drawing/2014/main" id="{3ADB9F8C-359D-6F79-0280-A11361541B5C}"/>
                  </a:ext>
                </a:extLst>
              </p:cNvPr>
              <p:cNvSpPr txBox="1"/>
              <p:nvPr/>
            </p:nvSpPr>
            <p:spPr>
              <a:xfrm>
                <a:off x="6389257" y="1576757"/>
                <a:ext cx="357688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9</a:t>
                </a:r>
                <a:endParaRPr lang="en-GB" sz="675" dirty="0"/>
              </a:p>
            </p:txBody>
          </p:sp>
          <p:sp>
            <p:nvSpPr>
              <p:cNvPr id="1125" name="TextBox 1124">
                <a:extLst>
                  <a:ext uri="{FF2B5EF4-FFF2-40B4-BE49-F238E27FC236}">
                    <a16:creationId xmlns:a16="http://schemas.microsoft.com/office/drawing/2014/main" id="{18865CE0-3B8C-974A-8B7B-96A83C819304}"/>
                  </a:ext>
                </a:extLst>
              </p:cNvPr>
              <p:cNvSpPr txBox="1"/>
              <p:nvPr/>
            </p:nvSpPr>
            <p:spPr>
              <a:xfrm>
                <a:off x="6416218" y="1364656"/>
                <a:ext cx="447161" cy="2616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10</a:t>
                </a:r>
                <a:endParaRPr lang="en-GB" sz="675" dirty="0"/>
              </a:p>
            </p:txBody>
          </p:sp>
          <p:sp>
            <p:nvSpPr>
              <p:cNvPr id="1126" name="TextBox 1125">
                <a:extLst>
                  <a:ext uri="{FF2B5EF4-FFF2-40B4-BE49-F238E27FC236}">
                    <a16:creationId xmlns:a16="http://schemas.microsoft.com/office/drawing/2014/main" id="{FF559FD3-C00B-CFC1-C5CC-F2C65DB68E48}"/>
                  </a:ext>
                </a:extLst>
              </p:cNvPr>
              <p:cNvSpPr txBox="1"/>
              <p:nvPr/>
            </p:nvSpPr>
            <p:spPr>
              <a:xfrm>
                <a:off x="6568101" y="1190394"/>
                <a:ext cx="35768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675" dirty="0"/>
                  <a:t>11</a:t>
                </a:r>
                <a:endParaRPr lang="en-GB" sz="675" dirty="0"/>
              </a:p>
            </p:txBody>
          </p:sp>
        </p:grpSp>
      </p:grpSp>
      <p:sp>
        <p:nvSpPr>
          <p:cNvPr id="1136" name="TextBox 1135">
            <a:extLst>
              <a:ext uri="{FF2B5EF4-FFF2-40B4-BE49-F238E27FC236}">
                <a16:creationId xmlns:a16="http://schemas.microsoft.com/office/drawing/2014/main" id="{4076F2C1-5D9A-F038-D105-2C36A6DA2137}"/>
              </a:ext>
            </a:extLst>
          </p:cNvPr>
          <p:cNvSpPr txBox="1"/>
          <p:nvPr/>
        </p:nvSpPr>
        <p:spPr>
          <a:xfrm>
            <a:off x="7079695" y="2565553"/>
            <a:ext cx="2267783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Edward </a:t>
            </a:r>
            <a:r>
              <a:rPr lang="en-US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Plantangenet</a:t>
            </a:r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b="1" i="1" dirty="0">
                <a:latin typeface="Calibri" panose="020F0502020204030204" pitchFamily="34" charset="0"/>
                <a:cs typeface="Calibri" panose="020F0502020204030204" pitchFamily="34" charset="0"/>
              </a:rPr>
              <a:t>(Soon to be King Edward IV)</a:t>
            </a:r>
          </a:p>
          <a:p>
            <a:pPr algn="ctr"/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[1442 – 1483]</a:t>
            </a:r>
          </a:p>
          <a:p>
            <a:endParaRPr lang="en-US" sz="1400" b="1" i="1" dirty="0">
              <a:solidFill>
                <a:srgbClr val="00206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US" sz="1400" b="1" i="1" dirty="0">
              <a:solidFill>
                <a:srgbClr val="00206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b="1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Other Supporters: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Earl of Warwick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Duke of Norfolk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Baron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Fauconberg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Other Nobles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4DD6197-4A1D-F4F7-8EE4-F6D3813D4764}"/>
              </a:ext>
            </a:extLst>
          </p:cNvPr>
          <p:cNvGrpSpPr/>
          <p:nvPr/>
        </p:nvGrpSpPr>
        <p:grpSpPr>
          <a:xfrm>
            <a:off x="4909752" y="1470425"/>
            <a:ext cx="2318341" cy="879518"/>
            <a:chOff x="4996150" y="905467"/>
            <a:chExt cx="2318341" cy="879518"/>
          </a:xfrm>
        </p:grpSpPr>
        <p:pic>
          <p:nvPicPr>
            <p:cNvPr id="1028" name="Picture 4" descr="Red Rose of Lancaster Drawing Illustration on White background. vector">
              <a:extLst>
                <a:ext uri="{FF2B5EF4-FFF2-40B4-BE49-F238E27FC236}">
                  <a16:creationId xmlns:a16="http://schemas.microsoft.com/office/drawing/2014/main" id="{FDFD0810-E79A-5F84-4EA8-83F8FB0EDF0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9184" b="84184" l="54256" r="96020">
                          <a14:foregroundMark x1="76607" y1="52653" x2="76607" y2="52653"/>
                          <a14:foregroundMark x1="77342" y1="54898" x2="72688" y2="53061"/>
                          <a14:foregroundMark x1="94366" y1="45306" x2="89528" y2="45714"/>
                          <a14:foregroundMark x1="75260" y1="19184" x2="75260" y2="19184"/>
                          <a14:foregroundMark x1="78016" y1="54592" x2="72933" y2="55714"/>
                          <a14:foregroundMark x1="73178" y1="52653" x2="77526" y2="52245"/>
                          <a14:foregroundMark x1="96020" y1="42653" x2="96020" y2="42653"/>
                          <a14:foregroundMark x1="54930" y1="41837" x2="54256" y2="41837"/>
                          <a14:foregroundMark x1="73178" y1="48776" x2="77342" y2="5183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t="11086" r="2852" b="7679"/>
            <a:stretch/>
          </p:blipFill>
          <p:spPr bwMode="auto">
            <a:xfrm>
              <a:off x="4996150" y="905467"/>
              <a:ext cx="578629" cy="4812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7C8804DD-1282-8907-2221-296249E38F6C}"/>
                </a:ext>
              </a:extLst>
            </p:cNvPr>
            <p:cNvSpPr txBox="1"/>
            <p:nvPr/>
          </p:nvSpPr>
          <p:spPr>
            <a:xfrm>
              <a:off x="5316684" y="1026837"/>
              <a:ext cx="199780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atin typeface="Bell MT" panose="02020503060305020303" pitchFamily="18" charset="0"/>
                </a:rPr>
                <a:t>   </a:t>
              </a:r>
              <a:r>
                <a:rPr lang="en-US" sz="1400" b="1" u="sng" dirty="0">
                  <a:latin typeface="Bell MT" panose="02020503060305020303" pitchFamily="18" charset="0"/>
                </a:rPr>
                <a:t>House of Lancaster</a:t>
              </a:r>
              <a:endParaRPr lang="en-GB" sz="1400" b="1" u="sng" dirty="0">
                <a:latin typeface="Bell MT" panose="02020503060305020303" pitchFamily="18" charset="0"/>
              </a:endParaRPr>
            </a:p>
          </p:txBody>
        </p:sp>
        <p:sp>
          <p:nvSpPr>
            <p:cNvPr id="1045" name="TextBox 1044">
              <a:extLst>
                <a:ext uri="{FF2B5EF4-FFF2-40B4-BE49-F238E27FC236}">
                  <a16:creationId xmlns:a16="http://schemas.microsoft.com/office/drawing/2014/main" id="{513D01C0-39F1-DAAC-62EA-EE58DC8CFA16}"/>
                </a:ext>
              </a:extLst>
            </p:cNvPr>
            <p:cNvSpPr txBox="1"/>
            <p:nvPr/>
          </p:nvSpPr>
          <p:spPr>
            <a:xfrm>
              <a:off x="5524085" y="1477208"/>
              <a:ext cx="111738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u="sng" dirty="0"/>
                <a:t>Key Figure</a:t>
              </a:r>
              <a:endParaRPr lang="en-GB" sz="1400" b="1" u="sng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BD41B869-7E2D-8212-7FC8-ADF7622B12C2}"/>
              </a:ext>
            </a:extLst>
          </p:cNvPr>
          <p:cNvGrpSpPr/>
          <p:nvPr/>
        </p:nvGrpSpPr>
        <p:grpSpPr>
          <a:xfrm>
            <a:off x="7261862" y="1549543"/>
            <a:ext cx="2127271" cy="758702"/>
            <a:chOff x="7238739" y="1081221"/>
            <a:chExt cx="2127271" cy="758702"/>
          </a:xfrm>
        </p:grpSpPr>
        <p:pic>
          <p:nvPicPr>
            <p:cNvPr id="1026" name="Picture 2" descr="White Rose of the House of York">
              <a:extLst>
                <a:ext uri="{FF2B5EF4-FFF2-40B4-BE49-F238E27FC236}">
                  <a16:creationId xmlns:a16="http://schemas.microsoft.com/office/drawing/2014/main" id="{5E85D248-DEEF-C85F-4802-0BAB42E63E6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667" b="94000" l="4667" r="98000">
                          <a14:foregroundMark x1="30000" y1="28000" x2="18667" y2="28000"/>
                          <a14:foregroundMark x1="39333" y1="13333" x2="55333" y2="12000"/>
                          <a14:foregroundMark x1="54667" y1="7333" x2="42667" y2="8000"/>
                          <a14:foregroundMark x1="25333" y1="8667" x2="28667" y2="18667"/>
                          <a14:foregroundMark x1="80667" y1="10667" x2="76667" y2="12000"/>
                          <a14:foregroundMark x1="78000" y1="8667" x2="78000" y2="8667"/>
                          <a14:foregroundMark x1="80667" y1="22667" x2="70000" y2="59333"/>
                          <a14:foregroundMark x1="92000" y1="60000" x2="79333" y2="55333"/>
                          <a14:foregroundMark x1="52667" y1="84000" x2="24667" y2="71333"/>
                          <a14:foregroundMark x1="24667" y1="71333" x2="13333" y2="58667"/>
                          <a14:foregroundMark x1="12000" y1="63333" x2="30000" y2="55333"/>
                          <a14:foregroundMark x1="8667" y1="58667" x2="16667" y2="59333"/>
                          <a14:foregroundMark x1="5333" y1="58000" x2="8667" y2="63333"/>
                          <a14:foregroundMark x1="54667" y1="3333" x2="54667" y2="3333"/>
                          <a14:foregroundMark x1="49333" y1="94000" x2="49333" y2="94000"/>
                          <a14:foregroundMark x1="93333" y1="57333" x2="93333" y2="57333"/>
                          <a14:foregroundMark x1="98000" y1="61333" x2="98000" y2="61333"/>
                          <a14:foregroundMark x1="54667" y1="2000" x2="54667" y2="2000"/>
                          <a14:foregroundMark x1="74667" y1="9333" x2="71815" y2="7907"/>
                          <a14:foregroundMark x1="41333" y1="667" x2="41333" y2="667"/>
                          <a14:foregroundMark x1="38667" y1="3333" x2="38667" y2="3333"/>
                          <a14:foregroundMark x1="37333" y1="3333" x2="37333" y2="3333"/>
                          <a14:backgroundMark x1="97333" y1="11333" x2="88000" y2="3333"/>
                          <a14:backgroundMark x1="63333" y1="1333" x2="76000" y2="1333"/>
                          <a14:backgroundMark x1="34667" y1="2000" x2="34667" y2="2000"/>
                          <a14:backgroundMark x1="43333" y1="1333" x2="43333" y2="1333"/>
                          <a14:backgroundMark x1="40667" y1="1333" x2="40667" y2="13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8739" y="1138637"/>
              <a:ext cx="482600" cy="3104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2F010E81-C073-7D3B-F1ED-282192E93C9C}"/>
                </a:ext>
              </a:extLst>
            </p:cNvPr>
            <p:cNvSpPr txBox="1"/>
            <p:nvPr/>
          </p:nvSpPr>
          <p:spPr>
            <a:xfrm>
              <a:off x="7681794" y="1081221"/>
              <a:ext cx="168421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1" u="sng" dirty="0">
                  <a:latin typeface="Bell MT" panose="02020503060305020303" pitchFamily="18" charset="0"/>
                </a:rPr>
                <a:t>House of York</a:t>
              </a:r>
              <a:endParaRPr lang="en-GB" sz="1600" b="1" u="sng" dirty="0">
                <a:latin typeface="Bell MT" panose="02020503060305020303" pitchFamily="18" charset="0"/>
              </a:endParaRPr>
            </a:p>
          </p:txBody>
        </p:sp>
        <p:sp>
          <p:nvSpPr>
            <p:cNvPr id="1046" name="TextBox 1045">
              <a:extLst>
                <a:ext uri="{FF2B5EF4-FFF2-40B4-BE49-F238E27FC236}">
                  <a16:creationId xmlns:a16="http://schemas.microsoft.com/office/drawing/2014/main" id="{58A5966D-849E-EBBD-BE97-1BD8AE686674}"/>
                </a:ext>
              </a:extLst>
            </p:cNvPr>
            <p:cNvSpPr txBox="1"/>
            <p:nvPr/>
          </p:nvSpPr>
          <p:spPr>
            <a:xfrm>
              <a:off x="7635653" y="1532146"/>
              <a:ext cx="111738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u="sng" dirty="0"/>
                <a:t>Key Figure</a:t>
              </a:r>
              <a:endParaRPr lang="en-GB" sz="1400" b="1" u="sng" dirty="0"/>
            </a:p>
          </p:txBody>
        </p:sp>
      </p:grpSp>
      <p:pic>
        <p:nvPicPr>
          <p:cNvPr id="1049" name="Picture 1048">
            <a:extLst>
              <a:ext uri="{FF2B5EF4-FFF2-40B4-BE49-F238E27FC236}">
                <a16:creationId xmlns:a16="http://schemas.microsoft.com/office/drawing/2014/main" id="{02190F23-33B5-203B-F61F-0182071069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9417" y="2314898"/>
            <a:ext cx="714529" cy="91662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35" name="TextBox 1134">
            <a:extLst>
              <a:ext uri="{FF2B5EF4-FFF2-40B4-BE49-F238E27FC236}">
                <a16:creationId xmlns:a16="http://schemas.microsoft.com/office/drawing/2014/main" id="{C2A7CFFE-5B7A-480C-5E8D-AC07F9FBD479}"/>
              </a:ext>
            </a:extLst>
          </p:cNvPr>
          <p:cNvSpPr txBox="1"/>
          <p:nvPr/>
        </p:nvSpPr>
        <p:spPr>
          <a:xfrm>
            <a:off x="4927295" y="2653741"/>
            <a:ext cx="223082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/>
          </a:p>
          <a:p>
            <a:endParaRPr lang="en-US" sz="1400" dirty="0"/>
          </a:p>
          <a:p>
            <a:pPr algn="ctr"/>
            <a:r>
              <a:rPr lang="en-US" b="1" i="1" dirty="0">
                <a:latin typeface="Calibri" panose="020F0502020204030204" pitchFamily="34" charset="0"/>
                <a:cs typeface="Calibri" panose="020F0502020204030204" pitchFamily="34" charset="0"/>
              </a:rPr>
              <a:t>Henry Beaufort</a:t>
            </a:r>
          </a:p>
          <a:p>
            <a:pPr algn="ctr"/>
            <a:r>
              <a:rPr lang="en-US" sz="1200" b="1" i="1" dirty="0">
                <a:latin typeface="Calibri" panose="020F0502020204030204" pitchFamily="34" charset="0"/>
                <a:cs typeface="Calibri" panose="020F0502020204030204" pitchFamily="34" charset="0"/>
              </a:rPr>
              <a:t>Duke of Somerset</a:t>
            </a:r>
          </a:p>
          <a:p>
            <a:pPr algn="ctr"/>
            <a:r>
              <a:rPr lang="en-US" sz="1400" i="1" dirty="0">
                <a:latin typeface="Calibri" panose="020F0502020204030204" pitchFamily="34" charset="0"/>
                <a:cs typeface="Calibri" panose="020F0502020204030204" pitchFamily="34" charset="0"/>
              </a:rPr>
              <a:t>[1436 – 1464]</a:t>
            </a:r>
          </a:p>
          <a:p>
            <a:pPr algn="ctr"/>
            <a:endParaRPr lang="en-US" sz="1400" b="1" i="1" dirty="0">
              <a:solidFill>
                <a:srgbClr val="00206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US" sz="1400" b="1" i="1" dirty="0">
              <a:solidFill>
                <a:srgbClr val="00206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b="1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Other Supporters: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Duke of Exeter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Earl of Northumberland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Sir Andrew Trollope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Other Nobles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152" name="Straight Connector 1151">
            <a:extLst>
              <a:ext uri="{FF2B5EF4-FFF2-40B4-BE49-F238E27FC236}">
                <a16:creationId xmlns:a16="http://schemas.microsoft.com/office/drawing/2014/main" id="{06A95812-FF88-9626-8A23-3CA3A1F52BD7}"/>
              </a:ext>
            </a:extLst>
          </p:cNvPr>
          <p:cNvCxnSpPr>
            <a:cxnSpLocks/>
          </p:cNvCxnSpPr>
          <p:nvPr/>
        </p:nvCxnSpPr>
        <p:spPr>
          <a:xfrm>
            <a:off x="4928955" y="1206230"/>
            <a:ext cx="0" cy="56517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55" name="Straight Connector 1154">
            <a:extLst>
              <a:ext uri="{FF2B5EF4-FFF2-40B4-BE49-F238E27FC236}">
                <a16:creationId xmlns:a16="http://schemas.microsoft.com/office/drawing/2014/main" id="{8FFE12C9-C909-87E5-FA0B-6747C2EEA831}"/>
              </a:ext>
            </a:extLst>
          </p:cNvPr>
          <p:cNvCxnSpPr>
            <a:cxnSpLocks/>
          </p:cNvCxnSpPr>
          <p:nvPr/>
        </p:nvCxnSpPr>
        <p:spPr>
          <a:xfrm flipV="1">
            <a:off x="9370707" y="12414"/>
            <a:ext cx="0" cy="690271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56" name="TextBox 1155">
            <a:extLst>
              <a:ext uri="{FF2B5EF4-FFF2-40B4-BE49-F238E27FC236}">
                <a16:creationId xmlns:a16="http://schemas.microsoft.com/office/drawing/2014/main" id="{118D0023-4384-C40E-7073-88D36D5F5F24}"/>
              </a:ext>
            </a:extLst>
          </p:cNvPr>
          <p:cNvSpPr txBox="1"/>
          <p:nvPr/>
        </p:nvSpPr>
        <p:spPr>
          <a:xfrm>
            <a:off x="9336459" y="3540448"/>
            <a:ext cx="2855541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Aftermath</a:t>
            </a:r>
          </a:p>
          <a:p>
            <a:pPr algn="ctr"/>
            <a:endParaRPr lang="en-US" u="sng" dirty="0">
              <a:latin typeface="Castellar" panose="020A0402060406010301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Decisive Yorkist victory.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Edward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Plantangenet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would be crowned King of England in June 1461.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The Wars of The Roses would continue until 1487.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58" name="TextBox 1157">
            <a:extLst>
              <a:ext uri="{FF2B5EF4-FFF2-40B4-BE49-F238E27FC236}">
                <a16:creationId xmlns:a16="http://schemas.microsoft.com/office/drawing/2014/main" id="{4F808A1B-81E3-D8EF-CFC0-8621A317BA6C}"/>
              </a:ext>
            </a:extLst>
          </p:cNvPr>
          <p:cNvSpPr txBox="1"/>
          <p:nvPr/>
        </p:nvSpPr>
        <p:spPr>
          <a:xfrm>
            <a:off x="9354542" y="-40216"/>
            <a:ext cx="2856999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u="sng" dirty="0">
                <a:solidFill>
                  <a:srgbClr val="A919A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anose="020A0402060406010301" pitchFamily="18" charset="0"/>
              </a:rPr>
              <a:t>Key Events</a:t>
            </a:r>
          </a:p>
          <a:p>
            <a:pPr algn="ctr"/>
            <a:endParaRPr lang="en-US" sz="1600" u="sng" dirty="0">
              <a:latin typeface="Castellar" panose="020A0402060406010301" pitchFamily="18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Lancastrian Horsemen would wait in the nearby forest on the left-hand side of the advancing Yorkist soldiers to ambush them. This was successful.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The arrival of Yorkist reinforcements shattered Lancastrian morale, forcing many Lancastrians to retreat </a:t>
            </a:r>
          </a:p>
          <a:p>
            <a:pPr algn="ctr"/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from battle. </a:t>
            </a:r>
          </a:p>
          <a:p>
            <a:pPr algn="ctr"/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Many Lancastrians were killed whilst attempting to flee.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Many Nobles on both sides were also killed during the conflict.</a:t>
            </a:r>
          </a:p>
        </p:txBody>
      </p:sp>
      <p:pic>
        <p:nvPicPr>
          <p:cNvPr id="1161" name="Picture 1160">
            <a:extLst>
              <a:ext uri="{FF2B5EF4-FFF2-40B4-BE49-F238E27FC236}">
                <a16:creationId xmlns:a16="http://schemas.microsoft.com/office/drawing/2014/main" id="{FAE1CA19-BD66-3778-B394-43D7BD4CF09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69542" y="5950003"/>
            <a:ext cx="1319456" cy="924228"/>
          </a:xfrm>
          <a:prstGeom prst="rect">
            <a:avLst/>
          </a:prstGeom>
        </p:spPr>
      </p:pic>
      <p:cxnSp>
        <p:nvCxnSpPr>
          <p:cNvPr id="1168" name="Straight Connector 1167">
            <a:extLst>
              <a:ext uri="{FF2B5EF4-FFF2-40B4-BE49-F238E27FC236}">
                <a16:creationId xmlns:a16="http://schemas.microsoft.com/office/drawing/2014/main" id="{5317BC34-CFE2-1FCF-1FD6-F61BEA6BB564}"/>
              </a:ext>
            </a:extLst>
          </p:cNvPr>
          <p:cNvCxnSpPr>
            <a:cxnSpLocks/>
          </p:cNvCxnSpPr>
          <p:nvPr/>
        </p:nvCxnSpPr>
        <p:spPr>
          <a:xfrm>
            <a:off x="7049676" y="1252228"/>
            <a:ext cx="48785" cy="56517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1138" name="Group 1137">
            <a:extLst>
              <a:ext uri="{FF2B5EF4-FFF2-40B4-BE49-F238E27FC236}">
                <a16:creationId xmlns:a16="http://schemas.microsoft.com/office/drawing/2014/main" id="{3444C9CF-6FAA-479B-1406-AC445D8F6BD4}"/>
              </a:ext>
            </a:extLst>
          </p:cNvPr>
          <p:cNvGrpSpPr/>
          <p:nvPr/>
        </p:nvGrpSpPr>
        <p:grpSpPr>
          <a:xfrm>
            <a:off x="4947344" y="5485836"/>
            <a:ext cx="4303791" cy="1342373"/>
            <a:chOff x="5012438" y="5304062"/>
            <a:chExt cx="4289476" cy="1361723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C480F384-3259-6996-318E-B204D02FB35C}"/>
                </a:ext>
              </a:extLst>
            </p:cNvPr>
            <p:cNvGrpSpPr/>
            <p:nvPr/>
          </p:nvGrpSpPr>
          <p:grpSpPr>
            <a:xfrm>
              <a:off x="7329042" y="6374181"/>
              <a:ext cx="1948366" cy="253040"/>
              <a:chOff x="9318487" y="6210115"/>
              <a:chExt cx="2585942" cy="306307"/>
            </a:xfrm>
          </p:grpSpPr>
          <p:pic>
            <p:nvPicPr>
              <p:cNvPr id="39" name="Picture 38">
                <a:extLst>
                  <a:ext uri="{FF2B5EF4-FFF2-40B4-BE49-F238E27FC236}">
                    <a16:creationId xmlns:a16="http://schemas.microsoft.com/office/drawing/2014/main" id="{A2374F4E-ED55-2DC2-E161-55748329620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1287273" y="6221673"/>
                <a:ext cx="260972" cy="288632"/>
              </a:xfrm>
              <a:prstGeom prst="rect">
                <a:avLst/>
              </a:prstGeom>
            </p:spPr>
          </p:pic>
          <p:pic>
            <p:nvPicPr>
              <p:cNvPr id="40" name="Picture 39">
                <a:extLst>
                  <a:ext uri="{FF2B5EF4-FFF2-40B4-BE49-F238E27FC236}">
                    <a16:creationId xmlns:a16="http://schemas.microsoft.com/office/drawing/2014/main" id="{2CE3BFEE-8EB6-231C-E854-CF9F933717F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318487" y="6215125"/>
                <a:ext cx="260972" cy="288631"/>
              </a:xfrm>
              <a:prstGeom prst="rect">
                <a:avLst/>
              </a:prstGeom>
            </p:spPr>
          </p:pic>
          <p:pic>
            <p:nvPicPr>
              <p:cNvPr id="41" name="Picture 40">
                <a:extLst>
                  <a:ext uri="{FF2B5EF4-FFF2-40B4-BE49-F238E27FC236}">
                    <a16:creationId xmlns:a16="http://schemas.microsoft.com/office/drawing/2014/main" id="{816BE198-2F02-6722-6F4C-160B5642AB4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651777" y="6227791"/>
                <a:ext cx="260972" cy="288631"/>
              </a:xfrm>
              <a:prstGeom prst="rect">
                <a:avLst/>
              </a:prstGeom>
            </p:spPr>
          </p:pic>
          <p:pic>
            <p:nvPicPr>
              <p:cNvPr id="42" name="Picture 41">
                <a:extLst>
                  <a:ext uri="{FF2B5EF4-FFF2-40B4-BE49-F238E27FC236}">
                    <a16:creationId xmlns:a16="http://schemas.microsoft.com/office/drawing/2014/main" id="{634FD4E9-FB2F-2F7E-2B7A-472D38CAF7B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942443" y="6220269"/>
                <a:ext cx="260972" cy="288633"/>
              </a:xfrm>
              <a:prstGeom prst="rect">
                <a:avLst/>
              </a:prstGeom>
            </p:spPr>
          </p:pic>
          <p:pic>
            <p:nvPicPr>
              <p:cNvPr id="43" name="Picture 42">
                <a:extLst>
                  <a:ext uri="{FF2B5EF4-FFF2-40B4-BE49-F238E27FC236}">
                    <a16:creationId xmlns:a16="http://schemas.microsoft.com/office/drawing/2014/main" id="{78AC388F-875D-348B-1DC3-91434B5584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271802" y="6220267"/>
                <a:ext cx="260972" cy="288631"/>
              </a:xfrm>
              <a:prstGeom prst="rect">
                <a:avLst/>
              </a:prstGeom>
            </p:spPr>
          </p:pic>
          <p:pic>
            <p:nvPicPr>
              <p:cNvPr id="44" name="Picture 43">
                <a:extLst>
                  <a:ext uri="{FF2B5EF4-FFF2-40B4-BE49-F238E27FC236}">
                    <a16:creationId xmlns:a16="http://schemas.microsoft.com/office/drawing/2014/main" id="{40B9FA5F-E39B-B0F6-48B6-2859F7F7F2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1643457" y="6220269"/>
                <a:ext cx="260972" cy="288630"/>
              </a:xfrm>
              <a:prstGeom prst="rect">
                <a:avLst/>
              </a:prstGeom>
            </p:spPr>
          </p:pic>
          <p:pic>
            <p:nvPicPr>
              <p:cNvPr id="45" name="Picture 44">
                <a:extLst>
                  <a:ext uri="{FF2B5EF4-FFF2-40B4-BE49-F238E27FC236}">
                    <a16:creationId xmlns:a16="http://schemas.microsoft.com/office/drawing/2014/main" id="{D1F6B2F0-8D0D-9295-ECCA-6AC73F5C201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924922" y="6215222"/>
                <a:ext cx="260972" cy="288630"/>
              </a:xfrm>
              <a:prstGeom prst="rect">
                <a:avLst/>
              </a:prstGeom>
            </p:spPr>
          </p:pic>
          <p:pic>
            <p:nvPicPr>
              <p:cNvPr id="46" name="Picture 45">
                <a:extLst>
                  <a:ext uri="{FF2B5EF4-FFF2-40B4-BE49-F238E27FC236}">
                    <a16:creationId xmlns:a16="http://schemas.microsoft.com/office/drawing/2014/main" id="{F194C0A1-845F-5038-F6DD-1E8BE87D846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598898" y="6210115"/>
                <a:ext cx="260972" cy="288632"/>
              </a:xfrm>
              <a:prstGeom prst="rect">
                <a:avLst/>
              </a:prstGeom>
            </p:spPr>
          </p:pic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737E4A95-D13C-115A-F3AA-A0C7A57449C0}"/>
                </a:ext>
              </a:extLst>
            </p:cNvPr>
            <p:cNvGrpSpPr/>
            <p:nvPr/>
          </p:nvGrpSpPr>
          <p:grpSpPr>
            <a:xfrm>
              <a:off x="5157829" y="5521088"/>
              <a:ext cx="1956667" cy="321861"/>
              <a:chOff x="9399912" y="5628224"/>
              <a:chExt cx="1699844" cy="389613"/>
            </a:xfrm>
          </p:grpSpPr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69E28453-F5C3-71E5-AC9C-59218491F3AD}"/>
                  </a:ext>
                </a:extLst>
              </p:cNvPr>
              <p:cNvGrpSpPr/>
              <p:nvPr/>
            </p:nvGrpSpPr>
            <p:grpSpPr>
              <a:xfrm>
                <a:off x="9399912" y="5628224"/>
                <a:ext cx="790384" cy="358689"/>
                <a:chOff x="11066817" y="6143855"/>
                <a:chExt cx="790384" cy="358689"/>
              </a:xfrm>
            </p:grpSpPr>
            <p:pic>
              <p:nvPicPr>
                <p:cNvPr id="62" name="Picture 61">
                  <a:extLst>
                    <a:ext uri="{FF2B5EF4-FFF2-40B4-BE49-F238E27FC236}">
                      <a16:creationId xmlns:a16="http://schemas.microsoft.com/office/drawing/2014/main" id="{552AAE93-E2A7-8A33-0DEA-BAAB664FA53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066817" y="614385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63" name="Picture 62">
                  <a:extLst>
                    <a:ext uri="{FF2B5EF4-FFF2-40B4-BE49-F238E27FC236}">
                      <a16:creationId xmlns:a16="http://schemas.microsoft.com/office/drawing/2014/main" id="{C16BAB13-3F19-F388-665D-771D1BC0792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204697" y="6146401"/>
                  <a:ext cx="317019" cy="353598"/>
                </a:xfrm>
                <a:prstGeom prst="rect">
                  <a:avLst/>
                </a:prstGeom>
              </p:spPr>
            </p:pic>
            <p:pic>
              <p:nvPicPr>
                <p:cNvPr id="1024" name="Picture 1023">
                  <a:extLst>
                    <a:ext uri="{FF2B5EF4-FFF2-40B4-BE49-F238E27FC236}">
                      <a16:creationId xmlns:a16="http://schemas.microsoft.com/office/drawing/2014/main" id="{EDEAC941-A6C2-ABE4-0FD3-12CC05517E0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73639" y="6147363"/>
                  <a:ext cx="321870" cy="355181"/>
                </a:xfrm>
                <a:prstGeom prst="rect">
                  <a:avLst/>
                </a:prstGeom>
              </p:spPr>
            </p:pic>
            <p:pic>
              <p:nvPicPr>
                <p:cNvPr id="1025" name="Picture 1024">
                  <a:extLst>
                    <a:ext uri="{FF2B5EF4-FFF2-40B4-BE49-F238E27FC236}">
                      <a16:creationId xmlns:a16="http://schemas.microsoft.com/office/drawing/2014/main" id="{877EA8C6-F23B-4DF3-AA4E-49D3045BC48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535331" y="6147364"/>
                  <a:ext cx="321870" cy="355179"/>
                </a:xfrm>
                <a:prstGeom prst="rect">
                  <a:avLst/>
                </a:prstGeom>
              </p:spPr>
            </p:pic>
          </p:grpSp>
          <p:grpSp>
            <p:nvGrpSpPr>
              <p:cNvPr id="55" name="Group 54">
                <a:extLst>
                  <a:ext uri="{FF2B5EF4-FFF2-40B4-BE49-F238E27FC236}">
                    <a16:creationId xmlns:a16="http://schemas.microsoft.com/office/drawing/2014/main" id="{DC164B96-0F5E-1211-1296-FC390119E434}"/>
                  </a:ext>
                </a:extLst>
              </p:cNvPr>
              <p:cNvGrpSpPr/>
              <p:nvPr/>
            </p:nvGrpSpPr>
            <p:grpSpPr>
              <a:xfrm>
                <a:off x="10021260" y="5650605"/>
                <a:ext cx="760593" cy="366321"/>
                <a:chOff x="10927058" y="6145000"/>
                <a:chExt cx="760593" cy="366321"/>
              </a:xfrm>
            </p:grpSpPr>
            <p:pic>
              <p:nvPicPr>
                <p:cNvPr id="58" name="Picture 57">
                  <a:extLst>
                    <a:ext uri="{FF2B5EF4-FFF2-40B4-BE49-F238E27FC236}">
                      <a16:creationId xmlns:a16="http://schemas.microsoft.com/office/drawing/2014/main" id="{C0A9A01F-8901-7A55-A891-49E6C042F5A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077049" y="6146186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59" name="Picture 58">
                  <a:extLst>
                    <a:ext uri="{FF2B5EF4-FFF2-40B4-BE49-F238E27FC236}">
                      <a16:creationId xmlns:a16="http://schemas.microsoft.com/office/drawing/2014/main" id="{D9702A47-7AA5-0D98-F27A-DB112268CF2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927058" y="6145000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60" name="Picture 59">
                  <a:extLst>
                    <a:ext uri="{FF2B5EF4-FFF2-40B4-BE49-F238E27FC236}">
                      <a16:creationId xmlns:a16="http://schemas.microsoft.com/office/drawing/2014/main" id="{B7A74D4C-1A1E-7685-F524-E402553DE59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65781" y="6156141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61" name="Picture 60">
                  <a:extLst>
                    <a:ext uri="{FF2B5EF4-FFF2-40B4-BE49-F238E27FC236}">
                      <a16:creationId xmlns:a16="http://schemas.microsoft.com/office/drawing/2014/main" id="{963A2C78-A3E4-84D3-6329-01DD71E3132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223691" y="6145396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56" name="Picture 55">
                <a:extLst>
                  <a:ext uri="{FF2B5EF4-FFF2-40B4-BE49-F238E27FC236}">
                    <a16:creationId xmlns:a16="http://schemas.microsoft.com/office/drawing/2014/main" id="{DD51D0C2-F8A1-B679-2BEC-1492238CB18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627145" y="5662657"/>
                <a:ext cx="321870" cy="355180"/>
              </a:xfrm>
              <a:prstGeom prst="rect">
                <a:avLst/>
              </a:prstGeom>
            </p:spPr>
          </p:pic>
          <p:pic>
            <p:nvPicPr>
              <p:cNvPr id="57" name="Picture 56">
                <a:extLst>
                  <a:ext uri="{FF2B5EF4-FFF2-40B4-BE49-F238E27FC236}">
                    <a16:creationId xmlns:a16="http://schemas.microsoft.com/office/drawing/2014/main" id="{8B3EA0C8-6572-9F55-9DC8-BA6B9D3AD9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777886" y="5662657"/>
                <a:ext cx="321870" cy="355180"/>
              </a:xfrm>
              <a:prstGeom prst="rect">
                <a:avLst/>
              </a:prstGeom>
            </p:spPr>
          </p:pic>
        </p:grpSp>
        <p:grpSp>
          <p:nvGrpSpPr>
            <p:cNvPr id="1041" name="Group 1040">
              <a:extLst>
                <a:ext uri="{FF2B5EF4-FFF2-40B4-BE49-F238E27FC236}">
                  <a16:creationId xmlns:a16="http://schemas.microsoft.com/office/drawing/2014/main" id="{0D29542B-6062-0619-A61D-E1488B30518B}"/>
                </a:ext>
              </a:extLst>
            </p:cNvPr>
            <p:cNvGrpSpPr/>
            <p:nvPr/>
          </p:nvGrpSpPr>
          <p:grpSpPr>
            <a:xfrm>
              <a:off x="7599321" y="5913575"/>
              <a:ext cx="987059" cy="319863"/>
              <a:chOff x="9108734" y="5670563"/>
              <a:chExt cx="1078126" cy="387194"/>
            </a:xfrm>
          </p:grpSpPr>
          <p:grpSp>
            <p:nvGrpSpPr>
              <p:cNvPr id="1042" name="Group 1041">
                <a:extLst>
                  <a:ext uri="{FF2B5EF4-FFF2-40B4-BE49-F238E27FC236}">
                    <a16:creationId xmlns:a16="http://schemas.microsoft.com/office/drawing/2014/main" id="{E2B2F999-5747-18C4-9639-A162645F10EF}"/>
                  </a:ext>
                </a:extLst>
              </p:cNvPr>
              <p:cNvGrpSpPr/>
              <p:nvPr/>
            </p:nvGrpSpPr>
            <p:grpSpPr>
              <a:xfrm>
                <a:off x="9108734" y="5670563"/>
                <a:ext cx="863827" cy="387194"/>
                <a:chOff x="10775639" y="6186194"/>
                <a:chExt cx="863827" cy="387194"/>
              </a:xfrm>
            </p:grpSpPr>
            <p:pic>
              <p:nvPicPr>
                <p:cNvPr id="1050" name="Picture 1049">
                  <a:extLst>
                    <a:ext uri="{FF2B5EF4-FFF2-40B4-BE49-F238E27FC236}">
                      <a16:creationId xmlns:a16="http://schemas.microsoft.com/office/drawing/2014/main" id="{5EC28943-7492-97A4-7A95-1C1AA2A93F0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953494" y="618777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1051" name="Picture 1050">
                  <a:extLst>
                    <a:ext uri="{FF2B5EF4-FFF2-40B4-BE49-F238E27FC236}">
                      <a16:creationId xmlns:a16="http://schemas.microsoft.com/office/drawing/2014/main" id="{051A49B3-86AF-6B9D-DACB-8ACC0C8867C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775639" y="618777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1052" name="Picture 1051">
                  <a:extLst>
                    <a:ext uri="{FF2B5EF4-FFF2-40B4-BE49-F238E27FC236}">
                      <a16:creationId xmlns:a16="http://schemas.microsoft.com/office/drawing/2014/main" id="{E204EC7C-0EA4-78EF-C21F-8DB74167FAE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17596" y="6218208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1053" name="Picture 1052">
                  <a:extLst>
                    <a:ext uri="{FF2B5EF4-FFF2-40B4-BE49-F238E27FC236}">
                      <a16:creationId xmlns:a16="http://schemas.microsoft.com/office/drawing/2014/main" id="{7F20C532-56EF-6784-323B-B0499976D2B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146092" y="6186194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1047" name="Picture 1046">
                <a:extLst>
                  <a:ext uri="{FF2B5EF4-FFF2-40B4-BE49-F238E27FC236}">
                    <a16:creationId xmlns:a16="http://schemas.microsoft.com/office/drawing/2014/main" id="{1CA4C6E3-FC8D-830A-0864-2BD72F97DF5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869841" y="5693380"/>
                <a:ext cx="317019" cy="353599"/>
              </a:xfrm>
              <a:prstGeom prst="rect">
                <a:avLst/>
              </a:prstGeom>
            </p:spPr>
          </p:pic>
        </p:grpSp>
        <p:grpSp>
          <p:nvGrpSpPr>
            <p:cNvPr id="1091" name="Group 1090">
              <a:extLst>
                <a:ext uri="{FF2B5EF4-FFF2-40B4-BE49-F238E27FC236}">
                  <a16:creationId xmlns:a16="http://schemas.microsoft.com/office/drawing/2014/main" id="{3483DBAB-6671-2842-99E3-64BC609B7301}"/>
                </a:ext>
              </a:extLst>
            </p:cNvPr>
            <p:cNvGrpSpPr/>
            <p:nvPr/>
          </p:nvGrpSpPr>
          <p:grpSpPr>
            <a:xfrm>
              <a:off x="5016778" y="6128971"/>
              <a:ext cx="2007888" cy="254635"/>
              <a:chOff x="6028214" y="6223852"/>
              <a:chExt cx="2664940" cy="308237"/>
            </a:xfrm>
          </p:grpSpPr>
          <p:grpSp>
            <p:nvGrpSpPr>
              <p:cNvPr id="1080" name="Group 1079">
                <a:extLst>
                  <a:ext uri="{FF2B5EF4-FFF2-40B4-BE49-F238E27FC236}">
                    <a16:creationId xmlns:a16="http://schemas.microsoft.com/office/drawing/2014/main" id="{1016AFED-CF29-4587-74AB-803A1D11B284}"/>
                  </a:ext>
                </a:extLst>
              </p:cNvPr>
              <p:cNvGrpSpPr/>
              <p:nvPr/>
            </p:nvGrpSpPr>
            <p:grpSpPr>
              <a:xfrm>
                <a:off x="6028214" y="6223852"/>
                <a:ext cx="2116475" cy="308237"/>
                <a:chOff x="9173126" y="6269345"/>
                <a:chExt cx="2116475" cy="308237"/>
              </a:xfrm>
            </p:grpSpPr>
            <p:pic>
              <p:nvPicPr>
                <p:cNvPr id="1081" name="Picture 1080">
                  <a:extLst>
                    <a:ext uri="{FF2B5EF4-FFF2-40B4-BE49-F238E27FC236}">
                      <a16:creationId xmlns:a16="http://schemas.microsoft.com/office/drawing/2014/main" id="{6568D7CB-03A3-11C6-662B-C27884ADA95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173126" y="6277539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2" name="Picture 1081">
                  <a:extLst>
                    <a:ext uri="{FF2B5EF4-FFF2-40B4-BE49-F238E27FC236}">
                      <a16:creationId xmlns:a16="http://schemas.microsoft.com/office/drawing/2014/main" id="{E778ACFC-0C40-BE69-4A35-938839A2194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434699" y="6277539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3" name="Picture 1082">
                  <a:extLst>
                    <a:ext uri="{FF2B5EF4-FFF2-40B4-BE49-F238E27FC236}">
                      <a16:creationId xmlns:a16="http://schemas.microsoft.com/office/drawing/2014/main" id="{4A3F0A01-5BBC-659B-61DC-68491536F31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703905" y="6288950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4" name="Picture 1083">
                  <a:extLst>
                    <a:ext uri="{FF2B5EF4-FFF2-40B4-BE49-F238E27FC236}">
                      <a16:creationId xmlns:a16="http://schemas.microsoft.com/office/drawing/2014/main" id="{7324E4D4-5361-2360-C6F3-55F7DEF41BD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955343" y="6288950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5" name="Picture 1084">
                  <a:extLst>
                    <a:ext uri="{FF2B5EF4-FFF2-40B4-BE49-F238E27FC236}">
                      <a16:creationId xmlns:a16="http://schemas.microsoft.com/office/drawing/2014/main" id="{4867927A-5B1A-17E7-EF80-4A025B1CB98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0238779" y="6269345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6" name="Picture 1085">
                  <a:extLst>
                    <a:ext uri="{FF2B5EF4-FFF2-40B4-BE49-F238E27FC236}">
                      <a16:creationId xmlns:a16="http://schemas.microsoft.com/office/drawing/2014/main" id="{A73133D0-CF1F-E7CE-5E85-086A19E46A9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1028629" y="6269741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7" name="Picture 1086">
                  <a:extLst>
                    <a:ext uri="{FF2B5EF4-FFF2-40B4-BE49-F238E27FC236}">
                      <a16:creationId xmlns:a16="http://schemas.microsoft.com/office/drawing/2014/main" id="{6DCA7ABC-4AB1-B9F1-60C7-3914ABD8315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0780959" y="6269345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88" name="Picture 1087">
                  <a:extLst>
                    <a:ext uri="{FF2B5EF4-FFF2-40B4-BE49-F238E27FC236}">
                      <a16:creationId xmlns:a16="http://schemas.microsoft.com/office/drawing/2014/main" id="{D3F338D4-DD73-76D7-23BB-7A52876CA83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0507985" y="6279121"/>
                  <a:ext cx="260972" cy="288632"/>
                </a:xfrm>
                <a:prstGeom prst="rect">
                  <a:avLst/>
                </a:prstGeom>
              </p:spPr>
            </p:pic>
          </p:grpSp>
          <p:pic>
            <p:nvPicPr>
              <p:cNvPr id="1089" name="Picture 1088">
                <a:extLst>
                  <a:ext uri="{FF2B5EF4-FFF2-40B4-BE49-F238E27FC236}">
                    <a16:creationId xmlns:a16="http://schemas.microsoft.com/office/drawing/2014/main" id="{F6155D68-E097-4645-E7F8-FFA4242393E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162976" y="6230388"/>
                <a:ext cx="260972" cy="288632"/>
              </a:xfrm>
              <a:prstGeom prst="rect">
                <a:avLst/>
              </a:prstGeom>
            </p:spPr>
          </p:pic>
          <p:pic>
            <p:nvPicPr>
              <p:cNvPr id="1090" name="Picture 1089">
                <a:extLst>
                  <a:ext uri="{FF2B5EF4-FFF2-40B4-BE49-F238E27FC236}">
                    <a16:creationId xmlns:a16="http://schemas.microsoft.com/office/drawing/2014/main" id="{8B5C9304-D56C-D738-4F10-C8605926840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432182" y="6238596"/>
                <a:ext cx="260972" cy="288632"/>
              </a:xfrm>
              <a:prstGeom prst="rect">
                <a:avLst/>
              </a:prstGeom>
            </p:spPr>
          </p:pic>
        </p:grpSp>
        <p:grpSp>
          <p:nvGrpSpPr>
            <p:cNvPr id="1092" name="Group 1091">
              <a:extLst>
                <a:ext uri="{FF2B5EF4-FFF2-40B4-BE49-F238E27FC236}">
                  <a16:creationId xmlns:a16="http://schemas.microsoft.com/office/drawing/2014/main" id="{57279757-DB89-A9EA-88AB-E286AA0BDDD5}"/>
                </a:ext>
              </a:extLst>
            </p:cNvPr>
            <p:cNvGrpSpPr/>
            <p:nvPr/>
          </p:nvGrpSpPr>
          <p:grpSpPr>
            <a:xfrm>
              <a:off x="5012438" y="6411150"/>
              <a:ext cx="2007888" cy="254635"/>
              <a:chOff x="6028214" y="6223852"/>
              <a:chExt cx="2664940" cy="308237"/>
            </a:xfrm>
          </p:grpSpPr>
          <p:grpSp>
            <p:nvGrpSpPr>
              <p:cNvPr id="1093" name="Group 1092">
                <a:extLst>
                  <a:ext uri="{FF2B5EF4-FFF2-40B4-BE49-F238E27FC236}">
                    <a16:creationId xmlns:a16="http://schemas.microsoft.com/office/drawing/2014/main" id="{FE0E4214-AE98-58CE-225F-B04C8DCF1572}"/>
                  </a:ext>
                </a:extLst>
              </p:cNvPr>
              <p:cNvGrpSpPr/>
              <p:nvPr/>
            </p:nvGrpSpPr>
            <p:grpSpPr>
              <a:xfrm>
                <a:off x="6028214" y="6223852"/>
                <a:ext cx="2116475" cy="308237"/>
                <a:chOff x="9173126" y="6269345"/>
                <a:chExt cx="2116475" cy="308237"/>
              </a:xfrm>
            </p:grpSpPr>
            <p:pic>
              <p:nvPicPr>
                <p:cNvPr id="1096" name="Picture 1095">
                  <a:extLst>
                    <a:ext uri="{FF2B5EF4-FFF2-40B4-BE49-F238E27FC236}">
                      <a16:creationId xmlns:a16="http://schemas.microsoft.com/office/drawing/2014/main" id="{6F0D8149-FA17-4E60-4549-35C226D9520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173126" y="6277539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97" name="Picture 1096">
                  <a:extLst>
                    <a:ext uri="{FF2B5EF4-FFF2-40B4-BE49-F238E27FC236}">
                      <a16:creationId xmlns:a16="http://schemas.microsoft.com/office/drawing/2014/main" id="{D0B7274B-0904-E0F2-3B3A-26E4B69ACB3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434699" y="6277539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98" name="Picture 1097">
                  <a:extLst>
                    <a:ext uri="{FF2B5EF4-FFF2-40B4-BE49-F238E27FC236}">
                      <a16:creationId xmlns:a16="http://schemas.microsoft.com/office/drawing/2014/main" id="{37567B31-8B9A-9D2E-39D2-1EB75F09490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703905" y="6288950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099" name="Picture 1098">
                  <a:extLst>
                    <a:ext uri="{FF2B5EF4-FFF2-40B4-BE49-F238E27FC236}">
                      <a16:creationId xmlns:a16="http://schemas.microsoft.com/office/drawing/2014/main" id="{D15B6F52-28A7-B3BE-47CB-BE87F87307D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9955343" y="6288950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100" name="Picture 1099">
                  <a:extLst>
                    <a:ext uri="{FF2B5EF4-FFF2-40B4-BE49-F238E27FC236}">
                      <a16:creationId xmlns:a16="http://schemas.microsoft.com/office/drawing/2014/main" id="{8452A5E4-FCA2-4A21-64F8-A433C08A5C8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0238779" y="6269345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101" name="Picture 1100">
                  <a:extLst>
                    <a:ext uri="{FF2B5EF4-FFF2-40B4-BE49-F238E27FC236}">
                      <a16:creationId xmlns:a16="http://schemas.microsoft.com/office/drawing/2014/main" id="{731A98D2-84BB-821B-6F16-593CD619E3E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1028629" y="6269741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102" name="Picture 1101">
                  <a:extLst>
                    <a:ext uri="{FF2B5EF4-FFF2-40B4-BE49-F238E27FC236}">
                      <a16:creationId xmlns:a16="http://schemas.microsoft.com/office/drawing/2014/main" id="{2E8194E1-628C-50CC-C006-446D7A221F6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0780959" y="6269345"/>
                  <a:ext cx="260972" cy="288632"/>
                </a:xfrm>
                <a:prstGeom prst="rect">
                  <a:avLst/>
                </a:prstGeom>
              </p:spPr>
            </p:pic>
            <p:pic>
              <p:nvPicPr>
                <p:cNvPr id="1103" name="Picture 1102">
                  <a:extLst>
                    <a:ext uri="{FF2B5EF4-FFF2-40B4-BE49-F238E27FC236}">
                      <a16:creationId xmlns:a16="http://schemas.microsoft.com/office/drawing/2014/main" id="{7CE9DA59-BFC0-0395-FE77-8015F83C2A9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0507985" y="6279121"/>
                  <a:ext cx="260972" cy="288632"/>
                </a:xfrm>
                <a:prstGeom prst="rect">
                  <a:avLst/>
                </a:prstGeom>
              </p:spPr>
            </p:pic>
          </p:grpSp>
          <p:pic>
            <p:nvPicPr>
              <p:cNvPr id="1094" name="Picture 1093">
                <a:extLst>
                  <a:ext uri="{FF2B5EF4-FFF2-40B4-BE49-F238E27FC236}">
                    <a16:creationId xmlns:a16="http://schemas.microsoft.com/office/drawing/2014/main" id="{2B50A20D-78D7-698D-9D27-34C1F2F0242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162976" y="6230388"/>
                <a:ext cx="260972" cy="288632"/>
              </a:xfrm>
              <a:prstGeom prst="rect">
                <a:avLst/>
              </a:prstGeom>
            </p:spPr>
          </p:pic>
          <p:pic>
            <p:nvPicPr>
              <p:cNvPr id="1095" name="Picture 1094">
                <a:extLst>
                  <a:ext uri="{FF2B5EF4-FFF2-40B4-BE49-F238E27FC236}">
                    <a16:creationId xmlns:a16="http://schemas.microsoft.com/office/drawing/2014/main" id="{555C995A-40F9-329D-632B-1010EAD3EEF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432182" y="6238596"/>
                <a:ext cx="260972" cy="288632"/>
              </a:xfrm>
              <a:prstGeom prst="rect">
                <a:avLst/>
              </a:prstGeom>
            </p:spPr>
          </p:pic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717628FB-ED26-50A7-6F2B-8EC64FED8B03}"/>
                </a:ext>
              </a:extLst>
            </p:cNvPr>
            <p:cNvGrpSpPr/>
            <p:nvPr/>
          </p:nvGrpSpPr>
          <p:grpSpPr>
            <a:xfrm>
              <a:off x="5046982" y="5803654"/>
              <a:ext cx="1956667" cy="321861"/>
              <a:chOff x="9399912" y="5628224"/>
              <a:chExt cx="1699844" cy="389613"/>
            </a:xfrm>
          </p:grpSpPr>
          <p:grpSp>
            <p:nvGrpSpPr>
              <p:cNvPr id="6" name="Group 5">
                <a:extLst>
                  <a:ext uri="{FF2B5EF4-FFF2-40B4-BE49-F238E27FC236}">
                    <a16:creationId xmlns:a16="http://schemas.microsoft.com/office/drawing/2014/main" id="{BE9B98DC-CA65-ABED-D03F-DADEC2BF5CF8}"/>
                  </a:ext>
                </a:extLst>
              </p:cNvPr>
              <p:cNvGrpSpPr/>
              <p:nvPr/>
            </p:nvGrpSpPr>
            <p:grpSpPr>
              <a:xfrm>
                <a:off x="9399912" y="5628224"/>
                <a:ext cx="790384" cy="358689"/>
                <a:chOff x="11066817" y="6143855"/>
                <a:chExt cx="790384" cy="358689"/>
              </a:xfrm>
            </p:grpSpPr>
            <p:pic>
              <p:nvPicPr>
                <p:cNvPr id="33" name="Picture 32">
                  <a:extLst>
                    <a:ext uri="{FF2B5EF4-FFF2-40B4-BE49-F238E27FC236}">
                      <a16:creationId xmlns:a16="http://schemas.microsoft.com/office/drawing/2014/main" id="{294D9DB8-9D51-5DA3-A859-6D4818608D5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066817" y="614385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34" name="Picture 33">
                  <a:extLst>
                    <a:ext uri="{FF2B5EF4-FFF2-40B4-BE49-F238E27FC236}">
                      <a16:creationId xmlns:a16="http://schemas.microsoft.com/office/drawing/2014/main" id="{65CD88EB-9C07-6186-0748-AE1E02CC842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204697" y="6146401"/>
                  <a:ext cx="317019" cy="353598"/>
                </a:xfrm>
                <a:prstGeom prst="rect">
                  <a:avLst/>
                </a:prstGeom>
              </p:spPr>
            </p:pic>
            <p:pic>
              <p:nvPicPr>
                <p:cNvPr id="35" name="Picture 34">
                  <a:extLst>
                    <a:ext uri="{FF2B5EF4-FFF2-40B4-BE49-F238E27FC236}">
                      <a16:creationId xmlns:a16="http://schemas.microsoft.com/office/drawing/2014/main" id="{8BC3B6C5-B095-F8E0-4364-B91C470E3C5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73639" y="6147363"/>
                  <a:ext cx="321870" cy="355181"/>
                </a:xfrm>
                <a:prstGeom prst="rect">
                  <a:avLst/>
                </a:prstGeom>
              </p:spPr>
            </p:pic>
            <p:pic>
              <p:nvPicPr>
                <p:cNvPr id="36" name="Picture 35">
                  <a:extLst>
                    <a:ext uri="{FF2B5EF4-FFF2-40B4-BE49-F238E27FC236}">
                      <a16:creationId xmlns:a16="http://schemas.microsoft.com/office/drawing/2014/main" id="{40E4E802-166F-3998-318A-884EC832D89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535331" y="6147364"/>
                  <a:ext cx="321870" cy="355179"/>
                </a:xfrm>
                <a:prstGeom prst="rect">
                  <a:avLst/>
                </a:prstGeom>
              </p:spPr>
            </p:pic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59827D9A-8030-1275-332F-287CBB24A521}"/>
                  </a:ext>
                </a:extLst>
              </p:cNvPr>
              <p:cNvGrpSpPr/>
              <p:nvPr/>
            </p:nvGrpSpPr>
            <p:grpSpPr>
              <a:xfrm>
                <a:off x="10021260" y="5650605"/>
                <a:ext cx="760593" cy="366321"/>
                <a:chOff x="10927058" y="6145000"/>
                <a:chExt cx="760593" cy="366321"/>
              </a:xfrm>
            </p:grpSpPr>
            <p:pic>
              <p:nvPicPr>
                <p:cNvPr id="17" name="Picture 16">
                  <a:extLst>
                    <a:ext uri="{FF2B5EF4-FFF2-40B4-BE49-F238E27FC236}">
                      <a16:creationId xmlns:a16="http://schemas.microsoft.com/office/drawing/2014/main" id="{05CEA72F-6574-3DDE-B4BA-29AAE92F8D0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077049" y="6146186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23" name="Picture 22">
                  <a:extLst>
                    <a:ext uri="{FF2B5EF4-FFF2-40B4-BE49-F238E27FC236}">
                      <a16:creationId xmlns:a16="http://schemas.microsoft.com/office/drawing/2014/main" id="{2A2E3C84-42CE-124B-7ABE-E1A8323EAA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927058" y="6145000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24" name="Picture 23">
                  <a:extLst>
                    <a:ext uri="{FF2B5EF4-FFF2-40B4-BE49-F238E27FC236}">
                      <a16:creationId xmlns:a16="http://schemas.microsoft.com/office/drawing/2014/main" id="{51F0E6CA-2AC6-2D3E-0BAD-B37768DBC9B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65781" y="6156141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30" name="Picture 29">
                  <a:extLst>
                    <a:ext uri="{FF2B5EF4-FFF2-40B4-BE49-F238E27FC236}">
                      <a16:creationId xmlns:a16="http://schemas.microsoft.com/office/drawing/2014/main" id="{D0BAA7FD-2B64-3F14-BD62-81BD32071DE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223691" y="6145396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DE34122D-D6A4-C45B-34F7-F06674A790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627145" y="5662657"/>
                <a:ext cx="321870" cy="355180"/>
              </a:xfrm>
              <a:prstGeom prst="rect">
                <a:avLst/>
              </a:prstGeom>
            </p:spPr>
          </p:pic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5B4CEFAA-1943-DC4D-1A2D-E58AC9534F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777886" y="5662657"/>
                <a:ext cx="321870" cy="355180"/>
              </a:xfrm>
              <a:prstGeom prst="rect">
                <a:avLst/>
              </a:prstGeom>
            </p:spPr>
          </p:pic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C67F79A3-A26C-5451-3F03-B3317C710894}"/>
                </a:ext>
              </a:extLst>
            </p:cNvPr>
            <p:cNvGrpSpPr/>
            <p:nvPr/>
          </p:nvGrpSpPr>
          <p:grpSpPr>
            <a:xfrm>
              <a:off x="7345247" y="5304062"/>
              <a:ext cx="1956667" cy="321861"/>
              <a:chOff x="9399912" y="5628224"/>
              <a:chExt cx="1699844" cy="389613"/>
            </a:xfrm>
          </p:grpSpPr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A58267B4-F2DA-3FB1-7251-1672C052C2DA}"/>
                  </a:ext>
                </a:extLst>
              </p:cNvPr>
              <p:cNvGrpSpPr/>
              <p:nvPr/>
            </p:nvGrpSpPr>
            <p:grpSpPr>
              <a:xfrm>
                <a:off x="9399912" y="5628224"/>
                <a:ext cx="790384" cy="358689"/>
                <a:chOff x="11066817" y="6143855"/>
                <a:chExt cx="790384" cy="358689"/>
              </a:xfrm>
            </p:grpSpPr>
            <p:pic>
              <p:nvPicPr>
                <p:cNvPr id="1033" name="Picture 1032">
                  <a:extLst>
                    <a:ext uri="{FF2B5EF4-FFF2-40B4-BE49-F238E27FC236}">
                      <a16:creationId xmlns:a16="http://schemas.microsoft.com/office/drawing/2014/main" id="{AC520C8B-9342-8CC6-A30A-4F826E035F8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066817" y="614385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1034" name="Picture 1033">
                  <a:extLst>
                    <a:ext uri="{FF2B5EF4-FFF2-40B4-BE49-F238E27FC236}">
                      <a16:creationId xmlns:a16="http://schemas.microsoft.com/office/drawing/2014/main" id="{2D397CDE-9B06-DABD-1B5C-1720B7A5F4D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204697" y="6146401"/>
                  <a:ext cx="317019" cy="353598"/>
                </a:xfrm>
                <a:prstGeom prst="rect">
                  <a:avLst/>
                </a:prstGeom>
              </p:spPr>
            </p:pic>
            <p:pic>
              <p:nvPicPr>
                <p:cNvPr id="1035" name="Picture 1034">
                  <a:extLst>
                    <a:ext uri="{FF2B5EF4-FFF2-40B4-BE49-F238E27FC236}">
                      <a16:creationId xmlns:a16="http://schemas.microsoft.com/office/drawing/2014/main" id="{44266255-303E-9116-D41D-ED02FF9BF74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73639" y="6147363"/>
                  <a:ext cx="321870" cy="355181"/>
                </a:xfrm>
                <a:prstGeom prst="rect">
                  <a:avLst/>
                </a:prstGeom>
              </p:spPr>
            </p:pic>
            <p:pic>
              <p:nvPicPr>
                <p:cNvPr id="1036" name="Picture 1035">
                  <a:extLst>
                    <a:ext uri="{FF2B5EF4-FFF2-40B4-BE49-F238E27FC236}">
                      <a16:creationId xmlns:a16="http://schemas.microsoft.com/office/drawing/2014/main" id="{ED86D6B1-6020-E00D-EDA6-C04398B8F6B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535331" y="6147364"/>
                  <a:ext cx="321870" cy="355179"/>
                </a:xfrm>
                <a:prstGeom prst="rect">
                  <a:avLst/>
                </a:prstGeom>
              </p:spPr>
            </p:pic>
          </p:grpSp>
          <p:grpSp>
            <p:nvGrpSpPr>
              <p:cNvPr id="48" name="Group 47">
                <a:extLst>
                  <a:ext uri="{FF2B5EF4-FFF2-40B4-BE49-F238E27FC236}">
                    <a16:creationId xmlns:a16="http://schemas.microsoft.com/office/drawing/2014/main" id="{A90ACA00-BF22-5CA7-CB32-C1BCDD70543E}"/>
                  </a:ext>
                </a:extLst>
              </p:cNvPr>
              <p:cNvGrpSpPr/>
              <p:nvPr/>
            </p:nvGrpSpPr>
            <p:grpSpPr>
              <a:xfrm>
                <a:off x="10021260" y="5650605"/>
                <a:ext cx="760593" cy="366321"/>
                <a:chOff x="10927058" y="6145000"/>
                <a:chExt cx="760593" cy="366321"/>
              </a:xfrm>
            </p:grpSpPr>
            <p:pic>
              <p:nvPicPr>
                <p:cNvPr id="1029" name="Picture 1028">
                  <a:extLst>
                    <a:ext uri="{FF2B5EF4-FFF2-40B4-BE49-F238E27FC236}">
                      <a16:creationId xmlns:a16="http://schemas.microsoft.com/office/drawing/2014/main" id="{E9850272-FEE7-F42E-4261-908E14AA40F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077049" y="6146186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1030" name="Picture 1029">
                  <a:extLst>
                    <a:ext uri="{FF2B5EF4-FFF2-40B4-BE49-F238E27FC236}">
                      <a16:creationId xmlns:a16="http://schemas.microsoft.com/office/drawing/2014/main" id="{F07E3364-0182-1D31-F0D8-A79646DD562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927058" y="6145000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1031" name="Picture 1030">
                  <a:extLst>
                    <a:ext uri="{FF2B5EF4-FFF2-40B4-BE49-F238E27FC236}">
                      <a16:creationId xmlns:a16="http://schemas.microsoft.com/office/drawing/2014/main" id="{0C050D4F-5B86-3E47-D688-0135A7554C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65781" y="6156141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1032" name="Picture 1031">
                  <a:extLst>
                    <a:ext uri="{FF2B5EF4-FFF2-40B4-BE49-F238E27FC236}">
                      <a16:creationId xmlns:a16="http://schemas.microsoft.com/office/drawing/2014/main" id="{A1C52DCB-2804-2DB0-5CE7-754D38FDBA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223691" y="6145396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49" name="Picture 48">
                <a:extLst>
                  <a:ext uri="{FF2B5EF4-FFF2-40B4-BE49-F238E27FC236}">
                    <a16:creationId xmlns:a16="http://schemas.microsoft.com/office/drawing/2014/main" id="{175B0527-F33B-67F2-483D-FF5A2EF457E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627145" y="5662657"/>
                <a:ext cx="321870" cy="355180"/>
              </a:xfrm>
              <a:prstGeom prst="rect">
                <a:avLst/>
              </a:prstGeom>
            </p:spPr>
          </p:pic>
          <p:pic>
            <p:nvPicPr>
              <p:cNvPr id="1027" name="Picture 1026">
                <a:extLst>
                  <a:ext uri="{FF2B5EF4-FFF2-40B4-BE49-F238E27FC236}">
                    <a16:creationId xmlns:a16="http://schemas.microsoft.com/office/drawing/2014/main" id="{CEF54DF3-E4E7-100C-B6B2-29C6B8CFE6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777886" y="5662657"/>
                <a:ext cx="321870" cy="355180"/>
              </a:xfrm>
              <a:prstGeom prst="rect">
                <a:avLst/>
              </a:prstGeom>
            </p:spPr>
          </p:pic>
        </p:grpSp>
        <p:grpSp>
          <p:nvGrpSpPr>
            <p:cNvPr id="1038" name="Group 1037">
              <a:extLst>
                <a:ext uri="{FF2B5EF4-FFF2-40B4-BE49-F238E27FC236}">
                  <a16:creationId xmlns:a16="http://schemas.microsoft.com/office/drawing/2014/main" id="{B504F764-3B9A-F068-A7D4-2E6C32794E4E}"/>
                </a:ext>
              </a:extLst>
            </p:cNvPr>
            <p:cNvGrpSpPr/>
            <p:nvPr/>
          </p:nvGrpSpPr>
          <p:grpSpPr>
            <a:xfrm>
              <a:off x="7230098" y="5581951"/>
              <a:ext cx="1956667" cy="321861"/>
              <a:chOff x="9399912" y="5628224"/>
              <a:chExt cx="1699844" cy="389613"/>
            </a:xfrm>
          </p:grpSpPr>
          <p:grpSp>
            <p:nvGrpSpPr>
              <p:cNvPr id="1039" name="Group 1038">
                <a:extLst>
                  <a:ext uri="{FF2B5EF4-FFF2-40B4-BE49-F238E27FC236}">
                    <a16:creationId xmlns:a16="http://schemas.microsoft.com/office/drawing/2014/main" id="{43FAAF8E-D826-3D48-6369-C4DEB7AB5E92}"/>
                  </a:ext>
                </a:extLst>
              </p:cNvPr>
              <p:cNvGrpSpPr/>
              <p:nvPr/>
            </p:nvGrpSpPr>
            <p:grpSpPr>
              <a:xfrm>
                <a:off x="9399912" y="5628224"/>
                <a:ext cx="790384" cy="358689"/>
                <a:chOff x="11066817" y="6143855"/>
                <a:chExt cx="790384" cy="358689"/>
              </a:xfrm>
            </p:grpSpPr>
            <p:pic>
              <p:nvPicPr>
                <p:cNvPr id="1107" name="Picture 1106">
                  <a:extLst>
                    <a:ext uri="{FF2B5EF4-FFF2-40B4-BE49-F238E27FC236}">
                      <a16:creationId xmlns:a16="http://schemas.microsoft.com/office/drawing/2014/main" id="{64B273E5-EBA2-37A9-0E85-5106C7DC43D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066817" y="6143855"/>
                  <a:ext cx="317019" cy="353599"/>
                </a:xfrm>
                <a:prstGeom prst="rect">
                  <a:avLst/>
                </a:prstGeom>
              </p:spPr>
            </p:pic>
            <p:pic>
              <p:nvPicPr>
                <p:cNvPr id="1110" name="Picture 1109">
                  <a:extLst>
                    <a:ext uri="{FF2B5EF4-FFF2-40B4-BE49-F238E27FC236}">
                      <a16:creationId xmlns:a16="http://schemas.microsoft.com/office/drawing/2014/main" id="{65DD5F3B-CFAF-F274-1FEA-0B361CF7F71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204697" y="6146401"/>
                  <a:ext cx="317019" cy="353598"/>
                </a:xfrm>
                <a:prstGeom prst="rect">
                  <a:avLst/>
                </a:prstGeom>
              </p:spPr>
            </p:pic>
            <p:pic>
              <p:nvPicPr>
                <p:cNvPr id="1114" name="Picture 1113">
                  <a:extLst>
                    <a:ext uri="{FF2B5EF4-FFF2-40B4-BE49-F238E27FC236}">
                      <a16:creationId xmlns:a16="http://schemas.microsoft.com/office/drawing/2014/main" id="{85367B9C-2491-64A8-EC37-FA487DAD5A0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73639" y="6147363"/>
                  <a:ext cx="321870" cy="355181"/>
                </a:xfrm>
                <a:prstGeom prst="rect">
                  <a:avLst/>
                </a:prstGeom>
              </p:spPr>
            </p:pic>
            <p:pic>
              <p:nvPicPr>
                <p:cNvPr id="1128" name="Picture 1127">
                  <a:extLst>
                    <a:ext uri="{FF2B5EF4-FFF2-40B4-BE49-F238E27FC236}">
                      <a16:creationId xmlns:a16="http://schemas.microsoft.com/office/drawing/2014/main" id="{8F12B509-40BC-6EFD-51A9-112633CF88D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535331" y="6147364"/>
                  <a:ext cx="321870" cy="355179"/>
                </a:xfrm>
                <a:prstGeom prst="rect">
                  <a:avLst/>
                </a:prstGeom>
              </p:spPr>
            </p:pic>
          </p:grpSp>
          <p:grpSp>
            <p:nvGrpSpPr>
              <p:cNvPr id="1040" name="Group 1039">
                <a:extLst>
                  <a:ext uri="{FF2B5EF4-FFF2-40B4-BE49-F238E27FC236}">
                    <a16:creationId xmlns:a16="http://schemas.microsoft.com/office/drawing/2014/main" id="{8B73F1DF-7E85-D3B3-7D1B-20543D05EA10}"/>
                  </a:ext>
                </a:extLst>
              </p:cNvPr>
              <p:cNvGrpSpPr/>
              <p:nvPr/>
            </p:nvGrpSpPr>
            <p:grpSpPr>
              <a:xfrm>
                <a:off x="10021260" y="5650605"/>
                <a:ext cx="760593" cy="366321"/>
                <a:chOff x="10927058" y="6145000"/>
                <a:chExt cx="760593" cy="366321"/>
              </a:xfrm>
            </p:grpSpPr>
            <p:pic>
              <p:nvPicPr>
                <p:cNvPr id="1048" name="Picture 1047">
                  <a:extLst>
                    <a:ext uri="{FF2B5EF4-FFF2-40B4-BE49-F238E27FC236}">
                      <a16:creationId xmlns:a16="http://schemas.microsoft.com/office/drawing/2014/main" id="{48EBB432-5F84-6832-FFCA-69D3DBBA905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1077049" y="6146186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1104" name="Picture 1103">
                  <a:extLst>
                    <a:ext uri="{FF2B5EF4-FFF2-40B4-BE49-F238E27FC236}">
                      <a16:creationId xmlns:a16="http://schemas.microsoft.com/office/drawing/2014/main" id="{464EC521-5954-CFE3-5F1C-935FE737D7B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927058" y="6145000"/>
                  <a:ext cx="317019" cy="353600"/>
                </a:xfrm>
                <a:prstGeom prst="rect">
                  <a:avLst/>
                </a:prstGeom>
              </p:spPr>
            </p:pic>
            <p:pic>
              <p:nvPicPr>
                <p:cNvPr id="1105" name="Picture 1104">
                  <a:extLst>
                    <a:ext uri="{FF2B5EF4-FFF2-40B4-BE49-F238E27FC236}">
                      <a16:creationId xmlns:a16="http://schemas.microsoft.com/office/drawing/2014/main" id="{032CBBF2-623D-1F2C-F2FF-F8C6646FB10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365781" y="6156141"/>
                  <a:ext cx="321870" cy="355180"/>
                </a:xfrm>
                <a:prstGeom prst="rect">
                  <a:avLst/>
                </a:prstGeom>
              </p:spPr>
            </p:pic>
            <p:pic>
              <p:nvPicPr>
                <p:cNvPr id="1106" name="Picture 1105">
                  <a:extLst>
                    <a:ext uri="{FF2B5EF4-FFF2-40B4-BE49-F238E27FC236}">
                      <a16:creationId xmlns:a16="http://schemas.microsoft.com/office/drawing/2014/main" id="{45A8FFBC-880C-7BA3-DDF3-9BDF3F5893B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6006" b="89779" l="5814" r="95116">
                              <a14:foregroundMark x1="12791" y1="87250" x2="12791" y2="87250"/>
                              <a14:foregroundMark x1="5814" y1="79031" x2="5814" y2="79031"/>
                              <a14:foregroundMark x1="92791" y1="18862" x2="90000" y2="9378"/>
                              <a14:foregroundMark x1="95116" y1="6006" x2="95116" y2="6006"/>
                            </a14:backgroundRemoval>
                          </a14:imgEffect>
                        </a14:imgLayer>
                      </a14:imgProps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1223691" y="6145396"/>
                  <a:ext cx="321870" cy="355180"/>
                </a:xfrm>
                <a:prstGeom prst="rect">
                  <a:avLst/>
                </a:prstGeom>
              </p:spPr>
            </p:pic>
          </p:grpSp>
          <p:pic>
            <p:nvPicPr>
              <p:cNvPr id="1043" name="Picture 1042">
                <a:extLst>
                  <a:ext uri="{FF2B5EF4-FFF2-40B4-BE49-F238E27FC236}">
                    <a16:creationId xmlns:a16="http://schemas.microsoft.com/office/drawing/2014/main" id="{0D37A1C7-8734-274A-C35A-282FE4842C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627145" y="5662657"/>
                <a:ext cx="321870" cy="355180"/>
              </a:xfrm>
              <a:prstGeom prst="rect">
                <a:avLst/>
              </a:prstGeom>
            </p:spPr>
          </p:pic>
          <p:pic>
            <p:nvPicPr>
              <p:cNvPr id="1044" name="Picture 1043">
                <a:extLst>
                  <a:ext uri="{FF2B5EF4-FFF2-40B4-BE49-F238E27FC236}">
                    <a16:creationId xmlns:a16="http://schemas.microsoft.com/office/drawing/2014/main" id="{5F919DB4-CBCA-0CBD-9F6E-5A50A25508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6006" b="89779" l="5814" r="95116">
                            <a14:foregroundMark x1="12791" y1="87250" x2="12791" y2="87250"/>
                            <a14:foregroundMark x1="5814" y1="79031" x2="5814" y2="79031"/>
                            <a14:foregroundMark x1="92791" y1="18862" x2="90000" y2="9378"/>
                            <a14:foregroundMark x1="95116" y1="6006" x2="95116" y2="6006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0777886" y="5662657"/>
                <a:ext cx="321870" cy="355180"/>
              </a:xfrm>
              <a:prstGeom prst="rect">
                <a:avLst/>
              </a:prstGeom>
            </p:spPr>
          </p:pic>
        </p:grpSp>
      </p:grpSp>
      <p:cxnSp>
        <p:nvCxnSpPr>
          <p:cNvPr id="1130" name="Straight Connector 1129">
            <a:extLst>
              <a:ext uri="{FF2B5EF4-FFF2-40B4-BE49-F238E27FC236}">
                <a16:creationId xmlns:a16="http://schemas.microsoft.com/office/drawing/2014/main" id="{FF364C8E-F0EE-FA8D-E6DD-7F741D8EAFCF}"/>
              </a:ext>
            </a:extLst>
          </p:cNvPr>
          <p:cNvCxnSpPr>
            <a:cxnSpLocks/>
          </p:cNvCxnSpPr>
          <p:nvPr/>
        </p:nvCxnSpPr>
        <p:spPr>
          <a:xfrm>
            <a:off x="9377573" y="3537731"/>
            <a:ext cx="2862408" cy="139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137" name="Picture 8" descr="Henry Beaufort, 3rd Duke of Somerset">
            <a:extLst>
              <a:ext uri="{FF2B5EF4-FFF2-40B4-BE49-F238E27FC236}">
                <a16:creationId xmlns:a16="http://schemas.microsoft.com/office/drawing/2014/main" id="{DD6401FB-9C75-39AE-364D-3F9766805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600" b="96571" l="3600" r="96000">
                        <a14:foregroundMark x1="7467" y1="17486" x2="8533" y2="63886"/>
                        <a14:foregroundMark x1="8533" y1="63886" x2="19067" y2="79771"/>
                        <a14:foregroundMark x1="19067" y1="79771" x2="44800" y2="89829"/>
                        <a14:foregroundMark x1="44800" y1="89829" x2="53867" y2="91543"/>
                        <a14:foregroundMark x1="53867" y1="91543" x2="76400" y2="80229"/>
                        <a14:foregroundMark x1="76400" y1="80229" x2="91333" y2="57943"/>
                        <a14:foregroundMark x1="91333" y1="57943" x2="94800" y2="46286"/>
                        <a14:foregroundMark x1="94800" y1="46286" x2="89867" y2="14171"/>
                        <a14:foregroundMark x1="89867" y1="14171" x2="63200" y2="3429"/>
                        <a14:foregroundMark x1="63200" y1="3429" x2="7867" y2="12229"/>
                        <a14:foregroundMark x1="7867" y1="12229" x2="7867" y2="18400"/>
                        <a14:foregroundMark x1="30267" y1="5486" x2="76800" y2="6286"/>
                        <a14:foregroundMark x1="85467" y1="5829" x2="92533" y2="15771"/>
                        <a14:foregroundMark x1="92533" y1="15771" x2="96133" y2="37371"/>
                        <a14:foregroundMark x1="94800" y1="58743" x2="94800" y2="58743"/>
                        <a14:foregroundMark x1="90267" y1="70400" x2="76000" y2="85486"/>
                        <a14:foregroundMark x1="76000" y1="85486" x2="71867" y2="87543"/>
                        <a14:foregroundMark x1="94000" y1="59771" x2="92400" y2="65486"/>
                        <a14:foregroundMark x1="97200" y1="17486" x2="92933" y2="6857"/>
                        <a14:foregroundMark x1="92933" y1="6857" x2="81733" y2="2286"/>
                        <a14:foregroundMark x1="21200" y1="4686" x2="7467" y2="9486"/>
                        <a14:foregroundMark x1="7467" y1="9486" x2="4400" y2="17143"/>
                        <a14:foregroundMark x1="4400" y1="17143" x2="3733" y2="32914"/>
                        <a14:foregroundMark x1="12133" y1="4914" x2="19067" y2="5029"/>
                        <a14:foregroundMark x1="24933" y1="1943" x2="13733" y2="1600"/>
                        <a14:foregroundMark x1="13733" y1="1600" x2="10933" y2="2629"/>
                        <a14:foregroundMark x1="33467" y1="88229" x2="53200" y2="96457"/>
                        <a14:foregroundMark x1="53200" y1="96457" x2="54000" y2="965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1" r="361" b="-311"/>
          <a:stretch/>
        </p:blipFill>
        <p:spPr bwMode="auto">
          <a:xfrm>
            <a:off x="5572063" y="2295896"/>
            <a:ext cx="831068" cy="976087"/>
          </a:xfrm>
          <a:prstGeom prst="flowChartOffpage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Ribbon: Tilted Down 1036">
            <a:extLst>
              <a:ext uri="{FF2B5EF4-FFF2-40B4-BE49-F238E27FC236}">
                <a16:creationId xmlns:a16="http://schemas.microsoft.com/office/drawing/2014/main" id="{A2562DC5-D9A0-8451-C4D7-B7958B0EB461}"/>
              </a:ext>
            </a:extLst>
          </p:cNvPr>
          <p:cNvSpPr/>
          <p:nvPr/>
        </p:nvSpPr>
        <p:spPr>
          <a:xfrm>
            <a:off x="2633335" y="12414"/>
            <a:ext cx="6978746" cy="1446371"/>
          </a:xfrm>
          <a:prstGeom prst="ribbon">
            <a:avLst>
              <a:gd name="adj1" fmla="val 14768"/>
              <a:gd name="adj2" fmla="val 68581"/>
            </a:avLst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600" b="1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mprint MT Shadow" panose="04020605060303030202" pitchFamily="82" charset="0"/>
              </a:rPr>
              <a:t>TOWTON</a:t>
            </a:r>
            <a:endParaRPr lang="en-US" sz="8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mprint MT Shadow" panose="04020605060303030202" pitchFamily="82" charset="0"/>
            </a:endParaRPr>
          </a:p>
          <a:p>
            <a:pPr algn="ctr"/>
            <a:r>
              <a:rPr lang="en-US" sz="2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‘THE BLOODIEST BATTLE ON ENGLISH SOIL’</a:t>
            </a:r>
            <a:endParaRPr lang="en-GB" sz="20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E2F4380-EAE6-928F-7095-20F086720A10}"/>
              </a:ext>
            </a:extLst>
          </p:cNvPr>
          <p:cNvGrpSpPr/>
          <p:nvPr/>
        </p:nvGrpSpPr>
        <p:grpSpPr>
          <a:xfrm>
            <a:off x="2624944" y="1460889"/>
            <a:ext cx="2361013" cy="5412185"/>
            <a:chOff x="2653560" y="1164768"/>
            <a:chExt cx="2350516" cy="5647558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0CA28A8-88B1-04FB-FCCA-60FE4AB60A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6"/>
            <a:srcRect l="12631"/>
            <a:stretch/>
          </p:blipFill>
          <p:spPr>
            <a:xfrm>
              <a:off x="2663202" y="3050512"/>
              <a:ext cx="2255420" cy="3761814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EFFA506-1F8D-1ADA-F729-5B94AFF42ABA}"/>
                </a:ext>
              </a:extLst>
            </p:cNvPr>
            <p:cNvSpPr txBox="1"/>
            <p:nvPr/>
          </p:nvSpPr>
          <p:spPr>
            <a:xfrm rot="20363715">
              <a:off x="3811763" y="3208821"/>
              <a:ext cx="119231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solidFill>
                    <a:srgbClr val="FF0000"/>
                  </a:solidFill>
                </a:rPr>
                <a:t>Lancastrian Route</a:t>
              </a:r>
              <a:endParaRPr lang="en-GB" sz="1000" dirty="0">
                <a:solidFill>
                  <a:srgbClr val="FF0000"/>
                </a:solidFill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CEA456B4-788F-E542-801A-CB937BB35C64}"/>
                </a:ext>
              </a:extLst>
            </p:cNvPr>
            <p:cNvSpPr txBox="1"/>
            <p:nvPr/>
          </p:nvSpPr>
          <p:spPr>
            <a:xfrm rot="16956568">
              <a:off x="3186774" y="5490952"/>
              <a:ext cx="143578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/>
                <a:t>Yorkist Route</a:t>
              </a:r>
              <a:endParaRPr lang="en-GB" sz="1000" dirty="0"/>
            </a:p>
          </p:txBody>
        </p:sp>
        <p:pic>
          <p:nvPicPr>
            <p:cNvPr id="1146" name="Picture 1145">
              <a:extLst>
                <a:ext uri="{FF2B5EF4-FFF2-40B4-BE49-F238E27FC236}">
                  <a16:creationId xmlns:a16="http://schemas.microsoft.com/office/drawing/2014/main" id="{6DE854BF-A0B3-24B9-24C3-56B45233D8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7"/>
            <a:srcRect t="15452" b="4050"/>
            <a:stretch/>
          </p:blipFill>
          <p:spPr>
            <a:xfrm>
              <a:off x="2653560" y="1164768"/>
              <a:ext cx="2265133" cy="1907367"/>
            </a:xfrm>
            <a:prstGeom prst="rect">
              <a:avLst/>
            </a:prstGeom>
          </p:spPr>
        </p:pic>
        <p:sp>
          <p:nvSpPr>
            <p:cNvPr id="1148" name="TextBox 1147">
              <a:extLst>
                <a:ext uri="{FF2B5EF4-FFF2-40B4-BE49-F238E27FC236}">
                  <a16:creationId xmlns:a16="http://schemas.microsoft.com/office/drawing/2014/main" id="{37A8339F-8DAF-F9B2-9695-A4E92A678183}"/>
                </a:ext>
              </a:extLst>
            </p:cNvPr>
            <p:cNvSpPr txBox="1"/>
            <p:nvPr/>
          </p:nvSpPr>
          <p:spPr>
            <a:xfrm>
              <a:off x="4097103" y="1402226"/>
              <a:ext cx="89222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b="1" dirty="0"/>
                <a:t>Where is Towton Located?</a:t>
              </a:r>
              <a:endParaRPr lang="en-GB" sz="1200" b="1" dirty="0"/>
            </a:p>
          </p:txBody>
        </p:sp>
        <p:cxnSp>
          <p:nvCxnSpPr>
            <p:cNvPr id="1140" name="Straight Arrow Connector 1139">
              <a:extLst>
                <a:ext uri="{FF2B5EF4-FFF2-40B4-BE49-F238E27FC236}">
                  <a16:creationId xmlns:a16="http://schemas.microsoft.com/office/drawing/2014/main" id="{074C1895-BF8A-9183-510B-9CE6B53E27F5}"/>
                </a:ext>
              </a:extLst>
            </p:cNvPr>
            <p:cNvCxnSpPr>
              <a:cxnSpLocks/>
            </p:cNvCxnSpPr>
            <p:nvPr/>
          </p:nvCxnSpPr>
          <p:spPr>
            <a:xfrm>
              <a:off x="3378255" y="4394703"/>
              <a:ext cx="109708" cy="140081"/>
            </a:xfrm>
            <a:prstGeom prst="straightConnector1">
              <a:avLst/>
            </a:prstGeom>
            <a:ln>
              <a:solidFill>
                <a:srgbClr val="C00000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43" name="TextBox 1142">
              <a:extLst>
                <a:ext uri="{FF2B5EF4-FFF2-40B4-BE49-F238E27FC236}">
                  <a16:creationId xmlns:a16="http://schemas.microsoft.com/office/drawing/2014/main" id="{60382D56-A236-C30D-C3C1-537E2759707D}"/>
                </a:ext>
              </a:extLst>
            </p:cNvPr>
            <p:cNvSpPr txBox="1"/>
            <p:nvPr/>
          </p:nvSpPr>
          <p:spPr>
            <a:xfrm>
              <a:off x="2694273" y="4134674"/>
              <a:ext cx="91494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solidFill>
                    <a:srgbClr val="C00000"/>
                  </a:solidFill>
                </a:rPr>
                <a:t>Lancastrian Horsemen</a:t>
              </a:r>
              <a:endParaRPr lang="en-GB" sz="10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112" name="Oval 1111">
            <a:extLst>
              <a:ext uri="{FF2B5EF4-FFF2-40B4-BE49-F238E27FC236}">
                <a16:creationId xmlns:a16="http://schemas.microsoft.com/office/drawing/2014/main" id="{4EAA3D29-1C0E-DEF6-DD16-EF6A166DB80E}"/>
              </a:ext>
            </a:extLst>
          </p:cNvPr>
          <p:cNvSpPr/>
          <p:nvPr/>
        </p:nvSpPr>
        <p:spPr>
          <a:xfrm rot="3519401" flipV="1">
            <a:off x="3491897" y="4673479"/>
            <a:ext cx="45719" cy="82990"/>
          </a:xfrm>
          <a:prstGeom prst="ellipse">
            <a:avLst/>
          </a:prstGeom>
          <a:solidFill>
            <a:srgbClr val="BD0404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CEB004-A964-25F1-ECF7-BC15E4498EA5}"/>
              </a:ext>
            </a:extLst>
          </p:cNvPr>
          <p:cNvSpPr txBox="1"/>
          <p:nvPr/>
        </p:nvSpPr>
        <p:spPr>
          <a:xfrm>
            <a:off x="0" y="-3449"/>
            <a:ext cx="2626270" cy="341632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March 9</a:t>
            </a:r>
            <a:r>
              <a:rPr lang="en-US" sz="2000" b="1" u="sng" baseline="30000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th</a:t>
            </a:r>
            <a:r>
              <a:rPr lang="en-US" sz="2000" b="1" u="sng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, </a:t>
            </a:r>
            <a:r>
              <a:rPr lang="en-US" sz="4800" b="1" u="sng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1461</a:t>
            </a:r>
            <a:r>
              <a:rPr lang="en-US" sz="2400" b="1" u="sng" dirty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 </a:t>
            </a:r>
          </a:p>
          <a:p>
            <a:pPr algn="ctr"/>
            <a:r>
              <a:rPr lang="en-US" sz="1200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 </a:t>
            </a:r>
          </a:p>
          <a:p>
            <a:pPr algn="ctr"/>
            <a:r>
              <a:rPr lang="en-US" sz="1200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Part of the War of The Roses.</a:t>
            </a:r>
          </a:p>
          <a:p>
            <a:pPr algn="ctr"/>
            <a:endParaRPr lang="en-US" sz="1200" dirty="0">
              <a:latin typeface="Copperplate Gothic Light" panose="020E0507020206020404" pitchFamily="34" charset="0"/>
              <a:ea typeface="DengXian" panose="020B0503020204020204" pitchFamily="2" charset="-122"/>
              <a:cs typeface="Courier New" panose="02070309020205020404" pitchFamily="49" charset="0"/>
            </a:endParaRPr>
          </a:p>
          <a:p>
            <a:pPr algn="ctr"/>
            <a:r>
              <a:rPr lang="en-US" sz="1200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the House of Lancaster was forced to retreat after a failed attempt to seize London.</a:t>
            </a:r>
          </a:p>
          <a:p>
            <a:endParaRPr lang="en-US" sz="1200" dirty="0">
              <a:latin typeface="Copperplate Gothic Light" panose="020E0507020206020404" pitchFamily="34" charset="0"/>
              <a:ea typeface="DengXian" panose="020B0503020204020204" pitchFamily="2" charset="-122"/>
              <a:cs typeface="Courier New" panose="02070309020205020404" pitchFamily="49" charset="0"/>
            </a:endParaRPr>
          </a:p>
          <a:p>
            <a:pPr algn="ctr"/>
            <a:r>
              <a:rPr lang="en-US" sz="1200" dirty="0">
                <a:latin typeface="Copperplate Gothic Light" panose="020E0507020206020404" pitchFamily="34" charset="0"/>
                <a:ea typeface="DengXian" panose="020B0503020204020204" pitchFamily="2" charset="-122"/>
                <a:cs typeface="Courier New" panose="02070309020205020404" pitchFamily="49" charset="0"/>
              </a:rPr>
              <a:t>They would be intercepted by the house of York who had crossed the River Aire.</a:t>
            </a:r>
          </a:p>
        </p:txBody>
      </p:sp>
    </p:spTree>
    <p:extLst>
      <p:ext uri="{BB962C8B-B14F-4D97-AF65-F5344CB8AC3E}">
        <p14:creationId xmlns:p14="http://schemas.microsoft.com/office/powerpoint/2010/main" val="1414912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C7EBF-D97C-222E-B21B-BED2E3FF6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" y="-24851"/>
            <a:ext cx="6096002" cy="98790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u="sng" dirty="0"/>
              <a:t>Bibliography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E27A4-6C90-8F63-A5C4-6554B3AA4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969318"/>
            <a:ext cx="6095999" cy="588868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GB" sz="1200" dirty="0"/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Boardman, Andrew W.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Battle of Towton 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(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Glouchtershire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: Sutton Publishing Limited, 2000).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Britannica,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Edward IV King of England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3"/>
              </a:rPr>
              <a:t>https://www.britannica.com/biography/Edward-IV-king-of-England</a:t>
            </a:r>
            <a:endParaRPr lang="en-GB" sz="1400" i="1" kern="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Carmen, John 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‘Bloody Meadows: The Places of Battle’, in </a:t>
            </a:r>
            <a:r>
              <a:rPr lang="en-US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Familiar Past? Archaeologies of Later Historical Britain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Tarlow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Sarah &amp; West, Susie (Eds) (London: Routledge, 1999).</a:t>
            </a:r>
            <a:endParaRPr lang="en-GB" sz="1400" kern="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Carpenter, Christine, </a:t>
            </a:r>
            <a:r>
              <a:rPr lang="en-US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The Wars Of The Roses Politics And The Constitution In England, 1437 1509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(New York: Cambridge University Press, 1997).</a:t>
            </a:r>
            <a:endParaRPr lang="en-GB" sz="1400" kern="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Gravett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Christopher Graham Turner, </a:t>
            </a:r>
            <a:r>
              <a:rPr lang="en-US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Towton 1461:England’s Bloodiest Battle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, (Oxford: Osprey Publishing, 2003).</a:t>
            </a:r>
            <a:endParaRPr lang="en-GB" sz="1400" kern="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Leadman,</a:t>
            </a:r>
            <a:r>
              <a:rPr lang="en-GB" sz="1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Alex H. ‘The Battle of Towton’,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Yorkshire Archaeological and Topographical Journal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(London: BRADBURY, AGNEW, AND CO.) 287-302.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Yorkshire Guide, </a:t>
            </a:r>
            <a:r>
              <a:rPr lang="en-GB" sz="14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Towton Battlefield, 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2005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4"/>
              </a:rPr>
              <a:t>http://www.yorkshireguides.com/towton_battlefield.html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 [Accessed 19/07/2024].</a:t>
            </a:r>
          </a:p>
          <a:p>
            <a:endParaRPr lang="en-GB" sz="1200" dirty="0">
              <a:latin typeface="Calibri" panose="020F0502020204030204" pitchFamily="34" charset="0"/>
              <a:ea typeface="Aptos" panose="020B00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E95729-C2DE-5754-32CC-82A30DB87EB3}"/>
              </a:ext>
            </a:extLst>
          </p:cNvPr>
          <p:cNvSpPr txBox="1"/>
          <p:nvPr/>
        </p:nvSpPr>
        <p:spPr>
          <a:xfrm>
            <a:off x="6095997" y="-24851"/>
            <a:ext cx="6096003" cy="98790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1400" b="1" u="sng" dirty="0"/>
          </a:p>
          <a:p>
            <a:r>
              <a:rPr lang="en-US" sz="4400" b="1" u="sng" dirty="0"/>
              <a:t>List of Images Used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6D044D-9858-559C-8091-BFEEA1A2D4DB}"/>
              </a:ext>
            </a:extLst>
          </p:cNvPr>
          <p:cNvSpPr txBox="1"/>
          <p:nvPr/>
        </p:nvSpPr>
        <p:spPr>
          <a:xfrm>
            <a:off x="6095997" y="969318"/>
            <a:ext cx="6095999" cy="589494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1400" dirty="0"/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Emoji Island, ‘Skull Emoji’, (2024),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5"/>
              </a:rPr>
              <a:t>https://emojiisland.com/collections/all-products/products/skull-iphone-emoji-jpg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20/07/2024].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Get the Data, ‘Map Showing the Position of Towton Within the United Kingdom’,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6"/>
              </a:rPr>
              <a:t>https://www.getthedata.com/towton/where-is-towton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19/07/2024].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Turner, Graham, ‘The Battle of Towton’, (unknown date)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7"/>
              </a:rPr>
              <a:t>https://www.studio88.co.uk/acatalog/The_Battle_of_Towton_canvas.html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18/07/2024].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Unknown Artist, ‘Arms Associated with the </a:t>
            </a:r>
            <a:r>
              <a:rPr lang="en-GB" sz="1400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Beauforts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’, (unknown date)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8"/>
              </a:rPr>
              <a:t>http://www.woking-palace.org/beaufort.html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21/07/2024].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Unknown Artist, ‘Edward IV’, (unknown date)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3"/>
              </a:rPr>
              <a:t>https://www.britannica.com/biography/Edward-IV-king-of-England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20/07/2024].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VHV.RS, ‘Cartoon Sword Clipart’, (unknown date) &lt;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9"/>
              </a:rPr>
              <a:t>https://www.vhv.rs/viewpic/TTxiJTo_cartoon-sword-clipart-png-transparent-png/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[Accessed 20/07/2024].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 Weapons and Warfare, ‘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The armies of York (white) and Lancaster (red) move towards Towton.’ &lt;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  <a:hlinkClick r:id="rId10"/>
              </a:rPr>
              <a:t>https://weaponsandwarfare.com/2020/02/29/the-battle-of-towton/</a:t>
            </a:r>
            <a:r>
              <a:rPr lang="en-US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&gt; </a:t>
            </a:r>
            <a:r>
              <a:rPr lang="en-GB" sz="1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[Accessed 18/07/2024].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134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671</Words>
  <Application>Microsoft Office PowerPoint</Application>
  <PresentationFormat>Widescreen</PresentationFormat>
  <Paragraphs>95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2" baseType="lpstr">
      <vt:lpstr>Aptos</vt:lpstr>
      <vt:lpstr>Aptos Display</vt:lpstr>
      <vt:lpstr>Arial</vt:lpstr>
      <vt:lpstr>Avenir Next LT Pro Light</vt:lpstr>
      <vt:lpstr>Bell MT</vt:lpstr>
      <vt:lpstr>Calibri</vt:lpstr>
      <vt:lpstr>Castellar</vt:lpstr>
      <vt:lpstr>Copperplate Gothic Light</vt:lpstr>
      <vt:lpstr>Imprint MT Shadow</vt:lpstr>
      <vt:lpstr>Office Theme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 Hales-Owen</dc:creator>
  <cp:lastModifiedBy>Alex Hales-Owen</cp:lastModifiedBy>
  <cp:revision>11</cp:revision>
  <dcterms:created xsi:type="dcterms:W3CDTF">2024-07-15T14:47:14Z</dcterms:created>
  <dcterms:modified xsi:type="dcterms:W3CDTF">2024-08-11T13:10:05Z</dcterms:modified>
</cp:coreProperties>
</file>