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B8E5C65-71DF-C41A-364B-4C080DB5D598}" v="54" dt="2023-03-21T10:49:27.442"/>
    <p1510:client id="{F80B8C1F-5AE0-B682-30D6-E6195C028F18}" v="7" dt="2023-03-14T11:31:50.81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D6844-2354-BD81-969C-C16119C481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22D201-1D1B-3FFC-69B2-EB4ED7EA27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78F6F7-10BD-579C-5A68-1B2BF2EA78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7163A8-C9E9-5DD8-C64A-BD31FFB76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0E4463-6CFC-92D0-EECE-90207E543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51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D0DC9-5411-C603-82E7-C390C0851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E4AD1-D800-8E76-1471-C85BCDF7A0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0E5577-F39C-8666-4297-31BA578E1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A3D223-B96B-C6C0-0941-BD52CC605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032D71-16E4-9394-5A8E-C5898EBD6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1844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3FDBA-007A-0AF5-728E-DE75F9507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3CC636-FFED-F490-3EAF-6D35205596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956E7A-3917-3D36-30A9-E5E158899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CDA6A0-0DAA-75EF-678F-84BD59C93A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0F63C9-C772-8639-E9E9-D5402E1B21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050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91C72-01C9-B046-6E19-91809633D6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E1E508-1132-AF52-A36F-A7E6C54E0A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011DE9-1F43-9A05-C9F8-226176E972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ED8FA0-AF68-A910-5856-040350AF9B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AC9DCE-C34B-DA66-C194-60B8D33B1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00FDC5-9357-D80E-826F-D2D71980A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244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A397B-FC06-CCAA-9BA0-43BD38B71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F13754-17EF-987C-9229-8D7E1A90E9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BC2B61-31C4-2AD3-1472-5B633C1E39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D3B553-30F0-8B89-131C-1261978C85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4F0807-6B31-F57B-DFE9-5B79383718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533157-507D-E8CE-1DD8-B5A5DE3E9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6D7295-CB91-19F6-1A81-49C488D5B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09B9C8C-4F20-9FE7-354D-729E0A4853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404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2AD66-AB51-0DB7-7A24-4E31CBFB4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C55DE8-1C89-E019-1983-50A326CFA1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8E0586-12E0-6BE1-5CC9-614FBB0A3B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9C0B83-05F6-E263-7119-02812CE635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154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947141-255F-7EFF-B978-C27FB6DD8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447C307-59CB-4619-744D-D8E6750AA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038227-C094-1C49-FB2B-C8492F097B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13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65BF0-7981-C6E7-65A3-CF5A4E50E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8D754-8B47-F8F0-C33A-8C0BCA6597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4F6667-4851-C600-7712-A1C9645177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CE311-D3E8-24C4-08AD-0381E9D80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230208-596E-7EA0-6A50-6E975461E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1097B9-7985-BB6C-3483-A932DD6935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6246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7B7A8-7FA8-929E-EE85-8CF3A35BE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A46660-CD1A-FD31-009F-97C415A23D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7FA5E4-F449-2100-E1E6-FF2290E4A6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09408B-2D13-7362-CC69-3978D58F10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57F789-E811-2ABC-03F7-3172A95782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0D215B-35BA-F140-7EF6-E3447327B1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765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A5A5D-02BB-7460-8B64-E8E446293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B24EE6-5B9A-FAFC-F411-F4E5ADA1C9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88D8F0-69E3-CCC6-3C0C-117939DC8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834B52-B73A-8414-0E3B-23022B2A6B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9299C4-0AB1-9337-96EE-4927BC7933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3294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59A1150-6C44-03AC-5EAD-E9A1B1BDF3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05C425-E3A2-91B7-C104-11E37727D5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29F482-2DD4-4E56-6F09-308CEED08C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19A4C0-FFFC-4042-70CA-29689499C4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EDB0C4-78F3-5A72-F22D-1B1D879ADE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08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5C03CE-F35F-1852-78A2-664064063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22CF9A-393F-DAEB-E538-96B62864A3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80CA06-A360-4128-211A-67B533CD3E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45BBB-A368-42D0-86B2-C648EFAF0C02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1D167-5C4E-B381-AD84-D953B1D098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450DD1-6CB7-4803-24F0-0AB102F239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663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hubspot.com/marketing/web-design-html-css-javascript" TargetMode="External"/><Relationship Id="rId2" Type="http://schemas.openxmlformats.org/officeDocument/2006/relationships/hyperlink" Target="https://www.uwtsd.ac.uk/birmingham/certhe-computing-skills-for-the-workplace/#:~:text=You%20could%20develop%20your%20skills,your%20skills%20into%20the%20workplac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C8F4168-B4FB-C7C9-447A-D95C55373EF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32" r="-2" b="20099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852289-16BF-DDB0-67AE-0D15C70818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>
                <a:solidFill>
                  <a:srgbClr val="FFFFFF"/>
                </a:solidFill>
              </a:rPr>
              <a:t>Personal Development Plan (PDP) Learning in Digital Era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66CF24-66C5-2B3D-5308-D403790FC1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Amar Mullhi – 2221267</a:t>
            </a:r>
          </a:p>
          <a:p>
            <a:r>
              <a:rPr lang="en-GB">
                <a:solidFill>
                  <a:srgbClr val="FFFFFF"/>
                </a:solidFill>
              </a:rPr>
              <a:t>Week 10</a:t>
            </a:r>
          </a:p>
        </p:txBody>
      </p:sp>
    </p:spTree>
    <p:extLst>
      <p:ext uri="{BB962C8B-B14F-4D97-AF65-F5344CB8AC3E}">
        <p14:creationId xmlns:p14="http://schemas.microsoft.com/office/powerpoint/2010/main" val="3117176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2186652"/>
              </p:ext>
            </p:extLst>
          </p:nvPr>
        </p:nvGraphicFramePr>
        <p:xfrm>
          <a:off x="0" y="275050"/>
          <a:ext cx="11618754" cy="458216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936459">
                  <a:extLst>
                    <a:ext uri="{9D8B030D-6E8A-4147-A177-3AD203B41FA5}">
                      <a16:colId xmlns:a16="http://schemas.microsoft.com/office/drawing/2014/main" val="4227390396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4196001913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232522430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1164623800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485981499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199022269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</a:t>
                      </a:r>
                    </a:p>
                    <a:p>
                      <a:pPr algn="ctr"/>
                      <a:r>
                        <a:rPr lang="en-GB" sz="1200" dirty="0"/>
                        <a:t>long-term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 specific</a:t>
                      </a:r>
                    </a:p>
                    <a:p>
                      <a:pPr algn="ctr"/>
                      <a:r>
                        <a:rPr lang="en-GB" sz="1200" dirty="0"/>
                        <a:t>career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the key skills</a:t>
                      </a:r>
                    </a:p>
                    <a:p>
                      <a:pPr algn="ctr"/>
                      <a:r>
                        <a:rPr lang="en-GB" sz="1200" dirty="0"/>
                        <a:t>needed for each one</a:t>
                      </a:r>
                    </a:p>
                    <a:p>
                      <a:pPr algn="ctr"/>
                      <a:r>
                        <a:rPr lang="en-GB" sz="1200" dirty="0"/>
                        <a:t>of your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skills do you</a:t>
                      </a:r>
                    </a:p>
                    <a:p>
                      <a:pPr algn="ctr"/>
                      <a:r>
                        <a:rPr lang="en-GB" sz="1200" dirty="0"/>
                        <a:t>need to work on?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actions are you</a:t>
                      </a:r>
                    </a:p>
                    <a:p>
                      <a:pPr algn="ctr"/>
                      <a:r>
                        <a:rPr lang="en-GB" sz="1200" dirty="0"/>
                        <a:t>going to take?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When are you</a:t>
                      </a:r>
                    </a:p>
                    <a:p>
                      <a:pPr algn="ctr"/>
                      <a:r>
                        <a:rPr lang="en-GB" sz="1200" dirty="0"/>
                        <a:t>going to complete</a:t>
                      </a:r>
                    </a:p>
                    <a:p>
                      <a:pPr algn="ctr"/>
                      <a:r>
                        <a:rPr lang="en-GB" sz="1200" dirty="0"/>
                        <a:t>your training by?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3260562"/>
                  </a:ext>
                </a:extLst>
              </a:tr>
              <a:tr h="370840">
                <a:tc rowSpan="5">
                  <a:txBody>
                    <a:bodyPr/>
                    <a:lstStyle/>
                    <a:p>
                      <a:r>
                        <a:rPr lang="en-GB" sz="1200" dirty="0"/>
                        <a:t>A Degree in computing which will enable me to progress further into this field.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Need to complete Term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Organisational skills and critical thinking [1].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Microsoft Office Applications.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Work and submit all the assignments in a timely manner. Research relevant studies in relation to my long term goal.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3 to 4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0747298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Need to complete Term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Demonstrate an understanding of general Operating System concepts. [2]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b="0" i="0" u="none" strike="noStrike" noProof="0" dirty="0"/>
                        <a:t>a working knowledge of how to use cyber security systems.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Research the subject extensively at the library.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4 to 8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6186249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Need to complete Term 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Demonstrate a understanding and application of the fundamental concepts, technologies, and standards required for building and rendering web pages. </a:t>
                      </a:r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An understanding of coding such as HTML and Java Script. [3]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b="0" i="0" u="none" strike="noStrike" noProof="0" dirty="0">
                          <a:latin typeface="Calibri"/>
                        </a:rPr>
                        <a:t>In order to get a basic grasp of how to write these codes, which will help me with the assignment, I need to research and review the codes for many websites.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9 to 12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1170691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30520642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7676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70107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4B55C-076C-9BB1-E909-CEAE74760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0FB5E-A107-942E-C251-8658773DCE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400" dirty="0"/>
              <a:t>References about PDF and self-evaluation here  (maximum 7 references)</a:t>
            </a:r>
          </a:p>
          <a:p>
            <a:pPr algn="l"/>
            <a:r>
              <a:rPr lang="en-GB" sz="1400" dirty="0"/>
              <a:t>1- </a:t>
            </a:r>
            <a:r>
              <a:rPr lang="en-GB" sz="1050" b="1" i="0" dirty="0">
                <a:solidFill>
                  <a:srgbClr val="444444"/>
                </a:solidFill>
                <a:effectLst/>
                <a:latin typeface="Raleway"/>
              </a:rPr>
              <a:t>Computing Skills for the Workplace (</a:t>
            </a:r>
            <a:r>
              <a:rPr lang="en-GB" sz="1050" b="1" i="0" dirty="0" err="1">
                <a:solidFill>
                  <a:srgbClr val="444444"/>
                </a:solidFill>
                <a:effectLst/>
                <a:latin typeface="Raleway"/>
              </a:rPr>
              <a:t>CertHE</a:t>
            </a:r>
            <a:r>
              <a:rPr lang="en-GB" sz="1050" b="1" i="0" dirty="0">
                <a:solidFill>
                  <a:srgbClr val="444444"/>
                </a:solidFill>
                <a:effectLst/>
                <a:latin typeface="Raleway"/>
              </a:rPr>
              <a:t>) – University of </a:t>
            </a:r>
            <a:r>
              <a:rPr lang="en-GB" sz="1050" b="1" i="0" dirty="0" err="1">
                <a:solidFill>
                  <a:srgbClr val="444444"/>
                </a:solidFill>
                <a:effectLst/>
                <a:latin typeface="Raleway"/>
              </a:rPr>
              <a:t>wales</a:t>
            </a:r>
            <a:r>
              <a:rPr lang="en-GB" sz="1050" b="1" i="0" dirty="0">
                <a:solidFill>
                  <a:srgbClr val="444444"/>
                </a:solidFill>
                <a:effectLst/>
                <a:latin typeface="Raleway"/>
              </a:rPr>
              <a:t> available at :</a:t>
            </a:r>
            <a:r>
              <a:rPr lang="en-GB" sz="1050" b="1" i="0" u="sng" dirty="0">
                <a:solidFill>
                  <a:srgbClr val="555555"/>
                </a:solidFill>
                <a:effectLst/>
                <a:latin typeface="Lato"/>
                <a:ea typeface="Lato"/>
                <a:cs typeface="Lato"/>
              </a:rPr>
              <a:t> </a:t>
            </a:r>
            <a:r>
              <a:rPr lang="en-GB" sz="1400" dirty="0">
                <a:hlinkClick r:id="rId2"/>
              </a:rPr>
              <a:t>https://www.uwtsd.ac.uk/birmingham/certhe-computing-skills-for-the-workplace/#:~:text=You%20could%20develop%20your%20skills,your%20skills%20into%20the%20workplace</a:t>
            </a:r>
            <a:r>
              <a:rPr lang="en-GB" sz="1400" dirty="0"/>
              <a:t>, Accessed at 28 Feb 2023</a:t>
            </a:r>
          </a:p>
          <a:p>
            <a:pPr algn="l"/>
            <a:endParaRPr lang="en-GB" sz="1400" dirty="0"/>
          </a:p>
          <a:p>
            <a:r>
              <a:rPr lang="en-GB" sz="1400" dirty="0"/>
              <a:t>2- </a:t>
            </a:r>
            <a:r>
              <a:rPr lang="en-GB" sz="1050" b="1" i="0" dirty="0">
                <a:solidFill>
                  <a:srgbClr val="444444"/>
                </a:solidFill>
                <a:effectLst/>
                <a:latin typeface="Raleway"/>
              </a:rPr>
              <a:t>Computing Skills for the Workplace (</a:t>
            </a:r>
            <a:r>
              <a:rPr lang="en-GB" sz="1050" b="1" i="0" dirty="0" err="1">
                <a:solidFill>
                  <a:srgbClr val="444444"/>
                </a:solidFill>
                <a:effectLst/>
                <a:latin typeface="Raleway"/>
              </a:rPr>
              <a:t>CertHE</a:t>
            </a:r>
            <a:r>
              <a:rPr lang="en-GB" sz="1050" b="1" i="0" dirty="0">
                <a:solidFill>
                  <a:srgbClr val="444444"/>
                </a:solidFill>
                <a:effectLst/>
                <a:latin typeface="Raleway"/>
              </a:rPr>
              <a:t>) – University of </a:t>
            </a:r>
            <a:r>
              <a:rPr lang="en-GB" sz="1050" b="1" i="0" dirty="0" err="1">
                <a:solidFill>
                  <a:srgbClr val="444444"/>
                </a:solidFill>
                <a:effectLst/>
                <a:latin typeface="Raleway"/>
              </a:rPr>
              <a:t>wales</a:t>
            </a:r>
            <a:r>
              <a:rPr lang="en-GB" sz="1050" b="1" i="0" dirty="0">
                <a:solidFill>
                  <a:srgbClr val="444444"/>
                </a:solidFill>
                <a:effectLst/>
                <a:latin typeface="Raleway"/>
              </a:rPr>
              <a:t> available at :</a:t>
            </a:r>
            <a:r>
              <a:rPr lang="en-GB" sz="1050" b="1" i="0" u="sng" dirty="0">
                <a:solidFill>
                  <a:srgbClr val="555555"/>
                </a:solidFill>
                <a:effectLst/>
                <a:latin typeface="Lato"/>
                <a:ea typeface="Lato"/>
                <a:cs typeface="Lato"/>
              </a:rPr>
              <a:t> </a:t>
            </a:r>
            <a:r>
              <a:rPr lang="en-GB" sz="1400" dirty="0">
                <a:hlinkClick r:id="rId2"/>
              </a:rPr>
              <a:t>https://www.uwtsd.ac.uk/birmingham/certhe-computing-skills-for-the-workplace/#:~:text=You%20could%20develop%20your%20skills,your%20skills%20into%20the%20workplace</a:t>
            </a:r>
            <a:r>
              <a:rPr lang="en-GB" sz="1400" dirty="0"/>
              <a:t>, Accessed at 28 Feb 2023</a:t>
            </a:r>
          </a:p>
          <a:p>
            <a:pPr algn="l"/>
            <a:endParaRPr lang="en-GB" sz="1400" dirty="0"/>
          </a:p>
          <a:p>
            <a:r>
              <a:rPr lang="en-GB" sz="1400" dirty="0"/>
              <a:t>3  </a:t>
            </a:r>
            <a:r>
              <a:rPr lang="en-GB" sz="1400" dirty="0" err="1">
                <a:ea typeface="+mn-lt"/>
                <a:cs typeface="+mn-lt"/>
              </a:rPr>
              <a:t>Kolowich</a:t>
            </a:r>
            <a:r>
              <a:rPr lang="en-GB" sz="1400" dirty="0">
                <a:ea typeface="+mn-lt"/>
                <a:cs typeface="+mn-lt"/>
              </a:rPr>
              <a:t>, L. (2018). </a:t>
            </a:r>
            <a:r>
              <a:rPr lang="en-GB" sz="1400" i="1" dirty="0">
                <a:ea typeface="+mn-lt"/>
                <a:cs typeface="+mn-lt"/>
              </a:rPr>
              <a:t>Web Design 101: How HTML, CSS, and JavaScript Work</a:t>
            </a:r>
            <a:r>
              <a:rPr lang="en-GB" sz="1400" dirty="0">
                <a:ea typeface="+mn-lt"/>
                <a:cs typeface="+mn-lt"/>
              </a:rPr>
              <a:t>. [online] Hubspot.com. Available at: </a:t>
            </a:r>
            <a:r>
              <a:rPr lang="en-GB" sz="1400" dirty="0">
                <a:ea typeface="+mn-lt"/>
                <a:cs typeface="+mn-lt"/>
                <a:hlinkClick r:id="rId3"/>
              </a:rPr>
              <a:t>https://blog.hubspot.com/marketing/web-design-html-css-javascript</a:t>
            </a:r>
            <a:r>
              <a:rPr lang="en-GB" sz="1400" dirty="0">
                <a:ea typeface="+mn-lt"/>
                <a:cs typeface="+mn-lt"/>
              </a:rPr>
              <a:t>.</a:t>
            </a:r>
            <a:endParaRPr lang="en-GB" sz="1400"/>
          </a:p>
          <a:p>
            <a:r>
              <a:rPr lang="en-GB" sz="1400" dirty="0">
                <a:ea typeface="+mn-lt"/>
                <a:cs typeface="+mn-lt"/>
              </a:rPr>
              <a:t>‌</a:t>
            </a:r>
            <a:endParaRPr lang="en-GB" dirty="0"/>
          </a:p>
          <a:p>
            <a:endParaRPr lang="en-GB" sz="1400" dirty="0">
              <a:cs typeface="Calibri"/>
            </a:endParaRPr>
          </a:p>
          <a:p>
            <a:pPr algn="l"/>
            <a:endParaRPr lang="en-GB" sz="1400" dirty="0"/>
          </a:p>
          <a:p>
            <a:r>
              <a:rPr lang="en-GB" sz="1400" dirty="0"/>
              <a:t>4 </a:t>
            </a:r>
            <a:endParaRPr lang="en-GB" sz="1400" dirty="0">
              <a:cs typeface="Calibri"/>
            </a:endParaRPr>
          </a:p>
          <a:p>
            <a:pPr algn="l"/>
            <a:endParaRPr lang="en-GB" sz="1400" dirty="0"/>
          </a:p>
          <a:p>
            <a:pPr algn="l"/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4316013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174</TotalTime>
  <Words>411</Words>
  <Application>Microsoft Office PowerPoint</Application>
  <PresentationFormat>Widescreen</PresentationFormat>
  <Paragraphs>46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Personal Development Plan (PDP) Learning in Digital Era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lastModifiedBy>Petrache Vasile</cp:lastModifiedBy>
  <cp:revision>30</cp:revision>
  <dcterms:created xsi:type="dcterms:W3CDTF">2022-07-21T09:53:39Z</dcterms:created>
  <dcterms:modified xsi:type="dcterms:W3CDTF">2023-03-21T10:51:35Z</dcterms:modified>
</cp:coreProperties>
</file>