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594" r:id="rId8"/>
    <p:sldId id="263" r:id="rId9"/>
    <p:sldId id="262" r:id="rId10"/>
    <p:sldId id="266" r:id="rId11"/>
    <p:sldId id="267" r:id="rId12"/>
    <p:sldId id="268" r:id="rId13"/>
    <p:sldId id="596" r:id="rId14"/>
    <p:sldId id="59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008509-809C-C340-AA8B-42F4CD1F9A53}" v="207" dt="2026-04-20T09:26:06.9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67" autoAdjust="0"/>
    <p:restoredTop sz="95928" autoAdjust="0"/>
  </p:normalViewPr>
  <p:slideViewPr>
    <p:cSldViewPr snapToGrid="0">
      <p:cViewPr varScale="1">
        <p:scale>
          <a:sx n="77" d="100"/>
          <a:sy n="77" d="100"/>
        </p:scale>
        <p:origin x="208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natul Joyita Alam (2440390)" userId="88fb00e7-283f-4171-84d2-8c8aff516e09" providerId="ADAL" clId="{43DE7269-951A-5DA5-850C-2860F5D38963}"/>
    <pc:docChg chg="undo custSel addSld delSld modSld">
      <pc:chgData name="Jannatul Joyita Alam (2440390)" userId="88fb00e7-283f-4171-84d2-8c8aff516e09" providerId="ADAL" clId="{43DE7269-951A-5DA5-850C-2860F5D38963}" dt="2026-04-20T09:26:06.922" v="861" actId="113"/>
      <pc:docMkLst>
        <pc:docMk/>
      </pc:docMkLst>
      <pc:sldChg chg="delSp modSp mod">
        <pc:chgData name="Jannatul Joyita Alam (2440390)" userId="88fb00e7-283f-4171-84d2-8c8aff516e09" providerId="ADAL" clId="{43DE7269-951A-5DA5-850C-2860F5D38963}" dt="2026-04-20T08:28:04.367" v="10" actId="1076"/>
        <pc:sldMkLst>
          <pc:docMk/>
          <pc:sldMk cId="400908735" sldId="256"/>
        </pc:sldMkLst>
        <pc:spChg chg="mod">
          <ac:chgData name="Jannatul Joyita Alam (2440390)" userId="88fb00e7-283f-4171-84d2-8c8aff516e09" providerId="ADAL" clId="{43DE7269-951A-5DA5-850C-2860F5D38963}" dt="2026-04-20T08:28:04.367" v="10" actId="1076"/>
          <ac:spMkLst>
            <pc:docMk/>
            <pc:sldMk cId="400908735" sldId="256"/>
            <ac:spMk id="2" creationId="{602508E7-EE09-3285-416C-4FC3E6676B94}"/>
          </ac:spMkLst>
        </pc:spChg>
        <pc:spChg chg="del mod">
          <ac:chgData name="Jannatul Joyita Alam (2440390)" userId="88fb00e7-283f-4171-84d2-8c8aff516e09" providerId="ADAL" clId="{43DE7269-951A-5DA5-850C-2860F5D38963}" dt="2026-04-20T08:27:47.402" v="6" actId="478"/>
          <ac:spMkLst>
            <pc:docMk/>
            <pc:sldMk cId="400908735" sldId="256"/>
            <ac:spMk id="3" creationId="{C7983A45-ACFA-A201-DF55-C3FDC03B715B}"/>
          </ac:spMkLst>
        </pc:spChg>
        <pc:spChg chg="mod">
          <ac:chgData name="Jannatul Joyita Alam (2440390)" userId="88fb00e7-283f-4171-84d2-8c8aff516e09" providerId="ADAL" clId="{43DE7269-951A-5DA5-850C-2860F5D38963}" dt="2026-04-20T08:28:01.333" v="9" actId="1076"/>
          <ac:spMkLst>
            <pc:docMk/>
            <pc:sldMk cId="400908735" sldId="256"/>
            <ac:spMk id="4" creationId="{53777F1C-B44B-A193-8A06-0E783FADF3A6}"/>
          </ac:spMkLst>
        </pc:spChg>
      </pc:sldChg>
      <pc:sldChg chg="addSp delSp modSp mod setBg">
        <pc:chgData name="Jannatul Joyita Alam (2440390)" userId="88fb00e7-283f-4171-84d2-8c8aff516e09" providerId="ADAL" clId="{43DE7269-951A-5DA5-850C-2860F5D38963}" dt="2026-04-20T08:31:26.853" v="79" actId="26606"/>
        <pc:sldMkLst>
          <pc:docMk/>
          <pc:sldMk cId="383219146" sldId="257"/>
        </pc:sldMkLst>
        <pc:spChg chg="mod">
          <ac:chgData name="Jannatul Joyita Alam (2440390)" userId="88fb00e7-283f-4171-84d2-8c8aff516e09" providerId="ADAL" clId="{43DE7269-951A-5DA5-850C-2860F5D38963}" dt="2026-04-20T08:31:26.853" v="79" actId="26606"/>
          <ac:spMkLst>
            <pc:docMk/>
            <pc:sldMk cId="383219146" sldId="257"/>
            <ac:spMk id="2" creationId="{B2EA1C7D-490A-FCDC-5862-E6085BB38967}"/>
          </ac:spMkLst>
        </pc:spChg>
        <pc:spChg chg="del mod">
          <ac:chgData name="Jannatul Joyita Alam (2440390)" userId="88fb00e7-283f-4171-84d2-8c8aff516e09" providerId="ADAL" clId="{43DE7269-951A-5DA5-850C-2860F5D38963}" dt="2026-04-20T08:28:28.603" v="13"/>
          <ac:spMkLst>
            <pc:docMk/>
            <pc:sldMk cId="383219146" sldId="257"/>
            <ac:spMk id="3" creationId="{35B39730-A320-D7B7-CFA7-FEBDED203380}"/>
          </ac:spMkLst>
        </pc:spChg>
        <pc:spChg chg="del mod">
          <ac:chgData name="Jannatul Joyita Alam (2440390)" userId="88fb00e7-283f-4171-84d2-8c8aff516e09" providerId="ADAL" clId="{43DE7269-951A-5DA5-850C-2860F5D38963}" dt="2026-04-19T11:42:50.250" v="4" actId="21"/>
          <ac:spMkLst>
            <pc:docMk/>
            <pc:sldMk cId="383219146" sldId="257"/>
            <ac:spMk id="4" creationId="{34A4051A-3539-8A3B-0EEC-8B49820AF427}"/>
          </ac:spMkLst>
        </pc:spChg>
        <pc:spChg chg="add mod">
          <ac:chgData name="Jannatul Joyita Alam (2440390)" userId="88fb00e7-283f-4171-84d2-8c8aff516e09" providerId="ADAL" clId="{43DE7269-951A-5DA5-850C-2860F5D38963}" dt="2026-04-20T08:31:26.853" v="79" actId="26606"/>
          <ac:spMkLst>
            <pc:docMk/>
            <pc:sldMk cId="383219146" sldId="257"/>
            <ac:spMk id="8" creationId="{FE03B8F5-5D5C-D23F-30F5-912F48DEE21C}"/>
          </ac:spMkLst>
        </pc:spChg>
        <pc:grpChg chg="add del">
          <ac:chgData name="Jannatul Joyita Alam (2440390)" userId="88fb00e7-283f-4171-84d2-8c8aff516e09" providerId="ADAL" clId="{43DE7269-951A-5DA5-850C-2860F5D38963}" dt="2026-04-20T08:31:26.853" v="79" actId="26606"/>
          <ac:grpSpMkLst>
            <pc:docMk/>
            <pc:sldMk cId="383219146" sldId="257"/>
            <ac:grpSpMk id="11" creationId="{BE589684-54CA-64D8-C963-5F19FF75BF72}"/>
          </ac:grpSpMkLst>
        </pc:grpChg>
        <pc:grpChg chg="add">
          <ac:chgData name="Jannatul Joyita Alam (2440390)" userId="88fb00e7-283f-4171-84d2-8c8aff516e09" providerId="ADAL" clId="{43DE7269-951A-5DA5-850C-2860F5D38963}" dt="2026-04-20T08:31:26.853" v="79" actId="26606"/>
          <ac:grpSpMkLst>
            <pc:docMk/>
            <pc:sldMk cId="383219146" sldId="257"/>
            <ac:grpSpMk id="18" creationId="{3AFCAD34-1AFC-BC1A-F6B2-C34C63912EAB}"/>
          </ac:grpSpMkLst>
        </pc:grpChg>
        <pc:picChg chg="add mod ord">
          <ac:chgData name="Jannatul Joyita Alam (2440390)" userId="88fb00e7-283f-4171-84d2-8c8aff516e09" providerId="ADAL" clId="{43DE7269-951A-5DA5-850C-2860F5D38963}" dt="2026-04-20T08:31:26.853" v="79" actId="26606"/>
          <ac:picMkLst>
            <pc:docMk/>
            <pc:sldMk cId="383219146" sldId="257"/>
            <ac:picMk id="4" creationId="{E3AA57EF-01C8-6325-D19E-071683E1BE83}"/>
          </ac:picMkLst>
        </pc:picChg>
      </pc:sldChg>
      <pc:sldChg chg="addSp delSp modSp mod setBg">
        <pc:chgData name="Jannatul Joyita Alam (2440390)" userId="88fb00e7-283f-4171-84d2-8c8aff516e09" providerId="ADAL" clId="{43DE7269-951A-5DA5-850C-2860F5D38963}" dt="2026-04-20T08:31:55.954" v="86" actId="26606"/>
        <pc:sldMkLst>
          <pc:docMk/>
          <pc:sldMk cId="1051806097" sldId="258"/>
        </pc:sldMkLst>
        <pc:spChg chg="add del mod">
          <ac:chgData name="Jannatul Joyita Alam (2440390)" userId="88fb00e7-283f-4171-84d2-8c8aff516e09" providerId="ADAL" clId="{43DE7269-951A-5DA5-850C-2860F5D38963}" dt="2026-04-20T08:31:55.954" v="86" actId="26606"/>
          <ac:spMkLst>
            <pc:docMk/>
            <pc:sldMk cId="1051806097" sldId="258"/>
            <ac:spMk id="3" creationId="{8C8635FF-B9DD-CA2B-F18A-8979D68BF37E}"/>
          </ac:spMkLst>
        </pc:spChg>
        <pc:spChg chg="mod">
          <ac:chgData name="Jannatul Joyita Alam (2440390)" userId="88fb00e7-283f-4171-84d2-8c8aff516e09" providerId="ADAL" clId="{43DE7269-951A-5DA5-850C-2860F5D38963}" dt="2026-04-20T08:31:55.954" v="86" actId="26606"/>
          <ac:spMkLst>
            <pc:docMk/>
            <pc:sldMk cId="1051806097" sldId="258"/>
            <ac:spMk id="4" creationId="{FC814FB2-2CDA-1252-EC0E-5A2D8190D60E}"/>
          </ac:spMkLst>
        </pc:spChg>
        <pc:spChg chg="add del">
          <ac:chgData name="Jannatul Joyita Alam (2440390)" userId="88fb00e7-283f-4171-84d2-8c8aff516e09" providerId="ADAL" clId="{43DE7269-951A-5DA5-850C-2860F5D38963}" dt="2026-04-20T08:31:55.941" v="85" actId="26606"/>
          <ac:spMkLst>
            <pc:docMk/>
            <pc:sldMk cId="1051806097" sldId="258"/>
            <ac:spMk id="10" creationId="{2E442304-DDBD-4F7B-8017-36BCC863FB40}"/>
          </ac:spMkLst>
        </pc:spChg>
        <pc:spChg chg="add del">
          <ac:chgData name="Jannatul Joyita Alam (2440390)" userId="88fb00e7-283f-4171-84d2-8c8aff516e09" providerId="ADAL" clId="{43DE7269-951A-5DA5-850C-2860F5D38963}" dt="2026-04-20T08:31:55.941" v="85" actId="26606"/>
          <ac:spMkLst>
            <pc:docMk/>
            <pc:sldMk cId="1051806097" sldId="258"/>
            <ac:spMk id="12" creationId="{5E107275-3853-46FD-A241-DE4355A42675}"/>
          </ac:spMkLst>
        </pc:spChg>
        <pc:spChg chg="add">
          <ac:chgData name="Jannatul Joyita Alam (2440390)" userId="88fb00e7-283f-4171-84d2-8c8aff516e09" providerId="ADAL" clId="{43DE7269-951A-5DA5-850C-2860F5D38963}" dt="2026-04-20T08:31:55.954" v="86" actId="26606"/>
          <ac:spMkLst>
            <pc:docMk/>
            <pc:sldMk cId="1051806097" sldId="258"/>
            <ac:spMk id="14" creationId="{2E442304-DDBD-4F7B-8017-36BCC863FB40}"/>
          </ac:spMkLst>
        </pc:spChg>
        <pc:spChg chg="add">
          <ac:chgData name="Jannatul Joyita Alam (2440390)" userId="88fb00e7-283f-4171-84d2-8c8aff516e09" providerId="ADAL" clId="{43DE7269-951A-5DA5-850C-2860F5D38963}" dt="2026-04-20T08:31:55.954" v="86" actId="26606"/>
          <ac:spMkLst>
            <pc:docMk/>
            <pc:sldMk cId="1051806097" sldId="258"/>
            <ac:spMk id="15" creationId="{5E107275-3853-46FD-A241-DE4355A42675}"/>
          </ac:spMkLst>
        </pc:spChg>
        <pc:graphicFrameChg chg="add del">
          <ac:chgData name="Jannatul Joyita Alam (2440390)" userId="88fb00e7-283f-4171-84d2-8c8aff516e09" providerId="ADAL" clId="{43DE7269-951A-5DA5-850C-2860F5D38963}" dt="2026-04-20T08:31:55.941" v="85" actId="26606"/>
          <ac:graphicFrameMkLst>
            <pc:docMk/>
            <pc:sldMk cId="1051806097" sldId="258"/>
            <ac:graphicFrameMk id="6" creationId="{8953707C-84F2-BCD0-31BC-8D600C795FC1}"/>
          </ac:graphicFrameMkLst>
        </pc:graphicFrameChg>
        <pc:graphicFrameChg chg="add">
          <ac:chgData name="Jannatul Joyita Alam (2440390)" userId="88fb00e7-283f-4171-84d2-8c8aff516e09" providerId="ADAL" clId="{43DE7269-951A-5DA5-850C-2860F5D38963}" dt="2026-04-20T08:31:55.954" v="86" actId="26606"/>
          <ac:graphicFrameMkLst>
            <pc:docMk/>
            <pc:sldMk cId="1051806097" sldId="258"/>
            <ac:graphicFrameMk id="16" creationId="{EBA6E22A-32FC-6157-24C7-952C40C758A0}"/>
          </ac:graphicFrameMkLst>
        </pc:graphicFrameChg>
      </pc:sldChg>
      <pc:sldChg chg="addSp delSp modSp mod setBg modNotesTx">
        <pc:chgData name="Jannatul Joyita Alam (2440390)" userId="88fb00e7-283f-4171-84d2-8c8aff516e09" providerId="ADAL" clId="{43DE7269-951A-5DA5-850C-2860F5D38963}" dt="2026-04-20T08:35:22.822" v="134" actId="20577"/>
        <pc:sldMkLst>
          <pc:docMk/>
          <pc:sldMk cId="355182791" sldId="259"/>
        </pc:sldMkLst>
        <pc:spChg chg="add del mod">
          <ac:chgData name="Jannatul Joyita Alam (2440390)" userId="88fb00e7-283f-4171-84d2-8c8aff516e09" providerId="ADAL" clId="{43DE7269-951A-5DA5-850C-2860F5D38963}" dt="2026-04-20T08:35:07.198" v="133" actId="26606"/>
          <ac:spMkLst>
            <pc:docMk/>
            <pc:sldMk cId="355182791" sldId="259"/>
            <ac:spMk id="2" creationId="{2B5B9172-04B8-9AC9-1464-2CF3AEB7501A}"/>
          </ac:spMkLst>
        </pc:spChg>
        <pc:spChg chg="add del mod">
          <ac:chgData name="Jannatul Joyita Alam (2440390)" userId="88fb00e7-283f-4171-84d2-8c8aff516e09" providerId="ADAL" clId="{43DE7269-951A-5DA5-850C-2860F5D38963}" dt="2026-04-20T08:34:30.723" v="93"/>
          <ac:spMkLst>
            <pc:docMk/>
            <pc:sldMk cId="355182791" sldId="259"/>
            <ac:spMk id="3" creationId="{0EBD14DB-EC94-B394-2340-BDCEC7C1CCFB}"/>
          </ac:spMkLst>
        </pc:spChg>
        <pc:spChg chg="mod">
          <ac:chgData name="Jannatul Joyita Alam (2440390)" userId="88fb00e7-283f-4171-84d2-8c8aff516e09" providerId="ADAL" clId="{43DE7269-951A-5DA5-850C-2860F5D38963}" dt="2026-04-20T08:35:07.198" v="133" actId="26606"/>
          <ac:spMkLst>
            <pc:docMk/>
            <pc:sldMk cId="355182791" sldId="259"/>
            <ac:spMk id="4" creationId="{37957E82-7305-647C-4919-676C7AE35DAB}"/>
          </ac:spMkLst>
        </pc:spChg>
        <pc:spChg chg="add">
          <ac:chgData name="Jannatul Joyita Alam (2440390)" userId="88fb00e7-283f-4171-84d2-8c8aff516e09" providerId="ADAL" clId="{43DE7269-951A-5DA5-850C-2860F5D38963}" dt="2026-04-20T08:35:07.198" v="133" actId="26606"/>
          <ac:spMkLst>
            <pc:docMk/>
            <pc:sldMk cId="355182791" sldId="259"/>
            <ac:spMk id="7" creationId="{56E9B3E6-E277-4D68-BA48-9CB43FFBD6E2}"/>
          </ac:spMkLst>
        </pc:spChg>
        <pc:spChg chg="add del">
          <ac:chgData name="Jannatul Joyita Alam (2440390)" userId="88fb00e7-283f-4171-84d2-8c8aff516e09" providerId="ADAL" clId="{43DE7269-951A-5DA5-850C-2860F5D38963}" dt="2026-04-20T08:34:18.372" v="91" actId="26606"/>
          <ac:spMkLst>
            <pc:docMk/>
            <pc:sldMk cId="355182791" sldId="259"/>
            <ac:spMk id="10" creationId="{BACC6370-2D7E-4714-9D71-7542949D7D5D}"/>
          </ac:spMkLst>
        </pc:spChg>
        <pc:spChg chg="add del">
          <ac:chgData name="Jannatul Joyita Alam (2440390)" userId="88fb00e7-283f-4171-84d2-8c8aff516e09" providerId="ADAL" clId="{43DE7269-951A-5DA5-850C-2860F5D38963}" dt="2026-04-20T08:34:18.372" v="91" actId="26606"/>
          <ac:spMkLst>
            <pc:docMk/>
            <pc:sldMk cId="355182791" sldId="259"/>
            <ac:spMk id="12" creationId="{F68B3F68-107C-434F-AA38-110D5EA91B85}"/>
          </ac:spMkLst>
        </pc:spChg>
        <pc:spChg chg="add del">
          <ac:chgData name="Jannatul Joyita Alam (2440390)" userId="88fb00e7-283f-4171-84d2-8c8aff516e09" providerId="ADAL" clId="{43DE7269-951A-5DA5-850C-2860F5D38963}" dt="2026-04-20T08:34:18.372" v="91" actId="26606"/>
          <ac:spMkLst>
            <pc:docMk/>
            <pc:sldMk cId="355182791" sldId="259"/>
            <ac:spMk id="14" creationId="{AAD0DBB9-1A4B-4391-81D4-CB19F9AB918A}"/>
          </ac:spMkLst>
        </pc:spChg>
        <pc:spChg chg="add del">
          <ac:chgData name="Jannatul Joyita Alam (2440390)" userId="88fb00e7-283f-4171-84d2-8c8aff516e09" providerId="ADAL" clId="{43DE7269-951A-5DA5-850C-2860F5D38963}" dt="2026-04-20T08:34:18.372" v="91" actId="26606"/>
          <ac:spMkLst>
            <pc:docMk/>
            <pc:sldMk cId="355182791" sldId="259"/>
            <ac:spMk id="16" creationId="{063BBA22-50EA-4C4D-BE05-F1CE4E63AA56}"/>
          </ac:spMkLst>
        </pc:spChg>
        <pc:spChg chg="add">
          <ac:chgData name="Jannatul Joyita Alam (2440390)" userId="88fb00e7-283f-4171-84d2-8c8aff516e09" providerId="ADAL" clId="{43DE7269-951A-5DA5-850C-2860F5D38963}" dt="2026-04-20T08:35:07.198" v="133" actId="26606"/>
          <ac:spMkLst>
            <pc:docMk/>
            <pc:sldMk cId="355182791" sldId="259"/>
            <ac:spMk id="17" creationId="{D5B0017B-2ECA-49AF-B397-DC140825DF8D}"/>
          </ac:spMkLst>
        </pc:spChg>
        <pc:grpChg chg="add">
          <ac:chgData name="Jannatul Joyita Alam (2440390)" userId="88fb00e7-283f-4171-84d2-8c8aff516e09" providerId="ADAL" clId="{43DE7269-951A-5DA5-850C-2860F5D38963}" dt="2026-04-20T08:35:07.198" v="133" actId="26606"/>
          <ac:grpSpMkLst>
            <pc:docMk/>
            <pc:sldMk cId="355182791" sldId="259"/>
            <ac:grpSpMk id="8" creationId="{AE1C45F0-260A-458C-96ED-C1F6D2151219}"/>
          </ac:grpSpMkLst>
        </pc:grpChg>
        <pc:graphicFrameChg chg="add del">
          <ac:chgData name="Jannatul Joyita Alam (2440390)" userId="88fb00e7-283f-4171-84d2-8c8aff516e09" providerId="ADAL" clId="{43DE7269-951A-5DA5-850C-2860F5D38963}" dt="2026-04-20T08:34:18.372" v="91" actId="26606"/>
          <ac:graphicFrameMkLst>
            <pc:docMk/>
            <pc:sldMk cId="355182791" sldId="259"/>
            <ac:graphicFrameMk id="6" creationId="{D353399B-3ADB-2273-F83B-D209507945FB}"/>
          </ac:graphicFrameMkLst>
        </pc:graphicFrameChg>
        <pc:graphicFrameChg chg="add">
          <ac:chgData name="Jannatul Joyita Alam (2440390)" userId="88fb00e7-283f-4171-84d2-8c8aff516e09" providerId="ADAL" clId="{43DE7269-951A-5DA5-850C-2860F5D38963}" dt="2026-04-20T08:35:07.198" v="133" actId="26606"/>
          <ac:graphicFrameMkLst>
            <pc:docMk/>
            <pc:sldMk cId="355182791" sldId="259"/>
            <ac:graphicFrameMk id="11" creationId="{62B4519B-E05A-1473-1B78-3C561BC889F0}"/>
          </ac:graphicFrameMkLst>
        </pc:graphicFrameChg>
        <pc:cxnChg chg="add">
          <ac:chgData name="Jannatul Joyita Alam (2440390)" userId="88fb00e7-283f-4171-84d2-8c8aff516e09" providerId="ADAL" clId="{43DE7269-951A-5DA5-850C-2860F5D38963}" dt="2026-04-20T08:35:07.198" v="133" actId="26606"/>
          <ac:cxnSpMkLst>
            <pc:docMk/>
            <pc:sldMk cId="355182791" sldId="259"/>
            <ac:cxnSpMk id="19" creationId="{6CF1BAF6-AD41-4082-B212-8A1F9A2E8779}"/>
          </ac:cxnSpMkLst>
        </pc:cxnChg>
      </pc:sldChg>
      <pc:sldChg chg="addSp delSp modSp mod setBg">
        <pc:chgData name="Jannatul Joyita Alam (2440390)" userId="88fb00e7-283f-4171-84d2-8c8aff516e09" providerId="ADAL" clId="{43DE7269-951A-5DA5-850C-2860F5D38963}" dt="2026-04-20T08:35:56.367" v="138" actId="26606"/>
        <pc:sldMkLst>
          <pc:docMk/>
          <pc:sldMk cId="1434853904" sldId="260"/>
        </pc:sldMkLst>
        <pc:spChg chg="del mod">
          <ac:chgData name="Jannatul Joyita Alam (2440390)" userId="88fb00e7-283f-4171-84d2-8c8aff516e09" providerId="ADAL" clId="{43DE7269-951A-5DA5-850C-2860F5D38963}" dt="2026-04-20T08:35:56.367" v="138" actId="26606"/>
          <ac:spMkLst>
            <pc:docMk/>
            <pc:sldMk cId="1434853904" sldId="260"/>
            <ac:spMk id="3" creationId="{995E1903-7C68-2C6F-2D1E-D8A37D30E636}"/>
          </ac:spMkLst>
        </pc:spChg>
        <pc:spChg chg="mod">
          <ac:chgData name="Jannatul Joyita Alam (2440390)" userId="88fb00e7-283f-4171-84d2-8c8aff516e09" providerId="ADAL" clId="{43DE7269-951A-5DA5-850C-2860F5D38963}" dt="2026-04-20T08:35:56.367" v="138" actId="26606"/>
          <ac:spMkLst>
            <pc:docMk/>
            <pc:sldMk cId="1434853904" sldId="260"/>
            <ac:spMk id="4" creationId="{0A16EA78-2872-4151-ACDE-85DE92917660}"/>
          </ac:spMkLst>
        </pc:spChg>
        <pc:spChg chg="add">
          <ac:chgData name="Jannatul Joyita Alam (2440390)" userId="88fb00e7-283f-4171-84d2-8c8aff516e09" providerId="ADAL" clId="{43DE7269-951A-5DA5-850C-2860F5D38963}" dt="2026-04-20T08:35:56.367" v="138" actId="26606"/>
          <ac:spMkLst>
            <pc:docMk/>
            <pc:sldMk cId="1434853904" sldId="260"/>
            <ac:spMk id="10" creationId="{56E9B3E6-E277-4D68-BA48-9CB43FFBD6E2}"/>
          </ac:spMkLst>
        </pc:spChg>
        <pc:spChg chg="add">
          <ac:chgData name="Jannatul Joyita Alam (2440390)" userId="88fb00e7-283f-4171-84d2-8c8aff516e09" providerId="ADAL" clId="{43DE7269-951A-5DA5-850C-2860F5D38963}" dt="2026-04-20T08:35:56.367" v="138" actId="26606"/>
          <ac:spMkLst>
            <pc:docMk/>
            <pc:sldMk cId="1434853904" sldId="260"/>
            <ac:spMk id="17" creationId="{D5B0017B-2ECA-49AF-B397-DC140825DF8D}"/>
          </ac:spMkLst>
        </pc:spChg>
        <pc:grpChg chg="add">
          <ac:chgData name="Jannatul Joyita Alam (2440390)" userId="88fb00e7-283f-4171-84d2-8c8aff516e09" providerId="ADAL" clId="{43DE7269-951A-5DA5-850C-2860F5D38963}" dt="2026-04-20T08:35:56.367" v="138" actId="26606"/>
          <ac:grpSpMkLst>
            <pc:docMk/>
            <pc:sldMk cId="1434853904" sldId="260"/>
            <ac:grpSpMk id="12" creationId="{AE1C45F0-260A-458C-96ED-C1F6D2151219}"/>
          </ac:grpSpMkLst>
        </pc:grpChg>
        <pc:graphicFrameChg chg="add">
          <ac:chgData name="Jannatul Joyita Alam (2440390)" userId="88fb00e7-283f-4171-84d2-8c8aff516e09" providerId="ADAL" clId="{43DE7269-951A-5DA5-850C-2860F5D38963}" dt="2026-04-20T08:35:56.367" v="138" actId="26606"/>
          <ac:graphicFrameMkLst>
            <pc:docMk/>
            <pc:sldMk cId="1434853904" sldId="260"/>
            <ac:graphicFrameMk id="6" creationId="{3AAE5B47-F96E-D366-D15E-43DCB637A0CF}"/>
          </ac:graphicFrameMkLst>
        </pc:graphicFrameChg>
        <pc:cxnChg chg="add">
          <ac:chgData name="Jannatul Joyita Alam (2440390)" userId="88fb00e7-283f-4171-84d2-8c8aff516e09" providerId="ADAL" clId="{43DE7269-951A-5DA5-850C-2860F5D38963}" dt="2026-04-20T08:35:56.367" v="138" actId="26606"/>
          <ac:cxnSpMkLst>
            <pc:docMk/>
            <pc:sldMk cId="1434853904" sldId="260"/>
            <ac:cxnSpMk id="19" creationId="{6CF1BAF6-AD41-4082-B212-8A1F9A2E8779}"/>
          </ac:cxnSpMkLst>
        </pc:cxnChg>
      </pc:sldChg>
      <pc:sldChg chg="addSp modSp mod setBg modNotesTx">
        <pc:chgData name="Jannatul Joyita Alam (2440390)" userId="88fb00e7-283f-4171-84d2-8c8aff516e09" providerId="ADAL" clId="{43DE7269-951A-5DA5-850C-2860F5D38963}" dt="2026-04-20T08:37:25.731" v="148" actId="20577"/>
        <pc:sldMkLst>
          <pc:docMk/>
          <pc:sldMk cId="416694051" sldId="261"/>
        </pc:sldMkLst>
        <pc:spChg chg="mod ord">
          <ac:chgData name="Jannatul Joyita Alam (2440390)" userId="88fb00e7-283f-4171-84d2-8c8aff516e09" providerId="ADAL" clId="{43DE7269-951A-5DA5-850C-2860F5D38963}" dt="2026-04-20T08:36:58.045" v="147" actId="5793"/>
          <ac:spMkLst>
            <pc:docMk/>
            <pc:sldMk cId="416694051" sldId="261"/>
            <ac:spMk id="3" creationId="{A156C52F-D988-84DD-FE73-C0508DC81AED}"/>
          </ac:spMkLst>
        </pc:spChg>
        <pc:spChg chg="mod">
          <ac:chgData name="Jannatul Joyita Alam (2440390)" userId="88fb00e7-283f-4171-84d2-8c8aff516e09" providerId="ADAL" clId="{43DE7269-951A-5DA5-850C-2860F5D38963}" dt="2026-04-20T08:36:47.339" v="146" actId="26606"/>
          <ac:spMkLst>
            <pc:docMk/>
            <pc:sldMk cId="416694051" sldId="261"/>
            <ac:spMk id="4" creationId="{B64F5224-38DF-9A0E-ED62-37C8785B3FBD}"/>
          </ac:spMkLst>
        </pc:spChg>
        <pc:spChg chg="add">
          <ac:chgData name="Jannatul Joyita Alam (2440390)" userId="88fb00e7-283f-4171-84d2-8c8aff516e09" providerId="ADAL" clId="{43DE7269-951A-5DA5-850C-2860F5D38963}" dt="2026-04-20T08:36:47.339" v="146" actId="26606"/>
          <ac:spMkLst>
            <pc:docMk/>
            <pc:sldMk cId="416694051" sldId="261"/>
            <ac:spMk id="9" creationId="{4DA718D0-4865-4629-8134-44F68D41D574}"/>
          </ac:spMkLst>
        </pc:spChg>
        <pc:spChg chg="add">
          <ac:chgData name="Jannatul Joyita Alam (2440390)" userId="88fb00e7-283f-4171-84d2-8c8aff516e09" providerId="ADAL" clId="{43DE7269-951A-5DA5-850C-2860F5D38963}" dt="2026-04-20T08:36:47.339" v="146" actId="26606"/>
          <ac:spMkLst>
            <pc:docMk/>
            <pc:sldMk cId="416694051" sldId="261"/>
            <ac:spMk id="15" creationId="{CBC4F608-B4B8-48C3-9572-C0F061B1CD99}"/>
          </ac:spMkLst>
        </pc:spChg>
        <pc:grpChg chg="add">
          <ac:chgData name="Jannatul Joyita Alam (2440390)" userId="88fb00e7-283f-4171-84d2-8c8aff516e09" providerId="ADAL" clId="{43DE7269-951A-5DA5-850C-2860F5D38963}" dt="2026-04-20T08:36:47.339" v="146" actId="26606"/>
          <ac:grpSpMkLst>
            <pc:docMk/>
            <pc:sldMk cId="416694051" sldId="261"/>
            <ac:grpSpMk id="11" creationId="{65167ED7-6315-43AB-B1B6-C326D5FD8F84}"/>
          </ac:grpSpMkLst>
        </pc:grpChg>
      </pc:sldChg>
      <pc:sldChg chg="addSp delSp modSp mod setBg">
        <pc:chgData name="Jannatul Joyita Alam (2440390)" userId="88fb00e7-283f-4171-84d2-8c8aff516e09" providerId="ADAL" clId="{43DE7269-951A-5DA5-850C-2860F5D38963}" dt="2026-04-20T08:53:58.356" v="389" actId="313"/>
        <pc:sldMkLst>
          <pc:docMk/>
          <pc:sldMk cId="1481281875" sldId="262"/>
        </pc:sldMkLst>
        <pc:spChg chg="add del mod">
          <ac:chgData name="Jannatul Joyita Alam (2440390)" userId="88fb00e7-283f-4171-84d2-8c8aff516e09" providerId="ADAL" clId="{43DE7269-951A-5DA5-850C-2860F5D38963}" dt="2026-04-20T08:52:47.737" v="375" actId="478"/>
          <ac:spMkLst>
            <pc:docMk/>
            <pc:sldMk cId="1481281875" sldId="262"/>
            <ac:spMk id="2" creationId="{5D71920A-526B-DBDC-6463-384E7C0D806B}"/>
          </ac:spMkLst>
        </pc:spChg>
        <pc:spChg chg="del mod">
          <ac:chgData name="Jannatul Joyita Alam (2440390)" userId="88fb00e7-283f-4171-84d2-8c8aff516e09" providerId="ADAL" clId="{43DE7269-951A-5DA5-850C-2860F5D38963}" dt="2026-04-20T08:52:47.737" v="375" actId="478"/>
          <ac:spMkLst>
            <pc:docMk/>
            <pc:sldMk cId="1481281875" sldId="262"/>
            <ac:spMk id="3" creationId="{A18FDE8E-B325-0DB0-C8C4-FBDD3F35941C}"/>
          </ac:spMkLst>
        </pc:spChg>
        <pc:spChg chg="mod">
          <ac:chgData name="Jannatul Joyita Alam (2440390)" userId="88fb00e7-283f-4171-84d2-8c8aff516e09" providerId="ADAL" clId="{43DE7269-951A-5DA5-850C-2860F5D38963}" dt="2026-04-20T08:53:34.532" v="384" actId="26606"/>
          <ac:spMkLst>
            <pc:docMk/>
            <pc:sldMk cId="1481281875" sldId="262"/>
            <ac:spMk id="4" creationId="{7CA7CFC1-D7AD-1D38-BE48-0537EF316731}"/>
          </ac:spMkLst>
        </pc:spChg>
        <pc:spChg chg="add del mod">
          <ac:chgData name="Jannatul Joyita Alam (2440390)" userId="88fb00e7-283f-4171-84d2-8c8aff516e09" providerId="ADAL" clId="{43DE7269-951A-5DA5-850C-2860F5D38963}" dt="2026-04-20T08:53:04.042" v="377" actId="21"/>
          <ac:spMkLst>
            <pc:docMk/>
            <pc:sldMk cId="1481281875" sldId="262"/>
            <ac:spMk id="5" creationId="{E7605BF6-838B-6669-9258-E94EE64DF266}"/>
          </ac:spMkLst>
        </pc:spChg>
        <pc:spChg chg="add del mod">
          <ac:chgData name="Jannatul Joyita Alam (2440390)" userId="88fb00e7-283f-4171-84d2-8c8aff516e09" providerId="ADAL" clId="{43DE7269-951A-5DA5-850C-2860F5D38963}" dt="2026-04-20T08:53:07.466" v="379" actId="478"/>
          <ac:spMkLst>
            <pc:docMk/>
            <pc:sldMk cId="1481281875" sldId="262"/>
            <ac:spMk id="6" creationId="{E18B56B3-3436-DE95-D317-3C8D0514A17B}"/>
          </ac:spMkLst>
        </pc:spChg>
        <pc:spChg chg="add mod">
          <ac:chgData name="Jannatul Joyita Alam (2440390)" userId="88fb00e7-283f-4171-84d2-8c8aff516e09" providerId="ADAL" clId="{43DE7269-951A-5DA5-850C-2860F5D38963}" dt="2026-04-20T08:53:58.356" v="389" actId="313"/>
          <ac:spMkLst>
            <pc:docMk/>
            <pc:sldMk cId="1481281875" sldId="262"/>
            <ac:spMk id="7" creationId="{48DEBDCC-4B98-DC0B-A1E5-3554F70BB40E}"/>
          </ac:spMkLst>
        </pc:spChg>
        <pc:spChg chg="add">
          <ac:chgData name="Jannatul Joyita Alam (2440390)" userId="88fb00e7-283f-4171-84d2-8c8aff516e09" providerId="ADAL" clId="{43DE7269-951A-5DA5-850C-2860F5D38963}" dt="2026-04-20T08:53:34.532" v="384" actId="26606"/>
          <ac:spMkLst>
            <pc:docMk/>
            <pc:sldMk cId="1481281875" sldId="262"/>
            <ac:spMk id="12" creationId="{3AD318CC-E2A8-4E27-9548-A047A78999B1}"/>
          </ac:spMkLst>
        </pc:spChg>
        <pc:spChg chg="add">
          <ac:chgData name="Jannatul Joyita Alam (2440390)" userId="88fb00e7-283f-4171-84d2-8c8aff516e09" providerId="ADAL" clId="{43DE7269-951A-5DA5-850C-2860F5D38963}" dt="2026-04-20T08:53:34.532" v="384" actId="26606"/>
          <ac:spMkLst>
            <pc:docMk/>
            <pc:sldMk cId="1481281875" sldId="262"/>
            <ac:spMk id="18" creationId="{2C1BBA94-3F40-40AA-8BB9-E69E25E537C1}"/>
          </ac:spMkLst>
        </pc:spChg>
        <pc:grpChg chg="add">
          <ac:chgData name="Jannatul Joyita Alam (2440390)" userId="88fb00e7-283f-4171-84d2-8c8aff516e09" providerId="ADAL" clId="{43DE7269-951A-5DA5-850C-2860F5D38963}" dt="2026-04-20T08:53:34.532" v="384" actId="26606"/>
          <ac:grpSpMkLst>
            <pc:docMk/>
            <pc:sldMk cId="1481281875" sldId="262"/>
            <ac:grpSpMk id="14" creationId="{B14B560F-9DD7-4302-A60B-EBD3EF59B073}"/>
          </ac:grpSpMkLst>
        </pc:grpChg>
      </pc:sldChg>
      <pc:sldChg chg="addSp delSp modSp mod setBg">
        <pc:chgData name="Jannatul Joyita Alam (2440390)" userId="88fb00e7-283f-4171-84d2-8c8aff516e09" providerId="ADAL" clId="{43DE7269-951A-5DA5-850C-2860F5D38963}" dt="2026-04-20T08:51:50.489" v="368" actId="1076"/>
        <pc:sldMkLst>
          <pc:docMk/>
          <pc:sldMk cId="1524246604" sldId="263"/>
        </pc:sldMkLst>
        <pc:spChg chg="add">
          <ac:chgData name="Jannatul Joyita Alam (2440390)" userId="88fb00e7-283f-4171-84d2-8c8aff516e09" providerId="ADAL" clId="{43DE7269-951A-5DA5-850C-2860F5D38963}" dt="2026-04-20T08:48:56.660" v="322"/>
          <ac:spMkLst>
            <pc:docMk/>
            <pc:sldMk cId="1524246604" sldId="263"/>
            <ac:spMk id="2" creationId="{7230D172-CC22-9A25-1C78-CA98290B6770}"/>
          </ac:spMkLst>
        </pc:spChg>
        <pc:spChg chg="del mod">
          <ac:chgData name="Jannatul Joyita Alam (2440390)" userId="88fb00e7-283f-4171-84d2-8c8aff516e09" providerId="ADAL" clId="{43DE7269-951A-5DA5-850C-2860F5D38963}" dt="2026-04-20T08:49:17.759" v="324" actId="478"/>
          <ac:spMkLst>
            <pc:docMk/>
            <pc:sldMk cId="1524246604" sldId="263"/>
            <ac:spMk id="3" creationId="{85BF6541-B0FA-9297-3DE4-B13C722629AE}"/>
          </ac:spMkLst>
        </pc:spChg>
        <pc:spChg chg="mod">
          <ac:chgData name="Jannatul Joyita Alam (2440390)" userId="88fb00e7-283f-4171-84d2-8c8aff516e09" providerId="ADAL" clId="{43DE7269-951A-5DA5-850C-2860F5D38963}" dt="2026-04-20T08:50:33.233" v="335" actId="26606"/>
          <ac:spMkLst>
            <pc:docMk/>
            <pc:sldMk cId="1524246604" sldId="263"/>
            <ac:spMk id="4" creationId="{619FB4DE-DBB1-0BF2-DBFA-00D692BAF33E}"/>
          </ac:spMkLst>
        </pc:spChg>
        <pc:spChg chg="add">
          <ac:chgData name="Jannatul Joyita Alam (2440390)" userId="88fb00e7-283f-4171-84d2-8c8aff516e09" providerId="ADAL" clId="{43DE7269-951A-5DA5-850C-2860F5D38963}" dt="2026-04-20T08:49:05.992" v="323"/>
          <ac:spMkLst>
            <pc:docMk/>
            <pc:sldMk cId="1524246604" sldId="263"/>
            <ac:spMk id="5" creationId="{E6E50A1D-38EF-A8A9-3425-C1F2EA245C48}"/>
          </ac:spMkLst>
        </pc:spChg>
        <pc:spChg chg="add del mod">
          <ac:chgData name="Jannatul Joyita Alam (2440390)" userId="88fb00e7-283f-4171-84d2-8c8aff516e09" providerId="ADAL" clId="{43DE7269-951A-5DA5-850C-2860F5D38963}" dt="2026-04-20T08:49:30.141" v="327" actId="478"/>
          <ac:spMkLst>
            <pc:docMk/>
            <pc:sldMk cId="1524246604" sldId="263"/>
            <ac:spMk id="6" creationId="{7A0B0F43-B299-86B4-0161-7449387782D6}"/>
          </ac:spMkLst>
        </pc:spChg>
        <pc:spChg chg="add del">
          <ac:chgData name="Jannatul Joyita Alam (2440390)" userId="88fb00e7-283f-4171-84d2-8c8aff516e09" providerId="ADAL" clId="{43DE7269-951A-5DA5-850C-2860F5D38963}" dt="2026-04-20T08:49:30.141" v="327" actId="478"/>
          <ac:spMkLst>
            <pc:docMk/>
            <pc:sldMk cId="1524246604" sldId="263"/>
            <ac:spMk id="7" creationId="{623F2B3E-0ED5-D408-0CFD-0CDB4A5C727B}"/>
          </ac:spMkLst>
        </pc:spChg>
        <pc:spChg chg="add del mod">
          <ac:chgData name="Jannatul Joyita Alam (2440390)" userId="88fb00e7-283f-4171-84d2-8c8aff516e09" providerId="ADAL" clId="{43DE7269-951A-5DA5-850C-2860F5D38963}" dt="2026-04-20T08:49:46.760" v="332" actId="478"/>
          <ac:spMkLst>
            <pc:docMk/>
            <pc:sldMk cId="1524246604" sldId="263"/>
            <ac:spMk id="8" creationId="{AF7CD26E-8640-8D1A-15BE-3EB7F30060C7}"/>
          </ac:spMkLst>
        </pc:spChg>
        <pc:spChg chg="add del mod">
          <ac:chgData name="Jannatul Joyita Alam (2440390)" userId="88fb00e7-283f-4171-84d2-8c8aff516e09" providerId="ADAL" clId="{43DE7269-951A-5DA5-850C-2860F5D38963}" dt="2026-04-20T08:49:46.760" v="332" actId="478"/>
          <ac:spMkLst>
            <pc:docMk/>
            <pc:sldMk cId="1524246604" sldId="263"/>
            <ac:spMk id="9" creationId="{6A4A61D3-5617-7D45-0FA8-60132A8DBE99}"/>
          </ac:spMkLst>
        </pc:spChg>
        <pc:spChg chg="add mod">
          <ac:chgData name="Jannatul Joyita Alam (2440390)" userId="88fb00e7-283f-4171-84d2-8c8aff516e09" providerId="ADAL" clId="{43DE7269-951A-5DA5-850C-2860F5D38963}" dt="2026-04-20T08:51:50.489" v="368" actId="1076"/>
          <ac:spMkLst>
            <pc:docMk/>
            <pc:sldMk cId="1524246604" sldId="263"/>
            <ac:spMk id="10" creationId="{357B1B03-A4D0-35AB-1854-472BFF229C6D}"/>
          </ac:spMkLst>
        </pc:spChg>
        <pc:spChg chg="add">
          <ac:chgData name="Jannatul Joyita Alam (2440390)" userId="88fb00e7-283f-4171-84d2-8c8aff516e09" providerId="ADAL" clId="{43DE7269-951A-5DA5-850C-2860F5D38963}" dt="2026-04-20T08:50:33.233" v="335" actId="26606"/>
          <ac:spMkLst>
            <pc:docMk/>
            <pc:sldMk cId="1524246604" sldId="263"/>
            <ac:spMk id="15" creationId="{C05CBC3C-2E5A-4839-8B9B-2E5A6ADF0F58}"/>
          </ac:spMkLst>
        </pc:spChg>
        <pc:spChg chg="add">
          <ac:chgData name="Jannatul Joyita Alam (2440390)" userId="88fb00e7-283f-4171-84d2-8c8aff516e09" providerId="ADAL" clId="{43DE7269-951A-5DA5-850C-2860F5D38963}" dt="2026-04-20T08:50:33.233" v="335" actId="26606"/>
          <ac:spMkLst>
            <pc:docMk/>
            <pc:sldMk cId="1524246604" sldId="263"/>
            <ac:spMk id="17" creationId="{827FF362-FC97-4BF5-949B-D4ADFA26E457}"/>
          </ac:spMkLst>
        </pc:spChg>
      </pc:sldChg>
      <pc:sldChg chg="del">
        <pc:chgData name="Jannatul Joyita Alam (2440390)" userId="88fb00e7-283f-4171-84d2-8c8aff516e09" providerId="ADAL" clId="{43DE7269-951A-5DA5-850C-2860F5D38963}" dt="2026-04-20T08:54:53.614" v="390" actId="2696"/>
        <pc:sldMkLst>
          <pc:docMk/>
          <pc:sldMk cId="3278303392" sldId="264"/>
        </pc:sldMkLst>
      </pc:sldChg>
      <pc:sldChg chg="modSp mod">
        <pc:chgData name="Jannatul Joyita Alam (2440390)" userId="88fb00e7-283f-4171-84d2-8c8aff516e09" providerId="ADAL" clId="{43DE7269-951A-5DA5-850C-2860F5D38963}" dt="2026-04-20T09:03:02.488" v="559" actId="14100"/>
        <pc:sldMkLst>
          <pc:docMk/>
          <pc:sldMk cId="3723872285" sldId="266"/>
        </pc:sldMkLst>
        <pc:graphicFrameChg chg="mod modGraphic">
          <ac:chgData name="Jannatul Joyita Alam (2440390)" userId="88fb00e7-283f-4171-84d2-8c8aff516e09" providerId="ADAL" clId="{43DE7269-951A-5DA5-850C-2860F5D38963}" dt="2026-04-20T09:02:08.450" v="554" actId="14100"/>
          <ac:graphicFrameMkLst>
            <pc:docMk/>
            <pc:sldMk cId="3723872285" sldId="266"/>
            <ac:graphicFrameMk id="4" creationId="{3BF6B87C-753B-0606-B7C1-F526C69EB0B1}"/>
          </ac:graphicFrameMkLst>
        </pc:graphicFrameChg>
        <pc:graphicFrameChg chg="mod modGraphic">
          <ac:chgData name="Jannatul Joyita Alam (2440390)" userId="88fb00e7-283f-4171-84d2-8c8aff516e09" providerId="ADAL" clId="{43DE7269-951A-5DA5-850C-2860F5D38963}" dt="2026-04-20T09:03:02.488" v="559" actId="14100"/>
          <ac:graphicFrameMkLst>
            <pc:docMk/>
            <pc:sldMk cId="3723872285" sldId="266"/>
            <ac:graphicFrameMk id="5" creationId="{84AB0C6C-1B62-BD5B-4E39-AC5A0700187D}"/>
          </ac:graphicFrameMkLst>
        </pc:graphicFrameChg>
      </pc:sldChg>
      <pc:sldChg chg="addSp delSp modSp mod">
        <pc:chgData name="Jannatul Joyita Alam (2440390)" userId="88fb00e7-283f-4171-84d2-8c8aff516e09" providerId="ADAL" clId="{43DE7269-951A-5DA5-850C-2860F5D38963}" dt="2026-04-20T09:18:20.183" v="727" actId="26606"/>
        <pc:sldMkLst>
          <pc:docMk/>
          <pc:sldMk cId="3832727197" sldId="267"/>
        </pc:sldMkLst>
        <pc:spChg chg="del">
          <ac:chgData name="Jannatul Joyita Alam (2440390)" userId="88fb00e7-283f-4171-84d2-8c8aff516e09" providerId="ADAL" clId="{43DE7269-951A-5DA5-850C-2860F5D38963}" dt="2026-04-20T09:18:20.183" v="727" actId="26606"/>
          <ac:spMkLst>
            <pc:docMk/>
            <pc:sldMk cId="3832727197" sldId="267"/>
            <ac:spMk id="23" creationId="{D153EDB2-4AAD-43F4-AE78-4D326C813369}"/>
          </ac:spMkLst>
        </pc:spChg>
        <pc:spChg chg="add">
          <ac:chgData name="Jannatul Joyita Alam (2440390)" userId="88fb00e7-283f-4171-84d2-8c8aff516e09" providerId="ADAL" clId="{43DE7269-951A-5DA5-850C-2860F5D38963}" dt="2026-04-20T09:18:20.183" v="727" actId="26606"/>
          <ac:spMkLst>
            <pc:docMk/>
            <pc:sldMk cId="3832727197" sldId="267"/>
            <ac:spMk id="35" creationId="{AB8C311F-7253-4AED-9701-7FC0708C41C7}"/>
          </ac:spMkLst>
        </pc:spChg>
        <pc:spChg chg="add">
          <ac:chgData name="Jannatul Joyita Alam (2440390)" userId="88fb00e7-283f-4171-84d2-8c8aff516e09" providerId="ADAL" clId="{43DE7269-951A-5DA5-850C-2860F5D38963}" dt="2026-04-20T09:18:20.183" v="727" actId="26606"/>
          <ac:spMkLst>
            <pc:docMk/>
            <pc:sldMk cId="3832727197" sldId="267"/>
            <ac:spMk id="37" creationId="{E2384209-CB15-4CDF-9D31-C44FD9A3F20D}"/>
          </ac:spMkLst>
        </pc:spChg>
        <pc:spChg chg="add">
          <ac:chgData name="Jannatul Joyita Alam (2440390)" userId="88fb00e7-283f-4171-84d2-8c8aff516e09" providerId="ADAL" clId="{43DE7269-951A-5DA5-850C-2860F5D38963}" dt="2026-04-20T09:18:20.183" v="727" actId="26606"/>
          <ac:spMkLst>
            <pc:docMk/>
            <pc:sldMk cId="3832727197" sldId="267"/>
            <ac:spMk id="39" creationId="{2633B3B5-CC90-43F0-8714-D31D1F3F0209}"/>
          </ac:spMkLst>
        </pc:spChg>
        <pc:spChg chg="add">
          <ac:chgData name="Jannatul Joyita Alam (2440390)" userId="88fb00e7-283f-4171-84d2-8c8aff516e09" providerId="ADAL" clId="{43DE7269-951A-5DA5-850C-2860F5D38963}" dt="2026-04-20T09:18:20.183" v="727" actId="26606"/>
          <ac:spMkLst>
            <pc:docMk/>
            <pc:sldMk cId="3832727197" sldId="267"/>
            <ac:spMk id="41" creationId="{A8D57A06-A426-446D-B02C-A2DC6B62E45E}"/>
          </ac:spMkLst>
        </pc:spChg>
        <pc:grpChg chg="del">
          <ac:chgData name="Jannatul Joyita Alam (2440390)" userId="88fb00e7-283f-4171-84d2-8c8aff516e09" providerId="ADAL" clId="{43DE7269-951A-5DA5-850C-2860F5D38963}" dt="2026-04-20T09:18:20.183" v="727" actId="26606"/>
          <ac:grpSpMkLst>
            <pc:docMk/>
            <pc:sldMk cId="3832727197" sldId="267"/>
            <ac:grpSpMk id="25" creationId="{A3CB7779-72E2-4E92-AE18-6BBC335DD881}"/>
          </ac:grpSpMkLst>
        </pc:grpChg>
        <pc:graphicFrameChg chg="mod modGraphic">
          <ac:chgData name="Jannatul Joyita Alam (2440390)" userId="88fb00e7-283f-4171-84d2-8c8aff516e09" providerId="ADAL" clId="{43DE7269-951A-5DA5-850C-2860F5D38963}" dt="2026-04-20T09:18:20.183" v="727" actId="26606"/>
          <ac:graphicFrameMkLst>
            <pc:docMk/>
            <pc:sldMk cId="3832727197" sldId="267"/>
            <ac:graphicFrameMk id="4" creationId="{2F6F19B2-8C3F-D75A-7C23-E7E461F14C7E}"/>
          </ac:graphicFrameMkLst>
        </pc:graphicFrameChg>
      </pc:sldChg>
      <pc:sldChg chg="addSp delSp modSp mod">
        <pc:chgData name="Jannatul Joyita Alam (2440390)" userId="88fb00e7-283f-4171-84d2-8c8aff516e09" providerId="ADAL" clId="{43DE7269-951A-5DA5-850C-2860F5D38963}" dt="2026-04-20T09:23:11.771" v="838" actId="26606"/>
        <pc:sldMkLst>
          <pc:docMk/>
          <pc:sldMk cId="330153326" sldId="268"/>
        </pc:sldMkLst>
        <pc:spChg chg="del">
          <ac:chgData name="Jannatul Joyita Alam (2440390)" userId="88fb00e7-283f-4171-84d2-8c8aff516e09" providerId="ADAL" clId="{43DE7269-951A-5DA5-850C-2860F5D38963}" dt="2026-04-20T09:22:57.869" v="836" actId="21"/>
          <ac:spMkLst>
            <pc:docMk/>
            <pc:sldMk cId="330153326" sldId="268"/>
            <ac:spMk id="7" creationId="{B48ED22E-60CB-C575-C560-F579BE600A27}"/>
          </ac:spMkLst>
        </pc:spChg>
        <pc:spChg chg="del mod">
          <ac:chgData name="Jannatul Joyita Alam (2440390)" userId="88fb00e7-283f-4171-84d2-8c8aff516e09" providerId="ADAL" clId="{43DE7269-951A-5DA5-850C-2860F5D38963}" dt="2026-04-20T09:22:49.602" v="835" actId="21"/>
          <ac:spMkLst>
            <pc:docMk/>
            <pc:sldMk cId="330153326" sldId="268"/>
            <ac:spMk id="8" creationId="{C895F13B-A6A0-47E2-82A6-F316CAD0016A}"/>
          </ac:spMkLst>
        </pc:spChg>
        <pc:spChg chg="del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11" creationId="{32BC26D8-82FB-445E-AA49-62A77D7C1EE0}"/>
          </ac:spMkLst>
        </pc:spChg>
        <pc:spChg chg="del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13" creationId="{CB44330D-EA18-4254-AA95-EB49948539B8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18" creationId="{F3060C83-F051-4F0E-ABAD-AA0DFC48B218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20" creationId="{83C98ABE-055B-441F-B07E-44F97F083C39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22" creationId="{29FDB030-9B49-4CED-8CCD-4D99382388AC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24" creationId="{3783CA14-24A1-485C-8B30-D6A5D87987AD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26" creationId="{9A97C86A-04D6-40F7-AE84-31AB43E6A846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28" creationId="{FF9F2414-84E8-453E-B1F3-389FDE8192D9}"/>
          </ac:spMkLst>
        </pc:spChg>
        <pc:spChg chg="add">
          <ac:chgData name="Jannatul Joyita Alam (2440390)" userId="88fb00e7-283f-4171-84d2-8c8aff516e09" providerId="ADAL" clId="{43DE7269-951A-5DA5-850C-2860F5D38963}" dt="2026-04-20T09:23:11.771" v="838" actId="26606"/>
          <ac:spMkLst>
            <pc:docMk/>
            <pc:sldMk cId="330153326" sldId="268"/>
            <ac:spMk id="30" creationId="{3ECA69A1-7536-43AC-85EF-C7106179F5ED}"/>
          </ac:spMkLst>
        </pc:spChg>
        <pc:graphicFrameChg chg="mod modGraphic">
          <ac:chgData name="Jannatul Joyita Alam (2440390)" userId="88fb00e7-283f-4171-84d2-8c8aff516e09" providerId="ADAL" clId="{43DE7269-951A-5DA5-850C-2860F5D38963}" dt="2026-04-20T09:23:11.771" v="838" actId="26606"/>
          <ac:graphicFrameMkLst>
            <pc:docMk/>
            <pc:sldMk cId="330153326" sldId="268"/>
            <ac:graphicFrameMk id="6" creationId="{BED89189-FB6E-F6A5-FE8F-2CDDE5D6F9C0}"/>
          </ac:graphicFrameMkLst>
        </pc:graphicFrameChg>
      </pc:sldChg>
      <pc:sldChg chg="addSp delSp modSp mod setBg modNotesTx">
        <pc:chgData name="Jannatul Joyita Alam (2440390)" userId="88fb00e7-283f-4171-84d2-8c8aff516e09" providerId="ADAL" clId="{43DE7269-951A-5DA5-850C-2860F5D38963}" dt="2026-04-20T08:46:56.862" v="319" actId="26606"/>
        <pc:sldMkLst>
          <pc:docMk/>
          <pc:sldMk cId="3648504809" sldId="594"/>
        </pc:sldMkLst>
        <pc:spChg chg="mo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2" creationId="{AE1F78E2-EAFE-AE2C-35B9-A1C18FCF434D}"/>
          </ac:spMkLst>
        </pc:spChg>
        <pc:spChg chg="del">
          <ac:chgData name="Jannatul Joyita Alam (2440390)" userId="88fb00e7-283f-4171-84d2-8c8aff516e09" providerId="ADAL" clId="{43DE7269-951A-5DA5-850C-2860F5D38963}" dt="2026-04-20T08:38:54.311" v="150" actId="478"/>
          <ac:spMkLst>
            <pc:docMk/>
            <pc:sldMk cId="3648504809" sldId="594"/>
            <ac:spMk id="3" creationId="{B6CE5A2A-49E8-A46F-103B-3028DB094F2C}"/>
          </ac:spMkLst>
        </pc:spChg>
        <pc:spChg chg="mod or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4" creationId="{A6085429-DA6B-D929-A9B1-EA640DF4F5BC}"/>
          </ac:spMkLst>
        </pc:spChg>
        <pc:spChg chg="add del mod">
          <ac:chgData name="Jannatul Joyita Alam (2440390)" userId="88fb00e7-283f-4171-84d2-8c8aff516e09" providerId="ADAL" clId="{43DE7269-951A-5DA5-850C-2860F5D38963}" dt="2026-04-20T08:41:03.297" v="163" actId="478"/>
          <ac:spMkLst>
            <pc:docMk/>
            <pc:sldMk cId="3648504809" sldId="594"/>
            <ac:spMk id="5" creationId="{35874345-A2E8-0E76-3642-C8DA1C55DC4C}"/>
          </ac:spMkLst>
        </pc:spChg>
        <pc:spChg chg="add">
          <ac:chgData name="Jannatul Joyita Alam (2440390)" userId="88fb00e7-283f-4171-84d2-8c8aff516e09" providerId="ADAL" clId="{43DE7269-951A-5DA5-850C-2860F5D38963}" dt="2026-04-20T08:40:28.247" v="155"/>
          <ac:spMkLst>
            <pc:docMk/>
            <pc:sldMk cId="3648504809" sldId="594"/>
            <ac:spMk id="6" creationId="{5864FDA0-C365-F074-3F52-8D967F0406B9}"/>
          </ac:spMkLst>
        </pc:spChg>
        <pc:spChg chg="add del mod">
          <ac:chgData name="Jannatul Joyita Alam (2440390)" userId="88fb00e7-283f-4171-84d2-8c8aff516e09" providerId="ADAL" clId="{43DE7269-951A-5DA5-850C-2860F5D38963}" dt="2026-04-20T08:46:47.390" v="317" actId="478"/>
          <ac:spMkLst>
            <pc:docMk/>
            <pc:sldMk cId="3648504809" sldId="594"/>
            <ac:spMk id="7" creationId="{41301671-E6FD-1315-E2F1-1CB97734EDE7}"/>
          </ac:spMkLst>
        </pc:spChg>
        <pc:spChg chg="add del mod">
          <ac:chgData name="Jannatul Joyita Alam (2440390)" userId="88fb00e7-283f-4171-84d2-8c8aff516e09" providerId="ADAL" clId="{43DE7269-951A-5DA5-850C-2860F5D38963}" dt="2026-04-20T08:42:45.199" v="180" actId="1032"/>
          <ac:spMkLst>
            <pc:docMk/>
            <pc:sldMk cId="3648504809" sldId="594"/>
            <ac:spMk id="9" creationId="{5FB8FB91-A8A7-DD1A-4981-31402625EFA7}"/>
          </ac:spMkLst>
        </pc:spChg>
        <pc:spChg chg="add del mod">
          <ac:chgData name="Jannatul Joyita Alam (2440390)" userId="88fb00e7-283f-4171-84d2-8c8aff516e09" providerId="ADAL" clId="{43DE7269-951A-5DA5-850C-2860F5D38963}" dt="2026-04-20T08:46:56.862" v="319" actId="26606"/>
          <ac:spMkLst>
            <pc:docMk/>
            <pc:sldMk cId="3648504809" sldId="594"/>
            <ac:spMk id="13" creationId="{3BB62AE8-7EA9-3D43-3D47-40E9DEF11B4A}"/>
          </ac:spMkLst>
        </pc:spChg>
        <pc:spChg chg="ad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17" creationId="{FF81F8D5-515A-45DC-B296-30AB11F2C19F}"/>
          </ac:spMkLst>
        </pc:spChg>
        <pc:spChg chg="ad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19" creationId="{90464369-70FA-42AF-948F-80664CA7BFE5}"/>
          </ac:spMkLst>
        </pc:spChg>
        <pc:spChg chg="ad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21" creationId="{A6604B49-AD5C-4590-B051-06C8222ECD99}"/>
          </ac:spMkLst>
        </pc:spChg>
        <pc:spChg chg="ad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23" creationId="{CC552A98-EF7D-4D42-AB69-066B786AB55B}"/>
          </ac:spMkLst>
        </pc:spChg>
        <pc:spChg chg="add">
          <ac:chgData name="Jannatul Joyita Alam (2440390)" userId="88fb00e7-283f-4171-84d2-8c8aff516e09" providerId="ADAL" clId="{43DE7269-951A-5DA5-850C-2860F5D38963}" dt="2026-04-20T08:46:17.524" v="309" actId="26606"/>
          <ac:spMkLst>
            <pc:docMk/>
            <pc:sldMk cId="3648504809" sldId="594"/>
            <ac:spMk id="25" creationId="{A648176E-454C-437C-B0FC-9B82FCF32B24}"/>
          </ac:spMkLst>
        </pc:spChg>
        <pc:graphicFrameChg chg="add del mod modGraphic">
          <ac:chgData name="Jannatul Joyita Alam (2440390)" userId="88fb00e7-283f-4171-84d2-8c8aff516e09" providerId="ADAL" clId="{43DE7269-951A-5DA5-850C-2860F5D38963}" dt="2026-04-20T08:42:33.487" v="179" actId="1032"/>
          <ac:graphicFrameMkLst>
            <pc:docMk/>
            <pc:sldMk cId="3648504809" sldId="594"/>
            <ac:graphicFrameMk id="11" creationId="{9734ABE1-FAF6-3A82-B135-991CD1D8E01C}"/>
          </ac:graphicFrameMkLst>
        </pc:graphicFrameChg>
        <pc:graphicFrameChg chg="add mod modGraphic">
          <ac:chgData name="Jannatul Joyita Alam (2440390)" userId="88fb00e7-283f-4171-84d2-8c8aff516e09" providerId="ADAL" clId="{43DE7269-951A-5DA5-850C-2860F5D38963}" dt="2026-04-20T08:46:17.524" v="309" actId="26606"/>
          <ac:graphicFrameMkLst>
            <pc:docMk/>
            <pc:sldMk cId="3648504809" sldId="594"/>
            <ac:graphicFrameMk id="12" creationId="{DC1B73B6-E59A-CC31-93E6-16905448E0A8}"/>
          </ac:graphicFrameMkLst>
        </pc:graphicFrameChg>
        <pc:graphicFrameChg chg="add">
          <ac:chgData name="Jannatul Joyita Alam (2440390)" userId="88fb00e7-283f-4171-84d2-8c8aff516e09" providerId="ADAL" clId="{43DE7269-951A-5DA5-850C-2860F5D38963}" dt="2026-04-20T08:46:56.862" v="319" actId="26606"/>
          <ac:graphicFrameMkLst>
            <pc:docMk/>
            <pc:sldMk cId="3648504809" sldId="594"/>
            <ac:graphicFrameMk id="27" creationId="{6F055AFB-9D5A-914C-1CD0-6CC63EA756A7}"/>
          </ac:graphicFrameMkLst>
        </pc:graphicFrameChg>
        <pc:picChg chg="del mod">
          <ac:chgData name="Jannatul Joyita Alam (2440390)" userId="88fb00e7-283f-4171-84d2-8c8aff516e09" providerId="ADAL" clId="{43DE7269-951A-5DA5-850C-2860F5D38963}" dt="2026-04-20T08:41:05.307" v="164" actId="478"/>
          <ac:picMkLst>
            <pc:docMk/>
            <pc:sldMk cId="3648504809" sldId="594"/>
            <ac:picMk id="10" creationId="{7405701F-6ED6-621D-05BA-77F07CCF94BA}"/>
          </ac:picMkLst>
        </pc:picChg>
      </pc:sldChg>
      <pc:sldChg chg="addSp delSp modSp new mod setBg">
        <pc:chgData name="Jannatul Joyita Alam (2440390)" userId="88fb00e7-283f-4171-84d2-8c8aff516e09" providerId="ADAL" clId="{43DE7269-951A-5DA5-850C-2860F5D38963}" dt="2026-04-20T09:26:06.922" v="861" actId="113"/>
        <pc:sldMkLst>
          <pc:docMk/>
          <pc:sldMk cId="2290886577" sldId="596"/>
        </pc:sldMkLst>
        <pc:spChg chg="mo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2" creationId="{12BC4168-6EAA-E388-F08A-AF864457CCF9}"/>
          </ac:spMkLst>
        </pc:spChg>
        <pc:spChg chg="del">
          <ac:chgData name="Jannatul Joyita Alam (2440390)" userId="88fb00e7-283f-4171-84d2-8c8aff516e09" providerId="ADAL" clId="{43DE7269-951A-5DA5-850C-2860F5D38963}" dt="2026-04-20T09:25:17.583" v="854"/>
          <ac:spMkLst>
            <pc:docMk/>
            <pc:sldMk cId="2290886577" sldId="596"/>
            <ac:spMk id="3" creationId="{AE31BCAB-FC36-F87C-2C8C-ED406A4D2C47}"/>
          </ac:spMkLst>
        </pc:spChg>
        <pc:spChg chg="add del mo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4" creationId="{1354CABA-083A-8376-FD90-943AC2E8EAC3}"/>
          </ac:spMkLst>
        </pc:spChg>
        <pc:spChg chg="ad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10" creationId="{BACC6370-2D7E-4714-9D71-7542949D7D5D}"/>
          </ac:spMkLst>
        </pc:spChg>
        <pc:spChg chg="ad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12" creationId="{F68B3F68-107C-434F-AA38-110D5EA91B85}"/>
          </ac:spMkLst>
        </pc:spChg>
        <pc:spChg chg="ad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14" creationId="{AAD0DBB9-1A4B-4391-81D4-CB19F9AB918A}"/>
          </ac:spMkLst>
        </pc:spChg>
        <pc:spChg chg="add">
          <ac:chgData name="Jannatul Joyita Alam (2440390)" userId="88fb00e7-283f-4171-84d2-8c8aff516e09" providerId="ADAL" clId="{43DE7269-951A-5DA5-850C-2860F5D38963}" dt="2026-04-20T09:25:33.073" v="855" actId="26606"/>
          <ac:spMkLst>
            <pc:docMk/>
            <pc:sldMk cId="2290886577" sldId="596"/>
            <ac:spMk id="16" creationId="{063BBA22-50EA-4C4D-BE05-F1CE4E63AA56}"/>
          </ac:spMkLst>
        </pc:spChg>
        <pc:graphicFrameChg chg="add mod">
          <ac:chgData name="Jannatul Joyita Alam (2440390)" userId="88fb00e7-283f-4171-84d2-8c8aff516e09" providerId="ADAL" clId="{43DE7269-951A-5DA5-850C-2860F5D38963}" dt="2026-04-20T09:26:06.922" v="861" actId="113"/>
          <ac:graphicFrameMkLst>
            <pc:docMk/>
            <pc:sldMk cId="2290886577" sldId="596"/>
            <ac:graphicFrameMk id="6" creationId="{233735AA-6F91-6399-E73C-2286E59CA760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EB0E63-3606-4776-B6ED-F0CBF6BCE054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67FE616-C888-444E-9118-FD16241E50F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3531A76B-2E16-47A7-8AA7-C50709064311}" type="parTrans" cxnId="{46B1C741-6606-4AD9-A6C4-81CAB9B4731B}">
      <dgm:prSet/>
      <dgm:spPr/>
      <dgm:t>
        <a:bodyPr/>
        <a:lstStyle/>
        <a:p>
          <a:endParaRPr lang="en-US"/>
        </a:p>
      </dgm:t>
    </dgm:pt>
    <dgm:pt modelId="{29D09A51-DA5C-41F6-ABED-4CE1FD21A3DB}" type="sibTrans" cxnId="{46B1C741-6606-4AD9-A6C4-81CAB9B4731B}">
      <dgm:prSet/>
      <dgm:spPr/>
      <dgm:t>
        <a:bodyPr/>
        <a:lstStyle/>
        <a:p>
          <a:endParaRPr lang="en-US"/>
        </a:p>
      </dgm:t>
    </dgm:pt>
    <dgm:pt modelId="{EF37B888-F7EA-4E74-9AA2-E7F649A524BB}">
      <dgm:prSet/>
      <dgm:spPr/>
      <dgm:t>
        <a:bodyPr/>
        <a:lstStyle/>
        <a:p>
          <a:r>
            <a:rPr lang="en-GB"/>
            <a:t>Business Idea</a:t>
          </a:r>
          <a:endParaRPr lang="en-US"/>
        </a:p>
      </dgm:t>
    </dgm:pt>
    <dgm:pt modelId="{F4D7B243-FEDA-431B-A573-131045E76A97}" type="parTrans" cxnId="{DBB81D6D-5AA0-42BC-BFC0-0B57E6C29508}">
      <dgm:prSet/>
      <dgm:spPr/>
      <dgm:t>
        <a:bodyPr/>
        <a:lstStyle/>
        <a:p>
          <a:endParaRPr lang="en-US"/>
        </a:p>
      </dgm:t>
    </dgm:pt>
    <dgm:pt modelId="{8B370B28-07FE-433A-AC8F-A77FBE7EAB92}" type="sibTrans" cxnId="{DBB81D6D-5AA0-42BC-BFC0-0B57E6C29508}">
      <dgm:prSet/>
      <dgm:spPr/>
      <dgm:t>
        <a:bodyPr/>
        <a:lstStyle/>
        <a:p>
          <a:endParaRPr lang="en-US"/>
        </a:p>
      </dgm:t>
    </dgm:pt>
    <dgm:pt modelId="{48679D70-D02C-4658-AE5D-71FA985AAB7F}">
      <dgm:prSet/>
      <dgm:spPr/>
      <dgm:t>
        <a:bodyPr/>
        <a:lstStyle/>
        <a:p>
          <a:r>
            <a:rPr lang="en-GB"/>
            <a:t>Legal Structure &amp; Management</a:t>
          </a:r>
          <a:endParaRPr lang="en-US"/>
        </a:p>
      </dgm:t>
    </dgm:pt>
    <dgm:pt modelId="{63A2CB78-12E4-4BB4-8738-FF32927A43CA}" type="parTrans" cxnId="{A9669DAB-10AB-41B0-92C9-A392A3931CFD}">
      <dgm:prSet/>
      <dgm:spPr/>
      <dgm:t>
        <a:bodyPr/>
        <a:lstStyle/>
        <a:p>
          <a:endParaRPr lang="en-US"/>
        </a:p>
      </dgm:t>
    </dgm:pt>
    <dgm:pt modelId="{E873B043-1727-4683-B3CD-4CA7F71CA823}" type="sibTrans" cxnId="{A9669DAB-10AB-41B0-92C9-A392A3931CFD}">
      <dgm:prSet/>
      <dgm:spPr/>
      <dgm:t>
        <a:bodyPr/>
        <a:lstStyle/>
        <a:p>
          <a:endParaRPr lang="en-US"/>
        </a:p>
      </dgm:t>
    </dgm:pt>
    <dgm:pt modelId="{AF222AF0-679C-4FD9-9B9F-15AFB5AEFE8D}">
      <dgm:prSet/>
      <dgm:spPr/>
      <dgm:t>
        <a:bodyPr/>
        <a:lstStyle/>
        <a:p>
          <a:r>
            <a:rPr lang="en-GB"/>
            <a:t>PESTEL Analysis</a:t>
          </a:r>
          <a:endParaRPr lang="en-US"/>
        </a:p>
      </dgm:t>
    </dgm:pt>
    <dgm:pt modelId="{39E9807E-BB45-40AF-88C1-6AC3A161C37B}" type="parTrans" cxnId="{63E17587-FD11-415A-935A-D4D6DAE0DB8A}">
      <dgm:prSet/>
      <dgm:spPr/>
      <dgm:t>
        <a:bodyPr/>
        <a:lstStyle/>
        <a:p>
          <a:endParaRPr lang="en-US"/>
        </a:p>
      </dgm:t>
    </dgm:pt>
    <dgm:pt modelId="{0BB46588-CFE8-40F4-A5DD-40DCAC91F8AC}" type="sibTrans" cxnId="{63E17587-FD11-415A-935A-D4D6DAE0DB8A}">
      <dgm:prSet/>
      <dgm:spPr/>
      <dgm:t>
        <a:bodyPr/>
        <a:lstStyle/>
        <a:p>
          <a:endParaRPr lang="en-US"/>
        </a:p>
      </dgm:t>
    </dgm:pt>
    <dgm:pt modelId="{DECD6596-016A-428E-9575-2893A04D0464}">
      <dgm:prSet/>
      <dgm:spPr/>
      <dgm:t>
        <a:bodyPr/>
        <a:lstStyle/>
        <a:p>
          <a:r>
            <a:rPr lang="en-GB"/>
            <a:t>Marketing Strategies</a:t>
          </a:r>
          <a:endParaRPr lang="en-US"/>
        </a:p>
      </dgm:t>
    </dgm:pt>
    <dgm:pt modelId="{EDB73C21-9FB0-4A8F-92C2-9A5E5D2FB8A1}" type="parTrans" cxnId="{DCB77ABE-0350-4616-83DB-E03CCEE0FBF8}">
      <dgm:prSet/>
      <dgm:spPr/>
      <dgm:t>
        <a:bodyPr/>
        <a:lstStyle/>
        <a:p>
          <a:endParaRPr lang="en-US"/>
        </a:p>
      </dgm:t>
    </dgm:pt>
    <dgm:pt modelId="{A739F3F4-9877-4B8C-8309-55E739343AE0}" type="sibTrans" cxnId="{DCB77ABE-0350-4616-83DB-E03CCEE0FBF8}">
      <dgm:prSet/>
      <dgm:spPr/>
      <dgm:t>
        <a:bodyPr/>
        <a:lstStyle/>
        <a:p>
          <a:endParaRPr lang="en-US"/>
        </a:p>
      </dgm:t>
    </dgm:pt>
    <dgm:pt modelId="{7E40FAA2-9711-4D8D-A4E4-0D72FA07E80F}">
      <dgm:prSet/>
      <dgm:spPr/>
      <dgm:t>
        <a:bodyPr/>
        <a:lstStyle/>
        <a:p>
          <a:r>
            <a:rPr lang="en-GB"/>
            <a:t>Funding &amp; Financials</a:t>
          </a:r>
          <a:endParaRPr lang="en-US"/>
        </a:p>
      </dgm:t>
    </dgm:pt>
    <dgm:pt modelId="{1C8CE1A5-3990-4845-8EB9-FEAAC82EC17F}" type="parTrans" cxnId="{A6CEE12B-FEE0-4828-A2B1-D5080754A7B7}">
      <dgm:prSet/>
      <dgm:spPr/>
      <dgm:t>
        <a:bodyPr/>
        <a:lstStyle/>
        <a:p>
          <a:endParaRPr lang="en-US"/>
        </a:p>
      </dgm:t>
    </dgm:pt>
    <dgm:pt modelId="{5DB908F4-89FB-4039-BD11-001805DCD277}" type="sibTrans" cxnId="{A6CEE12B-FEE0-4828-A2B1-D5080754A7B7}">
      <dgm:prSet/>
      <dgm:spPr/>
      <dgm:t>
        <a:bodyPr/>
        <a:lstStyle/>
        <a:p>
          <a:endParaRPr lang="en-US"/>
        </a:p>
      </dgm:t>
    </dgm:pt>
    <dgm:pt modelId="{C3AFEC09-E8F1-4F6E-816E-031A867ADD4C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41E2560A-C5AE-422A-BE6C-EB6FE90F702C}" type="parTrans" cxnId="{4C7BBCB6-ABF5-4741-8DAB-691C381F94B5}">
      <dgm:prSet/>
      <dgm:spPr/>
      <dgm:t>
        <a:bodyPr/>
        <a:lstStyle/>
        <a:p>
          <a:endParaRPr lang="en-US"/>
        </a:p>
      </dgm:t>
    </dgm:pt>
    <dgm:pt modelId="{7FFFBB81-2667-4421-8647-33D939321F8D}" type="sibTrans" cxnId="{4C7BBCB6-ABF5-4741-8DAB-691C381F94B5}">
      <dgm:prSet/>
      <dgm:spPr/>
      <dgm:t>
        <a:bodyPr/>
        <a:lstStyle/>
        <a:p>
          <a:endParaRPr lang="en-US"/>
        </a:p>
      </dgm:t>
    </dgm:pt>
    <dgm:pt modelId="{2EB08BC0-9011-404D-BE75-FCA8FB034599}" type="pres">
      <dgm:prSet presAssocID="{93EB0E63-3606-4776-B6ED-F0CBF6BCE054}" presName="linear" presStyleCnt="0">
        <dgm:presLayoutVars>
          <dgm:dir/>
          <dgm:animLvl val="lvl"/>
          <dgm:resizeHandles val="exact"/>
        </dgm:presLayoutVars>
      </dgm:prSet>
      <dgm:spPr/>
    </dgm:pt>
    <dgm:pt modelId="{EFFF5973-3A7C-5F46-AD79-9EA3587607BE}" type="pres">
      <dgm:prSet presAssocID="{567FE616-C888-444E-9118-FD16241E50F9}" presName="parentLin" presStyleCnt="0"/>
      <dgm:spPr/>
    </dgm:pt>
    <dgm:pt modelId="{2D0272CD-C136-F14B-A8BE-6CEA90127ADE}" type="pres">
      <dgm:prSet presAssocID="{567FE616-C888-444E-9118-FD16241E50F9}" presName="parentLeftMargin" presStyleLbl="node1" presStyleIdx="0" presStyleCnt="7"/>
      <dgm:spPr/>
    </dgm:pt>
    <dgm:pt modelId="{BD9BC349-AE59-5549-AE6A-E0012D026518}" type="pres">
      <dgm:prSet presAssocID="{567FE616-C888-444E-9118-FD16241E50F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35B0DD2-944D-C043-A479-5C5811DA30AD}" type="pres">
      <dgm:prSet presAssocID="{567FE616-C888-444E-9118-FD16241E50F9}" presName="negativeSpace" presStyleCnt="0"/>
      <dgm:spPr/>
    </dgm:pt>
    <dgm:pt modelId="{5682864E-B42A-3940-8DFC-CEC9AABEA662}" type="pres">
      <dgm:prSet presAssocID="{567FE616-C888-444E-9118-FD16241E50F9}" presName="childText" presStyleLbl="conFgAcc1" presStyleIdx="0" presStyleCnt="7">
        <dgm:presLayoutVars>
          <dgm:bulletEnabled val="1"/>
        </dgm:presLayoutVars>
      </dgm:prSet>
      <dgm:spPr/>
    </dgm:pt>
    <dgm:pt modelId="{86D488D7-0517-4E44-8634-EDABB64F94E0}" type="pres">
      <dgm:prSet presAssocID="{29D09A51-DA5C-41F6-ABED-4CE1FD21A3DB}" presName="spaceBetweenRectangles" presStyleCnt="0"/>
      <dgm:spPr/>
    </dgm:pt>
    <dgm:pt modelId="{30C2A79A-AF19-0B43-AE96-A294AD914CC2}" type="pres">
      <dgm:prSet presAssocID="{EF37B888-F7EA-4E74-9AA2-E7F649A524BB}" presName="parentLin" presStyleCnt="0"/>
      <dgm:spPr/>
    </dgm:pt>
    <dgm:pt modelId="{932A3322-AE78-304D-BC4E-5B412FD5BAA9}" type="pres">
      <dgm:prSet presAssocID="{EF37B888-F7EA-4E74-9AA2-E7F649A524BB}" presName="parentLeftMargin" presStyleLbl="node1" presStyleIdx="0" presStyleCnt="7"/>
      <dgm:spPr/>
    </dgm:pt>
    <dgm:pt modelId="{5804A1CD-7098-2143-B9C5-B55AD40591CA}" type="pres">
      <dgm:prSet presAssocID="{EF37B888-F7EA-4E74-9AA2-E7F649A524B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8E1C6BE-4D16-FA4B-8D88-AFA369047295}" type="pres">
      <dgm:prSet presAssocID="{EF37B888-F7EA-4E74-9AA2-E7F649A524BB}" presName="negativeSpace" presStyleCnt="0"/>
      <dgm:spPr/>
    </dgm:pt>
    <dgm:pt modelId="{4FD59B51-70CA-B648-B164-66CBF7EE56AC}" type="pres">
      <dgm:prSet presAssocID="{EF37B888-F7EA-4E74-9AA2-E7F649A524BB}" presName="childText" presStyleLbl="conFgAcc1" presStyleIdx="1" presStyleCnt="7">
        <dgm:presLayoutVars>
          <dgm:bulletEnabled val="1"/>
        </dgm:presLayoutVars>
      </dgm:prSet>
      <dgm:spPr/>
    </dgm:pt>
    <dgm:pt modelId="{9BE0C527-0724-B94D-BFF6-E173AD638401}" type="pres">
      <dgm:prSet presAssocID="{8B370B28-07FE-433A-AC8F-A77FBE7EAB92}" presName="spaceBetweenRectangles" presStyleCnt="0"/>
      <dgm:spPr/>
    </dgm:pt>
    <dgm:pt modelId="{D89DFD3F-5A1E-384B-A657-C52730AC8A07}" type="pres">
      <dgm:prSet presAssocID="{48679D70-D02C-4658-AE5D-71FA985AAB7F}" presName="parentLin" presStyleCnt="0"/>
      <dgm:spPr/>
    </dgm:pt>
    <dgm:pt modelId="{FD7816B4-0909-6042-BE46-8FAAAEE349B9}" type="pres">
      <dgm:prSet presAssocID="{48679D70-D02C-4658-AE5D-71FA985AAB7F}" presName="parentLeftMargin" presStyleLbl="node1" presStyleIdx="1" presStyleCnt="7"/>
      <dgm:spPr/>
    </dgm:pt>
    <dgm:pt modelId="{93777348-4952-EA42-A24A-F2F07BB37AA9}" type="pres">
      <dgm:prSet presAssocID="{48679D70-D02C-4658-AE5D-71FA985AAB7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DA9AA6E-D524-464F-83FB-3287AC790E3E}" type="pres">
      <dgm:prSet presAssocID="{48679D70-D02C-4658-AE5D-71FA985AAB7F}" presName="negativeSpace" presStyleCnt="0"/>
      <dgm:spPr/>
    </dgm:pt>
    <dgm:pt modelId="{44054E65-F1A2-E747-9170-C6A20CC3620D}" type="pres">
      <dgm:prSet presAssocID="{48679D70-D02C-4658-AE5D-71FA985AAB7F}" presName="childText" presStyleLbl="conFgAcc1" presStyleIdx="2" presStyleCnt="7">
        <dgm:presLayoutVars>
          <dgm:bulletEnabled val="1"/>
        </dgm:presLayoutVars>
      </dgm:prSet>
      <dgm:spPr/>
    </dgm:pt>
    <dgm:pt modelId="{D2CED168-0732-B44F-8EB8-EE0F1DF4633F}" type="pres">
      <dgm:prSet presAssocID="{E873B043-1727-4683-B3CD-4CA7F71CA823}" presName="spaceBetweenRectangles" presStyleCnt="0"/>
      <dgm:spPr/>
    </dgm:pt>
    <dgm:pt modelId="{0F0368F3-2BB5-3048-87A2-BD3599A37DF2}" type="pres">
      <dgm:prSet presAssocID="{AF222AF0-679C-4FD9-9B9F-15AFB5AEFE8D}" presName="parentLin" presStyleCnt="0"/>
      <dgm:spPr/>
    </dgm:pt>
    <dgm:pt modelId="{12AC344F-067A-FB43-ABC0-01EDB09CFF14}" type="pres">
      <dgm:prSet presAssocID="{AF222AF0-679C-4FD9-9B9F-15AFB5AEFE8D}" presName="parentLeftMargin" presStyleLbl="node1" presStyleIdx="2" presStyleCnt="7"/>
      <dgm:spPr/>
    </dgm:pt>
    <dgm:pt modelId="{4B05DC39-4C9A-2640-8ACC-380043AB4F85}" type="pres">
      <dgm:prSet presAssocID="{AF222AF0-679C-4FD9-9B9F-15AFB5AEFE8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B22CAC2-0F02-D14E-98EA-FBE9065B8EAE}" type="pres">
      <dgm:prSet presAssocID="{AF222AF0-679C-4FD9-9B9F-15AFB5AEFE8D}" presName="negativeSpace" presStyleCnt="0"/>
      <dgm:spPr/>
    </dgm:pt>
    <dgm:pt modelId="{6D5B7920-4327-374D-94AD-BB4B94F6CA14}" type="pres">
      <dgm:prSet presAssocID="{AF222AF0-679C-4FD9-9B9F-15AFB5AEFE8D}" presName="childText" presStyleLbl="conFgAcc1" presStyleIdx="3" presStyleCnt="7">
        <dgm:presLayoutVars>
          <dgm:bulletEnabled val="1"/>
        </dgm:presLayoutVars>
      </dgm:prSet>
      <dgm:spPr/>
    </dgm:pt>
    <dgm:pt modelId="{D0C18F96-ACCC-EA4C-8379-158F36E2A7AE}" type="pres">
      <dgm:prSet presAssocID="{0BB46588-CFE8-40F4-A5DD-40DCAC91F8AC}" presName="spaceBetweenRectangles" presStyleCnt="0"/>
      <dgm:spPr/>
    </dgm:pt>
    <dgm:pt modelId="{99AB9850-86AC-0E40-9AE8-8CDC6BF152F9}" type="pres">
      <dgm:prSet presAssocID="{DECD6596-016A-428E-9575-2893A04D0464}" presName="parentLin" presStyleCnt="0"/>
      <dgm:spPr/>
    </dgm:pt>
    <dgm:pt modelId="{3D7EA9B8-7E5B-A745-9C6A-07342D555ABD}" type="pres">
      <dgm:prSet presAssocID="{DECD6596-016A-428E-9575-2893A04D0464}" presName="parentLeftMargin" presStyleLbl="node1" presStyleIdx="3" presStyleCnt="7"/>
      <dgm:spPr/>
    </dgm:pt>
    <dgm:pt modelId="{9863F331-791B-EB45-844E-A117F90BCA73}" type="pres">
      <dgm:prSet presAssocID="{DECD6596-016A-428E-9575-2893A04D046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3EE79A5-49DA-394B-A6ED-B0CB81E483AD}" type="pres">
      <dgm:prSet presAssocID="{DECD6596-016A-428E-9575-2893A04D0464}" presName="negativeSpace" presStyleCnt="0"/>
      <dgm:spPr/>
    </dgm:pt>
    <dgm:pt modelId="{C1933210-997A-3B48-82AE-53BADC24D779}" type="pres">
      <dgm:prSet presAssocID="{DECD6596-016A-428E-9575-2893A04D0464}" presName="childText" presStyleLbl="conFgAcc1" presStyleIdx="4" presStyleCnt="7">
        <dgm:presLayoutVars>
          <dgm:bulletEnabled val="1"/>
        </dgm:presLayoutVars>
      </dgm:prSet>
      <dgm:spPr/>
    </dgm:pt>
    <dgm:pt modelId="{45D1B23B-5E7C-8245-AAE1-0460F10483FA}" type="pres">
      <dgm:prSet presAssocID="{A739F3F4-9877-4B8C-8309-55E739343AE0}" presName="spaceBetweenRectangles" presStyleCnt="0"/>
      <dgm:spPr/>
    </dgm:pt>
    <dgm:pt modelId="{6D3E27D9-388F-F749-BFED-ED24321544F2}" type="pres">
      <dgm:prSet presAssocID="{7E40FAA2-9711-4D8D-A4E4-0D72FA07E80F}" presName="parentLin" presStyleCnt="0"/>
      <dgm:spPr/>
    </dgm:pt>
    <dgm:pt modelId="{FE5B0FF3-3F82-1B46-9FDA-7A8C8BDBA3CD}" type="pres">
      <dgm:prSet presAssocID="{7E40FAA2-9711-4D8D-A4E4-0D72FA07E80F}" presName="parentLeftMargin" presStyleLbl="node1" presStyleIdx="4" presStyleCnt="7"/>
      <dgm:spPr/>
    </dgm:pt>
    <dgm:pt modelId="{E063A6F8-0A7A-F34B-8065-6FCC477F5791}" type="pres">
      <dgm:prSet presAssocID="{7E40FAA2-9711-4D8D-A4E4-0D72FA07E80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8F0C8C0-9C8D-404C-B430-159D70F1EAB2}" type="pres">
      <dgm:prSet presAssocID="{7E40FAA2-9711-4D8D-A4E4-0D72FA07E80F}" presName="negativeSpace" presStyleCnt="0"/>
      <dgm:spPr/>
    </dgm:pt>
    <dgm:pt modelId="{4EF87C0C-17D1-6645-83EE-53753C2AD8A3}" type="pres">
      <dgm:prSet presAssocID="{7E40FAA2-9711-4D8D-A4E4-0D72FA07E80F}" presName="childText" presStyleLbl="conFgAcc1" presStyleIdx="5" presStyleCnt="7">
        <dgm:presLayoutVars>
          <dgm:bulletEnabled val="1"/>
        </dgm:presLayoutVars>
      </dgm:prSet>
      <dgm:spPr/>
    </dgm:pt>
    <dgm:pt modelId="{E2F8178D-C54E-8740-9282-5820C6BC4F6F}" type="pres">
      <dgm:prSet presAssocID="{5DB908F4-89FB-4039-BD11-001805DCD277}" presName="spaceBetweenRectangles" presStyleCnt="0"/>
      <dgm:spPr/>
    </dgm:pt>
    <dgm:pt modelId="{95A5643C-EF5F-C247-B9FF-405B707CF5A0}" type="pres">
      <dgm:prSet presAssocID="{C3AFEC09-E8F1-4F6E-816E-031A867ADD4C}" presName="parentLin" presStyleCnt="0"/>
      <dgm:spPr/>
    </dgm:pt>
    <dgm:pt modelId="{D4BD1952-373F-A344-9EDE-7972B2E594B0}" type="pres">
      <dgm:prSet presAssocID="{C3AFEC09-E8F1-4F6E-816E-031A867ADD4C}" presName="parentLeftMargin" presStyleLbl="node1" presStyleIdx="5" presStyleCnt="7"/>
      <dgm:spPr/>
    </dgm:pt>
    <dgm:pt modelId="{A5620CB5-849A-5A4B-9E2A-1880DA0B16F8}" type="pres">
      <dgm:prSet presAssocID="{C3AFEC09-E8F1-4F6E-816E-031A867ADD4C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6861F4B5-C7F2-1F48-972F-C2EACB29F126}" type="pres">
      <dgm:prSet presAssocID="{C3AFEC09-E8F1-4F6E-816E-031A867ADD4C}" presName="negativeSpace" presStyleCnt="0"/>
      <dgm:spPr/>
    </dgm:pt>
    <dgm:pt modelId="{AE056152-F311-E740-A4DF-5A084B3BA5B3}" type="pres">
      <dgm:prSet presAssocID="{C3AFEC09-E8F1-4F6E-816E-031A867ADD4C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AE704513-3770-4547-A0F4-D688AC6EDDA6}" type="presOf" srcId="{C3AFEC09-E8F1-4F6E-816E-031A867ADD4C}" destId="{D4BD1952-373F-A344-9EDE-7972B2E594B0}" srcOrd="0" destOrd="0" presId="urn:microsoft.com/office/officeart/2005/8/layout/list1"/>
    <dgm:cxn modelId="{CC997829-DAE3-FB40-B30E-D57AC9BF0334}" type="presOf" srcId="{48679D70-D02C-4658-AE5D-71FA985AAB7F}" destId="{FD7816B4-0909-6042-BE46-8FAAAEE349B9}" srcOrd="0" destOrd="0" presId="urn:microsoft.com/office/officeart/2005/8/layout/list1"/>
    <dgm:cxn modelId="{A6CEE12B-FEE0-4828-A2B1-D5080754A7B7}" srcId="{93EB0E63-3606-4776-B6ED-F0CBF6BCE054}" destId="{7E40FAA2-9711-4D8D-A4E4-0D72FA07E80F}" srcOrd="5" destOrd="0" parTransId="{1C8CE1A5-3990-4845-8EB9-FEAAC82EC17F}" sibTransId="{5DB908F4-89FB-4039-BD11-001805DCD277}"/>
    <dgm:cxn modelId="{C299E62B-4AA2-BD4C-B979-454A487759D7}" type="presOf" srcId="{AF222AF0-679C-4FD9-9B9F-15AFB5AEFE8D}" destId="{4B05DC39-4C9A-2640-8ACC-380043AB4F85}" srcOrd="1" destOrd="0" presId="urn:microsoft.com/office/officeart/2005/8/layout/list1"/>
    <dgm:cxn modelId="{8C751C33-2C14-E749-9FE3-1BD58CC3BFCD}" type="presOf" srcId="{7E40FAA2-9711-4D8D-A4E4-0D72FA07E80F}" destId="{FE5B0FF3-3F82-1B46-9FDA-7A8C8BDBA3CD}" srcOrd="0" destOrd="0" presId="urn:microsoft.com/office/officeart/2005/8/layout/list1"/>
    <dgm:cxn modelId="{EF0ED239-EDD8-E440-A6BE-18D026E4FAA1}" type="presOf" srcId="{567FE616-C888-444E-9118-FD16241E50F9}" destId="{2D0272CD-C136-F14B-A8BE-6CEA90127ADE}" srcOrd="0" destOrd="0" presId="urn:microsoft.com/office/officeart/2005/8/layout/list1"/>
    <dgm:cxn modelId="{46B1C741-6606-4AD9-A6C4-81CAB9B4731B}" srcId="{93EB0E63-3606-4776-B6ED-F0CBF6BCE054}" destId="{567FE616-C888-444E-9118-FD16241E50F9}" srcOrd="0" destOrd="0" parTransId="{3531A76B-2E16-47A7-8AA7-C50709064311}" sibTransId="{29D09A51-DA5C-41F6-ABED-4CE1FD21A3DB}"/>
    <dgm:cxn modelId="{C9B91B45-6B96-8F41-A7D9-D7EACC5B41C6}" type="presOf" srcId="{EF37B888-F7EA-4E74-9AA2-E7F649A524BB}" destId="{5804A1CD-7098-2143-B9C5-B55AD40591CA}" srcOrd="1" destOrd="0" presId="urn:microsoft.com/office/officeart/2005/8/layout/list1"/>
    <dgm:cxn modelId="{F3E55553-D98F-1C4F-9782-9735A915646D}" type="presOf" srcId="{C3AFEC09-E8F1-4F6E-816E-031A867ADD4C}" destId="{A5620CB5-849A-5A4B-9E2A-1880DA0B16F8}" srcOrd="1" destOrd="0" presId="urn:microsoft.com/office/officeart/2005/8/layout/list1"/>
    <dgm:cxn modelId="{5CB4C95E-01E5-9945-BC7E-1886765F7A88}" type="presOf" srcId="{567FE616-C888-444E-9118-FD16241E50F9}" destId="{BD9BC349-AE59-5549-AE6A-E0012D026518}" srcOrd="1" destOrd="0" presId="urn:microsoft.com/office/officeart/2005/8/layout/list1"/>
    <dgm:cxn modelId="{DBB81D6D-5AA0-42BC-BFC0-0B57E6C29508}" srcId="{93EB0E63-3606-4776-B6ED-F0CBF6BCE054}" destId="{EF37B888-F7EA-4E74-9AA2-E7F649A524BB}" srcOrd="1" destOrd="0" parTransId="{F4D7B243-FEDA-431B-A573-131045E76A97}" sibTransId="{8B370B28-07FE-433A-AC8F-A77FBE7EAB92}"/>
    <dgm:cxn modelId="{DE3BA57A-E53F-9547-BFEC-B4E685E148A2}" type="presOf" srcId="{DECD6596-016A-428E-9575-2893A04D0464}" destId="{9863F331-791B-EB45-844E-A117F90BCA73}" srcOrd="1" destOrd="0" presId="urn:microsoft.com/office/officeart/2005/8/layout/list1"/>
    <dgm:cxn modelId="{63E17587-FD11-415A-935A-D4D6DAE0DB8A}" srcId="{93EB0E63-3606-4776-B6ED-F0CBF6BCE054}" destId="{AF222AF0-679C-4FD9-9B9F-15AFB5AEFE8D}" srcOrd="3" destOrd="0" parTransId="{39E9807E-BB45-40AF-88C1-6AC3A161C37B}" sibTransId="{0BB46588-CFE8-40F4-A5DD-40DCAC91F8AC}"/>
    <dgm:cxn modelId="{0D64E18D-00FC-BC44-8BC3-715688A1D421}" type="presOf" srcId="{DECD6596-016A-428E-9575-2893A04D0464}" destId="{3D7EA9B8-7E5B-A745-9C6A-07342D555ABD}" srcOrd="0" destOrd="0" presId="urn:microsoft.com/office/officeart/2005/8/layout/list1"/>
    <dgm:cxn modelId="{DC807A9E-CF41-0B4E-8943-CFA983B115CA}" type="presOf" srcId="{7E40FAA2-9711-4D8D-A4E4-0D72FA07E80F}" destId="{E063A6F8-0A7A-F34B-8065-6FCC477F5791}" srcOrd="1" destOrd="0" presId="urn:microsoft.com/office/officeart/2005/8/layout/list1"/>
    <dgm:cxn modelId="{A9669DAB-10AB-41B0-92C9-A392A3931CFD}" srcId="{93EB0E63-3606-4776-B6ED-F0CBF6BCE054}" destId="{48679D70-D02C-4658-AE5D-71FA985AAB7F}" srcOrd="2" destOrd="0" parTransId="{63A2CB78-12E4-4BB4-8738-FF32927A43CA}" sibTransId="{E873B043-1727-4683-B3CD-4CA7F71CA823}"/>
    <dgm:cxn modelId="{0D371BB1-DBF8-8849-B770-7627BEB06D03}" type="presOf" srcId="{EF37B888-F7EA-4E74-9AA2-E7F649A524BB}" destId="{932A3322-AE78-304D-BC4E-5B412FD5BAA9}" srcOrd="0" destOrd="0" presId="urn:microsoft.com/office/officeart/2005/8/layout/list1"/>
    <dgm:cxn modelId="{4C7BBCB6-ABF5-4741-8DAB-691C381F94B5}" srcId="{93EB0E63-3606-4776-B6ED-F0CBF6BCE054}" destId="{C3AFEC09-E8F1-4F6E-816E-031A867ADD4C}" srcOrd="6" destOrd="0" parTransId="{41E2560A-C5AE-422A-BE6C-EB6FE90F702C}" sibTransId="{7FFFBB81-2667-4421-8647-33D939321F8D}"/>
    <dgm:cxn modelId="{22996BBE-3A11-EB4A-A2E3-3EC925B5D9BB}" type="presOf" srcId="{48679D70-D02C-4658-AE5D-71FA985AAB7F}" destId="{93777348-4952-EA42-A24A-F2F07BB37AA9}" srcOrd="1" destOrd="0" presId="urn:microsoft.com/office/officeart/2005/8/layout/list1"/>
    <dgm:cxn modelId="{DCB77ABE-0350-4616-83DB-E03CCEE0FBF8}" srcId="{93EB0E63-3606-4776-B6ED-F0CBF6BCE054}" destId="{DECD6596-016A-428E-9575-2893A04D0464}" srcOrd="4" destOrd="0" parTransId="{EDB73C21-9FB0-4A8F-92C2-9A5E5D2FB8A1}" sibTransId="{A739F3F4-9877-4B8C-8309-55E739343AE0}"/>
    <dgm:cxn modelId="{A486F2D7-CFEE-264C-A08D-B2AADE947701}" type="presOf" srcId="{AF222AF0-679C-4FD9-9B9F-15AFB5AEFE8D}" destId="{12AC344F-067A-FB43-ABC0-01EDB09CFF14}" srcOrd="0" destOrd="0" presId="urn:microsoft.com/office/officeart/2005/8/layout/list1"/>
    <dgm:cxn modelId="{15D49EFA-5AEF-3D48-B1B4-539F21802DB1}" type="presOf" srcId="{93EB0E63-3606-4776-B6ED-F0CBF6BCE054}" destId="{2EB08BC0-9011-404D-BE75-FCA8FB034599}" srcOrd="0" destOrd="0" presId="urn:microsoft.com/office/officeart/2005/8/layout/list1"/>
    <dgm:cxn modelId="{E8584FFF-D422-6941-8BDE-A644E537B09B}" type="presParOf" srcId="{2EB08BC0-9011-404D-BE75-FCA8FB034599}" destId="{EFFF5973-3A7C-5F46-AD79-9EA3587607BE}" srcOrd="0" destOrd="0" presId="urn:microsoft.com/office/officeart/2005/8/layout/list1"/>
    <dgm:cxn modelId="{055E4303-81DC-E840-943E-A88408CCA546}" type="presParOf" srcId="{EFFF5973-3A7C-5F46-AD79-9EA3587607BE}" destId="{2D0272CD-C136-F14B-A8BE-6CEA90127ADE}" srcOrd="0" destOrd="0" presId="urn:microsoft.com/office/officeart/2005/8/layout/list1"/>
    <dgm:cxn modelId="{82307732-7087-A743-A5FF-3DBD8D8EE2F8}" type="presParOf" srcId="{EFFF5973-3A7C-5F46-AD79-9EA3587607BE}" destId="{BD9BC349-AE59-5549-AE6A-E0012D026518}" srcOrd="1" destOrd="0" presId="urn:microsoft.com/office/officeart/2005/8/layout/list1"/>
    <dgm:cxn modelId="{B784C177-2C79-E04F-9C07-79869D842254}" type="presParOf" srcId="{2EB08BC0-9011-404D-BE75-FCA8FB034599}" destId="{B35B0DD2-944D-C043-A479-5C5811DA30AD}" srcOrd="1" destOrd="0" presId="urn:microsoft.com/office/officeart/2005/8/layout/list1"/>
    <dgm:cxn modelId="{09897D4C-1EE4-BA49-AF66-8808DBD35075}" type="presParOf" srcId="{2EB08BC0-9011-404D-BE75-FCA8FB034599}" destId="{5682864E-B42A-3940-8DFC-CEC9AABEA662}" srcOrd="2" destOrd="0" presId="urn:microsoft.com/office/officeart/2005/8/layout/list1"/>
    <dgm:cxn modelId="{9349D59D-0D1B-1D40-A22C-A46895047A14}" type="presParOf" srcId="{2EB08BC0-9011-404D-BE75-FCA8FB034599}" destId="{86D488D7-0517-4E44-8634-EDABB64F94E0}" srcOrd="3" destOrd="0" presId="urn:microsoft.com/office/officeart/2005/8/layout/list1"/>
    <dgm:cxn modelId="{11574784-4BB5-9845-9AB7-3307E8653A37}" type="presParOf" srcId="{2EB08BC0-9011-404D-BE75-FCA8FB034599}" destId="{30C2A79A-AF19-0B43-AE96-A294AD914CC2}" srcOrd="4" destOrd="0" presId="urn:microsoft.com/office/officeart/2005/8/layout/list1"/>
    <dgm:cxn modelId="{E6F0E6BE-13D7-544B-8F3A-ED45733BDBD6}" type="presParOf" srcId="{30C2A79A-AF19-0B43-AE96-A294AD914CC2}" destId="{932A3322-AE78-304D-BC4E-5B412FD5BAA9}" srcOrd="0" destOrd="0" presId="urn:microsoft.com/office/officeart/2005/8/layout/list1"/>
    <dgm:cxn modelId="{920C1C2D-104C-7E42-8AB0-FDFCB21754A0}" type="presParOf" srcId="{30C2A79A-AF19-0B43-AE96-A294AD914CC2}" destId="{5804A1CD-7098-2143-B9C5-B55AD40591CA}" srcOrd="1" destOrd="0" presId="urn:microsoft.com/office/officeart/2005/8/layout/list1"/>
    <dgm:cxn modelId="{258B5518-5026-5449-8D49-85A1193BE32B}" type="presParOf" srcId="{2EB08BC0-9011-404D-BE75-FCA8FB034599}" destId="{28E1C6BE-4D16-FA4B-8D88-AFA369047295}" srcOrd="5" destOrd="0" presId="urn:microsoft.com/office/officeart/2005/8/layout/list1"/>
    <dgm:cxn modelId="{9A625AC3-16FF-4844-AA24-C022415048C4}" type="presParOf" srcId="{2EB08BC0-9011-404D-BE75-FCA8FB034599}" destId="{4FD59B51-70CA-B648-B164-66CBF7EE56AC}" srcOrd="6" destOrd="0" presId="urn:microsoft.com/office/officeart/2005/8/layout/list1"/>
    <dgm:cxn modelId="{42839662-668A-6045-BDC0-385166BCD6A4}" type="presParOf" srcId="{2EB08BC0-9011-404D-BE75-FCA8FB034599}" destId="{9BE0C527-0724-B94D-BFF6-E173AD638401}" srcOrd="7" destOrd="0" presId="urn:microsoft.com/office/officeart/2005/8/layout/list1"/>
    <dgm:cxn modelId="{460D8C66-ED31-1344-B737-A2D69515B46F}" type="presParOf" srcId="{2EB08BC0-9011-404D-BE75-FCA8FB034599}" destId="{D89DFD3F-5A1E-384B-A657-C52730AC8A07}" srcOrd="8" destOrd="0" presId="urn:microsoft.com/office/officeart/2005/8/layout/list1"/>
    <dgm:cxn modelId="{C5F76A0E-9046-2648-B427-85700C05165C}" type="presParOf" srcId="{D89DFD3F-5A1E-384B-A657-C52730AC8A07}" destId="{FD7816B4-0909-6042-BE46-8FAAAEE349B9}" srcOrd="0" destOrd="0" presId="urn:microsoft.com/office/officeart/2005/8/layout/list1"/>
    <dgm:cxn modelId="{A319711D-F263-AF4C-95AB-57BB06152960}" type="presParOf" srcId="{D89DFD3F-5A1E-384B-A657-C52730AC8A07}" destId="{93777348-4952-EA42-A24A-F2F07BB37AA9}" srcOrd="1" destOrd="0" presId="urn:microsoft.com/office/officeart/2005/8/layout/list1"/>
    <dgm:cxn modelId="{1610CC8C-F551-AE42-A73F-CB34141C4B22}" type="presParOf" srcId="{2EB08BC0-9011-404D-BE75-FCA8FB034599}" destId="{DDA9AA6E-D524-464F-83FB-3287AC790E3E}" srcOrd="9" destOrd="0" presId="urn:microsoft.com/office/officeart/2005/8/layout/list1"/>
    <dgm:cxn modelId="{5B24B97C-F5C8-C849-82B8-EB4F43A0ECBE}" type="presParOf" srcId="{2EB08BC0-9011-404D-BE75-FCA8FB034599}" destId="{44054E65-F1A2-E747-9170-C6A20CC3620D}" srcOrd="10" destOrd="0" presId="urn:microsoft.com/office/officeart/2005/8/layout/list1"/>
    <dgm:cxn modelId="{A8C86A63-3CEC-FB40-953E-D3C5F3CE1414}" type="presParOf" srcId="{2EB08BC0-9011-404D-BE75-FCA8FB034599}" destId="{D2CED168-0732-B44F-8EB8-EE0F1DF4633F}" srcOrd="11" destOrd="0" presId="urn:microsoft.com/office/officeart/2005/8/layout/list1"/>
    <dgm:cxn modelId="{0A23809F-48B1-0A49-8039-D1CE23A89CCA}" type="presParOf" srcId="{2EB08BC0-9011-404D-BE75-FCA8FB034599}" destId="{0F0368F3-2BB5-3048-87A2-BD3599A37DF2}" srcOrd="12" destOrd="0" presId="urn:microsoft.com/office/officeart/2005/8/layout/list1"/>
    <dgm:cxn modelId="{1E154327-286F-C746-9F2F-04E5D954E2D7}" type="presParOf" srcId="{0F0368F3-2BB5-3048-87A2-BD3599A37DF2}" destId="{12AC344F-067A-FB43-ABC0-01EDB09CFF14}" srcOrd="0" destOrd="0" presId="urn:microsoft.com/office/officeart/2005/8/layout/list1"/>
    <dgm:cxn modelId="{4A9CCDBB-A3CC-1645-B9B5-7220F811E1D3}" type="presParOf" srcId="{0F0368F3-2BB5-3048-87A2-BD3599A37DF2}" destId="{4B05DC39-4C9A-2640-8ACC-380043AB4F85}" srcOrd="1" destOrd="0" presId="urn:microsoft.com/office/officeart/2005/8/layout/list1"/>
    <dgm:cxn modelId="{6A04073A-6C06-2947-99B6-1CC068E976BC}" type="presParOf" srcId="{2EB08BC0-9011-404D-BE75-FCA8FB034599}" destId="{8B22CAC2-0F02-D14E-98EA-FBE9065B8EAE}" srcOrd="13" destOrd="0" presId="urn:microsoft.com/office/officeart/2005/8/layout/list1"/>
    <dgm:cxn modelId="{0CAAD6F6-1E40-8C45-8153-DF6151998123}" type="presParOf" srcId="{2EB08BC0-9011-404D-BE75-FCA8FB034599}" destId="{6D5B7920-4327-374D-94AD-BB4B94F6CA14}" srcOrd="14" destOrd="0" presId="urn:microsoft.com/office/officeart/2005/8/layout/list1"/>
    <dgm:cxn modelId="{CE751BF6-E423-A34F-B2C3-5E4F98614873}" type="presParOf" srcId="{2EB08BC0-9011-404D-BE75-FCA8FB034599}" destId="{D0C18F96-ACCC-EA4C-8379-158F36E2A7AE}" srcOrd="15" destOrd="0" presId="urn:microsoft.com/office/officeart/2005/8/layout/list1"/>
    <dgm:cxn modelId="{5BE1CD77-223F-7A41-93C6-FDE0833F8EE4}" type="presParOf" srcId="{2EB08BC0-9011-404D-BE75-FCA8FB034599}" destId="{99AB9850-86AC-0E40-9AE8-8CDC6BF152F9}" srcOrd="16" destOrd="0" presId="urn:microsoft.com/office/officeart/2005/8/layout/list1"/>
    <dgm:cxn modelId="{E553BB51-7D21-864C-A1DB-663E8B104CB8}" type="presParOf" srcId="{99AB9850-86AC-0E40-9AE8-8CDC6BF152F9}" destId="{3D7EA9B8-7E5B-A745-9C6A-07342D555ABD}" srcOrd="0" destOrd="0" presId="urn:microsoft.com/office/officeart/2005/8/layout/list1"/>
    <dgm:cxn modelId="{78D4CCC1-2257-5241-84B1-240F8ECE2F9A}" type="presParOf" srcId="{99AB9850-86AC-0E40-9AE8-8CDC6BF152F9}" destId="{9863F331-791B-EB45-844E-A117F90BCA73}" srcOrd="1" destOrd="0" presId="urn:microsoft.com/office/officeart/2005/8/layout/list1"/>
    <dgm:cxn modelId="{62A004FD-CBB8-0B44-B416-6618B2095DCB}" type="presParOf" srcId="{2EB08BC0-9011-404D-BE75-FCA8FB034599}" destId="{53EE79A5-49DA-394B-A6ED-B0CB81E483AD}" srcOrd="17" destOrd="0" presId="urn:microsoft.com/office/officeart/2005/8/layout/list1"/>
    <dgm:cxn modelId="{9F22798D-9079-524E-A0CB-79A485FC4461}" type="presParOf" srcId="{2EB08BC0-9011-404D-BE75-FCA8FB034599}" destId="{C1933210-997A-3B48-82AE-53BADC24D779}" srcOrd="18" destOrd="0" presId="urn:microsoft.com/office/officeart/2005/8/layout/list1"/>
    <dgm:cxn modelId="{99D964D5-28A2-214B-85E2-2E9B0BD9D9A2}" type="presParOf" srcId="{2EB08BC0-9011-404D-BE75-FCA8FB034599}" destId="{45D1B23B-5E7C-8245-AAE1-0460F10483FA}" srcOrd="19" destOrd="0" presId="urn:microsoft.com/office/officeart/2005/8/layout/list1"/>
    <dgm:cxn modelId="{5D790935-162F-5C49-B5FD-41DB0EE60796}" type="presParOf" srcId="{2EB08BC0-9011-404D-BE75-FCA8FB034599}" destId="{6D3E27D9-388F-F749-BFED-ED24321544F2}" srcOrd="20" destOrd="0" presId="urn:microsoft.com/office/officeart/2005/8/layout/list1"/>
    <dgm:cxn modelId="{CE1C0ABA-5C62-AF44-8318-483BFCB13401}" type="presParOf" srcId="{6D3E27D9-388F-F749-BFED-ED24321544F2}" destId="{FE5B0FF3-3F82-1B46-9FDA-7A8C8BDBA3CD}" srcOrd="0" destOrd="0" presId="urn:microsoft.com/office/officeart/2005/8/layout/list1"/>
    <dgm:cxn modelId="{869DB494-29EE-DF44-9CE1-20BEA1463A9B}" type="presParOf" srcId="{6D3E27D9-388F-F749-BFED-ED24321544F2}" destId="{E063A6F8-0A7A-F34B-8065-6FCC477F5791}" srcOrd="1" destOrd="0" presId="urn:microsoft.com/office/officeart/2005/8/layout/list1"/>
    <dgm:cxn modelId="{00569068-F256-AD45-8A02-FE6E245272E0}" type="presParOf" srcId="{2EB08BC0-9011-404D-BE75-FCA8FB034599}" destId="{78F0C8C0-9C8D-404C-B430-159D70F1EAB2}" srcOrd="21" destOrd="0" presId="urn:microsoft.com/office/officeart/2005/8/layout/list1"/>
    <dgm:cxn modelId="{73FE649C-B9FB-5943-AE38-568A71659250}" type="presParOf" srcId="{2EB08BC0-9011-404D-BE75-FCA8FB034599}" destId="{4EF87C0C-17D1-6645-83EE-53753C2AD8A3}" srcOrd="22" destOrd="0" presId="urn:microsoft.com/office/officeart/2005/8/layout/list1"/>
    <dgm:cxn modelId="{58C29F6C-F12A-6F45-8A3A-A30C5DEE6BB8}" type="presParOf" srcId="{2EB08BC0-9011-404D-BE75-FCA8FB034599}" destId="{E2F8178D-C54E-8740-9282-5820C6BC4F6F}" srcOrd="23" destOrd="0" presId="urn:microsoft.com/office/officeart/2005/8/layout/list1"/>
    <dgm:cxn modelId="{89DA4919-C44B-E745-BF0C-4F02335BD54D}" type="presParOf" srcId="{2EB08BC0-9011-404D-BE75-FCA8FB034599}" destId="{95A5643C-EF5F-C247-B9FF-405B707CF5A0}" srcOrd="24" destOrd="0" presId="urn:microsoft.com/office/officeart/2005/8/layout/list1"/>
    <dgm:cxn modelId="{2AEAA0CD-BD69-DE4F-96EB-592DC0EB7B8F}" type="presParOf" srcId="{95A5643C-EF5F-C247-B9FF-405B707CF5A0}" destId="{D4BD1952-373F-A344-9EDE-7972B2E594B0}" srcOrd="0" destOrd="0" presId="urn:microsoft.com/office/officeart/2005/8/layout/list1"/>
    <dgm:cxn modelId="{A0313686-15C0-7748-9EBB-C7CA7FCF66BA}" type="presParOf" srcId="{95A5643C-EF5F-C247-B9FF-405B707CF5A0}" destId="{A5620CB5-849A-5A4B-9E2A-1880DA0B16F8}" srcOrd="1" destOrd="0" presId="urn:microsoft.com/office/officeart/2005/8/layout/list1"/>
    <dgm:cxn modelId="{9798CE09-493D-ED46-B061-19BEEF98795A}" type="presParOf" srcId="{2EB08BC0-9011-404D-BE75-FCA8FB034599}" destId="{6861F4B5-C7F2-1F48-972F-C2EACB29F126}" srcOrd="25" destOrd="0" presId="urn:microsoft.com/office/officeart/2005/8/layout/list1"/>
    <dgm:cxn modelId="{72C8B0CF-C1AA-A247-BC5F-6682CE495A70}" type="presParOf" srcId="{2EB08BC0-9011-404D-BE75-FCA8FB034599}" destId="{AE056152-F311-E740-A4DF-5A084B3BA5B3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8360C-1BCA-4200-99F5-A3F92FC53F1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D41D85DF-3D62-4032-BF10-3D36B4A8011F}">
      <dgm:prSet/>
      <dgm:spPr/>
      <dgm:t>
        <a:bodyPr/>
        <a:lstStyle/>
        <a:p>
          <a:pPr>
            <a:defRPr cap="all"/>
          </a:pPr>
          <a:r>
            <a:rPr lang="en-US" b="0" i="0" baseline="0"/>
            <a:t>My name is Jannatul Joyita Alam, Founder of Bloom &amp; Petal Florist</a:t>
          </a:r>
          <a:endParaRPr lang="en-US"/>
        </a:p>
      </dgm:t>
    </dgm:pt>
    <dgm:pt modelId="{0B27890D-4060-4693-B8DF-7ED982D40F10}" type="parTrans" cxnId="{5F5EBDE8-4D7D-4B9A-8214-DCD8FBAC65FA}">
      <dgm:prSet/>
      <dgm:spPr/>
      <dgm:t>
        <a:bodyPr/>
        <a:lstStyle/>
        <a:p>
          <a:endParaRPr lang="en-US"/>
        </a:p>
      </dgm:t>
    </dgm:pt>
    <dgm:pt modelId="{D4F33849-3AB9-4A53-9B02-C780267785B3}" type="sibTrans" cxnId="{5F5EBDE8-4D7D-4B9A-8214-DCD8FBAC65FA}">
      <dgm:prSet/>
      <dgm:spPr/>
      <dgm:t>
        <a:bodyPr/>
        <a:lstStyle/>
        <a:p>
          <a:endParaRPr lang="en-US"/>
        </a:p>
      </dgm:t>
    </dgm:pt>
    <dgm:pt modelId="{95ED2700-3B4F-42DF-8EFA-9DD08EA49D37}">
      <dgm:prSet/>
      <dgm:spPr/>
      <dgm:t>
        <a:bodyPr/>
        <a:lstStyle/>
        <a:p>
          <a:pPr>
            <a:defRPr cap="all"/>
          </a:pPr>
          <a:r>
            <a:rPr lang="en-US" b="0" i="0" baseline="0"/>
            <a:t>I have a strong interest in creative design and customer-focused services</a:t>
          </a:r>
          <a:endParaRPr lang="en-US"/>
        </a:p>
      </dgm:t>
    </dgm:pt>
    <dgm:pt modelId="{CE6196CB-9F34-40B8-AAF1-654D4800EF44}" type="parTrans" cxnId="{1554983F-CDB3-4017-AA36-771EEB73061C}">
      <dgm:prSet/>
      <dgm:spPr/>
      <dgm:t>
        <a:bodyPr/>
        <a:lstStyle/>
        <a:p>
          <a:endParaRPr lang="en-US"/>
        </a:p>
      </dgm:t>
    </dgm:pt>
    <dgm:pt modelId="{FB91552F-44BB-46EE-AAB1-7B1BD376853B}" type="sibTrans" cxnId="{1554983F-CDB3-4017-AA36-771EEB73061C}">
      <dgm:prSet/>
      <dgm:spPr/>
      <dgm:t>
        <a:bodyPr/>
        <a:lstStyle/>
        <a:p>
          <a:endParaRPr lang="en-US"/>
        </a:p>
      </dgm:t>
    </dgm:pt>
    <dgm:pt modelId="{B399CF20-8BCF-4EE8-8337-A47831972E23}">
      <dgm:prSet/>
      <dgm:spPr/>
      <dgm:t>
        <a:bodyPr/>
        <a:lstStyle/>
        <a:p>
          <a:pPr>
            <a:defRPr cap="all"/>
          </a:pPr>
          <a:r>
            <a:rPr lang="en-US" b="0" i="0" baseline="0"/>
            <a:t>Passionate about delivering high-quality, personalized floral experiences</a:t>
          </a:r>
          <a:endParaRPr lang="en-US"/>
        </a:p>
      </dgm:t>
    </dgm:pt>
    <dgm:pt modelId="{FB3828B3-CBA7-45EF-8B96-6AD56CC4B637}" type="parTrans" cxnId="{570A1398-A8AF-45C6-8C1C-D218846471E3}">
      <dgm:prSet/>
      <dgm:spPr/>
      <dgm:t>
        <a:bodyPr/>
        <a:lstStyle/>
        <a:p>
          <a:endParaRPr lang="en-US"/>
        </a:p>
      </dgm:t>
    </dgm:pt>
    <dgm:pt modelId="{77265974-9395-4771-B500-A282FEC8B2D0}" type="sibTrans" cxnId="{570A1398-A8AF-45C6-8C1C-D218846471E3}">
      <dgm:prSet/>
      <dgm:spPr/>
      <dgm:t>
        <a:bodyPr/>
        <a:lstStyle/>
        <a:p>
          <a:endParaRPr lang="en-US"/>
        </a:p>
      </dgm:t>
    </dgm:pt>
    <dgm:pt modelId="{4BFDA8C8-C7FD-43B2-8CE5-F1AE5EA6E3BE}">
      <dgm:prSet/>
      <dgm:spPr/>
      <dgm:t>
        <a:bodyPr/>
        <a:lstStyle/>
        <a:p>
          <a:pPr>
            <a:defRPr cap="all"/>
          </a:pPr>
          <a:r>
            <a:rPr lang="en-US" b="0" i="0" baseline="0"/>
            <a:t>Motivated to build a business that enhances meaningful moments</a:t>
          </a:r>
          <a:endParaRPr lang="en-US"/>
        </a:p>
      </dgm:t>
    </dgm:pt>
    <dgm:pt modelId="{3734B289-E913-4849-A933-267EA8259A68}" type="parTrans" cxnId="{830E44AC-3403-4E1B-A4F3-304C0AE35622}">
      <dgm:prSet/>
      <dgm:spPr/>
      <dgm:t>
        <a:bodyPr/>
        <a:lstStyle/>
        <a:p>
          <a:endParaRPr lang="en-US"/>
        </a:p>
      </dgm:t>
    </dgm:pt>
    <dgm:pt modelId="{1D02F876-753E-40BC-A73F-794659329CA1}" type="sibTrans" cxnId="{830E44AC-3403-4E1B-A4F3-304C0AE35622}">
      <dgm:prSet/>
      <dgm:spPr/>
      <dgm:t>
        <a:bodyPr/>
        <a:lstStyle/>
        <a:p>
          <a:endParaRPr lang="en-US"/>
        </a:p>
      </dgm:t>
    </dgm:pt>
    <dgm:pt modelId="{8F78B6C1-63DD-464E-9627-353DE3EE1D11}">
      <dgm:prSet/>
      <dgm:spPr/>
      <dgm:t>
        <a:bodyPr/>
        <a:lstStyle/>
        <a:p>
          <a:pPr>
            <a:defRPr cap="all"/>
          </a:pPr>
          <a:r>
            <a:rPr lang="en-US" b="0" i="0" baseline="0"/>
            <a:t>Inspired by the growing demand for customized and aesthetic products</a:t>
          </a:r>
          <a:endParaRPr lang="en-US"/>
        </a:p>
      </dgm:t>
    </dgm:pt>
    <dgm:pt modelId="{BB99B3E4-B4DB-4738-9025-AC9F4E4945CD}" type="parTrans" cxnId="{78E9B453-75B6-495E-B43B-D009885177D2}">
      <dgm:prSet/>
      <dgm:spPr/>
      <dgm:t>
        <a:bodyPr/>
        <a:lstStyle/>
        <a:p>
          <a:endParaRPr lang="en-US"/>
        </a:p>
      </dgm:t>
    </dgm:pt>
    <dgm:pt modelId="{CED68C74-62E0-4CA0-9562-7C790250B988}" type="sibTrans" cxnId="{78E9B453-75B6-495E-B43B-D009885177D2}">
      <dgm:prSet/>
      <dgm:spPr/>
      <dgm:t>
        <a:bodyPr/>
        <a:lstStyle/>
        <a:p>
          <a:endParaRPr lang="en-US"/>
        </a:p>
      </dgm:t>
    </dgm:pt>
    <dgm:pt modelId="{0C2436F6-0D7E-4219-AE00-3BD7DEC9B51E}" type="pres">
      <dgm:prSet presAssocID="{70D8360C-1BCA-4200-99F5-A3F92FC53F15}" presName="root" presStyleCnt="0">
        <dgm:presLayoutVars>
          <dgm:dir/>
          <dgm:resizeHandles val="exact"/>
        </dgm:presLayoutVars>
      </dgm:prSet>
      <dgm:spPr/>
    </dgm:pt>
    <dgm:pt modelId="{18C84690-99A8-4C2B-BCB5-523C9EC19184}" type="pres">
      <dgm:prSet presAssocID="{D41D85DF-3D62-4032-BF10-3D36B4A8011F}" presName="compNode" presStyleCnt="0"/>
      <dgm:spPr/>
    </dgm:pt>
    <dgm:pt modelId="{5DDE3723-0AA8-4D60-8AFA-02008F4B5B04}" type="pres">
      <dgm:prSet presAssocID="{D41D85DF-3D62-4032-BF10-3D36B4A8011F}" presName="iconBgRect" presStyleLbl="bgShp" presStyleIdx="0" presStyleCnt="5"/>
      <dgm:spPr/>
    </dgm:pt>
    <dgm:pt modelId="{F3A41209-B0C5-4C14-8B7D-E77B9737B688}" type="pres">
      <dgm:prSet presAssocID="{D41D85DF-3D62-4032-BF10-3D36B4A8011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mster"/>
        </a:ext>
      </dgm:extLst>
    </dgm:pt>
    <dgm:pt modelId="{2E12FB9D-7A2A-4956-9EFC-47A1BF98792F}" type="pres">
      <dgm:prSet presAssocID="{D41D85DF-3D62-4032-BF10-3D36B4A8011F}" presName="spaceRect" presStyleCnt="0"/>
      <dgm:spPr/>
    </dgm:pt>
    <dgm:pt modelId="{893E2E74-F942-44DB-8FC8-1CA0A0D4DCA9}" type="pres">
      <dgm:prSet presAssocID="{D41D85DF-3D62-4032-BF10-3D36B4A8011F}" presName="textRect" presStyleLbl="revTx" presStyleIdx="0" presStyleCnt="5">
        <dgm:presLayoutVars>
          <dgm:chMax val="1"/>
          <dgm:chPref val="1"/>
        </dgm:presLayoutVars>
      </dgm:prSet>
      <dgm:spPr/>
    </dgm:pt>
    <dgm:pt modelId="{55AE9A55-723C-44AF-B349-12FAE4886BAF}" type="pres">
      <dgm:prSet presAssocID="{D4F33849-3AB9-4A53-9B02-C780267785B3}" presName="sibTrans" presStyleCnt="0"/>
      <dgm:spPr/>
    </dgm:pt>
    <dgm:pt modelId="{0DAED454-F532-4558-B16A-08FBC70505CB}" type="pres">
      <dgm:prSet presAssocID="{95ED2700-3B4F-42DF-8EFA-9DD08EA49D37}" presName="compNode" presStyleCnt="0"/>
      <dgm:spPr/>
    </dgm:pt>
    <dgm:pt modelId="{F8113354-9EB9-4249-8394-7DF080ADE93A}" type="pres">
      <dgm:prSet presAssocID="{95ED2700-3B4F-42DF-8EFA-9DD08EA49D37}" presName="iconBgRect" presStyleLbl="bgShp" presStyleIdx="1" presStyleCnt="5"/>
      <dgm:spPr/>
    </dgm:pt>
    <dgm:pt modelId="{FB009F6D-BD2B-4D5F-AF57-DB4807E70FBD}" type="pres">
      <dgm:prSet presAssocID="{95ED2700-3B4F-42DF-8EFA-9DD08EA49D3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A0AB86ED-D054-4715-B0B9-3D1DC5222D5E}" type="pres">
      <dgm:prSet presAssocID="{95ED2700-3B4F-42DF-8EFA-9DD08EA49D37}" presName="spaceRect" presStyleCnt="0"/>
      <dgm:spPr/>
    </dgm:pt>
    <dgm:pt modelId="{9FAD17E3-D711-441D-B80F-5BB57687F5B0}" type="pres">
      <dgm:prSet presAssocID="{95ED2700-3B4F-42DF-8EFA-9DD08EA49D37}" presName="textRect" presStyleLbl="revTx" presStyleIdx="1" presStyleCnt="5">
        <dgm:presLayoutVars>
          <dgm:chMax val="1"/>
          <dgm:chPref val="1"/>
        </dgm:presLayoutVars>
      </dgm:prSet>
      <dgm:spPr/>
    </dgm:pt>
    <dgm:pt modelId="{D597E460-5EA6-4970-9CA9-BE6E50299FCC}" type="pres">
      <dgm:prSet presAssocID="{FB91552F-44BB-46EE-AAB1-7B1BD376853B}" presName="sibTrans" presStyleCnt="0"/>
      <dgm:spPr/>
    </dgm:pt>
    <dgm:pt modelId="{83163A42-DEBA-4736-B299-9F826158B522}" type="pres">
      <dgm:prSet presAssocID="{B399CF20-8BCF-4EE8-8337-A47831972E23}" presName="compNode" presStyleCnt="0"/>
      <dgm:spPr/>
    </dgm:pt>
    <dgm:pt modelId="{DF7F1AB4-968F-4081-96C6-5A9DB396E6FF}" type="pres">
      <dgm:prSet presAssocID="{B399CF20-8BCF-4EE8-8337-A47831972E23}" presName="iconBgRect" presStyleLbl="bgShp" presStyleIdx="2" presStyleCnt="5"/>
      <dgm:spPr/>
    </dgm:pt>
    <dgm:pt modelId="{29272BB8-282D-41CF-B355-886B5DDB46B2}" type="pres">
      <dgm:prSet presAssocID="{B399CF20-8BCF-4EE8-8337-A47831972E2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7EE95492-BB8F-4AA3-8FF5-FF92A0D11929}" type="pres">
      <dgm:prSet presAssocID="{B399CF20-8BCF-4EE8-8337-A47831972E23}" presName="spaceRect" presStyleCnt="0"/>
      <dgm:spPr/>
    </dgm:pt>
    <dgm:pt modelId="{38950286-3F31-4D9F-A53E-3B37ABE9CC80}" type="pres">
      <dgm:prSet presAssocID="{B399CF20-8BCF-4EE8-8337-A47831972E23}" presName="textRect" presStyleLbl="revTx" presStyleIdx="2" presStyleCnt="5">
        <dgm:presLayoutVars>
          <dgm:chMax val="1"/>
          <dgm:chPref val="1"/>
        </dgm:presLayoutVars>
      </dgm:prSet>
      <dgm:spPr/>
    </dgm:pt>
    <dgm:pt modelId="{1758CBDC-B0BD-44D2-9751-E1017538AFBD}" type="pres">
      <dgm:prSet presAssocID="{77265974-9395-4771-B500-A282FEC8B2D0}" presName="sibTrans" presStyleCnt="0"/>
      <dgm:spPr/>
    </dgm:pt>
    <dgm:pt modelId="{2A4368E9-6B32-4E97-9C47-C315C0E7EB83}" type="pres">
      <dgm:prSet presAssocID="{4BFDA8C8-C7FD-43B2-8CE5-F1AE5EA6E3BE}" presName="compNode" presStyleCnt="0"/>
      <dgm:spPr/>
    </dgm:pt>
    <dgm:pt modelId="{39AF6501-274B-4519-AD6C-8C40F7A41D16}" type="pres">
      <dgm:prSet presAssocID="{4BFDA8C8-C7FD-43B2-8CE5-F1AE5EA6E3BE}" presName="iconBgRect" presStyleLbl="bgShp" presStyleIdx="3" presStyleCnt="5"/>
      <dgm:spPr/>
    </dgm:pt>
    <dgm:pt modelId="{0A024CB8-1926-4C32-8990-D7E30626C49F}" type="pres">
      <dgm:prSet presAssocID="{4BFDA8C8-C7FD-43B2-8CE5-F1AE5EA6E3B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60A8C38-2728-46C4-AECF-698BFA560A67}" type="pres">
      <dgm:prSet presAssocID="{4BFDA8C8-C7FD-43B2-8CE5-F1AE5EA6E3BE}" presName="spaceRect" presStyleCnt="0"/>
      <dgm:spPr/>
    </dgm:pt>
    <dgm:pt modelId="{92608F04-828A-4E48-BB3E-10DCF40CAABA}" type="pres">
      <dgm:prSet presAssocID="{4BFDA8C8-C7FD-43B2-8CE5-F1AE5EA6E3BE}" presName="textRect" presStyleLbl="revTx" presStyleIdx="3" presStyleCnt="5">
        <dgm:presLayoutVars>
          <dgm:chMax val="1"/>
          <dgm:chPref val="1"/>
        </dgm:presLayoutVars>
      </dgm:prSet>
      <dgm:spPr/>
    </dgm:pt>
    <dgm:pt modelId="{CF00284D-7B95-4139-AF56-6CCD59EC37A1}" type="pres">
      <dgm:prSet presAssocID="{1D02F876-753E-40BC-A73F-794659329CA1}" presName="sibTrans" presStyleCnt="0"/>
      <dgm:spPr/>
    </dgm:pt>
    <dgm:pt modelId="{C09012E0-4712-424A-927E-64776304BE70}" type="pres">
      <dgm:prSet presAssocID="{8F78B6C1-63DD-464E-9627-353DE3EE1D11}" presName="compNode" presStyleCnt="0"/>
      <dgm:spPr/>
    </dgm:pt>
    <dgm:pt modelId="{CB5C68A9-B726-449A-849B-CB6E80E442B1}" type="pres">
      <dgm:prSet presAssocID="{8F78B6C1-63DD-464E-9627-353DE3EE1D11}" presName="iconBgRect" presStyleLbl="bgShp" presStyleIdx="4" presStyleCnt="5"/>
      <dgm:spPr/>
    </dgm:pt>
    <dgm:pt modelId="{9DA99BD6-C84F-4D7E-BC45-18C3508678D3}" type="pres">
      <dgm:prSet presAssocID="{8F78B6C1-63DD-464E-9627-353DE3EE1D1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800C149A-B059-4838-B8E6-B6535F1D9468}" type="pres">
      <dgm:prSet presAssocID="{8F78B6C1-63DD-464E-9627-353DE3EE1D11}" presName="spaceRect" presStyleCnt="0"/>
      <dgm:spPr/>
    </dgm:pt>
    <dgm:pt modelId="{730DF0C5-D474-4120-B2E0-DCDB8A9736AF}" type="pres">
      <dgm:prSet presAssocID="{8F78B6C1-63DD-464E-9627-353DE3EE1D1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554983F-CDB3-4017-AA36-771EEB73061C}" srcId="{70D8360C-1BCA-4200-99F5-A3F92FC53F15}" destId="{95ED2700-3B4F-42DF-8EFA-9DD08EA49D37}" srcOrd="1" destOrd="0" parTransId="{CE6196CB-9F34-40B8-AAF1-654D4800EF44}" sibTransId="{FB91552F-44BB-46EE-AAB1-7B1BD376853B}"/>
    <dgm:cxn modelId="{B4A5C24C-ED0C-447B-9EAC-BD4347AE419E}" type="presOf" srcId="{B399CF20-8BCF-4EE8-8337-A47831972E23}" destId="{38950286-3F31-4D9F-A53E-3B37ABE9CC80}" srcOrd="0" destOrd="0" presId="urn:microsoft.com/office/officeart/2018/5/layout/IconCircleLabelList"/>
    <dgm:cxn modelId="{78E9B453-75B6-495E-B43B-D009885177D2}" srcId="{70D8360C-1BCA-4200-99F5-A3F92FC53F15}" destId="{8F78B6C1-63DD-464E-9627-353DE3EE1D11}" srcOrd="4" destOrd="0" parTransId="{BB99B3E4-B4DB-4738-9025-AC9F4E4945CD}" sibTransId="{CED68C74-62E0-4CA0-9562-7C790250B988}"/>
    <dgm:cxn modelId="{F383738E-E5AE-4DD5-97C5-D90A5B388996}" type="presOf" srcId="{D41D85DF-3D62-4032-BF10-3D36B4A8011F}" destId="{893E2E74-F942-44DB-8FC8-1CA0A0D4DCA9}" srcOrd="0" destOrd="0" presId="urn:microsoft.com/office/officeart/2018/5/layout/IconCircleLabelList"/>
    <dgm:cxn modelId="{570A1398-A8AF-45C6-8C1C-D218846471E3}" srcId="{70D8360C-1BCA-4200-99F5-A3F92FC53F15}" destId="{B399CF20-8BCF-4EE8-8337-A47831972E23}" srcOrd="2" destOrd="0" parTransId="{FB3828B3-CBA7-45EF-8B96-6AD56CC4B637}" sibTransId="{77265974-9395-4771-B500-A282FEC8B2D0}"/>
    <dgm:cxn modelId="{830E44AC-3403-4E1B-A4F3-304C0AE35622}" srcId="{70D8360C-1BCA-4200-99F5-A3F92FC53F15}" destId="{4BFDA8C8-C7FD-43B2-8CE5-F1AE5EA6E3BE}" srcOrd="3" destOrd="0" parTransId="{3734B289-E913-4849-A933-267EA8259A68}" sibTransId="{1D02F876-753E-40BC-A73F-794659329CA1}"/>
    <dgm:cxn modelId="{F03D51B7-E9C0-40B7-BF07-24411B409956}" type="presOf" srcId="{95ED2700-3B4F-42DF-8EFA-9DD08EA49D37}" destId="{9FAD17E3-D711-441D-B80F-5BB57687F5B0}" srcOrd="0" destOrd="0" presId="urn:microsoft.com/office/officeart/2018/5/layout/IconCircleLabelList"/>
    <dgm:cxn modelId="{E0B1C0BB-1C52-47C0-AD85-97C52DD00FC0}" type="presOf" srcId="{4BFDA8C8-C7FD-43B2-8CE5-F1AE5EA6E3BE}" destId="{92608F04-828A-4E48-BB3E-10DCF40CAABA}" srcOrd="0" destOrd="0" presId="urn:microsoft.com/office/officeart/2018/5/layout/IconCircleLabelList"/>
    <dgm:cxn modelId="{EE68EBD1-AC6E-43DB-AB22-782D6EFE677E}" type="presOf" srcId="{8F78B6C1-63DD-464E-9627-353DE3EE1D11}" destId="{730DF0C5-D474-4120-B2E0-DCDB8A9736AF}" srcOrd="0" destOrd="0" presId="urn:microsoft.com/office/officeart/2018/5/layout/IconCircleLabelList"/>
    <dgm:cxn modelId="{5F5EBDE8-4D7D-4B9A-8214-DCD8FBAC65FA}" srcId="{70D8360C-1BCA-4200-99F5-A3F92FC53F15}" destId="{D41D85DF-3D62-4032-BF10-3D36B4A8011F}" srcOrd="0" destOrd="0" parTransId="{0B27890D-4060-4693-B8DF-7ED982D40F10}" sibTransId="{D4F33849-3AB9-4A53-9B02-C780267785B3}"/>
    <dgm:cxn modelId="{E675ACFF-C076-4A60-9BEB-2FB5C063B65D}" type="presOf" srcId="{70D8360C-1BCA-4200-99F5-A3F92FC53F15}" destId="{0C2436F6-0D7E-4219-AE00-3BD7DEC9B51E}" srcOrd="0" destOrd="0" presId="urn:microsoft.com/office/officeart/2018/5/layout/IconCircleLabelList"/>
    <dgm:cxn modelId="{059F2D35-AEFC-4E78-A59A-C0776CD55421}" type="presParOf" srcId="{0C2436F6-0D7E-4219-AE00-3BD7DEC9B51E}" destId="{18C84690-99A8-4C2B-BCB5-523C9EC19184}" srcOrd="0" destOrd="0" presId="urn:microsoft.com/office/officeart/2018/5/layout/IconCircleLabelList"/>
    <dgm:cxn modelId="{56BAE650-2E13-4069-BAA1-6397787F1C59}" type="presParOf" srcId="{18C84690-99A8-4C2B-BCB5-523C9EC19184}" destId="{5DDE3723-0AA8-4D60-8AFA-02008F4B5B04}" srcOrd="0" destOrd="0" presId="urn:microsoft.com/office/officeart/2018/5/layout/IconCircleLabelList"/>
    <dgm:cxn modelId="{A451E59A-6500-40FE-B136-EA71348F1D30}" type="presParOf" srcId="{18C84690-99A8-4C2B-BCB5-523C9EC19184}" destId="{F3A41209-B0C5-4C14-8B7D-E77B9737B688}" srcOrd="1" destOrd="0" presId="urn:microsoft.com/office/officeart/2018/5/layout/IconCircleLabelList"/>
    <dgm:cxn modelId="{47CB4EE7-0155-4835-BB1C-672D3CF0A529}" type="presParOf" srcId="{18C84690-99A8-4C2B-BCB5-523C9EC19184}" destId="{2E12FB9D-7A2A-4956-9EFC-47A1BF98792F}" srcOrd="2" destOrd="0" presId="urn:microsoft.com/office/officeart/2018/5/layout/IconCircleLabelList"/>
    <dgm:cxn modelId="{7F53219D-5EBB-408B-8C57-0E0E48A72543}" type="presParOf" srcId="{18C84690-99A8-4C2B-BCB5-523C9EC19184}" destId="{893E2E74-F942-44DB-8FC8-1CA0A0D4DCA9}" srcOrd="3" destOrd="0" presId="urn:microsoft.com/office/officeart/2018/5/layout/IconCircleLabelList"/>
    <dgm:cxn modelId="{E0D7699E-6A11-42CF-86A2-EFABDF639BF2}" type="presParOf" srcId="{0C2436F6-0D7E-4219-AE00-3BD7DEC9B51E}" destId="{55AE9A55-723C-44AF-B349-12FAE4886BAF}" srcOrd="1" destOrd="0" presId="urn:microsoft.com/office/officeart/2018/5/layout/IconCircleLabelList"/>
    <dgm:cxn modelId="{F81DD21E-5A1E-4D63-8AC9-19BA2662F248}" type="presParOf" srcId="{0C2436F6-0D7E-4219-AE00-3BD7DEC9B51E}" destId="{0DAED454-F532-4558-B16A-08FBC70505CB}" srcOrd="2" destOrd="0" presId="urn:microsoft.com/office/officeart/2018/5/layout/IconCircleLabelList"/>
    <dgm:cxn modelId="{8A0FA24F-94C0-451E-9403-F5D78A55C2CE}" type="presParOf" srcId="{0DAED454-F532-4558-B16A-08FBC70505CB}" destId="{F8113354-9EB9-4249-8394-7DF080ADE93A}" srcOrd="0" destOrd="0" presId="urn:microsoft.com/office/officeart/2018/5/layout/IconCircleLabelList"/>
    <dgm:cxn modelId="{F5BA0731-698D-45CD-9589-1864D23D31DB}" type="presParOf" srcId="{0DAED454-F532-4558-B16A-08FBC70505CB}" destId="{FB009F6D-BD2B-4D5F-AF57-DB4807E70FBD}" srcOrd="1" destOrd="0" presId="urn:microsoft.com/office/officeart/2018/5/layout/IconCircleLabelList"/>
    <dgm:cxn modelId="{0BC4CC47-D8AC-4AF6-8712-89697CA4171C}" type="presParOf" srcId="{0DAED454-F532-4558-B16A-08FBC70505CB}" destId="{A0AB86ED-D054-4715-B0B9-3D1DC5222D5E}" srcOrd="2" destOrd="0" presId="urn:microsoft.com/office/officeart/2018/5/layout/IconCircleLabelList"/>
    <dgm:cxn modelId="{B5925A90-9C6E-4D46-9222-3FF09EB4E661}" type="presParOf" srcId="{0DAED454-F532-4558-B16A-08FBC70505CB}" destId="{9FAD17E3-D711-441D-B80F-5BB57687F5B0}" srcOrd="3" destOrd="0" presId="urn:microsoft.com/office/officeart/2018/5/layout/IconCircleLabelList"/>
    <dgm:cxn modelId="{197BD4D7-2142-4F68-90F5-C672BB23E88C}" type="presParOf" srcId="{0C2436F6-0D7E-4219-AE00-3BD7DEC9B51E}" destId="{D597E460-5EA6-4970-9CA9-BE6E50299FCC}" srcOrd="3" destOrd="0" presId="urn:microsoft.com/office/officeart/2018/5/layout/IconCircleLabelList"/>
    <dgm:cxn modelId="{68C5A060-8C82-4103-B8AD-E2407D1E39CD}" type="presParOf" srcId="{0C2436F6-0D7E-4219-AE00-3BD7DEC9B51E}" destId="{83163A42-DEBA-4736-B299-9F826158B522}" srcOrd="4" destOrd="0" presId="urn:microsoft.com/office/officeart/2018/5/layout/IconCircleLabelList"/>
    <dgm:cxn modelId="{B5075135-B09D-4921-B120-7BBDFD2FECFA}" type="presParOf" srcId="{83163A42-DEBA-4736-B299-9F826158B522}" destId="{DF7F1AB4-968F-4081-96C6-5A9DB396E6FF}" srcOrd="0" destOrd="0" presId="urn:microsoft.com/office/officeart/2018/5/layout/IconCircleLabelList"/>
    <dgm:cxn modelId="{793C8E34-EEE8-4E45-93F6-CC4BF1D4F340}" type="presParOf" srcId="{83163A42-DEBA-4736-B299-9F826158B522}" destId="{29272BB8-282D-41CF-B355-886B5DDB46B2}" srcOrd="1" destOrd="0" presId="urn:microsoft.com/office/officeart/2018/5/layout/IconCircleLabelList"/>
    <dgm:cxn modelId="{3AF712C5-EF0C-4FD4-ABCB-089D345AD4D9}" type="presParOf" srcId="{83163A42-DEBA-4736-B299-9F826158B522}" destId="{7EE95492-BB8F-4AA3-8FF5-FF92A0D11929}" srcOrd="2" destOrd="0" presId="urn:microsoft.com/office/officeart/2018/5/layout/IconCircleLabelList"/>
    <dgm:cxn modelId="{2FE27BE1-1B42-4C2D-B5E4-2843EB58D42B}" type="presParOf" srcId="{83163A42-DEBA-4736-B299-9F826158B522}" destId="{38950286-3F31-4D9F-A53E-3B37ABE9CC80}" srcOrd="3" destOrd="0" presId="urn:microsoft.com/office/officeart/2018/5/layout/IconCircleLabelList"/>
    <dgm:cxn modelId="{6B604B13-7DC4-47C3-93D9-876336306BCF}" type="presParOf" srcId="{0C2436F6-0D7E-4219-AE00-3BD7DEC9B51E}" destId="{1758CBDC-B0BD-44D2-9751-E1017538AFBD}" srcOrd="5" destOrd="0" presId="urn:microsoft.com/office/officeart/2018/5/layout/IconCircleLabelList"/>
    <dgm:cxn modelId="{D6525BE0-BA6D-4D0C-A892-E82CE68E733A}" type="presParOf" srcId="{0C2436F6-0D7E-4219-AE00-3BD7DEC9B51E}" destId="{2A4368E9-6B32-4E97-9C47-C315C0E7EB83}" srcOrd="6" destOrd="0" presId="urn:microsoft.com/office/officeart/2018/5/layout/IconCircleLabelList"/>
    <dgm:cxn modelId="{F734FA7C-8EB0-49C1-89F5-8F525DB88A5F}" type="presParOf" srcId="{2A4368E9-6B32-4E97-9C47-C315C0E7EB83}" destId="{39AF6501-274B-4519-AD6C-8C40F7A41D16}" srcOrd="0" destOrd="0" presId="urn:microsoft.com/office/officeart/2018/5/layout/IconCircleLabelList"/>
    <dgm:cxn modelId="{CFDD6CA8-82D3-44B7-8DC9-3DEF0B77090E}" type="presParOf" srcId="{2A4368E9-6B32-4E97-9C47-C315C0E7EB83}" destId="{0A024CB8-1926-4C32-8990-D7E30626C49F}" srcOrd="1" destOrd="0" presId="urn:microsoft.com/office/officeart/2018/5/layout/IconCircleLabelList"/>
    <dgm:cxn modelId="{4B78888A-32BF-4A41-BB7E-D0E36FE8BC1F}" type="presParOf" srcId="{2A4368E9-6B32-4E97-9C47-C315C0E7EB83}" destId="{960A8C38-2728-46C4-AECF-698BFA560A67}" srcOrd="2" destOrd="0" presId="urn:microsoft.com/office/officeart/2018/5/layout/IconCircleLabelList"/>
    <dgm:cxn modelId="{666C6E51-CC60-425C-951E-53D89C7B0C8B}" type="presParOf" srcId="{2A4368E9-6B32-4E97-9C47-C315C0E7EB83}" destId="{92608F04-828A-4E48-BB3E-10DCF40CAABA}" srcOrd="3" destOrd="0" presId="urn:microsoft.com/office/officeart/2018/5/layout/IconCircleLabelList"/>
    <dgm:cxn modelId="{6CC375A7-B8DE-4709-B935-C64BA825D171}" type="presParOf" srcId="{0C2436F6-0D7E-4219-AE00-3BD7DEC9B51E}" destId="{CF00284D-7B95-4139-AF56-6CCD59EC37A1}" srcOrd="7" destOrd="0" presId="urn:microsoft.com/office/officeart/2018/5/layout/IconCircleLabelList"/>
    <dgm:cxn modelId="{C320D31A-7604-4BED-ABFF-B0C246106D87}" type="presParOf" srcId="{0C2436F6-0D7E-4219-AE00-3BD7DEC9B51E}" destId="{C09012E0-4712-424A-927E-64776304BE70}" srcOrd="8" destOrd="0" presId="urn:microsoft.com/office/officeart/2018/5/layout/IconCircleLabelList"/>
    <dgm:cxn modelId="{C82030DC-6DDF-42AD-9FDC-634619DB3F3A}" type="presParOf" srcId="{C09012E0-4712-424A-927E-64776304BE70}" destId="{CB5C68A9-B726-449A-849B-CB6E80E442B1}" srcOrd="0" destOrd="0" presId="urn:microsoft.com/office/officeart/2018/5/layout/IconCircleLabelList"/>
    <dgm:cxn modelId="{6434E66C-CD0A-4E13-8EEE-E2D445944A6C}" type="presParOf" srcId="{C09012E0-4712-424A-927E-64776304BE70}" destId="{9DA99BD6-C84F-4D7E-BC45-18C3508678D3}" srcOrd="1" destOrd="0" presId="urn:microsoft.com/office/officeart/2018/5/layout/IconCircleLabelList"/>
    <dgm:cxn modelId="{64D38818-ADF3-4235-B9BE-FA9DAF16AC32}" type="presParOf" srcId="{C09012E0-4712-424A-927E-64776304BE70}" destId="{800C149A-B059-4838-B8E6-B6535F1D9468}" srcOrd="2" destOrd="0" presId="urn:microsoft.com/office/officeart/2018/5/layout/IconCircleLabelList"/>
    <dgm:cxn modelId="{A8F4C8DA-E746-472D-80A9-E501E1E899C0}" type="presParOf" srcId="{C09012E0-4712-424A-927E-64776304BE70}" destId="{730DF0C5-D474-4120-B2E0-DCDB8A9736A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993087-91EF-43AB-B59B-6EFB8A8EDC8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80B0BA3-3C86-4385-9749-16D1C8D27EED}">
      <dgm:prSet/>
      <dgm:spPr/>
      <dgm:t>
        <a:bodyPr/>
        <a:lstStyle/>
        <a:p>
          <a:r>
            <a:rPr lang="en-GB"/>
            <a:t>Bloom &amp; Petal Florist – UK-based retail florist</a:t>
          </a:r>
          <a:endParaRPr lang="en-US"/>
        </a:p>
      </dgm:t>
    </dgm:pt>
    <dgm:pt modelId="{B74F5814-5F56-431F-85A8-60D1ADB90D05}" type="parTrans" cxnId="{08824603-648E-40B1-BA5E-68C7AF361419}">
      <dgm:prSet/>
      <dgm:spPr/>
      <dgm:t>
        <a:bodyPr/>
        <a:lstStyle/>
        <a:p>
          <a:endParaRPr lang="en-US"/>
        </a:p>
      </dgm:t>
    </dgm:pt>
    <dgm:pt modelId="{5DDD9A1D-6C07-453B-A810-80D48C11C50C}" type="sibTrans" cxnId="{08824603-648E-40B1-BA5E-68C7AF361419}">
      <dgm:prSet/>
      <dgm:spPr/>
      <dgm:t>
        <a:bodyPr/>
        <a:lstStyle/>
        <a:p>
          <a:endParaRPr lang="en-US"/>
        </a:p>
      </dgm:t>
    </dgm:pt>
    <dgm:pt modelId="{D1D092AA-AE47-42B2-B588-B7C8B1AC1CBE}">
      <dgm:prSet/>
      <dgm:spPr/>
      <dgm:t>
        <a:bodyPr/>
        <a:lstStyle/>
        <a:p>
          <a:r>
            <a:rPr lang="en-GB"/>
            <a:t>Products: fresh flowers and custom arrangements</a:t>
          </a:r>
          <a:endParaRPr lang="en-US"/>
        </a:p>
      </dgm:t>
    </dgm:pt>
    <dgm:pt modelId="{1B7DDAC1-BDC9-4F03-B16C-E79267B74B31}" type="parTrans" cxnId="{6A5C3D5A-F4E2-4203-8701-F9EDBC88250A}">
      <dgm:prSet/>
      <dgm:spPr/>
      <dgm:t>
        <a:bodyPr/>
        <a:lstStyle/>
        <a:p>
          <a:endParaRPr lang="en-US"/>
        </a:p>
      </dgm:t>
    </dgm:pt>
    <dgm:pt modelId="{50863396-B44F-421B-9C10-B8896FDD24FC}" type="sibTrans" cxnId="{6A5C3D5A-F4E2-4203-8701-F9EDBC88250A}">
      <dgm:prSet/>
      <dgm:spPr/>
      <dgm:t>
        <a:bodyPr/>
        <a:lstStyle/>
        <a:p>
          <a:endParaRPr lang="en-US"/>
        </a:p>
      </dgm:t>
    </dgm:pt>
    <dgm:pt modelId="{9A0676B1-9FFD-4F8D-AF9F-777C5845893D}">
      <dgm:prSet/>
      <dgm:spPr/>
      <dgm:t>
        <a:bodyPr/>
        <a:lstStyle/>
        <a:p>
          <a:r>
            <a:rPr lang="en-GB"/>
            <a:t>Services for weddings, events and daily purchases</a:t>
          </a:r>
          <a:endParaRPr lang="en-US"/>
        </a:p>
      </dgm:t>
    </dgm:pt>
    <dgm:pt modelId="{41C9A1A1-7D35-4F5F-BDE0-8363214754AA}" type="parTrans" cxnId="{8D8A8093-4FB5-4E35-ABE6-5F7B63A8F975}">
      <dgm:prSet/>
      <dgm:spPr/>
      <dgm:t>
        <a:bodyPr/>
        <a:lstStyle/>
        <a:p>
          <a:endParaRPr lang="en-US"/>
        </a:p>
      </dgm:t>
    </dgm:pt>
    <dgm:pt modelId="{A064AA1D-FEEF-46DB-8CC5-690B5ACFD113}" type="sibTrans" cxnId="{8D8A8093-4FB5-4E35-ABE6-5F7B63A8F975}">
      <dgm:prSet/>
      <dgm:spPr/>
      <dgm:t>
        <a:bodyPr/>
        <a:lstStyle/>
        <a:p>
          <a:endParaRPr lang="en-US"/>
        </a:p>
      </dgm:t>
    </dgm:pt>
    <dgm:pt modelId="{490CFC40-5A9F-456E-8D16-B5DF46434F55}">
      <dgm:prSet/>
      <dgm:spPr/>
      <dgm:t>
        <a:bodyPr/>
        <a:lstStyle/>
        <a:p>
          <a:r>
            <a:rPr lang="en-GB"/>
            <a:t>Meets demand for quality and personalised service</a:t>
          </a:r>
          <a:endParaRPr lang="en-US"/>
        </a:p>
      </dgm:t>
    </dgm:pt>
    <dgm:pt modelId="{01BFFBBB-4647-45F7-9FCC-48E2A8DD92F4}" type="parTrans" cxnId="{B3B51EE7-2DCA-46C5-A02D-A1FDC0265015}">
      <dgm:prSet/>
      <dgm:spPr/>
      <dgm:t>
        <a:bodyPr/>
        <a:lstStyle/>
        <a:p>
          <a:endParaRPr lang="en-US"/>
        </a:p>
      </dgm:t>
    </dgm:pt>
    <dgm:pt modelId="{01884FE5-11FD-4D6D-898A-B23A2D75A25E}" type="sibTrans" cxnId="{B3B51EE7-2DCA-46C5-A02D-A1FDC0265015}">
      <dgm:prSet/>
      <dgm:spPr/>
      <dgm:t>
        <a:bodyPr/>
        <a:lstStyle/>
        <a:p>
          <a:endParaRPr lang="en-US"/>
        </a:p>
      </dgm:t>
    </dgm:pt>
    <dgm:pt modelId="{85D55209-4FF1-4A9A-9276-652F05CAF851}" type="pres">
      <dgm:prSet presAssocID="{DD993087-91EF-43AB-B59B-6EFB8A8EDC8D}" presName="root" presStyleCnt="0">
        <dgm:presLayoutVars>
          <dgm:dir/>
          <dgm:resizeHandles val="exact"/>
        </dgm:presLayoutVars>
      </dgm:prSet>
      <dgm:spPr/>
    </dgm:pt>
    <dgm:pt modelId="{2D33E9D5-47D2-47FC-A84C-AEE328F27941}" type="pres">
      <dgm:prSet presAssocID="{DD993087-91EF-43AB-B59B-6EFB8A8EDC8D}" presName="container" presStyleCnt="0">
        <dgm:presLayoutVars>
          <dgm:dir/>
          <dgm:resizeHandles val="exact"/>
        </dgm:presLayoutVars>
      </dgm:prSet>
      <dgm:spPr/>
    </dgm:pt>
    <dgm:pt modelId="{AF336D61-A58C-4519-B3B6-9BB5995899C2}" type="pres">
      <dgm:prSet presAssocID="{C80B0BA3-3C86-4385-9749-16D1C8D27EED}" presName="compNode" presStyleCnt="0"/>
      <dgm:spPr/>
    </dgm:pt>
    <dgm:pt modelId="{E352FEF2-51F2-457B-8EAA-85F523275F20}" type="pres">
      <dgm:prSet presAssocID="{C80B0BA3-3C86-4385-9749-16D1C8D27EED}" presName="iconBgRect" presStyleLbl="bgShp" presStyleIdx="0" presStyleCnt="4"/>
      <dgm:spPr/>
    </dgm:pt>
    <dgm:pt modelId="{AEA5D481-21FF-4E38-9A38-108BEBE3FB72}" type="pres">
      <dgm:prSet presAssocID="{C80B0BA3-3C86-4385-9749-16D1C8D27E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mster"/>
        </a:ext>
      </dgm:extLst>
    </dgm:pt>
    <dgm:pt modelId="{96FFECF0-144B-4C66-913A-F7629A341B31}" type="pres">
      <dgm:prSet presAssocID="{C80B0BA3-3C86-4385-9749-16D1C8D27EED}" presName="spaceRect" presStyleCnt="0"/>
      <dgm:spPr/>
    </dgm:pt>
    <dgm:pt modelId="{BD2F466C-63EE-416D-9375-D5577F51E2B3}" type="pres">
      <dgm:prSet presAssocID="{C80B0BA3-3C86-4385-9749-16D1C8D27EED}" presName="textRect" presStyleLbl="revTx" presStyleIdx="0" presStyleCnt="4">
        <dgm:presLayoutVars>
          <dgm:chMax val="1"/>
          <dgm:chPref val="1"/>
        </dgm:presLayoutVars>
      </dgm:prSet>
      <dgm:spPr/>
    </dgm:pt>
    <dgm:pt modelId="{65BD11F2-485D-4D13-A38C-65516897A21C}" type="pres">
      <dgm:prSet presAssocID="{5DDD9A1D-6C07-453B-A810-80D48C11C50C}" presName="sibTrans" presStyleLbl="sibTrans2D1" presStyleIdx="0" presStyleCnt="0"/>
      <dgm:spPr/>
    </dgm:pt>
    <dgm:pt modelId="{0500067B-C586-43B5-83B0-6110B56358E0}" type="pres">
      <dgm:prSet presAssocID="{D1D092AA-AE47-42B2-B588-B7C8B1AC1CBE}" presName="compNode" presStyleCnt="0"/>
      <dgm:spPr/>
    </dgm:pt>
    <dgm:pt modelId="{1B0F20D9-A6C6-48EB-BD53-E46E964DBF61}" type="pres">
      <dgm:prSet presAssocID="{D1D092AA-AE47-42B2-B588-B7C8B1AC1CBE}" presName="iconBgRect" presStyleLbl="bgShp" presStyleIdx="1" presStyleCnt="4"/>
      <dgm:spPr/>
    </dgm:pt>
    <dgm:pt modelId="{7D077575-C401-4687-B088-861543420A84}" type="pres">
      <dgm:prSet presAssocID="{D1D092AA-AE47-42B2-B588-B7C8B1AC1CB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E307FC28-88E3-491D-BA47-8D5D87E18630}" type="pres">
      <dgm:prSet presAssocID="{D1D092AA-AE47-42B2-B588-B7C8B1AC1CBE}" presName="spaceRect" presStyleCnt="0"/>
      <dgm:spPr/>
    </dgm:pt>
    <dgm:pt modelId="{5311AAC8-6199-4528-B93A-7C8B06291C20}" type="pres">
      <dgm:prSet presAssocID="{D1D092AA-AE47-42B2-B588-B7C8B1AC1CBE}" presName="textRect" presStyleLbl="revTx" presStyleIdx="1" presStyleCnt="4">
        <dgm:presLayoutVars>
          <dgm:chMax val="1"/>
          <dgm:chPref val="1"/>
        </dgm:presLayoutVars>
      </dgm:prSet>
      <dgm:spPr/>
    </dgm:pt>
    <dgm:pt modelId="{13AD51E4-9F85-456C-BB02-0A8C51E0AE83}" type="pres">
      <dgm:prSet presAssocID="{50863396-B44F-421B-9C10-B8896FDD24FC}" presName="sibTrans" presStyleLbl="sibTrans2D1" presStyleIdx="0" presStyleCnt="0"/>
      <dgm:spPr/>
    </dgm:pt>
    <dgm:pt modelId="{F7520724-BF3B-44E6-A261-0B8A497BE806}" type="pres">
      <dgm:prSet presAssocID="{9A0676B1-9FFD-4F8D-AF9F-777C5845893D}" presName="compNode" presStyleCnt="0"/>
      <dgm:spPr/>
    </dgm:pt>
    <dgm:pt modelId="{55400FE6-8C96-4178-97F6-10478DB64882}" type="pres">
      <dgm:prSet presAssocID="{9A0676B1-9FFD-4F8D-AF9F-777C5845893D}" presName="iconBgRect" presStyleLbl="bgShp" presStyleIdx="2" presStyleCnt="4"/>
      <dgm:spPr/>
    </dgm:pt>
    <dgm:pt modelId="{51956BC6-654F-4B30-8EAA-6E07D5F86958}" type="pres">
      <dgm:prSet presAssocID="{9A0676B1-9FFD-4F8D-AF9F-777C584589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2B70BF5A-5474-4236-AB39-D12E52851699}" type="pres">
      <dgm:prSet presAssocID="{9A0676B1-9FFD-4F8D-AF9F-777C5845893D}" presName="spaceRect" presStyleCnt="0"/>
      <dgm:spPr/>
    </dgm:pt>
    <dgm:pt modelId="{D9D7F9C7-D30A-413B-9A79-0F3FB0B33EBE}" type="pres">
      <dgm:prSet presAssocID="{9A0676B1-9FFD-4F8D-AF9F-777C5845893D}" presName="textRect" presStyleLbl="revTx" presStyleIdx="2" presStyleCnt="4">
        <dgm:presLayoutVars>
          <dgm:chMax val="1"/>
          <dgm:chPref val="1"/>
        </dgm:presLayoutVars>
      </dgm:prSet>
      <dgm:spPr/>
    </dgm:pt>
    <dgm:pt modelId="{D5A07360-C51C-4BA3-85EC-0ECDBC3FAFD1}" type="pres">
      <dgm:prSet presAssocID="{A064AA1D-FEEF-46DB-8CC5-690B5ACFD113}" presName="sibTrans" presStyleLbl="sibTrans2D1" presStyleIdx="0" presStyleCnt="0"/>
      <dgm:spPr/>
    </dgm:pt>
    <dgm:pt modelId="{64C36761-D28F-4ED2-9957-EB619788604D}" type="pres">
      <dgm:prSet presAssocID="{490CFC40-5A9F-456E-8D16-B5DF46434F55}" presName="compNode" presStyleCnt="0"/>
      <dgm:spPr/>
    </dgm:pt>
    <dgm:pt modelId="{5E22D867-590D-41BB-84EB-45A66D640F47}" type="pres">
      <dgm:prSet presAssocID="{490CFC40-5A9F-456E-8D16-B5DF46434F55}" presName="iconBgRect" presStyleLbl="bgShp" presStyleIdx="3" presStyleCnt="4"/>
      <dgm:spPr/>
    </dgm:pt>
    <dgm:pt modelId="{D977F22B-8530-4826-85DA-18269387ABFD}" type="pres">
      <dgm:prSet presAssocID="{490CFC40-5A9F-456E-8D16-B5DF46434F5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08FB342-1FA7-4D41-B12B-313A1DE4F636}" type="pres">
      <dgm:prSet presAssocID="{490CFC40-5A9F-456E-8D16-B5DF46434F55}" presName="spaceRect" presStyleCnt="0"/>
      <dgm:spPr/>
    </dgm:pt>
    <dgm:pt modelId="{61CA9D6C-4605-4A10-AD15-12E312CF4510}" type="pres">
      <dgm:prSet presAssocID="{490CFC40-5A9F-456E-8D16-B5DF46434F5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8824603-648E-40B1-BA5E-68C7AF361419}" srcId="{DD993087-91EF-43AB-B59B-6EFB8A8EDC8D}" destId="{C80B0BA3-3C86-4385-9749-16D1C8D27EED}" srcOrd="0" destOrd="0" parTransId="{B74F5814-5F56-431F-85A8-60D1ADB90D05}" sibTransId="{5DDD9A1D-6C07-453B-A810-80D48C11C50C}"/>
    <dgm:cxn modelId="{81D9B154-6E6E-48C0-B2D5-5B3BA22323C9}" type="presOf" srcId="{50863396-B44F-421B-9C10-B8896FDD24FC}" destId="{13AD51E4-9F85-456C-BB02-0A8C51E0AE83}" srcOrd="0" destOrd="0" presId="urn:microsoft.com/office/officeart/2018/2/layout/IconCircleList"/>
    <dgm:cxn modelId="{6A5C3D5A-F4E2-4203-8701-F9EDBC88250A}" srcId="{DD993087-91EF-43AB-B59B-6EFB8A8EDC8D}" destId="{D1D092AA-AE47-42B2-B588-B7C8B1AC1CBE}" srcOrd="1" destOrd="0" parTransId="{1B7DDAC1-BDC9-4F03-B16C-E79267B74B31}" sibTransId="{50863396-B44F-421B-9C10-B8896FDD24FC}"/>
    <dgm:cxn modelId="{11A2755A-3D15-4AB1-9E3D-7AA7AFE11200}" type="presOf" srcId="{490CFC40-5A9F-456E-8D16-B5DF46434F55}" destId="{61CA9D6C-4605-4A10-AD15-12E312CF4510}" srcOrd="0" destOrd="0" presId="urn:microsoft.com/office/officeart/2018/2/layout/IconCircleList"/>
    <dgm:cxn modelId="{8D8A8093-4FB5-4E35-ABE6-5F7B63A8F975}" srcId="{DD993087-91EF-43AB-B59B-6EFB8A8EDC8D}" destId="{9A0676B1-9FFD-4F8D-AF9F-777C5845893D}" srcOrd="2" destOrd="0" parTransId="{41C9A1A1-7D35-4F5F-BDE0-8363214754AA}" sibTransId="{A064AA1D-FEEF-46DB-8CC5-690B5ACFD113}"/>
    <dgm:cxn modelId="{EE595BA5-DF97-429B-B706-7FA6328DC3AD}" type="presOf" srcId="{5DDD9A1D-6C07-453B-A810-80D48C11C50C}" destId="{65BD11F2-485D-4D13-A38C-65516897A21C}" srcOrd="0" destOrd="0" presId="urn:microsoft.com/office/officeart/2018/2/layout/IconCircleList"/>
    <dgm:cxn modelId="{E02BD0C8-8DD0-48EF-9761-B708AAA1CA37}" type="presOf" srcId="{D1D092AA-AE47-42B2-B588-B7C8B1AC1CBE}" destId="{5311AAC8-6199-4528-B93A-7C8B06291C20}" srcOrd="0" destOrd="0" presId="urn:microsoft.com/office/officeart/2018/2/layout/IconCircleList"/>
    <dgm:cxn modelId="{E3E70EC9-2FC2-495C-BC68-89347C1C7C95}" type="presOf" srcId="{DD993087-91EF-43AB-B59B-6EFB8A8EDC8D}" destId="{85D55209-4FF1-4A9A-9276-652F05CAF851}" srcOrd="0" destOrd="0" presId="urn:microsoft.com/office/officeart/2018/2/layout/IconCircleList"/>
    <dgm:cxn modelId="{886084DB-0F8D-4E4B-B0DB-9C1F8A83381F}" type="presOf" srcId="{C80B0BA3-3C86-4385-9749-16D1C8D27EED}" destId="{BD2F466C-63EE-416D-9375-D5577F51E2B3}" srcOrd="0" destOrd="0" presId="urn:microsoft.com/office/officeart/2018/2/layout/IconCircleList"/>
    <dgm:cxn modelId="{B3B51EE7-2DCA-46C5-A02D-A1FDC0265015}" srcId="{DD993087-91EF-43AB-B59B-6EFB8A8EDC8D}" destId="{490CFC40-5A9F-456E-8D16-B5DF46434F55}" srcOrd="3" destOrd="0" parTransId="{01BFFBBB-4647-45F7-9FCC-48E2A8DD92F4}" sibTransId="{01884FE5-11FD-4D6D-898A-B23A2D75A25E}"/>
    <dgm:cxn modelId="{12564DEE-F847-4D75-9951-E76CF5ECA10C}" type="presOf" srcId="{A064AA1D-FEEF-46DB-8CC5-690B5ACFD113}" destId="{D5A07360-C51C-4BA3-85EC-0ECDBC3FAFD1}" srcOrd="0" destOrd="0" presId="urn:microsoft.com/office/officeart/2018/2/layout/IconCircleList"/>
    <dgm:cxn modelId="{E36613F2-5D45-451D-81BE-5A04A1BFAF21}" type="presOf" srcId="{9A0676B1-9FFD-4F8D-AF9F-777C5845893D}" destId="{D9D7F9C7-D30A-413B-9A79-0F3FB0B33EBE}" srcOrd="0" destOrd="0" presId="urn:microsoft.com/office/officeart/2018/2/layout/IconCircleList"/>
    <dgm:cxn modelId="{5B46619C-5015-4BDF-9C94-AFCC4D1B6250}" type="presParOf" srcId="{85D55209-4FF1-4A9A-9276-652F05CAF851}" destId="{2D33E9D5-47D2-47FC-A84C-AEE328F27941}" srcOrd="0" destOrd="0" presId="urn:microsoft.com/office/officeart/2018/2/layout/IconCircleList"/>
    <dgm:cxn modelId="{F5A9FF69-970E-436A-AA45-45FA0C3C20C6}" type="presParOf" srcId="{2D33E9D5-47D2-47FC-A84C-AEE328F27941}" destId="{AF336D61-A58C-4519-B3B6-9BB5995899C2}" srcOrd="0" destOrd="0" presId="urn:microsoft.com/office/officeart/2018/2/layout/IconCircleList"/>
    <dgm:cxn modelId="{B434079A-4A01-4212-8A57-7C05015C3A68}" type="presParOf" srcId="{AF336D61-A58C-4519-B3B6-9BB5995899C2}" destId="{E352FEF2-51F2-457B-8EAA-85F523275F20}" srcOrd="0" destOrd="0" presId="urn:microsoft.com/office/officeart/2018/2/layout/IconCircleList"/>
    <dgm:cxn modelId="{16AAB968-8376-4EF2-AC8D-F5329FF6A7EA}" type="presParOf" srcId="{AF336D61-A58C-4519-B3B6-9BB5995899C2}" destId="{AEA5D481-21FF-4E38-9A38-108BEBE3FB72}" srcOrd="1" destOrd="0" presId="urn:microsoft.com/office/officeart/2018/2/layout/IconCircleList"/>
    <dgm:cxn modelId="{B6DFBB8A-EF8F-4845-8E2C-C27D4DF00093}" type="presParOf" srcId="{AF336D61-A58C-4519-B3B6-9BB5995899C2}" destId="{96FFECF0-144B-4C66-913A-F7629A341B31}" srcOrd="2" destOrd="0" presId="urn:microsoft.com/office/officeart/2018/2/layout/IconCircleList"/>
    <dgm:cxn modelId="{8116C975-B4D2-4E7E-999F-1CE6EE791FAC}" type="presParOf" srcId="{AF336D61-A58C-4519-B3B6-9BB5995899C2}" destId="{BD2F466C-63EE-416D-9375-D5577F51E2B3}" srcOrd="3" destOrd="0" presId="urn:microsoft.com/office/officeart/2018/2/layout/IconCircleList"/>
    <dgm:cxn modelId="{220E0499-5194-44BF-98AA-D6D2F28E9D97}" type="presParOf" srcId="{2D33E9D5-47D2-47FC-A84C-AEE328F27941}" destId="{65BD11F2-485D-4D13-A38C-65516897A21C}" srcOrd="1" destOrd="0" presId="urn:microsoft.com/office/officeart/2018/2/layout/IconCircleList"/>
    <dgm:cxn modelId="{063AAEB9-4EA1-4AD6-ADD3-E657D2F33728}" type="presParOf" srcId="{2D33E9D5-47D2-47FC-A84C-AEE328F27941}" destId="{0500067B-C586-43B5-83B0-6110B56358E0}" srcOrd="2" destOrd="0" presId="urn:microsoft.com/office/officeart/2018/2/layout/IconCircleList"/>
    <dgm:cxn modelId="{2A7F5EC1-AA50-4D9C-B42C-03DC774B9DD6}" type="presParOf" srcId="{0500067B-C586-43B5-83B0-6110B56358E0}" destId="{1B0F20D9-A6C6-48EB-BD53-E46E964DBF61}" srcOrd="0" destOrd="0" presId="urn:microsoft.com/office/officeart/2018/2/layout/IconCircleList"/>
    <dgm:cxn modelId="{A7509FAC-8FD4-4E3E-88A0-5FECACE17ABD}" type="presParOf" srcId="{0500067B-C586-43B5-83B0-6110B56358E0}" destId="{7D077575-C401-4687-B088-861543420A84}" srcOrd="1" destOrd="0" presId="urn:microsoft.com/office/officeart/2018/2/layout/IconCircleList"/>
    <dgm:cxn modelId="{5542B0AF-98A1-4BA7-96C8-E1551DBC6694}" type="presParOf" srcId="{0500067B-C586-43B5-83B0-6110B56358E0}" destId="{E307FC28-88E3-491D-BA47-8D5D87E18630}" srcOrd="2" destOrd="0" presId="urn:microsoft.com/office/officeart/2018/2/layout/IconCircleList"/>
    <dgm:cxn modelId="{C4FB4626-0308-4682-A0C1-2A39A8D8BE71}" type="presParOf" srcId="{0500067B-C586-43B5-83B0-6110B56358E0}" destId="{5311AAC8-6199-4528-B93A-7C8B06291C20}" srcOrd="3" destOrd="0" presId="urn:microsoft.com/office/officeart/2018/2/layout/IconCircleList"/>
    <dgm:cxn modelId="{978839B6-81F4-4D75-95E8-905AFEC19BF9}" type="presParOf" srcId="{2D33E9D5-47D2-47FC-A84C-AEE328F27941}" destId="{13AD51E4-9F85-456C-BB02-0A8C51E0AE83}" srcOrd="3" destOrd="0" presId="urn:microsoft.com/office/officeart/2018/2/layout/IconCircleList"/>
    <dgm:cxn modelId="{F7C7CF9D-153F-4826-97F0-6560A23FFBD6}" type="presParOf" srcId="{2D33E9D5-47D2-47FC-A84C-AEE328F27941}" destId="{F7520724-BF3B-44E6-A261-0B8A497BE806}" srcOrd="4" destOrd="0" presId="urn:microsoft.com/office/officeart/2018/2/layout/IconCircleList"/>
    <dgm:cxn modelId="{CE042922-CE0F-4802-A72C-95B76BE850A0}" type="presParOf" srcId="{F7520724-BF3B-44E6-A261-0B8A497BE806}" destId="{55400FE6-8C96-4178-97F6-10478DB64882}" srcOrd="0" destOrd="0" presId="urn:microsoft.com/office/officeart/2018/2/layout/IconCircleList"/>
    <dgm:cxn modelId="{C4EEC7FD-1FFB-4937-8E16-D57DCB325174}" type="presParOf" srcId="{F7520724-BF3B-44E6-A261-0B8A497BE806}" destId="{51956BC6-654F-4B30-8EAA-6E07D5F86958}" srcOrd="1" destOrd="0" presId="urn:microsoft.com/office/officeart/2018/2/layout/IconCircleList"/>
    <dgm:cxn modelId="{75E67F62-BFC4-4842-9652-32055B119019}" type="presParOf" srcId="{F7520724-BF3B-44E6-A261-0B8A497BE806}" destId="{2B70BF5A-5474-4236-AB39-D12E52851699}" srcOrd="2" destOrd="0" presId="urn:microsoft.com/office/officeart/2018/2/layout/IconCircleList"/>
    <dgm:cxn modelId="{3ACA9336-94C2-4638-924F-70EED4EE3F9C}" type="presParOf" srcId="{F7520724-BF3B-44E6-A261-0B8A497BE806}" destId="{D9D7F9C7-D30A-413B-9A79-0F3FB0B33EBE}" srcOrd="3" destOrd="0" presId="urn:microsoft.com/office/officeart/2018/2/layout/IconCircleList"/>
    <dgm:cxn modelId="{1CC0B1F8-9060-4C83-ADD3-6B10EFC75228}" type="presParOf" srcId="{2D33E9D5-47D2-47FC-A84C-AEE328F27941}" destId="{D5A07360-C51C-4BA3-85EC-0ECDBC3FAFD1}" srcOrd="5" destOrd="0" presId="urn:microsoft.com/office/officeart/2018/2/layout/IconCircleList"/>
    <dgm:cxn modelId="{4C80F696-B2BA-448F-A604-7E8045F71746}" type="presParOf" srcId="{2D33E9D5-47D2-47FC-A84C-AEE328F27941}" destId="{64C36761-D28F-4ED2-9957-EB619788604D}" srcOrd="6" destOrd="0" presId="urn:microsoft.com/office/officeart/2018/2/layout/IconCircleList"/>
    <dgm:cxn modelId="{C1649DB5-85E7-49B9-B5DC-0F209CE3496E}" type="presParOf" srcId="{64C36761-D28F-4ED2-9957-EB619788604D}" destId="{5E22D867-590D-41BB-84EB-45A66D640F47}" srcOrd="0" destOrd="0" presId="urn:microsoft.com/office/officeart/2018/2/layout/IconCircleList"/>
    <dgm:cxn modelId="{7004A18B-0CC9-4A14-A2BC-0EA053B451E3}" type="presParOf" srcId="{64C36761-D28F-4ED2-9957-EB619788604D}" destId="{D977F22B-8530-4826-85DA-18269387ABFD}" srcOrd="1" destOrd="0" presId="urn:microsoft.com/office/officeart/2018/2/layout/IconCircleList"/>
    <dgm:cxn modelId="{22E2E89F-C10B-4206-BD5C-651A5AFABB46}" type="presParOf" srcId="{64C36761-D28F-4ED2-9957-EB619788604D}" destId="{908FB342-1FA7-4D41-B12B-313A1DE4F636}" srcOrd="2" destOrd="0" presId="urn:microsoft.com/office/officeart/2018/2/layout/IconCircleList"/>
    <dgm:cxn modelId="{2947582A-FDCC-478F-91FD-3A24EF92537B}" type="presParOf" srcId="{64C36761-D28F-4ED2-9957-EB619788604D}" destId="{61CA9D6C-4605-4A10-AD15-12E312CF451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3E4586-0D40-284E-AC57-DA18E0F3BEFE}" type="doc">
      <dgm:prSet loTypeId="urn:microsoft.com/office/officeart/2008/layout/NameandTitleOrganizationalChart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10C8F7B-1C81-4F4D-A9AD-3E538AC9028D}">
      <dgm:prSet phldrT="[Text]"/>
      <dgm:spPr/>
      <dgm:t>
        <a:bodyPr/>
        <a:lstStyle/>
        <a:p>
          <a:r>
            <a:rPr lang="en-GB" dirty="0"/>
            <a:t>owner/founder</a:t>
          </a:r>
        </a:p>
      </dgm:t>
    </dgm:pt>
    <dgm:pt modelId="{9CCE60E5-7164-214B-96E6-FEF7DB0F5A9F}" type="parTrans" cxnId="{D366D243-2C7F-DF4B-9916-EBBA47807DB5}">
      <dgm:prSet/>
      <dgm:spPr/>
      <dgm:t>
        <a:bodyPr/>
        <a:lstStyle/>
        <a:p>
          <a:endParaRPr lang="en-GB"/>
        </a:p>
      </dgm:t>
    </dgm:pt>
    <dgm:pt modelId="{DB56014D-6C8A-F24E-ACD2-05E617DE6DAE}" type="sibTrans" cxnId="{D366D243-2C7F-DF4B-9916-EBBA47807DB5}">
      <dgm:prSet/>
      <dgm:spPr/>
      <dgm:t>
        <a:bodyPr/>
        <a:lstStyle/>
        <a:p>
          <a:endParaRPr lang="en-GB"/>
        </a:p>
      </dgm:t>
    </dgm:pt>
    <dgm:pt modelId="{CE82390C-D9F0-2745-B5FF-2ACABC46149A}">
      <dgm:prSet phldrT="[Text]"/>
      <dgm:spPr/>
      <dgm:t>
        <a:bodyPr/>
        <a:lstStyle/>
        <a:p>
          <a:r>
            <a:rPr lang="en-GB" dirty="0"/>
            <a:t>florist assistant (floral design)</a:t>
          </a:r>
        </a:p>
      </dgm:t>
    </dgm:pt>
    <dgm:pt modelId="{0BB4025D-791A-8348-A947-0750CF688AB7}" type="parTrans" cxnId="{A3A90C69-EF59-144F-B0F8-21BAB521F6F1}">
      <dgm:prSet/>
      <dgm:spPr/>
      <dgm:t>
        <a:bodyPr/>
        <a:lstStyle/>
        <a:p>
          <a:endParaRPr lang="en-GB"/>
        </a:p>
      </dgm:t>
    </dgm:pt>
    <dgm:pt modelId="{E65C15AE-2656-7341-AFA9-290C8AB98DC4}" type="sibTrans" cxnId="{A3A90C69-EF59-144F-B0F8-21BAB521F6F1}">
      <dgm:prSet/>
      <dgm:spPr/>
      <dgm:t>
        <a:bodyPr/>
        <a:lstStyle/>
        <a:p>
          <a:endParaRPr lang="en-GB"/>
        </a:p>
      </dgm:t>
    </dgm:pt>
    <dgm:pt modelId="{48D171B2-8ACB-7144-B214-F986A98DA121}">
      <dgm:prSet phldrT="[Text]"/>
      <dgm:spPr/>
      <dgm:t>
        <a:bodyPr/>
        <a:lstStyle/>
        <a:p>
          <a:r>
            <a:rPr lang="en-GB" dirty="0"/>
            <a:t>sales &amp; customer service</a:t>
          </a:r>
        </a:p>
      </dgm:t>
    </dgm:pt>
    <dgm:pt modelId="{FC42455F-FFA5-4249-9471-9F3E1D4882FD}" type="parTrans" cxnId="{69317A12-1003-E447-8711-5196FC4534F1}">
      <dgm:prSet/>
      <dgm:spPr/>
      <dgm:t>
        <a:bodyPr/>
        <a:lstStyle/>
        <a:p>
          <a:endParaRPr lang="en-GB"/>
        </a:p>
      </dgm:t>
    </dgm:pt>
    <dgm:pt modelId="{EA137223-4776-C44B-AE4B-229D28181C4F}" type="sibTrans" cxnId="{69317A12-1003-E447-8711-5196FC4534F1}">
      <dgm:prSet/>
      <dgm:spPr/>
      <dgm:t>
        <a:bodyPr/>
        <a:lstStyle/>
        <a:p>
          <a:endParaRPr lang="en-GB"/>
        </a:p>
      </dgm:t>
    </dgm:pt>
    <dgm:pt modelId="{CFA700B9-21E6-D746-9E54-9A1991ABC30B}">
      <dgm:prSet phldrT="[Text]"/>
      <dgm:spPr/>
      <dgm:t>
        <a:bodyPr/>
        <a:lstStyle/>
        <a:p>
          <a:r>
            <a:rPr lang="en-GB" dirty="0"/>
            <a:t>delivery staff (part-time)</a:t>
          </a:r>
        </a:p>
      </dgm:t>
    </dgm:pt>
    <dgm:pt modelId="{E8352053-2E56-9A4B-969C-CFF5C43D5212}" type="parTrans" cxnId="{B65BBFF3-CCD5-6646-BB26-6C3389D8336B}">
      <dgm:prSet/>
      <dgm:spPr/>
      <dgm:t>
        <a:bodyPr/>
        <a:lstStyle/>
        <a:p>
          <a:endParaRPr lang="en-GB"/>
        </a:p>
      </dgm:t>
    </dgm:pt>
    <dgm:pt modelId="{9159D105-C053-624B-9D33-4648A6CCB4BC}" type="sibTrans" cxnId="{B65BBFF3-CCD5-6646-BB26-6C3389D8336B}">
      <dgm:prSet/>
      <dgm:spPr/>
      <dgm:t>
        <a:bodyPr/>
        <a:lstStyle/>
        <a:p>
          <a:endParaRPr lang="en-GB"/>
        </a:p>
      </dgm:t>
    </dgm:pt>
    <dgm:pt modelId="{71458302-125D-EE4B-9592-5C1F8F937441}" type="pres">
      <dgm:prSet presAssocID="{F23E4586-0D40-284E-AC57-DA18E0F3BEF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843A9EB-1502-6641-B4E5-5A29D34FF9DF}" type="pres">
      <dgm:prSet presAssocID="{D10C8F7B-1C81-4F4D-A9AD-3E538AC9028D}" presName="hierRoot1" presStyleCnt="0">
        <dgm:presLayoutVars>
          <dgm:hierBranch val="init"/>
        </dgm:presLayoutVars>
      </dgm:prSet>
      <dgm:spPr/>
    </dgm:pt>
    <dgm:pt modelId="{BCB37B52-3489-FF45-BE32-3E6F2A9BFAB3}" type="pres">
      <dgm:prSet presAssocID="{D10C8F7B-1C81-4F4D-A9AD-3E538AC9028D}" presName="rootComposite1" presStyleCnt="0"/>
      <dgm:spPr/>
    </dgm:pt>
    <dgm:pt modelId="{3FB0B3B0-742A-4140-B4EF-C6CF99DDB6E0}" type="pres">
      <dgm:prSet presAssocID="{D10C8F7B-1C81-4F4D-A9AD-3E538AC9028D}" presName="rootText1" presStyleLbl="node0" presStyleIdx="0" presStyleCnt="1">
        <dgm:presLayoutVars>
          <dgm:chMax/>
          <dgm:chPref val="3"/>
        </dgm:presLayoutVars>
      </dgm:prSet>
      <dgm:spPr/>
    </dgm:pt>
    <dgm:pt modelId="{824373AA-1775-624E-A642-A8C1C97781AC}" type="pres">
      <dgm:prSet presAssocID="{D10C8F7B-1C81-4F4D-A9AD-3E538AC9028D}" presName="titleText1" presStyleLbl="fgAcc0" presStyleIdx="0" presStyleCnt="1">
        <dgm:presLayoutVars>
          <dgm:chMax val="0"/>
          <dgm:chPref val="0"/>
        </dgm:presLayoutVars>
      </dgm:prSet>
      <dgm:spPr/>
    </dgm:pt>
    <dgm:pt modelId="{A3315E73-E21A-DB4F-B0C9-D69100D50259}" type="pres">
      <dgm:prSet presAssocID="{D10C8F7B-1C81-4F4D-A9AD-3E538AC9028D}" presName="rootConnector1" presStyleLbl="node1" presStyleIdx="0" presStyleCnt="3"/>
      <dgm:spPr/>
    </dgm:pt>
    <dgm:pt modelId="{6D0A3BE3-1833-D44C-BB4A-6814C7F89E1C}" type="pres">
      <dgm:prSet presAssocID="{D10C8F7B-1C81-4F4D-A9AD-3E538AC9028D}" presName="hierChild2" presStyleCnt="0"/>
      <dgm:spPr/>
    </dgm:pt>
    <dgm:pt modelId="{A4DBA395-689E-5C49-9394-2713A362D215}" type="pres">
      <dgm:prSet presAssocID="{0BB4025D-791A-8348-A947-0750CF688AB7}" presName="Name37" presStyleLbl="parChTrans1D2" presStyleIdx="0" presStyleCnt="3"/>
      <dgm:spPr/>
    </dgm:pt>
    <dgm:pt modelId="{3F1E70DE-B594-9A47-BD56-7138DA81CFE0}" type="pres">
      <dgm:prSet presAssocID="{CE82390C-D9F0-2745-B5FF-2ACABC46149A}" presName="hierRoot2" presStyleCnt="0">
        <dgm:presLayoutVars>
          <dgm:hierBranch val="init"/>
        </dgm:presLayoutVars>
      </dgm:prSet>
      <dgm:spPr/>
    </dgm:pt>
    <dgm:pt modelId="{05AC794A-33BF-9343-A65F-083AD70A70DC}" type="pres">
      <dgm:prSet presAssocID="{CE82390C-D9F0-2745-B5FF-2ACABC46149A}" presName="rootComposite" presStyleCnt="0"/>
      <dgm:spPr/>
    </dgm:pt>
    <dgm:pt modelId="{5B0A6A98-924B-F542-AB14-EBCBC55F90E5}" type="pres">
      <dgm:prSet presAssocID="{CE82390C-D9F0-2745-B5FF-2ACABC46149A}" presName="rootText" presStyleLbl="node1" presStyleIdx="0" presStyleCnt="3">
        <dgm:presLayoutVars>
          <dgm:chMax/>
          <dgm:chPref val="3"/>
        </dgm:presLayoutVars>
      </dgm:prSet>
      <dgm:spPr/>
    </dgm:pt>
    <dgm:pt modelId="{2EDE96DA-8D84-6240-AF59-B8D2508150B6}" type="pres">
      <dgm:prSet presAssocID="{CE82390C-D9F0-2745-B5FF-2ACABC46149A}" presName="titleText2" presStyleLbl="fgAcc1" presStyleIdx="0" presStyleCnt="3">
        <dgm:presLayoutVars>
          <dgm:chMax val="0"/>
          <dgm:chPref val="0"/>
        </dgm:presLayoutVars>
      </dgm:prSet>
      <dgm:spPr/>
    </dgm:pt>
    <dgm:pt modelId="{87ED60C4-FFAE-9844-8B6B-D1BC0B845874}" type="pres">
      <dgm:prSet presAssocID="{CE82390C-D9F0-2745-B5FF-2ACABC46149A}" presName="rootConnector" presStyleLbl="node2" presStyleIdx="0" presStyleCnt="0"/>
      <dgm:spPr/>
    </dgm:pt>
    <dgm:pt modelId="{F54F11D8-A364-1047-8EE4-1AC7FF62024B}" type="pres">
      <dgm:prSet presAssocID="{CE82390C-D9F0-2745-B5FF-2ACABC46149A}" presName="hierChild4" presStyleCnt="0"/>
      <dgm:spPr/>
    </dgm:pt>
    <dgm:pt modelId="{FCFBA40C-1144-B14D-8CD7-07F1B9D24962}" type="pres">
      <dgm:prSet presAssocID="{CE82390C-D9F0-2745-B5FF-2ACABC46149A}" presName="hierChild5" presStyleCnt="0"/>
      <dgm:spPr/>
    </dgm:pt>
    <dgm:pt modelId="{78FC74C9-FFB1-7A40-A5B4-D3C8C3B6D82A}" type="pres">
      <dgm:prSet presAssocID="{FC42455F-FFA5-4249-9471-9F3E1D4882FD}" presName="Name37" presStyleLbl="parChTrans1D2" presStyleIdx="1" presStyleCnt="3"/>
      <dgm:spPr/>
    </dgm:pt>
    <dgm:pt modelId="{CF51AE61-B26A-AC46-BFF0-75E4531CC901}" type="pres">
      <dgm:prSet presAssocID="{48D171B2-8ACB-7144-B214-F986A98DA121}" presName="hierRoot2" presStyleCnt="0">
        <dgm:presLayoutVars>
          <dgm:hierBranch val="init"/>
        </dgm:presLayoutVars>
      </dgm:prSet>
      <dgm:spPr/>
    </dgm:pt>
    <dgm:pt modelId="{2873FC75-4459-3642-B316-260C09463D89}" type="pres">
      <dgm:prSet presAssocID="{48D171B2-8ACB-7144-B214-F986A98DA121}" presName="rootComposite" presStyleCnt="0"/>
      <dgm:spPr/>
    </dgm:pt>
    <dgm:pt modelId="{E44D0CF5-5A06-D847-B857-7DF4339F5660}" type="pres">
      <dgm:prSet presAssocID="{48D171B2-8ACB-7144-B214-F986A98DA121}" presName="rootText" presStyleLbl="node1" presStyleIdx="1" presStyleCnt="3">
        <dgm:presLayoutVars>
          <dgm:chMax/>
          <dgm:chPref val="3"/>
        </dgm:presLayoutVars>
      </dgm:prSet>
      <dgm:spPr/>
    </dgm:pt>
    <dgm:pt modelId="{7D9E0B1A-3C7D-C34E-A0C5-E274E8AF7649}" type="pres">
      <dgm:prSet presAssocID="{48D171B2-8ACB-7144-B214-F986A98DA121}" presName="titleText2" presStyleLbl="fgAcc1" presStyleIdx="1" presStyleCnt="3">
        <dgm:presLayoutVars>
          <dgm:chMax val="0"/>
          <dgm:chPref val="0"/>
        </dgm:presLayoutVars>
      </dgm:prSet>
      <dgm:spPr/>
    </dgm:pt>
    <dgm:pt modelId="{31EFCD2C-D63D-E347-B24A-7C8F14F8B754}" type="pres">
      <dgm:prSet presAssocID="{48D171B2-8ACB-7144-B214-F986A98DA121}" presName="rootConnector" presStyleLbl="node2" presStyleIdx="0" presStyleCnt="0"/>
      <dgm:spPr/>
    </dgm:pt>
    <dgm:pt modelId="{5C91DB62-890A-6243-BF17-2C54F56BC870}" type="pres">
      <dgm:prSet presAssocID="{48D171B2-8ACB-7144-B214-F986A98DA121}" presName="hierChild4" presStyleCnt="0"/>
      <dgm:spPr/>
    </dgm:pt>
    <dgm:pt modelId="{33B2A4D3-607B-2F46-9DF5-EED1F71B78B9}" type="pres">
      <dgm:prSet presAssocID="{48D171B2-8ACB-7144-B214-F986A98DA121}" presName="hierChild5" presStyleCnt="0"/>
      <dgm:spPr/>
    </dgm:pt>
    <dgm:pt modelId="{8A0A0B6E-D44B-E148-86A9-3ACDAD87D9E3}" type="pres">
      <dgm:prSet presAssocID="{E8352053-2E56-9A4B-969C-CFF5C43D5212}" presName="Name37" presStyleLbl="parChTrans1D2" presStyleIdx="2" presStyleCnt="3"/>
      <dgm:spPr/>
    </dgm:pt>
    <dgm:pt modelId="{A393D932-E57C-9A4E-BDAC-CEC68625FDF1}" type="pres">
      <dgm:prSet presAssocID="{CFA700B9-21E6-D746-9E54-9A1991ABC30B}" presName="hierRoot2" presStyleCnt="0">
        <dgm:presLayoutVars>
          <dgm:hierBranch val="init"/>
        </dgm:presLayoutVars>
      </dgm:prSet>
      <dgm:spPr/>
    </dgm:pt>
    <dgm:pt modelId="{6191A518-453C-3A49-9026-F12467468187}" type="pres">
      <dgm:prSet presAssocID="{CFA700B9-21E6-D746-9E54-9A1991ABC30B}" presName="rootComposite" presStyleCnt="0"/>
      <dgm:spPr/>
    </dgm:pt>
    <dgm:pt modelId="{5F64568B-CA36-0E4E-9C97-3E15740BC9C7}" type="pres">
      <dgm:prSet presAssocID="{CFA700B9-21E6-D746-9E54-9A1991ABC30B}" presName="rootText" presStyleLbl="node1" presStyleIdx="2" presStyleCnt="3">
        <dgm:presLayoutVars>
          <dgm:chMax/>
          <dgm:chPref val="3"/>
        </dgm:presLayoutVars>
      </dgm:prSet>
      <dgm:spPr/>
    </dgm:pt>
    <dgm:pt modelId="{8F13FF8F-2E01-A448-9277-74B70DB338C0}" type="pres">
      <dgm:prSet presAssocID="{CFA700B9-21E6-D746-9E54-9A1991ABC30B}" presName="titleText2" presStyleLbl="fgAcc1" presStyleIdx="2" presStyleCnt="3">
        <dgm:presLayoutVars>
          <dgm:chMax val="0"/>
          <dgm:chPref val="0"/>
        </dgm:presLayoutVars>
      </dgm:prSet>
      <dgm:spPr/>
    </dgm:pt>
    <dgm:pt modelId="{039D1254-BE26-F94E-9F49-50FE85C131E2}" type="pres">
      <dgm:prSet presAssocID="{CFA700B9-21E6-D746-9E54-9A1991ABC30B}" presName="rootConnector" presStyleLbl="node2" presStyleIdx="0" presStyleCnt="0"/>
      <dgm:spPr/>
    </dgm:pt>
    <dgm:pt modelId="{05EF34DE-994F-D745-99B5-FA89AF9FADAA}" type="pres">
      <dgm:prSet presAssocID="{CFA700B9-21E6-D746-9E54-9A1991ABC30B}" presName="hierChild4" presStyleCnt="0"/>
      <dgm:spPr/>
    </dgm:pt>
    <dgm:pt modelId="{6E1807F3-A8DD-B64E-899D-F181535536A8}" type="pres">
      <dgm:prSet presAssocID="{CFA700B9-21E6-D746-9E54-9A1991ABC30B}" presName="hierChild5" presStyleCnt="0"/>
      <dgm:spPr/>
    </dgm:pt>
    <dgm:pt modelId="{E2C4433D-EBFB-CB45-82F9-2EF5F4282666}" type="pres">
      <dgm:prSet presAssocID="{D10C8F7B-1C81-4F4D-A9AD-3E538AC9028D}" presName="hierChild3" presStyleCnt="0"/>
      <dgm:spPr/>
    </dgm:pt>
  </dgm:ptLst>
  <dgm:cxnLst>
    <dgm:cxn modelId="{69317A12-1003-E447-8711-5196FC4534F1}" srcId="{D10C8F7B-1C81-4F4D-A9AD-3E538AC9028D}" destId="{48D171B2-8ACB-7144-B214-F986A98DA121}" srcOrd="1" destOrd="0" parTransId="{FC42455F-FFA5-4249-9471-9F3E1D4882FD}" sibTransId="{EA137223-4776-C44B-AE4B-229D28181C4F}"/>
    <dgm:cxn modelId="{4C9E7F15-A3DB-8244-977A-1483A6F06D1A}" type="presOf" srcId="{FC42455F-FFA5-4249-9471-9F3E1D4882FD}" destId="{78FC74C9-FFB1-7A40-A5B4-D3C8C3B6D82A}" srcOrd="0" destOrd="0" presId="urn:microsoft.com/office/officeart/2008/layout/NameandTitleOrganizationalChart"/>
    <dgm:cxn modelId="{E55F2C17-3E3B-A64A-8FCB-B712D217238F}" type="presOf" srcId="{48D171B2-8ACB-7144-B214-F986A98DA121}" destId="{E44D0CF5-5A06-D847-B857-7DF4339F5660}" srcOrd="0" destOrd="0" presId="urn:microsoft.com/office/officeart/2008/layout/NameandTitleOrganizationalChart"/>
    <dgm:cxn modelId="{C990412C-7FA3-C840-A580-0444DA252405}" type="presOf" srcId="{CFA700B9-21E6-D746-9E54-9A1991ABC30B}" destId="{5F64568B-CA36-0E4E-9C97-3E15740BC9C7}" srcOrd="0" destOrd="0" presId="urn:microsoft.com/office/officeart/2008/layout/NameandTitleOrganizationalChart"/>
    <dgm:cxn modelId="{FC2FBC35-C749-2746-B5FD-F737A89FDFEA}" type="presOf" srcId="{0BB4025D-791A-8348-A947-0750CF688AB7}" destId="{A4DBA395-689E-5C49-9394-2713A362D215}" srcOrd="0" destOrd="0" presId="urn:microsoft.com/office/officeart/2008/layout/NameandTitleOrganizationalChart"/>
    <dgm:cxn modelId="{D366D243-2C7F-DF4B-9916-EBBA47807DB5}" srcId="{F23E4586-0D40-284E-AC57-DA18E0F3BEFE}" destId="{D10C8F7B-1C81-4F4D-A9AD-3E538AC9028D}" srcOrd="0" destOrd="0" parTransId="{9CCE60E5-7164-214B-96E6-FEF7DB0F5A9F}" sibTransId="{DB56014D-6C8A-F24E-ACD2-05E617DE6DAE}"/>
    <dgm:cxn modelId="{9C22CC48-6566-DF4B-8C85-8968110E5852}" type="presOf" srcId="{CFA700B9-21E6-D746-9E54-9A1991ABC30B}" destId="{039D1254-BE26-F94E-9F49-50FE85C131E2}" srcOrd="1" destOrd="0" presId="urn:microsoft.com/office/officeart/2008/layout/NameandTitleOrganizationalChart"/>
    <dgm:cxn modelId="{ABCE945E-4C5F-0848-B238-D583244CEE1D}" type="presOf" srcId="{D10C8F7B-1C81-4F4D-A9AD-3E538AC9028D}" destId="{3FB0B3B0-742A-4140-B4EF-C6CF99DDB6E0}" srcOrd="0" destOrd="0" presId="urn:microsoft.com/office/officeart/2008/layout/NameandTitleOrganizationalChart"/>
    <dgm:cxn modelId="{87C57867-BB85-A545-81EE-644E512E4526}" type="presOf" srcId="{9159D105-C053-624B-9D33-4648A6CCB4BC}" destId="{8F13FF8F-2E01-A448-9277-74B70DB338C0}" srcOrd="0" destOrd="0" presId="urn:microsoft.com/office/officeart/2008/layout/NameandTitleOrganizationalChart"/>
    <dgm:cxn modelId="{A3A90C69-EF59-144F-B0F8-21BAB521F6F1}" srcId="{D10C8F7B-1C81-4F4D-A9AD-3E538AC9028D}" destId="{CE82390C-D9F0-2745-B5FF-2ACABC46149A}" srcOrd="0" destOrd="0" parTransId="{0BB4025D-791A-8348-A947-0750CF688AB7}" sibTransId="{E65C15AE-2656-7341-AFA9-290C8AB98DC4}"/>
    <dgm:cxn modelId="{94765F73-F9AD-2B4C-AC70-055BE7325A4F}" type="presOf" srcId="{E65C15AE-2656-7341-AFA9-290C8AB98DC4}" destId="{2EDE96DA-8D84-6240-AF59-B8D2508150B6}" srcOrd="0" destOrd="0" presId="urn:microsoft.com/office/officeart/2008/layout/NameandTitleOrganizationalChart"/>
    <dgm:cxn modelId="{A3683775-187C-374A-A0E8-8A4053C0E127}" type="presOf" srcId="{CE82390C-D9F0-2745-B5FF-2ACABC46149A}" destId="{87ED60C4-FFAE-9844-8B6B-D1BC0B845874}" srcOrd="1" destOrd="0" presId="urn:microsoft.com/office/officeart/2008/layout/NameandTitleOrganizationalChart"/>
    <dgm:cxn modelId="{8AFC8581-D996-2D42-BAE1-5C0A6FDDA65B}" type="presOf" srcId="{F23E4586-0D40-284E-AC57-DA18E0F3BEFE}" destId="{71458302-125D-EE4B-9592-5C1F8F937441}" srcOrd="0" destOrd="0" presId="urn:microsoft.com/office/officeart/2008/layout/NameandTitleOrganizationalChart"/>
    <dgm:cxn modelId="{AF940982-D782-B945-9F82-98D3C0252D3B}" type="presOf" srcId="{E8352053-2E56-9A4B-969C-CFF5C43D5212}" destId="{8A0A0B6E-D44B-E148-86A9-3ACDAD87D9E3}" srcOrd="0" destOrd="0" presId="urn:microsoft.com/office/officeart/2008/layout/NameandTitleOrganizationalChart"/>
    <dgm:cxn modelId="{C6D5018D-9A98-1E42-86A9-E072D079B106}" type="presOf" srcId="{EA137223-4776-C44B-AE4B-229D28181C4F}" destId="{7D9E0B1A-3C7D-C34E-A0C5-E274E8AF7649}" srcOrd="0" destOrd="0" presId="urn:microsoft.com/office/officeart/2008/layout/NameandTitleOrganizationalChart"/>
    <dgm:cxn modelId="{DB5C728E-F1B6-CE42-BEA4-9EB4A1F6606F}" type="presOf" srcId="{48D171B2-8ACB-7144-B214-F986A98DA121}" destId="{31EFCD2C-D63D-E347-B24A-7C8F14F8B754}" srcOrd="1" destOrd="0" presId="urn:microsoft.com/office/officeart/2008/layout/NameandTitleOrganizationalChart"/>
    <dgm:cxn modelId="{D995D9AA-D419-814A-9925-81DCD99DEE75}" type="presOf" srcId="{CE82390C-D9F0-2745-B5FF-2ACABC46149A}" destId="{5B0A6A98-924B-F542-AB14-EBCBC55F90E5}" srcOrd="0" destOrd="0" presId="urn:microsoft.com/office/officeart/2008/layout/NameandTitleOrganizationalChart"/>
    <dgm:cxn modelId="{369E33B7-3DDE-3644-975C-74A96873D191}" type="presOf" srcId="{DB56014D-6C8A-F24E-ACD2-05E617DE6DAE}" destId="{824373AA-1775-624E-A642-A8C1C97781AC}" srcOrd="0" destOrd="0" presId="urn:microsoft.com/office/officeart/2008/layout/NameandTitleOrganizationalChart"/>
    <dgm:cxn modelId="{B65BBFF3-CCD5-6646-BB26-6C3389D8336B}" srcId="{D10C8F7B-1C81-4F4D-A9AD-3E538AC9028D}" destId="{CFA700B9-21E6-D746-9E54-9A1991ABC30B}" srcOrd="2" destOrd="0" parTransId="{E8352053-2E56-9A4B-969C-CFF5C43D5212}" sibTransId="{9159D105-C053-624B-9D33-4648A6CCB4BC}"/>
    <dgm:cxn modelId="{85785CFB-BA2E-024B-8FFD-A51F009C6D6A}" type="presOf" srcId="{D10C8F7B-1C81-4F4D-A9AD-3E538AC9028D}" destId="{A3315E73-E21A-DB4F-B0C9-D69100D50259}" srcOrd="1" destOrd="0" presId="urn:microsoft.com/office/officeart/2008/layout/NameandTitleOrganizationalChart"/>
    <dgm:cxn modelId="{282AF599-5018-E74A-88A8-4BC5C4B00436}" type="presParOf" srcId="{71458302-125D-EE4B-9592-5C1F8F937441}" destId="{3843A9EB-1502-6641-B4E5-5A29D34FF9DF}" srcOrd="0" destOrd="0" presId="urn:microsoft.com/office/officeart/2008/layout/NameandTitleOrganizationalChart"/>
    <dgm:cxn modelId="{60A8BA1B-3B51-3F4F-A0F6-EF636D0A99C2}" type="presParOf" srcId="{3843A9EB-1502-6641-B4E5-5A29D34FF9DF}" destId="{BCB37B52-3489-FF45-BE32-3E6F2A9BFAB3}" srcOrd="0" destOrd="0" presId="urn:microsoft.com/office/officeart/2008/layout/NameandTitleOrganizationalChart"/>
    <dgm:cxn modelId="{75385272-0DA5-F14A-900E-5D2DBAD02F98}" type="presParOf" srcId="{BCB37B52-3489-FF45-BE32-3E6F2A9BFAB3}" destId="{3FB0B3B0-742A-4140-B4EF-C6CF99DDB6E0}" srcOrd="0" destOrd="0" presId="urn:microsoft.com/office/officeart/2008/layout/NameandTitleOrganizationalChart"/>
    <dgm:cxn modelId="{57017572-A975-484A-8899-AF5D7F4388E5}" type="presParOf" srcId="{BCB37B52-3489-FF45-BE32-3E6F2A9BFAB3}" destId="{824373AA-1775-624E-A642-A8C1C97781AC}" srcOrd="1" destOrd="0" presId="urn:microsoft.com/office/officeart/2008/layout/NameandTitleOrganizationalChart"/>
    <dgm:cxn modelId="{74B4FFE2-AC00-C144-9547-C2A9026BC598}" type="presParOf" srcId="{BCB37B52-3489-FF45-BE32-3E6F2A9BFAB3}" destId="{A3315E73-E21A-DB4F-B0C9-D69100D50259}" srcOrd="2" destOrd="0" presId="urn:microsoft.com/office/officeart/2008/layout/NameandTitleOrganizationalChart"/>
    <dgm:cxn modelId="{3A98E1D2-0E6F-344B-9764-E35FDC930A1D}" type="presParOf" srcId="{3843A9EB-1502-6641-B4E5-5A29D34FF9DF}" destId="{6D0A3BE3-1833-D44C-BB4A-6814C7F89E1C}" srcOrd="1" destOrd="0" presId="urn:microsoft.com/office/officeart/2008/layout/NameandTitleOrganizationalChart"/>
    <dgm:cxn modelId="{B2E601E4-F126-8847-828D-5BD9FCFDCCF5}" type="presParOf" srcId="{6D0A3BE3-1833-D44C-BB4A-6814C7F89E1C}" destId="{A4DBA395-689E-5C49-9394-2713A362D215}" srcOrd="0" destOrd="0" presId="urn:microsoft.com/office/officeart/2008/layout/NameandTitleOrganizationalChart"/>
    <dgm:cxn modelId="{BB72226C-209B-7140-8C91-3969B83DF37E}" type="presParOf" srcId="{6D0A3BE3-1833-D44C-BB4A-6814C7F89E1C}" destId="{3F1E70DE-B594-9A47-BD56-7138DA81CFE0}" srcOrd="1" destOrd="0" presId="urn:microsoft.com/office/officeart/2008/layout/NameandTitleOrganizationalChart"/>
    <dgm:cxn modelId="{6B9AE0A4-8C44-054C-8468-BD004A7F6449}" type="presParOf" srcId="{3F1E70DE-B594-9A47-BD56-7138DA81CFE0}" destId="{05AC794A-33BF-9343-A65F-083AD70A70DC}" srcOrd="0" destOrd="0" presId="urn:microsoft.com/office/officeart/2008/layout/NameandTitleOrganizationalChart"/>
    <dgm:cxn modelId="{14EC15AA-6B36-BF43-9BA7-3D6E3879024B}" type="presParOf" srcId="{05AC794A-33BF-9343-A65F-083AD70A70DC}" destId="{5B0A6A98-924B-F542-AB14-EBCBC55F90E5}" srcOrd="0" destOrd="0" presId="urn:microsoft.com/office/officeart/2008/layout/NameandTitleOrganizationalChart"/>
    <dgm:cxn modelId="{85F97BE3-9714-014D-BD3E-A96ABC795AA9}" type="presParOf" srcId="{05AC794A-33BF-9343-A65F-083AD70A70DC}" destId="{2EDE96DA-8D84-6240-AF59-B8D2508150B6}" srcOrd="1" destOrd="0" presId="urn:microsoft.com/office/officeart/2008/layout/NameandTitleOrganizationalChart"/>
    <dgm:cxn modelId="{9A40E922-5BD6-DE4F-80DD-70F056820958}" type="presParOf" srcId="{05AC794A-33BF-9343-A65F-083AD70A70DC}" destId="{87ED60C4-FFAE-9844-8B6B-D1BC0B845874}" srcOrd="2" destOrd="0" presId="urn:microsoft.com/office/officeart/2008/layout/NameandTitleOrganizationalChart"/>
    <dgm:cxn modelId="{DE1BFB0E-6E08-2B46-985C-E12B365BE83C}" type="presParOf" srcId="{3F1E70DE-B594-9A47-BD56-7138DA81CFE0}" destId="{F54F11D8-A364-1047-8EE4-1AC7FF62024B}" srcOrd="1" destOrd="0" presId="urn:microsoft.com/office/officeart/2008/layout/NameandTitleOrganizationalChart"/>
    <dgm:cxn modelId="{83925B54-7880-F549-B6B3-D5DCAE675B22}" type="presParOf" srcId="{3F1E70DE-B594-9A47-BD56-7138DA81CFE0}" destId="{FCFBA40C-1144-B14D-8CD7-07F1B9D24962}" srcOrd="2" destOrd="0" presId="urn:microsoft.com/office/officeart/2008/layout/NameandTitleOrganizationalChart"/>
    <dgm:cxn modelId="{AA627604-875B-104A-AE64-9CDFEA3C4661}" type="presParOf" srcId="{6D0A3BE3-1833-D44C-BB4A-6814C7F89E1C}" destId="{78FC74C9-FFB1-7A40-A5B4-D3C8C3B6D82A}" srcOrd="2" destOrd="0" presId="urn:microsoft.com/office/officeart/2008/layout/NameandTitleOrganizationalChart"/>
    <dgm:cxn modelId="{BB177851-4743-3542-902C-C0D78C7A0634}" type="presParOf" srcId="{6D0A3BE3-1833-D44C-BB4A-6814C7F89E1C}" destId="{CF51AE61-B26A-AC46-BFF0-75E4531CC901}" srcOrd="3" destOrd="0" presId="urn:microsoft.com/office/officeart/2008/layout/NameandTitleOrganizationalChart"/>
    <dgm:cxn modelId="{19966F5C-FAD4-8049-A6B9-6FC188348486}" type="presParOf" srcId="{CF51AE61-B26A-AC46-BFF0-75E4531CC901}" destId="{2873FC75-4459-3642-B316-260C09463D89}" srcOrd="0" destOrd="0" presId="urn:microsoft.com/office/officeart/2008/layout/NameandTitleOrganizationalChart"/>
    <dgm:cxn modelId="{A6CE7A03-2392-AB40-A963-17E9EDA12C74}" type="presParOf" srcId="{2873FC75-4459-3642-B316-260C09463D89}" destId="{E44D0CF5-5A06-D847-B857-7DF4339F5660}" srcOrd="0" destOrd="0" presId="urn:microsoft.com/office/officeart/2008/layout/NameandTitleOrganizationalChart"/>
    <dgm:cxn modelId="{BDD353AB-A88A-C744-9D16-58447958B52D}" type="presParOf" srcId="{2873FC75-4459-3642-B316-260C09463D89}" destId="{7D9E0B1A-3C7D-C34E-A0C5-E274E8AF7649}" srcOrd="1" destOrd="0" presId="urn:microsoft.com/office/officeart/2008/layout/NameandTitleOrganizationalChart"/>
    <dgm:cxn modelId="{BECE62E8-C023-3B46-85CB-47A6BDA1F2C4}" type="presParOf" srcId="{2873FC75-4459-3642-B316-260C09463D89}" destId="{31EFCD2C-D63D-E347-B24A-7C8F14F8B754}" srcOrd="2" destOrd="0" presId="urn:microsoft.com/office/officeart/2008/layout/NameandTitleOrganizationalChart"/>
    <dgm:cxn modelId="{E9E66E5B-7D49-BC4B-935B-D7A66F691DE5}" type="presParOf" srcId="{CF51AE61-B26A-AC46-BFF0-75E4531CC901}" destId="{5C91DB62-890A-6243-BF17-2C54F56BC870}" srcOrd="1" destOrd="0" presId="urn:microsoft.com/office/officeart/2008/layout/NameandTitleOrganizationalChart"/>
    <dgm:cxn modelId="{1447F2B3-7701-DF4B-9E34-972FB6C83E91}" type="presParOf" srcId="{CF51AE61-B26A-AC46-BFF0-75E4531CC901}" destId="{33B2A4D3-607B-2F46-9DF5-EED1F71B78B9}" srcOrd="2" destOrd="0" presId="urn:microsoft.com/office/officeart/2008/layout/NameandTitleOrganizationalChart"/>
    <dgm:cxn modelId="{5F491478-FDF0-5B49-9D5C-2F6383D263D0}" type="presParOf" srcId="{6D0A3BE3-1833-D44C-BB4A-6814C7F89E1C}" destId="{8A0A0B6E-D44B-E148-86A9-3ACDAD87D9E3}" srcOrd="4" destOrd="0" presId="urn:microsoft.com/office/officeart/2008/layout/NameandTitleOrganizationalChart"/>
    <dgm:cxn modelId="{5F12A460-E72B-BC4F-80F6-B287C6D292EA}" type="presParOf" srcId="{6D0A3BE3-1833-D44C-BB4A-6814C7F89E1C}" destId="{A393D932-E57C-9A4E-BDAC-CEC68625FDF1}" srcOrd="5" destOrd="0" presId="urn:microsoft.com/office/officeart/2008/layout/NameandTitleOrganizationalChart"/>
    <dgm:cxn modelId="{B0B6A240-9EFB-A84E-B288-7342836986DE}" type="presParOf" srcId="{A393D932-E57C-9A4E-BDAC-CEC68625FDF1}" destId="{6191A518-453C-3A49-9026-F12467468187}" srcOrd="0" destOrd="0" presId="urn:microsoft.com/office/officeart/2008/layout/NameandTitleOrganizationalChart"/>
    <dgm:cxn modelId="{5FBBB06E-3917-1744-825C-F1C1F6E453B2}" type="presParOf" srcId="{6191A518-453C-3A49-9026-F12467468187}" destId="{5F64568B-CA36-0E4E-9C97-3E15740BC9C7}" srcOrd="0" destOrd="0" presId="urn:microsoft.com/office/officeart/2008/layout/NameandTitleOrganizationalChart"/>
    <dgm:cxn modelId="{6DD09D7B-7D2F-7740-BAF3-00A76BAF7C39}" type="presParOf" srcId="{6191A518-453C-3A49-9026-F12467468187}" destId="{8F13FF8F-2E01-A448-9277-74B70DB338C0}" srcOrd="1" destOrd="0" presId="urn:microsoft.com/office/officeart/2008/layout/NameandTitleOrganizationalChart"/>
    <dgm:cxn modelId="{9A89F2A9-8248-6049-948F-FD3F3B4F3B9C}" type="presParOf" srcId="{6191A518-453C-3A49-9026-F12467468187}" destId="{039D1254-BE26-F94E-9F49-50FE85C131E2}" srcOrd="2" destOrd="0" presId="urn:microsoft.com/office/officeart/2008/layout/NameandTitleOrganizationalChart"/>
    <dgm:cxn modelId="{E074A047-8626-1D44-9F08-BED17CD14417}" type="presParOf" srcId="{A393D932-E57C-9A4E-BDAC-CEC68625FDF1}" destId="{05EF34DE-994F-D745-99B5-FA89AF9FADAA}" srcOrd="1" destOrd="0" presId="urn:microsoft.com/office/officeart/2008/layout/NameandTitleOrganizationalChart"/>
    <dgm:cxn modelId="{17CF2455-434F-CD49-882D-AEEFC3556E3D}" type="presParOf" srcId="{A393D932-E57C-9A4E-BDAC-CEC68625FDF1}" destId="{6E1807F3-A8DD-B64E-899D-F181535536A8}" srcOrd="2" destOrd="0" presId="urn:microsoft.com/office/officeart/2008/layout/NameandTitleOrganizationalChart"/>
    <dgm:cxn modelId="{7F278085-1885-4D40-8F95-F5108DF3EFDA}" type="presParOf" srcId="{3843A9EB-1502-6641-B4E5-5A29D34FF9DF}" destId="{E2C4433D-EBFB-CB45-82F9-2EF5F4282666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32D289-D6B4-42EE-BD89-8AC86DABFF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D0A336-B308-49B8-8860-0520C80406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business will operate with a simple and efficient organisational structure</a:t>
          </a:r>
        </a:p>
      </dgm:t>
    </dgm:pt>
    <dgm:pt modelId="{FB3D44FF-4DCA-4CE9-B994-6BA11A7C8164}" type="parTrans" cxnId="{CB83E5B5-945F-4957-9F0D-F510C3B22679}">
      <dgm:prSet/>
      <dgm:spPr/>
      <dgm:t>
        <a:bodyPr/>
        <a:lstStyle/>
        <a:p>
          <a:endParaRPr lang="en-US"/>
        </a:p>
      </dgm:t>
    </dgm:pt>
    <dgm:pt modelId="{5F545CAE-2023-452A-9B30-8E0D061F876B}" type="sibTrans" cxnId="{CB83E5B5-945F-4957-9F0D-F510C3B22679}">
      <dgm:prSet/>
      <dgm:spPr/>
      <dgm:t>
        <a:bodyPr/>
        <a:lstStyle/>
        <a:p>
          <a:endParaRPr lang="en-US"/>
        </a:p>
      </dgm:t>
    </dgm:pt>
    <dgm:pt modelId="{CB3D1D81-2EB7-4E55-86AE-92BF260516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 Owner/Founder is responsible for overall management and decision-making</a:t>
          </a:r>
        </a:p>
      </dgm:t>
    </dgm:pt>
    <dgm:pt modelId="{7450A6AB-005A-477D-B9D4-EC001B39C7AA}" type="parTrans" cxnId="{8821F399-113A-446D-A890-D55FC36ABB56}">
      <dgm:prSet/>
      <dgm:spPr/>
      <dgm:t>
        <a:bodyPr/>
        <a:lstStyle/>
        <a:p>
          <a:endParaRPr lang="en-US"/>
        </a:p>
      </dgm:t>
    </dgm:pt>
    <dgm:pt modelId="{971A1761-F310-453F-8AB1-0DF50C367363}" type="sibTrans" cxnId="{8821F399-113A-446D-A890-D55FC36ABB56}">
      <dgm:prSet/>
      <dgm:spPr/>
      <dgm:t>
        <a:bodyPr/>
        <a:lstStyle/>
        <a:p>
          <a:endParaRPr lang="en-US"/>
        </a:p>
      </dgm:t>
    </dgm:pt>
    <dgm:pt modelId="{AA1891CF-759D-46F7-BEFC-3D61704B08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 Florist Assistant supports floral design and product preparation</a:t>
          </a:r>
        </a:p>
      </dgm:t>
    </dgm:pt>
    <dgm:pt modelId="{C578C713-2471-42B1-9B0A-80FA42538B00}" type="parTrans" cxnId="{E908BED7-7040-4D50-9D20-C52333F9894F}">
      <dgm:prSet/>
      <dgm:spPr/>
      <dgm:t>
        <a:bodyPr/>
        <a:lstStyle/>
        <a:p>
          <a:endParaRPr lang="en-US"/>
        </a:p>
      </dgm:t>
    </dgm:pt>
    <dgm:pt modelId="{8680DD40-90AC-4FDA-BAE8-5E52E482D639}" type="sibTrans" cxnId="{E908BED7-7040-4D50-9D20-C52333F9894F}">
      <dgm:prSet/>
      <dgm:spPr/>
      <dgm:t>
        <a:bodyPr/>
        <a:lstStyle/>
        <a:p>
          <a:endParaRPr lang="en-US"/>
        </a:p>
      </dgm:t>
    </dgm:pt>
    <dgm:pt modelId="{D0D4AC64-E676-4745-93B0-A89415DAC2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 Sales &amp; Customer Service role handles customer interaction and orders</a:t>
          </a:r>
        </a:p>
      </dgm:t>
    </dgm:pt>
    <dgm:pt modelId="{3299FC9B-8693-4E3D-B23B-86E306CC0BD8}" type="parTrans" cxnId="{52221012-F90C-41D8-A1FC-E116FCCCEEA0}">
      <dgm:prSet/>
      <dgm:spPr/>
      <dgm:t>
        <a:bodyPr/>
        <a:lstStyle/>
        <a:p>
          <a:endParaRPr lang="en-US"/>
        </a:p>
      </dgm:t>
    </dgm:pt>
    <dgm:pt modelId="{58CDFE90-07DC-4573-94D9-2418D962240E}" type="sibTrans" cxnId="{52221012-F90C-41D8-A1FC-E116FCCCEEA0}">
      <dgm:prSet/>
      <dgm:spPr/>
      <dgm:t>
        <a:bodyPr/>
        <a:lstStyle/>
        <a:p>
          <a:endParaRPr lang="en-US"/>
        </a:p>
      </dgm:t>
    </dgm:pt>
    <dgm:pt modelId="{5098ADC4-5573-426A-8E7C-B07459F48E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 Delivery Staff member ensures timely distribution of products</a:t>
          </a:r>
        </a:p>
      </dgm:t>
    </dgm:pt>
    <dgm:pt modelId="{FED2AD85-4C13-49D7-9BAE-3AB6B18636A8}" type="parTrans" cxnId="{000CEA68-AF66-4465-A152-CCF93D685923}">
      <dgm:prSet/>
      <dgm:spPr/>
      <dgm:t>
        <a:bodyPr/>
        <a:lstStyle/>
        <a:p>
          <a:endParaRPr lang="en-US"/>
        </a:p>
      </dgm:t>
    </dgm:pt>
    <dgm:pt modelId="{473E3DE1-6420-4D60-B7D8-D1CE5AE18F32}" type="sibTrans" cxnId="{000CEA68-AF66-4465-A152-CCF93D685923}">
      <dgm:prSet/>
      <dgm:spPr/>
      <dgm:t>
        <a:bodyPr/>
        <a:lstStyle/>
        <a:p>
          <a:endParaRPr lang="en-US"/>
        </a:p>
      </dgm:t>
    </dgm:pt>
    <dgm:pt modelId="{F160DF52-83C0-4880-A038-75373FD8AF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structure allows for flexibility and scalability as the business grows</a:t>
          </a:r>
        </a:p>
      </dgm:t>
    </dgm:pt>
    <dgm:pt modelId="{480C569A-C04F-4BD5-9935-27C7B4CE167F}" type="parTrans" cxnId="{2B82C1D4-F388-4742-9E3F-36C8B4C2CF5E}">
      <dgm:prSet/>
      <dgm:spPr/>
      <dgm:t>
        <a:bodyPr/>
        <a:lstStyle/>
        <a:p>
          <a:endParaRPr lang="en-US"/>
        </a:p>
      </dgm:t>
    </dgm:pt>
    <dgm:pt modelId="{76F39448-5521-40B3-A001-A9EC19A23AF4}" type="sibTrans" cxnId="{2B82C1D4-F388-4742-9E3F-36C8B4C2CF5E}">
      <dgm:prSet/>
      <dgm:spPr/>
      <dgm:t>
        <a:bodyPr/>
        <a:lstStyle/>
        <a:p>
          <a:endParaRPr lang="en-US"/>
        </a:p>
      </dgm:t>
    </dgm:pt>
    <dgm:pt modelId="{773CB4D8-CA0E-40D8-A050-F9C4630AEA1E}" type="pres">
      <dgm:prSet presAssocID="{B032D289-D6B4-42EE-BD89-8AC86DABFFBE}" presName="root" presStyleCnt="0">
        <dgm:presLayoutVars>
          <dgm:dir/>
          <dgm:resizeHandles val="exact"/>
        </dgm:presLayoutVars>
      </dgm:prSet>
      <dgm:spPr/>
    </dgm:pt>
    <dgm:pt modelId="{209B9175-8AD2-4D2B-8940-874C4C81271A}" type="pres">
      <dgm:prSet presAssocID="{F7D0A336-B308-49B8-8860-0520C8040637}" presName="compNode" presStyleCnt="0"/>
      <dgm:spPr/>
    </dgm:pt>
    <dgm:pt modelId="{CCFA0E19-7F8A-4A50-B638-60822A56A802}" type="pres">
      <dgm:prSet presAssocID="{F7D0A336-B308-49B8-8860-0520C8040637}" presName="bgRect" presStyleLbl="bgShp" presStyleIdx="0" presStyleCnt="6"/>
      <dgm:spPr/>
    </dgm:pt>
    <dgm:pt modelId="{1F93655B-6201-4AA7-8B1A-E38AF648F357}" type="pres">
      <dgm:prSet presAssocID="{F7D0A336-B308-49B8-8860-0520C804063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FFFC63A-83A4-4AD1-8C00-0E437BA575BF}" type="pres">
      <dgm:prSet presAssocID="{F7D0A336-B308-49B8-8860-0520C8040637}" presName="spaceRect" presStyleCnt="0"/>
      <dgm:spPr/>
    </dgm:pt>
    <dgm:pt modelId="{CEEAF161-E70F-4A18-891F-67BE5FA3F8CF}" type="pres">
      <dgm:prSet presAssocID="{F7D0A336-B308-49B8-8860-0520C8040637}" presName="parTx" presStyleLbl="revTx" presStyleIdx="0" presStyleCnt="6">
        <dgm:presLayoutVars>
          <dgm:chMax val="0"/>
          <dgm:chPref val="0"/>
        </dgm:presLayoutVars>
      </dgm:prSet>
      <dgm:spPr/>
    </dgm:pt>
    <dgm:pt modelId="{AA36855D-3DFA-4479-90DC-B3C1546066D7}" type="pres">
      <dgm:prSet presAssocID="{5F545CAE-2023-452A-9B30-8E0D061F876B}" presName="sibTrans" presStyleCnt="0"/>
      <dgm:spPr/>
    </dgm:pt>
    <dgm:pt modelId="{4B61FD1B-492C-4211-808D-E66D405C92B8}" type="pres">
      <dgm:prSet presAssocID="{CB3D1D81-2EB7-4E55-86AE-92BF260516C6}" presName="compNode" presStyleCnt="0"/>
      <dgm:spPr/>
    </dgm:pt>
    <dgm:pt modelId="{931C2364-1330-48E7-B27F-8831A87DABE1}" type="pres">
      <dgm:prSet presAssocID="{CB3D1D81-2EB7-4E55-86AE-92BF260516C6}" presName="bgRect" presStyleLbl="bgShp" presStyleIdx="1" presStyleCnt="6"/>
      <dgm:spPr/>
    </dgm:pt>
    <dgm:pt modelId="{7242104D-7FBE-4EE2-AB97-1F29E7068228}" type="pres">
      <dgm:prSet presAssocID="{CB3D1D81-2EB7-4E55-86AE-92BF260516C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5025E86F-8D30-41EE-B9B3-96678C76E772}" type="pres">
      <dgm:prSet presAssocID="{CB3D1D81-2EB7-4E55-86AE-92BF260516C6}" presName="spaceRect" presStyleCnt="0"/>
      <dgm:spPr/>
    </dgm:pt>
    <dgm:pt modelId="{FFD8F999-8394-44BF-9D20-D730F93DE79D}" type="pres">
      <dgm:prSet presAssocID="{CB3D1D81-2EB7-4E55-86AE-92BF260516C6}" presName="parTx" presStyleLbl="revTx" presStyleIdx="1" presStyleCnt="6">
        <dgm:presLayoutVars>
          <dgm:chMax val="0"/>
          <dgm:chPref val="0"/>
        </dgm:presLayoutVars>
      </dgm:prSet>
      <dgm:spPr/>
    </dgm:pt>
    <dgm:pt modelId="{6E514ABA-95C6-4115-8218-26DC46839B06}" type="pres">
      <dgm:prSet presAssocID="{971A1761-F310-453F-8AB1-0DF50C367363}" presName="sibTrans" presStyleCnt="0"/>
      <dgm:spPr/>
    </dgm:pt>
    <dgm:pt modelId="{1356C06A-170E-46A7-BBDA-CB3065B5CE62}" type="pres">
      <dgm:prSet presAssocID="{AA1891CF-759D-46F7-BEFC-3D61704B08D6}" presName="compNode" presStyleCnt="0"/>
      <dgm:spPr/>
    </dgm:pt>
    <dgm:pt modelId="{4026ED87-FA25-468C-B1C6-BA3586E07C67}" type="pres">
      <dgm:prSet presAssocID="{AA1891CF-759D-46F7-BEFC-3D61704B08D6}" presName="bgRect" presStyleLbl="bgShp" presStyleIdx="2" presStyleCnt="6"/>
      <dgm:spPr/>
    </dgm:pt>
    <dgm:pt modelId="{7AFA4C0E-31A3-419B-9D12-C8A9DF897EA1}" type="pres">
      <dgm:prSet presAssocID="{AA1891CF-759D-46F7-BEFC-3D61704B08D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BC4F8DD5-63BF-4454-9907-7E9A12EBF1A9}" type="pres">
      <dgm:prSet presAssocID="{AA1891CF-759D-46F7-BEFC-3D61704B08D6}" presName="spaceRect" presStyleCnt="0"/>
      <dgm:spPr/>
    </dgm:pt>
    <dgm:pt modelId="{F56DBF2C-46FD-418E-AB85-B30604069443}" type="pres">
      <dgm:prSet presAssocID="{AA1891CF-759D-46F7-BEFC-3D61704B08D6}" presName="parTx" presStyleLbl="revTx" presStyleIdx="2" presStyleCnt="6">
        <dgm:presLayoutVars>
          <dgm:chMax val="0"/>
          <dgm:chPref val="0"/>
        </dgm:presLayoutVars>
      </dgm:prSet>
      <dgm:spPr/>
    </dgm:pt>
    <dgm:pt modelId="{EFEBD79B-41BF-4618-BBF2-58217D400DCB}" type="pres">
      <dgm:prSet presAssocID="{8680DD40-90AC-4FDA-BAE8-5E52E482D639}" presName="sibTrans" presStyleCnt="0"/>
      <dgm:spPr/>
    </dgm:pt>
    <dgm:pt modelId="{3B61FB08-2F00-43D3-B7BA-8EDA6E30F722}" type="pres">
      <dgm:prSet presAssocID="{D0D4AC64-E676-4745-93B0-A89415DAC261}" presName="compNode" presStyleCnt="0"/>
      <dgm:spPr/>
    </dgm:pt>
    <dgm:pt modelId="{F1E40C37-44C7-40EF-943C-EB8D13C683A5}" type="pres">
      <dgm:prSet presAssocID="{D0D4AC64-E676-4745-93B0-A89415DAC261}" presName="bgRect" presStyleLbl="bgShp" presStyleIdx="3" presStyleCnt="6"/>
      <dgm:spPr/>
    </dgm:pt>
    <dgm:pt modelId="{92FE4227-969C-4BF5-A2DF-62B7CB12A66D}" type="pres">
      <dgm:prSet presAssocID="{D0D4AC64-E676-4745-93B0-A89415DAC26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28A2BB59-549B-4C24-8648-3FA2467EFD84}" type="pres">
      <dgm:prSet presAssocID="{D0D4AC64-E676-4745-93B0-A89415DAC261}" presName="spaceRect" presStyleCnt="0"/>
      <dgm:spPr/>
    </dgm:pt>
    <dgm:pt modelId="{E6FF3700-4605-478C-A3BE-90D1F978A087}" type="pres">
      <dgm:prSet presAssocID="{D0D4AC64-E676-4745-93B0-A89415DAC261}" presName="parTx" presStyleLbl="revTx" presStyleIdx="3" presStyleCnt="6">
        <dgm:presLayoutVars>
          <dgm:chMax val="0"/>
          <dgm:chPref val="0"/>
        </dgm:presLayoutVars>
      </dgm:prSet>
      <dgm:spPr/>
    </dgm:pt>
    <dgm:pt modelId="{809DECB9-7269-46DF-B7AD-0DF6EFE30B07}" type="pres">
      <dgm:prSet presAssocID="{58CDFE90-07DC-4573-94D9-2418D962240E}" presName="sibTrans" presStyleCnt="0"/>
      <dgm:spPr/>
    </dgm:pt>
    <dgm:pt modelId="{6A83B756-EB85-4DEE-877C-095F5D859D34}" type="pres">
      <dgm:prSet presAssocID="{5098ADC4-5573-426A-8E7C-B07459F48E98}" presName="compNode" presStyleCnt="0"/>
      <dgm:spPr/>
    </dgm:pt>
    <dgm:pt modelId="{17265CD0-0C7F-41A2-8758-DCD8F958297C}" type="pres">
      <dgm:prSet presAssocID="{5098ADC4-5573-426A-8E7C-B07459F48E98}" presName="bgRect" presStyleLbl="bgShp" presStyleIdx="4" presStyleCnt="6"/>
      <dgm:spPr/>
    </dgm:pt>
    <dgm:pt modelId="{ADC74FF7-B029-4C3F-95AB-16AC685C6782}" type="pres">
      <dgm:prSet presAssocID="{5098ADC4-5573-426A-8E7C-B07459F48E9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8C32FC9-FE20-44F3-BDF9-BF2A75D8A38C}" type="pres">
      <dgm:prSet presAssocID="{5098ADC4-5573-426A-8E7C-B07459F48E98}" presName="spaceRect" presStyleCnt="0"/>
      <dgm:spPr/>
    </dgm:pt>
    <dgm:pt modelId="{5F86F74C-0212-4B28-8591-042965A7C196}" type="pres">
      <dgm:prSet presAssocID="{5098ADC4-5573-426A-8E7C-B07459F48E98}" presName="parTx" presStyleLbl="revTx" presStyleIdx="4" presStyleCnt="6">
        <dgm:presLayoutVars>
          <dgm:chMax val="0"/>
          <dgm:chPref val="0"/>
        </dgm:presLayoutVars>
      </dgm:prSet>
      <dgm:spPr/>
    </dgm:pt>
    <dgm:pt modelId="{5A8B7E1B-88EC-4DD0-87C9-4B9F0EF3C3AB}" type="pres">
      <dgm:prSet presAssocID="{473E3DE1-6420-4D60-B7D8-D1CE5AE18F32}" presName="sibTrans" presStyleCnt="0"/>
      <dgm:spPr/>
    </dgm:pt>
    <dgm:pt modelId="{EF851E91-7535-46AF-A009-68EBBAD7217C}" type="pres">
      <dgm:prSet presAssocID="{F160DF52-83C0-4880-A038-75373FD8AFAC}" presName="compNode" presStyleCnt="0"/>
      <dgm:spPr/>
    </dgm:pt>
    <dgm:pt modelId="{535A801A-18AA-4A45-8218-41977C3DD138}" type="pres">
      <dgm:prSet presAssocID="{F160DF52-83C0-4880-A038-75373FD8AFAC}" presName="bgRect" presStyleLbl="bgShp" presStyleIdx="5" presStyleCnt="6"/>
      <dgm:spPr/>
    </dgm:pt>
    <dgm:pt modelId="{450895E9-A55C-45E3-9C51-751CDEA56C65}" type="pres">
      <dgm:prSet presAssocID="{F160DF52-83C0-4880-A038-75373FD8AFA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5827626-862F-4D31-8465-2E20C0C3AAF0}" type="pres">
      <dgm:prSet presAssocID="{F160DF52-83C0-4880-A038-75373FD8AFAC}" presName="spaceRect" presStyleCnt="0"/>
      <dgm:spPr/>
    </dgm:pt>
    <dgm:pt modelId="{95E22DFD-5FFA-4673-B826-10280BB0FA37}" type="pres">
      <dgm:prSet presAssocID="{F160DF52-83C0-4880-A038-75373FD8AFA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3A45D02-A4D5-4EF9-83BF-76F6149FD0AF}" type="presOf" srcId="{D0D4AC64-E676-4745-93B0-A89415DAC261}" destId="{E6FF3700-4605-478C-A3BE-90D1F978A087}" srcOrd="0" destOrd="0" presId="urn:microsoft.com/office/officeart/2018/2/layout/IconVerticalSolidList"/>
    <dgm:cxn modelId="{52221012-F90C-41D8-A1FC-E116FCCCEEA0}" srcId="{B032D289-D6B4-42EE-BD89-8AC86DABFFBE}" destId="{D0D4AC64-E676-4745-93B0-A89415DAC261}" srcOrd="3" destOrd="0" parTransId="{3299FC9B-8693-4E3D-B23B-86E306CC0BD8}" sibTransId="{58CDFE90-07DC-4573-94D9-2418D962240E}"/>
    <dgm:cxn modelId="{3032AA1B-AF2F-4262-972B-B73498F4053D}" type="presOf" srcId="{F160DF52-83C0-4880-A038-75373FD8AFAC}" destId="{95E22DFD-5FFA-4673-B826-10280BB0FA37}" srcOrd="0" destOrd="0" presId="urn:microsoft.com/office/officeart/2018/2/layout/IconVerticalSolidList"/>
    <dgm:cxn modelId="{3509D51B-A848-4993-AF1E-A6FB9913E7D2}" type="presOf" srcId="{AA1891CF-759D-46F7-BEFC-3D61704B08D6}" destId="{F56DBF2C-46FD-418E-AB85-B30604069443}" srcOrd="0" destOrd="0" presId="urn:microsoft.com/office/officeart/2018/2/layout/IconVerticalSolidList"/>
    <dgm:cxn modelId="{D1E5372F-51B7-4D7B-876B-93D088E06D25}" type="presOf" srcId="{5098ADC4-5573-426A-8E7C-B07459F48E98}" destId="{5F86F74C-0212-4B28-8591-042965A7C196}" srcOrd="0" destOrd="0" presId="urn:microsoft.com/office/officeart/2018/2/layout/IconVerticalSolidList"/>
    <dgm:cxn modelId="{000CEA68-AF66-4465-A152-CCF93D685923}" srcId="{B032D289-D6B4-42EE-BD89-8AC86DABFFBE}" destId="{5098ADC4-5573-426A-8E7C-B07459F48E98}" srcOrd="4" destOrd="0" parTransId="{FED2AD85-4C13-49D7-9BAE-3AB6B18636A8}" sibTransId="{473E3DE1-6420-4D60-B7D8-D1CE5AE18F32}"/>
    <dgm:cxn modelId="{0D56DC91-00B9-478A-9E9C-23AAFFBFACA1}" type="presOf" srcId="{F7D0A336-B308-49B8-8860-0520C8040637}" destId="{CEEAF161-E70F-4A18-891F-67BE5FA3F8CF}" srcOrd="0" destOrd="0" presId="urn:microsoft.com/office/officeart/2018/2/layout/IconVerticalSolidList"/>
    <dgm:cxn modelId="{8821F399-113A-446D-A890-D55FC36ABB56}" srcId="{B032D289-D6B4-42EE-BD89-8AC86DABFFBE}" destId="{CB3D1D81-2EB7-4E55-86AE-92BF260516C6}" srcOrd="1" destOrd="0" parTransId="{7450A6AB-005A-477D-B9D4-EC001B39C7AA}" sibTransId="{971A1761-F310-453F-8AB1-0DF50C367363}"/>
    <dgm:cxn modelId="{CB83E5B5-945F-4957-9F0D-F510C3B22679}" srcId="{B032D289-D6B4-42EE-BD89-8AC86DABFFBE}" destId="{F7D0A336-B308-49B8-8860-0520C8040637}" srcOrd="0" destOrd="0" parTransId="{FB3D44FF-4DCA-4CE9-B994-6BA11A7C8164}" sibTransId="{5F545CAE-2023-452A-9B30-8E0D061F876B}"/>
    <dgm:cxn modelId="{2B82C1D4-F388-4742-9E3F-36C8B4C2CF5E}" srcId="{B032D289-D6B4-42EE-BD89-8AC86DABFFBE}" destId="{F160DF52-83C0-4880-A038-75373FD8AFAC}" srcOrd="5" destOrd="0" parTransId="{480C569A-C04F-4BD5-9935-27C7B4CE167F}" sibTransId="{76F39448-5521-40B3-A001-A9EC19A23AF4}"/>
    <dgm:cxn modelId="{E908BED7-7040-4D50-9D20-C52333F9894F}" srcId="{B032D289-D6B4-42EE-BD89-8AC86DABFFBE}" destId="{AA1891CF-759D-46F7-BEFC-3D61704B08D6}" srcOrd="2" destOrd="0" parTransId="{C578C713-2471-42B1-9B0A-80FA42538B00}" sibTransId="{8680DD40-90AC-4FDA-BAE8-5E52E482D639}"/>
    <dgm:cxn modelId="{297CD4DF-2CB6-4AE0-861F-42206403771D}" type="presOf" srcId="{CB3D1D81-2EB7-4E55-86AE-92BF260516C6}" destId="{FFD8F999-8394-44BF-9D20-D730F93DE79D}" srcOrd="0" destOrd="0" presId="urn:microsoft.com/office/officeart/2018/2/layout/IconVerticalSolidList"/>
    <dgm:cxn modelId="{E0364AE7-DAB4-4059-9248-9653F07167DF}" type="presOf" srcId="{B032D289-D6B4-42EE-BD89-8AC86DABFFBE}" destId="{773CB4D8-CA0E-40D8-A050-F9C4630AEA1E}" srcOrd="0" destOrd="0" presId="urn:microsoft.com/office/officeart/2018/2/layout/IconVerticalSolidList"/>
    <dgm:cxn modelId="{AC29F1E6-C6BA-4C89-90B8-B9CD254DFFDA}" type="presParOf" srcId="{773CB4D8-CA0E-40D8-A050-F9C4630AEA1E}" destId="{209B9175-8AD2-4D2B-8940-874C4C81271A}" srcOrd="0" destOrd="0" presId="urn:microsoft.com/office/officeart/2018/2/layout/IconVerticalSolidList"/>
    <dgm:cxn modelId="{38EA3BF4-BA3B-46B3-8E6C-FAF46F1FE22D}" type="presParOf" srcId="{209B9175-8AD2-4D2B-8940-874C4C81271A}" destId="{CCFA0E19-7F8A-4A50-B638-60822A56A802}" srcOrd="0" destOrd="0" presId="urn:microsoft.com/office/officeart/2018/2/layout/IconVerticalSolidList"/>
    <dgm:cxn modelId="{BD3E0EA8-EA58-4A7B-A18D-F66E2A808963}" type="presParOf" srcId="{209B9175-8AD2-4D2B-8940-874C4C81271A}" destId="{1F93655B-6201-4AA7-8B1A-E38AF648F357}" srcOrd="1" destOrd="0" presId="urn:microsoft.com/office/officeart/2018/2/layout/IconVerticalSolidList"/>
    <dgm:cxn modelId="{73FCBCD9-758B-4D1C-B0F8-4A966C234944}" type="presParOf" srcId="{209B9175-8AD2-4D2B-8940-874C4C81271A}" destId="{9FFFC63A-83A4-4AD1-8C00-0E437BA575BF}" srcOrd="2" destOrd="0" presId="urn:microsoft.com/office/officeart/2018/2/layout/IconVerticalSolidList"/>
    <dgm:cxn modelId="{01A7C1EF-15AE-48A8-BAE4-10662F718951}" type="presParOf" srcId="{209B9175-8AD2-4D2B-8940-874C4C81271A}" destId="{CEEAF161-E70F-4A18-891F-67BE5FA3F8CF}" srcOrd="3" destOrd="0" presId="urn:microsoft.com/office/officeart/2018/2/layout/IconVerticalSolidList"/>
    <dgm:cxn modelId="{BFA0514D-78FE-45F0-898E-C67B4835892D}" type="presParOf" srcId="{773CB4D8-CA0E-40D8-A050-F9C4630AEA1E}" destId="{AA36855D-3DFA-4479-90DC-B3C1546066D7}" srcOrd="1" destOrd="0" presId="urn:microsoft.com/office/officeart/2018/2/layout/IconVerticalSolidList"/>
    <dgm:cxn modelId="{7649E2D0-A1ED-46C2-8E25-9B12EB2D89E9}" type="presParOf" srcId="{773CB4D8-CA0E-40D8-A050-F9C4630AEA1E}" destId="{4B61FD1B-492C-4211-808D-E66D405C92B8}" srcOrd="2" destOrd="0" presId="urn:microsoft.com/office/officeart/2018/2/layout/IconVerticalSolidList"/>
    <dgm:cxn modelId="{F703DA61-BD7E-4F3F-9D7C-15A17D24839C}" type="presParOf" srcId="{4B61FD1B-492C-4211-808D-E66D405C92B8}" destId="{931C2364-1330-48E7-B27F-8831A87DABE1}" srcOrd="0" destOrd="0" presId="urn:microsoft.com/office/officeart/2018/2/layout/IconVerticalSolidList"/>
    <dgm:cxn modelId="{103D6739-4175-42EF-B72E-867B3A3321F2}" type="presParOf" srcId="{4B61FD1B-492C-4211-808D-E66D405C92B8}" destId="{7242104D-7FBE-4EE2-AB97-1F29E7068228}" srcOrd="1" destOrd="0" presId="urn:microsoft.com/office/officeart/2018/2/layout/IconVerticalSolidList"/>
    <dgm:cxn modelId="{93EC1F3D-8308-424B-B71C-26AE6C3E6518}" type="presParOf" srcId="{4B61FD1B-492C-4211-808D-E66D405C92B8}" destId="{5025E86F-8D30-41EE-B9B3-96678C76E772}" srcOrd="2" destOrd="0" presId="urn:microsoft.com/office/officeart/2018/2/layout/IconVerticalSolidList"/>
    <dgm:cxn modelId="{D23EC39C-043C-4A77-AE1D-59EA855E2548}" type="presParOf" srcId="{4B61FD1B-492C-4211-808D-E66D405C92B8}" destId="{FFD8F999-8394-44BF-9D20-D730F93DE79D}" srcOrd="3" destOrd="0" presId="urn:microsoft.com/office/officeart/2018/2/layout/IconVerticalSolidList"/>
    <dgm:cxn modelId="{07602927-072A-4310-BDA3-822725E8AEA1}" type="presParOf" srcId="{773CB4D8-CA0E-40D8-A050-F9C4630AEA1E}" destId="{6E514ABA-95C6-4115-8218-26DC46839B06}" srcOrd="3" destOrd="0" presId="urn:microsoft.com/office/officeart/2018/2/layout/IconVerticalSolidList"/>
    <dgm:cxn modelId="{5B3591AA-2F9F-40FB-BE3F-145957DAA202}" type="presParOf" srcId="{773CB4D8-CA0E-40D8-A050-F9C4630AEA1E}" destId="{1356C06A-170E-46A7-BBDA-CB3065B5CE62}" srcOrd="4" destOrd="0" presId="urn:microsoft.com/office/officeart/2018/2/layout/IconVerticalSolidList"/>
    <dgm:cxn modelId="{D4095633-974D-456D-B305-D26B6AAA8D80}" type="presParOf" srcId="{1356C06A-170E-46A7-BBDA-CB3065B5CE62}" destId="{4026ED87-FA25-468C-B1C6-BA3586E07C67}" srcOrd="0" destOrd="0" presId="urn:microsoft.com/office/officeart/2018/2/layout/IconVerticalSolidList"/>
    <dgm:cxn modelId="{21809F5D-7A8F-40DC-85BF-5D7AF51389F9}" type="presParOf" srcId="{1356C06A-170E-46A7-BBDA-CB3065B5CE62}" destId="{7AFA4C0E-31A3-419B-9D12-C8A9DF897EA1}" srcOrd="1" destOrd="0" presId="urn:microsoft.com/office/officeart/2018/2/layout/IconVerticalSolidList"/>
    <dgm:cxn modelId="{8FE44428-ECEB-4BFF-BF6D-F4F1D6C39989}" type="presParOf" srcId="{1356C06A-170E-46A7-BBDA-CB3065B5CE62}" destId="{BC4F8DD5-63BF-4454-9907-7E9A12EBF1A9}" srcOrd="2" destOrd="0" presId="urn:microsoft.com/office/officeart/2018/2/layout/IconVerticalSolidList"/>
    <dgm:cxn modelId="{21D87322-CD9C-4C65-AFAF-168DFD053C46}" type="presParOf" srcId="{1356C06A-170E-46A7-BBDA-CB3065B5CE62}" destId="{F56DBF2C-46FD-418E-AB85-B30604069443}" srcOrd="3" destOrd="0" presId="urn:microsoft.com/office/officeart/2018/2/layout/IconVerticalSolidList"/>
    <dgm:cxn modelId="{A4BD4383-9DC8-4C13-8969-ABEDAFF2F08F}" type="presParOf" srcId="{773CB4D8-CA0E-40D8-A050-F9C4630AEA1E}" destId="{EFEBD79B-41BF-4618-BBF2-58217D400DCB}" srcOrd="5" destOrd="0" presId="urn:microsoft.com/office/officeart/2018/2/layout/IconVerticalSolidList"/>
    <dgm:cxn modelId="{6070429D-F85F-4B04-B617-C3E70CAFB900}" type="presParOf" srcId="{773CB4D8-CA0E-40D8-A050-F9C4630AEA1E}" destId="{3B61FB08-2F00-43D3-B7BA-8EDA6E30F722}" srcOrd="6" destOrd="0" presId="urn:microsoft.com/office/officeart/2018/2/layout/IconVerticalSolidList"/>
    <dgm:cxn modelId="{CD172915-0957-4192-AD99-3606FC640328}" type="presParOf" srcId="{3B61FB08-2F00-43D3-B7BA-8EDA6E30F722}" destId="{F1E40C37-44C7-40EF-943C-EB8D13C683A5}" srcOrd="0" destOrd="0" presId="urn:microsoft.com/office/officeart/2018/2/layout/IconVerticalSolidList"/>
    <dgm:cxn modelId="{1C3B53F4-B8A4-4657-9C6F-967075F097E4}" type="presParOf" srcId="{3B61FB08-2F00-43D3-B7BA-8EDA6E30F722}" destId="{92FE4227-969C-4BF5-A2DF-62B7CB12A66D}" srcOrd="1" destOrd="0" presId="urn:microsoft.com/office/officeart/2018/2/layout/IconVerticalSolidList"/>
    <dgm:cxn modelId="{45DE0531-D845-4FF3-A94F-64BF20F77739}" type="presParOf" srcId="{3B61FB08-2F00-43D3-B7BA-8EDA6E30F722}" destId="{28A2BB59-549B-4C24-8648-3FA2467EFD84}" srcOrd="2" destOrd="0" presId="urn:microsoft.com/office/officeart/2018/2/layout/IconVerticalSolidList"/>
    <dgm:cxn modelId="{F8940A68-ECC5-4794-92A3-257CA2869DB3}" type="presParOf" srcId="{3B61FB08-2F00-43D3-B7BA-8EDA6E30F722}" destId="{E6FF3700-4605-478C-A3BE-90D1F978A087}" srcOrd="3" destOrd="0" presId="urn:microsoft.com/office/officeart/2018/2/layout/IconVerticalSolidList"/>
    <dgm:cxn modelId="{64D32407-1A5A-47BB-996B-7F5D8BE4500F}" type="presParOf" srcId="{773CB4D8-CA0E-40D8-A050-F9C4630AEA1E}" destId="{809DECB9-7269-46DF-B7AD-0DF6EFE30B07}" srcOrd="7" destOrd="0" presId="urn:microsoft.com/office/officeart/2018/2/layout/IconVerticalSolidList"/>
    <dgm:cxn modelId="{BE59844F-081C-4FDD-A3D4-B3F3F8A941EC}" type="presParOf" srcId="{773CB4D8-CA0E-40D8-A050-F9C4630AEA1E}" destId="{6A83B756-EB85-4DEE-877C-095F5D859D34}" srcOrd="8" destOrd="0" presId="urn:microsoft.com/office/officeart/2018/2/layout/IconVerticalSolidList"/>
    <dgm:cxn modelId="{E52D71F0-995A-4F37-AF03-3B4574D3FAE6}" type="presParOf" srcId="{6A83B756-EB85-4DEE-877C-095F5D859D34}" destId="{17265CD0-0C7F-41A2-8758-DCD8F958297C}" srcOrd="0" destOrd="0" presId="urn:microsoft.com/office/officeart/2018/2/layout/IconVerticalSolidList"/>
    <dgm:cxn modelId="{18CB1CB5-06AB-402D-A03F-32DD9FC1C8C1}" type="presParOf" srcId="{6A83B756-EB85-4DEE-877C-095F5D859D34}" destId="{ADC74FF7-B029-4C3F-95AB-16AC685C6782}" srcOrd="1" destOrd="0" presId="urn:microsoft.com/office/officeart/2018/2/layout/IconVerticalSolidList"/>
    <dgm:cxn modelId="{13793245-97BF-4E8E-B313-F9DA605CB5A3}" type="presParOf" srcId="{6A83B756-EB85-4DEE-877C-095F5D859D34}" destId="{08C32FC9-FE20-44F3-BDF9-BF2A75D8A38C}" srcOrd="2" destOrd="0" presId="urn:microsoft.com/office/officeart/2018/2/layout/IconVerticalSolidList"/>
    <dgm:cxn modelId="{FF0EFCFE-1B47-4CD2-8CC2-56DC88067384}" type="presParOf" srcId="{6A83B756-EB85-4DEE-877C-095F5D859D34}" destId="{5F86F74C-0212-4B28-8591-042965A7C196}" srcOrd="3" destOrd="0" presId="urn:microsoft.com/office/officeart/2018/2/layout/IconVerticalSolidList"/>
    <dgm:cxn modelId="{4D479C3E-0EE2-467D-8E7F-751C0403DC64}" type="presParOf" srcId="{773CB4D8-CA0E-40D8-A050-F9C4630AEA1E}" destId="{5A8B7E1B-88EC-4DD0-87C9-4B9F0EF3C3AB}" srcOrd="9" destOrd="0" presId="urn:microsoft.com/office/officeart/2018/2/layout/IconVerticalSolidList"/>
    <dgm:cxn modelId="{713518D1-410D-4E6C-801B-B5388040BEBF}" type="presParOf" srcId="{773CB4D8-CA0E-40D8-A050-F9C4630AEA1E}" destId="{EF851E91-7535-46AF-A009-68EBBAD7217C}" srcOrd="10" destOrd="0" presId="urn:microsoft.com/office/officeart/2018/2/layout/IconVerticalSolidList"/>
    <dgm:cxn modelId="{DCBD8109-22A4-496E-9C5E-2D53E34AFDBF}" type="presParOf" srcId="{EF851E91-7535-46AF-A009-68EBBAD7217C}" destId="{535A801A-18AA-4A45-8218-41977C3DD138}" srcOrd="0" destOrd="0" presId="urn:microsoft.com/office/officeart/2018/2/layout/IconVerticalSolidList"/>
    <dgm:cxn modelId="{1C3722ED-58CE-4686-866D-7DAF22CB8DBA}" type="presParOf" srcId="{EF851E91-7535-46AF-A009-68EBBAD7217C}" destId="{450895E9-A55C-45E3-9C51-751CDEA56C65}" srcOrd="1" destOrd="0" presId="urn:microsoft.com/office/officeart/2018/2/layout/IconVerticalSolidList"/>
    <dgm:cxn modelId="{819CEE11-2A03-4685-9389-9A6D3FADCC97}" type="presParOf" srcId="{EF851E91-7535-46AF-A009-68EBBAD7217C}" destId="{D5827626-862F-4D31-8465-2E20C0C3AAF0}" srcOrd="2" destOrd="0" presId="urn:microsoft.com/office/officeart/2018/2/layout/IconVerticalSolidList"/>
    <dgm:cxn modelId="{5396F526-FD68-4DCD-A564-007048F6B4D7}" type="presParOf" srcId="{EF851E91-7535-46AF-A009-68EBBAD7217C}" destId="{95E22DFD-5FFA-4673-B826-10280BB0FA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C660BD-24E4-40BF-957E-184D2157448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8496938-ECE0-412A-B28C-B847B451BF29}">
      <dgm:prSet/>
      <dgm:spPr/>
      <dgm:t>
        <a:bodyPr/>
        <a:lstStyle/>
        <a:p>
          <a:r>
            <a:rPr lang="en-US" b="0" i="0" baseline="0" dirty="0"/>
            <a:t>Strong demand makes the business viable</a:t>
          </a:r>
          <a:endParaRPr lang="en-US" b="0" dirty="0"/>
        </a:p>
      </dgm:t>
    </dgm:pt>
    <dgm:pt modelId="{D1614205-7193-4FBC-A939-427652D3C64E}" type="parTrans" cxnId="{7AFD7341-12A1-4F4D-877C-7F75B183CA0A}">
      <dgm:prSet/>
      <dgm:spPr/>
      <dgm:t>
        <a:bodyPr/>
        <a:lstStyle/>
        <a:p>
          <a:endParaRPr lang="en-US"/>
        </a:p>
      </dgm:t>
    </dgm:pt>
    <dgm:pt modelId="{B544EACF-F6B6-4D4F-A077-D82A90CBE509}" type="sibTrans" cxnId="{7AFD7341-12A1-4F4D-877C-7F75B183CA0A}">
      <dgm:prSet/>
      <dgm:spPr/>
      <dgm:t>
        <a:bodyPr/>
        <a:lstStyle/>
        <a:p>
          <a:endParaRPr lang="en-US"/>
        </a:p>
      </dgm:t>
    </dgm:pt>
    <dgm:pt modelId="{3709BEFF-62E7-4E62-BB4B-670C133D24C6}">
      <dgm:prSet/>
      <dgm:spPr/>
      <dgm:t>
        <a:bodyPr/>
        <a:lstStyle/>
        <a:p>
          <a:r>
            <a:rPr lang="en-US" b="0" i="0" baseline="0" dirty="0"/>
            <a:t>Initial losses expected, but break-even within a year</a:t>
          </a:r>
          <a:endParaRPr lang="en-US" b="0" dirty="0"/>
        </a:p>
      </dgm:t>
    </dgm:pt>
    <dgm:pt modelId="{4CF997B7-C0E8-4B17-9A03-F7A0FD010485}" type="parTrans" cxnId="{5915B365-417E-4454-8E15-395D98A795FC}">
      <dgm:prSet/>
      <dgm:spPr/>
      <dgm:t>
        <a:bodyPr/>
        <a:lstStyle/>
        <a:p>
          <a:endParaRPr lang="en-US"/>
        </a:p>
      </dgm:t>
    </dgm:pt>
    <dgm:pt modelId="{D1230524-BE05-41BD-ADA0-00B6BAEF7E3A}" type="sibTrans" cxnId="{5915B365-417E-4454-8E15-395D98A795FC}">
      <dgm:prSet/>
      <dgm:spPr/>
      <dgm:t>
        <a:bodyPr/>
        <a:lstStyle/>
        <a:p>
          <a:endParaRPr lang="en-US"/>
        </a:p>
      </dgm:t>
    </dgm:pt>
    <dgm:pt modelId="{8E7EE1AA-3712-4F59-83ED-E5E5A100750D}">
      <dgm:prSet/>
      <dgm:spPr/>
      <dgm:t>
        <a:bodyPr/>
        <a:lstStyle/>
        <a:p>
          <a:r>
            <a:rPr lang="en-US" b="0" i="0" baseline="0" dirty="0"/>
            <a:t>Profits increase over time with higher sales</a:t>
          </a:r>
          <a:endParaRPr lang="en-US" dirty="0"/>
        </a:p>
      </dgm:t>
    </dgm:pt>
    <dgm:pt modelId="{41E22887-3970-4B52-95A2-C7F133998601}" type="parTrans" cxnId="{218C2113-398F-44A9-A055-7D4C8FB21AEE}">
      <dgm:prSet/>
      <dgm:spPr/>
      <dgm:t>
        <a:bodyPr/>
        <a:lstStyle/>
        <a:p>
          <a:endParaRPr lang="en-US"/>
        </a:p>
      </dgm:t>
    </dgm:pt>
    <dgm:pt modelId="{AC16DD96-4677-4C88-915E-7F8327F77A38}" type="sibTrans" cxnId="{218C2113-398F-44A9-A055-7D4C8FB21AEE}">
      <dgm:prSet/>
      <dgm:spPr/>
      <dgm:t>
        <a:bodyPr/>
        <a:lstStyle/>
        <a:p>
          <a:endParaRPr lang="en-US"/>
        </a:p>
      </dgm:t>
    </dgm:pt>
    <dgm:pt modelId="{B0CBB5CD-E9D5-4AD4-8624-37DC799C7402}">
      <dgm:prSet/>
      <dgm:spPr/>
      <dgm:t>
        <a:bodyPr/>
        <a:lstStyle/>
        <a:p>
          <a:r>
            <a:rPr lang="en-US" b="0" i="0" baseline="0" dirty="0"/>
            <a:t>Competitive edge through quality and </a:t>
          </a:r>
          <a:r>
            <a:rPr lang="en-US" b="0" i="0" baseline="0" dirty="0" err="1"/>
            <a:t>personalised</a:t>
          </a:r>
          <a:r>
            <a:rPr lang="en-US" b="0" i="0" baseline="0" dirty="0"/>
            <a:t> service</a:t>
          </a:r>
          <a:endParaRPr lang="en-US" b="0" dirty="0"/>
        </a:p>
      </dgm:t>
    </dgm:pt>
    <dgm:pt modelId="{1A4A533D-D1FE-4ED2-B869-CB546ECD4048}" type="parTrans" cxnId="{99059003-105F-48D0-9823-634E604AA29A}">
      <dgm:prSet/>
      <dgm:spPr/>
      <dgm:t>
        <a:bodyPr/>
        <a:lstStyle/>
        <a:p>
          <a:endParaRPr lang="en-US"/>
        </a:p>
      </dgm:t>
    </dgm:pt>
    <dgm:pt modelId="{CA07AA79-4389-415B-9D8F-190AFC8F3D18}" type="sibTrans" cxnId="{99059003-105F-48D0-9823-634E604AA29A}">
      <dgm:prSet/>
      <dgm:spPr/>
      <dgm:t>
        <a:bodyPr/>
        <a:lstStyle/>
        <a:p>
          <a:endParaRPr lang="en-US"/>
        </a:p>
      </dgm:t>
    </dgm:pt>
    <dgm:pt modelId="{43DFBAAC-FA4F-4383-89D2-A922EA56BB8C}">
      <dgm:prSet/>
      <dgm:spPr/>
      <dgm:t>
        <a:bodyPr/>
        <a:lstStyle/>
        <a:p>
          <a:r>
            <a:rPr lang="en-US" b="0" i="0" baseline="0" dirty="0"/>
            <a:t>Good potential for growth and expansion</a:t>
          </a:r>
          <a:endParaRPr lang="en-US" b="0" dirty="0"/>
        </a:p>
      </dgm:t>
    </dgm:pt>
    <dgm:pt modelId="{B20F4DEA-F55E-4F0C-BAB1-E0D88036A4B3}" type="parTrans" cxnId="{F58C21AA-FB0D-4239-9828-CEC9EDD41A6E}">
      <dgm:prSet/>
      <dgm:spPr/>
      <dgm:t>
        <a:bodyPr/>
        <a:lstStyle/>
        <a:p>
          <a:endParaRPr lang="en-US"/>
        </a:p>
      </dgm:t>
    </dgm:pt>
    <dgm:pt modelId="{421DDFD3-9DD5-4DC2-BC26-E30E99078DAB}" type="sibTrans" cxnId="{F58C21AA-FB0D-4239-9828-CEC9EDD41A6E}">
      <dgm:prSet/>
      <dgm:spPr/>
      <dgm:t>
        <a:bodyPr/>
        <a:lstStyle/>
        <a:p>
          <a:endParaRPr lang="en-US"/>
        </a:p>
      </dgm:t>
    </dgm:pt>
    <dgm:pt modelId="{0E149E53-FD39-4DDE-A62B-1AF1DC55F100}" type="pres">
      <dgm:prSet presAssocID="{E2C660BD-24E4-40BF-957E-184D21574480}" presName="root" presStyleCnt="0">
        <dgm:presLayoutVars>
          <dgm:dir/>
          <dgm:resizeHandles val="exact"/>
        </dgm:presLayoutVars>
      </dgm:prSet>
      <dgm:spPr/>
    </dgm:pt>
    <dgm:pt modelId="{54D1E0F5-3517-4B15-B3BA-1ED5748B4553}" type="pres">
      <dgm:prSet presAssocID="{18496938-ECE0-412A-B28C-B847B451BF29}" presName="compNode" presStyleCnt="0"/>
      <dgm:spPr/>
    </dgm:pt>
    <dgm:pt modelId="{98E88052-8F53-4E2F-81BD-9BFA307E4A94}" type="pres">
      <dgm:prSet presAssocID="{18496938-ECE0-412A-B28C-B847B451BF2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livery Truck"/>
        </a:ext>
      </dgm:extLst>
    </dgm:pt>
    <dgm:pt modelId="{04700E92-0FD3-483C-8D45-AF52AD808EC6}" type="pres">
      <dgm:prSet presAssocID="{18496938-ECE0-412A-B28C-B847B451BF29}" presName="spaceRect" presStyleCnt="0"/>
      <dgm:spPr/>
    </dgm:pt>
    <dgm:pt modelId="{9E179D0D-A6DA-4D12-A914-548F231E87EA}" type="pres">
      <dgm:prSet presAssocID="{18496938-ECE0-412A-B28C-B847B451BF29}" presName="textRect" presStyleLbl="revTx" presStyleIdx="0" presStyleCnt="5">
        <dgm:presLayoutVars>
          <dgm:chMax val="1"/>
          <dgm:chPref val="1"/>
        </dgm:presLayoutVars>
      </dgm:prSet>
      <dgm:spPr/>
    </dgm:pt>
    <dgm:pt modelId="{BA2C2FEE-8A8F-400F-8698-398929ABA471}" type="pres">
      <dgm:prSet presAssocID="{B544EACF-F6B6-4D4F-A077-D82A90CBE509}" presName="sibTrans" presStyleCnt="0"/>
      <dgm:spPr/>
    </dgm:pt>
    <dgm:pt modelId="{305A98BB-E09A-4761-87BB-D2B1A99D2724}" type="pres">
      <dgm:prSet presAssocID="{3709BEFF-62E7-4E62-BB4B-670C133D24C6}" presName="compNode" presStyleCnt="0"/>
      <dgm:spPr/>
    </dgm:pt>
    <dgm:pt modelId="{BF1E16B1-7519-44E7-B065-919BC26C622F}" type="pres">
      <dgm:prSet presAssocID="{3709BEFF-62E7-4E62-BB4B-670C133D24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C7A621D9-3249-4186-8FDB-01E62B3E51BF}" type="pres">
      <dgm:prSet presAssocID="{3709BEFF-62E7-4E62-BB4B-670C133D24C6}" presName="spaceRect" presStyleCnt="0"/>
      <dgm:spPr/>
    </dgm:pt>
    <dgm:pt modelId="{F56DA42B-8B76-4CF0-92BC-D2B1B81486AD}" type="pres">
      <dgm:prSet presAssocID="{3709BEFF-62E7-4E62-BB4B-670C133D24C6}" presName="textRect" presStyleLbl="revTx" presStyleIdx="1" presStyleCnt="5">
        <dgm:presLayoutVars>
          <dgm:chMax val="1"/>
          <dgm:chPref val="1"/>
        </dgm:presLayoutVars>
      </dgm:prSet>
      <dgm:spPr/>
    </dgm:pt>
    <dgm:pt modelId="{45852F94-5036-4E1E-A819-88ACEA61FB1E}" type="pres">
      <dgm:prSet presAssocID="{D1230524-BE05-41BD-ADA0-00B6BAEF7E3A}" presName="sibTrans" presStyleCnt="0"/>
      <dgm:spPr/>
    </dgm:pt>
    <dgm:pt modelId="{6DAC90D1-7E32-457E-83F8-DD76170C3F43}" type="pres">
      <dgm:prSet presAssocID="{8E7EE1AA-3712-4F59-83ED-E5E5A100750D}" presName="compNode" presStyleCnt="0"/>
      <dgm:spPr/>
    </dgm:pt>
    <dgm:pt modelId="{8B368197-8C00-4539-A72D-89D4E120998B}" type="pres">
      <dgm:prSet presAssocID="{8E7EE1AA-3712-4F59-83ED-E5E5A100750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39CEBDBB-8245-48E9-B414-239D0641DE4A}" type="pres">
      <dgm:prSet presAssocID="{8E7EE1AA-3712-4F59-83ED-E5E5A100750D}" presName="spaceRect" presStyleCnt="0"/>
      <dgm:spPr/>
    </dgm:pt>
    <dgm:pt modelId="{9FA25224-A3CD-4225-B9FE-2214C0A46FA0}" type="pres">
      <dgm:prSet presAssocID="{8E7EE1AA-3712-4F59-83ED-E5E5A100750D}" presName="textRect" presStyleLbl="revTx" presStyleIdx="2" presStyleCnt="5">
        <dgm:presLayoutVars>
          <dgm:chMax val="1"/>
          <dgm:chPref val="1"/>
        </dgm:presLayoutVars>
      </dgm:prSet>
      <dgm:spPr/>
    </dgm:pt>
    <dgm:pt modelId="{0907F3C5-66D8-44D8-9EE2-D88D9B94536C}" type="pres">
      <dgm:prSet presAssocID="{AC16DD96-4677-4C88-915E-7F8327F77A38}" presName="sibTrans" presStyleCnt="0"/>
      <dgm:spPr/>
    </dgm:pt>
    <dgm:pt modelId="{DCEDAE87-45A9-45A9-B5EA-3B11D2F5476B}" type="pres">
      <dgm:prSet presAssocID="{B0CBB5CD-E9D5-4AD4-8624-37DC799C7402}" presName="compNode" presStyleCnt="0"/>
      <dgm:spPr/>
    </dgm:pt>
    <dgm:pt modelId="{B4EB6164-D059-4BF6-9180-9CF13CD127E4}" type="pres">
      <dgm:prSet presAssocID="{B0CBB5CD-E9D5-4AD4-8624-37DC799C740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CB0EA621-BE0F-4C50-AC19-DD8278F57162}" type="pres">
      <dgm:prSet presAssocID="{B0CBB5CD-E9D5-4AD4-8624-37DC799C7402}" presName="spaceRect" presStyleCnt="0"/>
      <dgm:spPr/>
    </dgm:pt>
    <dgm:pt modelId="{93F98170-2B8B-4749-B668-478696A8147E}" type="pres">
      <dgm:prSet presAssocID="{B0CBB5CD-E9D5-4AD4-8624-37DC799C7402}" presName="textRect" presStyleLbl="revTx" presStyleIdx="3" presStyleCnt="5">
        <dgm:presLayoutVars>
          <dgm:chMax val="1"/>
          <dgm:chPref val="1"/>
        </dgm:presLayoutVars>
      </dgm:prSet>
      <dgm:spPr/>
    </dgm:pt>
    <dgm:pt modelId="{544051AB-083D-423A-94B2-60158D263316}" type="pres">
      <dgm:prSet presAssocID="{CA07AA79-4389-415B-9D8F-190AFC8F3D18}" presName="sibTrans" presStyleCnt="0"/>
      <dgm:spPr/>
    </dgm:pt>
    <dgm:pt modelId="{599DF889-A794-4A9B-B4B8-D37E4AD76F92}" type="pres">
      <dgm:prSet presAssocID="{43DFBAAC-FA4F-4383-89D2-A922EA56BB8C}" presName="compNode" presStyleCnt="0"/>
      <dgm:spPr/>
    </dgm:pt>
    <dgm:pt modelId="{DCC9A20C-46FB-4156-9735-774B13357724}" type="pres">
      <dgm:prSet presAssocID="{43DFBAAC-FA4F-4383-89D2-A922EA56BB8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ort"/>
        </a:ext>
      </dgm:extLst>
    </dgm:pt>
    <dgm:pt modelId="{24632034-7B74-4E94-8C6B-DE00FE08E4AD}" type="pres">
      <dgm:prSet presAssocID="{43DFBAAC-FA4F-4383-89D2-A922EA56BB8C}" presName="spaceRect" presStyleCnt="0"/>
      <dgm:spPr/>
    </dgm:pt>
    <dgm:pt modelId="{499B616B-CEBF-449B-835F-E609BF91E58F}" type="pres">
      <dgm:prSet presAssocID="{43DFBAAC-FA4F-4383-89D2-A922EA56BB8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9059003-105F-48D0-9823-634E604AA29A}" srcId="{E2C660BD-24E4-40BF-957E-184D21574480}" destId="{B0CBB5CD-E9D5-4AD4-8624-37DC799C7402}" srcOrd="3" destOrd="0" parTransId="{1A4A533D-D1FE-4ED2-B869-CB546ECD4048}" sibTransId="{CA07AA79-4389-415B-9D8F-190AFC8F3D18}"/>
    <dgm:cxn modelId="{218C2113-398F-44A9-A055-7D4C8FB21AEE}" srcId="{E2C660BD-24E4-40BF-957E-184D21574480}" destId="{8E7EE1AA-3712-4F59-83ED-E5E5A100750D}" srcOrd="2" destOrd="0" parTransId="{41E22887-3970-4B52-95A2-C7F133998601}" sibTransId="{AC16DD96-4677-4C88-915E-7F8327F77A38}"/>
    <dgm:cxn modelId="{D306E72B-A7E6-4635-B3E5-DE051C571A79}" type="presOf" srcId="{E2C660BD-24E4-40BF-957E-184D21574480}" destId="{0E149E53-FD39-4DDE-A62B-1AF1DC55F100}" srcOrd="0" destOrd="0" presId="urn:microsoft.com/office/officeart/2018/2/layout/IconLabelList"/>
    <dgm:cxn modelId="{7AFD7341-12A1-4F4D-877C-7F75B183CA0A}" srcId="{E2C660BD-24E4-40BF-957E-184D21574480}" destId="{18496938-ECE0-412A-B28C-B847B451BF29}" srcOrd="0" destOrd="0" parTransId="{D1614205-7193-4FBC-A939-427652D3C64E}" sibTransId="{B544EACF-F6B6-4D4F-A077-D82A90CBE509}"/>
    <dgm:cxn modelId="{1BF78765-A9D3-4DBF-901E-A5CE20A0DD73}" type="presOf" srcId="{43DFBAAC-FA4F-4383-89D2-A922EA56BB8C}" destId="{499B616B-CEBF-449B-835F-E609BF91E58F}" srcOrd="0" destOrd="0" presId="urn:microsoft.com/office/officeart/2018/2/layout/IconLabelList"/>
    <dgm:cxn modelId="{5915B365-417E-4454-8E15-395D98A795FC}" srcId="{E2C660BD-24E4-40BF-957E-184D21574480}" destId="{3709BEFF-62E7-4E62-BB4B-670C133D24C6}" srcOrd="1" destOrd="0" parTransId="{4CF997B7-C0E8-4B17-9A03-F7A0FD010485}" sibTransId="{D1230524-BE05-41BD-ADA0-00B6BAEF7E3A}"/>
    <dgm:cxn modelId="{1ABE547C-530D-4CE3-9579-A3815BCB2689}" type="presOf" srcId="{18496938-ECE0-412A-B28C-B847B451BF29}" destId="{9E179D0D-A6DA-4D12-A914-548F231E87EA}" srcOrd="0" destOrd="0" presId="urn:microsoft.com/office/officeart/2018/2/layout/IconLabelList"/>
    <dgm:cxn modelId="{B459E58E-F2A9-48F0-B0BB-52E22E75C270}" type="presOf" srcId="{B0CBB5CD-E9D5-4AD4-8624-37DC799C7402}" destId="{93F98170-2B8B-4749-B668-478696A8147E}" srcOrd="0" destOrd="0" presId="urn:microsoft.com/office/officeart/2018/2/layout/IconLabelList"/>
    <dgm:cxn modelId="{B028FEA5-8E22-4E6A-A59D-2F0A15D42C50}" type="presOf" srcId="{3709BEFF-62E7-4E62-BB4B-670C133D24C6}" destId="{F56DA42B-8B76-4CF0-92BC-D2B1B81486AD}" srcOrd="0" destOrd="0" presId="urn:microsoft.com/office/officeart/2018/2/layout/IconLabelList"/>
    <dgm:cxn modelId="{F58C21AA-FB0D-4239-9828-CEC9EDD41A6E}" srcId="{E2C660BD-24E4-40BF-957E-184D21574480}" destId="{43DFBAAC-FA4F-4383-89D2-A922EA56BB8C}" srcOrd="4" destOrd="0" parTransId="{B20F4DEA-F55E-4F0C-BAB1-E0D88036A4B3}" sibTransId="{421DDFD3-9DD5-4DC2-BC26-E30E99078DAB}"/>
    <dgm:cxn modelId="{E31244AD-4D2C-4D8D-92E3-D1D288912A50}" type="presOf" srcId="{8E7EE1AA-3712-4F59-83ED-E5E5A100750D}" destId="{9FA25224-A3CD-4225-B9FE-2214C0A46FA0}" srcOrd="0" destOrd="0" presId="urn:microsoft.com/office/officeart/2018/2/layout/IconLabelList"/>
    <dgm:cxn modelId="{F2335970-22D8-438B-BEF9-A9DEC437A9CC}" type="presParOf" srcId="{0E149E53-FD39-4DDE-A62B-1AF1DC55F100}" destId="{54D1E0F5-3517-4B15-B3BA-1ED5748B4553}" srcOrd="0" destOrd="0" presId="urn:microsoft.com/office/officeart/2018/2/layout/IconLabelList"/>
    <dgm:cxn modelId="{A10B65E2-E793-46DD-9220-5448252E9792}" type="presParOf" srcId="{54D1E0F5-3517-4B15-B3BA-1ED5748B4553}" destId="{98E88052-8F53-4E2F-81BD-9BFA307E4A94}" srcOrd="0" destOrd="0" presId="urn:microsoft.com/office/officeart/2018/2/layout/IconLabelList"/>
    <dgm:cxn modelId="{FD780B4A-F78F-45E0-962F-5E883C3C8126}" type="presParOf" srcId="{54D1E0F5-3517-4B15-B3BA-1ED5748B4553}" destId="{04700E92-0FD3-483C-8D45-AF52AD808EC6}" srcOrd="1" destOrd="0" presId="urn:microsoft.com/office/officeart/2018/2/layout/IconLabelList"/>
    <dgm:cxn modelId="{80D9A2F4-21F3-4412-93B7-1C74485F5F80}" type="presParOf" srcId="{54D1E0F5-3517-4B15-B3BA-1ED5748B4553}" destId="{9E179D0D-A6DA-4D12-A914-548F231E87EA}" srcOrd="2" destOrd="0" presId="urn:microsoft.com/office/officeart/2018/2/layout/IconLabelList"/>
    <dgm:cxn modelId="{963E7318-71AE-45D7-95EF-44AA9169997B}" type="presParOf" srcId="{0E149E53-FD39-4DDE-A62B-1AF1DC55F100}" destId="{BA2C2FEE-8A8F-400F-8698-398929ABA471}" srcOrd="1" destOrd="0" presId="urn:microsoft.com/office/officeart/2018/2/layout/IconLabelList"/>
    <dgm:cxn modelId="{C15979F1-319C-486D-9BF5-30F99E8840CF}" type="presParOf" srcId="{0E149E53-FD39-4DDE-A62B-1AF1DC55F100}" destId="{305A98BB-E09A-4761-87BB-D2B1A99D2724}" srcOrd="2" destOrd="0" presId="urn:microsoft.com/office/officeart/2018/2/layout/IconLabelList"/>
    <dgm:cxn modelId="{51158C41-BD7E-48E3-ADE4-FE4F29059CAD}" type="presParOf" srcId="{305A98BB-E09A-4761-87BB-D2B1A99D2724}" destId="{BF1E16B1-7519-44E7-B065-919BC26C622F}" srcOrd="0" destOrd="0" presId="urn:microsoft.com/office/officeart/2018/2/layout/IconLabelList"/>
    <dgm:cxn modelId="{4F9A0242-D544-4747-9198-88D6669332AC}" type="presParOf" srcId="{305A98BB-E09A-4761-87BB-D2B1A99D2724}" destId="{C7A621D9-3249-4186-8FDB-01E62B3E51BF}" srcOrd="1" destOrd="0" presId="urn:microsoft.com/office/officeart/2018/2/layout/IconLabelList"/>
    <dgm:cxn modelId="{3DED7C7F-FF0D-4DFB-B9ED-909E7CFCA528}" type="presParOf" srcId="{305A98BB-E09A-4761-87BB-D2B1A99D2724}" destId="{F56DA42B-8B76-4CF0-92BC-D2B1B81486AD}" srcOrd="2" destOrd="0" presId="urn:microsoft.com/office/officeart/2018/2/layout/IconLabelList"/>
    <dgm:cxn modelId="{4D4DF4F1-BF1C-4A40-B6B9-DA94C754A258}" type="presParOf" srcId="{0E149E53-FD39-4DDE-A62B-1AF1DC55F100}" destId="{45852F94-5036-4E1E-A819-88ACEA61FB1E}" srcOrd="3" destOrd="0" presId="urn:microsoft.com/office/officeart/2018/2/layout/IconLabelList"/>
    <dgm:cxn modelId="{184DBD5C-8338-480F-850F-DAFAEE01895C}" type="presParOf" srcId="{0E149E53-FD39-4DDE-A62B-1AF1DC55F100}" destId="{6DAC90D1-7E32-457E-83F8-DD76170C3F43}" srcOrd="4" destOrd="0" presId="urn:microsoft.com/office/officeart/2018/2/layout/IconLabelList"/>
    <dgm:cxn modelId="{58765359-0011-405A-8090-31840AB3B603}" type="presParOf" srcId="{6DAC90D1-7E32-457E-83F8-DD76170C3F43}" destId="{8B368197-8C00-4539-A72D-89D4E120998B}" srcOrd="0" destOrd="0" presId="urn:microsoft.com/office/officeart/2018/2/layout/IconLabelList"/>
    <dgm:cxn modelId="{C19515F1-49C0-4620-A38A-55177F6AB63B}" type="presParOf" srcId="{6DAC90D1-7E32-457E-83F8-DD76170C3F43}" destId="{39CEBDBB-8245-48E9-B414-239D0641DE4A}" srcOrd="1" destOrd="0" presId="urn:microsoft.com/office/officeart/2018/2/layout/IconLabelList"/>
    <dgm:cxn modelId="{4D29E46E-1883-4D63-B1CC-8630CA79052F}" type="presParOf" srcId="{6DAC90D1-7E32-457E-83F8-DD76170C3F43}" destId="{9FA25224-A3CD-4225-B9FE-2214C0A46FA0}" srcOrd="2" destOrd="0" presId="urn:microsoft.com/office/officeart/2018/2/layout/IconLabelList"/>
    <dgm:cxn modelId="{07737BBE-90A6-48B7-9025-931D86C68832}" type="presParOf" srcId="{0E149E53-FD39-4DDE-A62B-1AF1DC55F100}" destId="{0907F3C5-66D8-44D8-9EE2-D88D9B94536C}" srcOrd="5" destOrd="0" presId="urn:microsoft.com/office/officeart/2018/2/layout/IconLabelList"/>
    <dgm:cxn modelId="{24D84443-D574-431A-9091-38FA70279681}" type="presParOf" srcId="{0E149E53-FD39-4DDE-A62B-1AF1DC55F100}" destId="{DCEDAE87-45A9-45A9-B5EA-3B11D2F5476B}" srcOrd="6" destOrd="0" presId="urn:microsoft.com/office/officeart/2018/2/layout/IconLabelList"/>
    <dgm:cxn modelId="{D084E044-E768-4B74-88D0-F9EB38EE059A}" type="presParOf" srcId="{DCEDAE87-45A9-45A9-B5EA-3B11D2F5476B}" destId="{B4EB6164-D059-4BF6-9180-9CF13CD127E4}" srcOrd="0" destOrd="0" presId="urn:microsoft.com/office/officeart/2018/2/layout/IconLabelList"/>
    <dgm:cxn modelId="{E84F8D8E-2A7A-4B96-9D6D-8D67AD13EEDE}" type="presParOf" srcId="{DCEDAE87-45A9-45A9-B5EA-3B11D2F5476B}" destId="{CB0EA621-BE0F-4C50-AC19-DD8278F57162}" srcOrd="1" destOrd="0" presId="urn:microsoft.com/office/officeart/2018/2/layout/IconLabelList"/>
    <dgm:cxn modelId="{355F3BD8-579E-474B-B9E3-6C75906129C0}" type="presParOf" srcId="{DCEDAE87-45A9-45A9-B5EA-3B11D2F5476B}" destId="{93F98170-2B8B-4749-B668-478696A8147E}" srcOrd="2" destOrd="0" presId="urn:microsoft.com/office/officeart/2018/2/layout/IconLabelList"/>
    <dgm:cxn modelId="{69607F38-3A12-4E38-87E1-1B288199AD02}" type="presParOf" srcId="{0E149E53-FD39-4DDE-A62B-1AF1DC55F100}" destId="{544051AB-083D-423A-94B2-60158D263316}" srcOrd="7" destOrd="0" presId="urn:microsoft.com/office/officeart/2018/2/layout/IconLabelList"/>
    <dgm:cxn modelId="{C95A7FA3-0726-4395-AFB2-A37765B6DAFD}" type="presParOf" srcId="{0E149E53-FD39-4DDE-A62B-1AF1DC55F100}" destId="{599DF889-A794-4A9B-B4B8-D37E4AD76F92}" srcOrd="8" destOrd="0" presId="urn:microsoft.com/office/officeart/2018/2/layout/IconLabelList"/>
    <dgm:cxn modelId="{B63B3703-8A13-45A6-9F0D-98EEC109CF04}" type="presParOf" srcId="{599DF889-A794-4A9B-B4B8-D37E4AD76F92}" destId="{DCC9A20C-46FB-4156-9735-774B13357724}" srcOrd="0" destOrd="0" presId="urn:microsoft.com/office/officeart/2018/2/layout/IconLabelList"/>
    <dgm:cxn modelId="{3CA8A7A9-7FC9-416E-949B-11A1F32C8BA3}" type="presParOf" srcId="{599DF889-A794-4A9B-B4B8-D37E4AD76F92}" destId="{24632034-7B74-4E94-8C6B-DE00FE08E4AD}" srcOrd="1" destOrd="0" presId="urn:microsoft.com/office/officeart/2018/2/layout/IconLabelList"/>
    <dgm:cxn modelId="{B92FDF33-9CC8-49FD-A409-DD37A1EA040A}" type="presParOf" srcId="{599DF889-A794-4A9B-B4B8-D37E4AD76F92}" destId="{499B616B-CEBF-449B-835F-E609BF91E5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2864E-B42A-3940-8DFC-CEC9AABEA662}">
      <dsp:nvSpPr>
        <dsp:cNvPr id="0" name=""/>
        <dsp:cNvSpPr/>
      </dsp:nvSpPr>
      <dsp:spPr>
        <a:xfrm>
          <a:off x="0" y="36597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9BC349-AE59-5549-AE6A-E0012D026518}">
      <dsp:nvSpPr>
        <dsp:cNvPr id="0" name=""/>
        <dsp:cNvSpPr/>
      </dsp:nvSpPr>
      <dsp:spPr>
        <a:xfrm>
          <a:off x="345025" y="115050"/>
          <a:ext cx="4830358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  <a:endParaRPr lang="en-US" sz="1700" kern="1200"/>
        </a:p>
      </dsp:txBody>
      <dsp:txXfrm>
        <a:off x="369523" y="139548"/>
        <a:ext cx="4781362" cy="452844"/>
      </dsp:txXfrm>
    </dsp:sp>
    <dsp:sp modelId="{4FD59B51-70CA-B648-B164-66CBF7EE56AC}">
      <dsp:nvSpPr>
        <dsp:cNvPr id="0" name=""/>
        <dsp:cNvSpPr/>
      </dsp:nvSpPr>
      <dsp:spPr>
        <a:xfrm>
          <a:off x="0" y="113709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126424"/>
              <a:satOff val="-2903"/>
              <a:lumOff val="-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4A1CD-7098-2143-B9C5-B55AD40591CA}">
      <dsp:nvSpPr>
        <dsp:cNvPr id="0" name=""/>
        <dsp:cNvSpPr/>
      </dsp:nvSpPr>
      <dsp:spPr>
        <a:xfrm>
          <a:off x="345025" y="886170"/>
          <a:ext cx="4830358" cy="501840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Business Idea</a:t>
          </a:r>
          <a:endParaRPr lang="en-US" sz="1700" kern="1200"/>
        </a:p>
      </dsp:txBody>
      <dsp:txXfrm>
        <a:off x="369523" y="910668"/>
        <a:ext cx="4781362" cy="452844"/>
      </dsp:txXfrm>
    </dsp:sp>
    <dsp:sp modelId="{44054E65-F1A2-E747-9170-C6A20CC3620D}">
      <dsp:nvSpPr>
        <dsp:cNvPr id="0" name=""/>
        <dsp:cNvSpPr/>
      </dsp:nvSpPr>
      <dsp:spPr>
        <a:xfrm>
          <a:off x="0" y="190821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77348-4952-EA42-A24A-F2F07BB37AA9}">
      <dsp:nvSpPr>
        <dsp:cNvPr id="0" name=""/>
        <dsp:cNvSpPr/>
      </dsp:nvSpPr>
      <dsp:spPr>
        <a:xfrm>
          <a:off x="345025" y="1657290"/>
          <a:ext cx="4830358" cy="5018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Structure &amp; Management</a:t>
          </a:r>
          <a:endParaRPr lang="en-US" sz="1700" kern="1200"/>
        </a:p>
      </dsp:txBody>
      <dsp:txXfrm>
        <a:off x="369523" y="1681788"/>
        <a:ext cx="4781362" cy="452844"/>
      </dsp:txXfrm>
    </dsp:sp>
    <dsp:sp modelId="{6D5B7920-4327-374D-94AD-BB4B94F6CA14}">
      <dsp:nvSpPr>
        <dsp:cNvPr id="0" name=""/>
        <dsp:cNvSpPr/>
      </dsp:nvSpPr>
      <dsp:spPr>
        <a:xfrm>
          <a:off x="0" y="267933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5DC39-4C9A-2640-8ACC-380043AB4F85}">
      <dsp:nvSpPr>
        <dsp:cNvPr id="0" name=""/>
        <dsp:cNvSpPr/>
      </dsp:nvSpPr>
      <dsp:spPr>
        <a:xfrm>
          <a:off x="345025" y="2428410"/>
          <a:ext cx="4830358" cy="5018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PESTEL Analysis</a:t>
          </a:r>
          <a:endParaRPr lang="en-US" sz="1700" kern="1200"/>
        </a:p>
      </dsp:txBody>
      <dsp:txXfrm>
        <a:off x="369523" y="2452908"/>
        <a:ext cx="4781362" cy="452844"/>
      </dsp:txXfrm>
    </dsp:sp>
    <dsp:sp modelId="{C1933210-997A-3B48-82AE-53BADC24D779}">
      <dsp:nvSpPr>
        <dsp:cNvPr id="0" name=""/>
        <dsp:cNvSpPr/>
      </dsp:nvSpPr>
      <dsp:spPr>
        <a:xfrm>
          <a:off x="0" y="345045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3F331-791B-EB45-844E-A117F90BCA73}">
      <dsp:nvSpPr>
        <dsp:cNvPr id="0" name=""/>
        <dsp:cNvSpPr/>
      </dsp:nvSpPr>
      <dsp:spPr>
        <a:xfrm>
          <a:off x="345025" y="3199530"/>
          <a:ext cx="4830358" cy="5018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Strategies</a:t>
          </a:r>
          <a:endParaRPr lang="en-US" sz="1700" kern="1200"/>
        </a:p>
      </dsp:txBody>
      <dsp:txXfrm>
        <a:off x="369523" y="3224028"/>
        <a:ext cx="4781362" cy="452844"/>
      </dsp:txXfrm>
    </dsp:sp>
    <dsp:sp modelId="{4EF87C0C-17D1-6645-83EE-53753C2AD8A3}">
      <dsp:nvSpPr>
        <dsp:cNvPr id="0" name=""/>
        <dsp:cNvSpPr/>
      </dsp:nvSpPr>
      <dsp:spPr>
        <a:xfrm>
          <a:off x="0" y="422157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632119"/>
              <a:satOff val="-145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63A6F8-0A7A-F34B-8065-6FCC477F5791}">
      <dsp:nvSpPr>
        <dsp:cNvPr id="0" name=""/>
        <dsp:cNvSpPr/>
      </dsp:nvSpPr>
      <dsp:spPr>
        <a:xfrm>
          <a:off x="345025" y="3970650"/>
          <a:ext cx="4830358" cy="501840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Funding &amp; Financials</a:t>
          </a:r>
          <a:endParaRPr lang="en-US" sz="1700" kern="1200"/>
        </a:p>
      </dsp:txBody>
      <dsp:txXfrm>
        <a:off x="369523" y="3995148"/>
        <a:ext cx="4781362" cy="452844"/>
      </dsp:txXfrm>
    </dsp:sp>
    <dsp:sp modelId="{AE056152-F311-E740-A4DF-5A084B3BA5B3}">
      <dsp:nvSpPr>
        <dsp:cNvPr id="0" name=""/>
        <dsp:cNvSpPr/>
      </dsp:nvSpPr>
      <dsp:spPr>
        <a:xfrm>
          <a:off x="0" y="499269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20CB5-849A-5A4B-9E2A-1880DA0B16F8}">
      <dsp:nvSpPr>
        <dsp:cNvPr id="0" name=""/>
        <dsp:cNvSpPr/>
      </dsp:nvSpPr>
      <dsp:spPr>
        <a:xfrm>
          <a:off x="345025" y="4741770"/>
          <a:ext cx="4830358" cy="5018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</a:t>
          </a:r>
          <a:endParaRPr lang="en-US" sz="1700" kern="1200"/>
        </a:p>
      </dsp:txBody>
      <dsp:txXfrm>
        <a:off x="369523" y="4766268"/>
        <a:ext cx="4781362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E3723-0AA8-4D60-8AFA-02008F4B5B04}">
      <dsp:nvSpPr>
        <dsp:cNvPr id="0" name=""/>
        <dsp:cNvSpPr/>
      </dsp:nvSpPr>
      <dsp:spPr>
        <a:xfrm>
          <a:off x="410220" y="52495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41209-B0C5-4C14-8B7D-E77B9737B688}">
      <dsp:nvSpPr>
        <dsp:cNvPr id="0" name=""/>
        <dsp:cNvSpPr/>
      </dsp:nvSpPr>
      <dsp:spPr>
        <a:xfrm>
          <a:off x="644220" y="75895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E2E74-F942-44DB-8FC8-1CA0A0D4DCA9}">
      <dsp:nvSpPr>
        <dsp:cNvPr id="0" name=""/>
        <dsp:cNvSpPr/>
      </dsp:nvSpPr>
      <dsp:spPr>
        <a:xfrm>
          <a:off x="59220" y="196495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My name is Jannatul Joyita Alam, Founder of Bloom &amp; Petal Florist</a:t>
          </a:r>
          <a:endParaRPr lang="en-US" sz="1200" kern="1200"/>
        </a:p>
      </dsp:txBody>
      <dsp:txXfrm>
        <a:off x="59220" y="1964951"/>
        <a:ext cx="1800000" cy="720000"/>
      </dsp:txXfrm>
    </dsp:sp>
    <dsp:sp modelId="{F8113354-9EB9-4249-8394-7DF080ADE93A}">
      <dsp:nvSpPr>
        <dsp:cNvPr id="0" name=""/>
        <dsp:cNvSpPr/>
      </dsp:nvSpPr>
      <dsp:spPr>
        <a:xfrm>
          <a:off x="2525220" y="52495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09F6D-BD2B-4D5F-AF57-DB4807E70FBD}">
      <dsp:nvSpPr>
        <dsp:cNvPr id="0" name=""/>
        <dsp:cNvSpPr/>
      </dsp:nvSpPr>
      <dsp:spPr>
        <a:xfrm>
          <a:off x="2759220" y="758950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D17E3-D711-441D-B80F-5BB57687F5B0}">
      <dsp:nvSpPr>
        <dsp:cNvPr id="0" name=""/>
        <dsp:cNvSpPr/>
      </dsp:nvSpPr>
      <dsp:spPr>
        <a:xfrm>
          <a:off x="2174220" y="196495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I have a strong interest in creative design and customer-focused services</a:t>
          </a:r>
          <a:endParaRPr lang="en-US" sz="1200" kern="1200"/>
        </a:p>
      </dsp:txBody>
      <dsp:txXfrm>
        <a:off x="2174220" y="1964951"/>
        <a:ext cx="1800000" cy="720000"/>
      </dsp:txXfrm>
    </dsp:sp>
    <dsp:sp modelId="{DF7F1AB4-968F-4081-96C6-5A9DB396E6FF}">
      <dsp:nvSpPr>
        <dsp:cNvPr id="0" name=""/>
        <dsp:cNvSpPr/>
      </dsp:nvSpPr>
      <dsp:spPr>
        <a:xfrm>
          <a:off x="4640220" y="52495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272BB8-282D-41CF-B355-886B5DDB46B2}">
      <dsp:nvSpPr>
        <dsp:cNvPr id="0" name=""/>
        <dsp:cNvSpPr/>
      </dsp:nvSpPr>
      <dsp:spPr>
        <a:xfrm>
          <a:off x="4874220" y="758950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50286-3F31-4D9F-A53E-3B37ABE9CC80}">
      <dsp:nvSpPr>
        <dsp:cNvPr id="0" name=""/>
        <dsp:cNvSpPr/>
      </dsp:nvSpPr>
      <dsp:spPr>
        <a:xfrm>
          <a:off x="4289220" y="196495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Passionate about delivering high-quality, personalized floral experiences</a:t>
          </a:r>
          <a:endParaRPr lang="en-US" sz="1200" kern="1200"/>
        </a:p>
      </dsp:txBody>
      <dsp:txXfrm>
        <a:off x="4289220" y="1964951"/>
        <a:ext cx="1800000" cy="720000"/>
      </dsp:txXfrm>
    </dsp:sp>
    <dsp:sp modelId="{39AF6501-274B-4519-AD6C-8C40F7A41D16}">
      <dsp:nvSpPr>
        <dsp:cNvPr id="0" name=""/>
        <dsp:cNvSpPr/>
      </dsp:nvSpPr>
      <dsp:spPr>
        <a:xfrm>
          <a:off x="6755220" y="52495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24CB8-1926-4C32-8990-D7E30626C49F}">
      <dsp:nvSpPr>
        <dsp:cNvPr id="0" name=""/>
        <dsp:cNvSpPr/>
      </dsp:nvSpPr>
      <dsp:spPr>
        <a:xfrm>
          <a:off x="6989220" y="758950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08F04-828A-4E48-BB3E-10DCF40CAABA}">
      <dsp:nvSpPr>
        <dsp:cNvPr id="0" name=""/>
        <dsp:cNvSpPr/>
      </dsp:nvSpPr>
      <dsp:spPr>
        <a:xfrm>
          <a:off x="6404220" y="196495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Motivated to build a business that enhances meaningful moments</a:t>
          </a:r>
          <a:endParaRPr lang="en-US" sz="1200" kern="1200"/>
        </a:p>
      </dsp:txBody>
      <dsp:txXfrm>
        <a:off x="6404220" y="1964951"/>
        <a:ext cx="1800000" cy="720000"/>
      </dsp:txXfrm>
    </dsp:sp>
    <dsp:sp modelId="{CB5C68A9-B726-449A-849B-CB6E80E442B1}">
      <dsp:nvSpPr>
        <dsp:cNvPr id="0" name=""/>
        <dsp:cNvSpPr/>
      </dsp:nvSpPr>
      <dsp:spPr>
        <a:xfrm>
          <a:off x="8870220" y="52495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A99BD6-C84F-4D7E-BC45-18C3508678D3}">
      <dsp:nvSpPr>
        <dsp:cNvPr id="0" name=""/>
        <dsp:cNvSpPr/>
      </dsp:nvSpPr>
      <dsp:spPr>
        <a:xfrm>
          <a:off x="9104220" y="758950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DF0C5-D474-4120-B2E0-DCDB8A9736AF}">
      <dsp:nvSpPr>
        <dsp:cNvPr id="0" name=""/>
        <dsp:cNvSpPr/>
      </dsp:nvSpPr>
      <dsp:spPr>
        <a:xfrm>
          <a:off x="8519220" y="196495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Inspired by the growing demand for customized and aesthetic products</a:t>
          </a:r>
          <a:endParaRPr lang="en-US" sz="1200" kern="1200"/>
        </a:p>
      </dsp:txBody>
      <dsp:txXfrm>
        <a:off x="8519220" y="1964951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2FEF2-51F2-457B-8EAA-85F523275F20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5D481-21FF-4E38-9A38-108BEBE3FB72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F466C-63EE-416D-9375-D5577F51E2B3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Bloom &amp; Petal Florist – UK-based retail florist</a:t>
          </a:r>
          <a:endParaRPr lang="en-US" sz="2400" kern="1200"/>
        </a:p>
      </dsp:txBody>
      <dsp:txXfrm>
        <a:off x="1796691" y="8195"/>
        <a:ext cx="3120653" cy="1323913"/>
      </dsp:txXfrm>
    </dsp:sp>
    <dsp:sp modelId="{1B0F20D9-A6C6-48EB-BD53-E46E964DBF61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077575-C401-4687-B088-861543420A84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1AAC8-6199-4528-B93A-7C8B06291C20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Products: fresh flowers and custom arrangements</a:t>
          </a:r>
          <a:endParaRPr lang="en-US" sz="2400" kern="1200"/>
        </a:p>
      </dsp:txBody>
      <dsp:txXfrm>
        <a:off x="7068704" y="8195"/>
        <a:ext cx="3120653" cy="1323913"/>
      </dsp:txXfrm>
    </dsp:sp>
    <dsp:sp modelId="{55400FE6-8C96-4178-97F6-10478DB64882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56BC6-654F-4B30-8EAA-6E07D5F86958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F9C7-D30A-413B-9A79-0F3FB0B33EBE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Services for weddings, events and daily purchases</a:t>
          </a:r>
          <a:endParaRPr lang="en-US" sz="2400" kern="1200"/>
        </a:p>
      </dsp:txBody>
      <dsp:txXfrm>
        <a:off x="1796691" y="1877792"/>
        <a:ext cx="3120653" cy="1323913"/>
      </dsp:txXfrm>
    </dsp:sp>
    <dsp:sp modelId="{5E22D867-590D-41BB-84EB-45A66D640F47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7F22B-8530-4826-85DA-18269387ABFD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A9D6C-4605-4A10-AD15-12E312CF4510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Meets demand for quality and personalised service</a:t>
          </a:r>
          <a:endParaRPr lang="en-US" sz="2400" kern="1200"/>
        </a:p>
      </dsp:txBody>
      <dsp:txXfrm>
        <a:off x="7068704" y="1877792"/>
        <a:ext cx="3120653" cy="13239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0A0B6E-D44B-E148-86A9-3ACDAD87D9E3}">
      <dsp:nvSpPr>
        <dsp:cNvPr id="0" name=""/>
        <dsp:cNvSpPr/>
      </dsp:nvSpPr>
      <dsp:spPr>
        <a:xfrm>
          <a:off x="2843235" y="1242063"/>
          <a:ext cx="2029584" cy="4525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9787"/>
              </a:lnTo>
              <a:lnTo>
                <a:pt x="2029584" y="269787"/>
              </a:lnTo>
              <a:lnTo>
                <a:pt x="2029584" y="4525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C74C9-FFB1-7A40-A5B4-D3C8C3B6D82A}">
      <dsp:nvSpPr>
        <dsp:cNvPr id="0" name=""/>
        <dsp:cNvSpPr/>
      </dsp:nvSpPr>
      <dsp:spPr>
        <a:xfrm>
          <a:off x="2797515" y="1242063"/>
          <a:ext cx="91440" cy="45254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25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DBA395-689E-5C49-9394-2713A362D215}">
      <dsp:nvSpPr>
        <dsp:cNvPr id="0" name=""/>
        <dsp:cNvSpPr/>
      </dsp:nvSpPr>
      <dsp:spPr>
        <a:xfrm>
          <a:off x="813651" y="1242063"/>
          <a:ext cx="2029584" cy="452546"/>
        </a:xfrm>
        <a:custGeom>
          <a:avLst/>
          <a:gdLst/>
          <a:ahLst/>
          <a:cxnLst/>
          <a:rect l="0" t="0" r="0" b="0"/>
          <a:pathLst>
            <a:path>
              <a:moveTo>
                <a:pt x="2029584" y="0"/>
              </a:moveTo>
              <a:lnTo>
                <a:pt x="2029584" y="269787"/>
              </a:lnTo>
              <a:lnTo>
                <a:pt x="0" y="269787"/>
              </a:lnTo>
              <a:lnTo>
                <a:pt x="0" y="45254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0B3B0-742A-4140-B4EF-C6CF99DDB6E0}">
      <dsp:nvSpPr>
        <dsp:cNvPr id="0" name=""/>
        <dsp:cNvSpPr/>
      </dsp:nvSpPr>
      <dsp:spPr>
        <a:xfrm>
          <a:off x="2086842" y="458809"/>
          <a:ext cx="1512786" cy="7832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105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owner/founder</a:t>
          </a:r>
        </a:p>
      </dsp:txBody>
      <dsp:txXfrm>
        <a:off x="2086842" y="458809"/>
        <a:ext cx="1512786" cy="783254"/>
      </dsp:txXfrm>
    </dsp:sp>
    <dsp:sp modelId="{824373AA-1775-624E-A642-A8C1C97781AC}">
      <dsp:nvSpPr>
        <dsp:cNvPr id="0" name=""/>
        <dsp:cNvSpPr/>
      </dsp:nvSpPr>
      <dsp:spPr>
        <a:xfrm>
          <a:off x="2389399" y="1068007"/>
          <a:ext cx="1361508" cy="261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10795" rIns="43180" bIns="10795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389399" y="1068007"/>
        <a:ext cx="1361508" cy="261084"/>
      </dsp:txXfrm>
    </dsp:sp>
    <dsp:sp modelId="{5B0A6A98-924B-F542-AB14-EBCBC55F90E5}">
      <dsp:nvSpPr>
        <dsp:cNvPr id="0" name=""/>
        <dsp:cNvSpPr/>
      </dsp:nvSpPr>
      <dsp:spPr>
        <a:xfrm>
          <a:off x="57258" y="1694610"/>
          <a:ext cx="1512786" cy="7832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105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florist assistant (floral design)</a:t>
          </a:r>
        </a:p>
      </dsp:txBody>
      <dsp:txXfrm>
        <a:off x="57258" y="1694610"/>
        <a:ext cx="1512786" cy="783254"/>
      </dsp:txXfrm>
    </dsp:sp>
    <dsp:sp modelId="{2EDE96DA-8D84-6240-AF59-B8D2508150B6}">
      <dsp:nvSpPr>
        <dsp:cNvPr id="0" name=""/>
        <dsp:cNvSpPr/>
      </dsp:nvSpPr>
      <dsp:spPr>
        <a:xfrm>
          <a:off x="359815" y="2303807"/>
          <a:ext cx="1361508" cy="261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10795" rIns="43180" bIns="10795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359815" y="2303807"/>
        <a:ext cx="1361508" cy="261084"/>
      </dsp:txXfrm>
    </dsp:sp>
    <dsp:sp modelId="{E44D0CF5-5A06-D847-B857-7DF4339F5660}">
      <dsp:nvSpPr>
        <dsp:cNvPr id="0" name=""/>
        <dsp:cNvSpPr/>
      </dsp:nvSpPr>
      <dsp:spPr>
        <a:xfrm>
          <a:off x="2086842" y="1694610"/>
          <a:ext cx="1512786" cy="7832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105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sales &amp; customer service</a:t>
          </a:r>
        </a:p>
      </dsp:txBody>
      <dsp:txXfrm>
        <a:off x="2086842" y="1694610"/>
        <a:ext cx="1512786" cy="783254"/>
      </dsp:txXfrm>
    </dsp:sp>
    <dsp:sp modelId="{7D9E0B1A-3C7D-C34E-A0C5-E274E8AF7649}">
      <dsp:nvSpPr>
        <dsp:cNvPr id="0" name=""/>
        <dsp:cNvSpPr/>
      </dsp:nvSpPr>
      <dsp:spPr>
        <a:xfrm>
          <a:off x="2389399" y="2303807"/>
          <a:ext cx="1361508" cy="261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10795" rIns="43180" bIns="10795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389399" y="2303807"/>
        <a:ext cx="1361508" cy="261084"/>
      </dsp:txXfrm>
    </dsp:sp>
    <dsp:sp modelId="{5F64568B-CA36-0E4E-9C97-3E15740BC9C7}">
      <dsp:nvSpPr>
        <dsp:cNvPr id="0" name=""/>
        <dsp:cNvSpPr/>
      </dsp:nvSpPr>
      <dsp:spPr>
        <a:xfrm>
          <a:off x="4116426" y="1694610"/>
          <a:ext cx="1512786" cy="7832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1052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delivery staff (part-time)</a:t>
          </a:r>
        </a:p>
      </dsp:txBody>
      <dsp:txXfrm>
        <a:off x="4116426" y="1694610"/>
        <a:ext cx="1512786" cy="783254"/>
      </dsp:txXfrm>
    </dsp:sp>
    <dsp:sp modelId="{8F13FF8F-2E01-A448-9277-74B70DB338C0}">
      <dsp:nvSpPr>
        <dsp:cNvPr id="0" name=""/>
        <dsp:cNvSpPr/>
      </dsp:nvSpPr>
      <dsp:spPr>
        <a:xfrm>
          <a:off x="4418983" y="2303807"/>
          <a:ext cx="1361508" cy="261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10795" rIns="43180" bIns="10795" numCol="1" spcCol="1270" anchor="ctr" anchorCtr="0">
          <a:noAutofit/>
        </a:bodyPr>
        <a:lstStyle/>
        <a:p>
          <a:pPr marL="0" lvl="0" indent="0" algn="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4418983" y="2303807"/>
        <a:ext cx="1361508" cy="2610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A0E19-7F8A-4A50-B638-60822A56A802}">
      <dsp:nvSpPr>
        <dsp:cNvPr id="0" name=""/>
        <dsp:cNvSpPr/>
      </dsp:nvSpPr>
      <dsp:spPr>
        <a:xfrm>
          <a:off x="0" y="1408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3655B-6201-4AA7-8B1A-E38AF648F357}">
      <dsp:nvSpPr>
        <dsp:cNvPr id="0" name=""/>
        <dsp:cNvSpPr/>
      </dsp:nvSpPr>
      <dsp:spPr>
        <a:xfrm>
          <a:off x="181592" y="136477"/>
          <a:ext cx="330168" cy="3301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F161-E70F-4A18-891F-67BE5FA3F8CF}">
      <dsp:nvSpPr>
        <dsp:cNvPr id="0" name=""/>
        <dsp:cNvSpPr/>
      </dsp:nvSpPr>
      <dsp:spPr>
        <a:xfrm>
          <a:off x="693353" y="1408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business will operate with a simple and efficient organisational structure</a:t>
          </a:r>
        </a:p>
      </dsp:txBody>
      <dsp:txXfrm>
        <a:off x="693353" y="1408"/>
        <a:ext cx="3677618" cy="600306"/>
      </dsp:txXfrm>
    </dsp:sp>
    <dsp:sp modelId="{931C2364-1330-48E7-B27F-8831A87DABE1}">
      <dsp:nvSpPr>
        <dsp:cNvPr id="0" name=""/>
        <dsp:cNvSpPr/>
      </dsp:nvSpPr>
      <dsp:spPr>
        <a:xfrm>
          <a:off x="0" y="751791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2104D-7FBE-4EE2-AB97-1F29E7068228}">
      <dsp:nvSpPr>
        <dsp:cNvPr id="0" name=""/>
        <dsp:cNvSpPr/>
      </dsp:nvSpPr>
      <dsp:spPr>
        <a:xfrm>
          <a:off x="181592" y="886860"/>
          <a:ext cx="330168" cy="3301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8F999-8394-44BF-9D20-D730F93DE79D}">
      <dsp:nvSpPr>
        <dsp:cNvPr id="0" name=""/>
        <dsp:cNvSpPr/>
      </dsp:nvSpPr>
      <dsp:spPr>
        <a:xfrm>
          <a:off x="693353" y="751791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 Owner/Founder is responsible for overall management and decision-making</a:t>
          </a:r>
        </a:p>
      </dsp:txBody>
      <dsp:txXfrm>
        <a:off x="693353" y="751791"/>
        <a:ext cx="3677618" cy="600306"/>
      </dsp:txXfrm>
    </dsp:sp>
    <dsp:sp modelId="{4026ED87-FA25-468C-B1C6-BA3586E07C67}">
      <dsp:nvSpPr>
        <dsp:cNvPr id="0" name=""/>
        <dsp:cNvSpPr/>
      </dsp:nvSpPr>
      <dsp:spPr>
        <a:xfrm>
          <a:off x="0" y="1502174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A4C0E-31A3-419B-9D12-C8A9DF897EA1}">
      <dsp:nvSpPr>
        <dsp:cNvPr id="0" name=""/>
        <dsp:cNvSpPr/>
      </dsp:nvSpPr>
      <dsp:spPr>
        <a:xfrm>
          <a:off x="181592" y="1637243"/>
          <a:ext cx="330168" cy="3301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DBF2C-46FD-418E-AB85-B30604069443}">
      <dsp:nvSpPr>
        <dsp:cNvPr id="0" name=""/>
        <dsp:cNvSpPr/>
      </dsp:nvSpPr>
      <dsp:spPr>
        <a:xfrm>
          <a:off x="693353" y="1502174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 Florist Assistant supports floral design and product preparation</a:t>
          </a:r>
        </a:p>
      </dsp:txBody>
      <dsp:txXfrm>
        <a:off x="693353" y="1502174"/>
        <a:ext cx="3677618" cy="600306"/>
      </dsp:txXfrm>
    </dsp:sp>
    <dsp:sp modelId="{F1E40C37-44C7-40EF-943C-EB8D13C683A5}">
      <dsp:nvSpPr>
        <dsp:cNvPr id="0" name=""/>
        <dsp:cNvSpPr/>
      </dsp:nvSpPr>
      <dsp:spPr>
        <a:xfrm>
          <a:off x="0" y="2252557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E4227-969C-4BF5-A2DF-62B7CB12A66D}">
      <dsp:nvSpPr>
        <dsp:cNvPr id="0" name=""/>
        <dsp:cNvSpPr/>
      </dsp:nvSpPr>
      <dsp:spPr>
        <a:xfrm>
          <a:off x="181592" y="2387626"/>
          <a:ext cx="330168" cy="3301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3700-4605-478C-A3BE-90D1F978A087}">
      <dsp:nvSpPr>
        <dsp:cNvPr id="0" name=""/>
        <dsp:cNvSpPr/>
      </dsp:nvSpPr>
      <dsp:spPr>
        <a:xfrm>
          <a:off x="693353" y="2252557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 Sales &amp; Customer Service role handles customer interaction and orders</a:t>
          </a:r>
        </a:p>
      </dsp:txBody>
      <dsp:txXfrm>
        <a:off x="693353" y="2252557"/>
        <a:ext cx="3677618" cy="600306"/>
      </dsp:txXfrm>
    </dsp:sp>
    <dsp:sp modelId="{17265CD0-0C7F-41A2-8758-DCD8F958297C}">
      <dsp:nvSpPr>
        <dsp:cNvPr id="0" name=""/>
        <dsp:cNvSpPr/>
      </dsp:nvSpPr>
      <dsp:spPr>
        <a:xfrm>
          <a:off x="0" y="3002940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74FF7-B029-4C3F-95AB-16AC685C6782}">
      <dsp:nvSpPr>
        <dsp:cNvPr id="0" name=""/>
        <dsp:cNvSpPr/>
      </dsp:nvSpPr>
      <dsp:spPr>
        <a:xfrm>
          <a:off x="181592" y="3138009"/>
          <a:ext cx="330168" cy="3301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6F74C-0212-4B28-8591-042965A7C196}">
      <dsp:nvSpPr>
        <dsp:cNvPr id="0" name=""/>
        <dsp:cNvSpPr/>
      </dsp:nvSpPr>
      <dsp:spPr>
        <a:xfrm>
          <a:off x="693353" y="3002940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 Delivery Staff member ensures timely distribution of products</a:t>
          </a:r>
        </a:p>
      </dsp:txBody>
      <dsp:txXfrm>
        <a:off x="693353" y="3002940"/>
        <a:ext cx="3677618" cy="600306"/>
      </dsp:txXfrm>
    </dsp:sp>
    <dsp:sp modelId="{535A801A-18AA-4A45-8218-41977C3DD138}">
      <dsp:nvSpPr>
        <dsp:cNvPr id="0" name=""/>
        <dsp:cNvSpPr/>
      </dsp:nvSpPr>
      <dsp:spPr>
        <a:xfrm>
          <a:off x="0" y="3753322"/>
          <a:ext cx="4370972" cy="6003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895E9-A55C-45E3-9C51-751CDEA56C65}">
      <dsp:nvSpPr>
        <dsp:cNvPr id="0" name=""/>
        <dsp:cNvSpPr/>
      </dsp:nvSpPr>
      <dsp:spPr>
        <a:xfrm>
          <a:off x="181592" y="3888391"/>
          <a:ext cx="330168" cy="3301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22DFD-5FFA-4673-B826-10280BB0FA37}">
      <dsp:nvSpPr>
        <dsp:cNvPr id="0" name=""/>
        <dsp:cNvSpPr/>
      </dsp:nvSpPr>
      <dsp:spPr>
        <a:xfrm>
          <a:off x="693353" y="3753322"/>
          <a:ext cx="3677618" cy="6003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32" tIns="63532" rIns="63532" bIns="6353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structure allows for flexibility and scalability as the business grows</a:t>
          </a:r>
        </a:p>
      </dsp:txBody>
      <dsp:txXfrm>
        <a:off x="693353" y="3753322"/>
        <a:ext cx="3677618" cy="6003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E88052-8F53-4E2F-81BD-9BFA307E4A94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79D0D-A6DA-4D12-A914-548F231E87EA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Strong demand makes the business viable</a:t>
          </a:r>
          <a:endParaRPr lang="en-US" sz="1600" b="0" kern="1200" dirty="0"/>
        </a:p>
      </dsp:txBody>
      <dsp:txXfrm>
        <a:off x="333914" y="2276522"/>
        <a:ext cx="1800000" cy="720000"/>
      </dsp:txXfrm>
    </dsp:sp>
    <dsp:sp modelId="{BF1E16B1-7519-44E7-B065-919BC26C622F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DA42B-8B76-4CF0-92BC-D2B1B81486AD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Initial losses expected, but break-even within a year</a:t>
          </a:r>
          <a:endParaRPr lang="en-US" sz="1600" b="0" kern="1200" dirty="0"/>
        </a:p>
      </dsp:txBody>
      <dsp:txXfrm>
        <a:off x="2448914" y="2276522"/>
        <a:ext cx="1800000" cy="720000"/>
      </dsp:txXfrm>
    </dsp:sp>
    <dsp:sp modelId="{8B368197-8C00-4539-A72D-89D4E120998B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25224-A3CD-4225-B9FE-2214C0A46FA0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Profits increase over time with higher sales</a:t>
          </a:r>
          <a:endParaRPr lang="en-US" sz="1600" kern="1200" dirty="0"/>
        </a:p>
      </dsp:txBody>
      <dsp:txXfrm>
        <a:off x="4563914" y="2276522"/>
        <a:ext cx="1800000" cy="720000"/>
      </dsp:txXfrm>
    </dsp:sp>
    <dsp:sp modelId="{B4EB6164-D059-4BF6-9180-9CF13CD127E4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98170-2B8B-4749-B668-478696A8147E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Competitive edge through quality and </a:t>
          </a:r>
          <a:r>
            <a:rPr lang="en-US" sz="1600" b="0" i="0" kern="1200" baseline="0" dirty="0" err="1"/>
            <a:t>personalised</a:t>
          </a:r>
          <a:r>
            <a:rPr lang="en-US" sz="1600" b="0" i="0" kern="1200" baseline="0" dirty="0"/>
            <a:t> service</a:t>
          </a:r>
          <a:endParaRPr lang="en-US" sz="1600" b="0" kern="1200" dirty="0"/>
        </a:p>
      </dsp:txBody>
      <dsp:txXfrm>
        <a:off x="6678914" y="2276522"/>
        <a:ext cx="1800000" cy="720000"/>
      </dsp:txXfrm>
    </dsp:sp>
    <dsp:sp modelId="{DCC9A20C-46FB-4156-9735-774B13357724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B616B-CEBF-449B-835F-E609BF91E58F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/>
            <a:t>Good potential for growth and expansion</a:t>
          </a:r>
          <a:endParaRPr lang="en-US" sz="1600" b="0" kern="1200" dirty="0"/>
        </a:p>
      </dsp:txBody>
      <dsp:txXfrm>
        <a:off x="8793914" y="227652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Söhne"/>
            </a:endParaRPr>
          </a:p>
          <a:p>
            <a:br>
              <a:rPr lang="en-GB" b="0" i="0" dirty="0">
                <a:solidFill>
                  <a:srgbClr val="000000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>
                <a:highlight>
                  <a:srgbClr val="FFFF00"/>
                </a:highlight>
              </a:rPr>
              <a:t>Apply PESTEL analysis </a:t>
            </a:r>
            <a:r>
              <a:rPr lang="en-GB" altLang="en-US" b="0" dirty="0">
                <a:solidFill>
                  <a:schemeClr val="accent2"/>
                </a:solidFill>
              </a:rPr>
              <a:t>taught in week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Analyse the following factors: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Political – Government policies, regulations, tax laws, trade restrictions.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Economic – Inflation, interest rates, economic growth, consumer spending.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Social – Demographics, cultural trends, lifestyle changes, education.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Technological – Innovation, digital transformation, automation.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Environmental – Sustainability, climate change regulations, waste management.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Legal – Employment laws, intellectual property rights, industry-specific regulations.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2. Align PESTEL with Business Strategy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After identifying key external factors, explain how they impact your business and what strategies you will adopt to mitigate risks or leverage opportunities.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 to week 5: Market Segmentation, Targeting, Positioning and marketing mix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Here are some key aspects of </a:t>
            </a:r>
            <a:r>
              <a:rPr lang="en-GB" b="1" dirty="0">
                <a:effectLst/>
              </a:rPr>
              <a:t>Unique Selling Points</a:t>
            </a:r>
            <a:r>
              <a:rPr lang="en-GB" dirty="0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Differentiation:</a:t>
            </a:r>
            <a:r>
              <a:rPr lang="en-GB" dirty="0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Customer-Centric:</a:t>
            </a:r>
            <a:r>
              <a:rPr lang="en-GB" dirty="0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dirty="0" err="1">
                <a:effectLst/>
              </a:rPr>
              <a:t>fulfills</a:t>
            </a:r>
            <a:r>
              <a:rPr lang="en-GB" dirty="0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Value and Benefits:</a:t>
            </a:r>
            <a:r>
              <a:rPr lang="en-GB" dirty="0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Memorability:</a:t>
            </a:r>
            <a:r>
              <a:rPr lang="en-GB" dirty="0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Emotional Appeal:</a:t>
            </a:r>
            <a:r>
              <a:rPr lang="en-GB" dirty="0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Competitive Advantage:</a:t>
            </a:r>
            <a:r>
              <a:rPr lang="en-GB" dirty="0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 dirty="0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 dirty="0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) - up to the break-even point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3753019"/>
            <a:ext cx="9144000" cy="1155646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00B0F0"/>
                </a:solidFill>
              </a:rPr>
              <a:t>Assessment Task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324303" y="2505670"/>
            <a:ext cx="95433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Business Plan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E03B8F5-5D5C-D23F-30F5-912F48DEE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Student: Jannatul Joyita Alam</a:t>
            </a:r>
          </a:p>
          <a:p>
            <a:pPr marL="0" indent="0">
              <a:buNone/>
            </a:pPr>
            <a:r>
              <a:rPr lang="en-GB" sz="2000" dirty="0"/>
              <a:t>Student ID: 2440390</a:t>
            </a:r>
          </a:p>
          <a:p>
            <a:pPr marL="0" indent="0">
              <a:buNone/>
            </a:pPr>
            <a:r>
              <a:rPr lang="en-GB" sz="2000" dirty="0"/>
              <a:t>Module: LCLM4006 Enterprise &amp; Entrepreneurship</a:t>
            </a:r>
          </a:p>
          <a:p>
            <a:pPr marL="0" indent="0">
              <a:buNone/>
            </a:pPr>
            <a:r>
              <a:rPr lang="en-GB" sz="2000" dirty="0"/>
              <a:t>Lecturer: Dr Tola Odugbesan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Content Placeholder 3" descr="A logo with flowers and leaves&#10;&#10;AI-generated content may be incorrect.">
            <a:extLst>
              <a:ext uri="{FF2B5EF4-FFF2-40B4-BE49-F238E27FC236}">
                <a16:creationId xmlns:a16="http://schemas.microsoft.com/office/drawing/2014/main" id="{E3AA57EF-01C8-6325-D19E-071683E1BE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4" r="9673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635000" y="640823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Table of Contents</a:t>
            </a:r>
            <a:endParaRPr lang="en-US" sz="5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BA6E22A-32FC-6157-24C7-952C40C758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31421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1043631" y="809898"/>
            <a:ext cx="10173010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Introduction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1">
            <a:extLst>
              <a:ext uri="{FF2B5EF4-FFF2-40B4-BE49-F238E27FC236}">
                <a16:creationId xmlns:a16="http://schemas.microsoft.com/office/drawing/2014/main" id="{62B4519B-E05A-1473-1B78-3C561BC889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77163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1043631" y="809898"/>
            <a:ext cx="10173010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1 - </a:t>
            </a:r>
            <a:r>
              <a:rPr lang="en-US" sz="48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AAE5B47-F96E-D366-D15E-43DCB637A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360704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1282963" y="1238080"/>
            <a:ext cx="9849751" cy="13496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Legal Format and Management Structure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 dirty="0"/>
          </a:p>
          <a:p>
            <a:pPr marL="0"/>
            <a:r>
              <a:rPr lang="en-US" sz="2000" dirty="0"/>
              <a:t>Business operates as a Sole Trader</a:t>
            </a:r>
          </a:p>
          <a:p>
            <a:pPr marL="0"/>
            <a:r>
              <a:rPr lang="en-US" sz="2000" dirty="0"/>
              <a:t>Advantages: simple setup and full control</a:t>
            </a:r>
          </a:p>
          <a:p>
            <a:pPr marL="0"/>
            <a:r>
              <a:rPr lang="en-US" sz="2000" dirty="0"/>
              <a:t>Owner responsible for operations and design</a:t>
            </a:r>
          </a:p>
          <a:p>
            <a:pPr marL="0"/>
            <a:r>
              <a:rPr lang="en-US" sz="2000" dirty="0"/>
              <a:t>Future plan to recruit staff as business grows</a:t>
            </a:r>
          </a:p>
          <a:p>
            <a:pPr marL="0" indent="0">
              <a:buNone/>
            </a:pPr>
            <a:br>
              <a:rPr lang="en-US" sz="2000" dirty="0"/>
            </a:b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81F8D5-515A-45DC-B296-30AB11F2C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Example: An organisational chart of a restaurant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3F65BB1-9206-4D7F-97F9-47DCC7DC6334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DC1B73B6-E59A-CC31-93E6-16905448E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7211232"/>
              </p:ext>
            </p:extLst>
          </p:nvPr>
        </p:nvGraphicFramePr>
        <p:xfrm>
          <a:off x="587988" y="2620641"/>
          <a:ext cx="5837750" cy="3023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7" name="TextBox 12">
            <a:extLst>
              <a:ext uri="{FF2B5EF4-FFF2-40B4-BE49-F238E27FC236}">
                <a16:creationId xmlns:a16="http://schemas.microsoft.com/office/drawing/2014/main" id="{6F055AFB-9D5A-914C-1CD0-6CC63EA756A7}"/>
              </a:ext>
            </a:extLst>
          </p:cNvPr>
          <p:cNvGraphicFramePr/>
          <p:nvPr/>
        </p:nvGraphicFramePr>
        <p:xfrm>
          <a:off x="7349973" y="569120"/>
          <a:ext cx="4370972" cy="4355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841246" y="673770"/>
            <a:ext cx="3644489" cy="24144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  <a:endParaRPr lang="en-US" sz="5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357B1B03-A4D0-35AB-1854-472BFF229C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4476" y="1081821"/>
            <a:ext cx="5254754" cy="52946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Political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UK business regulations and health &amp; safety requirements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Ensure full compliance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Economic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Stable demand but rising costs (inflation)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Control costs and use competitive pricing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Social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High demand for flowers in events and celebrations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 Focus on personalized, high-quality designs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Technological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Social media and online sales opportunities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Use digital marketing and online platforms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Environmental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Growing concern for sustainability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Use eco-friendly packaging and reduce waste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Legal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Must follow consumer and employment laws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 Maintain proper legal documentation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645065" y="1463040"/>
            <a:ext cx="3796306" cy="26909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48DEBDCC-4B98-DC0B-A1E5-3554F70BB4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6218" y="1463039"/>
            <a:ext cx="5542387" cy="43004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Social Media Marketing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Use Instagram and Facebook to showcase floral designs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→ Builds brand awareness and engages target customers at low cost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Partnerships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Collaborate with event planners and wedding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  <a:latin typeface="+mn-lt"/>
              </a:rPr>
              <a:t>organisers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→ Generates consistent orders and expands market reach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Local Promotion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Target local community through flyers and word-of-mouth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→ Strengthens local presence and customer loyalty</a:t>
            </a:r>
          </a:p>
          <a:p>
            <a:pPr marR="0" lvl="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Customer Experience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Offer personalized services and high-quality products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</a:b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+mn-lt"/>
              </a:rPr>
              <a:t>→ Encourages repeat purchases and positive referrals</a:t>
            </a:r>
          </a:p>
          <a:p>
            <a:pPr marL="0" marR="0" lvl="0" indent="-228600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4762296"/>
              </p:ext>
            </p:extLst>
          </p:nvPr>
        </p:nvGraphicFramePr>
        <p:xfrm>
          <a:off x="6096000" y="239137"/>
          <a:ext cx="5791200" cy="6498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55960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835240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0519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per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562968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u="none" strike="noStrike" dirty="0">
                          <a:effectLst/>
                          <a:latin typeface="+mn-lt"/>
                        </a:rPr>
                        <a:t>Shop Rent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£1,200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562968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u="none" strike="noStrike" dirty="0">
                          <a:effectLst/>
                          <a:latin typeface="+mn-lt"/>
                        </a:rPr>
                        <a:t>Utilities 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£200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902036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u="none" strike="noStrike" dirty="0">
                          <a:effectLst/>
                          <a:latin typeface="+mn-lt"/>
                        </a:rPr>
                        <a:t>Insurance &amp; licences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£150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0519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u="none" strike="noStrike" dirty="0">
                          <a:effectLst/>
                          <a:latin typeface="+mn-lt"/>
                        </a:rPr>
                        <a:t>Marketing 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£250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902036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u="none" strike="noStrike" dirty="0">
                          <a:effectLst/>
                          <a:latin typeface="+mn-lt"/>
                        </a:rPr>
                        <a:t>Transport &amp; delivery costs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£300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902036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Miscellaneous expenses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£400</a:t>
                      </a: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73612512"/>
                  </a:ext>
                </a:extLst>
              </a:tr>
              <a:tr h="562968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cost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£2,500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9411949"/>
              </p:ext>
            </p:extLst>
          </p:nvPr>
        </p:nvGraphicFramePr>
        <p:xfrm>
          <a:off x="304801" y="239137"/>
          <a:ext cx="5486400" cy="6498961"/>
        </p:xfrm>
        <a:graphic>
          <a:graphicData uri="http://schemas.openxmlformats.org/drawingml/2006/table">
            <a:tbl>
              <a:tblPr firstRow="1"/>
              <a:tblGrid>
                <a:gridCol w="3164634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2321766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Shop rent &amp; deposit</a:t>
                      </a:r>
                      <a:endParaRPr lang="en-GB" sz="2500" b="1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Initial flower stock</a:t>
                      </a:r>
                      <a:endParaRPr lang="en-GB" sz="2500" b="1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Equipment &amp; materials</a:t>
                      </a:r>
                      <a:endParaRPr lang="en-GB" sz="2500" b="1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£1,500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Furniture &amp; setup</a:t>
                      </a:r>
                      <a:endParaRPr lang="en-GB" sz="2500" b="1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kern="1200" dirty="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Marketing &amp; promotion</a:t>
                      </a:r>
                      <a:endParaRPr lang="en-GB" sz="2500" b="1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£800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3510600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£8,300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540022"/>
              </p:ext>
            </p:extLst>
          </p:nvPr>
        </p:nvGraphicFramePr>
        <p:xfrm>
          <a:off x="990221" y="543507"/>
          <a:ext cx="10211562" cy="5770986"/>
        </p:xfrm>
        <a:graphic>
          <a:graphicData uri="http://schemas.openxmlformats.org/drawingml/2006/table">
            <a:tbl>
              <a:tblPr firstRow="1" bandRow="1"/>
              <a:tblGrid>
                <a:gridCol w="2098982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1088340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404848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404848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404848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404848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404848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107184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30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56892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kern="120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Fresh flowers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£900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£900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£950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£1,100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119757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kern="1200">
                          <a:solidFill>
                            <a:schemeClr val="tx1"/>
                          </a:solidFill>
                          <a:effectLst/>
                          <a:highlight>
                            <a:srgbClr val="CAEDFB"/>
                          </a:highlight>
                          <a:latin typeface="+mn-lt"/>
                          <a:ea typeface="+mn-ea"/>
                          <a:cs typeface="+mn-cs"/>
                        </a:rPr>
                        <a:t>Packaging (wraps, ribbons)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£280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9304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Delivery costs</a:t>
                      </a:r>
                    </a:p>
                  </a:txBody>
                  <a:tcPr marL="125730" marR="125730" marT="62865" marB="628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£180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9304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500"/>
                        <a:t>Temporary staff </a:t>
                      </a:r>
                    </a:p>
                  </a:txBody>
                  <a:tcPr marL="125730" marR="125730" marT="62865" marB="62865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£300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£250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£300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£350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000" b="0" i="0" u="none" strike="noStrike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£400</a:t>
                      </a: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2424129"/>
                  </a:ext>
                </a:extLst>
              </a:tr>
              <a:tr h="1071843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30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£1,350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£1,450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£1,650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£1,800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£2,050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1" marR="15711" marT="15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259831"/>
              </p:ext>
            </p:extLst>
          </p:nvPr>
        </p:nvGraphicFramePr>
        <p:xfrm>
          <a:off x="850890" y="1522784"/>
          <a:ext cx="10490219" cy="3812430"/>
        </p:xfrm>
        <a:graphic>
          <a:graphicData uri="http://schemas.openxmlformats.org/drawingml/2006/table">
            <a:tbl>
              <a:tblPr firstRow="1" bandRow="1"/>
              <a:tblGrid>
                <a:gridCol w="2024746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83395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83395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81808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83396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83396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550083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5158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5158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£5,200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5450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£900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£1,800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£1,700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£2,200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£2,300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£2,600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5158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£6,100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£7,000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£6,900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£7,400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£7,500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£7,800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5158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£5,500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£9,200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£10,000</a:t>
                      </a:r>
                      <a:endParaRPr lang="en-GB" sz="2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51585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-£3,600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-£1,500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-£400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£1,100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£1,700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£2,200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C4168-6EAA-E388-F08A-AF864457C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33735AA-6F91-6399-E73C-2286E59CA7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77685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08865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1169</Words>
  <Application>Microsoft Macintosh PowerPoint</Application>
  <PresentationFormat>Widescreen</PresentationFormat>
  <Paragraphs>232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Narrow</vt:lpstr>
      <vt:lpstr>Arial</vt:lpstr>
      <vt:lpstr>Calibri</vt:lpstr>
      <vt:lpstr>Calibri Light</vt:lpstr>
      <vt:lpstr>Söhne</vt:lpstr>
      <vt:lpstr>Office Theme</vt:lpstr>
      <vt:lpstr>Assessment Task 2</vt:lpstr>
      <vt:lpstr>Business Plan</vt:lpstr>
      <vt:lpstr>PowerPoint Presentation</vt:lpstr>
      <vt:lpstr>PowerPoint Presentation</vt:lpstr>
      <vt:lpstr>PowerPoint Presentation</vt:lpstr>
      <vt:lpstr>PowerPoint Presentation</vt:lpstr>
      <vt:lpstr>Example: An organisational chart of a restaurant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Jannatul Joyita Alam (2440390)</cp:lastModifiedBy>
  <cp:revision>52</cp:revision>
  <dcterms:created xsi:type="dcterms:W3CDTF">2023-07-31T07:37:43Z</dcterms:created>
  <dcterms:modified xsi:type="dcterms:W3CDTF">2026-04-20T09:26:09Z</dcterms:modified>
</cp:coreProperties>
</file>