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82" r:id="rId7"/>
    <p:sldId id="261" r:id="rId8"/>
    <p:sldId id="262" r:id="rId9"/>
    <p:sldId id="272" r:id="rId10"/>
    <p:sldId id="265" r:id="rId11"/>
    <p:sldId id="273" r:id="rId12"/>
    <p:sldId id="274" r:id="rId13"/>
    <p:sldId id="275" r:id="rId14"/>
    <p:sldId id="276" r:id="rId15"/>
    <p:sldId id="277" r:id="rId16"/>
    <p:sldId id="284" r:id="rId17"/>
    <p:sldId id="263" r:id="rId18"/>
    <p:sldId id="264" r:id="rId19"/>
    <p:sldId id="281" r:id="rId20"/>
    <p:sldId id="278" r:id="rId21"/>
    <p:sldId id="266" r:id="rId22"/>
    <p:sldId id="269" r:id="rId23"/>
    <p:sldId id="280" r:id="rId24"/>
    <p:sldId id="267" r:id="rId25"/>
    <p:sldId id="268" r:id="rId26"/>
    <p:sldId id="270" r:id="rId27"/>
    <p:sldId id="271" r:id="rId28"/>
    <p:sldId id="279"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C128E7-0D2D-C7D9-20BC-D16C28687C65}" v="7" dt="2026-03-19T16:51:12.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Franklin (2219366)" userId="S::2219366@student.uwtsd.ac.uk::a31ebbd3-50c1-4c00-9c27-fee44e16818a" providerId="AD" clId="Web-{A08DE0D1-00B7-B737-BD1B-5659E12E0DF8}"/>
    <pc:docChg chg="addSld delSld modSld">
      <pc:chgData name="Samuel Franklin (2219366)" userId="S::2219366@student.uwtsd.ac.uk::a31ebbd3-50c1-4c00-9c27-fee44e16818a" providerId="AD" clId="Web-{A08DE0D1-00B7-B737-BD1B-5659E12E0DF8}" dt="2026-03-16T21:20:50.151" v="759" actId="20577"/>
      <pc:docMkLst>
        <pc:docMk/>
      </pc:docMkLst>
      <pc:sldChg chg="addSp delSp modSp mod setBg">
        <pc:chgData name="Samuel Franklin (2219366)" userId="S::2219366@student.uwtsd.ac.uk::a31ebbd3-50c1-4c00-9c27-fee44e16818a" providerId="AD" clId="Web-{A08DE0D1-00B7-B737-BD1B-5659E12E0DF8}" dt="2026-03-13T10:02:56.964" v="181" actId="1076"/>
        <pc:sldMkLst>
          <pc:docMk/>
          <pc:sldMk cId="610338570" sldId="257"/>
        </pc:sldMkLst>
        <pc:spChg chg="mod">
          <ac:chgData name="Samuel Franklin (2219366)" userId="S::2219366@student.uwtsd.ac.uk::a31ebbd3-50c1-4c00-9c27-fee44e16818a" providerId="AD" clId="Web-{A08DE0D1-00B7-B737-BD1B-5659E12E0DF8}" dt="2026-03-13T09:53:34.713" v="152"/>
          <ac:spMkLst>
            <pc:docMk/>
            <pc:sldMk cId="610338570" sldId="257"/>
            <ac:spMk id="2" creationId="{1C2FE273-3A3F-5238-5FA9-04493BA66862}"/>
          </ac:spMkLst>
        </pc:spChg>
        <pc:spChg chg="add">
          <ac:chgData name="Samuel Franklin (2219366)" userId="S::2219366@student.uwtsd.ac.uk::a31ebbd3-50c1-4c00-9c27-fee44e16818a" providerId="AD" clId="Web-{A08DE0D1-00B7-B737-BD1B-5659E12E0DF8}" dt="2026-03-13T09:53:34.713" v="152"/>
          <ac:spMkLst>
            <pc:docMk/>
            <pc:sldMk cId="610338570" sldId="257"/>
            <ac:spMk id="9" creationId="{23BB7E73-E730-42EA-AACE-D1E323EA547E}"/>
          </ac:spMkLst>
        </pc:spChg>
        <pc:spChg chg="add">
          <ac:chgData name="Samuel Franklin (2219366)" userId="S::2219366@student.uwtsd.ac.uk::a31ebbd3-50c1-4c00-9c27-fee44e16818a" providerId="AD" clId="Web-{A08DE0D1-00B7-B737-BD1B-5659E12E0DF8}" dt="2026-03-13T09:53:34.713" v="152"/>
          <ac:spMkLst>
            <pc:docMk/>
            <pc:sldMk cId="610338570" sldId="257"/>
            <ac:spMk id="11" creationId="{F1F6C2E9-B316-4410-88E5-74F044FC3575}"/>
          </ac:spMkLst>
        </pc:spChg>
        <pc:spChg chg="add">
          <ac:chgData name="Samuel Franklin (2219366)" userId="S::2219366@student.uwtsd.ac.uk::a31ebbd3-50c1-4c00-9c27-fee44e16818a" providerId="AD" clId="Web-{A08DE0D1-00B7-B737-BD1B-5659E12E0DF8}" dt="2026-03-13T09:53:34.713" v="152"/>
          <ac:spMkLst>
            <pc:docMk/>
            <pc:sldMk cId="610338570" sldId="257"/>
            <ac:spMk id="13" creationId="{83D07262-43A6-451F-9B19-77B943C6399D}"/>
          </ac:spMkLst>
        </pc:spChg>
        <pc:graphicFrameChg chg="add mod">
          <ac:chgData name="Samuel Franklin (2219366)" userId="S::2219366@student.uwtsd.ac.uk::a31ebbd3-50c1-4c00-9c27-fee44e16818a" providerId="AD" clId="Web-{A08DE0D1-00B7-B737-BD1B-5659E12E0DF8}" dt="2026-03-13T10:02:56.964" v="181" actId="1076"/>
          <ac:graphicFrameMkLst>
            <pc:docMk/>
            <pc:sldMk cId="610338570" sldId="257"/>
            <ac:graphicFrameMk id="5" creationId="{5A8EA6EB-35E6-1DE1-9FEA-D1C90FD1D79B}"/>
          </ac:graphicFrameMkLst>
        </pc:graphicFrameChg>
      </pc:sldChg>
      <pc:sldChg chg="addSp delSp modSp mod setBg">
        <pc:chgData name="Samuel Franklin (2219366)" userId="S::2219366@student.uwtsd.ac.uk::a31ebbd3-50c1-4c00-9c27-fee44e16818a" providerId="AD" clId="Web-{A08DE0D1-00B7-B737-BD1B-5659E12E0DF8}" dt="2026-03-13T09:53:22.901" v="151" actId="20577"/>
        <pc:sldMkLst>
          <pc:docMk/>
          <pc:sldMk cId="726379390" sldId="258"/>
        </pc:sldMkLst>
        <pc:spChg chg="mod">
          <ac:chgData name="Samuel Franklin (2219366)" userId="S::2219366@student.uwtsd.ac.uk::a31ebbd3-50c1-4c00-9c27-fee44e16818a" providerId="AD" clId="Web-{A08DE0D1-00B7-B737-BD1B-5659E12E0DF8}" dt="2026-03-13T09:53:18.494" v="150"/>
          <ac:spMkLst>
            <pc:docMk/>
            <pc:sldMk cId="726379390" sldId="258"/>
            <ac:spMk id="2" creationId="{A7379B34-0CD7-F140-5CAC-803D28CF7693}"/>
          </ac:spMkLst>
        </pc:spChg>
        <pc:spChg chg="mod">
          <ac:chgData name="Samuel Franklin (2219366)" userId="S::2219366@student.uwtsd.ac.uk::a31ebbd3-50c1-4c00-9c27-fee44e16818a" providerId="AD" clId="Web-{A08DE0D1-00B7-B737-BD1B-5659E12E0DF8}" dt="2026-03-13T09:53:22.901" v="151" actId="20577"/>
          <ac:spMkLst>
            <pc:docMk/>
            <pc:sldMk cId="726379390" sldId="258"/>
            <ac:spMk id="3" creationId="{EECB4710-1E40-94CE-360C-EA4D10202F4F}"/>
          </ac:spMkLst>
        </pc:spChg>
        <pc:spChg chg="add">
          <ac:chgData name="Samuel Franklin (2219366)" userId="S::2219366@student.uwtsd.ac.uk::a31ebbd3-50c1-4c00-9c27-fee44e16818a" providerId="AD" clId="Web-{A08DE0D1-00B7-B737-BD1B-5659E12E0DF8}" dt="2026-03-13T09:53:18.494" v="150"/>
          <ac:spMkLst>
            <pc:docMk/>
            <pc:sldMk cId="726379390" sldId="258"/>
            <ac:spMk id="6" creationId="{C868C70C-E5C4-CD47-888C-FCB3373B6D38}"/>
          </ac:spMkLst>
        </pc:spChg>
        <pc:spChg chg="add">
          <ac:chgData name="Samuel Franklin (2219366)" userId="S::2219366@student.uwtsd.ac.uk::a31ebbd3-50c1-4c00-9c27-fee44e16818a" providerId="AD" clId="Web-{A08DE0D1-00B7-B737-BD1B-5659E12E0DF8}" dt="2026-03-13T09:53:18.494" v="150"/>
          <ac:spMkLst>
            <pc:docMk/>
            <pc:sldMk cId="726379390" sldId="258"/>
            <ac:spMk id="7" creationId="{6DA97320-228E-48F3-BCFA-423F983C8557}"/>
          </ac:spMkLst>
        </pc:spChg>
        <pc:spChg chg="add">
          <ac:chgData name="Samuel Franklin (2219366)" userId="S::2219366@student.uwtsd.ac.uk::a31ebbd3-50c1-4c00-9c27-fee44e16818a" providerId="AD" clId="Web-{A08DE0D1-00B7-B737-BD1B-5659E12E0DF8}" dt="2026-03-13T09:53:18.494" v="150"/>
          <ac:spMkLst>
            <pc:docMk/>
            <pc:sldMk cId="726379390" sldId="258"/>
            <ac:spMk id="8" creationId="{2C9F0975-851A-4FEC-B19A-6EC12C0D540C}"/>
          </ac:spMkLst>
        </pc:spChg>
        <pc:picChg chg="add mod ord modCrop">
          <ac:chgData name="Samuel Franklin (2219366)" userId="S::2219366@student.uwtsd.ac.uk::a31ebbd3-50c1-4c00-9c27-fee44e16818a" providerId="AD" clId="Web-{A08DE0D1-00B7-B737-BD1B-5659E12E0DF8}" dt="2026-03-13T09:53:18.494" v="150"/>
          <ac:picMkLst>
            <pc:docMk/>
            <pc:sldMk cId="726379390" sldId="258"/>
            <ac:picMk id="4" creationId="{34036691-65B0-F896-6933-315821669159}"/>
          </ac:picMkLst>
        </pc:picChg>
      </pc:sldChg>
      <pc:sldChg chg="addSp modSp mod setBg">
        <pc:chgData name="Samuel Franklin (2219366)" userId="S::2219366@student.uwtsd.ac.uk::a31ebbd3-50c1-4c00-9c27-fee44e16818a" providerId="AD" clId="Web-{A08DE0D1-00B7-B737-BD1B-5659E12E0DF8}" dt="2026-03-13T12:32:33.768" v="747" actId="20577"/>
        <pc:sldMkLst>
          <pc:docMk/>
          <pc:sldMk cId="287111325" sldId="259"/>
        </pc:sldMkLst>
        <pc:spChg chg="mod">
          <ac:chgData name="Samuel Franklin (2219366)" userId="S::2219366@student.uwtsd.ac.uk::a31ebbd3-50c1-4c00-9c27-fee44e16818a" providerId="AD" clId="Web-{A08DE0D1-00B7-B737-BD1B-5659E12E0DF8}" dt="2026-03-13T09:54:14.011" v="155"/>
          <ac:spMkLst>
            <pc:docMk/>
            <pc:sldMk cId="287111325" sldId="259"/>
            <ac:spMk id="2" creationId="{4F737D21-2430-27A2-6F57-B1CF2A262DA1}"/>
          </ac:spMkLst>
        </pc:spChg>
        <pc:spChg chg="mod">
          <ac:chgData name="Samuel Franklin (2219366)" userId="S::2219366@student.uwtsd.ac.uk::a31ebbd3-50c1-4c00-9c27-fee44e16818a" providerId="AD" clId="Web-{A08DE0D1-00B7-B737-BD1B-5659E12E0DF8}" dt="2026-03-13T12:32:33.768" v="747" actId="20577"/>
          <ac:spMkLst>
            <pc:docMk/>
            <pc:sldMk cId="287111325" sldId="259"/>
            <ac:spMk id="3" creationId="{F7B96E1D-C344-00A1-F94C-21E1524907FB}"/>
          </ac:spMkLst>
        </pc:spChg>
        <pc:spChg chg="add">
          <ac:chgData name="Samuel Franklin (2219366)" userId="S::2219366@student.uwtsd.ac.uk::a31ebbd3-50c1-4c00-9c27-fee44e16818a" providerId="AD" clId="Web-{A08DE0D1-00B7-B737-BD1B-5659E12E0DF8}" dt="2026-03-13T09:54:14.011" v="155"/>
          <ac:spMkLst>
            <pc:docMk/>
            <pc:sldMk cId="287111325" sldId="259"/>
            <ac:spMk id="9" creationId="{C868C70C-E5C4-CD47-888C-FCB3373B6D38}"/>
          </ac:spMkLst>
        </pc:spChg>
        <pc:spChg chg="add">
          <ac:chgData name="Samuel Franklin (2219366)" userId="S::2219366@student.uwtsd.ac.uk::a31ebbd3-50c1-4c00-9c27-fee44e16818a" providerId="AD" clId="Web-{A08DE0D1-00B7-B737-BD1B-5659E12E0DF8}" dt="2026-03-13T09:54:14.011" v="155"/>
          <ac:spMkLst>
            <pc:docMk/>
            <pc:sldMk cId="287111325" sldId="259"/>
            <ac:spMk id="11" creationId="{D8C68F39-5E8A-844C-A8FD-394F253C1E5F}"/>
          </ac:spMkLst>
        </pc:spChg>
        <pc:spChg chg="add">
          <ac:chgData name="Samuel Franklin (2219366)" userId="S::2219366@student.uwtsd.ac.uk::a31ebbd3-50c1-4c00-9c27-fee44e16818a" providerId="AD" clId="Web-{A08DE0D1-00B7-B737-BD1B-5659E12E0DF8}" dt="2026-03-13T09:54:14.011" v="155"/>
          <ac:spMkLst>
            <pc:docMk/>
            <pc:sldMk cId="287111325" sldId="259"/>
            <ac:spMk id="13" creationId="{BC583CEB-AC2B-2640-94F6-5958E6BC5BAB}"/>
          </ac:spMkLst>
        </pc:spChg>
        <pc:picChg chg="add">
          <ac:chgData name="Samuel Franklin (2219366)" userId="S::2219366@student.uwtsd.ac.uk::a31ebbd3-50c1-4c00-9c27-fee44e16818a" providerId="AD" clId="Web-{A08DE0D1-00B7-B737-BD1B-5659E12E0DF8}" dt="2026-03-13T09:54:14.011" v="155"/>
          <ac:picMkLst>
            <pc:docMk/>
            <pc:sldMk cId="287111325" sldId="259"/>
            <ac:picMk id="5" creationId="{8BE89842-C197-D73D-BF99-F767D1E9FE06}"/>
          </ac:picMkLst>
        </pc:picChg>
      </pc:sldChg>
      <pc:sldChg chg="addSp delSp modSp mod setBg addAnim delAnim">
        <pc:chgData name="Samuel Franklin (2219366)" userId="S::2219366@student.uwtsd.ac.uk::a31ebbd3-50c1-4c00-9c27-fee44e16818a" providerId="AD" clId="Web-{A08DE0D1-00B7-B737-BD1B-5659E12E0DF8}" dt="2026-03-13T12:27:08.781" v="722"/>
        <pc:sldMkLst>
          <pc:docMk/>
          <pc:sldMk cId="2940562140" sldId="260"/>
        </pc:sldMkLst>
        <pc:spChg chg="mod">
          <ac:chgData name="Samuel Franklin (2219366)" userId="S::2219366@student.uwtsd.ac.uk::a31ebbd3-50c1-4c00-9c27-fee44e16818a" providerId="AD" clId="Web-{A08DE0D1-00B7-B737-BD1B-5659E12E0DF8}" dt="2026-03-13T09:54:25.417" v="156"/>
          <ac:spMkLst>
            <pc:docMk/>
            <pc:sldMk cId="2940562140" sldId="260"/>
            <ac:spMk id="2" creationId="{35BD97F7-E4D5-6767-D8DB-76941AB29B9F}"/>
          </ac:spMkLst>
        </pc:spChg>
        <pc:spChg chg="add">
          <ac:chgData name="Samuel Franklin (2219366)" userId="S::2219366@student.uwtsd.ac.uk::a31ebbd3-50c1-4c00-9c27-fee44e16818a" providerId="AD" clId="Web-{A08DE0D1-00B7-B737-BD1B-5659E12E0DF8}" dt="2026-03-13T09:54:25.417" v="156"/>
          <ac:spMkLst>
            <pc:docMk/>
            <pc:sldMk cId="2940562140" sldId="260"/>
            <ac:spMk id="11" creationId="{23BB7E73-E730-42EA-AACE-D1E323EA547E}"/>
          </ac:spMkLst>
        </pc:spChg>
        <pc:spChg chg="add">
          <ac:chgData name="Samuel Franklin (2219366)" userId="S::2219366@student.uwtsd.ac.uk::a31ebbd3-50c1-4c00-9c27-fee44e16818a" providerId="AD" clId="Web-{A08DE0D1-00B7-B737-BD1B-5659E12E0DF8}" dt="2026-03-13T09:54:25.417" v="156"/>
          <ac:spMkLst>
            <pc:docMk/>
            <pc:sldMk cId="2940562140" sldId="260"/>
            <ac:spMk id="13" creationId="{F1F6C2E9-B316-4410-88E5-74F044FC3575}"/>
          </ac:spMkLst>
        </pc:spChg>
        <pc:spChg chg="add">
          <ac:chgData name="Samuel Franklin (2219366)" userId="S::2219366@student.uwtsd.ac.uk::a31ebbd3-50c1-4c00-9c27-fee44e16818a" providerId="AD" clId="Web-{A08DE0D1-00B7-B737-BD1B-5659E12E0DF8}" dt="2026-03-13T09:54:25.417" v="156"/>
          <ac:spMkLst>
            <pc:docMk/>
            <pc:sldMk cId="2940562140" sldId="260"/>
            <ac:spMk id="15" creationId="{83D07262-43A6-451F-9B19-77B943C6399D}"/>
          </ac:spMkLst>
        </pc:spChg>
        <pc:spChg chg="add mod">
          <ac:chgData name="Samuel Franklin (2219366)" userId="S::2219366@student.uwtsd.ac.uk::a31ebbd3-50c1-4c00-9c27-fee44e16818a" providerId="AD" clId="Web-{A08DE0D1-00B7-B737-BD1B-5659E12E0DF8}" dt="2026-03-13T11:05:48.490" v="525" actId="1076"/>
          <ac:spMkLst>
            <pc:docMk/>
            <pc:sldMk cId="2940562140" sldId="260"/>
            <ac:spMk id="40" creationId="{ED68662C-5B9A-A59C-214D-E517294E051F}"/>
          </ac:spMkLst>
        </pc:spChg>
        <pc:graphicFrameChg chg="add mod modGraphic">
          <ac:chgData name="Samuel Franklin (2219366)" userId="S::2219366@student.uwtsd.ac.uk::a31ebbd3-50c1-4c00-9c27-fee44e16818a" providerId="AD" clId="Web-{A08DE0D1-00B7-B737-BD1B-5659E12E0DF8}" dt="2026-03-13T11:06:06.210" v="530" actId="20577"/>
          <ac:graphicFrameMkLst>
            <pc:docMk/>
            <pc:sldMk cId="2940562140" sldId="260"/>
            <ac:graphicFrameMk id="7" creationId="{659956EF-C526-0837-4744-5A1EEA7741AC}"/>
          </ac:graphicFrameMkLst>
        </pc:graphicFrameChg>
      </pc:sldChg>
      <pc:sldChg chg="modSp addAnim">
        <pc:chgData name="Samuel Franklin (2219366)" userId="S::2219366@student.uwtsd.ac.uk::a31ebbd3-50c1-4c00-9c27-fee44e16818a" providerId="AD" clId="Web-{A08DE0D1-00B7-B737-BD1B-5659E12E0DF8}" dt="2026-03-16T21:17:48.349" v="751" actId="20577"/>
        <pc:sldMkLst>
          <pc:docMk/>
          <pc:sldMk cId="3502306489" sldId="261"/>
        </pc:sldMkLst>
        <pc:spChg chg="mod">
          <ac:chgData name="Samuel Franklin (2219366)" userId="S::2219366@student.uwtsd.ac.uk::a31ebbd3-50c1-4c00-9c27-fee44e16818a" providerId="AD" clId="Web-{A08DE0D1-00B7-B737-BD1B-5659E12E0DF8}" dt="2026-03-16T21:17:48.349" v="751" actId="20577"/>
          <ac:spMkLst>
            <pc:docMk/>
            <pc:sldMk cId="3502306489" sldId="261"/>
            <ac:spMk id="3" creationId="{72229AF6-05E0-E582-9404-38E93BFFE8E4}"/>
          </ac:spMkLst>
        </pc:spChg>
      </pc:sldChg>
      <pc:sldChg chg="modSp addAnim delAnim">
        <pc:chgData name="Samuel Franklin (2219366)" userId="S::2219366@student.uwtsd.ac.uk::a31ebbd3-50c1-4c00-9c27-fee44e16818a" providerId="AD" clId="Web-{A08DE0D1-00B7-B737-BD1B-5659E12E0DF8}" dt="2026-03-16T21:18:04.724" v="752" actId="20577"/>
        <pc:sldMkLst>
          <pc:docMk/>
          <pc:sldMk cId="221568978" sldId="262"/>
        </pc:sldMkLst>
        <pc:spChg chg="mod">
          <ac:chgData name="Samuel Franklin (2219366)" userId="S::2219366@student.uwtsd.ac.uk::a31ebbd3-50c1-4c00-9c27-fee44e16818a" providerId="AD" clId="Web-{A08DE0D1-00B7-B737-BD1B-5659E12E0DF8}" dt="2026-03-16T21:18:04.724" v="752" actId="20577"/>
          <ac:spMkLst>
            <pc:docMk/>
            <pc:sldMk cId="221568978" sldId="262"/>
            <ac:spMk id="3" creationId="{E478A0A2-BDD6-54DC-46B7-3CDDB447608C}"/>
          </ac:spMkLst>
        </pc:spChg>
      </pc:sldChg>
      <pc:sldChg chg="addAnim delAnim">
        <pc:chgData name="Samuel Franklin (2219366)" userId="S::2219366@student.uwtsd.ac.uk::a31ebbd3-50c1-4c00-9c27-fee44e16818a" providerId="AD" clId="Web-{A08DE0D1-00B7-B737-BD1B-5659E12E0DF8}" dt="2026-03-13T12:30:14.704" v="730"/>
        <pc:sldMkLst>
          <pc:docMk/>
          <pc:sldMk cId="817218466" sldId="263"/>
        </pc:sldMkLst>
      </pc:sldChg>
      <pc:sldChg chg="addSp delSp modSp">
        <pc:chgData name="Samuel Franklin (2219366)" userId="S::2219366@student.uwtsd.ac.uk::a31ebbd3-50c1-4c00-9c27-fee44e16818a" providerId="AD" clId="Web-{A08DE0D1-00B7-B737-BD1B-5659E12E0DF8}" dt="2026-03-13T11:07:33.779" v="538" actId="20577"/>
        <pc:sldMkLst>
          <pc:docMk/>
          <pc:sldMk cId="2252655683" sldId="264"/>
        </pc:sldMkLst>
        <pc:spChg chg="mod">
          <ac:chgData name="Samuel Franklin (2219366)" userId="S::2219366@student.uwtsd.ac.uk::a31ebbd3-50c1-4c00-9c27-fee44e16818a" providerId="AD" clId="Web-{A08DE0D1-00B7-B737-BD1B-5659E12E0DF8}" dt="2026-03-13T11:01:09.430" v="466" actId="20577"/>
          <ac:spMkLst>
            <pc:docMk/>
            <pc:sldMk cId="2252655683" sldId="264"/>
            <ac:spMk id="2" creationId="{4414242D-DDFB-7939-FD79-9A99B1D11D80}"/>
          </ac:spMkLst>
        </pc:spChg>
        <pc:spChg chg="add mod">
          <ac:chgData name="Samuel Franklin (2219366)" userId="S::2219366@student.uwtsd.ac.uk::a31ebbd3-50c1-4c00-9c27-fee44e16818a" providerId="AD" clId="Web-{A08DE0D1-00B7-B737-BD1B-5659E12E0DF8}" dt="2026-03-13T11:02:35.698" v="498" actId="20577"/>
          <ac:spMkLst>
            <pc:docMk/>
            <pc:sldMk cId="2252655683" sldId="264"/>
            <ac:spMk id="4" creationId="{719D06A8-0A18-9DCD-3A46-0799ED430070}"/>
          </ac:spMkLst>
        </pc:spChg>
        <pc:spChg chg="add mod">
          <ac:chgData name="Samuel Franklin (2219366)" userId="S::2219366@student.uwtsd.ac.uk::a31ebbd3-50c1-4c00-9c27-fee44e16818a" providerId="AD" clId="Web-{A08DE0D1-00B7-B737-BD1B-5659E12E0DF8}" dt="2026-03-13T11:01:52.275" v="482" actId="20577"/>
          <ac:spMkLst>
            <pc:docMk/>
            <pc:sldMk cId="2252655683" sldId="264"/>
            <ac:spMk id="5" creationId="{90833AF2-4704-8D1B-9A91-D10BCB122EE8}"/>
          </ac:spMkLst>
        </pc:spChg>
        <pc:spChg chg="add mod">
          <ac:chgData name="Samuel Franklin (2219366)" userId="S::2219366@student.uwtsd.ac.uk::a31ebbd3-50c1-4c00-9c27-fee44e16818a" providerId="AD" clId="Web-{A08DE0D1-00B7-B737-BD1B-5659E12E0DF8}" dt="2026-03-13T11:07:33.779" v="538" actId="20577"/>
          <ac:spMkLst>
            <pc:docMk/>
            <pc:sldMk cId="2252655683" sldId="264"/>
            <ac:spMk id="6" creationId="{C8E4E6A6-D722-B62A-E090-6768F3F4D017}"/>
          </ac:spMkLst>
        </pc:spChg>
      </pc:sldChg>
      <pc:sldChg chg="addSp delSp modSp mod setBg">
        <pc:chgData name="Samuel Franklin (2219366)" userId="S::2219366@student.uwtsd.ac.uk::a31ebbd3-50c1-4c00-9c27-fee44e16818a" providerId="AD" clId="Web-{A08DE0D1-00B7-B737-BD1B-5659E12E0DF8}" dt="2026-03-13T10:58:31.318" v="436"/>
        <pc:sldMkLst>
          <pc:docMk/>
          <pc:sldMk cId="1949600730" sldId="266"/>
        </pc:sldMkLst>
        <pc:spChg chg="mod">
          <ac:chgData name="Samuel Franklin (2219366)" userId="S::2219366@student.uwtsd.ac.uk::a31ebbd3-50c1-4c00-9c27-fee44e16818a" providerId="AD" clId="Web-{A08DE0D1-00B7-B737-BD1B-5659E12E0DF8}" dt="2026-03-13T10:50:06.298" v="343"/>
          <ac:spMkLst>
            <pc:docMk/>
            <pc:sldMk cId="1949600730" sldId="266"/>
            <ac:spMk id="2" creationId="{EA899AD8-A6AC-21B9-B9AA-7C2A64B3C9AE}"/>
          </ac:spMkLst>
        </pc:spChg>
        <pc:spChg chg="add">
          <ac:chgData name="Samuel Franklin (2219366)" userId="S::2219366@student.uwtsd.ac.uk::a31ebbd3-50c1-4c00-9c27-fee44e16818a" providerId="AD" clId="Web-{A08DE0D1-00B7-B737-BD1B-5659E12E0DF8}" dt="2026-03-13T10:58:31.318" v="436"/>
          <ac:spMkLst>
            <pc:docMk/>
            <pc:sldMk cId="1949600730" sldId="266"/>
            <ac:spMk id="42" creationId="{23BB7E73-E730-42EA-AACE-D1E323EA547E}"/>
          </ac:spMkLst>
        </pc:spChg>
        <pc:spChg chg="add">
          <ac:chgData name="Samuel Franklin (2219366)" userId="S::2219366@student.uwtsd.ac.uk::a31ebbd3-50c1-4c00-9c27-fee44e16818a" providerId="AD" clId="Web-{A08DE0D1-00B7-B737-BD1B-5659E12E0DF8}" dt="2026-03-13T10:58:31.318" v="436"/>
          <ac:spMkLst>
            <pc:docMk/>
            <pc:sldMk cId="1949600730" sldId="266"/>
            <ac:spMk id="43" creationId="{F1F6C2E9-B316-4410-88E5-74F044FC3575}"/>
          </ac:spMkLst>
        </pc:spChg>
        <pc:spChg chg="add">
          <ac:chgData name="Samuel Franklin (2219366)" userId="S::2219366@student.uwtsd.ac.uk::a31ebbd3-50c1-4c00-9c27-fee44e16818a" providerId="AD" clId="Web-{A08DE0D1-00B7-B737-BD1B-5659E12E0DF8}" dt="2026-03-13T10:58:31.318" v="436"/>
          <ac:spMkLst>
            <pc:docMk/>
            <pc:sldMk cId="1949600730" sldId="266"/>
            <ac:spMk id="44" creationId="{83D07262-43A6-451F-9B19-77B943C6399D}"/>
          </ac:spMkLst>
        </pc:spChg>
        <pc:graphicFrameChg chg="add mod modGraphic">
          <ac:chgData name="Samuel Franklin (2219366)" userId="S::2219366@student.uwtsd.ac.uk::a31ebbd3-50c1-4c00-9c27-fee44e16818a" providerId="AD" clId="Web-{A08DE0D1-00B7-B737-BD1B-5659E12E0DF8}" dt="2026-03-13T10:58:31.318" v="436"/>
          <ac:graphicFrameMkLst>
            <pc:docMk/>
            <pc:sldMk cId="1949600730" sldId="266"/>
            <ac:graphicFrameMk id="5" creationId="{6B5751DA-9A50-24BD-C6E6-5C0CE0898A4F}"/>
          </ac:graphicFrameMkLst>
        </pc:graphicFrameChg>
      </pc:sldChg>
      <pc:sldChg chg="addSp delSp modSp mod setBg">
        <pc:chgData name="Samuel Franklin (2219366)" userId="S::2219366@student.uwtsd.ac.uk::a31ebbd3-50c1-4c00-9c27-fee44e16818a" providerId="AD" clId="Web-{A08DE0D1-00B7-B737-BD1B-5659E12E0DF8}" dt="2026-03-13T09:59:13.734" v="170"/>
        <pc:sldMkLst>
          <pc:docMk/>
          <pc:sldMk cId="2806468838" sldId="267"/>
        </pc:sldMkLst>
        <pc:spChg chg="mod">
          <ac:chgData name="Samuel Franklin (2219366)" userId="S::2219366@student.uwtsd.ac.uk::a31ebbd3-50c1-4c00-9c27-fee44e16818a" providerId="AD" clId="Web-{A08DE0D1-00B7-B737-BD1B-5659E12E0DF8}" dt="2026-03-13T09:59:13.734" v="170"/>
          <ac:spMkLst>
            <pc:docMk/>
            <pc:sldMk cId="2806468838" sldId="267"/>
            <ac:spMk id="2" creationId="{4355215A-254C-678C-0323-647E968AF9E9}"/>
          </ac:spMkLst>
        </pc:spChg>
        <pc:spChg chg="add">
          <ac:chgData name="Samuel Franklin (2219366)" userId="S::2219366@student.uwtsd.ac.uk::a31ebbd3-50c1-4c00-9c27-fee44e16818a" providerId="AD" clId="Web-{A08DE0D1-00B7-B737-BD1B-5659E12E0DF8}" dt="2026-03-13T09:59:13.734" v="170"/>
          <ac:spMkLst>
            <pc:docMk/>
            <pc:sldMk cId="2806468838" sldId="267"/>
            <ac:spMk id="9" creationId="{23BB7E73-E730-42EA-AACE-D1E323EA547E}"/>
          </ac:spMkLst>
        </pc:spChg>
        <pc:spChg chg="add">
          <ac:chgData name="Samuel Franklin (2219366)" userId="S::2219366@student.uwtsd.ac.uk::a31ebbd3-50c1-4c00-9c27-fee44e16818a" providerId="AD" clId="Web-{A08DE0D1-00B7-B737-BD1B-5659E12E0DF8}" dt="2026-03-13T09:59:13.734" v="170"/>
          <ac:spMkLst>
            <pc:docMk/>
            <pc:sldMk cId="2806468838" sldId="267"/>
            <ac:spMk id="11" creationId="{F1F6C2E9-B316-4410-88E5-74F044FC3575}"/>
          </ac:spMkLst>
        </pc:spChg>
        <pc:spChg chg="add">
          <ac:chgData name="Samuel Franklin (2219366)" userId="S::2219366@student.uwtsd.ac.uk::a31ebbd3-50c1-4c00-9c27-fee44e16818a" providerId="AD" clId="Web-{A08DE0D1-00B7-B737-BD1B-5659E12E0DF8}" dt="2026-03-13T09:59:13.734" v="170"/>
          <ac:spMkLst>
            <pc:docMk/>
            <pc:sldMk cId="2806468838" sldId="267"/>
            <ac:spMk id="13" creationId="{83D07262-43A6-451F-9B19-77B943C6399D}"/>
          </ac:spMkLst>
        </pc:spChg>
        <pc:graphicFrameChg chg="add">
          <ac:chgData name="Samuel Franklin (2219366)" userId="S::2219366@student.uwtsd.ac.uk::a31ebbd3-50c1-4c00-9c27-fee44e16818a" providerId="AD" clId="Web-{A08DE0D1-00B7-B737-BD1B-5659E12E0DF8}" dt="2026-03-13T09:59:13.734" v="170"/>
          <ac:graphicFrameMkLst>
            <pc:docMk/>
            <pc:sldMk cId="2806468838" sldId="267"/>
            <ac:graphicFrameMk id="5" creationId="{A8A91F66-4D2C-8C3F-1EA7-B28643D5C6CD}"/>
          </ac:graphicFrameMkLst>
        </pc:graphicFrameChg>
      </pc:sldChg>
      <pc:sldChg chg="addSp delSp modSp addAnim">
        <pc:chgData name="Samuel Franklin (2219366)" userId="S::2219366@student.uwtsd.ac.uk::a31ebbd3-50c1-4c00-9c27-fee44e16818a" providerId="AD" clId="Web-{A08DE0D1-00B7-B737-BD1B-5659E12E0DF8}" dt="2026-03-13T12:31:20.939" v="733"/>
        <pc:sldMkLst>
          <pc:docMk/>
          <pc:sldMk cId="1505090677" sldId="268"/>
        </pc:sldMkLst>
        <pc:spChg chg="mod">
          <ac:chgData name="Samuel Franklin (2219366)" userId="S::2219366@student.uwtsd.ac.uk::a31ebbd3-50c1-4c00-9c27-fee44e16818a" providerId="AD" clId="Web-{A08DE0D1-00B7-B737-BD1B-5659E12E0DF8}" dt="2026-03-13T12:25:21.889" v="715" actId="1076"/>
          <ac:spMkLst>
            <pc:docMk/>
            <pc:sldMk cId="1505090677" sldId="268"/>
            <ac:spMk id="5" creationId="{D1F4A0E0-85D1-07E4-FFD4-2B54D648AB33}"/>
          </ac:spMkLst>
        </pc:spChg>
        <pc:graphicFrameChg chg="add mod">
          <ac:chgData name="Samuel Franklin (2219366)" userId="S::2219366@student.uwtsd.ac.uk::a31ebbd3-50c1-4c00-9c27-fee44e16818a" providerId="AD" clId="Web-{A08DE0D1-00B7-B737-BD1B-5659E12E0DF8}" dt="2026-03-13T10:00:29.754" v="174" actId="1076"/>
          <ac:graphicFrameMkLst>
            <pc:docMk/>
            <pc:sldMk cId="1505090677" sldId="268"/>
            <ac:graphicFrameMk id="9" creationId="{CB27DF25-C26E-8EAD-EC7C-D50086A214D4}"/>
          </ac:graphicFrameMkLst>
        </pc:graphicFrameChg>
      </pc:sldChg>
      <pc:sldChg chg="addSp delSp modSp">
        <pc:chgData name="Samuel Franklin (2219366)" userId="S::2219366@student.uwtsd.ac.uk::a31ebbd3-50c1-4c00-9c27-fee44e16818a" providerId="AD" clId="Web-{A08DE0D1-00B7-B737-BD1B-5659E12E0DF8}" dt="2026-03-13T10:51:48.429" v="363" actId="1076"/>
        <pc:sldMkLst>
          <pc:docMk/>
          <pc:sldMk cId="207115849" sldId="269"/>
        </pc:sldMkLst>
        <pc:spChg chg="mod">
          <ac:chgData name="Samuel Franklin (2219366)" userId="S::2219366@student.uwtsd.ac.uk::a31ebbd3-50c1-4c00-9c27-fee44e16818a" providerId="AD" clId="Web-{A08DE0D1-00B7-B737-BD1B-5659E12E0DF8}" dt="2026-03-13T09:58:42.075" v="169"/>
          <ac:spMkLst>
            <pc:docMk/>
            <pc:sldMk cId="207115849" sldId="269"/>
            <ac:spMk id="2" creationId="{C2F5E82B-C4BA-7A3D-2E8C-43D901956077}"/>
          </ac:spMkLst>
        </pc:spChg>
        <pc:spChg chg="mod">
          <ac:chgData name="Samuel Franklin (2219366)" userId="S::2219366@student.uwtsd.ac.uk::a31ebbd3-50c1-4c00-9c27-fee44e16818a" providerId="AD" clId="Web-{A08DE0D1-00B7-B737-BD1B-5659E12E0DF8}" dt="2026-03-13T10:51:33.475" v="357" actId="20577"/>
          <ac:spMkLst>
            <pc:docMk/>
            <pc:sldMk cId="207115849" sldId="269"/>
            <ac:spMk id="3" creationId="{475FE04F-DBE4-32C1-7DCC-22FE29E4FD50}"/>
          </ac:spMkLst>
        </pc:spChg>
        <pc:spChg chg="add mod">
          <ac:chgData name="Samuel Franklin (2219366)" userId="S::2219366@student.uwtsd.ac.uk::a31ebbd3-50c1-4c00-9c27-fee44e16818a" providerId="AD" clId="Web-{A08DE0D1-00B7-B737-BD1B-5659E12E0DF8}" dt="2026-03-13T10:51:48.429" v="363" actId="1076"/>
          <ac:spMkLst>
            <pc:docMk/>
            <pc:sldMk cId="207115849" sldId="269"/>
            <ac:spMk id="5" creationId="{70B01AF9-6CDF-2808-690C-691FE4078B7F}"/>
          </ac:spMkLst>
        </pc:spChg>
        <pc:spChg chg="add">
          <ac:chgData name="Samuel Franklin (2219366)" userId="S::2219366@student.uwtsd.ac.uk::a31ebbd3-50c1-4c00-9c27-fee44e16818a" providerId="AD" clId="Web-{A08DE0D1-00B7-B737-BD1B-5659E12E0DF8}" dt="2026-03-13T09:58:42.075" v="169"/>
          <ac:spMkLst>
            <pc:docMk/>
            <pc:sldMk cId="207115849" sldId="269"/>
            <ac:spMk id="27" creationId="{C868C70C-E5C4-CD47-888C-FCB3373B6D38}"/>
          </ac:spMkLst>
        </pc:spChg>
        <pc:spChg chg="add">
          <ac:chgData name="Samuel Franklin (2219366)" userId="S::2219366@student.uwtsd.ac.uk::a31ebbd3-50c1-4c00-9c27-fee44e16818a" providerId="AD" clId="Web-{A08DE0D1-00B7-B737-BD1B-5659E12E0DF8}" dt="2026-03-13T09:58:42.075" v="169"/>
          <ac:spMkLst>
            <pc:docMk/>
            <pc:sldMk cId="207115849" sldId="269"/>
            <ac:spMk id="29" creationId="{D8C68F39-5E8A-844C-A8FD-394F253C1E5F}"/>
          </ac:spMkLst>
        </pc:spChg>
        <pc:spChg chg="add">
          <ac:chgData name="Samuel Franklin (2219366)" userId="S::2219366@student.uwtsd.ac.uk::a31ebbd3-50c1-4c00-9c27-fee44e16818a" providerId="AD" clId="Web-{A08DE0D1-00B7-B737-BD1B-5659E12E0DF8}" dt="2026-03-13T09:58:42.075" v="169"/>
          <ac:spMkLst>
            <pc:docMk/>
            <pc:sldMk cId="207115849" sldId="269"/>
            <ac:spMk id="31" creationId="{BC583CEB-AC2B-2640-94F6-5958E6BC5BAB}"/>
          </ac:spMkLst>
        </pc:spChg>
        <pc:picChg chg="mod">
          <ac:chgData name="Samuel Franklin (2219366)" userId="S::2219366@student.uwtsd.ac.uk::a31ebbd3-50c1-4c00-9c27-fee44e16818a" providerId="AD" clId="Web-{A08DE0D1-00B7-B737-BD1B-5659E12E0DF8}" dt="2026-03-13T09:58:42.075" v="169"/>
          <ac:picMkLst>
            <pc:docMk/>
            <pc:sldMk cId="207115849" sldId="269"/>
            <ac:picMk id="4" creationId="{F1F234BD-4CF1-5358-3D9E-25D312E006D2}"/>
          </ac:picMkLst>
        </pc:picChg>
      </pc:sldChg>
      <pc:sldChg chg="addSp modSp addAnim">
        <pc:chgData name="Samuel Franklin (2219366)" userId="S::2219366@student.uwtsd.ac.uk::a31ebbd3-50c1-4c00-9c27-fee44e16818a" providerId="AD" clId="Web-{A08DE0D1-00B7-B737-BD1B-5659E12E0DF8}" dt="2026-03-13T12:31:36.721" v="734"/>
        <pc:sldMkLst>
          <pc:docMk/>
          <pc:sldMk cId="290477078" sldId="270"/>
        </pc:sldMkLst>
        <pc:picChg chg="add mod">
          <ac:chgData name="Samuel Franklin (2219366)" userId="S::2219366@student.uwtsd.ac.uk::a31ebbd3-50c1-4c00-9c27-fee44e16818a" providerId="AD" clId="Web-{A08DE0D1-00B7-B737-BD1B-5659E12E0DF8}" dt="2026-03-13T10:01:20.132" v="177" actId="1076"/>
          <ac:picMkLst>
            <pc:docMk/>
            <pc:sldMk cId="290477078" sldId="270"/>
            <ac:picMk id="4" creationId="{A985D89C-9169-F26B-F4ED-7A0F6CB6C1C1}"/>
          </ac:picMkLst>
        </pc:picChg>
      </pc:sldChg>
      <pc:sldChg chg="addSp modSp mod setBg">
        <pc:chgData name="Samuel Franklin (2219366)" userId="S::2219366@student.uwtsd.ac.uk::a31ebbd3-50c1-4c00-9c27-fee44e16818a" providerId="AD" clId="Web-{A08DE0D1-00B7-B737-BD1B-5659E12E0DF8}" dt="2026-03-13T10:02:02.196" v="179"/>
        <pc:sldMkLst>
          <pc:docMk/>
          <pc:sldMk cId="2901581158" sldId="271"/>
        </pc:sldMkLst>
        <pc:spChg chg="mod">
          <ac:chgData name="Samuel Franklin (2219366)" userId="S::2219366@student.uwtsd.ac.uk::a31ebbd3-50c1-4c00-9c27-fee44e16818a" providerId="AD" clId="Web-{A08DE0D1-00B7-B737-BD1B-5659E12E0DF8}" dt="2026-03-13T10:02:02.196" v="179"/>
          <ac:spMkLst>
            <pc:docMk/>
            <pc:sldMk cId="2901581158" sldId="271"/>
            <ac:spMk id="2" creationId="{E8591064-4E1E-EBD0-330B-206E1DC513D1}"/>
          </ac:spMkLst>
        </pc:spChg>
        <pc:spChg chg="mod">
          <ac:chgData name="Samuel Franklin (2219366)" userId="S::2219366@student.uwtsd.ac.uk::a31ebbd3-50c1-4c00-9c27-fee44e16818a" providerId="AD" clId="Web-{A08DE0D1-00B7-B737-BD1B-5659E12E0DF8}" dt="2026-03-13T10:02:02.196" v="179"/>
          <ac:spMkLst>
            <pc:docMk/>
            <pc:sldMk cId="2901581158" sldId="271"/>
            <ac:spMk id="3" creationId="{257BDABA-A48F-496B-33B0-1215A92D3DA0}"/>
          </ac:spMkLst>
        </pc:spChg>
        <pc:spChg chg="add">
          <ac:chgData name="Samuel Franklin (2219366)" userId="S::2219366@student.uwtsd.ac.uk::a31ebbd3-50c1-4c00-9c27-fee44e16818a" providerId="AD" clId="Web-{A08DE0D1-00B7-B737-BD1B-5659E12E0DF8}" dt="2026-03-13T10:02:02.196" v="179"/>
          <ac:spMkLst>
            <pc:docMk/>
            <pc:sldMk cId="2901581158" sldId="271"/>
            <ac:spMk id="9" creationId="{C868C70C-E5C4-CD47-888C-FCB3373B6D38}"/>
          </ac:spMkLst>
        </pc:spChg>
        <pc:spChg chg="add">
          <ac:chgData name="Samuel Franklin (2219366)" userId="S::2219366@student.uwtsd.ac.uk::a31ebbd3-50c1-4c00-9c27-fee44e16818a" providerId="AD" clId="Web-{A08DE0D1-00B7-B737-BD1B-5659E12E0DF8}" dt="2026-03-13T10:02:02.196" v="179"/>
          <ac:spMkLst>
            <pc:docMk/>
            <pc:sldMk cId="2901581158" sldId="271"/>
            <ac:spMk id="11" creationId="{D8C68F39-5E8A-844C-A8FD-394F253C1E5F}"/>
          </ac:spMkLst>
        </pc:spChg>
        <pc:spChg chg="add">
          <ac:chgData name="Samuel Franklin (2219366)" userId="S::2219366@student.uwtsd.ac.uk::a31ebbd3-50c1-4c00-9c27-fee44e16818a" providerId="AD" clId="Web-{A08DE0D1-00B7-B737-BD1B-5659E12E0DF8}" dt="2026-03-13T10:02:02.196" v="179"/>
          <ac:spMkLst>
            <pc:docMk/>
            <pc:sldMk cId="2901581158" sldId="271"/>
            <ac:spMk id="13" creationId="{BC583CEB-AC2B-2640-94F6-5958E6BC5BAB}"/>
          </ac:spMkLst>
        </pc:spChg>
        <pc:picChg chg="add mod">
          <ac:chgData name="Samuel Franklin (2219366)" userId="S::2219366@student.uwtsd.ac.uk::a31ebbd3-50c1-4c00-9c27-fee44e16818a" providerId="AD" clId="Web-{A08DE0D1-00B7-B737-BD1B-5659E12E0DF8}" dt="2026-03-13T10:02:02.196" v="179"/>
          <ac:picMkLst>
            <pc:docMk/>
            <pc:sldMk cId="2901581158" sldId="271"/>
            <ac:picMk id="4" creationId="{ECE8FFB4-68B5-B506-6DF1-E76210B6AB8A}"/>
          </ac:picMkLst>
        </pc:picChg>
      </pc:sldChg>
      <pc:sldChg chg="modSp">
        <pc:chgData name="Samuel Franklin (2219366)" userId="S::2219366@student.uwtsd.ac.uk::a31ebbd3-50c1-4c00-9c27-fee44e16818a" providerId="AD" clId="Web-{A08DE0D1-00B7-B737-BD1B-5659E12E0DF8}" dt="2026-03-13T10:57:48.911" v="433" actId="1076"/>
        <pc:sldMkLst>
          <pc:docMk/>
          <pc:sldMk cId="1643554063" sldId="279"/>
        </pc:sldMkLst>
        <pc:spChg chg="mod">
          <ac:chgData name="Samuel Franklin (2219366)" userId="S::2219366@student.uwtsd.ac.uk::a31ebbd3-50c1-4c00-9c27-fee44e16818a" providerId="AD" clId="Web-{A08DE0D1-00B7-B737-BD1B-5659E12E0DF8}" dt="2026-03-13T10:57:48.911" v="433" actId="1076"/>
          <ac:spMkLst>
            <pc:docMk/>
            <pc:sldMk cId="1643554063" sldId="279"/>
            <ac:spMk id="3" creationId="{13917FD5-D9BF-AB0E-F969-753C35625157}"/>
          </ac:spMkLst>
        </pc:spChg>
      </pc:sldChg>
      <pc:sldChg chg="addSp modSp">
        <pc:chgData name="Samuel Franklin (2219366)" userId="S::2219366@student.uwtsd.ac.uk::a31ebbd3-50c1-4c00-9c27-fee44e16818a" providerId="AD" clId="Web-{A08DE0D1-00B7-B737-BD1B-5659E12E0DF8}" dt="2026-03-13T10:54:50.015" v="377" actId="20577"/>
        <pc:sldMkLst>
          <pc:docMk/>
          <pc:sldMk cId="2974600832" sldId="280"/>
        </pc:sldMkLst>
        <pc:spChg chg="mod">
          <ac:chgData name="Samuel Franklin (2219366)" userId="S::2219366@student.uwtsd.ac.uk::a31ebbd3-50c1-4c00-9c27-fee44e16818a" providerId="AD" clId="Web-{A08DE0D1-00B7-B737-BD1B-5659E12E0DF8}" dt="2026-03-13T10:54:50.015" v="377" actId="20577"/>
          <ac:spMkLst>
            <pc:docMk/>
            <pc:sldMk cId="2974600832" sldId="280"/>
            <ac:spMk id="3" creationId="{0EC06ED2-28EC-ABB0-F43D-AC00B1F61507}"/>
          </ac:spMkLst>
        </pc:spChg>
        <pc:spChg chg="add mod">
          <ac:chgData name="Samuel Franklin (2219366)" userId="S::2219366@student.uwtsd.ac.uk::a31ebbd3-50c1-4c00-9c27-fee44e16818a" providerId="AD" clId="Web-{A08DE0D1-00B7-B737-BD1B-5659E12E0DF8}" dt="2026-03-13T10:54:10.639" v="375" actId="1076"/>
          <ac:spMkLst>
            <pc:docMk/>
            <pc:sldMk cId="2974600832" sldId="280"/>
            <ac:spMk id="74" creationId="{6B42D3E1-51E8-7A55-B3A0-7AFD83B8BD7E}"/>
          </ac:spMkLst>
        </pc:spChg>
        <pc:graphicFrameChg chg="mod">
          <ac:chgData name="Samuel Franklin (2219366)" userId="S::2219366@student.uwtsd.ac.uk::a31ebbd3-50c1-4c00-9c27-fee44e16818a" providerId="AD" clId="Web-{A08DE0D1-00B7-B737-BD1B-5659E12E0DF8}" dt="2026-03-13T10:53:53.591" v="370" actId="1076"/>
          <ac:graphicFrameMkLst>
            <pc:docMk/>
            <pc:sldMk cId="2974600832" sldId="280"/>
            <ac:graphicFrameMk id="5" creationId="{565BBE00-7D04-8900-20E9-D12AAB65FF93}"/>
          </ac:graphicFrameMkLst>
        </pc:graphicFrameChg>
      </pc:sldChg>
      <pc:sldChg chg="modSp addAnim delAnim">
        <pc:chgData name="Samuel Franklin (2219366)" userId="S::2219366@student.uwtsd.ac.uk::a31ebbd3-50c1-4c00-9c27-fee44e16818a" providerId="AD" clId="Web-{A08DE0D1-00B7-B737-BD1B-5659E12E0DF8}" dt="2026-03-16T21:20:50.151" v="759" actId="20577"/>
        <pc:sldMkLst>
          <pc:docMk/>
          <pc:sldMk cId="3724516592" sldId="281"/>
        </pc:sldMkLst>
        <pc:spChg chg="mod">
          <ac:chgData name="Samuel Franklin (2219366)" userId="S::2219366@student.uwtsd.ac.uk::a31ebbd3-50c1-4c00-9c27-fee44e16818a" providerId="AD" clId="Web-{A08DE0D1-00B7-B737-BD1B-5659E12E0DF8}" dt="2026-03-16T21:20:50.151" v="759" actId="20577"/>
          <ac:spMkLst>
            <pc:docMk/>
            <pc:sldMk cId="3724516592" sldId="281"/>
            <ac:spMk id="3" creationId="{EB501177-4A2B-E902-599A-10D833724F51}"/>
          </ac:spMkLst>
        </pc:spChg>
      </pc:sldChg>
      <pc:sldChg chg="addSp delSp modSp add mod replId setBg addAnim modAnim">
        <pc:chgData name="Samuel Franklin (2219366)" userId="S::2219366@student.uwtsd.ac.uk::a31ebbd3-50c1-4c00-9c27-fee44e16818a" providerId="AD" clId="Web-{A08DE0D1-00B7-B737-BD1B-5659E12E0DF8}" dt="2026-03-16T12:33:44.968" v="748" actId="20577"/>
        <pc:sldMkLst>
          <pc:docMk/>
          <pc:sldMk cId="561832771" sldId="282"/>
        </pc:sldMkLst>
        <pc:spChg chg="mod">
          <ac:chgData name="Samuel Franklin (2219366)" userId="S::2219366@student.uwtsd.ac.uk::a31ebbd3-50c1-4c00-9c27-fee44e16818a" providerId="AD" clId="Web-{A08DE0D1-00B7-B737-BD1B-5659E12E0DF8}" dt="2026-03-13T09:54:55.777" v="157"/>
          <ac:spMkLst>
            <pc:docMk/>
            <pc:sldMk cId="561832771" sldId="282"/>
            <ac:spMk id="2" creationId="{399693C6-9900-05C7-8E76-2FFD2CE3AD17}"/>
          </ac:spMkLst>
        </pc:spChg>
        <pc:spChg chg="add mod">
          <ac:chgData name="Samuel Franklin (2219366)" userId="S::2219366@student.uwtsd.ac.uk::a31ebbd3-50c1-4c00-9c27-fee44e16818a" providerId="AD" clId="Web-{A08DE0D1-00B7-B737-BD1B-5659E12E0DF8}" dt="2026-03-16T12:33:44.968" v="748" actId="20577"/>
          <ac:spMkLst>
            <pc:docMk/>
            <pc:sldMk cId="561832771" sldId="282"/>
            <ac:spMk id="739" creationId="{1934CB8C-31F2-AE1C-9AEA-9D94454956FC}"/>
          </ac:spMkLst>
        </pc:spChg>
        <pc:spChg chg="add">
          <ac:chgData name="Samuel Franklin (2219366)" userId="S::2219366@student.uwtsd.ac.uk::a31ebbd3-50c1-4c00-9c27-fee44e16818a" providerId="AD" clId="Web-{A08DE0D1-00B7-B737-BD1B-5659E12E0DF8}" dt="2026-03-13T09:54:55.777" v="157"/>
          <ac:spMkLst>
            <pc:docMk/>
            <pc:sldMk cId="561832771" sldId="282"/>
            <ac:spMk id="744" creationId="{C868C70C-E5C4-CD47-888C-FCB3373B6D38}"/>
          </ac:spMkLst>
        </pc:spChg>
        <pc:spChg chg="add">
          <ac:chgData name="Samuel Franklin (2219366)" userId="S::2219366@student.uwtsd.ac.uk::a31ebbd3-50c1-4c00-9c27-fee44e16818a" providerId="AD" clId="Web-{A08DE0D1-00B7-B737-BD1B-5659E12E0DF8}" dt="2026-03-13T09:54:55.777" v="157"/>
          <ac:spMkLst>
            <pc:docMk/>
            <pc:sldMk cId="561832771" sldId="282"/>
            <ac:spMk id="746" creationId="{D8C68F39-5E8A-844C-A8FD-394F253C1E5F}"/>
          </ac:spMkLst>
        </pc:spChg>
        <pc:spChg chg="add">
          <ac:chgData name="Samuel Franklin (2219366)" userId="S::2219366@student.uwtsd.ac.uk::a31ebbd3-50c1-4c00-9c27-fee44e16818a" providerId="AD" clId="Web-{A08DE0D1-00B7-B737-BD1B-5659E12E0DF8}" dt="2026-03-13T09:54:55.777" v="157"/>
          <ac:spMkLst>
            <pc:docMk/>
            <pc:sldMk cId="561832771" sldId="282"/>
            <ac:spMk id="748" creationId="{BC583CEB-AC2B-2640-94F6-5958E6BC5BAB}"/>
          </ac:spMkLst>
        </pc:spChg>
        <pc:graphicFrameChg chg="add mod ord modGraphic">
          <ac:chgData name="Samuel Franklin (2219366)" userId="S::2219366@student.uwtsd.ac.uk::a31ebbd3-50c1-4c00-9c27-fee44e16818a" providerId="AD" clId="Web-{A08DE0D1-00B7-B737-BD1B-5659E12E0DF8}" dt="2026-03-13T09:54:55.777" v="157"/>
          <ac:graphicFrameMkLst>
            <pc:docMk/>
            <pc:sldMk cId="561832771" sldId="282"/>
            <ac:graphicFrameMk id="3" creationId="{0B4FDDFB-DC46-CD83-12B7-3143DDD2FD92}"/>
          </ac:graphicFrameMkLst>
        </pc:graphicFrameChg>
      </pc:sldChg>
      <pc:sldChg chg="addSp modSp add replId">
        <pc:chgData name="Samuel Franklin (2219366)" userId="S::2219366@student.uwtsd.ac.uk::a31ebbd3-50c1-4c00-9c27-fee44e16818a" providerId="AD" clId="Web-{A08DE0D1-00B7-B737-BD1B-5659E12E0DF8}" dt="2026-03-13T10:57:39.583" v="429" actId="1076"/>
        <pc:sldMkLst>
          <pc:docMk/>
          <pc:sldMk cId="3164148057" sldId="283"/>
        </pc:sldMkLst>
        <pc:spChg chg="mod">
          <ac:chgData name="Samuel Franklin (2219366)" userId="S::2219366@student.uwtsd.ac.uk::a31ebbd3-50c1-4c00-9c27-fee44e16818a" providerId="AD" clId="Web-{A08DE0D1-00B7-B737-BD1B-5659E12E0DF8}" dt="2026-03-13T10:56:31.628" v="383" actId="20577"/>
          <ac:spMkLst>
            <pc:docMk/>
            <pc:sldMk cId="3164148057" sldId="283"/>
            <ac:spMk id="3" creationId="{7FDC33F6-7D78-9978-2226-6877CE300770}"/>
          </ac:spMkLst>
        </pc:spChg>
        <pc:spChg chg="add mod">
          <ac:chgData name="Samuel Franklin (2219366)" userId="S::2219366@student.uwtsd.ac.uk::a31ebbd3-50c1-4c00-9c27-fee44e16818a" providerId="AD" clId="Web-{A08DE0D1-00B7-B737-BD1B-5659E12E0DF8}" dt="2026-03-13T10:57:39.583" v="429" actId="1076"/>
          <ac:spMkLst>
            <pc:docMk/>
            <pc:sldMk cId="3164148057" sldId="283"/>
            <ac:spMk id="4" creationId="{B1206141-A917-D6FE-B6CD-94A71C8D04AE}"/>
          </ac:spMkLst>
        </pc:spChg>
      </pc:sldChg>
      <pc:sldChg chg="modSp new">
        <pc:chgData name="Samuel Franklin (2219366)" userId="S::2219366@student.uwtsd.ac.uk::a31ebbd3-50c1-4c00-9c27-fee44e16818a" providerId="AD" clId="Web-{A08DE0D1-00B7-B737-BD1B-5659E12E0DF8}" dt="2026-03-13T12:22:24.145" v="714" actId="20577"/>
        <pc:sldMkLst>
          <pc:docMk/>
          <pc:sldMk cId="1676027228" sldId="284"/>
        </pc:sldMkLst>
        <pc:spChg chg="mod">
          <ac:chgData name="Samuel Franklin (2219366)" userId="S::2219366@student.uwtsd.ac.uk::a31ebbd3-50c1-4c00-9c27-fee44e16818a" providerId="AD" clId="Web-{A08DE0D1-00B7-B737-BD1B-5659E12E0DF8}" dt="2026-03-13T12:19:34.431" v="540" actId="20577"/>
          <ac:spMkLst>
            <pc:docMk/>
            <pc:sldMk cId="1676027228" sldId="284"/>
            <ac:spMk id="2" creationId="{613F8479-0C42-B19F-6275-FAF8E0D87BF8}"/>
          </ac:spMkLst>
        </pc:spChg>
        <pc:spChg chg="mod">
          <ac:chgData name="Samuel Franklin (2219366)" userId="S::2219366@student.uwtsd.ac.uk::a31ebbd3-50c1-4c00-9c27-fee44e16818a" providerId="AD" clId="Web-{A08DE0D1-00B7-B737-BD1B-5659E12E0DF8}" dt="2026-03-13T12:22:24.145" v="714" actId="20577"/>
          <ac:spMkLst>
            <pc:docMk/>
            <pc:sldMk cId="1676027228" sldId="284"/>
            <ac:spMk id="3" creationId="{20A64DB3-4BB5-86E4-424D-7BAB3BC36946}"/>
          </ac:spMkLst>
        </pc:spChg>
      </pc:sldChg>
    </pc:docChg>
  </pc:docChgLst>
  <pc:docChgLst>
    <pc:chgData name="Samuel Franklin (2219366)" userId="S::2219366@student.uwtsd.ac.uk::a31ebbd3-50c1-4c00-9c27-fee44e16818a" providerId="AD" clId="Web-{BB3BF2D5-4561-8B7C-0D2E-2B031766694C}"/>
    <pc:docChg chg="addSld modSld addMainMaster delMainMaster">
      <pc:chgData name="Samuel Franklin (2219366)" userId="S::2219366@student.uwtsd.ac.uk::a31ebbd3-50c1-4c00-9c27-fee44e16818a" providerId="AD" clId="Web-{BB3BF2D5-4561-8B7C-0D2E-2B031766694C}" dt="2026-02-23T12:48:16.618" v="762" actId="20577"/>
      <pc:docMkLst>
        <pc:docMk/>
      </pc:docMkLst>
      <pc:sldChg chg="addSp modSp mod setBg modClrScheme chgLayout">
        <pc:chgData name="Samuel Franklin (2219366)" userId="S::2219366@student.uwtsd.ac.uk::a31ebbd3-50c1-4c00-9c27-fee44e16818a" providerId="AD" clId="Web-{BB3BF2D5-4561-8B7C-0D2E-2B031766694C}" dt="2026-02-23T10:22:18.776" v="11" actId="20577"/>
        <pc:sldMkLst>
          <pc:docMk/>
          <pc:sldMk cId="109857222" sldId="256"/>
        </pc:sldMkLst>
        <pc:spChg chg="mod">
          <ac:chgData name="Samuel Franklin (2219366)" userId="S::2219366@student.uwtsd.ac.uk::a31ebbd3-50c1-4c00-9c27-fee44e16818a" providerId="AD" clId="Web-{BB3BF2D5-4561-8B7C-0D2E-2B031766694C}" dt="2026-02-23T10:22:18.776" v="11" actId="20577"/>
          <ac:spMkLst>
            <pc:docMk/>
            <pc:sldMk cId="109857222" sldId="256"/>
            <ac:spMk id="2" creationId="{00000000-0000-0000-0000-000000000000}"/>
          </ac:spMkLst>
        </pc:spChg>
        <pc:spChg chg="mod">
          <ac:chgData name="Samuel Franklin (2219366)" userId="S::2219366@student.uwtsd.ac.uk::a31ebbd3-50c1-4c00-9c27-fee44e16818a" providerId="AD" clId="Web-{BB3BF2D5-4561-8B7C-0D2E-2B031766694C}" dt="2026-02-23T10:22:12.042" v="10" actId="20577"/>
          <ac:spMkLst>
            <pc:docMk/>
            <pc:sldMk cId="109857222" sldId="256"/>
            <ac:spMk id="3" creationId="{00000000-0000-0000-0000-000000000000}"/>
          </ac:spMkLst>
        </pc:spChg>
        <pc:spChg chg="add">
          <ac:chgData name="Samuel Franklin (2219366)" userId="S::2219366@student.uwtsd.ac.uk::a31ebbd3-50c1-4c00-9c27-fee44e16818a" providerId="AD" clId="Web-{BB3BF2D5-4561-8B7C-0D2E-2B031766694C}" dt="2026-02-23T10:21:44.650" v="0"/>
          <ac:spMkLst>
            <pc:docMk/>
            <pc:sldMk cId="109857222" sldId="256"/>
            <ac:spMk id="9" creationId="{A88F843D-1C1B-C740-AC27-E3238D0F5F47}"/>
          </ac:spMkLst>
        </pc:spChg>
        <pc:spChg chg="add">
          <ac:chgData name="Samuel Franklin (2219366)" userId="S::2219366@student.uwtsd.ac.uk::a31ebbd3-50c1-4c00-9c27-fee44e16818a" providerId="AD" clId="Web-{BB3BF2D5-4561-8B7C-0D2E-2B031766694C}" dt="2026-02-23T10:21:44.650" v="0"/>
          <ac:spMkLst>
            <pc:docMk/>
            <pc:sldMk cId="109857222" sldId="256"/>
            <ac:spMk id="11" creationId="{A21C8291-E3D5-4240-8FF4-E5213CBCC453}"/>
          </ac:spMkLst>
        </pc:spChg>
        <pc:spChg chg="add">
          <ac:chgData name="Samuel Franklin (2219366)" userId="S::2219366@student.uwtsd.ac.uk::a31ebbd3-50c1-4c00-9c27-fee44e16818a" providerId="AD" clId="Web-{BB3BF2D5-4561-8B7C-0D2E-2B031766694C}" dt="2026-02-23T10:21:44.650" v="0"/>
          <ac:spMkLst>
            <pc:docMk/>
            <pc:sldMk cId="109857222" sldId="256"/>
            <ac:spMk id="13" creationId="{08B44AFE-C181-7047-8CC9-CA00BD385EEA}"/>
          </ac:spMkLst>
        </pc:spChg>
        <pc:picChg chg="add">
          <ac:chgData name="Samuel Franklin (2219366)" userId="S::2219366@student.uwtsd.ac.uk::a31ebbd3-50c1-4c00-9c27-fee44e16818a" providerId="AD" clId="Web-{BB3BF2D5-4561-8B7C-0D2E-2B031766694C}" dt="2026-02-23T10:21:44.650" v="0"/>
          <ac:picMkLst>
            <pc:docMk/>
            <pc:sldMk cId="109857222" sldId="256"/>
            <ac:picMk id="4" creationId="{1460111F-6EDD-163D-A1AB-195FF7090DBC}"/>
          </ac:picMkLst>
        </pc:picChg>
      </pc:sldChg>
      <pc:sldChg chg="modSp new">
        <pc:chgData name="Samuel Franklin (2219366)" userId="S::2219366@student.uwtsd.ac.uk::a31ebbd3-50c1-4c00-9c27-fee44e16818a" providerId="AD" clId="Web-{BB3BF2D5-4561-8B7C-0D2E-2B031766694C}" dt="2026-02-23T12:48:16.618" v="762" actId="20577"/>
        <pc:sldMkLst>
          <pc:docMk/>
          <pc:sldMk cId="610338570" sldId="257"/>
        </pc:sldMkLst>
        <pc:spChg chg="mod">
          <ac:chgData name="Samuel Franklin (2219366)" userId="S::2219366@student.uwtsd.ac.uk::a31ebbd3-50c1-4c00-9c27-fee44e16818a" providerId="AD" clId="Web-{BB3BF2D5-4561-8B7C-0D2E-2B031766694C}" dt="2026-02-23T10:22:44.199" v="14" actId="20577"/>
          <ac:spMkLst>
            <pc:docMk/>
            <pc:sldMk cId="610338570" sldId="257"/>
            <ac:spMk id="2" creationId="{1C2FE273-3A3F-5238-5FA9-04493BA66862}"/>
          </ac:spMkLst>
        </pc:spChg>
      </pc:sldChg>
      <pc:sldChg chg="modSp new">
        <pc:chgData name="Samuel Franklin (2219366)" userId="S::2219366@student.uwtsd.ac.uk::a31ebbd3-50c1-4c00-9c27-fee44e16818a" providerId="AD" clId="Web-{BB3BF2D5-4561-8B7C-0D2E-2B031766694C}" dt="2026-02-23T10:36:38.321" v="71" actId="20577"/>
        <pc:sldMkLst>
          <pc:docMk/>
          <pc:sldMk cId="726379390" sldId="258"/>
        </pc:sldMkLst>
        <pc:spChg chg="mod">
          <ac:chgData name="Samuel Franklin (2219366)" userId="S::2219366@student.uwtsd.ac.uk::a31ebbd3-50c1-4c00-9c27-fee44e16818a" providerId="AD" clId="Web-{BB3BF2D5-4561-8B7C-0D2E-2B031766694C}" dt="2026-02-23T10:35:28.632" v="31" actId="20577"/>
          <ac:spMkLst>
            <pc:docMk/>
            <pc:sldMk cId="726379390" sldId="258"/>
            <ac:spMk id="2" creationId="{A7379B34-0CD7-F140-5CAC-803D28CF7693}"/>
          </ac:spMkLst>
        </pc:spChg>
        <pc:spChg chg="mod">
          <ac:chgData name="Samuel Franklin (2219366)" userId="S::2219366@student.uwtsd.ac.uk::a31ebbd3-50c1-4c00-9c27-fee44e16818a" providerId="AD" clId="Web-{BB3BF2D5-4561-8B7C-0D2E-2B031766694C}" dt="2026-02-23T10:36:38.321" v="71" actId="20577"/>
          <ac:spMkLst>
            <pc:docMk/>
            <pc:sldMk cId="726379390" sldId="258"/>
            <ac:spMk id="3" creationId="{EECB4710-1E40-94CE-360C-EA4D10202F4F}"/>
          </ac:spMkLst>
        </pc:spChg>
      </pc:sldChg>
      <pc:sldChg chg="modSp new">
        <pc:chgData name="Samuel Franklin (2219366)" userId="S::2219366@student.uwtsd.ac.uk::a31ebbd3-50c1-4c00-9c27-fee44e16818a" providerId="AD" clId="Web-{BB3BF2D5-4561-8B7C-0D2E-2B031766694C}" dt="2026-02-23T12:37:09.730" v="570" actId="20577"/>
        <pc:sldMkLst>
          <pc:docMk/>
          <pc:sldMk cId="287111325" sldId="259"/>
        </pc:sldMkLst>
        <pc:spChg chg="mod">
          <ac:chgData name="Samuel Franklin (2219366)" userId="S::2219366@student.uwtsd.ac.uk::a31ebbd3-50c1-4c00-9c27-fee44e16818a" providerId="AD" clId="Web-{BB3BF2D5-4561-8B7C-0D2E-2B031766694C}" dt="2026-02-23T10:40:13.786" v="74" actId="20577"/>
          <ac:spMkLst>
            <pc:docMk/>
            <pc:sldMk cId="287111325" sldId="259"/>
            <ac:spMk id="2" creationId="{4F737D21-2430-27A2-6F57-B1CF2A262DA1}"/>
          </ac:spMkLst>
        </pc:spChg>
        <pc:spChg chg="mod">
          <ac:chgData name="Samuel Franklin (2219366)" userId="S::2219366@student.uwtsd.ac.uk::a31ebbd3-50c1-4c00-9c27-fee44e16818a" providerId="AD" clId="Web-{BB3BF2D5-4561-8B7C-0D2E-2B031766694C}" dt="2026-02-23T12:37:09.730" v="570" actId="20577"/>
          <ac:spMkLst>
            <pc:docMk/>
            <pc:sldMk cId="287111325" sldId="259"/>
            <ac:spMk id="3" creationId="{F7B96E1D-C344-00A1-F94C-21E1524907FB}"/>
          </ac:spMkLst>
        </pc:spChg>
      </pc:sldChg>
      <pc:sldChg chg="addSp delSp modSp add replId">
        <pc:chgData name="Samuel Franklin (2219366)" userId="S::2219366@student.uwtsd.ac.uk::a31ebbd3-50c1-4c00-9c27-fee44e16818a" providerId="AD" clId="Web-{BB3BF2D5-4561-8B7C-0D2E-2B031766694C}" dt="2026-02-23T11:00:00.203" v="322" actId="20577"/>
        <pc:sldMkLst>
          <pc:docMk/>
          <pc:sldMk cId="2940562140" sldId="260"/>
        </pc:sldMkLst>
      </pc:sldChg>
      <pc:sldChg chg="modSp new">
        <pc:chgData name="Samuel Franklin (2219366)" userId="S::2219366@student.uwtsd.ac.uk::a31ebbd3-50c1-4c00-9c27-fee44e16818a" providerId="AD" clId="Web-{BB3BF2D5-4561-8B7C-0D2E-2B031766694C}" dt="2026-02-23T12:34:07.630" v="457" actId="14100"/>
        <pc:sldMkLst>
          <pc:docMk/>
          <pc:sldMk cId="3502306489" sldId="261"/>
        </pc:sldMkLst>
        <pc:spChg chg="mod">
          <ac:chgData name="Samuel Franklin (2219366)" userId="S::2219366@student.uwtsd.ac.uk::a31ebbd3-50c1-4c00-9c27-fee44e16818a" providerId="AD" clId="Web-{BB3BF2D5-4561-8B7C-0D2E-2B031766694C}" dt="2026-02-23T11:00:54.361" v="327" actId="20577"/>
          <ac:spMkLst>
            <pc:docMk/>
            <pc:sldMk cId="3502306489" sldId="261"/>
            <ac:spMk id="2" creationId="{E3FDB39B-31ED-2C3C-807D-0488BE21B53B}"/>
          </ac:spMkLst>
        </pc:spChg>
        <pc:spChg chg="mod">
          <ac:chgData name="Samuel Franklin (2219366)" userId="S::2219366@student.uwtsd.ac.uk::a31ebbd3-50c1-4c00-9c27-fee44e16818a" providerId="AD" clId="Web-{BB3BF2D5-4561-8B7C-0D2E-2B031766694C}" dt="2026-02-23T12:34:07.630" v="457" actId="14100"/>
          <ac:spMkLst>
            <pc:docMk/>
            <pc:sldMk cId="3502306489" sldId="261"/>
            <ac:spMk id="3" creationId="{72229AF6-05E0-E582-9404-38E93BFFE8E4}"/>
          </ac:spMkLst>
        </pc:spChg>
      </pc:sldChg>
      <pc:sldChg chg="modSp new">
        <pc:chgData name="Samuel Franklin (2219366)" userId="S::2219366@student.uwtsd.ac.uk::a31ebbd3-50c1-4c00-9c27-fee44e16818a" providerId="AD" clId="Web-{BB3BF2D5-4561-8B7C-0D2E-2B031766694C}" dt="2026-02-23T12:41:23.314" v="657" actId="20577"/>
        <pc:sldMkLst>
          <pc:docMk/>
          <pc:sldMk cId="221568978" sldId="262"/>
        </pc:sldMkLst>
        <pc:spChg chg="mod">
          <ac:chgData name="Samuel Franklin (2219366)" userId="S::2219366@student.uwtsd.ac.uk::a31ebbd3-50c1-4c00-9c27-fee44e16818a" providerId="AD" clId="Web-{BB3BF2D5-4561-8B7C-0D2E-2B031766694C}" dt="2026-02-23T12:38:06.498" v="571" actId="20577"/>
          <ac:spMkLst>
            <pc:docMk/>
            <pc:sldMk cId="221568978" sldId="262"/>
            <ac:spMk id="2" creationId="{95E45908-7238-845D-41E3-C7C0BC02AC69}"/>
          </ac:spMkLst>
        </pc:spChg>
        <pc:spChg chg="mod">
          <ac:chgData name="Samuel Franklin (2219366)" userId="S::2219366@student.uwtsd.ac.uk::a31ebbd3-50c1-4c00-9c27-fee44e16818a" providerId="AD" clId="Web-{BB3BF2D5-4561-8B7C-0D2E-2B031766694C}" dt="2026-02-23T12:41:23.314" v="657" actId="20577"/>
          <ac:spMkLst>
            <pc:docMk/>
            <pc:sldMk cId="221568978" sldId="262"/>
            <ac:spMk id="3" creationId="{E478A0A2-BDD6-54DC-46B7-3CDDB447608C}"/>
          </ac:spMkLst>
        </pc:spChg>
      </pc:sldChg>
      <pc:sldChg chg="modSp new">
        <pc:chgData name="Samuel Franklin (2219366)" userId="S::2219366@student.uwtsd.ac.uk::a31ebbd3-50c1-4c00-9c27-fee44e16818a" providerId="AD" clId="Web-{BB3BF2D5-4561-8B7C-0D2E-2B031766694C}" dt="2026-02-23T12:42:32.808" v="664" actId="20577"/>
        <pc:sldMkLst>
          <pc:docMk/>
          <pc:sldMk cId="817218466" sldId="263"/>
        </pc:sldMkLst>
        <pc:spChg chg="mod">
          <ac:chgData name="Samuel Franklin (2219366)" userId="S::2219366@student.uwtsd.ac.uk::a31ebbd3-50c1-4c00-9c27-fee44e16818a" providerId="AD" clId="Web-{BB3BF2D5-4561-8B7C-0D2E-2B031766694C}" dt="2026-02-23T12:42:06.786" v="660" actId="20577"/>
          <ac:spMkLst>
            <pc:docMk/>
            <pc:sldMk cId="817218466" sldId="263"/>
            <ac:spMk id="2" creationId="{A7A1D378-D3A0-532E-27DB-B74C737CBFFD}"/>
          </ac:spMkLst>
        </pc:spChg>
        <pc:spChg chg="mod">
          <ac:chgData name="Samuel Franklin (2219366)" userId="S::2219366@student.uwtsd.ac.uk::a31ebbd3-50c1-4c00-9c27-fee44e16818a" providerId="AD" clId="Web-{BB3BF2D5-4561-8B7C-0D2E-2B031766694C}" dt="2026-02-23T12:42:32.808" v="664" actId="20577"/>
          <ac:spMkLst>
            <pc:docMk/>
            <pc:sldMk cId="817218466" sldId="263"/>
            <ac:spMk id="3" creationId="{E8E9392A-8EF5-1E96-31C2-DCA8C2BB657A}"/>
          </ac:spMkLst>
        </pc:spChg>
      </pc:sldChg>
      <pc:sldChg chg="modSp new">
        <pc:chgData name="Samuel Franklin (2219366)" userId="S::2219366@student.uwtsd.ac.uk::a31ebbd3-50c1-4c00-9c27-fee44e16818a" providerId="AD" clId="Web-{BB3BF2D5-4561-8B7C-0D2E-2B031766694C}" dt="2026-02-23T12:43:29.882" v="675" actId="20577"/>
        <pc:sldMkLst>
          <pc:docMk/>
          <pc:sldMk cId="2252655683" sldId="264"/>
        </pc:sldMkLst>
        <pc:spChg chg="mod">
          <ac:chgData name="Samuel Franklin (2219366)" userId="S::2219366@student.uwtsd.ac.uk::a31ebbd3-50c1-4c00-9c27-fee44e16818a" providerId="AD" clId="Web-{BB3BF2D5-4561-8B7C-0D2E-2B031766694C}" dt="2026-02-23T12:42:51.046" v="667" actId="20577"/>
          <ac:spMkLst>
            <pc:docMk/>
            <pc:sldMk cId="2252655683" sldId="264"/>
            <ac:spMk id="2" creationId="{4414242D-DDFB-7939-FD79-9A99B1D11D80}"/>
          </ac:spMkLst>
        </pc:spChg>
      </pc:sldChg>
      <pc:sldChg chg="modSp add replId">
        <pc:chgData name="Samuel Franklin (2219366)" userId="S::2219366@student.uwtsd.ac.uk::a31ebbd3-50c1-4c00-9c27-fee44e16818a" providerId="AD" clId="Web-{BB3BF2D5-4561-8B7C-0D2E-2B031766694C}" dt="2026-02-23T12:43:56.511" v="680" actId="20577"/>
        <pc:sldMkLst>
          <pc:docMk/>
          <pc:sldMk cId="741341516" sldId="265"/>
        </pc:sldMkLst>
        <pc:spChg chg="mod">
          <ac:chgData name="Samuel Franklin (2219366)" userId="S::2219366@student.uwtsd.ac.uk::a31ebbd3-50c1-4c00-9c27-fee44e16818a" providerId="AD" clId="Web-{BB3BF2D5-4561-8B7C-0D2E-2B031766694C}" dt="2026-02-23T12:43:56.511" v="680" actId="20577"/>
          <ac:spMkLst>
            <pc:docMk/>
            <pc:sldMk cId="741341516" sldId="265"/>
            <ac:spMk id="2" creationId="{0B288072-2C72-3313-602E-1A3339CFBFA4}"/>
          </ac:spMkLst>
        </pc:spChg>
      </pc:sldChg>
      <pc:sldChg chg="modSp new">
        <pc:chgData name="Samuel Franklin (2219366)" userId="S::2219366@student.uwtsd.ac.uk::a31ebbd3-50c1-4c00-9c27-fee44e16818a" providerId="AD" clId="Web-{BB3BF2D5-4561-8B7C-0D2E-2B031766694C}" dt="2026-02-23T12:44:45.909" v="689" actId="20577"/>
        <pc:sldMkLst>
          <pc:docMk/>
          <pc:sldMk cId="1949600730" sldId="266"/>
        </pc:sldMkLst>
        <pc:spChg chg="mod">
          <ac:chgData name="Samuel Franklin (2219366)" userId="S::2219366@student.uwtsd.ac.uk::a31ebbd3-50c1-4c00-9c27-fee44e16818a" providerId="AD" clId="Web-{BB3BF2D5-4561-8B7C-0D2E-2B031766694C}" dt="2026-02-23T12:44:32.907" v="687" actId="20577"/>
          <ac:spMkLst>
            <pc:docMk/>
            <pc:sldMk cId="1949600730" sldId="266"/>
            <ac:spMk id="2" creationId="{EA899AD8-A6AC-21B9-B9AA-7C2A64B3C9AE}"/>
          </ac:spMkLst>
        </pc:spChg>
      </pc:sldChg>
      <pc:sldChg chg="modSp new">
        <pc:chgData name="Samuel Franklin (2219366)" userId="S::2219366@student.uwtsd.ac.uk::a31ebbd3-50c1-4c00-9c27-fee44e16818a" providerId="AD" clId="Web-{BB3BF2D5-4561-8B7C-0D2E-2B031766694C}" dt="2026-02-23T12:45:30.884" v="700" actId="20577"/>
        <pc:sldMkLst>
          <pc:docMk/>
          <pc:sldMk cId="2806468838" sldId="267"/>
        </pc:sldMkLst>
        <pc:spChg chg="mod">
          <ac:chgData name="Samuel Franklin (2219366)" userId="S::2219366@student.uwtsd.ac.uk::a31ebbd3-50c1-4c00-9c27-fee44e16818a" providerId="AD" clId="Web-{BB3BF2D5-4561-8B7C-0D2E-2B031766694C}" dt="2026-02-23T12:45:10.506" v="697" actId="20577"/>
          <ac:spMkLst>
            <pc:docMk/>
            <pc:sldMk cId="2806468838" sldId="267"/>
            <ac:spMk id="2" creationId="{4355215A-254C-678C-0323-647E968AF9E9}"/>
          </ac:spMkLst>
        </pc:spChg>
      </pc:sldChg>
      <pc:sldChg chg="modSp new">
        <pc:chgData name="Samuel Franklin (2219366)" userId="S::2219366@student.uwtsd.ac.uk::a31ebbd3-50c1-4c00-9c27-fee44e16818a" providerId="AD" clId="Web-{BB3BF2D5-4561-8B7C-0D2E-2B031766694C}" dt="2026-02-23T12:46:09.404" v="710" actId="20577"/>
        <pc:sldMkLst>
          <pc:docMk/>
          <pc:sldMk cId="1505090677" sldId="268"/>
        </pc:sldMkLst>
        <pc:spChg chg="mod">
          <ac:chgData name="Samuel Franklin (2219366)" userId="S::2219366@student.uwtsd.ac.uk::a31ebbd3-50c1-4c00-9c27-fee44e16818a" providerId="AD" clId="Web-{BB3BF2D5-4561-8B7C-0D2E-2B031766694C}" dt="2026-02-23T12:45:57.074" v="707" actId="20577"/>
          <ac:spMkLst>
            <pc:docMk/>
            <pc:sldMk cId="1505090677" sldId="268"/>
            <ac:spMk id="2" creationId="{2360196B-8D14-08D8-A56A-F86C3157383C}"/>
          </ac:spMkLst>
        </pc:spChg>
      </pc:sldChg>
      <pc:sldChg chg="modSp new">
        <pc:chgData name="Samuel Franklin (2219366)" userId="S::2219366@student.uwtsd.ac.uk::a31ebbd3-50c1-4c00-9c27-fee44e16818a" providerId="AD" clId="Web-{BB3BF2D5-4561-8B7C-0D2E-2B031766694C}" dt="2026-02-23T12:47:10.409" v="737" actId="20577"/>
        <pc:sldMkLst>
          <pc:docMk/>
          <pc:sldMk cId="207115849" sldId="269"/>
        </pc:sldMkLst>
        <pc:spChg chg="mod">
          <ac:chgData name="Samuel Franklin (2219366)" userId="S::2219366@student.uwtsd.ac.uk::a31ebbd3-50c1-4c00-9c27-fee44e16818a" providerId="AD" clId="Web-{BB3BF2D5-4561-8B7C-0D2E-2B031766694C}" dt="2026-02-23T12:46:40.282" v="717" actId="20577"/>
          <ac:spMkLst>
            <pc:docMk/>
            <pc:sldMk cId="207115849" sldId="269"/>
            <ac:spMk id="2" creationId="{C2F5E82B-C4BA-7A3D-2E8C-43D901956077}"/>
          </ac:spMkLst>
        </pc:spChg>
        <pc:spChg chg="mod">
          <ac:chgData name="Samuel Franklin (2219366)" userId="S::2219366@student.uwtsd.ac.uk::a31ebbd3-50c1-4c00-9c27-fee44e16818a" providerId="AD" clId="Web-{BB3BF2D5-4561-8B7C-0D2E-2B031766694C}" dt="2026-02-23T12:47:10.409" v="737" actId="20577"/>
          <ac:spMkLst>
            <pc:docMk/>
            <pc:sldMk cId="207115849" sldId="269"/>
            <ac:spMk id="3" creationId="{475FE04F-DBE4-32C1-7DCC-22FE29E4FD50}"/>
          </ac:spMkLst>
        </pc:spChg>
      </pc:sldChg>
      <pc:sldChg chg="modSp new">
        <pc:chgData name="Samuel Franklin (2219366)" userId="S::2219366@student.uwtsd.ac.uk::a31ebbd3-50c1-4c00-9c27-fee44e16818a" providerId="AD" clId="Web-{BB3BF2D5-4561-8B7C-0D2E-2B031766694C}" dt="2026-02-23T12:47:40.224" v="748" actId="20577"/>
        <pc:sldMkLst>
          <pc:docMk/>
          <pc:sldMk cId="290477078" sldId="270"/>
        </pc:sldMkLst>
        <pc:spChg chg="mod">
          <ac:chgData name="Samuel Franklin (2219366)" userId="S::2219366@student.uwtsd.ac.uk::a31ebbd3-50c1-4c00-9c27-fee44e16818a" providerId="AD" clId="Web-{BB3BF2D5-4561-8B7C-0D2E-2B031766694C}" dt="2026-02-23T12:47:40.224" v="748" actId="20577"/>
          <ac:spMkLst>
            <pc:docMk/>
            <pc:sldMk cId="290477078" sldId="270"/>
            <ac:spMk id="2" creationId="{D8294E17-7AC0-9505-041E-247ED14FB694}"/>
          </ac:spMkLst>
        </pc:spChg>
      </pc:sldChg>
      <pc:sldChg chg="modSp new">
        <pc:chgData name="Samuel Franklin (2219366)" userId="S::2219366@student.uwtsd.ac.uk::a31ebbd3-50c1-4c00-9c27-fee44e16818a" providerId="AD" clId="Web-{BB3BF2D5-4561-8B7C-0D2E-2B031766694C}" dt="2026-02-23T12:47:58.695" v="760" actId="20577"/>
        <pc:sldMkLst>
          <pc:docMk/>
          <pc:sldMk cId="2901581158" sldId="271"/>
        </pc:sldMkLst>
        <pc:spChg chg="mod">
          <ac:chgData name="Samuel Franklin (2219366)" userId="S::2219366@student.uwtsd.ac.uk::a31ebbd3-50c1-4c00-9c27-fee44e16818a" providerId="AD" clId="Web-{BB3BF2D5-4561-8B7C-0D2E-2B031766694C}" dt="2026-02-23T12:47:55.335" v="753" actId="20577"/>
          <ac:spMkLst>
            <pc:docMk/>
            <pc:sldMk cId="2901581158" sldId="271"/>
            <ac:spMk id="2" creationId="{E8591064-4E1E-EBD0-330B-206E1DC513D1}"/>
          </ac:spMkLst>
        </pc:spChg>
        <pc:spChg chg="mod">
          <ac:chgData name="Samuel Franklin (2219366)" userId="S::2219366@student.uwtsd.ac.uk::a31ebbd3-50c1-4c00-9c27-fee44e16818a" providerId="AD" clId="Web-{BB3BF2D5-4561-8B7C-0D2E-2B031766694C}" dt="2026-02-23T12:47:58.695" v="760" actId="20577"/>
          <ac:spMkLst>
            <pc:docMk/>
            <pc:sldMk cId="2901581158" sldId="271"/>
            <ac:spMk id="3" creationId="{257BDABA-A48F-496B-33B0-1215A92D3DA0}"/>
          </ac:spMkLst>
        </pc:spChg>
      </pc:sldChg>
      <pc:sldMasterChg chg="add addSldLayout">
        <pc:chgData name="Samuel Franklin (2219366)" userId="S::2219366@student.uwtsd.ac.uk::a31ebbd3-50c1-4c00-9c27-fee44e16818a" providerId="AD" clId="Web-{BB3BF2D5-4561-8B7C-0D2E-2B031766694C}" dt="2026-02-23T10:21:44.650" v="0"/>
        <pc:sldMasterMkLst>
          <pc:docMk/>
          <pc:sldMasterMk cId="2362260433" sldId="2147483747"/>
        </pc:sldMasterMkLst>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1581026195" sldId="2147483736"/>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2793222033" sldId="2147483737"/>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1350703799" sldId="2147483738"/>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217068327" sldId="2147483739"/>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4087320502" sldId="2147483740"/>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1140241025" sldId="2147483741"/>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3556815900" sldId="2147483742"/>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1349000144" sldId="2147483743"/>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2555509268" sldId="2147483744"/>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1939100469" sldId="2147483745"/>
          </pc:sldLayoutMkLst>
        </pc:sldLayoutChg>
        <pc:sldLayoutChg chg="add">
          <pc:chgData name="Samuel Franklin (2219366)" userId="S::2219366@student.uwtsd.ac.uk::a31ebbd3-50c1-4c00-9c27-fee44e16818a" providerId="AD" clId="Web-{BB3BF2D5-4561-8B7C-0D2E-2B031766694C}" dt="2026-02-23T10:21:44.650" v="0"/>
          <pc:sldLayoutMkLst>
            <pc:docMk/>
            <pc:sldMasterMk cId="2362260433" sldId="2147483747"/>
            <pc:sldLayoutMk cId="4156290606" sldId="2147483746"/>
          </pc:sldLayoutMkLst>
        </pc:sldLayoutChg>
      </pc:sldMasterChg>
    </pc:docChg>
  </pc:docChgLst>
  <pc:docChgLst>
    <pc:chgData name="Samuel Franklin (2219366)" userId="S::2219366@student.uwtsd.ac.uk::a31ebbd3-50c1-4c00-9c27-fee44e16818a" providerId="AD" clId="Web-{B16DD551-6A58-6E1E-D9DE-61EBCCF5E0D3}"/>
    <pc:docChg chg="addSld delSld modSld sldOrd">
      <pc:chgData name="Samuel Franklin (2219366)" userId="S::2219366@student.uwtsd.ac.uk::a31ebbd3-50c1-4c00-9c27-fee44e16818a" providerId="AD" clId="Web-{B16DD551-6A58-6E1E-D9DE-61EBCCF5E0D3}" dt="2026-02-26T19:05:40.037" v="547" actId="20577"/>
      <pc:docMkLst>
        <pc:docMk/>
      </pc:docMkLst>
      <pc:sldChg chg="modSp">
        <pc:chgData name="Samuel Franklin (2219366)" userId="S::2219366@student.uwtsd.ac.uk::a31ebbd3-50c1-4c00-9c27-fee44e16818a" providerId="AD" clId="Web-{B16DD551-6A58-6E1E-D9DE-61EBCCF5E0D3}" dt="2026-02-26T18:21:17.715" v="127" actId="20577"/>
        <pc:sldMkLst>
          <pc:docMk/>
          <pc:sldMk cId="610338570" sldId="257"/>
        </pc:sldMkLst>
        <pc:spChg chg="mod">
          <ac:chgData name="Samuel Franklin (2219366)" userId="S::2219366@student.uwtsd.ac.uk::a31ebbd3-50c1-4c00-9c27-fee44e16818a" providerId="AD" clId="Web-{B16DD551-6A58-6E1E-D9DE-61EBCCF5E0D3}" dt="2026-02-26T18:21:17.715" v="127" actId="20577"/>
          <ac:spMkLst>
            <pc:docMk/>
            <pc:sldMk cId="610338570" sldId="257"/>
            <ac:spMk id="2" creationId="{1C2FE273-3A3F-5238-5FA9-04493BA66862}"/>
          </ac:spMkLst>
        </pc:spChg>
      </pc:sldChg>
      <pc:sldChg chg="modSp">
        <pc:chgData name="Samuel Franklin (2219366)" userId="S::2219366@student.uwtsd.ac.uk::a31ebbd3-50c1-4c00-9c27-fee44e16818a" providerId="AD" clId="Web-{B16DD551-6A58-6E1E-D9DE-61EBCCF5E0D3}" dt="2026-02-26T18:21:11.980" v="126" actId="20577"/>
        <pc:sldMkLst>
          <pc:docMk/>
          <pc:sldMk cId="726379390" sldId="258"/>
        </pc:sldMkLst>
        <pc:spChg chg="mod">
          <ac:chgData name="Samuel Franklin (2219366)" userId="S::2219366@student.uwtsd.ac.uk::a31ebbd3-50c1-4c00-9c27-fee44e16818a" providerId="AD" clId="Web-{B16DD551-6A58-6E1E-D9DE-61EBCCF5E0D3}" dt="2026-02-26T18:21:11.980" v="126" actId="20577"/>
          <ac:spMkLst>
            <pc:docMk/>
            <pc:sldMk cId="726379390" sldId="258"/>
            <ac:spMk id="2" creationId="{A7379B34-0CD7-F140-5CAC-803D28CF7693}"/>
          </ac:spMkLst>
        </pc:spChg>
      </pc:sldChg>
      <pc:sldChg chg="modSp">
        <pc:chgData name="Samuel Franklin (2219366)" userId="S::2219366@student.uwtsd.ac.uk::a31ebbd3-50c1-4c00-9c27-fee44e16818a" providerId="AD" clId="Web-{B16DD551-6A58-6E1E-D9DE-61EBCCF5E0D3}" dt="2026-02-26T18:21:04.636" v="125" actId="20577"/>
        <pc:sldMkLst>
          <pc:docMk/>
          <pc:sldMk cId="287111325" sldId="259"/>
        </pc:sldMkLst>
        <pc:spChg chg="mod">
          <ac:chgData name="Samuel Franklin (2219366)" userId="S::2219366@student.uwtsd.ac.uk::a31ebbd3-50c1-4c00-9c27-fee44e16818a" providerId="AD" clId="Web-{B16DD551-6A58-6E1E-D9DE-61EBCCF5E0D3}" dt="2026-02-26T18:21:04.636" v="125" actId="20577"/>
          <ac:spMkLst>
            <pc:docMk/>
            <pc:sldMk cId="287111325" sldId="259"/>
            <ac:spMk id="2" creationId="{4F737D21-2430-27A2-6F57-B1CF2A262DA1}"/>
          </ac:spMkLst>
        </pc:spChg>
      </pc:sldChg>
      <pc:sldChg chg="modSp">
        <pc:chgData name="Samuel Franklin (2219366)" userId="S::2219366@student.uwtsd.ac.uk::a31ebbd3-50c1-4c00-9c27-fee44e16818a" providerId="AD" clId="Web-{B16DD551-6A58-6E1E-D9DE-61EBCCF5E0D3}" dt="2026-02-26T18:20:59.354" v="124" actId="20577"/>
        <pc:sldMkLst>
          <pc:docMk/>
          <pc:sldMk cId="2940562140" sldId="260"/>
        </pc:sldMkLst>
        <pc:spChg chg="mod">
          <ac:chgData name="Samuel Franklin (2219366)" userId="S::2219366@student.uwtsd.ac.uk::a31ebbd3-50c1-4c00-9c27-fee44e16818a" providerId="AD" clId="Web-{B16DD551-6A58-6E1E-D9DE-61EBCCF5E0D3}" dt="2026-02-26T18:20:59.354" v="124" actId="20577"/>
          <ac:spMkLst>
            <pc:docMk/>
            <pc:sldMk cId="2940562140" sldId="260"/>
            <ac:spMk id="2" creationId="{35BD97F7-E4D5-6767-D8DB-76941AB29B9F}"/>
          </ac:spMkLst>
        </pc:spChg>
      </pc:sldChg>
      <pc:sldChg chg="modSp">
        <pc:chgData name="Samuel Franklin (2219366)" userId="S::2219366@student.uwtsd.ac.uk::a31ebbd3-50c1-4c00-9c27-fee44e16818a" providerId="AD" clId="Web-{B16DD551-6A58-6E1E-D9DE-61EBCCF5E0D3}" dt="2026-02-26T18:20:51.197" v="122" actId="20577"/>
        <pc:sldMkLst>
          <pc:docMk/>
          <pc:sldMk cId="3502306489" sldId="261"/>
        </pc:sldMkLst>
        <pc:spChg chg="mod">
          <ac:chgData name="Samuel Franklin (2219366)" userId="S::2219366@student.uwtsd.ac.uk::a31ebbd3-50c1-4c00-9c27-fee44e16818a" providerId="AD" clId="Web-{B16DD551-6A58-6E1E-D9DE-61EBCCF5E0D3}" dt="2026-02-26T18:20:51.197" v="122" actId="20577"/>
          <ac:spMkLst>
            <pc:docMk/>
            <pc:sldMk cId="3502306489" sldId="261"/>
            <ac:spMk id="2" creationId="{E3FDB39B-31ED-2C3C-807D-0488BE21B53B}"/>
          </ac:spMkLst>
        </pc:spChg>
      </pc:sldChg>
      <pc:sldChg chg="modSp">
        <pc:chgData name="Samuel Franklin (2219366)" userId="S::2219366@student.uwtsd.ac.uk::a31ebbd3-50c1-4c00-9c27-fee44e16818a" providerId="AD" clId="Web-{B16DD551-6A58-6E1E-D9DE-61EBCCF5E0D3}" dt="2026-02-26T18:20:44.619" v="120" actId="20577"/>
        <pc:sldMkLst>
          <pc:docMk/>
          <pc:sldMk cId="221568978" sldId="262"/>
        </pc:sldMkLst>
        <pc:spChg chg="mod">
          <ac:chgData name="Samuel Franklin (2219366)" userId="S::2219366@student.uwtsd.ac.uk::a31ebbd3-50c1-4c00-9c27-fee44e16818a" providerId="AD" clId="Web-{B16DD551-6A58-6E1E-D9DE-61EBCCF5E0D3}" dt="2026-02-26T18:20:44.619" v="120" actId="20577"/>
          <ac:spMkLst>
            <pc:docMk/>
            <pc:sldMk cId="221568978" sldId="262"/>
            <ac:spMk id="2" creationId="{95E45908-7238-845D-41E3-C7C0BC02AC69}"/>
          </ac:spMkLst>
        </pc:spChg>
      </pc:sldChg>
      <pc:sldChg chg="modSp ord">
        <pc:chgData name="Samuel Franklin (2219366)" userId="S::2219366@student.uwtsd.ac.uk::a31ebbd3-50c1-4c00-9c27-fee44e16818a" providerId="AD" clId="Web-{B16DD551-6A58-6E1E-D9DE-61EBCCF5E0D3}" dt="2026-02-26T18:30:43.064" v="294" actId="20577"/>
        <pc:sldMkLst>
          <pc:docMk/>
          <pc:sldMk cId="817218466" sldId="263"/>
        </pc:sldMkLst>
        <pc:spChg chg="mod">
          <ac:chgData name="Samuel Franklin (2219366)" userId="S::2219366@student.uwtsd.ac.uk::a31ebbd3-50c1-4c00-9c27-fee44e16818a" providerId="AD" clId="Web-{B16DD551-6A58-6E1E-D9DE-61EBCCF5E0D3}" dt="2026-02-26T18:19:46.396" v="109" actId="20577"/>
          <ac:spMkLst>
            <pc:docMk/>
            <pc:sldMk cId="817218466" sldId="263"/>
            <ac:spMk id="2" creationId="{A7A1D378-D3A0-532E-27DB-B74C737CBFFD}"/>
          </ac:spMkLst>
        </pc:spChg>
        <pc:spChg chg="mod">
          <ac:chgData name="Samuel Franklin (2219366)" userId="S::2219366@student.uwtsd.ac.uk::a31ebbd3-50c1-4c00-9c27-fee44e16818a" providerId="AD" clId="Web-{B16DD551-6A58-6E1E-D9DE-61EBCCF5E0D3}" dt="2026-02-26T18:30:43.064" v="294" actId="20577"/>
          <ac:spMkLst>
            <pc:docMk/>
            <pc:sldMk cId="817218466" sldId="263"/>
            <ac:spMk id="3" creationId="{E8E9392A-8EF5-1E96-31C2-DCA8C2BB657A}"/>
          </ac:spMkLst>
        </pc:spChg>
      </pc:sldChg>
      <pc:sldChg chg="modSp ord">
        <pc:chgData name="Samuel Franklin (2219366)" userId="S::2219366@student.uwtsd.ac.uk::a31ebbd3-50c1-4c00-9c27-fee44e16818a" providerId="AD" clId="Web-{B16DD551-6A58-6E1E-D9DE-61EBCCF5E0D3}" dt="2026-02-26T18:36:32.106" v="305" actId="20577"/>
        <pc:sldMkLst>
          <pc:docMk/>
          <pc:sldMk cId="2252655683" sldId="264"/>
        </pc:sldMkLst>
        <pc:spChg chg="mod">
          <ac:chgData name="Samuel Franklin (2219366)" userId="S::2219366@student.uwtsd.ac.uk::a31ebbd3-50c1-4c00-9c27-fee44e16818a" providerId="AD" clId="Web-{B16DD551-6A58-6E1E-D9DE-61EBCCF5E0D3}" dt="2026-02-26T18:19:40.442" v="108" actId="20577"/>
          <ac:spMkLst>
            <pc:docMk/>
            <pc:sldMk cId="2252655683" sldId="264"/>
            <ac:spMk id="2" creationId="{4414242D-DDFB-7939-FD79-9A99B1D11D80}"/>
          </ac:spMkLst>
        </pc:spChg>
      </pc:sldChg>
      <pc:sldChg chg="addSp delSp modSp ord addAnim delAnim">
        <pc:chgData name="Samuel Franklin (2219366)" userId="S::2219366@student.uwtsd.ac.uk::a31ebbd3-50c1-4c00-9c27-fee44e16818a" providerId="AD" clId="Web-{B16DD551-6A58-6E1E-D9DE-61EBCCF5E0D3}" dt="2026-02-26T18:20:30.540" v="117" actId="20577"/>
        <pc:sldMkLst>
          <pc:docMk/>
          <pc:sldMk cId="741341516" sldId="265"/>
        </pc:sldMkLst>
        <pc:spChg chg="mod">
          <ac:chgData name="Samuel Franklin (2219366)" userId="S::2219366@student.uwtsd.ac.uk::a31ebbd3-50c1-4c00-9c27-fee44e16818a" providerId="AD" clId="Web-{B16DD551-6A58-6E1E-D9DE-61EBCCF5E0D3}" dt="2026-02-26T18:20:30.540" v="117" actId="20577"/>
          <ac:spMkLst>
            <pc:docMk/>
            <pc:sldMk cId="741341516" sldId="265"/>
            <ac:spMk id="2" creationId="{0B288072-2C72-3313-602E-1A3339CFBFA4}"/>
          </ac:spMkLst>
        </pc:spChg>
        <pc:picChg chg="add mod">
          <ac:chgData name="Samuel Franklin (2219366)" userId="S::2219366@student.uwtsd.ac.uk::a31ebbd3-50c1-4c00-9c27-fee44e16818a" providerId="AD" clId="Web-{B16DD551-6A58-6E1E-D9DE-61EBCCF5E0D3}" dt="2026-02-26T18:06:08.853" v="44" actId="1076"/>
          <ac:picMkLst>
            <pc:docMk/>
            <pc:sldMk cId="741341516" sldId="265"/>
            <ac:picMk id="3" creationId="{AFE018FE-ADAC-F496-CD09-C178BF5E927E}"/>
          </ac:picMkLst>
        </pc:picChg>
      </pc:sldChg>
      <pc:sldChg chg="modSp">
        <pc:chgData name="Samuel Franklin (2219366)" userId="S::2219366@student.uwtsd.ac.uk::a31ebbd3-50c1-4c00-9c27-fee44e16818a" providerId="AD" clId="Web-{B16DD551-6A58-6E1E-D9DE-61EBCCF5E0D3}" dt="2026-02-26T18:37:49.299" v="309" actId="20577"/>
        <pc:sldMkLst>
          <pc:docMk/>
          <pc:sldMk cId="1949600730" sldId="266"/>
        </pc:sldMkLst>
        <pc:spChg chg="mod">
          <ac:chgData name="Samuel Franklin (2219366)" userId="S::2219366@student.uwtsd.ac.uk::a31ebbd3-50c1-4c00-9c27-fee44e16818a" providerId="AD" clId="Web-{B16DD551-6A58-6E1E-D9DE-61EBCCF5E0D3}" dt="2026-02-26T18:19:34.411" v="107" actId="20577"/>
          <ac:spMkLst>
            <pc:docMk/>
            <pc:sldMk cId="1949600730" sldId="266"/>
            <ac:spMk id="2" creationId="{EA899AD8-A6AC-21B9-B9AA-7C2A64B3C9AE}"/>
          </ac:spMkLst>
        </pc:spChg>
      </pc:sldChg>
      <pc:sldChg chg="modSp">
        <pc:chgData name="Samuel Franklin (2219366)" userId="S::2219366@student.uwtsd.ac.uk::a31ebbd3-50c1-4c00-9c27-fee44e16818a" providerId="AD" clId="Web-{B16DD551-6A58-6E1E-D9DE-61EBCCF5E0D3}" dt="2026-02-26T18:19:23.738" v="106" actId="20577"/>
        <pc:sldMkLst>
          <pc:docMk/>
          <pc:sldMk cId="2806468838" sldId="267"/>
        </pc:sldMkLst>
        <pc:spChg chg="mod">
          <ac:chgData name="Samuel Franklin (2219366)" userId="S::2219366@student.uwtsd.ac.uk::a31ebbd3-50c1-4c00-9c27-fee44e16818a" providerId="AD" clId="Web-{B16DD551-6A58-6E1E-D9DE-61EBCCF5E0D3}" dt="2026-02-26T18:19:23.738" v="106" actId="20577"/>
          <ac:spMkLst>
            <pc:docMk/>
            <pc:sldMk cId="2806468838" sldId="267"/>
            <ac:spMk id="2" creationId="{4355215A-254C-678C-0323-647E968AF9E9}"/>
          </ac:spMkLst>
        </pc:spChg>
      </pc:sldChg>
      <pc:sldChg chg="addSp modSp">
        <pc:chgData name="Samuel Franklin (2219366)" userId="S::2219366@student.uwtsd.ac.uk::a31ebbd3-50c1-4c00-9c27-fee44e16818a" providerId="AD" clId="Web-{B16DD551-6A58-6E1E-D9DE-61EBCCF5E0D3}" dt="2026-02-26T18:48:25.104" v="414" actId="20577"/>
        <pc:sldMkLst>
          <pc:docMk/>
          <pc:sldMk cId="1505090677" sldId="268"/>
        </pc:sldMkLst>
        <pc:spChg chg="mod">
          <ac:chgData name="Samuel Franklin (2219366)" userId="S::2219366@student.uwtsd.ac.uk::a31ebbd3-50c1-4c00-9c27-fee44e16818a" providerId="AD" clId="Web-{B16DD551-6A58-6E1E-D9DE-61EBCCF5E0D3}" dt="2026-02-26T18:19:17.081" v="105" actId="20577"/>
          <ac:spMkLst>
            <pc:docMk/>
            <pc:sldMk cId="1505090677" sldId="268"/>
            <ac:spMk id="2" creationId="{2360196B-8D14-08D8-A56A-F86C3157383C}"/>
          </ac:spMkLst>
        </pc:spChg>
        <pc:spChg chg="add mod">
          <ac:chgData name="Samuel Franklin (2219366)" userId="S::2219366@student.uwtsd.ac.uk::a31ebbd3-50c1-4c00-9c27-fee44e16818a" providerId="AD" clId="Web-{B16DD551-6A58-6E1E-D9DE-61EBCCF5E0D3}" dt="2026-02-26T18:48:25.104" v="414" actId="20577"/>
          <ac:spMkLst>
            <pc:docMk/>
            <pc:sldMk cId="1505090677" sldId="268"/>
            <ac:spMk id="5" creationId="{D1F4A0E0-85D1-07E4-FFD4-2B54D648AB33}"/>
          </ac:spMkLst>
        </pc:spChg>
      </pc:sldChg>
      <pc:sldChg chg="addSp modSp add del mod setBg">
        <pc:chgData name="Samuel Franklin (2219366)" userId="S::2219366@student.uwtsd.ac.uk::a31ebbd3-50c1-4c00-9c27-fee44e16818a" providerId="AD" clId="Web-{B16DD551-6A58-6E1E-D9DE-61EBCCF5E0D3}" dt="2026-02-26T18:59:48.244" v="439" actId="20577"/>
        <pc:sldMkLst>
          <pc:docMk/>
          <pc:sldMk cId="207115849" sldId="269"/>
        </pc:sldMkLst>
        <pc:spChg chg="mod">
          <ac:chgData name="Samuel Franklin (2219366)" userId="S::2219366@student.uwtsd.ac.uk::a31ebbd3-50c1-4c00-9c27-fee44e16818a" providerId="AD" clId="Web-{B16DD551-6A58-6E1E-D9DE-61EBCCF5E0D3}" dt="2026-02-26T18:58:17.881" v="427"/>
          <ac:spMkLst>
            <pc:docMk/>
            <pc:sldMk cId="207115849" sldId="269"/>
            <ac:spMk id="2" creationId="{C2F5E82B-C4BA-7A3D-2E8C-43D901956077}"/>
          </ac:spMkLst>
        </pc:spChg>
        <pc:spChg chg="mod">
          <ac:chgData name="Samuel Franklin (2219366)" userId="S::2219366@student.uwtsd.ac.uk::a31ebbd3-50c1-4c00-9c27-fee44e16818a" providerId="AD" clId="Web-{B16DD551-6A58-6E1E-D9DE-61EBCCF5E0D3}" dt="2026-02-26T18:59:48.244" v="439" actId="20577"/>
          <ac:spMkLst>
            <pc:docMk/>
            <pc:sldMk cId="207115849" sldId="269"/>
            <ac:spMk id="3" creationId="{475FE04F-DBE4-32C1-7DCC-22FE29E4FD50}"/>
          </ac:spMkLst>
        </pc:spChg>
        <pc:picChg chg="add mod">
          <ac:chgData name="Samuel Franklin (2219366)" userId="S::2219366@student.uwtsd.ac.uk::a31ebbd3-50c1-4c00-9c27-fee44e16818a" providerId="AD" clId="Web-{B16DD551-6A58-6E1E-D9DE-61EBCCF5E0D3}" dt="2026-02-26T18:58:17.881" v="427"/>
          <ac:picMkLst>
            <pc:docMk/>
            <pc:sldMk cId="207115849" sldId="269"/>
            <ac:picMk id="4" creationId="{F1F234BD-4CF1-5358-3D9E-25D312E006D2}"/>
          </ac:picMkLst>
        </pc:picChg>
      </pc:sldChg>
      <pc:sldChg chg="modSp">
        <pc:chgData name="Samuel Franklin (2219366)" userId="S::2219366@student.uwtsd.ac.uk::a31ebbd3-50c1-4c00-9c27-fee44e16818a" providerId="AD" clId="Web-{B16DD551-6A58-6E1E-D9DE-61EBCCF5E0D3}" dt="2026-02-26T18:19:05.627" v="103" actId="20577"/>
        <pc:sldMkLst>
          <pc:docMk/>
          <pc:sldMk cId="290477078" sldId="270"/>
        </pc:sldMkLst>
        <pc:spChg chg="mod">
          <ac:chgData name="Samuel Franklin (2219366)" userId="S::2219366@student.uwtsd.ac.uk::a31ebbd3-50c1-4c00-9c27-fee44e16818a" providerId="AD" clId="Web-{B16DD551-6A58-6E1E-D9DE-61EBCCF5E0D3}" dt="2026-02-26T18:19:05.627" v="103" actId="20577"/>
          <ac:spMkLst>
            <pc:docMk/>
            <pc:sldMk cId="290477078" sldId="270"/>
            <ac:spMk id="2" creationId="{D8294E17-7AC0-9505-041E-247ED14FB694}"/>
          </ac:spMkLst>
        </pc:spChg>
        <pc:spChg chg="mod">
          <ac:chgData name="Samuel Franklin (2219366)" userId="S::2219366@student.uwtsd.ac.uk::a31ebbd3-50c1-4c00-9c27-fee44e16818a" providerId="AD" clId="Web-{B16DD551-6A58-6E1E-D9DE-61EBCCF5E0D3}" dt="2026-02-26T18:16:13.467" v="98" actId="20577"/>
          <ac:spMkLst>
            <pc:docMk/>
            <pc:sldMk cId="290477078" sldId="270"/>
            <ac:spMk id="3" creationId="{9B9AED85-32F7-3EF5-8AEC-E57A1B590A1E}"/>
          </ac:spMkLst>
        </pc:spChg>
      </pc:sldChg>
      <pc:sldChg chg="addSp delSp modSp new addAnim">
        <pc:chgData name="Samuel Franklin (2219366)" userId="S::2219366@student.uwtsd.ac.uk::a31ebbd3-50c1-4c00-9c27-fee44e16818a" providerId="AD" clId="Web-{B16DD551-6A58-6E1E-D9DE-61EBCCF5E0D3}" dt="2026-02-26T18:20:36.071" v="118" actId="20577"/>
        <pc:sldMkLst>
          <pc:docMk/>
          <pc:sldMk cId="1409461412" sldId="272"/>
        </pc:sldMkLst>
        <pc:spChg chg="mod">
          <ac:chgData name="Samuel Franklin (2219366)" userId="S::2219366@student.uwtsd.ac.uk::a31ebbd3-50c1-4c00-9c27-fee44e16818a" providerId="AD" clId="Web-{B16DD551-6A58-6E1E-D9DE-61EBCCF5E0D3}" dt="2026-02-26T18:20:36.071" v="118" actId="20577"/>
          <ac:spMkLst>
            <pc:docMk/>
            <pc:sldMk cId="1409461412" sldId="272"/>
            <ac:spMk id="2" creationId="{ED9EFC4E-BA13-7F39-D538-282C8026E2D0}"/>
          </ac:spMkLst>
        </pc:spChg>
      </pc:sldChg>
      <pc:sldChg chg="addSp delSp modSp new addAnim">
        <pc:chgData name="Samuel Franklin (2219366)" userId="S::2219366@student.uwtsd.ac.uk::a31ebbd3-50c1-4c00-9c27-fee44e16818a" providerId="AD" clId="Web-{B16DD551-6A58-6E1E-D9DE-61EBCCF5E0D3}" dt="2026-02-26T18:20:24.352" v="116" actId="1076"/>
        <pc:sldMkLst>
          <pc:docMk/>
          <pc:sldMk cId="3892953336" sldId="273"/>
        </pc:sldMkLst>
        <pc:spChg chg="mod">
          <ac:chgData name="Samuel Franklin (2219366)" userId="S::2219366@student.uwtsd.ac.uk::a31ebbd3-50c1-4c00-9c27-fee44e16818a" providerId="AD" clId="Web-{B16DD551-6A58-6E1E-D9DE-61EBCCF5E0D3}" dt="2026-02-26T18:20:18.977" v="114" actId="20577"/>
          <ac:spMkLst>
            <pc:docMk/>
            <pc:sldMk cId="3892953336" sldId="273"/>
            <ac:spMk id="2" creationId="{D073B811-8AA5-AA06-529F-1C908932C209}"/>
          </ac:spMkLst>
        </pc:spChg>
        <pc:picChg chg="add mod">
          <ac:chgData name="Samuel Franklin (2219366)" userId="S::2219366@student.uwtsd.ac.uk::a31ebbd3-50c1-4c00-9c27-fee44e16818a" providerId="AD" clId="Web-{B16DD551-6A58-6E1E-D9DE-61EBCCF5E0D3}" dt="2026-02-26T18:20:24.352" v="116" actId="1076"/>
          <ac:picMkLst>
            <pc:docMk/>
            <pc:sldMk cId="3892953336" sldId="273"/>
            <ac:picMk id="4" creationId="{99501F14-04A4-F0A1-4698-AD56C4CD7DE1}"/>
          </ac:picMkLst>
        </pc:picChg>
      </pc:sldChg>
      <pc:sldChg chg="addSp delSp modSp new addAnim">
        <pc:chgData name="Samuel Franklin (2219366)" userId="S::2219366@student.uwtsd.ac.uk::a31ebbd3-50c1-4c00-9c27-fee44e16818a" providerId="AD" clId="Web-{B16DD551-6A58-6E1E-D9DE-61EBCCF5E0D3}" dt="2026-02-26T18:20:14.570" v="113" actId="20577"/>
        <pc:sldMkLst>
          <pc:docMk/>
          <pc:sldMk cId="1990402479" sldId="274"/>
        </pc:sldMkLst>
        <pc:spChg chg="mod">
          <ac:chgData name="Samuel Franklin (2219366)" userId="S::2219366@student.uwtsd.ac.uk::a31ebbd3-50c1-4c00-9c27-fee44e16818a" providerId="AD" clId="Web-{B16DD551-6A58-6E1E-D9DE-61EBCCF5E0D3}" dt="2026-02-26T18:20:14.570" v="113" actId="20577"/>
          <ac:spMkLst>
            <pc:docMk/>
            <pc:sldMk cId="1990402479" sldId="274"/>
            <ac:spMk id="2" creationId="{C55B6F98-4D55-41C5-CDDF-513E4BDBA87F}"/>
          </ac:spMkLst>
        </pc:spChg>
        <pc:picChg chg="add mod">
          <ac:chgData name="Samuel Franklin (2219366)" userId="S::2219366@student.uwtsd.ac.uk::a31ebbd3-50c1-4c00-9c27-fee44e16818a" providerId="AD" clId="Web-{B16DD551-6A58-6E1E-D9DE-61EBCCF5E0D3}" dt="2026-02-26T18:14:05.181" v="76" actId="1076"/>
          <ac:picMkLst>
            <pc:docMk/>
            <pc:sldMk cId="1990402479" sldId="274"/>
            <ac:picMk id="4" creationId="{DFD89429-14E2-D98C-E7A2-332CB7DF0116}"/>
          </ac:picMkLst>
        </pc:picChg>
      </pc:sldChg>
      <pc:sldChg chg="addSp delSp modSp add replId addAnim">
        <pc:chgData name="Samuel Franklin (2219366)" userId="S::2219366@student.uwtsd.ac.uk::a31ebbd3-50c1-4c00-9c27-fee44e16818a" providerId="AD" clId="Web-{B16DD551-6A58-6E1E-D9DE-61EBCCF5E0D3}" dt="2026-02-26T18:20:03.491" v="112" actId="20577"/>
        <pc:sldMkLst>
          <pc:docMk/>
          <pc:sldMk cId="2882393401" sldId="275"/>
        </pc:sldMkLst>
        <pc:spChg chg="mod">
          <ac:chgData name="Samuel Franklin (2219366)" userId="S::2219366@student.uwtsd.ac.uk::a31ebbd3-50c1-4c00-9c27-fee44e16818a" providerId="AD" clId="Web-{B16DD551-6A58-6E1E-D9DE-61EBCCF5E0D3}" dt="2026-02-26T18:20:03.491" v="112" actId="20577"/>
          <ac:spMkLst>
            <pc:docMk/>
            <pc:sldMk cId="2882393401" sldId="275"/>
            <ac:spMk id="2" creationId="{5694205B-5725-679D-A7B3-21107479348F}"/>
          </ac:spMkLst>
        </pc:spChg>
        <pc:picChg chg="add mod">
          <ac:chgData name="Samuel Franklin (2219366)" userId="S::2219366@student.uwtsd.ac.uk::a31ebbd3-50c1-4c00-9c27-fee44e16818a" providerId="AD" clId="Web-{B16DD551-6A58-6E1E-D9DE-61EBCCF5E0D3}" dt="2026-02-26T18:14:09.634" v="77" actId="1076"/>
          <ac:picMkLst>
            <pc:docMk/>
            <pc:sldMk cId="2882393401" sldId="275"/>
            <ac:picMk id="4" creationId="{81FF07A8-BD54-57A1-DDF5-AC89AD7CD3DD}"/>
          </ac:picMkLst>
        </pc:picChg>
      </pc:sldChg>
      <pc:sldChg chg="addSp delSp modSp add replId addAnim">
        <pc:chgData name="Samuel Franklin (2219366)" userId="S::2219366@student.uwtsd.ac.uk::a31ebbd3-50c1-4c00-9c27-fee44e16818a" providerId="AD" clId="Web-{B16DD551-6A58-6E1E-D9DE-61EBCCF5E0D3}" dt="2026-02-26T18:19:57.303" v="111" actId="20577"/>
        <pc:sldMkLst>
          <pc:docMk/>
          <pc:sldMk cId="948934803" sldId="276"/>
        </pc:sldMkLst>
        <pc:spChg chg="mod">
          <ac:chgData name="Samuel Franklin (2219366)" userId="S::2219366@student.uwtsd.ac.uk::a31ebbd3-50c1-4c00-9c27-fee44e16818a" providerId="AD" clId="Web-{B16DD551-6A58-6E1E-D9DE-61EBCCF5E0D3}" dt="2026-02-26T18:19:57.303" v="111" actId="20577"/>
          <ac:spMkLst>
            <pc:docMk/>
            <pc:sldMk cId="948934803" sldId="276"/>
            <ac:spMk id="2" creationId="{0A7441CE-0A92-F5DA-18DC-63F42B546C94}"/>
          </ac:spMkLst>
        </pc:spChg>
        <pc:picChg chg="add mod">
          <ac:chgData name="Samuel Franklin (2219366)" userId="S::2219366@student.uwtsd.ac.uk::a31ebbd3-50c1-4c00-9c27-fee44e16818a" providerId="AD" clId="Web-{B16DD551-6A58-6E1E-D9DE-61EBCCF5E0D3}" dt="2026-02-26T18:10:05.799" v="69" actId="1076"/>
          <ac:picMkLst>
            <pc:docMk/>
            <pc:sldMk cId="948934803" sldId="276"/>
            <ac:picMk id="4" creationId="{A626F497-3129-C8BF-CEB5-A3E3288391F0}"/>
          </ac:picMkLst>
        </pc:picChg>
      </pc:sldChg>
      <pc:sldChg chg="addSp delSp modSp add replId addAnim">
        <pc:chgData name="Samuel Franklin (2219366)" userId="S::2219366@student.uwtsd.ac.uk::a31ebbd3-50c1-4c00-9c27-fee44e16818a" providerId="AD" clId="Web-{B16DD551-6A58-6E1E-D9DE-61EBCCF5E0D3}" dt="2026-02-26T18:19:52.881" v="110" actId="20577"/>
        <pc:sldMkLst>
          <pc:docMk/>
          <pc:sldMk cId="2053976961" sldId="277"/>
        </pc:sldMkLst>
        <pc:spChg chg="mod">
          <ac:chgData name="Samuel Franklin (2219366)" userId="S::2219366@student.uwtsd.ac.uk::a31ebbd3-50c1-4c00-9c27-fee44e16818a" providerId="AD" clId="Web-{B16DD551-6A58-6E1E-D9DE-61EBCCF5E0D3}" dt="2026-02-26T18:19:52.881" v="110" actId="20577"/>
          <ac:spMkLst>
            <pc:docMk/>
            <pc:sldMk cId="2053976961" sldId="277"/>
            <ac:spMk id="2" creationId="{F5AC2384-3F4C-BF74-D2B5-0922518734BF}"/>
          </ac:spMkLst>
        </pc:spChg>
        <pc:picChg chg="add mod">
          <ac:chgData name="Samuel Franklin (2219366)" userId="S::2219366@student.uwtsd.ac.uk::a31ebbd3-50c1-4c00-9c27-fee44e16818a" providerId="AD" clId="Web-{B16DD551-6A58-6E1E-D9DE-61EBCCF5E0D3}" dt="2026-02-26T18:11:03.082" v="72" actId="1076"/>
          <ac:picMkLst>
            <pc:docMk/>
            <pc:sldMk cId="2053976961" sldId="277"/>
            <ac:picMk id="4" creationId="{DC243133-CF8D-838F-EFD5-D3DBD69B2550}"/>
          </ac:picMkLst>
        </pc:picChg>
      </pc:sldChg>
      <pc:sldChg chg="modSp new">
        <pc:chgData name="Samuel Franklin (2219366)" userId="S::2219366@student.uwtsd.ac.uk::a31ebbd3-50c1-4c00-9c27-fee44e16818a" providerId="AD" clId="Web-{B16DD551-6A58-6E1E-D9DE-61EBCCF5E0D3}" dt="2026-02-26T18:37:43.267" v="307" actId="20577"/>
        <pc:sldMkLst>
          <pc:docMk/>
          <pc:sldMk cId="337633896" sldId="278"/>
        </pc:sldMkLst>
        <pc:spChg chg="mod">
          <ac:chgData name="Samuel Franklin (2219366)" userId="S::2219366@student.uwtsd.ac.uk::a31ebbd3-50c1-4c00-9c27-fee44e16818a" providerId="AD" clId="Web-{B16DD551-6A58-6E1E-D9DE-61EBCCF5E0D3}" dt="2026-02-26T18:14:42.811" v="84" actId="20577"/>
          <ac:spMkLst>
            <pc:docMk/>
            <pc:sldMk cId="337633896" sldId="278"/>
            <ac:spMk id="2" creationId="{4F1FB104-38B9-AAC0-7806-4835E70FE870}"/>
          </ac:spMkLst>
        </pc:spChg>
      </pc:sldChg>
      <pc:sldChg chg="modSp new">
        <pc:chgData name="Samuel Franklin (2219366)" userId="S::2219366@student.uwtsd.ac.uk::a31ebbd3-50c1-4c00-9c27-fee44e16818a" providerId="AD" clId="Web-{B16DD551-6A58-6E1E-D9DE-61EBCCF5E0D3}" dt="2026-02-26T18:18:38.390" v="102" actId="20577"/>
        <pc:sldMkLst>
          <pc:docMk/>
          <pc:sldMk cId="1643554063" sldId="279"/>
        </pc:sldMkLst>
        <pc:spChg chg="mod">
          <ac:chgData name="Samuel Franklin (2219366)" userId="S::2219366@student.uwtsd.ac.uk::a31ebbd3-50c1-4c00-9c27-fee44e16818a" providerId="AD" clId="Web-{B16DD551-6A58-6E1E-D9DE-61EBCCF5E0D3}" dt="2026-02-26T18:18:38.390" v="102" actId="20577"/>
          <ac:spMkLst>
            <pc:docMk/>
            <pc:sldMk cId="1643554063" sldId="279"/>
            <ac:spMk id="2" creationId="{A78DED65-0B6C-C995-00DA-882B91A77C2F}"/>
          </ac:spMkLst>
        </pc:spChg>
      </pc:sldChg>
      <pc:sldChg chg="addSp delSp modSp add replId">
        <pc:chgData name="Samuel Franklin (2219366)" userId="S::2219366@student.uwtsd.ac.uk::a31ebbd3-50c1-4c00-9c27-fee44e16818a" providerId="AD" clId="Web-{B16DD551-6A58-6E1E-D9DE-61EBCCF5E0D3}" dt="2026-02-26T19:03:37.829" v="483"/>
        <pc:sldMkLst>
          <pc:docMk/>
          <pc:sldMk cId="2974600832" sldId="280"/>
        </pc:sldMkLst>
        <pc:spChg chg="mod">
          <ac:chgData name="Samuel Franklin (2219366)" userId="S::2219366@student.uwtsd.ac.uk::a31ebbd3-50c1-4c00-9c27-fee44e16818a" providerId="AD" clId="Web-{B16DD551-6A58-6E1E-D9DE-61EBCCF5E0D3}" dt="2026-02-26T19:00:48.824" v="450" actId="20577"/>
          <ac:spMkLst>
            <pc:docMk/>
            <pc:sldMk cId="2974600832" sldId="280"/>
            <ac:spMk id="3" creationId="{0EC06ED2-28EC-ABB0-F43D-AC00B1F61507}"/>
          </ac:spMkLst>
        </pc:spChg>
        <pc:graphicFrameChg chg="add mod modGraphic">
          <ac:chgData name="Samuel Franklin (2219366)" userId="S::2219366@student.uwtsd.ac.uk::a31ebbd3-50c1-4c00-9c27-fee44e16818a" providerId="AD" clId="Web-{B16DD551-6A58-6E1E-D9DE-61EBCCF5E0D3}" dt="2026-02-26T19:03:37.829" v="483"/>
          <ac:graphicFrameMkLst>
            <pc:docMk/>
            <pc:sldMk cId="2974600832" sldId="280"/>
            <ac:graphicFrameMk id="5" creationId="{565BBE00-7D04-8900-20E9-D12AAB65FF93}"/>
          </ac:graphicFrameMkLst>
        </pc:graphicFrameChg>
      </pc:sldChg>
    </pc:docChg>
  </pc:docChgLst>
  <pc:docChgLst>
    <pc:chgData name="Samuel Franklin (2219366)" userId="S::2219366@student.uwtsd.ac.uk::a31ebbd3-50c1-4c00-9c27-fee44e16818a" providerId="AD" clId="Web-{596D68E2-B201-53EE-E994-62AB59BF6BDC}"/>
    <pc:docChg chg="addSld delSld modSld sldOrd">
      <pc:chgData name="Samuel Franklin (2219366)" userId="S::2219366@student.uwtsd.ac.uk::a31ebbd3-50c1-4c00-9c27-fee44e16818a" providerId="AD" clId="Web-{596D68E2-B201-53EE-E994-62AB59BF6BDC}" dt="2026-03-05T14:13:26.864" v="1126" actId="20577"/>
      <pc:docMkLst>
        <pc:docMk/>
      </pc:docMkLst>
      <pc:sldChg chg="modSp">
        <pc:chgData name="Samuel Franklin (2219366)" userId="S::2219366@student.uwtsd.ac.uk::a31ebbd3-50c1-4c00-9c27-fee44e16818a" providerId="AD" clId="Web-{596D68E2-B201-53EE-E994-62AB59BF6BDC}" dt="2026-03-05T14:13:26.864" v="1126" actId="20577"/>
        <pc:sldMkLst>
          <pc:docMk/>
          <pc:sldMk cId="287111325" sldId="259"/>
        </pc:sldMkLst>
        <pc:spChg chg="mod">
          <ac:chgData name="Samuel Franklin (2219366)" userId="S::2219366@student.uwtsd.ac.uk::a31ebbd3-50c1-4c00-9c27-fee44e16818a" providerId="AD" clId="Web-{596D68E2-B201-53EE-E994-62AB59BF6BDC}" dt="2026-03-05T14:13:26.864" v="1126" actId="20577"/>
          <ac:spMkLst>
            <pc:docMk/>
            <pc:sldMk cId="287111325" sldId="259"/>
            <ac:spMk id="3" creationId="{F7B96E1D-C344-00A1-F94C-21E1524907FB}"/>
          </ac:spMkLst>
        </pc:spChg>
      </pc:sldChg>
      <pc:sldChg chg="addSp delSp modSp">
        <pc:chgData name="Samuel Franklin (2219366)" userId="S::2219366@student.uwtsd.ac.uk::a31ebbd3-50c1-4c00-9c27-fee44e16818a" providerId="AD" clId="Web-{596D68E2-B201-53EE-E994-62AB59BF6BDC}" dt="2026-03-05T14:12:21.077" v="1114" actId="1076"/>
        <pc:sldMkLst>
          <pc:docMk/>
          <pc:sldMk cId="221568978" sldId="262"/>
        </pc:sldMkLst>
        <pc:spChg chg="mod">
          <ac:chgData name="Samuel Franklin (2219366)" userId="S::2219366@student.uwtsd.ac.uk::a31ebbd3-50c1-4c00-9c27-fee44e16818a" providerId="AD" clId="Web-{596D68E2-B201-53EE-E994-62AB59BF6BDC}" dt="2026-03-05T14:10:04.201" v="1106" actId="20577"/>
          <ac:spMkLst>
            <pc:docMk/>
            <pc:sldMk cId="221568978" sldId="262"/>
            <ac:spMk id="3" creationId="{E478A0A2-BDD6-54DC-46B7-3CDDB447608C}"/>
          </ac:spMkLst>
        </pc:spChg>
        <pc:picChg chg="add mod">
          <ac:chgData name="Samuel Franklin (2219366)" userId="S::2219366@student.uwtsd.ac.uk::a31ebbd3-50c1-4c00-9c27-fee44e16818a" providerId="AD" clId="Web-{596D68E2-B201-53EE-E994-62AB59BF6BDC}" dt="2026-03-05T14:12:21.077" v="1114" actId="1076"/>
          <ac:picMkLst>
            <pc:docMk/>
            <pc:sldMk cId="221568978" sldId="262"/>
            <ac:picMk id="5" creationId="{05447174-4FF9-DE40-D63F-9F04BC0EE3E3}"/>
          </ac:picMkLst>
        </pc:picChg>
      </pc:sldChg>
      <pc:sldChg chg="modSp">
        <pc:chgData name="Samuel Franklin (2219366)" userId="S::2219366@student.uwtsd.ac.uk::a31ebbd3-50c1-4c00-9c27-fee44e16818a" providerId="AD" clId="Web-{596D68E2-B201-53EE-E994-62AB59BF6BDC}" dt="2026-03-05T13:53:04.881" v="779" actId="20577"/>
        <pc:sldMkLst>
          <pc:docMk/>
          <pc:sldMk cId="2252655683" sldId="264"/>
        </pc:sldMkLst>
      </pc:sldChg>
      <pc:sldChg chg="modSp">
        <pc:chgData name="Samuel Franklin (2219366)" userId="S::2219366@student.uwtsd.ac.uk::a31ebbd3-50c1-4c00-9c27-fee44e16818a" providerId="AD" clId="Web-{596D68E2-B201-53EE-E994-62AB59BF6BDC}" dt="2026-03-05T14:04:00.537" v="977" actId="20577"/>
        <pc:sldMkLst>
          <pc:docMk/>
          <pc:sldMk cId="1949600730" sldId="266"/>
        </pc:sldMkLst>
      </pc:sldChg>
      <pc:sldChg chg="ord">
        <pc:chgData name="Samuel Franklin (2219366)" userId="S::2219366@student.uwtsd.ac.uk::a31ebbd3-50c1-4c00-9c27-fee44e16818a" providerId="AD" clId="Web-{596D68E2-B201-53EE-E994-62AB59BF6BDC}" dt="2026-03-05T14:04:55.975" v="981"/>
        <pc:sldMkLst>
          <pc:docMk/>
          <pc:sldMk cId="2806468838" sldId="267"/>
        </pc:sldMkLst>
      </pc:sldChg>
      <pc:sldChg chg="modSp ord">
        <pc:chgData name="Samuel Franklin (2219366)" userId="S::2219366@student.uwtsd.ac.uk::a31ebbd3-50c1-4c00-9c27-fee44e16818a" providerId="AD" clId="Web-{596D68E2-B201-53EE-E994-62AB59BF6BDC}" dt="2026-03-05T14:04:41.210" v="980"/>
        <pc:sldMkLst>
          <pc:docMk/>
          <pc:sldMk cId="1505090677" sldId="268"/>
        </pc:sldMkLst>
        <pc:spChg chg="mod">
          <ac:chgData name="Samuel Franklin (2219366)" userId="S::2219366@student.uwtsd.ac.uk::a31ebbd3-50c1-4c00-9c27-fee44e16818a" providerId="AD" clId="Web-{596D68E2-B201-53EE-E994-62AB59BF6BDC}" dt="2026-03-05T14:04:17.631" v="979" actId="20577"/>
          <ac:spMkLst>
            <pc:docMk/>
            <pc:sldMk cId="1505090677" sldId="268"/>
            <ac:spMk id="5" creationId="{D1F4A0E0-85D1-07E4-FFD4-2B54D648AB33}"/>
          </ac:spMkLst>
        </pc:spChg>
      </pc:sldChg>
      <pc:sldChg chg="modSp">
        <pc:chgData name="Samuel Franklin (2219366)" userId="S::2219366@student.uwtsd.ac.uk::a31ebbd3-50c1-4c00-9c27-fee44e16818a" providerId="AD" clId="Web-{596D68E2-B201-53EE-E994-62AB59BF6BDC}" dt="2026-03-05T14:07:42.908" v="1101" actId="20577"/>
        <pc:sldMkLst>
          <pc:docMk/>
          <pc:sldMk cId="290477078" sldId="270"/>
        </pc:sldMkLst>
        <pc:spChg chg="mod">
          <ac:chgData name="Samuel Franklin (2219366)" userId="S::2219366@student.uwtsd.ac.uk::a31ebbd3-50c1-4c00-9c27-fee44e16818a" providerId="AD" clId="Web-{596D68E2-B201-53EE-E994-62AB59BF6BDC}" dt="2026-03-05T14:07:42.908" v="1101" actId="20577"/>
          <ac:spMkLst>
            <pc:docMk/>
            <pc:sldMk cId="290477078" sldId="270"/>
            <ac:spMk id="3" creationId="{9B9AED85-32F7-3EF5-8AEC-E57A1B590A1E}"/>
          </ac:spMkLst>
        </pc:spChg>
      </pc:sldChg>
      <pc:sldChg chg="addSp delSp modSp ord">
        <pc:chgData name="Samuel Franklin (2219366)" userId="S::2219366@student.uwtsd.ac.uk::a31ebbd3-50c1-4c00-9c27-fee44e16818a" providerId="AD" clId="Web-{596D68E2-B201-53EE-E994-62AB59BF6BDC}" dt="2026-03-05T14:03:23.318" v="936"/>
        <pc:sldMkLst>
          <pc:docMk/>
          <pc:sldMk cId="337633896" sldId="278"/>
        </pc:sldMkLst>
        <pc:graphicFrameChg chg="add mod modGraphic">
          <ac:chgData name="Samuel Franklin (2219366)" userId="S::2219366@student.uwtsd.ac.uk::a31ebbd3-50c1-4c00-9c27-fee44e16818a" providerId="AD" clId="Web-{596D68E2-B201-53EE-E994-62AB59BF6BDC}" dt="2026-03-05T13:25:47.659" v="259" actId="1076"/>
          <ac:graphicFrameMkLst>
            <pc:docMk/>
            <pc:sldMk cId="337633896" sldId="278"/>
            <ac:graphicFrameMk id="4" creationId="{D40A5D48-638D-EF95-1628-067116810469}"/>
          </ac:graphicFrameMkLst>
        </pc:graphicFrameChg>
      </pc:sldChg>
      <pc:sldChg chg="modSp add replId">
        <pc:chgData name="Samuel Franklin (2219366)" userId="S::2219366@student.uwtsd.ac.uk::a31ebbd3-50c1-4c00-9c27-fee44e16818a" providerId="AD" clId="Web-{596D68E2-B201-53EE-E994-62AB59BF6BDC}" dt="2026-03-05T14:02:14.207" v="932" actId="20577"/>
        <pc:sldMkLst>
          <pc:docMk/>
          <pc:sldMk cId="3724516592" sldId="281"/>
        </pc:sldMkLst>
        <pc:spChg chg="mod">
          <ac:chgData name="Samuel Franklin (2219366)" userId="S::2219366@student.uwtsd.ac.uk::a31ebbd3-50c1-4c00-9c27-fee44e16818a" providerId="AD" clId="Web-{596D68E2-B201-53EE-E994-62AB59BF6BDC}" dt="2026-03-05T14:02:14.207" v="932" actId="20577"/>
          <ac:spMkLst>
            <pc:docMk/>
            <pc:sldMk cId="3724516592" sldId="281"/>
            <ac:spMk id="3" creationId="{EB501177-4A2B-E902-599A-10D833724F51}"/>
          </ac:spMkLst>
        </pc:spChg>
      </pc:sldChg>
    </pc:docChg>
  </pc:docChgLst>
  <pc:docChgLst>
    <pc:chgData name="Samuel Franklin (2219366)" userId="S::2219366@student.uwtsd.ac.uk::a31ebbd3-50c1-4c00-9c27-fee44e16818a" providerId="AD" clId="Web-{F0C128E7-0D2D-C7D9-20BC-D16C28687C65}"/>
    <pc:docChg chg="modSld">
      <pc:chgData name="Samuel Franklin (2219366)" userId="S::2219366@student.uwtsd.ac.uk::a31ebbd3-50c1-4c00-9c27-fee44e16818a" providerId="AD" clId="Web-{F0C128E7-0D2D-C7D9-20BC-D16C28687C65}" dt="2026-03-19T16:51:12.115" v="6"/>
      <pc:docMkLst>
        <pc:docMk/>
      </pc:docMkLst>
      <pc:sldChg chg="delSp delAnim">
        <pc:chgData name="Samuel Franklin (2219366)" userId="S::2219366@student.uwtsd.ac.uk::a31ebbd3-50c1-4c00-9c27-fee44e16818a" providerId="AD" clId="Web-{F0C128E7-0D2D-C7D9-20BC-D16C28687C65}" dt="2026-03-19T16:50:46.364" v="1"/>
        <pc:sldMkLst>
          <pc:docMk/>
          <pc:sldMk cId="741341516" sldId="265"/>
        </pc:sldMkLst>
        <pc:picChg chg="del">
          <ac:chgData name="Samuel Franklin (2219366)" userId="S::2219366@student.uwtsd.ac.uk::a31ebbd3-50c1-4c00-9c27-fee44e16818a" providerId="AD" clId="Web-{F0C128E7-0D2D-C7D9-20BC-D16C28687C65}" dt="2026-03-19T16:50:46.364" v="1"/>
          <ac:picMkLst>
            <pc:docMk/>
            <pc:sldMk cId="741341516" sldId="265"/>
            <ac:picMk id="3" creationId="{AFE018FE-ADAC-F496-CD09-C178BF5E927E}"/>
          </ac:picMkLst>
        </pc:picChg>
      </pc:sldChg>
      <pc:sldChg chg="delSp delAnim">
        <pc:chgData name="Samuel Franklin (2219366)" userId="S::2219366@student.uwtsd.ac.uk::a31ebbd3-50c1-4c00-9c27-fee44e16818a" providerId="AD" clId="Web-{F0C128E7-0D2D-C7D9-20BC-D16C28687C65}" dt="2026-03-19T16:50:40.286" v="0"/>
        <pc:sldMkLst>
          <pc:docMk/>
          <pc:sldMk cId="1409461412" sldId="272"/>
        </pc:sldMkLst>
        <pc:picChg chg="del">
          <ac:chgData name="Samuel Franklin (2219366)" userId="S::2219366@student.uwtsd.ac.uk::a31ebbd3-50c1-4c00-9c27-fee44e16818a" providerId="AD" clId="Web-{F0C128E7-0D2D-C7D9-20BC-D16C28687C65}" dt="2026-03-19T16:50:40.286" v="0"/>
          <ac:picMkLst>
            <pc:docMk/>
            <pc:sldMk cId="1409461412" sldId="272"/>
            <ac:picMk id="4" creationId="{12CE5CAF-6B1C-071B-56A1-2A0B6429772C}"/>
          </ac:picMkLst>
        </pc:picChg>
      </pc:sldChg>
      <pc:sldChg chg="delSp delAnim">
        <pc:chgData name="Samuel Franklin (2219366)" userId="S::2219366@student.uwtsd.ac.uk::a31ebbd3-50c1-4c00-9c27-fee44e16818a" providerId="AD" clId="Web-{F0C128E7-0D2D-C7D9-20BC-D16C28687C65}" dt="2026-03-19T16:50:54.724" v="2"/>
        <pc:sldMkLst>
          <pc:docMk/>
          <pc:sldMk cId="3892953336" sldId="273"/>
        </pc:sldMkLst>
        <pc:picChg chg="del">
          <ac:chgData name="Samuel Franklin (2219366)" userId="S::2219366@student.uwtsd.ac.uk::a31ebbd3-50c1-4c00-9c27-fee44e16818a" providerId="AD" clId="Web-{F0C128E7-0D2D-C7D9-20BC-D16C28687C65}" dt="2026-03-19T16:50:54.724" v="2"/>
          <ac:picMkLst>
            <pc:docMk/>
            <pc:sldMk cId="3892953336" sldId="273"/>
            <ac:picMk id="4" creationId="{99501F14-04A4-F0A1-4698-AD56C4CD7DE1}"/>
          </ac:picMkLst>
        </pc:picChg>
      </pc:sldChg>
      <pc:sldChg chg="delSp delAnim">
        <pc:chgData name="Samuel Franklin (2219366)" userId="S::2219366@student.uwtsd.ac.uk::a31ebbd3-50c1-4c00-9c27-fee44e16818a" providerId="AD" clId="Web-{F0C128E7-0D2D-C7D9-20BC-D16C28687C65}" dt="2026-03-19T16:50:58.130" v="3"/>
        <pc:sldMkLst>
          <pc:docMk/>
          <pc:sldMk cId="1990402479" sldId="274"/>
        </pc:sldMkLst>
        <pc:picChg chg="del">
          <ac:chgData name="Samuel Franklin (2219366)" userId="S::2219366@student.uwtsd.ac.uk::a31ebbd3-50c1-4c00-9c27-fee44e16818a" providerId="AD" clId="Web-{F0C128E7-0D2D-C7D9-20BC-D16C28687C65}" dt="2026-03-19T16:50:58.130" v="3"/>
          <ac:picMkLst>
            <pc:docMk/>
            <pc:sldMk cId="1990402479" sldId="274"/>
            <ac:picMk id="4" creationId="{DFD89429-14E2-D98C-E7A2-332CB7DF0116}"/>
          </ac:picMkLst>
        </pc:picChg>
      </pc:sldChg>
      <pc:sldChg chg="delSp delAnim">
        <pc:chgData name="Samuel Franklin (2219366)" userId="S::2219366@student.uwtsd.ac.uk::a31ebbd3-50c1-4c00-9c27-fee44e16818a" providerId="AD" clId="Web-{F0C128E7-0D2D-C7D9-20BC-D16C28687C65}" dt="2026-03-19T16:51:05.006" v="4"/>
        <pc:sldMkLst>
          <pc:docMk/>
          <pc:sldMk cId="2882393401" sldId="275"/>
        </pc:sldMkLst>
        <pc:picChg chg="del">
          <ac:chgData name="Samuel Franklin (2219366)" userId="S::2219366@student.uwtsd.ac.uk::a31ebbd3-50c1-4c00-9c27-fee44e16818a" providerId="AD" clId="Web-{F0C128E7-0D2D-C7D9-20BC-D16C28687C65}" dt="2026-03-19T16:51:05.006" v="4"/>
          <ac:picMkLst>
            <pc:docMk/>
            <pc:sldMk cId="2882393401" sldId="275"/>
            <ac:picMk id="4" creationId="{81FF07A8-BD54-57A1-DDF5-AC89AD7CD3DD}"/>
          </ac:picMkLst>
        </pc:picChg>
      </pc:sldChg>
      <pc:sldChg chg="delSp delAnim">
        <pc:chgData name="Samuel Franklin (2219366)" userId="S::2219366@student.uwtsd.ac.uk::a31ebbd3-50c1-4c00-9c27-fee44e16818a" providerId="AD" clId="Web-{F0C128E7-0D2D-C7D9-20BC-D16C28687C65}" dt="2026-03-19T16:51:07.584" v="5"/>
        <pc:sldMkLst>
          <pc:docMk/>
          <pc:sldMk cId="948934803" sldId="276"/>
        </pc:sldMkLst>
        <pc:picChg chg="del">
          <ac:chgData name="Samuel Franklin (2219366)" userId="S::2219366@student.uwtsd.ac.uk::a31ebbd3-50c1-4c00-9c27-fee44e16818a" providerId="AD" clId="Web-{F0C128E7-0D2D-C7D9-20BC-D16C28687C65}" dt="2026-03-19T16:51:07.584" v="5"/>
          <ac:picMkLst>
            <pc:docMk/>
            <pc:sldMk cId="948934803" sldId="276"/>
            <ac:picMk id="4" creationId="{A626F497-3129-C8BF-CEB5-A3E3288391F0}"/>
          </ac:picMkLst>
        </pc:picChg>
      </pc:sldChg>
      <pc:sldChg chg="delSp delAnim">
        <pc:chgData name="Samuel Franklin (2219366)" userId="S::2219366@student.uwtsd.ac.uk::a31ebbd3-50c1-4c00-9c27-fee44e16818a" providerId="AD" clId="Web-{F0C128E7-0D2D-C7D9-20BC-D16C28687C65}" dt="2026-03-19T16:51:12.115" v="6"/>
        <pc:sldMkLst>
          <pc:docMk/>
          <pc:sldMk cId="2053976961" sldId="277"/>
        </pc:sldMkLst>
        <pc:picChg chg="del">
          <ac:chgData name="Samuel Franklin (2219366)" userId="S::2219366@student.uwtsd.ac.uk::a31ebbd3-50c1-4c00-9c27-fee44e16818a" providerId="AD" clId="Web-{F0C128E7-0D2D-C7D9-20BC-D16C28687C65}" dt="2026-03-19T16:51:12.115" v="6"/>
          <ac:picMkLst>
            <pc:docMk/>
            <pc:sldMk cId="2053976961" sldId="277"/>
            <ac:picMk id="4" creationId="{DC243133-CF8D-838F-EFD5-D3DBD69B2550}"/>
          </ac:picMkLst>
        </pc:picChg>
      </pc:sldChg>
    </pc:docChg>
  </pc:docChgLst>
  <pc:docChgLst>
    <pc:chgData name="Samuel Franklin (2219366)" userId="S::2219366@student.uwtsd.ac.uk::a31ebbd3-50c1-4c00-9c27-fee44e16818a" providerId="AD" clId="Web-{F33165F7-2EB9-1916-7B4A-44FF2DE12C9F}"/>
    <pc:docChg chg="modSld">
      <pc:chgData name="Samuel Franklin (2219366)" userId="S::2219366@student.uwtsd.ac.uk::a31ebbd3-50c1-4c00-9c27-fee44e16818a" providerId="AD" clId="Web-{F33165F7-2EB9-1916-7B4A-44FF2DE12C9F}" dt="2026-03-16T21:25:03.380" v="2" actId="14100"/>
      <pc:docMkLst>
        <pc:docMk/>
      </pc:docMkLst>
      <pc:sldChg chg="modSp">
        <pc:chgData name="Samuel Franklin (2219366)" userId="S::2219366@student.uwtsd.ac.uk::a31ebbd3-50c1-4c00-9c27-fee44e16818a" providerId="AD" clId="Web-{F33165F7-2EB9-1916-7B4A-44FF2DE12C9F}" dt="2026-03-16T21:25:03.380" v="2" actId="14100"/>
        <pc:sldMkLst>
          <pc:docMk/>
          <pc:sldMk cId="109857222" sldId="256"/>
        </pc:sldMkLst>
        <pc:spChg chg="mod">
          <ac:chgData name="Samuel Franklin (2219366)" userId="S::2219366@student.uwtsd.ac.uk::a31ebbd3-50c1-4c00-9c27-fee44e16818a" providerId="AD" clId="Web-{F33165F7-2EB9-1916-7B4A-44FF2DE12C9F}" dt="2026-03-16T21:25:03.380" v="2" actId="14100"/>
          <ac:spMkLst>
            <pc:docMk/>
            <pc:sldMk cId="109857222" sldId="256"/>
            <ac:spMk id="2" creationId="{00000000-0000-0000-0000-000000000000}"/>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7980FB-52D0-473B-9EAF-10C4E1336BB4}"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C4370204-C137-4933-A0F0-015E7724E5D6}">
      <dgm:prSet/>
      <dgm:spPr/>
      <dgm:t>
        <a:bodyPr/>
        <a:lstStyle/>
        <a:p>
          <a:r>
            <a:rPr lang="en-US"/>
            <a:t>I am a youth worker for Pembrokeshire county council</a:t>
          </a:r>
        </a:p>
      </dgm:t>
    </dgm:pt>
    <dgm:pt modelId="{0987F85B-0F4F-4E8B-B6DE-EBB79DC1782C}" type="parTrans" cxnId="{8B037496-788B-493E-A87D-17B1AD90CE1F}">
      <dgm:prSet/>
      <dgm:spPr/>
      <dgm:t>
        <a:bodyPr/>
        <a:lstStyle/>
        <a:p>
          <a:endParaRPr lang="en-US"/>
        </a:p>
      </dgm:t>
    </dgm:pt>
    <dgm:pt modelId="{972A3A4F-BD11-4BA8-9507-FBBCB6A79428}" type="sibTrans" cxnId="{8B037496-788B-493E-A87D-17B1AD90CE1F}">
      <dgm:prSet/>
      <dgm:spPr/>
      <dgm:t>
        <a:bodyPr/>
        <a:lstStyle/>
        <a:p>
          <a:endParaRPr lang="en-US"/>
        </a:p>
      </dgm:t>
    </dgm:pt>
    <dgm:pt modelId="{9B7BC1F7-C2F6-45AD-8B65-10F98B0DA3B7}">
      <dgm:prSet/>
      <dgm:spPr/>
      <dgm:t>
        <a:bodyPr/>
        <a:lstStyle/>
        <a:p>
          <a:r>
            <a:rPr lang="en-US"/>
            <a:t>Business managers, Head of the youth service, Local investors wanting to support young people </a:t>
          </a:r>
        </a:p>
      </dgm:t>
    </dgm:pt>
    <dgm:pt modelId="{A9808077-A635-49A3-AAA6-5AF97A5C0B81}" type="parTrans" cxnId="{5BA4BBC0-2514-4535-A5C5-F9D54EA91123}">
      <dgm:prSet/>
      <dgm:spPr/>
      <dgm:t>
        <a:bodyPr/>
        <a:lstStyle/>
        <a:p>
          <a:endParaRPr lang="en-US"/>
        </a:p>
      </dgm:t>
    </dgm:pt>
    <dgm:pt modelId="{685D725D-99C0-4956-8FD5-02802016E6CF}" type="sibTrans" cxnId="{5BA4BBC0-2514-4535-A5C5-F9D54EA91123}">
      <dgm:prSet/>
      <dgm:spPr/>
      <dgm:t>
        <a:bodyPr/>
        <a:lstStyle/>
        <a:p>
          <a:endParaRPr lang="en-US"/>
        </a:p>
      </dgm:t>
    </dgm:pt>
    <dgm:pt modelId="{CADD4EA9-0D25-4B0F-BFD7-919EDC066327}">
      <dgm:prSet/>
      <dgm:spPr/>
      <dgm:t>
        <a:bodyPr/>
        <a:lstStyle/>
        <a:p>
          <a:r>
            <a:rPr lang="en-US"/>
            <a:t>Looking for support with finances, kit, and staff. </a:t>
          </a:r>
        </a:p>
      </dgm:t>
    </dgm:pt>
    <dgm:pt modelId="{33EF77E4-E6AB-47E9-AA0A-E8259818C1F3}" type="parTrans" cxnId="{C35AB1B9-ABE9-45F4-9940-4053270BFFF4}">
      <dgm:prSet/>
      <dgm:spPr/>
      <dgm:t>
        <a:bodyPr/>
        <a:lstStyle/>
        <a:p>
          <a:endParaRPr lang="en-US"/>
        </a:p>
      </dgm:t>
    </dgm:pt>
    <dgm:pt modelId="{D578406D-0F05-42F5-A5E7-55B5D2E6454D}" type="sibTrans" cxnId="{C35AB1B9-ABE9-45F4-9940-4053270BFFF4}">
      <dgm:prSet/>
      <dgm:spPr/>
      <dgm:t>
        <a:bodyPr/>
        <a:lstStyle/>
        <a:p>
          <a:endParaRPr lang="en-US"/>
        </a:p>
      </dgm:t>
    </dgm:pt>
    <dgm:pt modelId="{298DFA00-09F7-499B-8158-CB121E6831C0}" type="pres">
      <dgm:prSet presAssocID="{0C7980FB-52D0-473B-9EAF-10C4E1336BB4}" presName="hierChild1" presStyleCnt="0">
        <dgm:presLayoutVars>
          <dgm:chPref val="1"/>
          <dgm:dir/>
          <dgm:animOne val="branch"/>
          <dgm:animLvl val="lvl"/>
          <dgm:resizeHandles/>
        </dgm:presLayoutVars>
      </dgm:prSet>
      <dgm:spPr/>
    </dgm:pt>
    <dgm:pt modelId="{D9C2F896-917A-49ED-9211-4C309859CA79}" type="pres">
      <dgm:prSet presAssocID="{C4370204-C137-4933-A0F0-015E7724E5D6}" presName="hierRoot1" presStyleCnt="0"/>
      <dgm:spPr/>
    </dgm:pt>
    <dgm:pt modelId="{CF346088-2332-4D2E-9548-ADA949F89869}" type="pres">
      <dgm:prSet presAssocID="{C4370204-C137-4933-A0F0-015E7724E5D6}" presName="composite" presStyleCnt="0"/>
      <dgm:spPr/>
    </dgm:pt>
    <dgm:pt modelId="{70EBF150-1EEA-4647-A022-DA88853E9790}" type="pres">
      <dgm:prSet presAssocID="{C4370204-C137-4933-A0F0-015E7724E5D6}" presName="background" presStyleLbl="node0" presStyleIdx="0" presStyleCnt="3"/>
      <dgm:spPr/>
    </dgm:pt>
    <dgm:pt modelId="{532BD153-B589-415E-B35B-D1CEE9E65AAD}" type="pres">
      <dgm:prSet presAssocID="{C4370204-C137-4933-A0F0-015E7724E5D6}" presName="text" presStyleLbl="fgAcc0" presStyleIdx="0" presStyleCnt="3">
        <dgm:presLayoutVars>
          <dgm:chPref val="3"/>
        </dgm:presLayoutVars>
      </dgm:prSet>
      <dgm:spPr/>
    </dgm:pt>
    <dgm:pt modelId="{EDCC6414-5D37-465B-A689-1C47434800A4}" type="pres">
      <dgm:prSet presAssocID="{C4370204-C137-4933-A0F0-015E7724E5D6}" presName="hierChild2" presStyleCnt="0"/>
      <dgm:spPr/>
    </dgm:pt>
    <dgm:pt modelId="{69DBFEBA-39B2-433C-8034-2DE72BE388AA}" type="pres">
      <dgm:prSet presAssocID="{9B7BC1F7-C2F6-45AD-8B65-10F98B0DA3B7}" presName="hierRoot1" presStyleCnt="0"/>
      <dgm:spPr/>
    </dgm:pt>
    <dgm:pt modelId="{DE9F5F14-CF29-47D3-A88D-A771050E34B9}" type="pres">
      <dgm:prSet presAssocID="{9B7BC1F7-C2F6-45AD-8B65-10F98B0DA3B7}" presName="composite" presStyleCnt="0"/>
      <dgm:spPr/>
    </dgm:pt>
    <dgm:pt modelId="{140FE536-0D2A-4523-8A5A-A20D1B2149B6}" type="pres">
      <dgm:prSet presAssocID="{9B7BC1F7-C2F6-45AD-8B65-10F98B0DA3B7}" presName="background" presStyleLbl="node0" presStyleIdx="1" presStyleCnt="3"/>
      <dgm:spPr/>
    </dgm:pt>
    <dgm:pt modelId="{A5A4C660-055B-42E9-B63C-94293E9ACFE7}" type="pres">
      <dgm:prSet presAssocID="{9B7BC1F7-C2F6-45AD-8B65-10F98B0DA3B7}" presName="text" presStyleLbl="fgAcc0" presStyleIdx="1" presStyleCnt="3">
        <dgm:presLayoutVars>
          <dgm:chPref val="3"/>
        </dgm:presLayoutVars>
      </dgm:prSet>
      <dgm:spPr/>
    </dgm:pt>
    <dgm:pt modelId="{E4207BE1-310A-43D6-8D8F-DF65BECB1857}" type="pres">
      <dgm:prSet presAssocID="{9B7BC1F7-C2F6-45AD-8B65-10F98B0DA3B7}" presName="hierChild2" presStyleCnt="0"/>
      <dgm:spPr/>
    </dgm:pt>
    <dgm:pt modelId="{34456699-7B4E-4822-B5D1-4552050A535B}" type="pres">
      <dgm:prSet presAssocID="{CADD4EA9-0D25-4B0F-BFD7-919EDC066327}" presName="hierRoot1" presStyleCnt="0"/>
      <dgm:spPr/>
    </dgm:pt>
    <dgm:pt modelId="{C6D9521A-15A9-4586-A5BC-E4A19497CE78}" type="pres">
      <dgm:prSet presAssocID="{CADD4EA9-0D25-4B0F-BFD7-919EDC066327}" presName="composite" presStyleCnt="0"/>
      <dgm:spPr/>
    </dgm:pt>
    <dgm:pt modelId="{FEDBA5DB-08FF-4792-9DDC-AA199FD2AD9D}" type="pres">
      <dgm:prSet presAssocID="{CADD4EA9-0D25-4B0F-BFD7-919EDC066327}" presName="background" presStyleLbl="node0" presStyleIdx="2" presStyleCnt="3"/>
      <dgm:spPr/>
    </dgm:pt>
    <dgm:pt modelId="{C4E5B7CC-21A7-4F9B-8587-873AB75D98C3}" type="pres">
      <dgm:prSet presAssocID="{CADD4EA9-0D25-4B0F-BFD7-919EDC066327}" presName="text" presStyleLbl="fgAcc0" presStyleIdx="2" presStyleCnt="3">
        <dgm:presLayoutVars>
          <dgm:chPref val="3"/>
        </dgm:presLayoutVars>
      </dgm:prSet>
      <dgm:spPr/>
    </dgm:pt>
    <dgm:pt modelId="{47A8B005-8EA7-4837-BAA3-053E39BEE934}" type="pres">
      <dgm:prSet presAssocID="{CADD4EA9-0D25-4B0F-BFD7-919EDC066327}" presName="hierChild2" presStyleCnt="0"/>
      <dgm:spPr/>
    </dgm:pt>
  </dgm:ptLst>
  <dgm:cxnLst>
    <dgm:cxn modelId="{ADEE933C-27EA-4CB8-ACC7-FA226088F7EE}" type="presOf" srcId="{9B7BC1F7-C2F6-45AD-8B65-10F98B0DA3B7}" destId="{A5A4C660-055B-42E9-B63C-94293E9ACFE7}" srcOrd="0" destOrd="0" presId="urn:microsoft.com/office/officeart/2005/8/layout/hierarchy1"/>
    <dgm:cxn modelId="{E7DA2786-28D6-40BB-9CB6-89EF49B986EC}" type="presOf" srcId="{CADD4EA9-0D25-4B0F-BFD7-919EDC066327}" destId="{C4E5B7CC-21A7-4F9B-8587-873AB75D98C3}" srcOrd="0" destOrd="0" presId="urn:microsoft.com/office/officeart/2005/8/layout/hierarchy1"/>
    <dgm:cxn modelId="{8B037496-788B-493E-A87D-17B1AD90CE1F}" srcId="{0C7980FB-52D0-473B-9EAF-10C4E1336BB4}" destId="{C4370204-C137-4933-A0F0-015E7724E5D6}" srcOrd="0" destOrd="0" parTransId="{0987F85B-0F4F-4E8B-B6DE-EBB79DC1782C}" sibTransId="{972A3A4F-BD11-4BA8-9507-FBBCB6A79428}"/>
    <dgm:cxn modelId="{B9EFCBA7-A22D-4074-98D9-D577473E1DF1}" type="presOf" srcId="{C4370204-C137-4933-A0F0-015E7724E5D6}" destId="{532BD153-B589-415E-B35B-D1CEE9E65AAD}" srcOrd="0" destOrd="0" presId="urn:microsoft.com/office/officeart/2005/8/layout/hierarchy1"/>
    <dgm:cxn modelId="{C35AB1B9-ABE9-45F4-9940-4053270BFFF4}" srcId="{0C7980FB-52D0-473B-9EAF-10C4E1336BB4}" destId="{CADD4EA9-0D25-4B0F-BFD7-919EDC066327}" srcOrd="2" destOrd="0" parTransId="{33EF77E4-E6AB-47E9-AA0A-E8259818C1F3}" sibTransId="{D578406D-0F05-42F5-A5E7-55B5D2E6454D}"/>
    <dgm:cxn modelId="{5BA4BBC0-2514-4535-A5C5-F9D54EA91123}" srcId="{0C7980FB-52D0-473B-9EAF-10C4E1336BB4}" destId="{9B7BC1F7-C2F6-45AD-8B65-10F98B0DA3B7}" srcOrd="1" destOrd="0" parTransId="{A9808077-A635-49A3-AAA6-5AF97A5C0B81}" sibTransId="{685D725D-99C0-4956-8FD5-02802016E6CF}"/>
    <dgm:cxn modelId="{208035E7-327B-413A-ADE0-044E51DEB8A7}" type="presOf" srcId="{0C7980FB-52D0-473B-9EAF-10C4E1336BB4}" destId="{298DFA00-09F7-499B-8158-CB121E6831C0}" srcOrd="0" destOrd="0" presId="urn:microsoft.com/office/officeart/2005/8/layout/hierarchy1"/>
    <dgm:cxn modelId="{5E37FBD9-484F-4D71-9C5A-0ED75E130A1D}" type="presParOf" srcId="{298DFA00-09F7-499B-8158-CB121E6831C0}" destId="{D9C2F896-917A-49ED-9211-4C309859CA79}" srcOrd="0" destOrd="0" presId="urn:microsoft.com/office/officeart/2005/8/layout/hierarchy1"/>
    <dgm:cxn modelId="{CB505A16-07ED-4AFC-826D-6EAC3AA833AA}" type="presParOf" srcId="{D9C2F896-917A-49ED-9211-4C309859CA79}" destId="{CF346088-2332-4D2E-9548-ADA949F89869}" srcOrd="0" destOrd="0" presId="urn:microsoft.com/office/officeart/2005/8/layout/hierarchy1"/>
    <dgm:cxn modelId="{EFAA6994-E7C1-4B3F-8B36-ED75C6E79448}" type="presParOf" srcId="{CF346088-2332-4D2E-9548-ADA949F89869}" destId="{70EBF150-1EEA-4647-A022-DA88853E9790}" srcOrd="0" destOrd="0" presId="urn:microsoft.com/office/officeart/2005/8/layout/hierarchy1"/>
    <dgm:cxn modelId="{1EDFEF18-452C-4A06-AAA3-390A88599B8F}" type="presParOf" srcId="{CF346088-2332-4D2E-9548-ADA949F89869}" destId="{532BD153-B589-415E-B35B-D1CEE9E65AAD}" srcOrd="1" destOrd="0" presId="urn:microsoft.com/office/officeart/2005/8/layout/hierarchy1"/>
    <dgm:cxn modelId="{5175752A-10E3-4402-BA20-64A2316F09AA}" type="presParOf" srcId="{D9C2F896-917A-49ED-9211-4C309859CA79}" destId="{EDCC6414-5D37-465B-A689-1C47434800A4}" srcOrd="1" destOrd="0" presId="urn:microsoft.com/office/officeart/2005/8/layout/hierarchy1"/>
    <dgm:cxn modelId="{4A368CED-66F5-4E5C-BEDA-AC12C854FF8B}" type="presParOf" srcId="{298DFA00-09F7-499B-8158-CB121E6831C0}" destId="{69DBFEBA-39B2-433C-8034-2DE72BE388AA}" srcOrd="1" destOrd="0" presId="urn:microsoft.com/office/officeart/2005/8/layout/hierarchy1"/>
    <dgm:cxn modelId="{35F55928-A1F0-45D1-9FC4-8C525459174B}" type="presParOf" srcId="{69DBFEBA-39B2-433C-8034-2DE72BE388AA}" destId="{DE9F5F14-CF29-47D3-A88D-A771050E34B9}" srcOrd="0" destOrd="0" presId="urn:microsoft.com/office/officeart/2005/8/layout/hierarchy1"/>
    <dgm:cxn modelId="{7D80319D-B20E-454B-B3C8-B8DCF862B782}" type="presParOf" srcId="{DE9F5F14-CF29-47D3-A88D-A771050E34B9}" destId="{140FE536-0D2A-4523-8A5A-A20D1B2149B6}" srcOrd="0" destOrd="0" presId="urn:microsoft.com/office/officeart/2005/8/layout/hierarchy1"/>
    <dgm:cxn modelId="{B64F2E5B-E5C9-4C27-8123-E76AE2E20788}" type="presParOf" srcId="{DE9F5F14-CF29-47D3-A88D-A771050E34B9}" destId="{A5A4C660-055B-42E9-B63C-94293E9ACFE7}" srcOrd="1" destOrd="0" presId="urn:microsoft.com/office/officeart/2005/8/layout/hierarchy1"/>
    <dgm:cxn modelId="{E7EA4CD3-1CEF-4C8B-8F11-7695B0CF9C1D}" type="presParOf" srcId="{69DBFEBA-39B2-433C-8034-2DE72BE388AA}" destId="{E4207BE1-310A-43D6-8D8F-DF65BECB1857}" srcOrd="1" destOrd="0" presId="urn:microsoft.com/office/officeart/2005/8/layout/hierarchy1"/>
    <dgm:cxn modelId="{528E4595-852A-4ADA-B5D1-05EE65F7C4F8}" type="presParOf" srcId="{298DFA00-09F7-499B-8158-CB121E6831C0}" destId="{34456699-7B4E-4822-B5D1-4552050A535B}" srcOrd="2" destOrd="0" presId="urn:microsoft.com/office/officeart/2005/8/layout/hierarchy1"/>
    <dgm:cxn modelId="{58284279-4245-44F9-8F18-6DAE39DA661C}" type="presParOf" srcId="{34456699-7B4E-4822-B5D1-4552050A535B}" destId="{C6D9521A-15A9-4586-A5BC-E4A19497CE78}" srcOrd="0" destOrd="0" presId="urn:microsoft.com/office/officeart/2005/8/layout/hierarchy1"/>
    <dgm:cxn modelId="{E9960764-6C88-4DF2-BF49-93F1ACFA5F9E}" type="presParOf" srcId="{C6D9521A-15A9-4586-A5BC-E4A19497CE78}" destId="{FEDBA5DB-08FF-4792-9DDC-AA199FD2AD9D}" srcOrd="0" destOrd="0" presId="urn:microsoft.com/office/officeart/2005/8/layout/hierarchy1"/>
    <dgm:cxn modelId="{3867A5EF-39EA-45B8-A35D-9B0AF26DB575}" type="presParOf" srcId="{C6D9521A-15A9-4586-A5BC-E4A19497CE78}" destId="{C4E5B7CC-21A7-4F9B-8587-873AB75D98C3}" srcOrd="1" destOrd="0" presId="urn:microsoft.com/office/officeart/2005/8/layout/hierarchy1"/>
    <dgm:cxn modelId="{83B77524-5FA8-44A0-AFD6-56245C4428F6}" type="presParOf" srcId="{34456699-7B4E-4822-B5D1-4552050A535B}" destId="{47A8B005-8EA7-4837-BAA3-053E39BEE9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691BEC-0777-4E0C-8946-D13C1BA60334}"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C6427974-9D44-4351-BBF7-74B9854B0EB9}">
      <dgm:prSet/>
      <dgm:spPr/>
      <dgm:t>
        <a:bodyPr/>
        <a:lstStyle/>
        <a:p>
          <a:r>
            <a:rPr lang="en-US"/>
            <a:t>Young people can build resilience by developing the following:</a:t>
          </a:r>
        </a:p>
      </dgm:t>
    </dgm:pt>
    <dgm:pt modelId="{2ECD49AE-EFC5-4161-B598-422C729E9DDC}" type="parTrans" cxnId="{D8258D30-6FEA-44AF-97B7-1EE40E7D04D1}">
      <dgm:prSet/>
      <dgm:spPr/>
      <dgm:t>
        <a:bodyPr/>
        <a:lstStyle/>
        <a:p>
          <a:endParaRPr lang="en-US"/>
        </a:p>
      </dgm:t>
    </dgm:pt>
    <dgm:pt modelId="{82878429-A85D-404E-99E1-5EAEDBEAA044}" type="sibTrans" cxnId="{D8258D30-6FEA-44AF-97B7-1EE40E7D04D1}">
      <dgm:prSet/>
      <dgm:spPr/>
      <dgm:t>
        <a:bodyPr/>
        <a:lstStyle/>
        <a:p>
          <a:endParaRPr lang="en-US"/>
        </a:p>
      </dgm:t>
    </dgm:pt>
    <dgm:pt modelId="{50D4C9C8-1B47-4BFD-9A6C-FDE2DC12BB1A}">
      <dgm:prSet/>
      <dgm:spPr/>
      <dgm:t>
        <a:bodyPr/>
        <a:lstStyle/>
        <a:p>
          <a:r>
            <a:rPr lang="en-US"/>
            <a:t>Self respect</a:t>
          </a:r>
        </a:p>
      </dgm:t>
    </dgm:pt>
    <dgm:pt modelId="{F8145DD1-75CF-499A-9530-F4C4D67B0693}" type="parTrans" cxnId="{96DB5D42-1FA3-415F-830D-0D26A080E4D4}">
      <dgm:prSet/>
      <dgm:spPr/>
      <dgm:t>
        <a:bodyPr/>
        <a:lstStyle/>
        <a:p>
          <a:endParaRPr lang="en-US"/>
        </a:p>
      </dgm:t>
    </dgm:pt>
    <dgm:pt modelId="{DA3207AE-EC7C-4FA9-84D7-E0AF47033BDE}" type="sibTrans" cxnId="{96DB5D42-1FA3-415F-830D-0D26A080E4D4}">
      <dgm:prSet/>
      <dgm:spPr/>
      <dgm:t>
        <a:bodyPr/>
        <a:lstStyle/>
        <a:p>
          <a:endParaRPr lang="en-US"/>
        </a:p>
      </dgm:t>
    </dgm:pt>
    <dgm:pt modelId="{DCC6781D-9ED8-41D7-8BF8-3EFB375DF867}">
      <dgm:prSet/>
      <dgm:spPr/>
      <dgm:t>
        <a:bodyPr/>
        <a:lstStyle/>
        <a:p>
          <a:r>
            <a:rPr lang="en-US"/>
            <a:t>Social skills</a:t>
          </a:r>
        </a:p>
      </dgm:t>
    </dgm:pt>
    <dgm:pt modelId="{4174EC3B-5ED9-427A-AC7E-212EA5C55A33}" type="parTrans" cxnId="{7B85E03E-2181-4BC8-8E26-595495230689}">
      <dgm:prSet/>
      <dgm:spPr/>
      <dgm:t>
        <a:bodyPr/>
        <a:lstStyle/>
        <a:p>
          <a:endParaRPr lang="en-US"/>
        </a:p>
      </dgm:t>
    </dgm:pt>
    <dgm:pt modelId="{3F4E44ED-2452-4986-A63C-F6ACCDF3C5AB}" type="sibTrans" cxnId="{7B85E03E-2181-4BC8-8E26-595495230689}">
      <dgm:prSet/>
      <dgm:spPr/>
      <dgm:t>
        <a:bodyPr/>
        <a:lstStyle/>
        <a:p>
          <a:endParaRPr lang="en-US"/>
        </a:p>
      </dgm:t>
    </dgm:pt>
    <dgm:pt modelId="{B460DCF3-6DEE-4491-A9F3-9CEFBD067C72}">
      <dgm:prSet/>
      <dgm:spPr/>
      <dgm:t>
        <a:bodyPr/>
        <a:lstStyle/>
        <a:p>
          <a:r>
            <a:rPr lang="en-US"/>
            <a:t>Skills for getting tasks finished</a:t>
          </a:r>
        </a:p>
      </dgm:t>
    </dgm:pt>
    <dgm:pt modelId="{8F90B30D-6A09-45AF-AC45-3FD0CD5C6070}" type="parTrans" cxnId="{E1BA82BC-DF06-4C00-A780-9C0C735A704A}">
      <dgm:prSet/>
      <dgm:spPr/>
      <dgm:t>
        <a:bodyPr/>
        <a:lstStyle/>
        <a:p>
          <a:endParaRPr lang="en-US"/>
        </a:p>
      </dgm:t>
    </dgm:pt>
    <dgm:pt modelId="{113D2D09-2558-4312-8F00-79B8336BFD33}" type="sibTrans" cxnId="{E1BA82BC-DF06-4C00-A780-9C0C735A704A}">
      <dgm:prSet/>
      <dgm:spPr/>
      <dgm:t>
        <a:bodyPr/>
        <a:lstStyle/>
        <a:p>
          <a:endParaRPr lang="en-US"/>
        </a:p>
      </dgm:t>
    </dgm:pt>
    <dgm:pt modelId="{FA7C7D9E-755E-41DD-A071-C391DED21FD4}">
      <dgm:prSet/>
      <dgm:spPr/>
      <dgm:t>
        <a:bodyPr/>
        <a:lstStyle/>
        <a:p>
          <a:r>
            <a:rPr lang="en-US"/>
            <a:t>Helpful thinking skills</a:t>
          </a:r>
        </a:p>
      </dgm:t>
    </dgm:pt>
    <dgm:pt modelId="{C3FC83A3-CAF7-4593-9E0E-EAA17A0A5D15}" type="parTrans" cxnId="{48ADFB6A-029F-4ECD-856C-04883D9E59D9}">
      <dgm:prSet/>
      <dgm:spPr/>
      <dgm:t>
        <a:bodyPr/>
        <a:lstStyle/>
        <a:p>
          <a:endParaRPr lang="en-US"/>
        </a:p>
      </dgm:t>
    </dgm:pt>
    <dgm:pt modelId="{CE2466C5-C7A8-427A-A6C7-E0C438AA1B99}" type="sibTrans" cxnId="{48ADFB6A-029F-4ECD-856C-04883D9E59D9}">
      <dgm:prSet/>
      <dgm:spPr/>
      <dgm:t>
        <a:bodyPr/>
        <a:lstStyle/>
        <a:p>
          <a:endParaRPr lang="en-US"/>
        </a:p>
      </dgm:t>
    </dgm:pt>
    <dgm:pt modelId="{F12F7D75-5C09-4A1F-8257-DA55F7FE1602}">
      <dgm:prSet/>
      <dgm:spPr/>
      <dgm:t>
        <a:bodyPr/>
        <a:lstStyle/>
        <a:p>
          <a:r>
            <a:rPr lang="en-US"/>
            <a:t>Positive thinking</a:t>
          </a:r>
        </a:p>
      </dgm:t>
    </dgm:pt>
    <dgm:pt modelId="{E836D4BB-715B-4059-B87B-C39C5027CCE9}" type="parTrans" cxnId="{422FF152-047E-4084-99D1-76ACE4207A93}">
      <dgm:prSet/>
      <dgm:spPr/>
      <dgm:t>
        <a:bodyPr/>
        <a:lstStyle/>
        <a:p>
          <a:endParaRPr lang="en-US"/>
        </a:p>
      </dgm:t>
    </dgm:pt>
    <dgm:pt modelId="{0DC3F322-87DE-4E42-B637-2531A8CE3AAF}" type="sibTrans" cxnId="{422FF152-047E-4084-99D1-76ACE4207A93}">
      <dgm:prSet/>
      <dgm:spPr/>
      <dgm:t>
        <a:bodyPr/>
        <a:lstStyle/>
        <a:p>
          <a:endParaRPr lang="en-US"/>
        </a:p>
      </dgm:t>
    </dgm:pt>
    <dgm:pt modelId="{D9156373-0F3E-4B30-93F3-16FFEC721B0C}" type="pres">
      <dgm:prSet presAssocID="{E2691BEC-0777-4E0C-8946-D13C1BA60334}" presName="Name0" presStyleCnt="0">
        <dgm:presLayoutVars>
          <dgm:dir/>
          <dgm:resizeHandles val="exact"/>
        </dgm:presLayoutVars>
      </dgm:prSet>
      <dgm:spPr/>
    </dgm:pt>
    <dgm:pt modelId="{744FBAFE-45A8-426F-9FCB-5783767D438D}" type="pres">
      <dgm:prSet presAssocID="{C6427974-9D44-4351-BBF7-74B9854B0EB9}" presName="node" presStyleLbl="node1" presStyleIdx="0" presStyleCnt="6">
        <dgm:presLayoutVars>
          <dgm:bulletEnabled val="1"/>
        </dgm:presLayoutVars>
      </dgm:prSet>
      <dgm:spPr/>
    </dgm:pt>
    <dgm:pt modelId="{4C047839-BCD6-4FDF-AC92-54F7B1486846}" type="pres">
      <dgm:prSet presAssocID="{82878429-A85D-404E-99E1-5EAEDBEAA044}" presName="sibTrans" presStyleLbl="sibTrans1D1" presStyleIdx="0" presStyleCnt="5"/>
      <dgm:spPr/>
    </dgm:pt>
    <dgm:pt modelId="{882D5D77-B771-47F5-8F61-4CE9E9DAAB01}" type="pres">
      <dgm:prSet presAssocID="{82878429-A85D-404E-99E1-5EAEDBEAA044}" presName="connectorText" presStyleLbl="sibTrans1D1" presStyleIdx="0" presStyleCnt="5"/>
      <dgm:spPr/>
    </dgm:pt>
    <dgm:pt modelId="{8E73BDE7-E756-41B3-B4D0-F29CABC31383}" type="pres">
      <dgm:prSet presAssocID="{50D4C9C8-1B47-4BFD-9A6C-FDE2DC12BB1A}" presName="node" presStyleLbl="node1" presStyleIdx="1" presStyleCnt="6">
        <dgm:presLayoutVars>
          <dgm:bulletEnabled val="1"/>
        </dgm:presLayoutVars>
      </dgm:prSet>
      <dgm:spPr/>
    </dgm:pt>
    <dgm:pt modelId="{9B01789F-33A0-4BF1-A24B-E0CA6580F2AD}" type="pres">
      <dgm:prSet presAssocID="{DA3207AE-EC7C-4FA9-84D7-E0AF47033BDE}" presName="sibTrans" presStyleLbl="sibTrans1D1" presStyleIdx="1" presStyleCnt="5"/>
      <dgm:spPr/>
    </dgm:pt>
    <dgm:pt modelId="{B0A6E049-2A3B-466B-B793-6474E522EE77}" type="pres">
      <dgm:prSet presAssocID="{DA3207AE-EC7C-4FA9-84D7-E0AF47033BDE}" presName="connectorText" presStyleLbl="sibTrans1D1" presStyleIdx="1" presStyleCnt="5"/>
      <dgm:spPr/>
    </dgm:pt>
    <dgm:pt modelId="{BE5B1090-D5EB-43D9-B6CF-2F570D5ABD69}" type="pres">
      <dgm:prSet presAssocID="{DCC6781D-9ED8-41D7-8BF8-3EFB375DF867}" presName="node" presStyleLbl="node1" presStyleIdx="2" presStyleCnt="6">
        <dgm:presLayoutVars>
          <dgm:bulletEnabled val="1"/>
        </dgm:presLayoutVars>
      </dgm:prSet>
      <dgm:spPr/>
    </dgm:pt>
    <dgm:pt modelId="{86D1F7F3-FB33-4E6A-ACB9-F1C45D5839DE}" type="pres">
      <dgm:prSet presAssocID="{3F4E44ED-2452-4986-A63C-F6ACCDF3C5AB}" presName="sibTrans" presStyleLbl="sibTrans1D1" presStyleIdx="2" presStyleCnt="5"/>
      <dgm:spPr/>
    </dgm:pt>
    <dgm:pt modelId="{46ED6C5E-A5E0-44D0-9804-0C7D6D7DAC9F}" type="pres">
      <dgm:prSet presAssocID="{3F4E44ED-2452-4986-A63C-F6ACCDF3C5AB}" presName="connectorText" presStyleLbl="sibTrans1D1" presStyleIdx="2" presStyleCnt="5"/>
      <dgm:spPr/>
    </dgm:pt>
    <dgm:pt modelId="{93E4C0C4-149D-4ACE-A12D-6233EA7B6772}" type="pres">
      <dgm:prSet presAssocID="{B460DCF3-6DEE-4491-A9F3-9CEFBD067C72}" presName="node" presStyleLbl="node1" presStyleIdx="3" presStyleCnt="6">
        <dgm:presLayoutVars>
          <dgm:bulletEnabled val="1"/>
        </dgm:presLayoutVars>
      </dgm:prSet>
      <dgm:spPr/>
    </dgm:pt>
    <dgm:pt modelId="{BAD542E3-7ADA-491F-8E19-D9457CD20F6C}" type="pres">
      <dgm:prSet presAssocID="{113D2D09-2558-4312-8F00-79B8336BFD33}" presName="sibTrans" presStyleLbl="sibTrans1D1" presStyleIdx="3" presStyleCnt="5"/>
      <dgm:spPr/>
    </dgm:pt>
    <dgm:pt modelId="{73F03A51-867F-40C4-A617-DB9444F020E6}" type="pres">
      <dgm:prSet presAssocID="{113D2D09-2558-4312-8F00-79B8336BFD33}" presName="connectorText" presStyleLbl="sibTrans1D1" presStyleIdx="3" presStyleCnt="5"/>
      <dgm:spPr/>
    </dgm:pt>
    <dgm:pt modelId="{5980C2FC-02D1-449E-A9D6-6855FDC7D168}" type="pres">
      <dgm:prSet presAssocID="{FA7C7D9E-755E-41DD-A071-C391DED21FD4}" presName="node" presStyleLbl="node1" presStyleIdx="4" presStyleCnt="6">
        <dgm:presLayoutVars>
          <dgm:bulletEnabled val="1"/>
        </dgm:presLayoutVars>
      </dgm:prSet>
      <dgm:spPr/>
    </dgm:pt>
    <dgm:pt modelId="{30F33F20-52DB-4515-A9DD-8928D1C39E71}" type="pres">
      <dgm:prSet presAssocID="{CE2466C5-C7A8-427A-A6C7-E0C438AA1B99}" presName="sibTrans" presStyleLbl="sibTrans1D1" presStyleIdx="4" presStyleCnt="5"/>
      <dgm:spPr/>
    </dgm:pt>
    <dgm:pt modelId="{BF33FECA-C4A8-4893-8C50-C6B89E88B380}" type="pres">
      <dgm:prSet presAssocID="{CE2466C5-C7A8-427A-A6C7-E0C438AA1B99}" presName="connectorText" presStyleLbl="sibTrans1D1" presStyleIdx="4" presStyleCnt="5"/>
      <dgm:spPr/>
    </dgm:pt>
    <dgm:pt modelId="{CA7F5882-FAAB-4DD7-97BC-6B089D080403}" type="pres">
      <dgm:prSet presAssocID="{F12F7D75-5C09-4A1F-8257-DA55F7FE1602}" presName="node" presStyleLbl="node1" presStyleIdx="5" presStyleCnt="6">
        <dgm:presLayoutVars>
          <dgm:bulletEnabled val="1"/>
        </dgm:presLayoutVars>
      </dgm:prSet>
      <dgm:spPr/>
    </dgm:pt>
  </dgm:ptLst>
  <dgm:cxnLst>
    <dgm:cxn modelId="{6FF9D707-7FD3-44E6-B22F-6436BF67EBD9}" type="presOf" srcId="{50D4C9C8-1B47-4BFD-9A6C-FDE2DC12BB1A}" destId="{8E73BDE7-E756-41B3-B4D0-F29CABC31383}" srcOrd="0" destOrd="0" presId="urn:microsoft.com/office/officeart/2016/7/layout/RepeatingBendingProcessNew"/>
    <dgm:cxn modelId="{17857517-D280-49EB-90ED-12072E6B80E0}" type="presOf" srcId="{B460DCF3-6DEE-4491-A9F3-9CEFBD067C72}" destId="{93E4C0C4-149D-4ACE-A12D-6233EA7B6772}" srcOrd="0" destOrd="0" presId="urn:microsoft.com/office/officeart/2016/7/layout/RepeatingBendingProcessNew"/>
    <dgm:cxn modelId="{F5075718-1B3B-4F37-9AB5-69D75B1E25F8}" type="presOf" srcId="{82878429-A85D-404E-99E1-5EAEDBEAA044}" destId="{882D5D77-B771-47F5-8F61-4CE9E9DAAB01}" srcOrd="1" destOrd="0" presId="urn:microsoft.com/office/officeart/2016/7/layout/RepeatingBendingProcessNew"/>
    <dgm:cxn modelId="{9F2F8A30-FE8B-43FA-A84D-41C6EEE9783F}" type="presOf" srcId="{CE2466C5-C7A8-427A-A6C7-E0C438AA1B99}" destId="{BF33FECA-C4A8-4893-8C50-C6B89E88B380}" srcOrd="1" destOrd="0" presId="urn:microsoft.com/office/officeart/2016/7/layout/RepeatingBendingProcessNew"/>
    <dgm:cxn modelId="{D8258D30-6FEA-44AF-97B7-1EE40E7D04D1}" srcId="{E2691BEC-0777-4E0C-8946-D13C1BA60334}" destId="{C6427974-9D44-4351-BBF7-74B9854B0EB9}" srcOrd="0" destOrd="0" parTransId="{2ECD49AE-EFC5-4161-B598-422C729E9DDC}" sibTransId="{82878429-A85D-404E-99E1-5EAEDBEAA044}"/>
    <dgm:cxn modelId="{2C73AB33-A77B-4F32-814A-66CC522B0E9A}" type="presOf" srcId="{C6427974-9D44-4351-BBF7-74B9854B0EB9}" destId="{744FBAFE-45A8-426F-9FCB-5783767D438D}" srcOrd="0" destOrd="0" presId="urn:microsoft.com/office/officeart/2016/7/layout/RepeatingBendingProcessNew"/>
    <dgm:cxn modelId="{7B85E03E-2181-4BC8-8E26-595495230689}" srcId="{E2691BEC-0777-4E0C-8946-D13C1BA60334}" destId="{DCC6781D-9ED8-41D7-8BF8-3EFB375DF867}" srcOrd="2" destOrd="0" parTransId="{4174EC3B-5ED9-427A-AC7E-212EA5C55A33}" sibTransId="{3F4E44ED-2452-4986-A63C-F6ACCDF3C5AB}"/>
    <dgm:cxn modelId="{705A7F40-05A0-409B-9F40-4EBA80492414}" type="presOf" srcId="{113D2D09-2558-4312-8F00-79B8336BFD33}" destId="{73F03A51-867F-40C4-A617-DB9444F020E6}" srcOrd="1" destOrd="0" presId="urn:microsoft.com/office/officeart/2016/7/layout/RepeatingBendingProcessNew"/>
    <dgm:cxn modelId="{96DB5D42-1FA3-415F-830D-0D26A080E4D4}" srcId="{E2691BEC-0777-4E0C-8946-D13C1BA60334}" destId="{50D4C9C8-1B47-4BFD-9A6C-FDE2DC12BB1A}" srcOrd="1" destOrd="0" parTransId="{F8145DD1-75CF-499A-9530-F4C4D67B0693}" sibTransId="{DA3207AE-EC7C-4FA9-84D7-E0AF47033BDE}"/>
    <dgm:cxn modelId="{48ADFB6A-029F-4ECD-856C-04883D9E59D9}" srcId="{E2691BEC-0777-4E0C-8946-D13C1BA60334}" destId="{FA7C7D9E-755E-41DD-A071-C391DED21FD4}" srcOrd="4" destOrd="0" parTransId="{C3FC83A3-CAF7-4593-9E0E-EAA17A0A5D15}" sibTransId="{CE2466C5-C7A8-427A-A6C7-E0C438AA1B99}"/>
    <dgm:cxn modelId="{422FF152-047E-4084-99D1-76ACE4207A93}" srcId="{E2691BEC-0777-4E0C-8946-D13C1BA60334}" destId="{F12F7D75-5C09-4A1F-8257-DA55F7FE1602}" srcOrd="5" destOrd="0" parTransId="{E836D4BB-715B-4059-B87B-C39C5027CCE9}" sibTransId="{0DC3F322-87DE-4E42-B637-2531A8CE3AAF}"/>
    <dgm:cxn modelId="{CCA28677-7091-4689-8F8A-28C08D1C594B}" type="presOf" srcId="{3F4E44ED-2452-4986-A63C-F6ACCDF3C5AB}" destId="{46ED6C5E-A5E0-44D0-9804-0C7D6D7DAC9F}" srcOrd="1" destOrd="0" presId="urn:microsoft.com/office/officeart/2016/7/layout/RepeatingBendingProcessNew"/>
    <dgm:cxn modelId="{E89BAD57-B742-4C28-9BB4-0D35E1EC62FD}" type="presOf" srcId="{FA7C7D9E-755E-41DD-A071-C391DED21FD4}" destId="{5980C2FC-02D1-449E-A9D6-6855FDC7D168}" srcOrd="0" destOrd="0" presId="urn:microsoft.com/office/officeart/2016/7/layout/RepeatingBendingProcessNew"/>
    <dgm:cxn modelId="{923B8D99-754A-4653-B220-640845847196}" type="presOf" srcId="{82878429-A85D-404E-99E1-5EAEDBEAA044}" destId="{4C047839-BCD6-4FDF-AC92-54F7B1486846}" srcOrd="0" destOrd="0" presId="urn:microsoft.com/office/officeart/2016/7/layout/RepeatingBendingProcessNew"/>
    <dgm:cxn modelId="{8DED1EA0-F513-4014-AA96-BEB4BF079D47}" type="presOf" srcId="{CE2466C5-C7A8-427A-A6C7-E0C438AA1B99}" destId="{30F33F20-52DB-4515-A9DD-8928D1C39E71}" srcOrd="0" destOrd="0" presId="urn:microsoft.com/office/officeart/2016/7/layout/RepeatingBendingProcessNew"/>
    <dgm:cxn modelId="{BF3B9FA9-4F0B-4B5E-93BA-172B7A52B7A7}" type="presOf" srcId="{DA3207AE-EC7C-4FA9-84D7-E0AF47033BDE}" destId="{9B01789F-33A0-4BF1-A24B-E0CA6580F2AD}" srcOrd="0" destOrd="0" presId="urn:microsoft.com/office/officeart/2016/7/layout/RepeatingBendingProcessNew"/>
    <dgm:cxn modelId="{641ADCB7-AB3D-4816-B684-946411271784}" type="presOf" srcId="{E2691BEC-0777-4E0C-8946-D13C1BA60334}" destId="{D9156373-0F3E-4B30-93F3-16FFEC721B0C}" srcOrd="0" destOrd="0" presId="urn:microsoft.com/office/officeart/2016/7/layout/RepeatingBendingProcessNew"/>
    <dgm:cxn modelId="{E1BA82BC-DF06-4C00-A780-9C0C735A704A}" srcId="{E2691BEC-0777-4E0C-8946-D13C1BA60334}" destId="{B460DCF3-6DEE-4491-A9F3-9CEFBD067C72}" srcOrd="3" destOrd="0" parTransId="{8F90B30D-6A09-45AF-AC45-3FD0CD5C6070}" sibTransId="{113D2D09-2558-4312-8F00-79B8336BFD33}"/>
    <dgm:cxn modelId="{047AA2C9-FBFF-4829-B9B2-FD3E9FAFF506}" type="presOf" srcId="{3F4E44ED-2452-4986-A63C-F6ACCDF3C5AB}" destId="{86D1F7F3-FB33-4E6A-ACB9-F1C45D5839DE}" srcOrd="0" destOrd="0" presId="urn:microsoft.com/office/officeart/2016/7/layout/RepeatingBendingProcessNew"/>
    <dgm:cxn modelId="{1B64F7D5-9C9A-4ED3-BB97-CCDBD12B938F}" type="presOf" srcId="{113D2D09-2558-4312-8F00-79B8336BFD33}" destId="{BAD542E3-7ADA-491F-8E19-D9457CD20F6C}" srcOrd="0" destOrd="0" presId="urn:microsoft.com/office/officeart/2016/7/layout/RepeatingBendingProcessNew"/>
    <dgm:cxn modelId="{5EBEF6E8-900E-455F-A3E2-20A7FF698EC7}" type="presOf" srcId="{DCC6781D-9ED8-41D7-8BF8-3EFB375DF867}" destId="{BE5B1090-D5EB-43D9-B6CF-2F570D5ABD69}" srcOrd="0" destOrd="0" presId="urn:microsoft.com/office/officeart/2016/7/layout/RepeatingBendingProcessNew"/>
    <dgm:cxn modelId="{9FEE4BEA-F5EA-4FF9-8BE9-D6A23F84B97E}" type="presOf" srcId="{F12F7D75-5C09-4A1F-8257-DA55F7FE1602}" destId="{CA7F5882-FAAB-4DD7-97BC-6B089D080403}" srcOrd="0" destOrd="0" presId="urn:microsoft.com/office/officeart/2016/7/layout/RepeatingBendingProcessNew"/>
    <dgm:cxn modelId="{6A3320F0-A500-486F-BE17-321C60B5AE91}" type="presOf" srcId="{DA3207AE-EC7C-4FA9-84D7-E0AF47033BDE}" destId="{B0A6E049-2A3B-466B-B793-6474E522EE77}" srcOrd="1" destOrd="0" presId="urn:microsoft.com/office/officeart/2016/7/layout/RepeatingBendingProcessNew"/>
    <dgm:cxn modelId="{1AE952A6-FA26-4494-B740-414E6A0270A2}" type="presParOf" srcId="{D9156373-0F3E-4B30-93F3-16FFEC721B0C}" destId="{744FBAFE-45A8-426F-9FCB-5783767D438D}" srcOrd="0" destOrd="0" presId="urn:microsoft.com/office/officeart/2016/7/layout/RepeatingBendingProcessNew"/>
    <dgm:cxn modelId="{220824AF-BBC1-484A-9824-C22B77E5C731}" type="presParOf" srcId="{D9156373-0F3E-4B30-93F3-16FFEC721B0C}" destId="{4C047839-BCD6-4FDF-AC92-54F7B1486846}" srcOrd="1" destOrd="0" presId="urn:microsoft.com/office/officeart/2016/7/layout/RepeatingBendingProcessNew"/>
    <dgm:cxn modelId="{08692E3A-98D6-4A34-B1B8-4DB4EE397542}" type="presParOf" srcId="{4C047839-BCD6-4FDF-AC92-54F7B1486846}" destId="{882D5D77-B771-47F5-8F61-4CE9E9DAAB01}" srcOrd="0" destOrd="0" presId="urn:microsoft.com/office/officeart/2016/7/layout/RepeatingBendingProcessNew"/>
    <dgm:cxn modelId="{09D51247-F164-48BF-9B0B-6B3BD37FED81}" type="presParOf" srcId="{D9156373-0F3E-4B30-93F3-16FFEC721B0C}" destId="{8E73BDE7-E756-41B3-B4D0-F29CABC31383}" srcOrd="2" destOrd="0" presId="urn:microsoft.com/office/officeart/2016/7/layout/RepeatingBendingProcessNew"/>
    <dgm:cxn modelId="{4F9FAA9A-670C-4CB0-AF4B-8F91468E0D79}" type="presParOf" srcId="{D9156373-0F3E-4B30-93F3-16FFEC721B0C}" destId="{9B01789F-33A0-4BF1-A24B-E0CA6580F2AD}" srcOrd="3" destOrd="0" presId="urn:microsoft.com/office/officeart/2016/7/layout/RepeatingBendingProcessNew"/>
    <dgm:cxn modelId="{5E816781-5097-4D8B-BEF6-3ABFC2341274}" type="presParOf" srcId="{9B01789F-33A0-4BF1-A24B-E0CA6580F2AD}" destId="{B0A6E049-2A3B-466B-B793-6474E522EE77}" srcOrd="0" destOrd="0" presId="urn:microsoft.com/office/officeart/2016/7/layout/RepeatingBendingProcessNew"/>
    <dgm:cxn modelId="{AF43920C-8FE7-4E03-9F73-5C9F92C4464F}" type="presParOf" srcId="{D9156373-0F3E-4B30-93F3-16FFEC721B0C}" destId="{BE5B1090-D5EB-43D9-B6CF-2F570D5ABD69}" srcOrd="4" destOrd="0" presId="urn:microsoft.com/office/officeart/2016/7/layout/RepeatingBendingProcessNew"/>
    <dgm:cxn modelId="{E7F13CF8-85FA-4E4E-8F56-FF4C716F4478}" type="presParOf" srcId="{D9156373-0F3E-4B30-93F3-16FFEC721B0C}" destId="{86D1F7F3-FB33-4E6A-ACB9-F1C45D5839DE}" srcOrd="5" destOrd="0" presId="urn:microsoft.com/office/officeart/2016/7/layout/RepeatingBendingProcessNew"/>
    <dgm:cxn modelId="{64AC229F-A892-4662-9D4C-F7C96AAB8FC3}" type="presParOf" srcId="{86D1F7F3-FB33-4E6A-ACB9-F1C45D5839DE}" destId="{46ED6C5E-A5E0-44D0-9804-0C7D6D7DAC9F}" srcOrd="0" destOrd="0" presId="urn:microsoft.com/office/officeart/2016/7/layout/RepeatingBendingProcessNew"/>
    <dgm:cxn modelId="{47E9BFB9-AFED-47C7-8623-457C408AD26F}" type="presParOf" srcId="{D9156373-0F3E-4B30-93F3-16FFEC721B0C}" destId="{93E4C0C4-149D-4ACE-A12D-6233EA7B6772}" srcOrd="6" destOrd="0" presId="urn:microsoft.com/office/officeart/2016/7/layout/RepeatingBendingProcessNew"/>
    <dgm:cxn modelId="{C3F91CCB-E6D4-438F-8606-4B0A4E8E47BC}" type="presParOf" srcId="{D9156373-0F3E-4B30-93F3-16FFEC721B0C}" destId="{BAD542E3-7ADA-491F-8E19-D9457CD20F6C}" srcOrd="7" destOrd="0" presId="urn:microsoft.com/office/officeart/2016/7/layout/RepeatingBendingProcessNew"/>
    <dgm:cxn modelId="{1D88588D-EE23-4E27-A8C5-8B1052232AC9}" type="presParOf" srcId="{BAD542E3-7ADA-491F-8E19-D9457CD20F6C}" destId="{73F03A51-867F-40C4-A617-DB9444F020E6}" srcOrd="0" destOrd="0" presId="urn:microsoft.com/office/officeart/2016/7/layout/RepeatingBendingProcessNew"/>
    <dgm:cxn modelId="{B56EB9AE-FFAF-4CD5-A5CC-D4F7664A3278}" type="presParOf" srcId="{D9156373-0F3E-4B30-93F3-16FFEC721B0C}" destId="{5980C2FC-02D1-449E-A9D6-6855FDC7D168}" srcOrd="8" destOrd="0" presId="urn:microsoft.com/office/officeart/2016/7/layout/RepeatingBendingProcessNew"/>
    <dgm:cxn modelId="{8B4F1872-BFD2-4C86-BD1D-7097993BD870}" type="presParOf" srcId="{D9156373-0F3E-4B30-93F3-16FFEC721B0C}" destId="{30F33F20-52DB-4515-A9DD-8928D1C39E71}" srcOrd="9" destOrd="0" presId="urn:microsoft.com/office/officeart/2016/7/layout/RepeatingBendingProcessNew"/>
    <dgm:cxn modelId="{F1527C13-D1BA-49DB-BA85-FF98AA46424D}" type="presParOf" srcId="{30F33F20-52DB-4515-A9DD-8928D1C39E71}" destId="{BF33FECA-C4A8-4893-8C50-C6B89E88B380}" srcOrd="0" destOrd="0" presId="urn:microsoft.com/office/officeart/2016/7/layout/RepeatingBendingProcessNew"/>
    <dgm:cxn modelId="{B543F93D-32D4-40B2-85CC-24CE0CEC42F8}" type="presParOf" srcId="{D9156373-0F3E-4B30-93F3-16FFEC721B0C}" destId="{CA7F5882-FAAB-4DD7-97BC-6B089D08040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802E65-E95C-4CE4-BAC8-6D646EEABACD}" type="doc">
      <dgm:prSet loTypeId="urn:microsoft.com/office/officeart/2005/8/layout/cycle2" loCatId="cycle" qsTypeId="urn:microsoft.com/office/officeart/2005/8/quickstyle/simple4" qsCatId="simple" csTypeId="urn:microsoft.com/office/officeart/2005/8/colors/accent3_2" csCatId="accent3" phldr="1"/>
      <dgm:spPr/>
      <dgm:t>
        <a:bodyPr/>
        <a:lstStyle/>
        <a:p>
          <a:endParaRPr lang="en-US"/>
        </a:p>
      </dgm:t>
    </dgm:pt>
    <dgm:pt modelId="{EF87BC3D-EF00-4422-A9B2-52B32D956886}">
      <dgm:prSet phldrT="[Text]" phldr="0"/>
      <dgm:spPr/>
      <dgm:t>
        <a:bodyPr/>
        <a:lstStyle/>
        <a:p>
          <a:pPr rtl="0"/>
          <a:r>
            <a:rPr lang="en-US">
              <a:latin typeface="Neue Haas Grotesk Text Pro"/>
            </a:rPr>
            <a:t>Think of a goal </a:t>
          </a:r>
          <a:endParaRPr lang="en-US"/>
        </a:p>
      </dgm:t>
    </dgm:pt>
    <dgm:pt modelId="{63A7EDE1-DBCA-44B4-990A-9C6F160B804A}" type="parTrans" cxnId="{F0BBF8F0-F1C0-49A1-927D-ADBB45496B03}">
      <dgm:prSet/>
      <dgm:spPr/>
      <dgm:t>
        <a:bodyPr/>
        <a:lstStyle/>
        <a:p>
          <a:endParaRPr lang="en-US"/>
        </a:p>
      </dgm:t>
    </dgm:pt>
    <dgm:pt modelId="{C10DA68F-D7AB-4A4B-BCB0-258D26356792}" type="sibTrans" cxnId="{F0BBF8F0-F1C0-49A1-927D-ADBB45496B03}">
      <dgm:prSet/>
      <dgm:spPr/>
      <dgm:t>
        <a:bodyPr/>
        <a:lstStyle/>
        <a:p>
          <a:endParaRPr lang="en-US"/>
        </a:p>
      </dgm:t>
    </dgm:pt>
    <dgm:pt modelId="{A153610D-DDBE-42F3-932E-CC4E22705A4D}">
      <dgm:prSet phldrT="[Text]" phldr="0"/>
      <dgm:spPr/>
      <dgm:t>
        <a:bodyPr/>
        <a:lstStyle/>
        <a:p>
          <a:pPr rtl="0"/>
          <a:r>
            <a:rPr lang="en-US">
              <a:latin typeface="Neue Haas Grotesk Text Pro"/>
            </a:rPr>
            <a:t>Fail </a:t>
          </a:r>
          <a:endParaRPr lang="en-US"/>
        </a:p>
      </dgm:t>
    </dgm:pt>
    <dgm:pt modelId="{187F9576-0AD2-4909-9935-FB8DF2B15E4B}" type="parTrans" cxnId="{F5F84D26-2595-46C4-A94B-F20EC31F15D8}">
      <dgm:prSet/>
      <dgm:spPr/>
      <dgm:t>
        <a:bodyPr/>
        <a:lstStyle/>
        <a:p>
          <a:endParaRPr lang="en-US"/>
        </a:p>
      </dgm:t>
    </dgm:pt>
    <dgm:pt modelId="{A188538D-8C28-4626-8309-548805AF74F8}" type="sibTrans" cxnId="{F5F84D26-2595-46C4-A94B-F20EC31F15D8}">
      <dgm:prSet/>
      <dgm:spPr/>
      <dgm:t>
        <a:bodyPr/>
        <a:lstStyle/>
        <a:p>
          <a:endParaRPr lang="en-US"/>
        </a:p>
      </dgm:t>
    </dgm:pt>
    <dgm:pt modelId="{398A067E-1ACF-4417-BC50-2FB79951ACA8}">
      <dgm:prSet phldrT="[Text]" phldr="0"/>
      <dgm:spPr/>
      <dgm:t>
        <a:bodyPr/>
        <a:lstStyle/>
        <a:p>
          <a:pPr rtl="0"/>
          <a:r>
            <a:rPr lang="en-US">
              <a:latin typeface="Neue Haas Grotesk Text Pro"/>
            </a:rPr>
            <a:t>Try again</a:t>
          </a:r>
        </a:p>
      </dgm:t>
    </dgm:pt>
    <dgm:pt modelId="{0C3E6015-3634-4DEC-9AD1-2C497B67EBA3}" type="parTrans" cxnId="{A54D1621-5DBA-4591-8815-FD970742CD4D}">
      <dgm:prSet/>
      <dgm:spPr/>
      <dgm:t>
        <a:bodyPr/>
        <a:lstStyle/>
        <a:p>
          <a:endParaRPr lang="en-US"/>
        </a:p>
      </dgm:t>
    </dgm:pt>
    <dgm:pt modelId="{440483FE-A95A-42E7-AA8D-A6DDCBAFEB44}" type="sibTrans" cxnId="{A54D1621-5DBA-4591-8815-FD970742CD4D}">
      <dgm:prSet/>
      <dgm:spPr/>
      <dgm:t>
        <a:bodyPr/>
        <a:lstStyle/>
        <a:p>
          <a:endParaRPr lang="en-US"/>
        </a:p>
      </dgm:t>
    </dgm:pt>
    <dgm:pt modelId="{06C8D579-7AE6-46E4-A715-3DF19B0B0766}">
      <dgm:prSet phldrT="[Text]" phldr="0"/>
      <dgm:spPr/>
      <dgm:t>
        <a:bodyPr/>
        <a:lstStyle/>
        <a:p>
          <a:pPr rtl="0"/>
          <a:r>
            <a:rPr lang="en-US">
              <a:latin typeface="Neue Haas Grotesk Text Pro"/>
            </a:rPr>
            <a:t>Try again</a:t>
          </a:r>
        </a:p>
      </dgm:t>
    </dgm:pt>
    <dgm:pt modelId="{D8C565D2-3F33-4F02-B8E1-F77F1E61E5F8}" type="parTrans" cxnId="{9704D928-9189-4EFA-941B-89E18E385A6C}">
      <dgm:prSet/>
      <dgm:spPr/>
      <dgm:t>
        <a:bodyPr/>
        <a:lstStyle/>
        <a:p>
          <a:endParaRPr lang="en-US"/>
        </a:p>
      </dgm:t>
    </dgm:pt>
    <dgm:pt modelId="{10D1D5D8-6B8B-4B12-BEC8-B6EBE4507CCD}" type="sibTrans" cxnId="{9704D928-9189-4EFA-941B-89E18E385A6C}">
      <dgm:prSet/>
      <dgm:spPr/>
      <dgm:t>
        <a:bodyPr/>
        <a:lstStyle/>
        <a:p>
          <a:endParaRPr lang="en-US"/>
        </a:p>
      </dgm:t>
    </dgm:pt>
    <dgm:pt modelId="{E6E19717-4342-4090-A2F7-858F8C082334}">
      <dgm:prSet phldr="0"/>
      <dgm:spPr/>
      <dgm:t>
        <a:bodyPr/>
        <a:lstStyle/>
        <a:p>
          <a:r>
            <a:rPr lang="en-US">
              <a:latin typeface="Neue Haas Grotesk Text Pro"/>
            </a:rPr>
            <a:t>Fail</a:t>
          </a:r>
          <a:endParaRPr lang="en-US"/>
        </a:p>
      </dgm:t>
    </dgm:pt>
    <dgm:pt modelId="{C5047076-CEBC-40CA-B52E-B437A52A67FA}" type="parTrans" cxnId="{4DAB8D36-35FB-4C8F-92A1-497F44D43D54}">
      <dgm:prSet/>
      <dgm:spPr/>
    </dgm:pt>
    <dgm:pt modelId="{A96CC870-FB6B-4EA3-AD08-0C46568D95EF}" type="sibTrans" cxnId="{4DAB8D36-35FB-4C8F-92A1-497F44D43D54}">
      <dgm:prSet/>
      <dgm:spPr/>
      <dgm:t>
        <a:bodyPr/>
        <a:lstStyle/>
        <a:p>
          <a:endParaRPr lang="en-US"/>
        </a:p>
      </dgm:t>
    </dgm:pt>
    <dgm:pt modelId="{AE708B00-01DE-4F9D-8F02-241654015AF1}">
      <dgm:prSet phldr="0"/>
      <dgm:spPr/>
      <dgm:t>
        <a:bodyPr/>
        <a:lstStyle/>
        <a:p>
          <a:pPr rtl="0"/>
          <a:r>
            <a:rPr lang="en-US" dirty="0">
              <a:latin typeface="Neue Haas Grotesk Text Pro"/>
            </a:rPr>
            <a:t>Fail </a:t>
          </a:r>
        </a:p>
      </dgm:t>
    </dgm:pt>
    <dgm:pt modelId="{90C874D7-ABB2-409F-A0F4-ADEB0C98E024}" type="parTrans" cxnId="{B7510B7C-B08A-440E-9137-B3CA04ED4DFD}">
      <dgm:prSet/>
      <dgm:spPr/>
    </dgm:pt>
    <dgm:pt modelId="{BD6F1941-8F42-48CE-908A-000DA93F5ECB}" type="sibTrans" cxnId="{B7510B7C-B08A-440E-9137-B3CA04ED4DFD}">
      <dgm:prSet/>
      <dgm:spPr/>
      <dgm:t>
        <a:bodyPr/>
        <a:lstStyle/>
        <a:p>
          <a:endParaRPr lang="en-US"/>
        </a:p>
      </dgm:t>
    </dgm:pt>
    <dgm:pt modelId="{8E11A391-7A52-4E53-B772-B1AC3519B6A1}">
      <dgm:prSet phldr="0"/>
      <dgm:spPr/>
      <dgm:t>
        <a:bodyPr/>
        <a:lstStyle/>
        <a:p>
          <a:pPr rtl="0"/>
          <a:r>
            <a:rPr lang="en-US" dirty="0">
              <a:latin typeface="Neue Haas Grotesk Text Pro"/>
            </a:rPr>
            <a:t>Try again</a:t>
          </a:r>
          <a:endParaRPr lang="en-US" dirty="0"/>
        </a:p>
      </dgm:t>
    </dgm:pt>
    <dgm:pt modelId="{DEE0745A-0925-4060-91F1-DA1B846D82CB}" type="parTrans" cxnId="{CCA49E07-5525-408D-BE01-08966C8D6238}">
      <dgm:prSet/>
      <dgm:spPr/>
    </dgm:pt>
    <dgm:pt modelId="{B494D169-FAD9-44C2-8A3F-5AEABB65BBE2}" type="sibTrans" cxnId="{CCA49E07-5525-408D-BE01-08966C8D6238}">
      <dgm:prSet/>
      <dgm:spPr/>
      <dgm:t>
        <a:bodyPr/>
        <a:lstStyle/>
        <a:p>
          <a:endParaRPr lang="en-US"/>
        </a:p>
      </dgm:t>
    </dgm:pt>
    <dgm:pt modelId="{FC1C0A66-F280-4E6D-A04A-89CAFF16B4E6}">
      <dgm:prSet phldr="0"/>
      <dgm:spPr/>
      <dgm:t>
        <a:bodyPr/>
        <a:lstStyle/>
        <a:p>
          <a:r>
            <a:rPr lang="en-US" dirty="0">
              <a:latin typeface="Neue Haas Grotesk Text Pro"/>
            </a:rPr>
            <a:t>Success</a:t>
          </a:r>
        </a:p>
      </dgm:t>
    </dgm:pt>
    <dgm:pt modelId="{FE6AE9E1-14E2-449A-8215-89EC14E4FA7E}" type="parTrans" cxnId="{93440853-DCF5-494F-9B89-93BAA898562E}">
      <dgm:prSet/>
      <dgm:spPr/>
    </dgm:pt>
    <dgm:pt modelId="{E0BB0238-FAC7-418D-A5A9-99D513675F25}" type="sibTrans" cxnId="{93440853-DCF5-494F-9B89-93BAA898562E}">
      <dgm:prSet/>
      <dgm:spPr/>
      <dgm:t>
        <a:bodyPr/>
        <a:lstStyle/>
        <a:p>
          <a:endParaRPr lang="en-US"/>
        </a:p>
      </dgm:t>
    </dgm:pt>
    <dgm:pt modelId="{F03E42DE-425B-469A-AE1F-B505F6DE930A}" type="pres">
      <dgm:prSet presAssocID="{32802E65-E95C-4CE4-BAC8-6D646EEABACD}" presName="cycle" presStyleCnt="0">
        <dgm:presLayoutVars>
          <dgm:dir/>
          <dgm:resizeHandles val="exact"/>
        </dgm:presLayoutVars>
      </dgm:prSet>
      <dgm:spPr/>
    </dgm:pt>
    <dgm:pt modelId="{989850FD-6B24-4942-B5B7-E82B6B342FB4}" type="pres">
      <dgm:prSet presAssocID="{EF87BC3D-EF00-4422-A9B2-52B32D956886}" presName="node" presStyleLbl="node1" presStyleIdx="0" presStyleCnt="8">
        <dgm:presLayoutVars>
          <dgm:bulletEnabled val="1"/>
        </dgm:presLayoutVars>
      </dgm:prSet>
      <dgm:spPr/>
    </dgm:pt>
    <dgm:pt modelId="{3C16CA56-3E42-49F5-9C3D-70590A0BAC07}" type="pres">
      <dgm:prSet presAssocID="{C10DA68F-D7AB-4A4B-BCB0-258D26356792}" presName="sibTrans" presStyleLbl="sibTrans2D1" presStyleIdx="0" presStyleCnt="8"/>
      <dgm:spPr/>
    </dgm:pt>
    <dgm:pt modelId="{630F1750-442A-443F-94D7-19F8D2AEA1B8}" type="pres">
      <dgm:prSet presAssocID="{C10DA68F-D7AB-4A4B-BCB0-258D26356792}" presName="connectorText" presStyleLbl="sibTrans2D1" presStyleIdx="0" presStyleCnt="8"/>
      <dgm:spPr/>
    </dgm:pt>
    <dgm:pt modelId="{56C00E1A-C3F5-40CB-920E-34A7119F2D0F}" type="pres">
      <dgm:prSet presAssocID="{A153610D-DDBE-42F3-932E-CC4E22705A4D}" presName="node" presStyleLbl="node1" presStyleIdx="1" presStyleCnt="8">
        <dgm:presLayoutVars>
          <dgm:bulletEnabled val="1"/>
        </dgm:presLayoutVars>
      </dgm:prSet>
      <dgm:spPr/>
    </dgm:pt>
    <dgm:pt modelId="{399B7C5D-6189-4608-9CE3-81456B9E81EC}" type="pres">
      <dgm:prSet presAssocID="{A188538D-8C28-4626-8309-548805AF74F8}" presName="sibTrans" presStyleLbl="sibTrans2D1" presStyleIdx="1" presStyleCnt="8"/>
      <dgm:spPr/>
    </dgm:pt>
    <dgm:pt modelId="{6F016953-3A35-411B-B961-DA750908A19F}" type="pres">
      <dgm:prSet presAssocID="{A188538D-8C28-4626-8309-548805AF74F8}" presName="connectorText" presStyleLbl="sibTrans2D1" presStyleIdx="1" presStyleCnt="8"/>
      <dgm:spPr/>
    </dgm:pt>
    <dgm:pt modelId="{56AAE834-2916-4CDF-BEFA-5AF7C094F7DD}" type="pres">
      <dgm:prSet presAssocID="{398A067E-1ACF-4417-BC50-2FB79951ACA8}" presName="node" presStyleLbl="node1" presStyleIdx="2" presStyleCnt="8">
        <dgm:presLayoutVars>
          <dgm:bulletEnabled val="1"/>
        </dgm:presLayoutVars>
      </dgm:prSet>
      <dgm:spPr/>
    </dgm:pt>
    <dgm:pt modelId="{6E91B895-A78F-4C98-B01B-34475BC8E60D}" type="pres">
      <dgm:prSet presAssocID="{440483FE-A95A-42E7-AA8D-A6DDCBAFEB44}" presName="sibTrans" presStyleLbl="sibTrans2D1" presStyleIdx="2" presStyleCnt="8"/>
      <dgm:spPr/>
    </dgm:pt>
    <dgm:pt modelId="{836A484B-33DE-407C-88F0-E912C25FF520}" type="pres">
      <dgm:prSet presAssocID="{440483FE-A95A-42E7-AA8D-A6DDCBAFEB44}" presName="connectorText" presStyleLbl="sibTrans2D1" presStyleIdx="2" presStyleCnt="8"/>
      <dgm:spPr/>
    </dgm:pt>
    <dgm:pt modelId="{3876A6EB-5A70-4442-8A8B-BFB329F2B44A}" type="pres">
      <dgm:prSet presAssocID="{E6E19717-4342-4090-A2F7-858F8C082334}" presName="node" presStyleLbl="node1" presStyleIdx="3" presStyleCnt="8">
        <dgm:presLayoutVars>
          <dgm:bulletEnabled val="1"/>
        </dgm:presLayoutVars>
      </dgm:prSet>
      <dgm:spPr/>
    </dgm:pt>
    <dgm:pt modelId="{C9BB8512-9656-4BAE-90BB-80D95EF88D14}" type="pres">
      <dgm:prSet presAssocID="{A96CC870-FB6B-4EA3-AD08-0C46568D95EF}" presName="sibTrans" presStyleLbl="sibTrans2D1" presStyleIdx="3" presStyleCnt="8"/>
      <dgm:spPr/>
    </dgm:pt>
    <dgm:pt modelId="{70FE49F0-A6D0-4409-90CC-E5F63AA24450}" type="pres">
      <dgm:prSet presAssocID="{A96CC870-FB6B-4EA3-AD08-0C46568D95EF}" presName="connectorText" presStyleLbl="sibTrans2D1" presStyleIdx="3" presStyleCnt="8"/>
      <dgm:spPr/>
    </dgm:pt>
    <dgm:pt modelId="{3A774FF5-8D11-456C-A651-9A9DB407D1DD}" type="pres">
      <dgm:prSet presAssocID="{06C8D579-7AE6-46E4-A715-3DF19B0B0766}" presName="node" presStyleLbl="node1" presStyleIdx="4" presStyleCnt="8">
        <dgm:presLayoutVars>
          <dgm:bulletEnabled val="1"/>
        </dgm:presLayoutVars>
      </dgm:prSet>
      <dgm:spPr/>
    </dgm:pt>
    <dgm:pt modelId="{7701D3F8-AF3B-47C7-B2BD-ED31DD75C981}" type="pres">
      <dgm:prSet presAssocID="{10D1D5D8-6B8B-4B12-BEC8-B6EBE4507CCD}" presName="sibTrans" presStyleLbl="sibTrans2D1" presStyleIdx="4" presStyleCnt="8"/>
      <dgm:spPr/>
    </dgm:pt>
    <dgm:pt modelId="{B27E889C-FB66-47E0-B462-FEDADFF2CC6B}" type="pres">
      <dgm:prSet presAssocID="{10D1D5D8-6B8B-4B12-BEC8-B6EBE4507CCD}" presName="connectorText" presStyleLbl="sibTrans2D1" presStyleIdx="4" presStyleCnt="8"/>
      <dgm:spPr/>
    </dgm:pt>
    <dgm:pt modelId="{BECE7E46-BD9A-4173-A4C4-DB9B2F892504}" type="pres">
      <dgm:prSet presAssocID="{AE708B00-01DE-4F9D-8F02-241654015AF1}" presName="node" presStyleLbl="node1" presStyleIdx="5" presStyleCnt="8">
        <dgm:presLayoutVars>
          <dgm:bulletEnabled val="1"/>
        </dgm:presLayoutVars>
      </dgm:prSet>
      <dgm:spPr/>
    </dgm:pt>
    <dgm:pt modelId="{C59D63DD-D434-4DA5-A070-1434F80F859D}" type="pres">
      <dgm:prSet presAssocID="{BD6F1941-8F42-48CE-908A-000DA93F5ECB}" presName="sibTrans" presStyleLbl="sibTrans2D1" presStyleIdx="5" presStyleCnt="8"/>
      <dgm:spPr/>
    </dgm:pt>
    <dgm:pt modelId="{9B417B04-2761-4954-B82D-39F93F69C127}" type="pres">
      <dgm:prSet presAssocID="{BD6F1941-8F42-48CE-908A-000DA93F5ECB}" presName="connectorText" presStyleLbl="sibTrans2D1" presStyleIdx="5" presStyleCnt="8"/>
      <dgm:spPr/>
    </dgm:pt>
    <dgm:pt modelId="{12214520-232B-4BD1-85BD-37A54BE20097}" type="pres">
      <dgm:prSet presAssocID="{8E11A391-7A52-4E53-B772-B1AC3519B6A1}" presName="node" presStyleLbl="node1" presStyleIdx="6" presStyleCnt="8">
        <dgm:presLayoutVars>
          <dgm:bulletEnabled val="1"/>
        </dgm:presLayoutVars>
      </dgm:prSet>
      <dgm:spPr/>
    </dgm:pt>
    <dgm:pt modelId="{A8A2B3DA-DE80-419D-AC22-C37DAE8D92FE}" type="pres">
      <dgm:prSet presAssocID="{B494D169-FAD9-44C2-8A3F-5AEABB65BBE2}" presName="sibTrans" presStyleLbl="sibTrans2D1" presStyleIdx="6" presStyleCnt="8"/>
      <dgm:spPr/>
    </dgm:pt>
    <dgm:pt modelId="{B7E00175-2FF6-4842-BF2B-FFA96B11A012}" type="pres">
      <dgm:prSet presAssocID="{B494D169-FAD9-44C2-8A3F-5AEABB65BBE2}" presName="connectorText" presStyleLbl="sibTrans2D1" presStyleIdx="6" presStyleCnt="8"/>
      <dgm:spPr/>
    </dgm:pt>
    <dgm:pt modelId="{8CFF4B58-B9D4-4AD5-9F83-D68EF6E32F75}" type="pres">
      <dgm:prSet presAssocID="{FC1C0A66-F280-4E6D-A04A-89CAFF16B4E6}" presName="node" presStyleLbl="node1" presStyleIdx="7" presStyleCnt="8">
        <dgm:presLayoutVars>
          <dgm:bulletEnabled val="1"/>
        </dgm:presLayoutVars>
      </dgm:prSet>
      <dgm:spPr/>
    </dgm:pt>
    <dgm:pt modelId="{1E5183AA-844C-4D0A-8B69-9123AE288EAB}" type="pres">
      <dgm:prSet presAssocID="{E0BB0238-FAC7-418D-A5A9-99D513675F25}" presName="sibTrans" presStyleLbl="sibTrans2D1" presStyleIdx="7" presStyleCnt="8"/>
      <dgm:spPr/>
    </dgm:pt>
    <dgm:pt modelId="{72A24D90-BF92-4883-8C6C-AA054B71DE3E}" type="pres">
      <dgm:prSet presAssocID="{E0BB0238-FAC7-418D-A5A9-99D513675F25}" presName="connectorText" presStyleLbl="sibTrans2D1" presStyleIdx="7" presStyleCnt="8"/>
      <dgm:spPr/>
    </dgm:pt>
  </dgm:ptLst>
  <dgm:cxnLst>
    <dgm:cxn modelId="{4F473001-1777-4718-BCE7-6C9EEC36F58F}" type="presOf" srcId="{E0BB0238-FAC7-418D-A5A9-99D513675F25}" destId="{72A24D90-BF92-4883-8C6C-AA054B71DE3E}" srcOrd="1" destOrd="0" presId="urn:microsoft.com/office/officeart/2005/8/layout/cycle2"/>
    <dgm:cxn modelId="{87F02103-BF70-4308-AC70-83320C252C42}" type="presOf" srcId="{440483FE-A95A-42E7-AA8D-A6DDCBAFEB44}" destId="{6E91B895-A78F-4C98-B01B-34475BC8E60D}" srcOrd="0" destOrd="0" presId="urn:microsoft.com/office/officeart/2005/8/layout/cycle2"/>
    <dgm:cxn modelId="{CCA49E07-5525-408D-BE01-08966C8D6238}" srcId="{32802E65-E95C-4CE4-BAC8-6D646EEABACD}" destId="{8E11A391-7A52-4E53-B772-B1AC3519B6A1}" srcOrd="6" destOrd="0" parTransId="{DEE0745A-0925-4060-91F1-DA1B846D82CB}" sibTransId="{B494D169-FAD9-44C2-8A3F-5AEABB65BBE2}"/>
    <dgm:cxn modelId="{A3677D16-9EA5-46CB-BC18-7D0EFA665E14}" type="presOf" srcId="{E0BB0238-FAC7-418D-A5A9-99D513675F25}" destId="{1E5183AA-844C-4D0A-8B69-9123AE288EAB}" srcOrd="0" destOrd="0" presId="urn:microsoft.com/office/officeart/2005/8/layout/cycle2"/>
    <dgm:cxn modelId="{977A711A-C6B6-42DB-8710-341072DF8290}" type="presOf" srcId="{06C8D579-7AE6-46E4-A715-3DF19B0B0766}" destId="{3A774FF5-8D11-456C-A651-9A9DB407D1DD}" srcOrd="0" destOrd="0" presId="urn:microsoft.com/office/officeart/2005/8/layout/cycle2"/>
    <dgm:cxn modelId="{A54D1621-5DBA-4591-8815-FD970742CD4D}" srcId="{32802E65-E95C-4CE4-BAC8-6D646EEABACD}" destId="{398A067E-1ACF-4417-BC50-2FB79951ACA8}" srcOrd="2" destOrd="0" parTransId="{0C3E6015-3634-4DEC-9AD1-2C497B67EBA3}" sibTransId="{440483FE-A95A-42E7-AA8D-A6DDCBAFEB44}"/>
    <dgm:cxn modelId="{F5F84D26-2595-46C4-A94B-F20EC31F15D8}" srcId="{32802E65-E95C-4CE4-BAC8-6D646EEABACD}" destId="{A153610D-DDBE-42F3-932E-CC4E22705A4D}" srcOrd="1" destOrd="0" parTransId="{187F9576-0AD2-4909-9935-FB8DF2B15E4B}" sibTransId="{A188538D-8C28-4626-8309-548805AF74F8}"/>
    <dgm:cxn modelId="{B82CF127-8831-4BF7-BFA0-EBA66B3F0195}" type="presOf" srcId="{8E11A391-7A52-4E53-B772-B1AC3519B6A1}" destId="{12214520-232B-4BD1-85BD-37A54BE20097}" srcOrd="0" destOrd="0" presId="urn:microsoft.com/office/officeart/2005/8/layout/cycle2"/>
    <dgm:cxn modelId="{9704D928-9189-4EFA-941B-89E18E385A6C}" srcId="{32802E65-E95C-4CE4-BAC8-6D646EEABACD}" destId="{06C8D579-7AE6-46E4-A715-3DF19B0B0766}" srcOrd="4" destOrd="0" parTransId="{D8C565D2-3F33-4F02-B8E1-F77F1E61E5F8}" sibTransId="{10D1D5D8-6B8B-4B12-BEC8-B6EBE4507CCD}"/>
    <dgm:cxn modelId="{B1A62632-ED88-48CF-AF7F-304F5FE37DBA}" type="presOf" srcId="{EF87BC3D-EF00-4422-A9B2-52B32D956886}" destId="{989850FD-6B24-4942-B5B7-E82B6B342FB4}" srcOrd="0" destOrd="0" presId="urn:microsoft.com/office/officeart/2005/8/layout/cycle2"/>
    <dgm:cxn modelId="{4DAB8D36-35FB-4C8F-92A1-497F44D43D54}" srcId="{32802E65-E95C-4CE4-BAC8-6D646EEABACD}" destId="{E6E19717-4342-4090-A2F7-858F8C082334}" srcOrd="3" destOrd="0" parTransId="{C5047076-CEBC-40CA-B52E-B437A52A67FA}" sibTransId="{A96CC870-FB6B-4EA3-AD08-0C46568D95EF}"/>
    <dgm:cxn modelId="{F27C8D3F-99AD-445E-930F-E2971243CEA7}" type="presOf" srcId="{A96CC870-FB6B-4EA3-AD08-0C46568D95EF}" destId="{70FE49F0-A6D0-4409-90CC-E5F63AA24450}" srcOrd="1" destOrd="0" presId="urn:microsoft.com/office/officeart/2005/8/layout/cycle2"/>
    <dgm:cxn modelId="{AE1CF65E-EC7B-45D8-939B-6B99E6089569}" type="presOf" srcId="{32802E65-E95C-4CE4-BAC8-6D646EEABACD}" destId="{F03E42DE-425B-469A-AE1F-B505F6DE930A}" srcOrd="0" destOrd="0" presId="urn:microsoft.com/office/officeart/2005/8/layout/cycle2"/>
    <dgm:cxn modelId="{FFE71B48-FC2E-4961-A4FD-099297A64171}" type="presOf" srcId="{10D1D5D8-6B8B-4B12-BEC8-B6EBE4507CCD}" destId="{B27E889C-FB66-47E0-B462-FEDADFF2CC6B}" srcOrd="1" destOrd="0" presId="urn:microsoft.com/office/officeart/2005/8/layout/cycle2"/>
    <dgm:cxn modelId="{0DB6B168-19D6-4FF4-98C4-3F9D8978D6FE}" type="presOf" srcId="{C10DA68F-D7AB-4A4B-BCB0-258D26356792}" destId="{3C16CA56-3E42-49F5-9C3D-70590A0BAC07}" srcOrd="0" destOrd="0" presId="urn:microsoft.com/office/officeart/2005/8/layout/cycle2"/>
    <dgm:cxn modelId="{3426194C-7ADE-4194-ACCB-24AA0ECDBF64}" type="presOf" srcId="{B494D169-FAD9-44C2-8A3F-5AEABB65BBE2}" destId="{A8A2B3DA-DE80-419D-AC22-C37DAE8D92FE}" srcOrd="0" destOrd="0" presId="urn:microsoft.com/office/officeart/2005/8/layout/cycle2"/>
    <dgm:cxn modelId="{93440853-DCF5-494F-9B89-93BAA898562E}" srcId="{32802E65-E95C-4CE4-BAC8-6D646EEABACD}" destId="{FC1C0A66-F280-4E6D-A04A-89CAFF16B4E6}" srcOrd="7" destOrd="0" parTransId="{FE6AE9E1-14E2-449A-8215-89EC14E4FA7E}" sibTransId="{E0BB0238-FAC7-418D-A5A9-99D513675F25}"/>
    <dgm:cxn modelId="{5E2E3976-3FE0-474D-813A-F177ED99162C}" type="presOf" srcId="{C10DA68F-D7AB-4A4B-BCB0-258D26356792}" destId="{630F1750-442A-443F-94D7-19F8D2AEA1B8}" srcOrd="1" destOrd="0" presId="urn:microsoft.com/office/officeart/2005/8/layout/cycle2"/>
    <dgm:cxn modelId="{2C21CF76-8D87-4E30-A79B-6464E8561B59}" type="presOf" srcId="{A188538D-8C28-4626-8309-548805AF74F8}" destId="{6F016953-3A35-411B-B961-DA750908A19F}" srcOrd="1" destOrd="0" presId="urn:microsoft.com/office/officeart/2005/8/layout/cycle2"/>
    <dgm:cxn modelId="{B7510B7C-B08A-440E-9137-B3CA04ED4DFD}" srcId="{32802E65-E95C-4CE4-BAC8-6D646EEABACD}" destId="{AE708B00-01DE-4F9D-8F02-241654015AF1}" srcOrd="5" destOrd="0" parTransId="{90C874D7-ABB2-409F-A0F4-ADEB0C98E024}" sibTransId="{BD6F1941-8F42-48CE-908A-000DA93F5ECB}"/>
    <dgm:cxn modelId="{D430217F-AC76-4262-B6A8-7132BE64BEE0}" type="presOf" srcId="{A153610D-DDBE-42F3-932E-CC4E22705A4D}" destId="{56C00E1A-C3F5-40CB-920E-34A7119F2D0F}" srcOrd="0" destOrd="0" presId="urn:microsoft.com/office/officeart/2005/8/layout/cycle2"/>
    <dgm:cxn modelId="{EFE30385-803E-4DB5-BFE6-FD06732FF10C}" type="presOf" srcId="{B494D169-FAD9-44C2-8A3F-5AEABB65BBE2}" destId="{B7E00175-2FF6-4842-BF2B-FFA96B11A012}" srcOrd="1" destOrd="0" presId="urn:microsoft.com/office/officeart/2005/8/layout/cycle2"/>
    <dgm:cxn modelId="{D6BA7C8A-F3D4-447C-8E2E-4FE95A8F36EB}" type="presOf" srcId="{E6E19717-4342-4090-A2F7-858F8C082334}" destId="{3876A6EB-5A70-4442-8A8B-BFB329F2B44A}" srcOrd="0" destOrd="0" presId="urn:microsoft.com/office/officeart/2005/8/layout/cycle2"/>
    <dgm:cxn modelId="{D3B12094-01D7-42A1-B8B7-9DEB805BD5B1}" type="presOf" srcId="{A96CC870-FB6B-4EA3-AD08-0C46568D95EF}" destId="{C9BB8512-9656-4BAE-90BB-80D95EF88D14}" srcOrd="0" destOrd="0" presId="urn:microsoft.com/office/officeart/2005/8/layout/cycle2"/>
    <dgm:cxn modelId="{F6F7F799-09D4-4C92-BA61-C55FAB97A100}" type="presOf" srcId="{BD6F1941-8F42-48CE-908A-000DA93F5ECB}" destId="{9B417B04-2761-4954-B82D-39F93F69C127}" srcOrd="1" destOrd="0" presId="urn:microsoft.com/office/officeart/2005/8/layout/cycle2"/>
    <dgm:cxn modelId="{55AE689A-2B3B-4AAC-8BEE-C2176A58B9FA}" type="presOf" srcId="{398A067E-1ACF-4417-BC50-2FB79951ACA8}" destId="{56AAE834-2916-4CDF-BEFA-5AF7C094F7DD}" srcOrd="0" destOrd="0" presId="urn:microsoft.com/office/officeart/2005/8/layout/cycle2"/>
    <dgm:cxn modelId="{2C262AAB-4DEB-4365-B634-517F1A5FFD4B}" type="presOf" srcId="{440483FE-A95A-42E7-AA8D-A6DDCBAFEB44}" destId="{836A484B-33DE-407C-88F0-E912C25FF520}" srcOrd="1" destOrd="0" presId="urn:microsoft.com/office/officeart/2005/8/layout/cycle2"/>
    <dgm:cxn modelId="{67A394AE-B118-4669-8895-3D1DB20DAB03}" type="presOf" srcId="{AE708B00-01DE-4F9D-8F02-241654015AF1}" destId="{BECE7E46-BD9A-4173-A4C4-DB9B2F892504}" srcOrd="0" destOrd="0" presId="urn:microsoft.com/office/officeart/2005/8/layout/cycle2"/>
    <dgm:cxn modelId="{7D6450B7-6BFB-4A29-B066-F3AF673CAE79}" type="presOf" srcId="{10D1D5D8-6B8B-4B12-BEC8-B6EBE4507CCD}" destId="{7701D3F8-AF3B-47C7-B2BD-ED31DD75C981}" srcOrd="0" destOrd="0" presId="urn:microsoft.com/office/officeart/2005/8/layout/cycle2"/>
    <dgm:cxn modelId="{9122D3BF-D261-4161-AFB9-AF729BDFF46F}" type="presOf" srcId="{BD6F1941-8F42-48CE-908A-000DA93F5ECB}" destId="{C59D63DD-D434-4DA5-A070-1434F80F859D}" srcOrd="0" destOrd="0" presId="urn:microsoft.com/office/officeart/2005/8/layout/cycle2"/>
    <dgm:cxn modelId="{6A747EF0-6222-412A-BEFB-2CFC594590CA}" type="presOf" srcId="{FC1C0A66-F280-4E6D-A04A-89CAFF16B4E6}" destId="{8CFF4B58-B9D4-4AD5-9F83-D68EF6E32F75}" srcOrd="0" destOrd="0" presId="urn:microsoft.com/office/officeart/2005/8/layout/cycle2"/>
    <dgm:cxn modelId="{F0BBF8F0-F1C0-49A1-927D-ADBB45496B03}" srcId="{32802E65-E95C-4CE4-BAC8-6D646EEABACD}" destId="{EF87BC3D-EF00-4422-A9B2-52B32D956886}" srcOrd="0" destOrd="0" parTransId="{63A7EDE1-DBCA-44B4-990A-9C6F160B804A}" sibTransId="{C10DA68F-D7AB-4A4B-BCB0-258D26356792}"/>
    <dgm:cxn modelId="{75B30CF2-BA5E-4414-BFB2-50C4D7F12693}" type="presOf" srcId="{A188538D-8C28-4626-8309-548805AF74F8}" destId="{399B7C5D-6189-4608-9CE3-81456B9E81EC}" srcOrd="0" destOrd="0" presId="urn:microsoft.com/office/officeart/2005/8/layout/cycle2"/>
    <dgm:cxn modelId="{A1C0AC53-92A3-4A39-A8F3-581EB6F6F73A}" type="presParOf" srcId="{F03E42DE-425B-469A-AE1F-B505F6DE930A}" destId="{989850FD-6B24-4942-B5B7-E82B6B342FB4}" srcOrd="0" destOrd="0" presId="urn:microsoft.com/office/officeart/2005/8/layout/cycle2"/>
    <dgm:cxn modelId="{49D8C22F-119F-445A-9200-736EAB6EA4B3}" type="presParOf" srcId="{F03E42DE-425B-469A-AE1F-B505F6DE930A}" destId="{3C16CA56-3E42-49F5-9C3D-70590A0BAC07}" srcOrd="1" destOrd="0" presId="urn:microsoft.com/office/officeart/2005/8/layout/cycle2"/>
    <dgm:cxn modelId="{4159674C-5953-4A8B-AD18-2616F8053C87}" type="presParOf" srcId="{3C16CA56-3E42-49F5-9C3D-70590A0BAC07}" destId="{630F1750-442A-443F-94D7-19F8D2AEA1B8}" srcOrd="0" destOrd="0" presId="urn:microsoft.com/office/officeart/2005/8/layout/cycle2"/>
    <dgm:cxn modelId="{4F9D5FE3-9938-488A-9439-322B13A235E7}" type="presParOf" srcId="{F03E42DE-425B-469A-AE1F-B505F6DE930A}" destId="{56C00E1A-C3F5-40CB-920E-34A7119F2D0F}" srcOrd="2" destOrd="0" presId="urn:microsoft.com/office/officeart/2005/8/layout/cycle2"/>
    <dgm:cxn modelId="{940FDA80-5A0B-431E-B697-C27706D784AB}" type="presParOf" srcId="{F03E42DE-425B-469A-AE1F-B505F6DE930A}" destId="{399B7C5D-6189-4608-9CE3-81456B9E81EC}" srcOrd="3" destOrd="0" presId="urn:microsoft.com/office/officeart/2005/8/layout/cycle2"/>
    <dgm:cxn modelId="{2F26CA0E-BA9C-4484-9979-DC65A9DC9D22}" type="presParOf" srcId="{399B7C5D-6189-4608-9CE3-81456B9E81EC}" destId="{6F016953-3A35-411B-B961-DA750908A19F}" srcOrd="0" destOrd="0" presId="urn:microsoft.com/office/officeart/2005/8/layout/cycle2"/>
    <dgm:cxn modelId="{DB0EBD71-87B7-48DE-805A-4977B0A4981B}" type="presParOf" srcId="{F03E42DE-425B-469A-AE1F-B505F6DE930A}" destId="{56AAE834-2916-4CDF-BEFA-5AF7C094F7DD}" srcOrd="4" destOrd="0" presId="urn:microsoft.com/office/officeart/2005/8/layout/cycle2"/>
    <dgm:cxn modelId="{60D1B9F0-3575-4879-B179-F3EFBFE21D33}" type="presParOf" srcId="{F03E42DE-425B-469A-AE1F-B505F6DE930A}" destId="{6E91B895-A78F-4C98-B01B-34475BC8E60D}" srcOrd="5" destOrd="0" presId="urn:microsoft.com/office/officeart/2005/8/layout/cycle2"/>
    <dgm:cxn modelId="{1CAAA88C-F529-44F2-8695-3E20D57DD0C3}" type="presParOf" srcId="{6E91B895-A78F-4C98-B01B-34475BC8E60D}" destId="{836A484B-33DE-407C-88F0-E912C25FF520}" srcOrd="0" destOrd="0" presId="urn:microsoft.com/office/officeart/2005/8/layout/cycle2"/>
    <dgm:cxn modelId="{D5BFAC5D-6120-4728-A31D-1668FB419872}" type="presParOf" srcId="{F03E42DE-425B-469A-AE1F-B505F6DE930A}" destId="{3876A6EB-5A70-4442-8A8B-BFB329F2B44A}" srcOrd="6" destOrd="0" presId="urn:microsoft.com/office/officeart/2005/8/layout/cycle2"/>
    <dgm:cxn modelId="{F564DD58-E0A5-40D9-800A-B9027CF30649}" type="presParOf" srcId="{F03E42DE-425B-469A-AE1F-B505F6DE930A}" destId="{C9BB8512-9656-4BAE-90BB-80D95EF88D14}" srcOrd="7" destOrd="0" presId="urn:microsoft.com/office/officeart/2005/8/layout/cycle2"/>
    <dgm:cxn modelId="{19E94ACF-2CB0-4E82-A46C-3671FC99ACDB}" type="presParOf" srcId="{C9BB8512-9656-4BAE-90BB-80D95EF88D14}" destId="{70FE49F0-A6D0-4409-90CC-E5F63AA24450}" srcOrd="0" destOrd="0" presId="urn:microsoft.com/office/officeart/2005/8/layout/cycle2"/>
    <dgm:cxn modelId="{F3FA1373-CB3F-4D55-A542-7A15AAFF6BE8}" type="presParOf" srcId="{F03E42DE-425B-469A-AE1F-B505F6DE930A}" destId="{3A774FF5-8D11-456C-A651-9A9DB407D1DD}" srcOrd="8" destOrd="0" presId="urn:microsoft.com/office/officeart/2005/8/layout/cycle2"/>
    <dgm:cxn modelId="{9F6BCEB0-D72E-436D-A419-18E40269E096}" type="presParOf" srcId="{F03E42DE-425B-469A-AE1F-B505F6DE930A}" destId="{7701D3F8-AF3B-47C7-B2BD-ED31DD75C981}" srcOrd="9" destOrd="0" presId="urn:microsoft.com/office/officeart/2005/8/layout/cycle2"/>
    <dgm:cxn modelId="{AE008E84-5BC0-47F8-8D3F-A952E1C8D74C}" type="presParOf" srcId="{7701D3F8-AF3B-47C7-B2BD-ED31DD75C981}" destId="{B27E889C-FB66-47E0-B462-FEDADFF2CC6B}" srcOrd="0" destOrd="0" presId="urn:microsoft.com/office/officeart/2005/8/layout/cycle2"/>
    <dgm:cxn modelId="{71610482-B5AA-409A-823A-60B3C9CF9D32}" type="presParOf" srcId="{F03E42DE-425B-469A-AE1F-B505F6DE930A}" destId="{BECE7E46-BD9A-4173-A4C4-DB9B2F892504}" srcOrd="10" destOrd="0" presId="urn:microsoft.com/office/officeart/2005/8/layout/cycle2"/>
    <dgm:cxn modelId="{5607FDA4-572F-4BC2-8129-B4981B8873C3}" type="presParOf" srcId="{F03E42DE-425B-469A-AE1F-B505F6DE930A}" destId="{C59D63DD-D434-4DA5-A070-1434F80F859D}" srcOrd="11" destOrd="0" presId="urn:microsoft.com/office/officeart/2005/8/layout/cycle2"/>
    <dgm:cxn modelId="{46CE9C65-9110-4CBB-9008-1AC597CBE62E}" type="presParOf" srcId="{C59D63DD-D434-4DA5-A070-1434F80F859D}" destId="{9B417B04-2761-4954-B82D-39F93F69C127}" srcOrd="0" destOrd="0" presId="urn:microsoft.com/office/officeart/2005/8/layout/cycle2"/>
    <dgm:cxn modelId="{A19716FB-2D72-4808-BF93-64756793ABCF}" type="presParOf" srcId="{F03E42DE-425B-469A-AE1F-B505F6DE930A}" destId="{12214520-232B-4BD1-85BD-37A54BE20097}" srcOrd="12" destOrd="0" presId="urn:microsoft.com/office/officeart/2005/8/layout/cycle2"/>
    <dgm:cxn modelId="{B6ABB434-C55E-40BB-A24E-85A93961252C}" type="presParOf" srcId="{F03E42DE-425B-469A-AE1F-B505F6DE930A}" destId="{A8A2B3DA-DE80-419D-AC22-C37DAE8D92FE}" srcOrd="13" destOrd="0" presId="urn:microsoft.com/office/officeart/2005/8/layout/cycle2"/>
    <dgm:cxn modelId="{33FE7DF2-65DA-46B0-9C93-8B01B3D4E632}" type="presParOf" srcId="{A8A2B3DA-DE80-419D-AC22-C37DAE8D92FE}" destId="{B7E00175-2FF6-4842-BF2B-FFA96B11A012}" srcOrd="0" destOrd="0" presId="urn:microsoft.com/office/officeart/2005/8/layout/cycle2"/>
    <dgm:cxn modelId="{31F009E1-CAA4-4DB5-BCC2-1A678711ACDF}" type="presParOf" srcId="{F03E42DE-425B-469A-AE1F-B505F6DE930A}" destId="{8CFF4B58-B9D4-4AD5-9F83-D68EF6E32F75}" srcOrd="14" destOrd="0" presId="urn:microsoft.com/office/officeart/2005/8/layout/cycle2"/>
    <dgm:cxn modelId="{5009B8A1-9320-4CE8-9906-C465CECC1D0C}" type="presParOf" srcId="{F03E42DE-425B-469A-AE1F-B505F6DE930A}" destId="{1E5183AA-844C-4D0A-8B69-9123AE288EAB}" srcOrd="15" destOrd="0" presId="urn:microsoft.com/office/officeart/2005/8/layout/cycle2"/>
    <dgm:cxn modelId="{19A99D74-D8F2-491D-8577-62FBA5898F89}" type="presParOf" srcId="{1E5183AA-844C-4D0A-8B69-9123AE288EAB}" destId="{72A24D90-BF92-4883-8C6C-AA054B71DE3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6124FF-C53E-4D68-AB22-EFAAA9FBCDB1}"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1B4E891C-3541-47D3-B08C-D7DF369667B9}">
      <dgm:prSet phldrT="[Text]" phldr="0"/>
      <dgm:spPr/>
      <dgm:t>
        <a:bodyPr/>
        <a:lstStyle/>
        <a:p>
          <a:pPr>
            <a:defRPr b="1"/>
          </a:pPr>
          <a:r>
            <a:rPr lang="en-US" sz="2200" b="0">
              <a:latin typeface="Neue Haas Grotesk Text Pro"/>
            </a:rPr>
            <a:t>February</a:t>
          </a:r>
          <a:endParaRPr lang="en-US"/>
        </a:p>
      </dgm:t>
    </dgm:pt>
    <dgm:pt modelId="{FD6A046E-3CE3-44C5-8948-2553BC0C6D4C}" type="parTrans" cxnId="{34E690EF-2292-48E0-9596-B87057B24261}">
      <dgm:prSet/>
      <dgm:spPr/>
      <dgm:t>
        <a:bodyPr/>
        <a:lstStyle/>
        <a:p>
          <a:endParaRPr lang="en-US"/>
        </a:p>
      </dgm:t>
    </dgm:pt>
    <dgm:pt modelId="{75B4DDBF-4417-44D3-8D45-138E467F05F6}" type="sibTrans" cxnId="{34E690EF-2292-48E0-9596-B87057B24261}">
      <dgm:prSet/>
      <dgm:spPr/>
      <dgm:t>
        <a:bodyPr/>
        <a:lstStyle/>
        <a:p>
          <a:endParaRPr lang="en-US"/>
        </a:p>
      </dgm:t>
    </dgm:pt>
    <dgm:pt modelId="{C91420A2-3F89-43BF-8406-623558313C91}">
      <dgm:prSet phldrT="[Text]" phldr="0"/>
      <dgm:spPr/>
      <dgm:t>
        <a:bodyPr/>
        <a:lstStyle/>
        <a:p>
          <a:pPr>
            <a:defRPr b="1"/>
          </a:pPr>
          <a:r>
            <a:rPr lang="en-US" b="0">
              <a:latin typeface="Neue Haas Grotesk Text Pro"/>
            </a:rPr>
            <a:t>April</a:t>
          </a:r>
          <a:endParaRPr lang="en-US"/>
        </a:p>
      </dgm:t>
    </dgm:pt>
    <dgm:pt modelId="{6818182E-C423-476D-BCA3-377F4238FF66}" type="parTrans" cxnId="{0AC95AE4-920B-49A3-8256-F0F85091A363}">
      <dgm:prSet/>
      <dgm:spPr/>
      <dgm:t>
        <a:bodyPr/>
        <a:lstStyle/>
        <a:p>
          <a:endParaRPr lang="en-US"/>
        </a:p>
      </dgm:t>
    </dgm:pt>
    <dgm:pt modelId="{224FBEB2-796D-4F29-B4B2-2D45D12FF302}" type="sibTrans" cxnId="{0AC95AE4-920B-49A3-8256-F0F85091A363}">
      <dgm:prSet/>
      <dgm:spPr/>
      <dgm:t>
        <a:bodyPr/>
        <a:lstStyle/>
        <a:p>
          <a:endParaRPr lang="en-US"/>
        </a:p>
      </dgm:t>
    </dgm:pt>
    <dgm:pt modelId="{23DD8058-2117-4319-B299-26FEE9B2F3A5}">
      <dgm:prSet phldrT="[Text]" phldr="0"/>
      <dgm:spPr/>
      <dgm:t>
        <a:bodyPr/>
        <a:lstStyle/>
        <a:p>
          <a:pPr>
            <a:defRPr b="1"/>
          </a:pPr>
          <a:r>
            <a:rPr lang="en-US" b="0">
              <a:latin typeface="Neue Haas Grotesk Text Pro"/>
            </a:rPr>
            <a:t>June</a:t>
          </a:r>
          <a:r>
            <a:rPr lang="en-US" dirty="0">
              <a:latin typeface="Neue Haas Grotesk Text Pro"/>
            </a:rPr>
            <a:t> </a:t>
          </a:r>
          <a:endParaRPr lang="en-US" dirty="0"/>
        </a:p>
      </dgm:t>
    </dgm:pt>
    <dgm:pt modelId="{1AD825FC-67B5-4171-B3C4-EB1B64E54C74}" type="parTrans" cxnId="{F1F1EE51-49BB-4E32-8A3B-489AB463B7B4}">
      <dgm:prSet/>
      <dgm:spPr/>
      <dgm:t>
        <a:bodyPr/>
        <a:lstStyle/>
        <a:p>
          <a:endParaRPr lang="en-US"/>
        </a:p>
      </dgm:t>
    </dgm:pt>
    <dgm:pt modelId="{D6D0DAEC-8396-4B45-B48B-0D21E05AFEBA}" type="sibTrans" cxnId="{F1F1EE51-49BB-4E32-8A3B-489AB463B7B4}">
      <dgm:prSet/>
      <dgm:spPr/>
      <dgm:t>
        <a:bodyPr/>
        <a:lstStyle/>
        <a:p>
          <a:endParaRPr lang="en-US"/>
        </a:p>
      </dgm:t>
    </dgm:pt>
    <dgm:pt modelId="{3F46E429-C406-47DB-B9FC-C92C845DF5BF}">
      <dgm:prSet phldr="0"/>
      <dgm:spPr/>
      <dgm:t>
        <a:bodyPr/>
        <a:lstStyle/>
        <a:p>
          <a:pPr>
            <a:defRPr b="1"/>
          </a:pPr>
          <a:r>
            <a:rPr lang="en-US" sz="2200" dirty="0">
              <a:latin typeface="Neue Haas Grotesk Text Pro"/>
            </a:rPr>
            <a:t>October </a:t>
          </a:r>
        </a:p>
      </dgm:t>
    </dgm:pt>
    <dgm:pt modelId="{EC40612D-6943-46EB-9C1E-848C85CBE0E5}" type="parTrans" cxnId="{F1335F6E-CEFB-44EB-8BBD-EE2B88DAD028}">
      <dgm:prSet/>
      <dgm:spPr/>
    </dgm:pt>
    <dgm:pt modelId="{49C400E8-BD58-4394-8FBB-FAFB40C07818}" type="sibTrans" cxnId="{F1335F6E-CEFB-44EB-8BBD-EE2B88DAD028}">
      <dgm:prSet/>
      <dgm:spPr/>
    </dgm:pt>
    <dgm:pt modelId="{DA73B3B1-B07F-4564-B923-E2829CDC16DB}">
      <dgm:prSet phldr="0"/>
      <dgm:spPr/>
      <dgm:t>
        <a:bodyPr/>
        <a:lstStyle/>
        <a:p>
          <a:pPr>
            <a:defRPr b="1"/>
          </a:pPr>
          <a:r>
            <a:rPr lang="en-US" sz="2200" dirty="0">
              <a:latin typeface="Neue Haas Grotesk Text Pro"/>
            </a:rPr>
            <a:t>July</a:t>
          </a:r>
        </a:p>
      </dgm:t>
    </dgm:pt>
    <dgm:pt modelId="{E95E1AE2-D21E-48AF-ABA9-2FB5AB5E2A66}" type="parTrans" cxnId="{61FDA69D-5DAB-49D9-B753-8D51FEC4BF59}">
      <dgm:prSet/>
      <dgm:spPr/>
    </dgm:pt>
    <dgm:pt modelId="{FCD83EEE-D9DB-40D2-BFA5-FE99F37D882D}" type="sibTrans" cxnId="{61FDA69D-5DAB-49D9-B753-8D51FEC4BF59}">
      <dgm:prSet/>
      <dgm:spPr/>
    </dgm:pt>
    <dgm:pt modelId="{4F6683A8-0E19-491D-959F-359D9C195152}">
      <dgm:prSet phldr="0"/>
      <dgm:spPr/>
      <dgm:t>
        <a:bodyPr/>
        <a:lstStyle/>
        <a:p>
          <a:pPr>
            <a:defRPr b="1"/>
          </a:pPr>
          <a:r>
            <a:rPr lang="en-US" sz="2200" dirty="0">
              <a:latin typeface="Neue Haas Grotesk Text Pro"/>
            </a:rPr>
            <a:t>August </a:t>
          </a:r>
        </a:p>
      </dgm:t>
    </dgm:pt>
    <dgm:pt modelId="{A8A9FA33-FABC-4077-94E0-6BA534EC2D8C}" type="parTrans" cxnId="{4BAA48FD-93A2-463E-981B-74F3819BE3FC}">
      <dgm:prSet/>
      <dgm:spPr/>
    </dgm:pt>
    <dgm:pt modelId="{6E4DB08E-D837-4C3F-AC78-B4CAC443EB42}" type="sibTrans" cxnId="{4BAA48FD-93A2-463E-981B-74F3819BE3FC}">
      <dgm:prSet/>
      <dgm:spPr/>
    </dgm:pt>
    <dgm:pt modelId="{79311269-1899-4F83-9202-F90C69349BED}">
      <dgm:prSet phldr="0"/>
      <dgm:spPr/>
      <dgm:t>
        <a:bodyPr/>
        <a:lstStyle/>
        <a:p>
          <a:pPr>
            <a:defRPr b="1"/>
          </a:pPr>
          <a:r>
            <a:rPr lang="en-US" sz="2200" dirty="0">
              <a:latin typeface="Neue Haas Grotesk Text Pro"/>
            </a:rPr>
            <a:t>September </a:t>
          </a:r>
        </a:p>
      </dgm:t>
    </dgm:pt>
    <dgm:pt modelId="{F096784F-9811-457E-ABE7-73071E44183F}" type="parTrans" cxnId="{FC49962B-142B-4466-8A1F-15C9E8586A1F}">
      <dgm:prSet/>
      <dgm:spPr/>
    </dgm:pt>
    <dgm:pt modelId="{66A103AE-C001-4D38-A3EC-417D8EDE9F42}" type="sibTrans" cxnId="{FC49962B-142B-4466-8A1F-15C9E8586A1F}">
      <dgm:prSet/>
      <dgm:spPr/>
    </dgm:pt>
    <dgm:pt modelId="{C32100E9-33E1-45A3-9B80-C6D73C8D6BEE}">
      <dgm:prSet phldr="0"/>
      <dgm:spPr/>
      <dgm:t>
        <a:bodyPr/>
        <a:lstStyle/>
        <a:p>
          <a:pPr>
            <a:defRPr b="1"/>
          </a:pPr>
          <a:r>
            <a:rPr lang="en-US" sz="2200" dirty="0">
              <a:latin typeface="Neue Haas Grotesk Text Pro"/>
            </a:rPr>
            <a:t>November</a:t>
          </a:r>
          <a:endParaRPr lang="en-US" sz="2200" dirty="0"/>
        </a:p>
      </dgm:t>
    </dgm:pt>
    <dgm:pt modelId="{7CDE757A-05CC-48EB-A1EA-0E5A9E8021C8}" type="parTrans" cxnId="{3A654646-6AA4-4D9E-AF3D-C033CC5CBA1B}">
      <dgm:prSet/>
      <dgm:spPr/>
    </dgm:pt>
    <dgm:pt modelId="{06CB3DBD-C817-4453-A5E1-3C041A6E3951}" type="sibTrans" cxnId="{3A654646-6AA4-4D9E-AF3D-C033CC5CBA1B}">
      <dgm:prSet/>
      <dgm:spPr/>
    </dgm:pt>
    <dgm:pt modelId="{DFA5FC5C-8D27-4E4F-9A7F-D2C84F9E6B76}">
      <dgm:prSet phldr="0"/>
      <dgm:spPr/>
      <dgm:t>
        <a:bodyPr/>
        <a:lstStyle/>
        <a:p>
          <a:pPr>
            <a:defRPr b="1"/>
          </a:pPr>
          <a:r>
            <a:rPr lang="en-US" sz="2200" dirty="0">
              <a:latin typeface="Neue Haas Grotesk Text Pro"/>
            </a:rPr>
            <a:t>December </a:t>
          </a:r>
        </a:p>
      </dgm:t>
    </dgm:pt>
    <dgm:pt modelId="{064BC830-59DC-4E39-97A8-636ABA66C3BB}" type="parTrans" cxnId="{C83B7AF9-D455-45E4-B768-9E82CB03305E}">
      <dgm:prSet/>
      <dgm:spPr/>
    </dgm:pt>
    <dgm:pt modelId="{469341F1-0F1E-4BA2-A88E-4AB8E3B4F43C}" type="sibTrans" cxnId="{C83B7AF9-D455-45E4-B768-9E82CB03305E}">
      <dgm:prSet/>
      <dgm:spPr/>
    </dgm:pt>
    <dgm:pt modelId="{B64BAB8A-B489-481E-B838-D26BDFB5D0E7}">
      <dgm:prSet phldr="0"/>
      <dgm:spPr/>
      <dgm:t>
        <a:bodyPr/>
        <a:lstStyle/>
        <a:p>
          <a:pPr>
            <a:defRPr b="1"/>
          </a:pPr>
          <a:r>
            <a:rPr lang="en-US" b="0">
              <a:latin typeface="Neue Haas Grotesk Text Pro"/>
            </a:rPr>
            <a:t>May</a:t>
          </a:r>
        </a:p>
      </dgm:t>
    </dgm:pt>
    <dgm:pt modelId="{C9C89561-A590-4C0F-B331-5F9B7A61A93F}" type="parTrans" cxnId="{78AD0E79-F279-470E-A5B0-F562D2706A70}">
      <dgm:prSet/>
      <dgm:spPr/>
    </dgm:pt>
    <dgm:pt modelId="{E4760DFA-7229-44FC-9D02-4278E90C1C33}" type="sibTrans" cxnId="{78AD0E79-F279-470E-A5B0-F562D2706A70}">
      <dgm:prSet/>
      <dgm:spPr/>
    </dgm:pt>
    <dgm:pt modelId="{5A053702-6E2B-412C-A9F6-F96ACCB68FD0}">
      <dgm:prSet phldr="0"/>
      <dgm:spPr/>
      <dgm:t>
        <a:bodyPr/>
        <a:lstStyle/>
        <a:p>
          <a:pPr>
            <a:defRPr b="1"/>
          </a:pPr>
          <a:r>
            <a:rPr lang="en-US" b="1">
              <a:latin typeface="Neue Haas Grotesk Text Pro"/>
            </a:rPr>
            <a:t>March</a:t>
          </a:r>
        </a:p>
      </dgm:t>
    </dgm:pt>
    <dgm:pt modelId="{81448D75-88C7-4849-B98B-F4B6016E4963}" type="parTrans" cxnId="{E2CEF461-5E43-4B54-ACB4-2BF42CE9FA5F}">
      <dgm:prSet/>
      <dgm:spPr/>
    </dgm:pt>
    <dgm:pt modelId="{DCB9A073-4ACB-481C-9473-E3B1250AC0AF}" type="sibTrans" cxnId="{E2CEF461-5E43-4B54-ACB4-2BF42CE9FA5F}">
      <dgm:prSet/>
      <dgm:spPr/>
    </dgm:pt>
    <dgm:pt modelId="{4102E01F-35DD-4A2A-A870-544ECBBF7162}">
      <dgm:prSet phldr="0"/>
      <dgm:spPr/>
      <dgm:t>
        <a:bodyPr/>
        <a:lstStyle/>
        <a:p>
          <a:pPr>
            <a:defRPr b="1"/>
          </a:pPr>
          <a:r>
            <a:rPr lang="en-US" sz="1800" b="1">
              <a:latin typeface="Neue Haas Grotesk Text Pro"/>
            </a:rPr>
            <a:t>January</a:t>
          </a:r>
        </a:p>
      </dgm:t>
    </dgm:pt>
    <dgm:pt modelId="{8378B527-A1E6-4897-9607-D4AC2EAAFBB1}" type="parTrans" cxnId="{AA541170-4547-4E05-928F-939856657389}">
      <dgm:prSet/>
      <dgm:spPr/>
    </dgm:pt>
    <dgm:pt modelId="{16623E93-2A4E-4C1F-9356-950C53A42592}" type="sibTrans" cxnId="{AA541170-4547-4E05-928F-939856657389}">
      <dgm:prSet/>
      <dgm:spPr/>
    </dgm:pt>
    <dgm:pt modelId="{12BB6400-9921-4621-A1D8-5832D2EC1693}">
      <dgm:prSet phldr="0"/>
      <dgm:spPr/>
      <dgm:t>
        <a:bodyPr/>
        <a:lstStyle/>
        <a:p>
          <a:r>
            <a:rPr lang="en-US" sz="1400" b="1" dirty="0">
              <a:latin typeface="Neue Haas Grotesk Text Pro"/>
            </a:rPr>
            <a:t>Introduction </a:t>
          </a:r>
        </a:p>
      </dgm:t>
    </dgm:pt>
    <dgm:pt modelId="{5A1E5B7F-E9E7-4264-B5E8-2CD6214F18EA}" type="parTrans" cxnId="{2BE93ACD-BFD6-47B2-99CE-64F02ED6D800}">
      <dgm:prSet/>
      <dgm:spPr/>
    </dgm:pt>
    <dgm:pt modelId="{4D3AD495-E889-4D82-9F89-FDA1DE9B4304}" type="sibTrans" cxnId="{2BE93ACD-BFD6-47B2-99CE-64F02ED6D800}">
      <dgm:prSet/>
      <dgm:spPr/>
    </dgm:pt>
    <dgm:pt modelId="{2F262381-A152-405D-BF19-857C1AF15B32}">
      <dgm:prSet phldr="0"/>
      <dgm:spPr/>
      <dgm:t>
        <a:bodyPr/>
        <a:lstStyle/>
        <a:p>
          <a:r>
            <a:rPr lang="en-US" sz="1800" b="0" dirty="0">
              <a:latin typeface="Neue Haas Grotesk Text Pro"/>
            </a:rPr>
            <a:t>Challenges / set goals</a:t>
          </a:r>
        </a:p>
      </dgm:t>
    </dgm:pt>
    <dgm:pt modelId="{E06E81A9-4A86-4DF0-A23D-4FA1B39AC2C9}" type="parTrans" cxnId="{B0FC3ECD-BC14-4447-811C-0BEA2A425FB9}">
      <dgm:prSet/>
      <dgm:spPr/>
    </dgm:pt>
    <dgm:pt modelId="{50D513CA-B403-4162-B6FD-1BB8BA50BF4F}" type="sibTrans" cxnId="{B0FC3ECD-BC14-4447-811C-0BEA2A425FB9}">
      <dgm:prSet/>
      <dgm:spPr/>
    </dgm:pt>
    <dgm:pt modelId="{E8CF406F-37EB-4C14-B223-2E21C83055F8}">
      <dgm:prSet phldr="0"/>
      <dgm:spPr/>
      <dgm:t>
        <a:bodyPr/>
        <a:lstStyle/>
        <a:p>
          <a:r>
            <a:rPr lang="en-US" sz="1400" b="1" dirty="0">
              <a:latin typeface="Neue Haas Grotesk Text Pro"/>
            </a:rPr>
            <a:t>Team challenges </a:t>
          </a:r>
        </a:p>
      </dgm:t>
    </dgm:pt>
    <dgm:pt modelId="{11A9885C-4E2B-469D-B9E1-5853A3985E6F}" type="parTrans" cxnId="{56FC2380-E22F-4DEF-983B-E58CF37EF7D5}">
      <dgm:prSet/>
      <dgm:spPr/>
    </dgm:pt>
    <dgm:pt modelId="{9DACDDAF-20F2-492D-AACD-A36EC7262BD4}" type="sibTrans" cxnId="{56FC2380-E22F-4DEF-983B-E58CF37EF7D5}">
      <dgm:prSet/>
      <dgm:spPr/>
    </dgm:pt>
    <dgm:pt modelId="{6E504157-B3A8-4E21-A9F7-6D118E589C04}">
      <dgm:prSet phldr="0"/>
      <dgm:spPr/>
      <dgm:t>
        <a:bodyPr/>
        <a:lstStyle/>
        <a:p>
          <a:r>
            <a:rPr lang="en-US" sz="1400" b="0" dirty="0">
              <a:latin typeface="Neue Haas Grotesk Text Pro"/>
            </a:rPr>
            <a:t>Skills sessions</a:t>
          </a:r>
        </a:p>
      </dgm:t>
    </dgm:pt>
    <dgm:pt modelId="{33BCCDDE-F77A-47E3-8647-91DC59C432DD}" type="parTrans" cxnId="{ACE39A15-58C3-4684-BC19-4CD9250549D8}">
      <dgm:prSet/>
      <dgm:spPr/>
    </dgm:pt>
    <dgm:pt modelId="{37BAAD3E-C132-49AC-96D3-A152D4A4DECF}" type="sibTrans" cxnId="{ACE39A15-58C3-4684-BC19-4CD9250549D8}">
      <dgm:prSet/>
      <dgm:spPr/>
    </dgm:pt>
    <dgm:pt modelId="{22899374-D3BA-46C3-9AE6-61EF9D486DCF}">
      <dgm:prSet phldr="0"/>
      <dgm:spPr/>
      <dgm:t>
        <a:bodyPr/>
        <a:lstStyle/>
        <a:p>
          <a:r>
            <a:rPr lang="en-US" sz="1400" b="0" dirty="0">
              <a:latin typeface="Neue Haas Grotesk Text Pro"/>
            </a:rPr>
            <a:t>Scenarios</a:t>
          </a:r>
        </a:p>
      </dgm:t>
    </dgm:pt>
    <dgm:pt modelId="{697695B9-B6B3-4793-BC6D-0CDA04B7F8BD}" type="parTrans" cxnId="{9A05EAE5-5A53-449A-ACC1-34E77DE70D9D}">
      <dgm:prSet/>
      <dgm:spPr/>
    </dgm:pt>
    <dgm:pt modelId="{FCD80A72-2D5A-4629-A422-12E2ABDFF86B}" type="sibTrans" cxnId="{9A05EAE5-5A53-449A-ACC1-34E77DE70D9D}">
      <dgm:prSet/>
      <dgm:spPr/>
    </dgm:pt>
    <dgm:pt modelId="{830B6EE9-1E86-4517-8707-D60EEA0D404D}">
      <dgm:prSet phldr="0"/>
      <dgm:spPr/>
      <dgm:t>
        <a:bodyPr/>
        <a:lstStyle/>
        <a:p>
          <a:r>
            <a:rPr lang="en-US" sz="1400" b="1" dirty="0">
              <a:latin typeface="Neue Haas Grotesk Text Pro"/>
            </a:rPr>
            <a:t>Matches </a:t>
          </a:r>
        </a:p>
      </dgm:t>
    </dgm:pt>
    <dgm:pt modelId="{A80779BA-9CD0-4801-BA0E-F86F0436F223}" type="parTrans" cxnId="{9F2F29A4-AA8E-42D2-A5F8-90EED83B7ABD}">
      <dgm:prSet/>
      <dgm:spPr/>
    </dgm:pt>
    <dgm:pt modelId="{EFA9EEC9-5E9C-4BDA-A8F8-8150ED316935}" type="sibTrans" cxnId="{9F2F29A4-AA8E-42D2-A5F8-90EED83B7ABD}">
      <dgm:prSet/>
      <dgm:spPr/>
    </dgm:pt>
    <dgm:pt modelId="{773165A6-E4AD-484A-B004-A85D9122556F}">
      <dgm:prSet phldr="0"/>
      <dgm:spPr/>
      <dgm:t>
        <a:bodyPr/>
        <a:lstStyle/>
        <a:p>
          <a:r>
            <a:rPr lang="en-US" sz="1800" b="1" dirty="0">
              <a:latin typeface="Neue Haas Grotesk Text Pro"/>
            </a:rPr>
            <a:t>Challenges / Set goals</a:t>
          </a:r>
        </a:p>
      </dgm:t>
    </dgm:pt>
    <dgm:pt modelId="{8FBAD2BF-37DE-46AE-84EC-70D0651077CD}" type="parTrans" cxnId="{9FF1D68C-CE0C-40B2-9F03-7E280D5F098D}">
      <dgm:prSet/>
      <dgm:spPr/>
    </dgm:pt>
    <dgm:pt modelId="{9F5184F9-5AD9-4347-A2A1-99529D5DDA31}" type="sibTrans" cxnId="{9FF1D68C-CE0C-40B2-9F03-7E280D5F098D}">
      <dgm:prSet/>
      <dgm:spPr/>
    </dgm:pt>
    <dgm:pt modelId="{4BBC4A27-C34A-4DDD-8152-488F74092784}">
      <dgm:prSet phldr="0"/>
      <dgm:spPr/>
      <dgm:t>
        <a:bodyPr/>
        <a:lstStyle/>
        <a:p>
          <a:r>
            <a:rPr lang="en-US" sz="1800" b="1" dirty="0">
              <a:latin typeface="Neue Haas Grotesk Text Pro"/>
            </a:rPr>
            <a:t>Team challenges</a:t>
          </a:r>
        </a:p>
      </dgm:t>
    </dgm:pt>
    <dgm:pt modelId="{BCC8B31E-BB7B-4D38-97CE-C22E4D9B2EEF}" type="parTrans" cxnId="{4BC0972C-01C3-4455-BCFD-9E6075C48ED4}">
      <dgm:prSet/>
      <dgm:spPr/>
    </dgm:pt>
    <dgm:pt modelId="{B9243081-8DA0-4076-B02E-E4F5E0A0BEE4}" type="sibTrans" cxnId="{4BC0972C-01C3-4455-BCFD-9E6075C48ED4}">
      <dgm:prSet/>
      <dgm:spPr/>
    </dgm:pt>
    <dgm:pt modelId="{B7D4A9D9-79CE-45CE-B22A-2B1827F801E8}">
      <dgm:prSet phldr="0"/>
      <dgm:spPr/>
      <dgm:t>
        <a:bodyPr/>
        <a:lstStyle/>
        <a:p>
          <a:r>
            <a:rPr lang="en-US" sz="1800" dirty="0">
              <a:latin typeface="Neue Haas Grotesk Text Pro"/>
            </a:rPr>
            <a:t>Skill sessions</a:t>
          </a:r>
        </a:p>
      </dgm:t>
    </dgm:pt>
    <dgm:pt modelId="{C37A5DB6-F5C3-466A-BA0D-5A826C2670AA}" type="parTrans" cxnId="{71F13079-5097-427A-AE62-030F9F256A40}">
      <dgm:prSet/>
      <dgm:spPr/>
    </dgm:pt>
    <dgm:pt modelId="{6D6C8C3E-60E7-40E9-BFCD-7740E682C310}" type="sibTrans" cxnId="{71F13079-5097-427A-AE62-030F9F256A40}">
      <dgm:prSet/>
      <dgm:spPr/>
    </dgm:pt>
    <dgm:pt modelId="{892B78EB-CDFE-407A-8BB0-D9CEB9091D1C}">
      <dgm:prSet phldr="0"/>
      <dgm:spPr/>
      <dgm:t>
        <a:bodyPr/>
        <a:lstStyle/>
        <a:p>
          <a:r>
            <a:rPr lang="en-US" sz="1800" dirty="0">
              <a:latin typeface="Neue Haas Grotesk Text Pro"/>
            </a:rPr>
            <a:t>Scenarios</a:t>
          </a:r>
          <a:endParaRPr lang="en-US" sz="1800" dirty="0"/>
        </a:p>
      </dgm:t>
    </dgm:pt>
    <dgm:pt modelId="{CB1A7DC9-695C-49CA-A5FB-CF73957B39EC}" type="parTrans" cxnId="{CF75BB89-65D4-411B-A3A7-E175E62F0E58}">
      <dgm:prSet/>
      <dgm:spPr/>
    </dgm:pt>
    <dgm:pt modelId="{42872506-C9BE-4D89-9FD1-FFDA8EF776AA}" type="sibTrans" cxnId="{CF75BB89-65D4-411B-A3A7-E175E62F0E58}">
      <dgm:prSet/>
      <dgm:spPr/>
    </dgm:pt>
    <dgm:pt modelId="{D8A30663-BEA6-46EC-B065-F29B0B8DCFC6}">
      <dgm:prSet phldr="0"/>
      <dgm:spPr/>
      <dgm:t>
        <a:bodyPr/>
        <a:lstStyle/>
        <a:p>
          <a:r>
            <a:rPr lang="en-US" sz="1800" b="1" dirty="0">
              <a:latin typeface="Neue Haas Grotesk Text Pro"/>
            </a:rPr>
            <a:t>Matches</a:t>
          </a:r>
        </a:p>
      </dgm:t>
    </dgm:pt>
    <dgm:pt modelId="{0716276D-1065-41BD-8683-6853741FC74B}" type="parTrans" cxnId="{D74DE161-F6EE-4EC4-A40B-FAFE9EDB4ED2}">
      <dgm:prSet/>
      <dgm:spPr/>
    </dgm:pt>
    <dgm:pt modelId="{8051E13D-AD37-4BDA-9A36-E5E00F0F2AFA}" type="sibTrans" cxnId="{D74DE161-F6EE-4EC4-A40B-FAFE9EDB4ED2}">
      <dgm:prSet/>
      <dgm:spPr/>
    </dgm:pt>
    <dgm:pt modelId="{CF2FC6DD-C56F-4142-BE54-9E5C0FA97127}">
      <dgm:prSet phldr="0"/>
      <dgm:spPr/>
      <dgm:t>
        <a:bodyPr/>
        <a:lstStyle/>
        <a:p>
          <a:pPr rtl="0">
            <a:defRPr b="1"/>
          </a:pPr>
          <a:r>
            <a:rPr lang="en-US" sz="1800" dirty="0">
              <a:latin typeface="Neue Haas Grotesk Text Pro"/>
            </a:rPr>
            <a:t>Feedback / Fun session</a:t>
          </a:r>
        </a:p>
      </dgm:t>
    </dgm:pt>
    <dgm:pt modelId="{09030D99-DB25-4E2D-93E3-33E7468C7C34}" type="parTrans" cxnId="{99494499-9C47-4641-845F-4CA35BDBC8FB}">
      <dgm:prSet/>
      <dgm:spPr/>
    </dgm:pt>
    <dgm:pt modelId="{1F9F2B93-41AF-43B7-BC0C-DEBF6917C007}" type="sibTrans" cxnId="{99494499-9C47-4641-845F-4CA35BDBC8FB}">
      <dgm:prSet/>
      <dgm:spPr/>
    </dgm:pt>
    <dgm:pt modelId="{70750865-238E-480E-9D20-E9C8F0FBA84E}" type="pres">
      <dgm:prSet presAssocID="{176124FF-C53E-4D68-AB22-EFAAA9FBCDB1}" presName="root" presStyleCnt="0">
        <dgm:presLayoutVars>
          <dgm:chMax/>
          <dgm:chPref/>
          <dgm:animLvl val="lvl"/>
        </dgm:presLayoutVars>
      </dgm:prSet>
      <dgm:spPr/>
    </dgm:pt>
    <dgm:pt modelId="{5AAA6B3C-CC74-4E23-9E35-ACF9DDFC9BD0}" type="pres">
      <dgm:prSet presAssocID="{176124FF-C53E-4D68-AB22-EFAAA9FBCDB1}"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D1755B23-5058-4A90-B1B0-35ED960B3654}" type="pres">
      <dgm:prSet presAssocID="{176124FF-C53E-4D68-AB22-EFAAA9FBCDB1}" presName="nodes" presStyleCnt="0">
        <dgm:presLayoutVars>
          <dgm:chMax/>
          <dgm:chPref/>
          <dgm:animLvl val="lvl"/>
        </dgm:presLayoutVars>
      </dgm:prSet>
      <dgm:spPr/>
    </dgm:pt>
    <dgm:pt modelId="{2AB997E4-7ECF-4AAD-8CF7-16D582E860F5}" type="pres">
      <dgm:prSet presAssocID="{4102E01F-35DD-4A2A-A870-544ECBBF7162}" presName="composite" presStyleCnt="0"/>
      <dgm:spPr/>
    </dgm:pt>
    <dgm:pt modelId="{9E829A0A-3AEF-41AD-9465-A643AFCFDE40}" type="pres">
      <dgm:prSet presAssocID="{4102E01F-35DD-4A2A-A870-544ECBBF7162}" presName="L1TextContainer" presStyleLbl="revTx" presStyleIdx="0" presStyleCnt="12">
        <dgm:presLayoutVars>
          <dgm:chMax val="1"/>
          <dgm:chPref val="1"/>
          <dgm:bulletEnabled val="1"/>
        </dgm:presLayoutVars>
      </dgm:prSet>
      <dgm:spPr/>
    </dgm:pt>
    <dgm:pt modelId="{DB9064B8-7A4F-455E-8EDB-7DB7C00A79F6}" type="pres">
      <dgm:prSet presAssocID="{4102E01F-35DD-4A2A-A870-544ECBBF7162}" presName="L2TextContainerWrapper" presStyleCnt="0">
        <dgm:presLayoutVars>
          <dgm:chMax val="0"/>
          <dgm:chPref val="0"/>
          <dgm:bulletEnabled val="1"/>
        </dgm:presLayoutVars>
      </dgm:prSet>
      <dgm:spPr/>
    </dgm:pt>
    <dgm:pt modelId="{17F3A91E-7462-4821-BC5C-506F832643D0}" type="pres">
      <dgm:prSet presAssocID="{4102E01F-35DD-4A2A-A870-544ECBBF7162}" presName="L2TextContainer" presStyleLbl="bgAcc1" presStyleIdx="0" presStyleCnt="12"/>
      <dgm:spPr/>
    </dgm:pt>
    <dgm:pt modelId="{B98A62CF-58BE-4019-98DE-8532B6417F8E}" type="pres">
      <dgm:prSet presAssocID="{4102E01F-35DD-4A2A-A870-544ECBBF7162}" presName="FlexibleEmptyPlaceHolder" presStyleCnt="0"/>
      <dgm:spPr/>
    </dgm:pt>
    <dgm:pt modelId="{3E3F9EA3-F443-4499-8893-DE186BBE2FA7}" type="pres">
      <dgm:prSet presAssocID="{4102E01F-35DD-4A2A-A870-544ECBBF7162}" presName="ConnectLine" presStyleLbl="sibTrans1D1" presStyleIdx="0" presStyleCnt="12"/>
      <dgm:spPr>
        <a:noFill/>
        <a:ln w="6350" cap="flat" cmpd="sng" algn="ctr">
          <a:solidFill>
            <a:schemeClr val="accent1">
              <a:hueOff val="0"/>
              <a:satOff val="0"/>
              <a:lumOff val="0"/>
              <a:alphaOff val="0"/>
            </a:schemeClr>
          </a:solidFill>
          <a:prstDash val="dash"/>
          <a:miter lim="800000"/>
        </a:ln>
        <a:effectLst/>
      </dgm:spPr>
    </dgm:pt>
    <dgm:pt modelId="{C19D5689-5B37-4A48-B137-92F9B628EA28}" type="pres">
      <dgm:prSet presAssocID="{4102E01F-35DD-4A2A-A870-544ECBBF7162}" presName="ConnectorPoint" presStyleLbl="alignNode1" presStyleIdx="0" presStyleCnt="12"/>
      <dgm:spPr/>
    </dgm:pt>
    <dgm:pt modelId="{6BA81C4B-9F68-41F9-B0B8-53A8198EA59D}" type="pres">
      <dgm:prSet presAssocID="{4102E01F-35DD-4A2A-A870-544ECBBF7162}" presName="EmptyPlaceHolder" presStyleCnt="0"/>
      <dgm:spPr/>
    </dgm:pt>
    <dgm:pt modelId="{DBA04F86-C2C5-4E62-B108-26C484F97D89}" type="pres">
      <dgm:prSet presAssocID="{16623E93-2A4E-4C1F-9356-950C53A42592}" presName="spaceBetweenRectangles" presStyleCnt="0"/>
      <dgm:spPr/>
    </dgm:pt>
    <dgm:pt modelId="{A6738E5F-4BCE-4DDF-92DD-F975018DEF2D}" type="pres">
      <dgm:prSet presAssocID="{1B4E891C-3541-47D3-B08C-D7DF369667B9}" presName="composite" presStyleCnt="0"/>
      <dgm:spPr/>
    </dgm:pt>
    <dgm:pt modelId="{A80A0046-FD55-46ED-B2DF-188E2F6925CB}" type="pres">
      <dgm:prSet presAssocID="{1B4E891C-3541-47D3-B08C-D7DF369667B9}" presName="L1TextContainer" presStyleLbl="revTx" presStyleIdx="1" presStyleCnt="12">
        <dgm:presLayoutVars>
          <dgm:chMax val="1"/>
          <dgm:chPref val="1"/>
          <dgm:bulletEnabled val="1"/>
        </dgm:presLayoutVars>
      </dgm:prSet>
      <dgm:spPr/>
    </dgm:pt>
    <dgm:pt modelId="{F710AEFB-D245-4499-9C75-F834687555BF}" type="pres">
      <dgm:prSet presAssocID="{1B4E891C-3541-47D3-B08C-D7DF369667B9}" presName="L2TextContainerWrapper" presStyleCnt="0">
        <dgm:presLayoutVars>
          <dgm:chMax val="0"/>
          <dgm:chPref val="0"/>
          <dgm:bulletEnabled val="1"/>
        </dgm:presLayoutVars>
      </dgm:prSet>
      <dgm:spPr/>
    </dgm:pt>
    <dgm:pt modelId="{8FF914F6-6B09-4707-9531-34D30CD47AD5}" type="pres">
      <dgm:prSet presAssocID="{1B4E891C-3541-47D3-B08C-D7DF369667B9}" presName="L2TextContainer" presStyleLbl="bgAcc1" presStyleIdx="1" presStyleCnt="12"/>
      <dgm:spPr/>
    </dgm:pt>
    <dgm:pt modelId="{6F902EC5-A730-43D9-B250-739F6B89EACC}" type="pres">
      <dgm:prSet presAssocID="{1B4E891C-3541-47D3-B08C-D7DF369667B9}" presName="FlexibleEmptyPlaceHolder" presStyleCnt="0"/>
      <dgm:spPr/>
    </dgm:pt>
    <dgm:pt modelId="{DBA54974-03A1-4DF4-832C-C0DD6998EF92}" type="pres">
      <dgm:prSet presAssocID="{1B4E891C-3541-47D3-B08C-D7DF369667B9}" presName="ConnectLine" presStyleLbl="sibTrans1D1" presStyleIdx="1" presStyleCnt="12"/>
      <dgm:spPr>
        <a:noFill/>
        <a:ln w="6350" cap="flat" cmpd="sng" algn="ctr">
          <a:solidFill>
            <a:schemeClr val="accent1">
              <a:hueOff val="0"/>
              <a:satOff val="0"/>
              <a:lumOff val="0"/>
              <a:alphaOff val="0"/>
            </a:schemeClr>
          </a:solidFill>
          <a:prstDash val="dash"/>
          <a:miter lim="800000"/>
        </a:ln>
        <a:effectLst/>
      </dgm:spPr>
    </dgm:pt>
    <dgm:pt modelId="{4E45D04D-1895-4E5E-959E-C7A07DC22824}" type="pres">
      <dgm:prSet presAssocID="{1B4E891C-3541-47D3-B08C-D7DF369667B9}" presName="ConnectorPoint" presStyleLbl="alignNode1" presStyleIdx="1" presStyleCnt="12"/>
      <dgm:spPr/>
    </dgm:pt>
    <dgm:pt modelId="{33BA7299-2306-4679-B9BA-24CC5B0A1747}" type="pres">
      <dgm:prSet presAssocID="{1B4E891C-3541-47D3-B08C-D7DF369667B9}" presName="EmptyPlaceHolder" presStyleCnt="0"/>
      <dgm:spPr/>
    </dgm:pt>
    <dgm:pt modelId="{B497827C-7154-4F2E-B499-599224F35421}" type="pres">
      <dgm:prSet presAssocID="{75B4DDBF-4417-44D3-8D45-138E467F05F6}" presName="spaceBetweenRectangles" presStyleCnt="0"/>
      <dgm:spPr/>
    </dgm:pt>
    <dgm:pt modelId="{05A1B2CF-57B3-4562-8C5C-D79503229D52}" type="pres">
      <dgm:prSet presAssocID="{5A053702-6E2B-412C-A9F6-F96ACCB68FD0}" presName="composite" presStyleCnt="0"/>
      <dgm:spPr/>
    </dgm:pt>
    <dgm:pt modelId="{882F590D-EB20-415C-B898-F2C5E8411E88}" type="pres">
      <dgm:prSet presAssocID="{5A053702-6E2B-412C-A9F6-F96ACCB68FD0}" presName="L1TextContainer" presStyleLbl="revTx" presStyleIdx="2" presStyleCnt="12">
        <dgm:presLayoutVars>
          <dgm:chMax val="1"/>
          <dgm:chPref val="1"/>
          <dgm:bulletEnabled val="1"/>
        </dgm:presLayoutVars>
      </dgm:prSet>
      <dgm:spPr/>
    </dgm:pt>
    <dgm:pt modelId="{874A1E7B-5CD2-4406-B6E2-F4FF5B00AFA3}" type="pres">
      <dgm:prSet presAssocID="{5A053702-6E2B-412C-A9F6-F96ACCB68FD0}" presName="L2TextContainerWrapper" presStyleCnt="0">
        <dgm:presLayoutVars>
          <dgm:chMax val="0"/>
          <dgm:chPref val="0"/>
          <dgm:bulletEnabled val="1"/>
        </dgm:presLayoutVars>
      </dgm:prSet>
      <dgm:spPr/>
    </dgm:pt>
    <dgm:pt modelId="{B2AD9DF9-D98B-4760-9003-ED3794D58D64}" type="pres">
      <dgm:prSet presAssocID="{5A053702-6E2B-412C-A9F6-F96ACCB68FD0}" presName="L2TextContainer" presStyleLbl="bgAcc1" presStyleIdx="2" presStyleCnt="12"/>
      <dgm:spPr/>
    </dgm:pt>
    <dgm:pt modelId="{1EAFDAF1-C2CE-487D-B4B3-75329B969991}" type="pres">
      <dgm:prSet presAssocID="{5A053702-6E2B-412C-A9F6-F96ACCB68FD0}" presName="FlexibleEmptyPlaceHolder" presStyleCnt="0"/>
      <dgm:spPr/>
    </dgm:pt>
    <dgm:pt modelId="{1490AEFD-530C-4EAD-B9DD-70C3A937468D}" type="pres">
      <dgm:prSet presAssocID="{5A053702-6E2B-412C-A9F6-F96ACCB68FD0}" presName="ConnectLine" presStyleLbl="sibTrans1D1" presStyleIdx="2" presStyleCnt="12"/>
      <dgm:spPr>
        <a:noFill/>
        <a:ln w="6350" cap="flat" cmpd="sng" algn="ctr">
          <a:solidFill>
            <a:schemeClr val="accent1">
              <a:hueOff val="0"/>
              <a:satOff val="0"/>
              <a:lumOff val="0"/>
              <a:alphaOff val="0"/>
            </a:schemeClr>
          </a:solidFill>
          <a:prstDash val="dash"/>
          <a:miter lim="800000"/>
        </a:ln>
        <a:effectLst/>
      </dgm:spPr>
    </dgm:pt>
    <dgm:pt modelId="{AD204CF4-FED8-415D-BDB1-69D8419C1AD4}" type="pres">
      <dgm:prSet presAssocID="{5A053702-6E2B-412C-A9F6-F96ACCB68FD0}" presName="ConnectorPoint" presStyleLbl="alignNode1" presStyleIdx="2" presStyleCnt="12"/>
      <dgm:spPr/>
    </dgm:pt>
    <dgm:pt modelId="{31F57823-CCF5-4BBB-B06E-4605E02A36B0}" type="pres">
      <dgm:prSet presAssocID="{5A053702-6E2B-412C-A9F6-F96ACCB68FD0}" presName="EmptyPlaceHolder" presStyleCnt="0"/>
      <dgm:spPr/>
    </dgm:pt>
    <dgm:pt modelId="{6BF369E4-55E7-413E-BA92-13554F2AE93C}" type="pres">
      <dgm:prSet presAssocID="{DCB9A073-4ACB-481C-9473-E3B1250AC0AF}" presName="spaceBetweenRectangles" presStyleCnt="0"/>
      <dgm:spPr/>
    </dgm:pt>
    <dgm:pt modelId="{DAC4200F-0880-4B5F-BDFD-75EDDC0ED27F}" type="pres">
      <dgm:prSet presAssocID="{C91420A2-3F89-43BF-8406-623558313C91}" presName="composite" presStyleCnt="0"/>
      <dgm:spPr/>
    </dgm:pt>
    <dgm:pt modelId="{90F77894-153D-4F5A-9BC9-2181298F6982}" type="pres">
      <dgm:prSet presAssocID="{C91420A2-3F89-43BF-8406-623558313C91}" presName="L1TextContainer" presStyleLbl="revTx" presStyleIdx="3" presStyleCnt="12">
        <dgm:presLayoutVars>
          <dgm:chMax val="1"/>
          <dgm:chPref val="1"/>
          <dgm:bulletEnabled val="1"/>
        </dgm:presLayoutVars>
      </dgm:prSet>
      <dgm:spPr/>
    </dgm:pt>
    <dgm:pt modelId="{FEE18245-10A8-4814-9C6D-F5CB51539CA5}" type="pres">
      <dgm:prSet presAssocID="{C91420A2-3F89-43BF-8406-623558313C91}" presName="L2TextContainerWrapper" presStyleCnt="0">
        <dgm:presLayoutVars>
          <dgm:chMax val="0"/>
          <dgm:chPref val="0"/>
          <dgm:bulletEnabled val="1"/>
        </dgm:presLayoutVars>
      </dgm:prSet>
      <dgm:spPr/>
    </dgm:pt>
    <dgm:pt modelId="{97ADB43B-153B-4A67-AEDF-662FA1D4A418}" type="pres">
      <dgm:prSet presAssocID="{C91420A2-3F89-43BF-8406-623558313C91}" presName="L2TextContainer" presStyleLbl="bgAcc1" presStyleIdx="3" presStyleCnt="12"/>
      <dgm:spPr/>
    </dgm:pt>
    <dgm:pt modelId="{DC7C3F79-D3D8-4EC8-A1BD-F214574EF5F7}" type="pres">
      <dgm:prSet presAssocID="{C91420A2-3F89-43BF-8406-623558313C91}" presName="FlexibleEmptyPlaceHolder" presStyleCnt="0"/>
      <dgm:spPr/>
    </dgm:pt>
    <dgm:pt modelId="{7BB20FBF-F45C-4726-9536-70B2BDACD9FC}" type="pres">
      <dgm:prSet presAssocID="{C91420A2-3F89-43BF-8406-623558313C91}" presName="ConnectLine" presStyleLbl="sibTrans1D1" presStyleIdx="3" presStyleCnt="12"/>
      <dgm:spPr>
        <a:noFill/>
        <a:ln w="6350" cap="flat" cmpd="sng" algn="ctr">
          <a:solidFill>
            <a:schemeClr val="accent1">
              <a:hueOff val="0"/>
              <a:satOff val="0"/>
              <a:lumOff val="0"/>
              <a:alphaOff val="0"/>
            </a:schemeClr>
          </a:solidFill>
          <a:prstDash val="dash"/>
          <a:miter lim="800000"/>
        </a:ln>
        <a:effectLst/>
      </dgm:spPr>
    </dgm:pt>
    <dgm:pt modelId="{1831A38B-E7F3-4763-866F-2FEBE46C53F6}" type="pres">
      <dgm:prSet presAssocID="{C91420A2-3F89-43BF-8406-623558313C91}" presName="ConnectorPoint" presStyleLbl="alignNode1" presStyleIdx="3" presStyleCnt="12"/>
      <dgm:spPr/>
    </dgm:pt>
    <dgm:pt modelId="{AADACEC2-D709-4359-B5BF-C0B0F5811D33}" type="pres">
      <dgm:prSet presAssocID="{C91420A2-3F89-43BF-8406-623558313C91}" presName="EmptyPlaceHolder" presStyleCnt="0"/>
      <dgm:spPr/>
    </dgm:pt>
    <dgm:pt modelId="{2E38A5D2-0C21-4C26-9981-53BD3C751DE2}" type="pres">
      <dgm:prSet presAssocID="{224FBEB2-796D-4F29-B4B2-2D45D12FF302}" presName="spaceBetweenRectangles" presStyleCnt="0"/>
      <dgm:spPr/>
    </dgm:pt>
    <dgm:pt modelId="{A81143F3-D8A6-4374-9236-E255EEA079BA}" type="pres">
      <dgm:prSet presAssocID="{B64BAB8A-B489-481E-B838-D26BDFB5D0E7}" presName="composite" presStyleCnt="0"/>
      <dgm:spPr/>
    </dgm:pt>
    <dgm:pt modelId="{45031ACF-5572-482A-BB74-2BE1BDD07205}" type="pres">
      <dgm:prSet presAssocID="{B64BAB8A-B489-481E-B838-D26BDFB5D0E7}" presName="L1TextContainer" presStyleLbl="revTx" presStyleIdx="4" presStyleCnt="12">
        <dgm:presLayoutVars>
          <dgm:chMax val="1"/>
          <dgm:chPref val="1"/>
          <dgm:bulletEnabled val="1"/>
        </dgm:presLayoutVars>
      </dgm:prSet>
      <dgm:spPr/>
    </dgm:pt>
    <dgm:pt modelId="{099ABF63-8F4B-4A19-BCAA-9632C2CF0ADE}" type="pres">
      <dgm:prSet presAssocID="{B64BAB8A-B489-481E-B838-D26BDFB5D0E7}" presName="L2TextContainerWrapper" presStyleCnt="0">
        <dgm:presLayoutVars>
          <dgm:chMax val="0"/>
          <dgm:chPref val="0"/>
          <dgm:bulletEnabled val="1"/>
        </dgm:presLayoutVars>
      </dgm:prSet>
      <dgm:spPr/>
    </dgm:pt>
    <dgm:pt modelId="{B9B24241-F146-4C04-ABB7-BE48F6860145}" type="pres">
      <dgm:prSet presAssocID="{B64BAB8A-B489-481E-B838-D26BDFB5D0E7}" presName="L2TextContainer" presStyleLbl="bgAcc1" presStyleIdx="4" presStyleCnt="12"/>
      <dgm:spPr/>
    </dgm:pt>
    <dgm:pt modelId="{F5769ED3-3152-4A2E-8BCE-BFDFB0B8976B}" type="pres">
      <dgm:prSet presAssocID="{B64BAB8A-B489-481E-B838-D26BDFB5D0E7}" presName="FlexibleEmptyPlaceHolder" presStyleCnt="0"/>
      <dgm:spPr/>
    </dgm:pt>
    <dgm:pt modelId="{19A14ED2-23ED-46EC-BE38-EBBA1F674597}" type="pres">
      <dgm:prSet presAssocID="{B64BAB8A-B489-481E-B838-D26BDFB5D0E7}" presName="ConnectLine" presStyleLbl="sibTrans1D1" presStyleIdx="4" presStyleCnt="12"/>
      <dgm:spPr>
        <a:noFill/>
        <a:ln w="6350" cap="flat" cmpd="sng" algn="ctr">
          <a:solidFill>
            <a:schemeClr val="accent1">
              <a:hueOff val="0"/>
              <a:satOff val="0"/>
              <a:lumOff val="0"/>
              <a:alphaOff val="0"/>
            </a:schemeClr>
          </a:solidFill>
          <a:prstDash val="dash"/>
          <a:miter lim="800000"/>
        </a:ln>
        <a:effectLst/>
      </dgm:spPr>
    </dgm:pt>
    <dgm:pt modelId="{2017CED4-55B1-4225-9472-91CDF95E28EB}" type="pres">
      <dgm:prSet presAssocID="{B64BAB8A-B489-481E-B838-D26BDFB5D0E7}" presName="ConnectorPoint" presStyleLbl="alignNode1" presStyleIdx="4" presStyleCnt="12"/>
      <dgm:spPr/>
    </dgm:pt>
    <dgm:pt modelId="{265536BD-1B7F-4C27-9B79-9DA47C2F38D0}" type="pres">
      <dgm:prSet presAssocID="{B64BAB8A-B489-481E-B838-D26BDFB5D0E7}" presName="EmptyPlaceHolder" presStyleCnt="0"/>
      <dgm:spPr/>
    </dgm:pt>
    <dgm:pt modelId="{12966B02-98A2-4B8A-B554-7E630F85C066}" type="pres">
      <dgm:prSet presAssocID="{E4760DFA-7229-44FC-9D02-4278E90C1C33}" presName="spaceBetweenRectangles" presStyleCnt="0"/>
      <dgm:spPr/>
    </dgm:pt>
    <dgm:pt modelId="{763C1C25-DA79-4F27-840E-B3AA778096E9}" type="pres">
      <dgm:prSet presAssocID="{23DD8058-2117-4319-B299-26FEE9B2F3A5}" presName="composite" presStyleCnt="0"/>
      <dgm:spPr/>
    </dgm:pt>
    <dgm:pt modelId="{0DE06EDC-A4D7-49B7-83ED-06A1FCF8E6C2}" type="pres">
      <dgm:prSet presAssocID="{23DD8058-2117-4319-B299-26FEE9B2F3A5}" presName="L1TextContainer" presStyleLbl="revTx" presStyleIdx="5" presStyleCnt="12">
        <dgm:presLayoutVars>
          <dgm:chMax val="1"/>
          <dgm:chPref val="1"/>
          <dgm:bulletEnabled val="1"/>
        </dgm:presLayoutVars>
      </dgm:prSet>
      <dgm:spPr/>
    </dgm:pt>
    <dgm:pt modelId="{6CEE6C03-36DF-4726-A067-DBC9F67B69F2}" type="pres">
      <dgm:prSet presAssocID="{23DD8058-2117-4319-B299-26FEE9B2F3A5}" presName="L2TextContainerWrapper" presStyleCnt="0">
        <dgm:presLayoutVars>
          <dgm:chMax val="0"/>
          <dgm:chPref val="0"/>
          <dgm:bulletEnabled val="1"/>
        </dgm:presLayoutVars>
      </dgm:prSet>
      <dgm:spPr/>
    </dgm:pt>
    <dgm:pt modelId="{0CBAE91A-FDD9-4CA5-A9B6-35AE14509923}" type="pres">
      <dgm:prSet presAssocID="{23DD8058-2117-4319-B299-26FEE9B2F3A5}" presName="L2TextContainer" presStyleLbl="bgAcc1" presStyleIdx="5" presStyleCnt="12"/>
      <dgm:spPr/>
    </dgm:pt>
    <dgm:pt modelId="{ECEC697D-E9B1-4BA1-B6B8-C8CE06D53D8F}" type="pres">
      <dgm:prSet presAssocID="{23DD8058-2117-4319-B299-26FEE9B2F3A5}" presName="FlexibleEmptyPlaceHolder" presStyleCnt="0"/>
      <dgm:spPr/>
    </dgm:pt>
    <dgm:pt modelId="{013D99E6-C0C7-45DB-9A66-401E3D16FD5D}" type="pres">
      <dgm:prSet presAssocID="{23DD8058-2117-4319-B299-26FEE9B2F3A5}" presName="ConnectLine" presStyleLbl="sibTrans1D1" presStyleIdx="5" presStyleCnt="12"/>
      <dgm:spPr>
        <a:noFill/>
        <a:ln w="6350" cap="flat" cmpd="sng" algn="ctr">
          <a:solidFill>
            <a:schemeClr val="accent1">
              <a:hueOff val="0"/>
              <a:satOff val="0"/>
              <a:lumOff val="0"/>
              <a:alphaOff val="0"/>
            </a:schemeClr>
          </a:solidFill>
          <a:prstDash val="dash"/>
          <a:miter lim="800000"/>
        </a:ln>
        <a:effectLst/>
      </dgm:spPr>
    </dgm:pt>
    <dgm:pt modelId="{66915E1F-BDB9-451C-B318-981075D5C2C7}" type="pres">
      <dgm:prSet presAssocID="{23DD8058-2117-4319-B299-26FEE9B2F3A5}" presName="ConnectorPoint" presStyleLbl="alignNode1" presStyleIdx="5" presStyleCnt="12"/>
      <dgm:spPr/>
    </dgm:pt>
    <dgm:pt modelId="{9EF52C71-CC23-47CD-A82F-8FAC2FF57476}" type="pres">
      <dgm:prSet presAssocID="{23DD8058-2117-4319-B299-26FEE9B2F3A5}" presName="EmptyPlaceHolder" presStyleCnt="0"/>
      <dgm:spPr/>
    </dgm:pt>
    <dgm:pt modelId="{DB3C016C-069D-499C-B44E-13F9AA2C2DB5}" type="pres">
      <dgm:prSet presAssocID="{D6D0DAEC-8396-4B45-B48B-0D21E05AFEBA}" presName="spaceBetweenRectangles" presStyleCnt="0"/>
      <dgm:spPr/>
    </dgm:pt>
    <dgm:pt modelId="{3D4D7274-79DB-4247-99D3-AD95D046324C}" type="pres">
      <dgm:prSet presAssocID="{DA73B3B1-B07F-4564-B923-E2829CDC16DB}" presName="composite" presStyleCnt="0"/>
      <dgm:spPr/>
    </dgm:pt>
    <dgm:pt modelId="{561C8F47-DE86-482C-96F1-54FD153F2BB0}" type="pres">
      <dgm:prSet presAssocID="{DA73B3B1-B07F-4564-B923-E2829CDC16DB}" presName="L1TextContainer" presStyleLbl="revTx" presStyleIdx="6" presStyleCnt="12">
        <dgm:presLayoutVars>
          <dgm:chMax val="1"/>
          <dgm:chPref val="1"/>
          <dgm:bulletEnabled val="1"/>
        </dgm:presLayoutVars>
      </dgm:prSet>
      <dgm:spPr/>
    </dgm:pt>
    <dgm:pt modelId="{D732127C-E000-4545-9E36-A03D312C61FC}" type="pres">
      <dgm:prSet presAssocID="{DA73B3B1-B07F-4564-B923-E2829CDC16DB}" presName="L2TextContainerWrapper" presStyleCnt="0">
        <dgm:presLayoutVars>
          <dgm:chMax val="0"/>
          <dgm:chPref val="0"/>
          <dgm:bulletEnabled val="1"/>
        </dgm:presLayoutVars>
      </dgm:prSet>
      <dgm:spPr/>
    </dgm:pt>
    <dgm:pt modelId="{79BB4775-EBA9-4386-978D-631D418B0B17}" type="pres">
      <dgm:prSet presAssocID="{DA73B3B1-B07F-4564-B923-E2829CDC16DB}" presName="L2TextContainer" presStyleLbl="bgAcc1" presStyleIdx="6" presStyleCnt="12"/>
      <dgm:spPr/>
    </dgm:pt>
    <dgm:pt modelId="{A7C04355-910F-4361-9775-D4BE7D27E792}" type="pres">
      <dgm:prSet presAssocID="{DA73B3B1-B07F-4564-B923-E2829CDC16DB}" presName="FlexibleEmptyPlaceHolder" presStyleCnt="0"/>
      <dgm:spPr/>
    </dgm:pt>
    <dgm:pt modelId="{89EF57D1-DBCD-4C51-A6CC-155FEEEF09F2}" type="pres">
      <dgm:prSet presAssocID="{DA73B3B1-B07F-4564-B923-E2829CDC16DB}" presName="ConnectLine" presStyleLbl="sibTrans1D1" presStyleIdx="6" presStyleCnt="12"/>
      <dgm:spPr>
        <a:noFill/>
        <a:ln w="6350" cap="flat" cmpd="sng" algn="ctr">
          <a:solidFill>
            <a:schemeClr val="accent1">
              <a:hueOff val="0"/>
              <a:satOff val="0"/>
              <a:lumOff val="0"/>
              <a:alphaOff val="0"/>
            </a:schemeClr>
          </a:solidFill>
          <a:prstDash val="dash"/>
          <a:miter lim="800000"/>
        </a:ln>
        <a:effectLst/>
      </dgm:spPr>
    </dgm:pt>
    <dgm:pt modelId="{1C0E434C-AD28-450A-9E45-DFB40DBC0EE7}" type="pres">
      <dgm:prSet presAssocID="{DA73B3B1-B07F-4564-B923-E2829CDC16DB}" presName="ConnectorPoint" presStyleLbl="alignNode1" presStyleIdx="6" presStyleCnt="12"/>
      <dgm:spPr/>
    </dgm:pt>
    <dgm:pt modelId="{81CA48CA-9D75-43DF-BFAE-2E8F30C30871}" type="pres">
      <dgm:prSet presAssocID="{DA73B3B1-B07F-4564-B923-E2829CDC16DB}" presName="EmptyPlaceHolder" presStyleCnt="0"/>
      <dgm:spPr/>
    </dgm:pt>
    <dgm:pt modelId="{420D526B-541B-4F26-A5FE-1A08598DE43E}" type="pres">
      <dgm:prSet presAssocID="{FCD83EEE-D9DB-40D2-BFA5-FE99F37D882D}" presName="spaceBetweenRectangles" presStyleCnt="0"/>
      <dgm:spPr/>
    </dgm:pt>
    <dgm:pt modelId="{1A0AFF2E-D112-4591-9857-528EE327AE97}" type="pres">
      <dgm:prSet presAssocID="{4F6683A8-0E19-491D-959F-359D9C195152}" presName="composite" presStyleCnt="0"/>
      <dgm:spPr/>
    </dgm:pt>
    <dgm:pt modelId="{57561E0E-D352-48C8-9FB4-FD8ED2FA9045}" type="pres">
      <dgm:prSet presAssocID="{4F6683A8-0E19-491D-959F-359D9C195152}" presName="L1TextContainer" presStyleLbl="revTx" presStyleIdx="7" presStyleCnt="12">
        <dgm:presLayoutVars>
          <dgm:chMax val="1"/>
          <dgm:chPref val="1"/>
          <dgm:bulletEnabled val="1"/>
        </dgm:presLayoutVars>
      </dgm:prSet>
      <dgm:spPr/>
    </dgm:pt>
    <dgm:pt modelId="{BEB93DD5-5F29-4B66-AD21-C7B4A93FBC59}" type="pres">
      <dgm:prSet presAssocID="{4F6683A8-0E19-491D-959F-359D9C195152}" presName="L2TextContainerWrapper" presStyleCnt="0">
        <dgm:presLayoutVars>
          <dgm:chMax val="0"/>
          <dgm:chPref val="0"/>
          <dgm:bulletEnabled val="1"/>
        </dgm:presLayoutVars>
      </dgm:prSet>
      <dgm:spPr/>
    </dgm:pt>
    <dgm:pt modelId="{090587D1-55DF-4DA9-97AC-511A999B8409}" type="pres">
      <dgm:prSet presAssocID="{4F6683A8-0E19-491D-959F-359D9C195152}" presName="L2TextContainer" presStyleLbl="bgAcc1" presStyleIdx="7" presStyleCnt="12"/>
      <dgm:spPr/>
    </dgm:pt>
    <dgm:pt modelId="{0CD3A446-EC41-4ED2-B724-FBA6F766A94B}" type="pres">
      <dgm:prSet presAssocID="{4F6683A8-0E19-491D-959F-359D9C195152}" presName="FlexibleEmptyPlaceHolder" presStyleCnt="0"/>
      <dgm:spPr/>
    </dgm:pt>
    <dgm:pt modelId="{D6E6CB45-BCB6-4866-A823-E30F28C12F72}" type="pres">
      <dgm:prSet presAssocID="{4F6683A8-0E19-491D-959F-359D9C195152}" presName="ConnectLine" presStyleLbl="sibTrans1D1" presStyleIdx="7" presStyleCnt="12"/>
      <dgm:spPr>
        <a:noFill/>
        <a:ln w="6350" cap="flat" cmpd="sng" algn="ctr">
          <a:solidFill>
            <a:schemeClr val="accent1">
              <a:hueOff val="0"/>
              <a:satOff val="0"/>
              <a:lumOff val="0"/>
              <a:alphaOff val="0"/>
            </a:schemeClr>
          </a:solidFill>
          <a:prstDash val="dash"/>
          <a:miter lim="800000"/>
        </a:ln>
        <a:effectLst/>
      </dgm:spPr>
    </dgm:pt>
    <dgm:pt modelId="{8D19292E-413B-48B6-9BCD-FCF5C6A8726B}" type="pres">
      <dgm:prSet presAssocID="{4F6683A8-0E19-491D-959F-359D9C195152}" presName="ConnectorPoint" presStyleLbl="alignNode1" presStyleIdx="7" presStyleCnt="12"/>
      <dgm:spPr/>
    </dgm:pt>
    <dgm:pt modelId="{F80A9013-0CE0-4D8C-BD66-D47DD6DBAB3A}" type="pres">
      <dgm:prSet presAssocID="{4F6683A8-0E19-491D-959F-359D9C195152}" presName="EmptyPlaceHolder" presStyleCnt="0"/>
      <dgm:spPr/>
    </dgm:pt>
    <dgm:pt modelId="{1766B16A-4E8F-425A-8AE4-802450112288}" type="pres">
      <dgm:prSet presAssocID="{6E4DB08E-D837-4C3F-AC78-B4CAC443EB42}" presName="spaceBetweenRectangles" presStyleCnt="0"/>
      <dgm:spPr/>
    </dgm:pt>
    <dgm:pt modelId="{6B5EDBAE-B123-4B71-A3CE-2966363BB8AF}" type="pres">
      <dgm:prSet presAssocID="{79311269-1899-4F83-9202-F90C69349BED}" presName="composite" presStyleCnt="0"/>
      <dgm:spPr/>
    </dgm:pt>
    <dgm:pt modelId="{7BB35A70-44FC-4C49-857B-577ADEEF24D8}" type="pres">
      <dgm:prSet presAssocID="{79311269-1899-4F83-9202-F90C69349BED}" presName="L1TextContainer" presStyleLbl="revTx" presStyleIdx="8" presStyleCnt="12">
        <dgm:presLayoutVars>
          <dgm:chMax val="1"/>
          <dgm:chPref val="1"/>
          <dgm:bulletEnabled val="1"/>
        </dgm:presLayoutVars>
      </dgm:prSet>
      <dgm:spPr/>
    </dgm:pt>
    <dgm:pt modelId="{BD635602-75A9-4367-B408-E08FFF33EF49}" type="pres">
      <dgm:prSet presAssocID="{79311269-1899-4F83-9202-F90C69349BED}" presName="L2TextContainerWrapper" presStyleCnt="0">
        <dgm:presLayoutVars>
          <dgm:chMax val="0"/>
          <dgm:chPref val="0"/>
          <dgm:bulletEnabled val="1"/>
        </dgm:presLayoutVars>
      </dgm:prSet>
      <dgm:spPr/>
    </dgm:pt>
    <dgm:pt modelId="{BBA1E42F-1936-4F5A-B56E-5663BFDA8FF0}" type="pres">
      <dgm:prSet presAssocID="{79311269-1899-4F83-9202-F90C69349BED}" presName="L2TextContainer" presStyleLbl="bgAcc1" presStyleIdx="8" presStyleCnt="12"/>
      <dgm:spPr/>
    </dgm:pt>
    <dgm:pt modelId="{E119D803-6B2F-4DF5-9DC6-8908F0A142A3}" type="pres">
      <dgm:prSet presAssocID="{79311269-1899-4F83-9202-F90C69349BED}" presName="FlexibleEmptyPlaceHolder" presStyleCnt="0"/>
      <dgm:spPr/>
    </dgm:pt>
    <dgm:pt modelId="{EFA4C639-839B-42E4-ACD1-3B3F96BDF96E}" type="pres">
      <dgm:prSet presAssocID="{79311269-1899-4F83-9202-F90C69349BED}" presName="ConnectLine" presStyleLbl="sibTrans1D1" presStyleIdx="8" presStyleCnt="12"/>
      <dgm:spPr>
        <a:noFill/>
        <a:ln w="6350" cap="flat" cmpd="sng" algn="ctr">
          <a:solidFill>
            <a:schemeClr val="accent1">
              <a:hueOff val="0"/>
              <a:satOff val="0"/>
              <a:lumOff val="0"/>
              <a:alphaOff val="0"/>
            </a:schemeClr>
          </a:solidFill>
          <a:prstDash val="dash"/>
          <a:miter lim="800000"/>
        </a:ln>
        <a:effectLst/>
      </dgm:spPr>
    </dgm:pt>
    <dgm:pt modelId="{E71AC4DF-3B5C-4492-923B-D597A5D96B6A}" type="pres">
      <dgm:prSet presAssocID="{79311269-1899-4F83-9202-F90C69349BED}" presName="ConnectorPoint" presStyleLbl="alignNode1" presStyleIdx="8" presStyleCnt="12"/>
      <dgm:spPr/>
    </dgm:pt>
    <dgm:pt modelId="{71EC9152-B617-4E4B-9340-74DF5C17AF92}" type="pres">
      <dgm:prSet presAssocID="{79311269-1899-4F83-9202-F90C69349BED}" presName="EmptyPlaceHolder" presStyleCnt="0"/>
      <dgm:spPr/>
    </dgm:pt>
    <dgm:pt modelId="{62FDC0D0-3E27-4AE5-A40A-DBE72B38A6DF}" type="pres">
      <dgm:prSet presAssocID="{66A103AE-C001-4D38-A3EC-417D8EDE9F42}" presName="spaceBetweenRectangles" presStyleCnt="0"/>
      <dgm:spPr/>
    </dgm:pt>
    <dgm:pt modelId="{AB48345D-9B6E-4892-B528-F61121377C57}" type="pres">
      <dgm:prSet presAssocID="{3F46E429-C406-47DB-B9FC-C92C845DF5BF}" presName="composite" presStyleCnt="0"/>
      <dgm:spPr/>
    </dgm:pt>
    <dgm:pt modelId="{6DF3DCEC-4BE6-4125-9BA4-A9D2B659AAF5}" type="pres">
      <dgm:prSet presAssocID="{3F46E429-C406-47DB-B9FC-C92C845DF5BF}" presName="L1TextContainer" presStyleLbl="revTx" presStyleIdx="9" presStyleCnt="12">
        <dgm:presLayoutVars>
          <dgm:chMax val="1"/>
          <dgm:chPref val="1"/>
          <dgm:bulletEnabled val="1"/>
        </dgm:presLayoutVars>
      </dgm:prSet>
      <dgm:spPr/>
    </dgm:pt>
    <dgm:pt modelId="{788815B5-A395-42A2-826F-6632967669FB}" type="pres">
      <dgm:prSet presAssocID="{3F46E429-C406-47DB-B9FC-C92C845DF5BF}" presName="L2TextContainerWrapper" presStyleCnt="0">
        <dgm:presLayoutVars>
          <dgm:chMax val="0"/>
          <dgm:chPref val="0"/>
          <dgm:bulletEnabled val="1"/>
        </dgm:presLayoutVars>
      </dgm:prSet>
      <dgm:spPr/>
    </dgm:pt>
    <dgm:pt modelId="{62E44760-118B-4C0B-AC37-A2AF5A3F44E4}" type="pres">
      <dgm:prSet presAssocID="{3F46E429-C406-47DB-B9FC-C92C845DF5BF}" presName="L2TextContainer" presStyleLbl="bgAcc1" presStyleIdx="9" presStyleCnt="12"/>
      <dgm:spPr/>
    </dgm:pt>
    <dgm:pt modelId="{2FFE2C2C-DEA5-4847-A955-A6593D48C7DC}" type="pres">
      <dgm:prSet presAssocID="{3F46E429-C406-47DB-B9FC-C92C845DF5BF}" presName="FlexibleEmptyPlaceHolder" presStyleCnt="0"/>
      <dgm:spPr/>
    </dgm:pt>
    <dgm:pt modelId="{9993D027-134F-4D8D-8E5E-F4E7CE0D9127}" type="pres">
      <dgm:prSet presAssocID="{3F46E429-C406-47DB-B9FC-C92C845DF5BF}" presName="ConnectLine" presStyleLbl="sibTrans1D1" presStyleIdx="9" presStyleCnt="12"/>
      <dgm:spPr>
        <a:noFill/>
        <a:ln w="6350" cap="flat" cmpd="sng" algn="ctr">
          <a:solidFill>
            <a:schemeClr val="accent1">
              <a:hueOff val="0"/>
              <a:satOff val="0"/>
              <a:lumOff val="0"/>
              <a:alphaOff val="0"/>
            </a:schemeClr>
          </a:solidFill>
          <a:prstDash val="dash"/>
          <a:miter lim="800000"/>
        </a:ln>
        <a:effectLst/>
      </dgm:spPr>
    </dgm:pt>
    <dgm:pt modelId="{06ECD8E5-C769-4128-A1B0-CF9A5FD7F876}" type="pres">
      <dgm:prSet presAssocID="{3F46E429-C406-47DB-B9FC-C92C845DF5BF}" presName="ConnectorPoint" presStyleLbl="alignNode1" presStyleIdx="9" presStyleCnt="12"/>
      <dgm:spPr/>
    </dgm:pt>
    <dgm:pt modelId="{4286F586-3A79-45F0-A0EE-DA0A83E63F4F}" type="pres">
      <dgm:prSet presAssocID="{3F46E429-C406-47DB-B9FC-C92C845DF5BF}" presName="EmptyPlaceHolder" presStyleCnt="0"/>
      <dgm:spPr/>
    </dgm:pt>
    <dgm:pt modelId="{2C96289E-C553-4978-89F2-6AAF9CB269E3}" type="pres">
      <dgm:prSet presAssocID="{49C400E8-BD58-4394-8FBB-FAFB40C07818}" presName="spaceBetweenRectangles" presStyleCnt="0"/>
      <dgm:spPr/>
    </dgm:pt>
    <dgm:pt modelId="{D1466F2A-1CAA-4069-8D1C-68FD1DB0042C}" type="pres">
      <dgm:prSet presAssocID="{C32100E9-33E1-45A3-9B80-C6D73C8D6BEE}" presName="composite" presStyleCnt="0"/>
      <dgm:spPr/>
    </dgm:pt>
    <dgm:pt modelId="{D511205A-F865-4A35-A234-6903A911E7DB}" type="pres">
      <dgm:prSet presAssocID="{C32100E9-33E1-45A3-9B80-C6D73C8D6BEE}" presName="L1TextContainer" presStyleLbl="revTx" presStyleIdx="10" presStyleCnt="12">
        <dgm:presLayoutVars>
          <dgm:chMax val="1"/>
          <dgm:chPref val="1"/>
          <dgm:bulletEnabled val="1"/>
        </dgm:presLayoutVars>
      </dgm:prSet>
      <dgm:spPr/>
    </dgm:pt>
    <dgm:pt modelId="{006D712C-D7B2-4213-B095-0B034620DD5F}" type="pres">
      <dgm:prSet presAssocID="{C32100E9-33E1-45A3-9B80-C6D73C8D6BEE}" presName="L2TextContainerWrapper" presStyleCnt="0">
        <dgm:presLayoutVars>
          <dgm:chMax val="0"/>
          <dgm:chPref val="0"/>
          <dgm:bulletEnabled val="1"/>
        </dgm:presLayoutVars>
      </dgm:prSet>
      <dgm:spPr/>
    </dgm:pt>
    <dgm:pt modelId="{15425257-311B-408A-9387-743D13F9AB66}" type="pres">
      <dgm:prSet presAssocID="{C32100E9-33E1-45A3-9B80-C6D73C8D6BEE}" presName="L2TextContainer" presStyleLbl="bgAcc1" presStyleIdx="10" presStyleCnt="12"/>
      <dgm:spPr/>
    </dgm:pt>
    <dgm:pt modelId="{C6187D61-6864-473C-AE20-B6E42689A98D}" type="pres">
      <dgm:prSet presAssocID="{C32100E9-33E1-45A3-9B80-C6D73C8D6BEE}" presName="FlexibleEmptyPlaceHolder" presStyleCnt="0"/>
      <dgm:spPr/>
    </dgm:pt>
    <dgm:pt modelId="{3CAD814F-FA45-4E08-8312-E0F0ABC7A70A}" type="pres">
      <dgm:prSet presAssocID="{C32100E9-33E1-45A3-9B80-C6D73C8D6BEE}" presName="ConnectLine" presStyleLbl="sibTrans1D1" presStyleIdx="10" presStyleCnt="12"/>
      <dgm:spPr>
        <a:noFill/>
        <a:ln w="6350" cap="flat" cmpd="sng" algn="ctr">
          <a:solidFill>
            <a:schemeClr val="accent1">
              <a:hueOff val="0"/>
              <a:satOff val="0"/>
              <a:lumOff val="0"/>
              <a:alphaOff val="0"/>
            </a:schemeClr>
          </a:solidFill>
          <a:prstDash val="dash"/>
          <a:miter lim="800000"/>
        </a:ln>
        <a:effectLst/>
      </dgm:spPr>
    </dgm:pt>
    <dgm:pt modelId="{243A0672-478F-4A1F-9AB9-2150FF0EB6D7}" type="pres">
      <dgm:prSet presAssocID="{C32100E9-33E1-45A3-9B80-C6D73C8D6BEE}" presName="ConnectorPoint" presStyleLbl="alignNode1" presStyleIdx="10" presStyleCnt="12"/>
      <dgm:spPr/>
    </dgm:pt>
    <dgm:pt modelId="{4874C06C-7679-44B5-87B1-EF4BC5AD633E}" type="pres">
      <dgm:prSet presAssocID="{C32100E9-33E1-45A3-9B80-C6D73C8D6BEE}" presName="EmptyPlaceHolder" presStyleCnt="0"/>
      <dgm:spPr/>
    </dgm:pt>
    <dgm:pt modelId="{D1B4BA3C-8865-4056-B69D-8331568C3373}" type="pres">
      <dgm:prSet presAssocID="{06CB3DBD-C817-4453-A5E1-3C041A6E3951}" presName="spaceBetweenRectangles" presStyleCnt="0"/>
      <dgm:spPr/>
    </dgm:pt>
    <dgm:pt modelId="{C83BE196-8753-4A50-82CE-631F251393E7}" type="pres">
      <dgm:prSet presAssocID="{DFA5FC5C-8D27-4E4F-9A7F-D2C84F9E6B76}" presName="composite" presStyleCnt="0"/>
      <dgm:spPr/>
    </dgm:pt>
    <dgm:pt modelId="{BDDB11D0-6B97-4635-BB5B-3A0FA57A0FC5}" type="pres">
      <dgm:prSet presAssocID="{DFA5FC5C-8D27-4E4F-9A7F-D2C84F9E6B76}" presName="L1TextContainer" presStyleLbl="revTx" presStyleIdx="11" presStyleCnt="12">
        <dgm:presLayoutVars>
          <dgm:chMax val="1"/>
          <dgm:chPref val="1"/>
          <dgm:bulletEnabled val="1"/>
        </dgm:presLayoutVars>
      </dgm:prSet>
      <dgm:spPr/>
    </dgm:pt>
    <dgm:pt modelId="{BECC358A-FB75-450C-8EF7-427ADCF4D93C}" type="pres">
      <dgm:prSet presAssocID="{DFA5FC5C-8D27-4E4F-9A7F-D2C84F9E6B76}" presName="L2TextContainerWrapper" presStyleCnt="0">
        <dgm:presLayoutVars>
          <dgm:chMax val="0"/>
          <dgm:chPref val="0"/>
          <dgm:bulletEnabled val="1"/>
        </dgm:presLayoutVars>
      </dgm:prSet>
      <dgm:spPr/>
    </dgm:pt>
    <dgm:pt modelId="{BA5EDF22-B250-4217-9200-801BC3110CC2}" type="pres">
      <dgm:prSet presAssocID="{DFA5FC5C-8D27-4E4F-9A7F-D2C84F9E6B76}" presName="L2TextContainer" presStyleLbl="bgAcc1" presStyleIdx="11" presStyleCnt="12"/>
      <dgm:spPr/>
    </dgm:pt>
    <dgm:pt modelId="{7902D2BA-9078-4B1A-A1A7-2E6400CDE2A0}" type="pres">
      <dgm:prSet presAssocID="{DFA5FC5C-8D27-4E4F-9A7F-D2C84F9E6B76}" presName="FlexibleEmptyPlaceHolder" presStyleCnt="0"/>
      <dgm:spPr/>
    </dgm:pt>
    <dgm:pt modelId="{F3EFFAEA-EF00-4FB8-B5C2-C5402B4E3A08}" type="pres">
      <dgm:prSet presAssocID="{DFA5FC5C-8D27-4E4F-9A7F-D2C84F9E6B76}" presName="ConnectLine" presStyleLbl="sibTrans1D1" presStyleIdx="11" presStyleCnt="12"/>
      <dgm:spPr>
        <a:noFill/>
        <a:ln w="6350" cap="flat" cmpd="sng" algn="ctr">
          <a:solidFill>
            <a:schemeClr val="accent1">
              <a:hueOff val="0"/>
              <a:satOff val="0"/>
              <a:lumOff val="0"/>
              <a:alphaOff val="0"/>
            </a:schemeClr>
          </a:solidFill>
          <a:prstDash val="dash"/>
          <a:miter lim="800000"/>
        </a:ln>
        <a:effectLst/>
      </dgm:spPr>
    </dgm:pt>
    <dgm:pt modelId="{32F9CB1B-1EF9-4DD1-90CC-5B15F01B70F8}" type="pres">
      <dgm:prSet presAssocID="{DFA5FC5C-8D27-4E4F-9A7F-D2C84F9E6B76}" presName="ConnectorPoint" presStyleLbl="alignNode1" presStyleIdx="11" presStyleCnt="12"/>
      <dgm:spPr/>
    </dgm:pt>
    <dgm:pt modelId="{EE4C941E-B359-4D99-8B04-E44027DE89DD}" type="pres">
      <dgm:prSet presAssocID="{DFA5FC5C-8D27-4E4F-9A7F-D2C84F9E6B76}" presName="EmptyPlaceHolder" presStyleCnt="0"/>
      <dgm:spPr/>
    </dgm:pt>
  </dgm:ptLst>
  <dgm:cxnLst>
    <dgm:cxn modelId="{ACE39A15-58C3-4684-BC19-4CD9250549D8}" srcId="{C91420A2-3F89-43BF-8406-623558313C91}" destId="{6E504157-B3A8-4E21-A9F7-6D118E589C04}" srcOrd="0" destOrd="0" parTransId="{33BCCDDE-F77A-47E3-8647-91DC59C432DD}" sibTransId="{37BAAD3E-C132-49AC-96D3-A152D4A4DECF}"/>
    <dgm:cxn modelId="{871A2D1C-2760-4319-BDF5-994F2D3F3ACE}" type="presOf" srcId="{B64BAB8A-B489-481E-B838-D26BDFB5D0E7}" destId="{45031ACF-5572-482A-BB74-2BE1BDD07205}" srcOrd="0" destOrd="0" presId="urn:microsoft.com/office/officeart/2016/7/layout/BasicTimeline"/>
    <dgm:cxn modelId="{999E8622-1161-4F5F-849A-33B3552230E0}" type="presOf" srcId="{C91420A2-3F89-43BF-8406-623558313C91}" destId="{90F77894-153D-4F5A-9BC9-2181298F6982}" srcOrd="0" destOrd="0" presId="urn:microsoft.com/office/officeart/2016/7/layout/BasicTimeline"/>
    <dgm:cxn modelId="{FC49962B-142B-4466-8A1F-15C9E8586A1F}" srcId="{176124FF-C53E-4D68-AB22-EFAAA9FBCDB1}" destId="{79311269-1899-4F83-9202-F90C69349BED}" srcOrd="8" destOrd="0" parTransId="{F096784F-9811-457E-ABE7-73071E44183F}" sibTransId="{66A103AE-C001-4D38-A3EC-417D8EDE9F42}"/>
    <dgm:cxn modelId="{4BC0972C-01C3-4455-BCFD-9E6075C48ED4}" srcId="{4F6683A8-0E19-491D-959F-359D9C195152}" destId="{4BBC4A27-C34A-4DDD-8152-488F74092784}" srcOrd="0" destOrd="0" parTransId="{BCC8B31E-BB7B-4D38-97CE-C22E4D9B2EEF}" sibTransId="{B9243081-8DA0-4076-B02E-E4F5E0A0BEE4}"/>
    <dgm:cxn modelId="{F113362F-FD94-4DD8-BA09-E76D4D5ECA23}" type="presOf" srcId="{4BBC4A27-C34A-4DDD-8152-488F74092784}" destId="{090587D1-55DF-4DA9-97AC-511A999B8409}" srcOrd="0" destOrd="0" presId="urn:microsoft.com/office/officeart/2016/7/layout/BasicTimeline"/>
    <dgm:cxn modelId="{2323B332-33F9-4C14-AAA2-B49FF43ED766}" type="presOf" srcId="{1B4E891C-3541-47D3-B08C-D7DF369667B9}" destId="{A80A0046-FD55-46ED-B2DF-188E2F6925CB}" srcOrd="0" destOrd="0" presId="urn:microsoft.com/office/officeart/2016/7/layout/BasicTimeline"/>
    <dgm:cxn modelId="{CC397B3D-5A8D-4D27-AA05-D00DC892CCA1}" type="presOf" srcId="{CF2FC6DD-C56F-4142-BE54-9E5C0FA97127}" destId="{BA5EDF22-B250-4217-9200-801BC3110CC2}" srcOrd="0" destOrd="0" presId="urn:microsoft.com/office/officeart/2016/7/layout/BasicTimeline"/>
    <dgm:cxn modelId="{135E853F-A17C-4EA4-94E5-3E1B19229898}" type="presOf" srcId="{D8A30663-BEA6-46EC-B065-F29B0B8DCFC6}" destId="{15425257-311B-408A-9387-743D13F9AB66}" srcOrd="0" destOrd="0" presId="urn:microsoft.com/office/officeart/2016/7/layout/BasicTimeline"/>
    <dgm:cxn modelId="{9F2D105B-B2A8-4870-B535-94668369244F}" type="presOf" srcId="{C32100E9-33E1-45A3-9B80-C6D73C8D6BEE}" destId="{D511205A-F865-4A35-A234-6903A911E7DB}" srcOrd="0" destOrd="0" presId="urn:microsoft.com/office/officeart/2016/7/layout/BasicTimeline"/>
    <dgm:cxn modelId="{CF5C645F-E650-44CE-855B-1E53123D05AF}" type="presOf" srcId="{3F46E429-C406-47DB-B9FC-C92C845DF5BF}" destId="{6DF3DCEC-4BE6-4125-9BA4-A9D2B659AAF5}" srcOrd="0" destOrd="0" presId="urn:microsoft.com/office/officeart/2016/7/layout/BasicTimeline"/>
    <dgm:cxn modelId="{D74DE161-F6EE-4EC4-A40B-FAFE9EDB4ED2}" srcId="{C32100E9-33E1-45A3-9B80-C6D73C8D6BEE}" destId="{D8A30663-BEA6-46EC-B065-F29B0B8DCFC6}" srcOrd="0" destOrd="0" parTransId="{0716276D-1065-41BD-8683-6853741FC74B}" sibTransId="{8051E13D-AD37-4BDA-9A36-E5E00F0F2AFA}"/>
    <dgm:cxn modelId="{E2CEF461-5E43-4B54-ACB4-2BF42CE9FA5F}" srcId="{176124FF-C53E-4D68-AB22-EFAAA9FBCDB1}" destId="{5A053702-6E2B-412C-A9F6-F96ACCB68FD0}" srcOrd="2" destOrd="0" parTransId="{81448D75-88C7-4849-B98B-F4B6016E4963}" sibTransId="{DCB9A073-4ACB-481C-9473-E3B1250AC0AF}"/>
    <dgm:cxn modelId="{7D1F1545-45CE-4498-8002-223A1A136C88}" type="presOf" srcId="{22899374-D3BA-46C3-9AE6-61EF9D486DCF}" destId="{B9B24241-F146-4C04-ABB7-BE48F6860145}" srcOrd="0" destOrd="0" presId="urn:microsoft.com/office/officeart/2016/7/layout/BasicTimeline"/>
    <dgm:cxn modelId="{3A93EA65-9D93-45D6-9CAB-762C2128E00B}" type="presOf" srcId="{4F6683A8-0E19-491D-959F-359D9C195152}" destId="{57561E0E-D352-48C8-9FB4-FD8ED2FA9045}" srcOrd="0" destOrd="0" presId="urn:microsoft.com/office/officeart/2016/7/layout/BasicTimeline"/>
    <dgm:cxn modelId="{3A654646-6AA4-4D9E-AF3D-C033CC5CBA1B}" srcId="{176124FF-C53E-4D68-AB22-EFAAA9FBCDB1}" destId="{C32100E9-33E1-45A3-9B80-C6D73C8D6BEE}" srcOrd="10" destOrd="0" parTransId="{7CDE757A-05CC-48EB-A1EA-0E5A9E8021C8}" sibTransId="{06CB3DBD-C817-4453-A5E1-3C041A6E3951}"/>
    <dgm:cxn modelId="{BD623C4B-A61F-44C1-A847-9F8A170E60BD}" type="presOf" srcId="{DA73B3B1-B07F-4564-B923-E2829CDC16DB}" destId="{561C8F47-DE86-482C-96F1-54FD153F2BB0}" srcOrd="0" destOrd="0" presId="urn:microsoft.com/office/officeart/2016/7/layout/BasicTimeline"/>
    <dgm:cxn modelId="{F1335F6E-CEFB-44EB-8BBD-EE2B88DAD028}" srcId="{176124FF-C53E-4D68-AB22-EFAAA9FBCDB1}" destId="{3F46E429-C406-47DB-B9FC-C92C845DF5BF}" srcOrd="9" destOrd="0" parTransId="{EC40612D-6943-46EB-9C1E-848C85CBE0E5}" sibTransId="{49C400E8-BD58-4394-8FBB-FAFB40C07818}"/>
    <dgm:cxn modelId="{AA541170-4547-4E05-928F-939856657389}" srcId="{176124FF-C53E-4D68-AB22-EFAAA9FBCDB1}" destId="{4102E01F-35DD-4A2A-A870-544ECBBF7162}" srcOrd="0" destOrd="0" parTransId="{8378B527-A1E6-4897-9607-D4AC2EAAFBB1}" sibTransId="{16623E93-2A4E-4C1F-9356-950C53A42592}"/>
    <dgm:cxn modelId="{2C1B4050-6710-48FF-81BE-26E8B2988741}" type="presOf" srcId="{B7D4A9D9-79CE-45CE-B22A-2B1827F801E8}" destId="{BBA1E42F-1936-4F5A-B56E-5663BFDA8FF0}" srcOrd="0" destOrd="0" presId="urn:microsoft.com/office/officeart/2016/7/layout/BasicTimeline"/>
    <dgm:cxn modelId="{389EB370-69A0-4915-A2A9-CCD427424C8A}" type="presOf" srcId="{2F262381-A152-405D-BF19-857C1AF15B32}" destId="{8FF914F6-6B09-4707-9531-34D30CD47AD5}" srcOrd="0" destOrd="0" presId="urn:microsoft.com/office/officeart/2016/7/layout/BasicTimeline"/>
    <dgm:cxn modelId="{F1F1EE51-49BB-4E32-8A3B-489AB463B7B4}" srcId="{176124FF-C53E-4D68-AB22-EFAAA9FBCDB1}" destId="{23DD8058-2117-4319-B299-26FEE9B2F3A5}" srcOrd="5" destOrd="0" parTransId="{1AD825FC-67B5-4171-B3C4-EB1B64E54C74}" sibTransId="{D6D0DAEC-8396-4B45-B48B-0D21E05AFEBA}"/>
    <dgm:cxn modelId="{2905AE57-E4C3-4110-9191-E0A83FE804A8}" type="presOf" srcId="{176124FF-C53E-4D68-AB22-EFAAA9FBCDB1}" destId="{70750865-238E-480E-9D20-E9C8F0FBA84E}" srcOrd="0" destOrd="0" presId="urn:microsoft.com/office/officeart/2016/7/layout/BasicTimeline"/>
    <dgm:cxn modelId="{78AD0E79-F279-470E-A5B0-F562D2706A70}" srcId="{176124FF-C53E-4D68-AB22-EFAAA9FBCDB1}" destId="{B64BAB8A-B489-481E-B838-D26BDFB5D0E7}" srcOrd="4" destOrd="0" parTransId="{C9C89561-A590-4C0F-B331-5F9B7A61A93F}" sibTransId="{E4760DFA-7229-44FC-9D02-4278E90C1C33}"/>
    <dgm:cxn modelId="{71F13079-5097-427A-AE62-030F9F256A40}" srcId="{79311269-1899-4F83-9202-F90C69349BED}" destId="{B7D4A9D9-79CE-45CE-B22A-2B1827F801E8}" srcOrd="0" destOrd="0" parTransId="{C37A5DB6-F5C3-466A-BA0D-5A826C2670AA}" sibTransId="{6D6C8C3E-60E7-40E9-BFCD-7740E682C310}"/>
    <dgm:cxn modelId="{56FC2380-E22F-4DEF-983B-E58CF37EF7D5}" srcId="{5A053702-6E2B-412C-A9F6-F96ACCB68FD0}" destId="{E8CF406F-37EB-4C14-B223-2E21C83055F8}" srcOrd="0" destOrd="0" parTransId="{11A9885C-4E2B-469D-B9E1-5853A3985E6F}" sibTransId="{9DACDDAF-20F2-492D-AACD-A36EC7262BD4}"/>
    <dgm:cxn modelId="{CF75BB89-65D4-411B-A3A7-E175E62F0E58}" srcId="{3F46E429-C406-47DB-B9FC-C92C845DF5BF}" destId="{892B78EB-CDFE-407A-8BB0-D9CEB9091D1C}" srcOrd="0" destOrd="0" parTransId="{CB1A7DC9-695C-49CA-A5FB-CF73957B39EC}" sibTransId="{42872506-C9BE-4D89-9FD1-FFDA8EF776AA}"/>
    <dgm:cxn modelId="{9FF1D68C-CE0C-40B2-9F03-7E280D5F098D}" srcId="{DA73B3B1-B07F-4564-B923-E2829CDC16DB}" destId="{773165A6-E4AD-484A-B004-A85D9122556F}" srcOrd="0" destOrd="0" parTransId="{8FBAD2BF-37DE-46AE-84EC-70D0651077CD}" sibTransId="{9F5184F9-5AD9-4347-A2A1-99529D5DDA31}"/>
    <dgm:cxn modelId="{82BFFF93-52FF-4B57-BB9C-0FBF490DA628}" type="presOf" srcId="{773165A6-E4AD-484A-B004-A85D9122556F}" destId="{79BB4775-EBA9-4386-978D-631D418B0B17}" srcOrd="0" destOrd="0" presId="urn:microsoft.com/office/officeart/2016/7/layout/BasicTimeline"/>
    <dgm:cxn modelId="{99494499-9C47-4641-845F-4CA35BDBC8FB}" srcId="{DFA5FC5C-8D27-4E4F-9A7F-D2C84F9E6B76}" destId="{CF2FC6DD-C56F-4142-BE54-9E5C0FA97127}" srcOrd="0" destOrd="0" parTransId="{09030D99-DB25-4E2D-93E3-33E7468C7C34}" sibTransId="{1F9F2B93-41AF-43B7-BC0C-DEBF6917C007}"/>
    <dgm:cxn modelId="{61FDA69D-5DAB-49D9-B753-8D51FEC4BF59}" srcId="{176124FF-C53E-4D68-AB22-EFAAA9FBCDB1}" destId="{DA73B3B1-B07F-4564-B923-E2829CDC16DB}" srcOrd="6" destOrd="0" parTransId="{E95E1AE2-D21E-48AF-ABA9-2FB5AB5E2A66}" sibTransId="{FCD83EEE-D9DB-40D2-BFA5-FE99F37D882D}"/>
    <dgm:cxn modelId="{AD4860A3-CAAD-4FA9-9E0F-7443B255B4D9}" type="presOf" srcId="{830B6EE9-1E86-4517-8707-D60EEA0D404D}" destId="{0CBAE91A-FDD9-4CA5-A9B6-35AE14509923}" srcOrd="0" destOrd="0" presId="urn:microsoft.com/office/officeart/2016/7/layout/BasicTimeline"/>
    <dgm:cxn modelId="{9F2F29A4-AA8E-42D2-A5F8-90EED83B7ABD}" srcId="{23DD8058-2117-4319-B299-26FEE9B2F3A5}" destId="{830B6EE9-1E86-4517-8707-D60EEA0D404D}" srcOrd="0" destOrd="0" parTransId="{A80779BA-9CD0-4801-BA0E-F86F0436F223}" sibTransId="{EFA9EEC9-5E9C-4BDA-A8F8-8150ED316935}"/>
    <dgm:cxn modelId="{2FE809AA-4CB6-41EF-81AB-125C074619D5}" type="presOf" srcId="{4102E01F-35DD-4A2A-A870-544ECBBF7162}" destId="{9E829A0A-3AEF-41AD-9465-A643AFCFDE40}" srcOrd="0" destOrd="0" presId="urn:microsoft.com/office/officeart/2016/7/layout/BasicTimeline"/>
    <dgm:cxn modelId="{822506C6-40E9-4C53-AE60-91369CBD1F03}" type="presOf" srcId="{79311269-1899-4F83-9202-F90C69349BED}" destId="{7BB35A70-44FC-4C49-857B-577ADEEF24D8}" srcOrd="0" destOrd="0" presId="urn:microsoft.com/office/officeart/2016/7/layout/BasicTimeline"/>
    <dgm:cxn modelId="{D8FDDACC-3BD3-4991-BE5C-13E4AB3D242D}" type="presOf" srcId="{12BB6400-9921-4621-A1D8-5832D2EC1693}" destId="{17F3A91E-7462-4821-BC5C-506F832643D0}" srcOrd="0" destOrd="0" presId="urn:microsoft.com/office/officeart/2016/7/layout/BasicTimeline"/>
    <dgm:cxn modelId="{2BE93ACD-BFD6-47B2-99CE-64F02ED6D800}" srcId="{4102E01F-35DD-4A2A-A870-544ECBBF7162}" destId="{12BB6400-9921-4621-A1D8-5832D2EC1693}" srcOrd="0" destOrd="0" parTransId="{5A1E5B7F-E9E7-4264-B5E8-2CD6214F18EA}" sibTransId="{4D3AD495-E889-4D82-9F89-FDA1DE9B4304}"/>
    <dgm:cxn modelId="{B0FC3ECD-BC14-4447-811C-0BEA2A425FB9}" srcId="{1B4E891C-3541-47D3-B08C-D7DF369667B9}" destId="{2F262381-A152-405D-BF19-857C1AF15B32}" srcOrd="0" destOrd="0" parTransId="{E06E81A9-4A86-4DF0-A23D-4FA1B39AC2C9}" sibTransId="{50D513CA-B403-4162-B6FD-1BB8BA50BF4F}"/>
    <dgm:cxn modelId="{F8B7C9DE-3AE6-401D-897A-2ABB77C23861}" type="presOf" srcId="{E8CF406F-37EB-4C14-B223-2E21C83055F8}" destId="{B2AD9DF9-D98B-4760-9003-ED3794D58D64}" srcOrd="0" destOrd="0" presId="urn:microsoft.com/office/officeart/2016/7/layout/BasicTimeline"/>
    <dgm:cxn modelId="{0AC95AE4-920B-49A3-8256-F0F85091A363}" srcId="{176124FF-C53E-4D68-AB22-EFAAA9FBCDB1}" destId="{C91420A2-3F89-43BF-8406-623558313C91}" srcOrd="3" destOrd="0" parTransId="{6818182E-C423-476D-BCA3-377F4238FF66}" sibTransId="{224FBEB2-796D-4F29-B4B2-2D45D12FF302}"/>
    <dgm:cxn modelId="{78438FE4-2DDF-4A98-8856-5D94F802DE66}" type="presOf" srcId="{DFA5FC5C-8D27-4E4F-9A7F-D2C84F9E6B76}" destId="{BDDB11D0-6B97-4635-BB5B-3A0FA57A0FC5}" srcOrd="0" destOrd="0" presId="urn:microsoft.com/office/officeart/2016/7/layout/BasicTimeline"/>
    <dgm:cxn modelId="{9A05EAE5-5A53-449A-ACC1-34E77DE70D9D}" srcId="{B64BAB8A-B489-481E-B838-D26BDFB5D0E7}" destId="{22899374-D3BA-46C3-9AE6-61EF9D486DCF}" srcOrd="0" destOrd="0" parTransId="{697695B9-B6B3-4793-BC6D-0CDA04B7F8BD}" sibTransId="{FCD80A72-2D5A-4629-A422-12E2ABDFF86B}"/>
    <dgm:cxn modelId="{DCF7B9E8-ACD3-40F6-9A81-BDCE5ADAEDF9}" type="presOf" srcId="{23DD8058-2117-4319-B299-26FEE9B2F3A5}" destId="{0DE06EDC-A4D7-49B7-83ED-06A1FCF8E6C2}" srcOrd="0" destOrd="0" presId="urn:microsoft.com/office/officeart/2016/7/layout/BasicTimeline"/>
    <dgm:cxn modelId="{34E690EF-2292-48E0-9596-B87057B24261}" srcId="{176124FF-C53E-4D68-AB22-EFAAA9FBCDB1}" destId="{1B4E891C-3541-47D3-B08C-D7DF369667B9}" srcOrd="1" destOrd="0" parTransId="{FD6A046E-3CE3-44C5-8948-2553BC0C6D4C}" sibTransId="{75B4DDBF-4417-44D3-8D45-138E467F05F6}"/>
    <dgm:cxn modelId="{C928FEEF-6BE6-4C2F-B625-8697E4B03186}" type="presOf" srcId="{6E504157-B3A8-4E21-A9F7-6D118E589C04}" destId="{97ADB43B-153B-4A67-AEDF-662FA1D4A418}" srcOrd="0" destOrd="0" presId="urn:microsoft.com/office/officeart/2016/7/layout/BasicTimeline"/>
    <dgm:cxn modelId="{FBABACF4-1AF9-465C-B073-A158A0671CFD}" type="presOf" srcId="{5A053702-6E2B-412C-A9F6-F96ACCB68FD0}" destId="{882F590D-EB20-415C-B898-F2C5E8411E88}" srcOrd="0" destOrd="0" presId="urn:microsoft.com/office/officeart/2016/7/layout/BasicTimeline"/>
    <dgm:cxn modelId="{C83B7AF9-D455-45E4-B768-9E82CB03305E}" srcId="{176124FF-C53E-4D68-AB22-EFAAA9FBCDB1}" destId="{DFA5FC5C-8D27-4E4F-9A7F-D2C84F9E6B76}" srcOrd="11" destOrd="0" parTransId="{064BC830-59DC-4E39-97A8-636ABA66C3BB}" sibTransId="{469341F1-0F1E-4BA2-A88E-4AB8E3B4F43C}"/>
    <dgm:cxn modelId="{E9A843FA-C81C-4DAB-AC35-4638375AD70F}" type="presOf" srcId="{892B78EB-CDFE-407A-8BB0-D9CEB9091D1C}" destId="{62E44760-118B-4C0B-AC37-A2AF5A3F44E4}" srcOrd="0" destOrd="0" presId="urn:microsoft.com/office/officeart/2016/7/layout/BasicTimeline"/>
    <dgm:cxn modelId="{4BAA48FD-93A2-463E-981B-74F3819BE3FC}" srcId="{176124FF-C53E-4D68-AB22-EFAAA9FBCDB1}" destId="{4F6683A8-0E19-491D-959F-359D9C195152}" srcOrd="7" destOrd="0" parTransId="{A8A9FA33-FABC-4077-94E0-6BA534EC2D8C}" sibTransId="{6E4DB08E-D837-4C3F-AC78-B4CAC443EB42}"/>
    <dgm:cxn modelId="{809D2282-EE6A-4587-974E-4E23950F8A50}" type="presParOf" srcId="{70750865-238E-480E-9D20-E9C8F0FBA84E}" destId="{5AAA6B3C-CC74-4E23-9E35-ACF9DDFC9BD0}" srcOrd="0" destOrd="0" presId="urn:microsoft.com/office/officeart/2016/7/layout/BasicTimeline"/>
    <dgm:cxn modelId="{2F4529DD-BC42-4A28-9879-A38F34856477}" type="presParOf" srcId="{70750865-238E-480E-9D20-E9C8F0FBA84E}" destId="{D1755B23-5058-4A90-B1B0-35ED960B3654}" srcOrd="1" destOrd="0" presId="urn:microsoft.com/office/officeart/2016/7/layout/BasicTimeline"/>
    <dgm:cxn modelId="{74C63AF2-C79C-4292-A971-5A29887500BE}" type="presParOf" srcId="{D1755B23-5058-4A90-B1B0-35ED960B3654}" destId="{2AB997E4-7ECF-4AAD-8CF7-16D582E860F5}" srcOrd="0" destOrd="0" presId="urn:microsoft.com/office/officeart/2016/7/layout/BasicTimeline"/>
    <dgm:cxn modelId="{8D91E3FB-F2F2-4D8F-9111-4083920876FD}" type="presParOf" srcId="{2AB997E4-7ECF-4AAD-8CF7-16D582E860F5}" destId="{9E829A0A-3AEF-41AD-9465-A643AFCFDE40}" srcOrd="0" destOrd="0" presId="urn:microsoft.com/office/officeart/2016/7/layout/BasicTimeline"/>
    <dgm:cxn modelId="{0AA9F5AF-7542-47B9-AAE6-76B7CC3B65D8}" type="presParOf" srcId="{2AB997E4-7ECF-4AAD-8CF7-16D582E860F5}" destId="{DB9064B8-7A4F-455E-8EDB-7DB7C00A79F6}" srcOrd="1" destOrd="0" presId="urn:microsoft.com/office/officeart/2016/7/layout/BasicTimeline"/>
    <dgm:cxn modelId="{D51C0520-7900-437F-ABF5-33A4CDDF078C}" type="presParOf" srcId="{DB9064B8-7A4F-455E-8EDB-7DB7C00A79F6}" destId="{17F3A91E-7462-4821-BC5C-506F832643D0}" srcOrd="0" destOrd="0" presId="urn:microsoft.com/office/officeart/2016/7/layout/BasicTimeline"/>
    <dgm:cxn modelId="{B2BCBD29-D95E-4CEE-8F8C-92B934CEB852}" type="presParOf" srcId="{DB9064B8-7A4F-455E-8EDB-7DB7C00A79F6}" destId="{B98A62CF-58BE-4019-98DE-8532B6417F8E}" srcOrd="1" destOrd="0" presId="urn:microsoft.com/office/officeart/2016/7/layout/BasicTimeline"/>
    <dgm:cxn modelId="{7510754E-F400-412B-88E1-F2DFC07318F5}" type="presParOf" srcId="{2AB997E4-7ECF-4AAD-8CF7-16D582E860F5}" destId="{3E3F9EA3-F443-4499-8893-DE186BBE2FA7}" srcOrd="2" destOrd="0" presId="urn:microsoft.com/office/officeart/2016/7/layout/BasicTimeline"/>
    <dgm:cxn modelId="{D7548F68-5198-4BAD-AD61-76AC696E4676}" type="presParOf" srcId="{2AB997E4-7ECF-4AAD-8CF7-16D582E860F5}" destId="{C19D5689-5B37-4A48-B137-92F9B628EA28}" srcOrd="3" destOrd="0" presId="urn:microsoft.com/office/officeart/2016/7/layout/BasicTimeline"/>
    <dgm:cxn modelId="{04FA6631-E1D1-4522-945A-23374D0D070A}" type="presParOf" srcId="{2AB997E4-7ECF-4AAD-8CF7-16D582E860F5}" destId="{6BA81C4B-9F68-41F9-B0B8-53A8198EA59D}" srcOrd="4" destOrd="0" presId="urn:microsoft.com/office/officeart/2016/7/layout/BasicTimeline"/>
    <dgm:cxn modelId="{722F79B5-0D10-491D-9D2B-13F9CADF5C98}" type="presParOf" srcId="{D1755B23-5058-4A90-B1B0-35ED960B3654}" destId="{DBA04F86-C2C5-4E62-B108-26C484F97D89}" srcOrd="1" destOrd="0" presId="urn:microsoft.com/office/officeart/2016/7/layout/BasicTimeline"/>
    <dgm:cxn modelId="{3457DCBA-7210-4FD2-AF35-1DF2A915DFB4}" type="presParOf" srcId="{D1755B23-5058-4A90-B1B0-35ED960B3654}" destId="{A6738E5F-4BCE-4DDF-92DD-F975018DEF2D}" srcOrd="2" destOrd="0" presId="urn:microsoft.com/office/officeart/2016/7/layout/BasicTimeline"/>
    <dgm:cxn modelId="{56BEBA86-8730-470B-92E7-921876FAE7B4}" type="presParOf" srcId="{A6738E5F-4BCE-4DDF-92DD-F975018DEF2D}" destId="{A80A0046-FD55-46ED-B2DF-188E2F6925CB}" srcOrd="0" destOrd="0" presId="urn:microsoft.com/office/officeart/2016/7/layout/BasicTimeline"/>
    <dgm:cxn modelId="{07A77B0E-1C27-401F-9E9D-1538F3346D49}" type="presParOf" srcId="{A6738E5F-4BCE-4DDF-92DD-F975018DEF2D}" destId="{F710AEFB-D245-4499-9C75-F834687555BF}" srcOrd="1" destOrd="0" presId="urn:microsoft.com/office/officeart/2016/7/layout/BasicTimeline"/>
    <dgm:cxn modelId="{3971FDF7-2242-4582-98FD-35CA899AA1E7}" type="presParOf" srcId="{F710AEFB-D245-4499-9C75-F834687555BF}" destId="{8FF914F6-6B09-4707-9531-34D30CD47AD5}" srcOrd="0" destOrd="0" presId="urn:microsoft.com/office/officeart/2016/7/layout/BasicTimeline"/>
    <dgm:cxn modelId="{B2ED0BD1-7EAF-462F-A2D0-9A2D1529A43C}" type="presParOf" srcId="{F710AEFB-D245-4499-9C75-F834687555BF}" destId="{6F902EC5-A730-43D9-B250-739F6B89EACC}" srcOrd="1" destOrd="0" presId="urn:microsoft.com/office/officeart/2016/7/layout/BasicTimeline"/>
    <dgm:cxn modelId="{E27FA36E-F684-48DF-B3B2-4D3569B78D30}" type="presParOf" srcId="{A6738E5F-4BCE-4DDF-92DD-F975018DEF2D}" destId="{DBA54974-03A1-4DF4-832C-C0DD6998EF92}" srcOrd="2" destOrd="0" presId="urn:microsoft.com/office/officeart/2016/7/layout/BasicTimeline"/>
    <dgm:cxn modelId="{5568CDA8-A6EC-427A-80C6-B07D9F07689A}" type="presParOf" srcId="{A6738E5F-4BCE-4DDF-92DD-F975018DEF2D}" destId="{4E45D04D-1895-4E5E-959E-C7A07DC22824}" srcOrd="3" destOrd="0" presId="urn:microsoft.com/office/officeart/2016/7/layout/BasicTimeline"/>
    <dgm:cxn modelId="{DC09BBA2-A6BF-4066-B797-38D2DE6D5DD3}" type="presParOf" srcId="{A6738E5F-4BCE-4DDF-92DD-F975018DEF2D}" destId="{33BA7299-2306-4679-B9BA-24CC5B0A1747}" srcOrd="4" destOrd="0" presId="urn:microsoft.com/office/officeart/2016/7/layout/BasicTimeline"/>
    <dgm:cxn modelId="{AAA8763C-F431-44D1-BA85-E8100C49A19C}" type="presParOf" srcId="{D1755B23-5058-4A90-B1B0-35ED960B3654}" destId="{B497827C-7154-4F2E-B499-599224F35421}" srcOrd="3" destOrd="0" presId="urn:microsoft.com/office/officeart/2016/7/layout/BasicTimeline"/>
    <dgm:cxn modelId="{1E7357FC-A22C-41C1-A3A3-27C034F1E477}" type="presParOf" srcId="{D1755B23-5058-4A90-B1B0-35ED960B3654}" destId="{05A1B2CF-57B3-4562-8C5C-D79503229D52}" srcOrd="4" destOrd="0" presId="urn:microsoft.com/office/officeart/2016/7/layout/BasicTimeline"/>
    <dgm:cxn modelId="{DDB13AA7-1286-4745-A453-F498C8A171E0}" type="presParOf" srcId="{05A1B2CF-57B3-4562-8C5C-D79503229D52}" destId="{882F590D-EB20-415C-B898-F2C5E8411E88}" srcOrd="0" destOrd="0" presId="urn:microsoft.com/office/officeart/2016/7/layout/BasicTimeline"/>
    <dgm:cxn modelId="{4BD20D34-F54E-4921-BED2-750D91798531}" type="presParOf" srcId="{05A1B2CF-57B3-4562-8C5C-D79503229D52}" destId="{874A1E7B-5CD2-4406-B6E2-F4FF5B00AFA3}" srcOrd="1" destOrd="0" presId="urn:microsoft.com/office/officeart/2016/7/layout/BasicTimeline"/>
    <dgm:cxn modelId="{82674948-BC29-465E-83D2-7A4E2D84C45C}" type="presParOf" srcId="{874A1E7B-5CD2-4406-B6E2-F4FF5B00AFA3}" destId="{B2AD9DF9-D98B-4760-9003-ED3794D58D64}" srcOrd="0" destOrd="0" presId="urn:microsoft.com/office/officeart/2016/7/layout/BasicTimeline"/>
    <dgm:cxn modelId="{7D205C28-7A08-4B35-A3DB-A203CDD23095}" type="presParOf" srcId="{874A1E7B-5CD2-4406-B6E2-F4FF5B00AFA3}" destId="{1EAFDAF1-C2CE-487D-B4B3-75329B969991}" srcOrd="1" destOrd="0" presId="urn:microsoft.com/office/officeart/2016/7/layout/BasicTimeline"/>
    <dgm:cxn modelId="{15EC307E-5BC2-41E3-A171-E473270322C7}" type="presParOf" srcId="{05A1B2CF-57B3-4562-8C5C-D79503229D52}" destId="{1490AEFD-530C-4EAD-B9DD-70C3A937468D}" srcOrd="2" destOrd="0" presId="urn:microsoft.com/office/officeart/2016/7/layout/BasicTimeline"/>
    <dgm:cxn modelId="{81B8D1C9-35EC-4163-8D34-A3F98A26475C}" type="presParOf" srcId="{05A1B2CF-57B3-4562-8C5C-D79503229D52}" destId="{AD204CF4-FED8-415D-BDB1-69D8419C1AD4}" srcOrd="3" destOrd="0" presId="urn:microsoft.com/office/officeart/2016/7/layout/BasicTimeline"/>
    <dgm:cxn modelId="{EEF18CBE-A998-4FD5-A432-F63B61512AA3}" type="presParOf" srcId="{05A1B2CF-57B3-4562-8C5C-D79503229D52}" destId="{31F57823-CCF5-4BBB-B06E-4605E02A36B0}" srcOrd="4" destOrd="0" presId="urn:microsoft.com/office/officeart/2016/7/layout/BasicTimeline"/>
    <dgm:cxn modelId="{641A89CF-51D8-4B5C-BEFB-44A1F6C8CAB4}" type="presParOf" srcId="{D1755B23-5058-4A90-B1B0-35ED960B3654}" destId="{6BF369E4-55E7-413E-BA92-13554F2AE93C}" srcOrd="5" destOrd="0" presId="urn:microsoft.com/office/officeart/2016/7/layout/BasicTimeline"/>
    <dgm:cxn modelId="{61067EBD-C745-48D0-9C8A-D0F05F2A45E7}" type="presParOf" srcId="{D1755B23-5058-4A90-B1B0-35ED960B3654}" destId="{DAC4200F-0880-4B5F-BDFD-75EDDC0ED27F}" srcOrd="6" destOrd="0" presId="urn:microsoft.com/office/officeart/2016/7/layout/BasicTimeline"/>
    <dgm:cxn modelId="{8BAA356E-64C9-4A56-9BDE-EEF98C5887AF}" type="presParOf" srcId="{DAC4200F-0880-4B5F-BDFD-75EDDC0ED27F}" destId="{90F77894-153D-4F5A-9BC9-2181298F6982}" srcOrd="0" destOrd="0" presId="urn:microsoft.com/office/officeart/2016/7/layout/BasicTimeline"/>
    <dgm:cxn modelId="{EF129A5E-F486-40B0-B7E6-8E141C41099D}" type="presParOf" srcId="{DAC4200F-0880-4B5F-BDFD-75EDDC0ED27F}" destId="{FEE18245-10A8-4814-9C6D-F5CB51539CA5}" srcOrd="1" destOrd="0" presId="urn:microsoft.com/office/officeart/2016/7/layout/BasicTimeline"/>
    <dgm:cxn modelId="{85675751-FBCA-409B-B96A-0C7D77838FD9}" type="presParOf" srcId="{FEE18245-10A8-4814-9C6D-F5CB51539CA5}" destId="{97ADB43B-153B-4A67-AEDF-662FA1D4A418}" srcOrd="0" destOrd="0" presId="urn:microsoft.com/office/officeart/2016/7/layout/BasicTimeline"/>
    <dgm:cxn modelId="{E41870CE-E8AB-410B-A132-7AA80AF97A8D}" type="presParOf" srcId="{FEE18245-10A8-4814-9C6D-F5CB51539CA5}" destId="{DC7C3F79-D3D8-4EC8-A1BD-F214574EF5F7}" srcOrd="1" destOrd="0" presId="urn:microsoft.com/office/officeart/2016/7/layout/BasicTimeline"/>
    <dgm:cxn modelId="{E655347B-7136-4CD2-BF23-BF5E4C0F37DA}" type="presParOf" srcId="{DAC4200F-0880-4B5F-BDFD-75EDDC0ED27F}" destId="{7BB20FBF-F45C-4726-9536-70B2BDACD9FC}" srcOrd="2" destOrd="0" presId="urn:microsoft.com/office/officeart/2016/7/layout/BasicTimeline"/>
    <dgm:cxn modelId="{8639ACB5-2B53-48C6-B7DC-86E79D744D4E}" type="presParOf" srcId="{DAC4200F-0880-4B5F-BDFD-75EDDC0ED27F}" destId="{1831A38B-E7F3-4763-866F-2FEBE46C53F6}" srcOrd="3" destOrd="0" presId="urn:microsoft.com/office/officeart/2016/7/layout/BasicTimeline"/>
    <dgm:cxn modelId="{9E31B2C6-F57E-4081-B00D-606E9CB0D1E3}" type="presParOf" srcId="{DAC4200F-0880-4B5F-BDFD-75EDDC0ED27F}" destId="{AADACEC2-D709-4359-B5BF-C0B0F5811D33}" srcOrd="4" destOrd="0" presId="urn:microsoft.com/office/officeart/2016/7/layout/BasicTimeline"/>
    <dgm:cxn modelId="{44BDA778-2CA0-49AA-838B-B92117AE0D33}" type="presParOf" srcId="{D1755B23-5058-4A90-B1B0-35ED960B3654}" destId="{2E38A5D2-0C21-4C26-9981-53BD3C751DE2}" srcOrd="7" destOrd="0" presId="urn:microsoft.com/office/officeart/2016/7/layout/BasicTimeline"/>
    <dgm:cxn modelId="{C99CAA76-42E4-42CD-A1AD-F7BDDC2BF04F}" type="presParOf" srcId="{D1755B23-5058-4A90-B1B0-35ED960B3654}" destId="{A81143F3-D8A6-4374-9236-E255EEA079BA}" srcOrd="8" destOrd="0" presId="urn:microsoft.com/office/officeart/2016/7/layout/BasicTimeline"/>
    <dgm:cxn modelId="{1CB71286-1D67-4DEB-9464-4A9860D7EAC2}" type="presParOf" srcId="{A81143F3-D8A6-4374-9236-E255EEA079BA}" destId="{45031ACF-5572-482A-BB74-2BE1BDD07205}" srcOrd="0" destOrd="0" presId="urn:microsoft.com/office/officeart/2016/7/layout/BasicTimeline"/>
    <dgm:cxn modelId="{BC9548F7-7A8A-4C32-8A04-8D5A691B1688}" type="presParOf" srcId="{A81143F3-D8A6-4374-9236-E255EEA079BA}" destId="{099ABF63-8F4B-4A19-BCAA-9632C2CF0ADE}" srcOrd="1" destOrd="0" presId="urn:microsoft.com/office/officeart/2016/7/layout/BasicTimeline"/>
    <dgm:cxn modelId="{97CE2D42-2E57-4145-BC1F-E784CE1F2DE6}" type="presParOf" srcId="{099ABF63-8F4B-4A19-BCAA-9632C2CF0ADE}" destId="{B9B24241-F146-4C04-ABB7-BE48F6860145}" srcOrd="0" destOrd="0" presId="urn:microsoft.com/office/officeart/2016/7/layout/BasicTimeline"/>
    <dgm:cxn modelId="{761E2C1A-C4B7-4CE8-A399-46E322DB7C43}" type="presParOf" srcId="{099ABF63-8F4B-4A19-BCAA-9632C2CF0ADE}" destId="{F5769ED3-3152-4A2E-8BCE-BFDFB0B8976B}" srcOrd="1" destOrd="0" presId="urn:microsoft.com/office/officeart/2016/7/layout/BasicTimeline"/>
    <dgm:cxn modelId="{EC8FDF01-68A8-47C8-9ED4-D2E633067AF0}" type="presParOf" srcId="{A81143F3-D8A6-4374-9236-E255EEA079BA}" destId="{19A14ED2-23ED-46EC-BE38-EBBA1F674597}" srcOrd="2" destOrd="0" presId="urn:microsoft.com/office/officeart/2016/7/layout/BasicTimeline"/>
    <dgm:cxn modelId="{5986127E-4175-4CE2-8480-4A67929EC477}" type="presParOf" srcId="{A81143F3-D8A6-4374-9236-E255EEA079BA}" destId="{2017CED4-55B1-4225-9472-91CDF95E28EB}" srcOrd="3" destOrd="0" presId="urn:microsoft.com/office/officeart/2016/7/layout/BasicTimeline"/>
    <dgm:cxn modelId="{3E86FA2A-76AF-4A94-801A-1A8F51AC1AB9}" type="presParOf" srcId="{A81143F3-D8A6-4374-9236-E255EEA079BA}" destId="{265536BD-1B7F-4C27-9B79-9DA47C2F38D0}" srcOrd="4" destOrd="0" presId="urn:microsoft.com/office/officeart/2016/7/layout/BasicTimeline"/>
    <dgm:cxn modelId="{0B69AB60-BC12-4195-A165-B422A2F151C9}" type="presParOf" srcId="{D1755B23-5058-4A90-B1B0-35ED960B3654}" destId="{12966B02-98A2-4B8A-B554-7E630F85C066}" srcOrd="9" destOrd="0" presId="urn:microsoft.com/office/officeart/2016/7/layout/BasicTimeline"/>
    <dgm:cxn modelId="{621891BD-7B67-423F-AB30-C7559D22E3E5}" type="presParOf" srcId="{D1755B23-5058-4A90-B1B0-35ED960B3654}" destId="{763C1C25-DA79-4F27-840E-B3AA778096E9}" srcOrd="10" destOrd="0" presId="urn:microsoft.com/office/officeart/2016/7/layout/BasicTimeline"/>
    <dgm:cxn modelId="{068B644C-3AFF-4EC9-B4EB-B6BF7491E6D8}" type="presParOf" srcId="{763C1C25-DA79-4F27-840E-B3AA778096E9}" destId="{0DE06EDC-A4D7-49B7-83ED-06A1FCF8E6C2}" srcOrd="0" destOrd="0" presId="urn:microsoft.com/office/officeart/2016/7/layout/BasicTimeline"/>
    <dgm:cxn modelId="{AE6D2942-FEA0-457C-9647-0042E851E624}" type="presParOf" srcId="{763C1C25-DA79-4F27-840E-B3AA778096E9}" destId="{6CEE6C03-36DF-4726-A067-DBC9F67B69F2}" srcOrd="1" destOrd="0" presId="urn:microsoft.com/office/officeart/2016/7/layout/BasicTimeline"/>
    <dgm:cxn modelId="{0386D210-BC10-4C18-A8A1-7E65A0C3FC9E}" type="presParOf" srcId="{6CEE6C03-36DF-4726-A067-DBC9F67B69F2}" destId="{0CBAE91A-FDD9-4CA5-A9B6-35AE14509923}" srcOrd="0" destOrd="0" presId="urn:microsoft.com/office/officeart/2016/7/layout/BasicTimeline"/>
    <dgm:cxn modelId="{11AC655B-DB9C-49FD-B964-0270B3B629CE}" type="presParOf" srcId="{6CEE6C03-36DF-4726-A067-DBC9F67B69F2}" destId="{ECEC697D-E9B1-4BA1-B6B8-C8CE06D53D8F}" srcOrd="1" destOrd="0" presId="urn:microsoft.com/office/officeart/2016/7/layout/BasicTimeline"/>
    <dgm:cxn modelId="{5D8CDE64-F607-44DA-A3D5-FAEFEFF9E0CC}" type="presParOf" srcId="{763C1C25-DA79-4F27-840E-B3AA778096E9}" destId="{013D99E6-C0C7-45DB-9A66-401E3D16FD5D}" srcOrd="2" destOrd="0" presId="urn:microsoft.com/office/officeart/2016/7/layout/BasicTimeline"/>
    <dgm:cxn modelId="{8FCF2F7C-82D4-42ED-A18A-DF39AC514A51}" type="presParOf" srcId="{763C1C25-DA79-4F27-840E-B3AA778096E9}" destId="{66915E1F-BDB9-451C-B318-981075D5C2C7}" srcOrd="3" destOrd="0" presId="urn:microsoft.com/office/officeart/2016/7/layout/BasicTimeline"/>
    <dgm:cxn modelId="{6EBC4624-7CF9-490A-9082-AEDA77A2BAAC}" type="presParOf" srcId="{763C1C25-DA79-4F27-840E-B3AA778096E9}" destId="{9EF52C71-CC23-47CD-A82F-8FAC2FF57476}" srcOrd="4" destOrd="0" presId="urn:microsoft.com/office/officeart/2016/7/layout/BasicTimeline"/>
    <dgm:cxn modelId="{96313098-1A7E-4272-9E25-02C9FDEFE495}" type="presParOf" srcId="{D1755B23-5058-4A90-B1B0-35ED960B3654}" destId="{DB3C016C-069D-499C-B44E-13F9AA2C2DB5}" srcOrd="11" destOrd="0" presId="urn:microsoft.com/office/officeart/2016/7/layout/BasicTimeline"/>
    <dgm:cxn modelId="{9A57052E-A396-4717-80CB-6016A439FBE7}" type="presParOf" srcId="{D1755B23-5058-4A90-B1B0-35ED960B3654}" destId="{3D4D7274-79DB-4247-99D3-AD95D046324C}" srcOrd="12" destOrd="0" presId="urn:microsoft.com/office/officeart/2016/7/layout/BasicTimeline"/>
    <dgm:cxn modelId="{97915B5C-A178-4FDA-BA1A-A1F9A0BE3F45}" type="presParOf" srcId="{3D4D7274-79DB-4247-99D3-AD95D046324C}" destId="{561C8F47-DE86-482C-96F1-54FD153F2BB0}" srcOrd="0" destOrd="0" presId="urn:microsoft.com/office/officeart/2016/7/layout/BasicTimeline"/>
    <dgm:cxn modelId="{CDF6B82C-E785-44AC-A72A-55960867D96D}" type="presParOf" srcId="{3D4D7274-79DB-4247-99D3-AD95D046324C}" destId="{D732127C-E000-4545-9E36-A03D312C61FC}" srcOrd="1" destOrd="0" presId="urn:microsoft.com/office/officeart/2016/7/layout/BasicTimeline"/>
    <dgm:cxn modelId="{04804CA1-8D1C-4597-9884-184DBD9B960F}" type="presParOf" srcId="{D732127C-E000-4545-9E36-A03D312C61FC}" destId="{79BB4775-EBA9-4386-978D-631D418B0B17}" srcOrd="0" destOrd="0" presId="urn:microsoft.com/office/officeart/2016/7/layout/BasicTimeline"/>
    <dgm:cxn modelId="{178C3A3A-F2A6-45E4-AC0E-3154A434466D}" type="presParOf" srcId="{D732127C-E000-4545-9E36-A03D312C61FC}" destId="{A7C04355-910F-4361-9775-D4BE7D27E792}" srcOrd="1" destOrd="0" presId="urn:microsoft.com/office/officeart/2016/7/layout/BasicTimeline"/>
    <dgm:cxn modelId="{C2896F5D-836B-4F25-9E49-DA08B5B3B0BD}" type="presParOf" srcId="{3D4D7274-79DB-4247-99D3-AD95D046324C}" destId="{89EF57D1-DBCD-4C51-A6CC-155FEEEF09F2}" srcOrd="2" destOrd="0" presId="urn:microsoft.com/office/officeart/2016/7/layout/BasicTimeline"/>
    <dgm:cxn modelId="{F3325FD7-2E6F-4FA1-9445-0AE08DB44891}" type="presParOf" srcId="{3D4D7274-79DB-4247-99D3-AD95D046324C}" destId="{1C0E434C-AD28-450A-9E45-DFB40DBC0EE7}" srcOrd="3" destOrd="0" presId="urn:microsoft.com/office/officeart/2016/7/layout/BasicTimeline"/>
    <dgm:cxn modelId="{904C4A4D-CFA5-4034-9087-7E0A2D90F1EF}" type="presParOf" srcId="{3D4D7274-79DB-4247-99D3-AD95D046324C}" destId="{81CA48CA-9D75-43DF-BFAE-2E8F30C30871}" srcOrd="4" destOrd="0" presId="urn:microsoft.com/office/officeart/2016/7/layout/BasicTimeline"/>
    <dgm:cxn modelId="{A410C9A8-68B5-43EE-89C8-FEB385481157}" type="presParOf" srcId="{D1755B23-5058-4A90-B1B0-35ED960B3654}" destId="{420D526B-541B-4F26-A5FE-1A08598DE43E}" srcOrd="13" destOrd="0" presId="urn:microsoft.com/office/officeart/2016/7/layout/BasicTimeline"/>
    <dgm:cxn modelId="{E486AF69-D52E-4914-B9E0-75EB4352C968}" type="presParOf" srcId="{D1755B23-5058-4A90-B1B0-35ED960B3654}" destId="{1A0AFF2E-D112-4591-9857-528EE327AE97}" srcOrd="14" destOrd="0" presId="urn:microsoft.com/office/officeart/2016/7/layout/BasicTimeline"/>
    <dgm:cxn modelId="{9A0331C8-7B4A-46FA-A8CC-92C55A3E89C4}" type="presParOf" srcId="{1A0AFF2E-D112-4591-9857-528EE327AE97}" destId="{57561E0E-D352-48C8-9FB4-FD8ED2FA9045}" srcOrd="0" destOrd="0" presId="urn:microsoft.com/office/officeart/2016/7/layout/BasicTimeline"/>
    <dgm:cxn modelId="{2F6014FB-DEC1-425D-9B95-DFB3DA8A64A3}" type="presParOf" srcId="{1A0AFF2E-D112-4591-9857-528EE327AE97}" destId="{BEB93DD5-5F29-4B66-AD21-C7B4A93FBC59}" srcOrd="1" destOrd="0" presId="urn:microsoft.com/office/officeart/2016/7/layout/BasicTimeline"/>
    <dgm:cxn modelId="{3BE98E3E-5A9B-4669-B2D4-BEB160C3C388}" type="presParOf" srcId="{BEB93DD5-5F29-4B66-AD21-C7B4A93FBC59}" destId="{090587D1-55DF-4DA9-97AC-511A999B8409}" srcOrd="0" destOrd="0" presId="urn:microsoft.com/office/officeart/2016/7/layout/BasicTimeline"/>
    <dgm:cxn modelId="{5329A2A1-E698-466C-BE64-CA2B26ADB600}" type="presParOf" srcId="{BEB93DD5-5F29-4B66-AD21-C7B4A93FBC59}" destId="{0CD3A446-EC41-4ED2-B724-FBA6F766A94B}" srcOrd="1" destOrd="0" presId="urn:microsoft.com/office/officeart/2016/7/layout/BasicTimeline"/>
    <dgm:cxn modelId="{42E83DC4-EA42-47DD-95CC-4D30F7A18978}" type="presParOf" srcId="{1A0AFF2E-D112-4591-9857-528EE327AE97}" destId="{D6E6CB45-BCB6-4866-A823-E30F28C12F72}" srcOrd="2" destOrd="0" presId="urn:microsoft.com/office/officeart/2016/7/layout/BasicTimeline"/>
    <dgm:cxn modelId="{EEE90447-44B8-4748-ABF8-AFB3719ADF75}" type="presParOf" srcId="{1A0AFF2E-D112-4591-9857-528EE327AE97}" destId="{8D19292E-413B-48B6-9BCD-FCF5C6A8726B}" srcOrd="3" destOrd="0" presId="urn:microsoft.com/office/officeart/2016/7/layout/BasicTimeline"/>
    <dgm:cxn modelId="{81D5D5B7-584D-4617-A964-BB241778BBBB}" type="presParOf" srcId="{1A0AFF2E-D112-4591-9857-528EE327AE97}" destId="{F80A9013-0CE0-4D8C-BD66-D47DD6DBAB3A}" srcOrd="4" destOrd="0" presId="urn:microsoft.com/office/officeart/2016/7/layout/BasicTimeline"/>
    <dgm:cxn modelId="{F99BB1D3-9923-437C-8A77-6FF8B87B28CD}" type="presParOf" srcId="{D1755B23-5058-4A90-B1B0-35ED960B3654}" destId="{1766B16A-4E8F-425A-8AE4-802450112288}" srcOrd="15" destOrd="0" presId="urn:microsoft.com/office/officeart/2016/7/layout/BasicTimeline"/>
    <dgm:cxn modelId="{7CB5B72F-4240-4CA1-90D1-5FBE93FDB849}" type="presParOf" srcId="{D1755B23-5058-4A90-B1B0-35ED960B3654}" destId="{6B5EDBAE-B123-4B71-A3CE-2966363BB8AF}" srcOrd="16" destOrd="0" presId="urn:microsoft.com/office/officeart/2016/7/layout/BasicTimeline"/>
    <dgm:cxn modelId="{CBBD830E-E9D8-4399-960D-51417C09DA05}" type="presParOf" srcId="{6B5EDBAE-B123-4B71-A3CE-2966363BB8AF}" destId="{7BB35A70-44FC-4C49-857B-577ADEEF24D8}" srcOrd="0" destOrd="0" presId="urn:microsoft.com/office/officeart/2016/7/layout/BasicTimeline"/>
    <dgm:cxn modelId="{EA1AEB2C-0DEA-46E0-8C43-13F42AB18A02}" type="presParOf" srcId="{6B5EDBAE-B123-4B71-A3CE-2966363BB8AF}" destId="{BD635602-75A9-4367-B408-E08FFF33EF49}" srcOrd="1" destOrd="0" presId="urn:microsoft.com/office/officeart/2016/7/layout/BasicTimeline"/>
    <dgm:cxn modelId="{823E93A7-333E-4C0E-B6EB-20792D530A20}" type="presParOf" srcId="{BD635602-75A9-4367-B408-E08FFF33EF49}" destId="{BBA1E42F-1936-4F5A-B56E-5663BFDA8FF0}" srcOrd="0" destOrd="0" presId="urn:microsoft.com/office/officeart/2016/7/layout/BasicTimeline"/>
    <dgm:cxn modelId="{4FD2AD6E-A1CA-4A19-B74D-941DA61ED466}" type="presParOf" srcId="{BD635602-75A9-4367-B408-E08FFF33EF49}" destId="{E119D803-6B2F-4DF5-9DC6-8908F0A142A3}" srcOrd="1" destOrd="0" presId="urn:microsoft.com/office/officeart/2016/7/layout/BasicTimeline"/>
    <dgm:cxn modelId="{D2AB6D72-46D2-42A4-80C4-C765706EB64F}" type="presParOf" srcId="{6B5EDBAE-B123-4B71-A3CE-2966363BB8AF}" destId="{EFA4C639-839B-42E4-ACD1-3B3F96BDF96E}" srcOrd="2" destOrd="0" presId="urn:microsoft.com/office/officeart/2016/7/layout/BasicTimeline"/>
    <dgm:cxn modelId="{9EF54CA7-5B7E-4CB1-9068-C01CB093975B}" type="presParOf" srcId="{6B5EDBAE-B123-4B71-A3CE-2966363BB8AF}" destId="{E71AC4DF-3B5C-4492-923B-D597A5D96B6A}" srcOrd="3" destOrd="0" presId="urn:microsoft.com/office/officeart/2016/7/layout/BasicTimeline"/>
    <dgm:cxn modelId="{873D6D7D-8C3C-44FC-9E75-B9480C5A933E}" type="presParOf" srcId="{6B5EDBAE-B123-4B71-A3CE-2966363BB8AF}" destId="{71EC9152-B617-4E4B-9340-74DF5C17AF92}" srcOrd="4" destOrd="0" presId="urn:microsoft.com/office/officeart/2016/7/layout/BasicTimeline"/>
    <dgm:cxn modelId="{004072E9-C306-454B-9366-768C1793BFD7}" type="presParOf" srcId="{D1755B23-5058-4A90-B1B0-35ED960B3654}" destId="{62FDC0D0-3E27-4AE5-A40A-DBE72B38A6DF}" srcOrd="17" destOrd="0" presId="urn:microsoft.com/office/officeart/2016/7/layout/BasicTimeline"/>
    <dgm:cxn modelId="{AB413297-DCBF-4F66-8774-4625A4EE8788}" type="presParOf" srcId="{D1755B23-5058-4A90-B1B0-35ED960B3654}" destId="{AB48345D-9B6E-4892-B528-F61121377C57}" srcOrd="18" destOrd="0" presId="urn:microsoft.com/office/officeart/2016/7/layout/BasicTimeline"/>
    <dgm:cxn modelId="{9A125668-B2C3-4E28-8775-464AF5A58680}" type="presParOf" srcId="{AB48345D-9B6E-4892-B528-F61121377C57}" destId="{6DF3DCEC-4BE6-4125-9BA4-A9D2B659AAF5}" srcOrd="0" destOrd="0" presId="urn:microsoft.com/office/officeart/2016/7/layout/BasicTimeline"/>
    <dgm:cxn modelId="{7E6F814D-889A-4DD2-B275-01C562BE242D}" type="presParOf" srcId="{AB48345D-9B6E-4892-B528-F61121377C57}" destId="{788815B5-A395-42A2-826F-6632967669FB}" srcOrd="1" destOrd="0" presId="urn:microsoft.com/office/officeart/2016/7/layout/BasicTimeline"/>
    <dgm:cxn modelId="{9DFC4DD1-6469-49CA-9F92-0AD252E68522}" type="presParOf" srcId="{788815B5-A395-42A2-826F-6632967669FB}" destId="{62E44760-118B-4C0B-AC37-A2AF5A3F44E4}" srcOrd="0" destOrd="0" presId="urn:microsoft.com/office/officeart/2016/7/layout/BasicTimeline"/>
    <dgm:cxn modelId="{FC757E43-860B-4B76-8DBF-4B6FFCE848BE}" type="presParOf" srcId="{788815B5-A395-42A2-826F-6632967669FB}" destId="{2FFE2C2C-DEA5-4847-A955-A6593D48C7DC}" srcOrd="1" destOrd="0" presId="urn:microsoft.com/office/officeart/2016/7/layout/BasicTimeline"/>
    <dgm:cxn modelId="{F34ED049-89E4-4134-B590-DAE6FD52EB08}" type="presParOf" srcId="{AB48345D-9B6E-4892-B528-F61121377C57}" destId="{9993D027-134F-4D8D-8E5E-F4E7CE0D9127}" srcOrd="2" destOrd="0" presId="urn:microsoft.com/office/officeart/2016/7/layout/BasicTimeline"/>
    <dgm:cxn modelId="{F4706714-D3B9-4D08-908C-ABDFD9E96BF2}" type="presParOf" srcId="{AB48345D-9B6E-4892-B528-F61121377C57}" destId="{06ECD8E5-C769-4128-A1B0-CF9A5FD7F876}" srcOrd="3" destOrd="0" presId="urn:microsoft.com/office/officeart/2016/7/layout/BasicTimeline"/>
    <dgm:cxn modelId="{9643A113-0727-4D4F-9077-484302368632}" type="presParOf" srcId="{AB48345D-9B6E-4892-B528-F61121377C57}" destId="{4286F586-3A79-45F0-A0EE-DA0A83E63F4F}" srcOrd="4" destOrd="0" presId="urn:microsoft.com/office/officeart/2016/7/layout/BasicTimeline"/>
    <dgm:cxn modelId="{1FAC3645-DE28-4DCD-B5C9-589CF64BCF34}" type="presParOf" srcId="{D1755B23-5058-4A90-B1B0-35ED960B3654}" destId="{2C96289E-C553-4978-89F2-6AAF9CB269E3}" srcOrd="19" destOrd="0" presId="urn:microsoft.com/office/officeart/2016/7/layout/BasicTimeline"/>
    <dgm:cxn modelId="{247EDE41-32A6-4385-84C4-0ABB0E24F83C}" type="presParOf" srcId="{D1755B23-5058-4A90-B1B0-35ED960B3654}" destId="{D1466F2A-1CAA-4069-8D1C-68FD1DB0042C}" srcOrd="20" destOrd="0" presId="urn:microsoft.com/office/officeart/2016/7/layout/BasicTimeline"/>
    <dgm:cxn modelId="{3DCD8477-0D0C-41F0-B54C-C90AEA0E3965}" type="presParOf" srcId="{D1466F2A-1CAA-4069-8D1C-68FD1DB0042C}" destId="{D511205A-F865-4A35-A234-6903A911E7DB}" srcOrd="0" destOrd="0" presId="urn:microsoft.com/office/officeart/2016/7/layout/BasicTimeline"/>
    <dgm:cxn modelId="{09AAC922-9E74-49DD-9EBF-1783F22CCCC5}" type="presParOf" srcId="{D1466F2A-1CAA-4069-8D1C-68FD1DB0042C}" destId="{006D712C-D7B2-4213-B095-0B034620DD5F}" srcOrd="1" destOrd="0" presId="urn:microsoft.com/office/officeart/2016/7/layout/BasicTimeline"/>
    <dgm:cxn modelId="{1E401DCC-0EA1-45D0-B3B3-2CA314BDEA78}" type="presParOf" srcId="{006D712C-D7B2-4213-B095-0B034620DD5F}" destId="{15425257-311B-408A-9387-743D13F9AB66}" srcOrd="0" destOrd="0" presId="urn:microsoft.com/office/officeart/2016/7/layout/BasicTimeline"/>
    <dgm:cxn modelId="{71622730-737B-4181-BB4C-610D7D08EE42}" type="presParOf" srcId="{006D712C-D7B2-4213-B095-0B034620DD5F}" destId="{C6187D61-6864-473C-AE20-B6E42689A98D}" srcOrd="1" destOrd="0" presId="urn:microsoft.com/office/officeart/2016/7/layout/BasicTimeline"/>
    <dgm:cxn modelId="{9A89243B-AE9C-4F0E-BADF-BAF17B5C7A83}" type="presParOf" srcId="{D1466F2A-1CAA-4069-8D1C-68FD1DB0042C}" destId="{3CAD814F-FA45-4E08-8312-E0F0ABC7A70A}" srcOrd="2" destOrd="0" presId="urn:microsoft.com/office/officeart/2016/7/layout/BasicTimeline"/>
    <dgm:cxn modelId="{A7B91304-E497-4FBC-B806-DCD11B039711}" type="presParOf" srcId="{D1466F2A-1CAA-4069-8D1C-68FD1DB0042C}" destId="{243A0672-478F-4A1F-9AB9-2150FF0EB6D7}" srcOrd="3" destOrd="0" presId="urn:microsoft.com/office/officeart/2016/7/layout/BasicTimeline"/>
    <dgm:cxn modelId="{8E13B98F-260B-460A-96BD-D02F8B172DE4}" type="presParOf" srcId="{D1466F2A-1CAA-4069-8D1C-68FD1DB0042C}" destId="{4874C06C-7679-44B5-87B1-EF4BC5AD633E}" srcOrd="4" destOrd="0" presId="urn:microsoft.com/office/officeart/2016/7/layout/BasicTimeline"/>
    <dgm:cxn modelId="{6A8CF83F-FBF6-4FC3-BBD0-85086C3C0BC4}" type="presParOf" srcId="{D1755B23-5058-4A90-B1B0-35ED960B3654}" destId="{D1B4BA3C-8865-4056-B69D-8331568C3373}" srcOrd="21" destOrd="0" presId="urn:microsoft.com/office/officeart/2016/7/layout/BasicTimeline"/>
    <dgm:cxn modelId="{E040E254-3951-4347-BA7D-91FB81949E8E}" type="presParOf" srcId="{D1755B23-5058-4A90-B1B0-35ED960B3654}" destId="{C83BE196-8753-4A50-82CE-631F251393E7}" srcOrd="22" destOrd="0" presId="urn:microsoft.com/office/officeart/2016/7/layout/BasicTimeline"/>
    <dgm:cxn modelId="{34C1CBAD-15A5-4EB1-86A5-1BD576E6B874}" type="presParOf" srcId="{C83BE196-8753-4A50-82CE-631F251393E7}" destId="{BDDB11D0-6B97-4635-BB5B-3A0FA57A0FC5}" srcOrd="0" destOrd="0" presId="urn:microsoft.com/office/officeart/2016/7/layout/BasicTimeline"/>
    <dgm:cxn modelId="{30E61832-23C7-4DE3-BE57-2B055AB1C8CF}" type="presParOf" srcId="{C83BE196-8753-4A50-82CE-631F251393E7}" destId="{BECC358A-FB75-450C-8EF7-427ADCF4D93C}" srcOrd="1" destOrd="0" presId="urn:microsoft.com/office/officeart/2016/7/layout/BasicTimeline"/>
    <dgm:cxn modelId="{6F32D81B-B6A1-4E48-9181-E4C48BB1E0E7}" type="presParOf" srcId="{BECC358A-FB75-450C-8EF7-427ADCF4D93C}" destId="{BA5EDF22-B250-4217-9200-801BC3110CC2}" srcOrd="0" destOrd="0" presId="urn:microsoft.com/office/officeart/2016/7/layout/BasicTimeline"/>
    <dgm:cxn modelId="{0163FD07-3F5E-4003-94EF-88CEADCCEB35}" type="presParOf" srcId="{BECC358A-FB75-450C-8EF7-427ADCF4D93C}" destId="{7902D2BA-9078-4B1A-A1A7-2E6400CDE2A0}" srcOrd="1" destOrd="0" presId="urn:microsoft.com/office/officeart/2016/7/layout/BasicTimeline"/>
    <dgm:cxn modelId="{1E214B21-F2CC-4DFB-9959-BF21FA46B009}" type="presParOf" srcId="{C83BE196-8753-4A50-82CE-631F251393E7}" destId="{F3EFFAEA-EF00-4FB8-B5C2-C5402B4E3A08}" srcOrd="2" destOrd="0" presId="urn:microsoft.com/office/officeart/2016/7/layout/BasicTimeline"/>
    <dgm:cxn modelId="{8D059299-C95B-4205-AA88-F00C82F13B45}" type="presParOf" srcId="{C83BE196-8753-4A50-82CE-631F251393E7}" destId="{32F9CB1B-1EF9-4DD1-90CC-5B15F01B70F8}" srcOrd="3" destOrd="0" presId="urn:microsoft.com/office/officeart/2016/7/layout/BasicTimeline"/>
    <dgm:cxn modelId="{749C0288-8CF6-42EA-9D28-F50DBFB2D238}" type="presParOf" srcId="{C83BE196-8753-4A50-82CE-631F251393E7}" destId="{EE4C941E-B359-4D99-8B04-E44027DE89DD}"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BE209D-DFCD-4498-9C41-4778F9915652}"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49CE6B66-FC4C-4F58-A2F2-00E3060978E8}">
      <dgm:prSet/>
      <dgm:spPr/>
      <dgm:t>
        <a:bodyPr/>
        <a:lstStyle/>
        <a:p>
          <a:r>
            <a:rPr lang="en-US">
              <a:ea typeface="+mn-ea"/>
              <a:cs typeface="+mn-cs"/>
            </a:rPr>
            <a:t>Feedback after every session (</a:t>
          </a:r>
          <a:r>
            <a:rPr lang="en-US">
              <a:latin typeface="Neue Haas Grotesk Text Pro"/>
              <a:ea typeface="+mn-ea"/>
              <a:cs typeface="+mn-cs"/>
            </a:rPr>
            <a:t>Smiles</a:t>
          </a:r>
          <a:r>
            <a:rPr lang="en-US">
              <a:ea typeface="+mn-ea"/>
              <a:cs typeface="+mn-cs"/>
            </a:rPr>
            <a:t> feedback form)</a:t>
          </a:r>
        </a:p>
      </dgm:t>
    </dgm:pt>
    <dgm:pt modelId="{F6739781-7C31-4E6A-92E4-3A0DE8CBCCA4}" type="parTrans" cxnId="{052557B8-AB36-44E5-8AEE-CB02AED9A2D4}">
      <dgm:prSet/>
      <dgm:spPr/>
      <dgm:t>
        <a:bodyPr/>
        <a:lstStyle/>
        <a:p>
          <a:endParaRPr lang="en-US"/>
        </a:p>
      </dgm:t>
    </dgm:pt>
    <dgm:pt modelId="{E08DA203-839E-41E8-925C-259862D65BC4}" type="sibTrans" cxnId="{052557B8-AB36-44E5-8AEE-CB02AED9A2D4}">
      <dgm:prSet/>
      <dgm:spPr/>
      <dgm:t>
        <a:bodyPr/>
        <a:lstStyle/>
        <a:p>
          <a:endParaRPr lang="en-US"/>
        </a:p>
      </dgm:t>
    </dgm:pt>
    <dgm:pt modelId="{E68DCD0A-267C-4FFB-92ED-5DB6FE878C1C}">
      <dgm:prSet/>
      <dgm:spPr/>
      <dgm:t>
        <a:bodyPr/>
        <a:lstStyle/>
        <a:p>
          <a:r>
            <a:rPr lang="en-US">
              <a:ea typeface="+mn-ea"/>
              <a:cs typeface="+mn-cs"/>
            </a:rPr>
            <a:t>Professional reflection (every session)</a:t>
          </a:r>
        </a:p>
      </dgm:t>
    </dgm:pt>
    <dgm:pt modelId="{C2A97D20-DEB8-470D-AF9F-450F9223F075}" type="parTrans" cxnId="{3B0A31B0-AADD-4AAE-93EB-2600F53940E7}">
      <dgm:prSet/>
      <dgm:spPr/>
      <dgm:t>
        <a:bodyPr/>
        <a:lstStyle/>
        <a:p>
          <a:endParaRPr lang="en-US"/>
        </a:p>
      </dgm:t>
    </dgm:pt>
    <dgm:pt modelId="{416BA2CB-12B4-49DF-8E4C-B4C40FAA62E3}" type="sibTrans" cxnId="{3B0A31B0-AADD-4AAE-93EB-2600F53940E7}">
      <dgm:prSet/>
      <dgm:spPr/>
      <dgm:t>
        <a:bodyPr/>
        <a:lstStyle/>
        <a:p>
          <a:endParaRPr lang="en-US"/>
        </a:p>
      </dgm:t>
    </dgm:pt>
    <dgm:pt modelId="{8F772ACE-1D62-49E3-B6E3-2A2D06FE6813}">
      <dgm:prSet/>
      <dgm:spPr/>
      <dgm:t>
        <a:bodyPr/>
        <a:lstStyle/>
        <a:p>
          <a:r>
            <a:rPr lang="en-US">
              <a:ea typeface="+mn-ea"/>
              <a:cs typeface="+mn-cs"/>
            </a:rPr>
            <a:t>Questionnaires – </a:t>
          </a:r>
          <a:r>
            <a:rPr lang="en-US">
              <a:latin typeface="Neue Haas Grotesk Text Pro"/>
              <a:ea typeface="+mn-ea"/>
              <a:cs typeface="+mn-cs"/>
            </a:rPr>
            <a:t>Start</a:t>
          </a:r>
          <a:r>
            <a:rPr lang="en-US">
              <a:ea typeface="+mn-ea"/>
              <a:cs typeface="+mn-cs"/>
            </a:rPr>
            <a:t>, </a:t>
          </a:r>
          <a:r>
            <a:rPr lang="en-US">
              <a:latin typeface="Neue Haas Grotesk Text Pro"/>
              <a:ea typeface="+mn-ea"/>
              <a:cs typeface="+mn-cs"/>
            </a:rPr>
            <a:t>Middle</a:t>
          </a:r>
          <a:r>
            <a:rPr lang="en-US">
              <a:ea typeface="+mn-ea"/>
              <a:cs typeface="+mn-cs"/>
            </a:rPr>
            <a:t>, </a:t>
          </a:r>
          <a:r>
            <a:rPr lang="en-US">
              <a:latin typeface="Neue Haas Grotesk Text Pro"/>
              <a:ea typeface="+mn-ea"/>
              <a:cs typeface="+mn-cs"/>
            </a:rPr>
            <a:t>End</a:t>
          </a:r>
          <a:endParaRPr lang="en-US">
            <a:ea typeface="+mn-ea"/>
            <a:cs typeface="+mn-cs"/>
          </a:endParaRPr>
        </a:p>
      </dgm:t>
    </dgm:pt>
    <dgm:pt modelId="{71E7E6FD-FBC2-4266-8A0B-032D9B75F8AF}" type="parTrans" cxnId="{9DE52D0E-6A8B-4456-8029-64520DD6F849}">
      <dgm:prSet/>
      <dgm:spPr/>
      <dgm:t>
        <a:bodyPr/>
        <a:lstStyle/>
        <a:p>
          <a:endParaRPr lang="en-US"/>
        </a:p>
      </dgm:t>
    </dgm:pt>
    <dgm:pt modelId="{8A9A9889-F949-423B-A94A-638B4E9C16F0}" type="sibTrans" cxnId="{9DE52D0E-6A8B-4456-8029-64520DD6F849}">
      <dgm:prSet/>
      <dgm:spPr/>
      <dgm:t>
        <a:bodyPr/>
        <a:lstStyle/>
        <a:p>
          <a:endParaRPr lang="en-US"/>
        </a:p>
      </dgm:t>
    </dgm:pt>
    <dgm:pt modelId="{D3378B08-28BB-4383-ACE1-A9F3EB326D2D}">
      <dgm:prSet/>
      <dgm:spPr/>
      <dgm:t>
        <a:bodyPr/>
        <a:lstStyle/>
        <a:p>
          <a:r>
            <a:rPr lang="en-US">
              <a:ea typeface="+mn-ea"/>
              <a:cs typeface="+mn-cs"/>
            </a:rPr>
            <a:t>End of year report</a:t>
          </a:r>
        </a:p>
      </dgm:t>
    </dgm:pt>
    <dgm:pt modelId="{69ED184E-8AB7-462F-AA5F-495D2468013B}" type="parTrans" cxnId="{D924DBF2-1D49-4EC4-B8D3-ED311DDD2C2C}">
      <dgm:prSet/>
      <dgm:spPr/>
      <dgm:t>
        <a:bodyPr/>
        <a:lstStyle/>
        <a:p>
          <a:endParaRPr lang="en-US"/>
        </a:p>
      </dgm:t>
    </dgm:pt>
    <dgm:pt modelId="{FB40F113-B194-4F4B-86D5-E451B7FD8B67}" type="sibTrans" cxnId="{D924DBF2-1D49-4EC4-B8D3-ED311DDD2C2C}">
      <dgm:prSet/>
      <dgm:spPr/>
      <dgm:t>
        <a:bodyPr/>
        <a:lstStyle/>
        <a:p>
          <a:endParaRPr lang="en-US"/>
        </a:p>
      </dgm:t>
    </dgm:pt>
    <dgm:pt modelId="{7DE3454F-66F1-4813-95F8-9FA0CD0A2C99}">
      <dgm:prSet/>
      <dgm:spPr/>
      <dgm:t>
        <a:bodyPr/>
        <a:lstStyle/>
        <a:p>
          <a:r>
            <a:rPr lang="en-US">
              <a:ea typeface="+mn-ea"/>
              <a:cs typeface="+mn-cs"/>
            </a:rPr>
            <a:t>To build young people's wellbeing and resilience.</a:t>
          </a:r>
        </a:p>
      </dgm:t>
    </dgm:pt>
    <dgm:pt modelId="{BB3D36C2-4F38-4075-8A06-4A9DD58D8B71}" type="parTrans" cxnId="{5E6A4969-FFC1-4459-A05F-C5644D1E1D3E}">
      <dgm:prSet/>
      <dgm:spPr/>
      <dgm:t>
        <a:bodyPr/>
        <a:lstStyle/>
        <a:p>
          <a:endParaRPr lang="en-US"/>
        </a:p>
      </dgm:t>
    </dgm:pt>
    <dgm:pt modelId="{54C5863C-A9D8-4253-A48C-A4B9E9AB9A41}" type="sibTrans" cxnId="{5E6A4969-FFC1-4459-A05F-C5644D1E1D3E}">
      <dgm:prSet/>
      <dgm:spPr/>
      <dgm:t>
        <a:bodyPr/>
        <a:lstStyle/>
        <a:p>
          <a:endParaRPr lang="en-US"/>
        </a:p>
      </dgm:t>
    </dgm:pt>
    <dgm:pt modelId="{06390799-BEA1-4566-8F68-6C5966D4D0E0}" type="pres">
      <dgm:prSet presAssocID="{07BE209D-DFCD-4498-9C41-4778F9915652}" presName="diagram" presStyleCnt="0">
        <dgm:presLayoutVars>
          <dgm:dir/>
          <dgm:resizeHandles val="exact"/>
        </dgm:presLayoutVars>
      </dgm:prSet>
      <dgm:spPr/>
    </dgm:pt>
    <dgm:pt modelId="{D8109D89-C51D-476B-8509-44677B11AA54}" type="pres">
      <dgm:prSet presAssocID="{49CE6B66-FC4C-4F58-A2F2-00E3060978E8}" presName="node" presStyleLbl="node1" presStyleIdx="0" presStyleCnt="5">
        <dgm:presLayoutVars>
          <dgm:bulletEnabled val="1"/>
        </dgm:presLayoutVars>
      </dgm:prSet>
      <dgm:spPr/>
    </dgm:pt>
    <dgm:pt modelId="{374B008B-403A-4F80-A114-9CC2A1F5EB0A}" type="pres">
      <dgm:prSet presAssocID="{E08DA203-839E-41E8-925C-259862D65BC4}" presName="sibTrans" presStyleCnt="0"/>
      <dgm:spPr/>
    </dgm:pt>
    <dgm:pt modelId="{AB6DFD61-F5BA-4844-8BC6-45D489249992}" type="pres">
      <dgm:prSet presAssocID="{E68DCD0A-267C-4FFB-92ED-5DB6FE878C1C}" presName="node" presStyleLbl="node1" presStyleIdx="1" presStyleCnt="5">
        <dgm:presLayoutVars>
          <dgm:bulletEnabled val="1"/>
        </dgm:presLayoutVars>
      </dgm:prSet>
      <dgm:spPr/>
    </dgm:pt>
    <dgm:pt modelId="{58AF929F-019A-4A11-A48E-1A9C79C430A5}" type="pres">
      <dgm:prSet presAssocID="{416BA2CB-12B4-49DF-8E4C-B4C40FAA62E3}" presName="sibTrans" presStyleCnt="0"/>
      <dgm:spPr/>
    </dgm:pt>
    <dgm:pt modelId="{CB190EC5-C7F5-4CB9-8026-E8FF635FB615}" type="pres">
      <dgm:prSet presAssocID="{8F772ACE-1D62-49E3-B6E3-2A2D06FE6813}" presName="node" presStyleLbl="node1" presStyleIdx="2" presStyleCnt="5">
        <dgm:presLayoutVars>
          <dgm:bulletEnabled val="1"/>
        </dgm:presLayoutVars>
      </dgm:prSet>
      <dgm:spPr/>
    </dgm:pt>
    <dgm:pt modelId="{E6423E2D-A708-4BE5-A236-EDA25C07AF63}" type="pres">
      <dgm:prSet presAssocID="{8A9A9889-F949-423B-A94A-638B4E9C16F0}" presName="sibTrans" presStyleCnt="0"/>
      <dgm:spPr/>
    </dgm:pt>
    <dgm:pt modelId="{C1576B44-1EE0-42C6-8B4E-3736CCCA3A83}" type="pres">
      <dgm:prSet presAssocID="{D3378B08-28BB-4383-ACE1-A9F3EB326D2D}" presName="node" presStyleLbl="node1" presStyleIdx="3" presStyleCnt="5">
        <dgm:presLayoutVars>
          <dgm:bulletEnabled val="1"/>
        </dgm:presLayoutVars>
      </dgm:prSet>
      <dgm:spPr/>
    </dgm:pt>
    <dgm:pt modelId="{5C69929C-1885-4346-B0D3-15CF3A9BE45A}" type="pres">
      <dgm:prSet presAssocID="{FB40F113-B194-4F4B-86D5-E451B7FD8B67}" presName="sibTrans" presStyleCnt="0"/>
      <dgm:spPr/>
    </dgm:pt>
    <dgm:pt modelId="{EC0DE89A-EBBF-44AB-BC82-3EA4DB6BD9A1}" type="pres">
      <dgm:prSet presAssocID="{7DE3454F-66F1-4813-95F8-9FA0CD0A2C99}" presName="node" presStyleLbl="node1" presStyleIdx="4" presStyleCnt="5">
        <dgm:presLayoutVars>
          <dgm:bulletEnabled val="1"/>
        </dgm:presLayoutVars>
      </dgm:prSet>
      <dgm:spPr/>
    </dgm:pt>
  </dgm:ptLst>
  <dgm:cxnLst>
    <dgm:cxn modelId="{DBA01805-C2B4-488E-B8FF-8E85E458D8D9}" type="presOf" srcId="{49CE6B66-FC4C-4F58-A2F2-00E3060978E8}" destId="{D8109D89-C51D-476B-8509-44677B11AA54}" srcOrd="0" destOrd="0" presId="urn:microsoft.com/office/officeart/2005/8/layout/default"/>
    <dgm:cxn modelId="{9DE52D0E-6A8B-4456-8029-64520DD6F849}" srcId="{07BE209D-DFCD-4498-9C41-4778F9915652}" destId="{8F772ACE-1D62-49E3-B6E3-2A2D06FE6813}" srcOrd="2" destOrd="0" parTransId="{71E7E6FD-FBC2-4266-8A0B-032D9B75F8AF}" sibTransId="{8A9A9889-F949-423B-A94A-638B4E9C16F0}"/>
    <dgm:cxn modelId="{F0BE6E44-4F1C-4BEE-9E58-869C9B7DDEA0}" type="presOf" srcId="{7DE3454F-66F1-4813-95F8-9FA0CD0A2C99}" destId="{EC0DE89A-EBBF-44AB-BC82-3EA4DB6BD9A1}" srcOrd="0" destOrd="0" presId="urn:microsoft.com/office/officeart/2005/8/layout/default"/>
    <dgm:cxn modelId="{5E6A4969-FFC1-4459-A05F-C5644D1E1D3E}" srcId="{07BE209D-DFCD-4498-9C41-4778F9915652}" destId="{7DE3454F-66F1-4813-95F8-9FA0CD0A2C99}" srcOrd="4" destOrd="0" parTransId="{BB3D36C2-4F38-4075-8A06-4A9DD58D8B71}" sibTransId="{54C5863C-A9D8-4253-A48C-A4B9E9AB9A41}"/>
    <dgm:cxn modelId="{091B3877-6475-4BDB-806D-83C22B2E0968}" type="presOf" srcId="{D3378B08-28BB-4383-ACE1-A9F3EB326D2D}" destId="{C1576B44-1EE0-42C6-8B4E-3736CCCA3A83}" srcOrd="0" destOrd="0" presId="urn:microsoft.com/office/officeart/2005/8/layout/default"/>
    <dgm:cxn modelId="{F21C3D92-4AC0-4483-B6FA-03F2E4F60393}" type="presOf" srcId="{07BE209D-DFCD-4498-9C41-4778F9915652}" destId="{06390799-BEA1-4566-8F68-6C5966D4D0E0}" srcOrd="0" destOrd="0" presId="urn:microsoft.com/office/officeart/2005/8/layout/default"/>
    <dgm:cxn modelId="{3B0A31B0-AADD-4AAE-93EB-2600F53940E7}" srcId="{07BE209D-DFCD-4498-9C41-4778F9915652}" destId="{E68DCD0A-267C-4FFB-92ED-5DB6FE878C1C}" srcOrd="1" destOrd="0" parTransId="{C2A97D20-DEB8-470D-AF9F-450F9223F075}" sibTransId="{416BA2CB-12B4-49DF-8E4C-B4C40FAA62E3}"/>
    <dgm:cxn modelId="{052557B8-AB36-44E5-8AEE-CB02AED9A2D4}" srcId="{07BE209D-DFCD-4498-9C41-4778F9915652}" destId="{49CE6B66-FC4C-4F58-A2F2-00E3060978E8}" srcOrd="0" destOrd="0" parTransId="{F6739781-7C31-4E6A-92E4-3A0DE8CBCCA4}" sibTransId="{E08DA203-839E-41E8-925C-259862D65BC4}"/>
    <dgm:cxn modelId="{3ECACFC7-AF27-43FD-8D72-B04F0C4B87CA}" type="presOf" srcId="{8F772ACE-1D62-49E3-B6E3-2A2D06FE6813}" destId="{CB190EC5-C7F5-4CB9-8026-E8FF635FB615}" srcOrd="0" destOrd="0" presId="urn:microsoft.com/office/officeart/2005/8/layout/default"/>
    <dgm:cxn modelId="{6DBC18C8-3F8F-4E22-AA29-253863294DDA}" type="presOf" srcId="{E68DCD0A-267C-4FFB-92ED-5DB6FE878C1C}" destId="{AB6DFD61-F5BA-4844-8BC6-45D489249992}" srcOrd="0" destOrd="0" presId="urn:microsoft.com/office/officeart/2005/8/layout/default"/>
    <dgm:cxn modelId="{D924DBF2-1D49-4EC4-B8D3-ED311DDD2C2C}" srcId="{07BE209D-DFCD-4498-9C41-4778F9915652}" destId="{D3378B08-28BB-4383-ACE1-A9F3EB326D2D}" srcOrd="3" destOrd="0" parTransId="{69ED184E-8AB7-462F-AA5F-495D2468013B}" sibTransId="{FB40F113-B194-4F4B-86D5-E451B7FD8B67}"/>
    <dgm:cxn modelId="{77F21C4D-288C-46AB-9D59-4EB0B1C3BFCE}" type="presParOf" srcId="{06390799-BEA1-4566-8F68-6C5966D4D0E0}" destId="{D8109D89-C51D-476B-8509-44677B11AA54}" srcOrd="0" destOrd="0" presId="urn:microsoft.com/office/officeart/2005/8/layout/default"/>
    <dgm:cxn modelId="{541507DB-1794-48F4-B8A8-18DF72FDA156}" type="presParOf" srcId="{06390799-BEA1-4566-8F68-6C5966D4D0E0}" destId="{374B008B-403A-4F80-A114-9CC2A1F5EB0A}" srcOrd="1" destOrd="0" presId="urn:microsoft.com/office/officeart/2005/8/layout/default"/>
    <dgm:cxn modelId="{2D9AB21A-A210-43F5-BB13-39332D904CB6}" type="presParOf" srcId="{06390799-BEA1-4566-8F68-6C5966D4D0E0}" destId="{AB6DFD61-F5BA-4844-8BC6-45D489249992}" srcOrd="2" destOrd="0" presId="urn:microsoft.com/office/officeart/2005/8/layout/default"/>
    <dgm:cxn modelId="{9B07B148-591C-4F9E-99F9-732062C3877D}" type="presParOf" srcId="{06390799-BEA1-4566-8F68-6C5966D4D0E0}" destId="{58AF929F-019A-4A11-A48E-1A9C79C430A5}" srcOrd="3" destOrd="0" presId="urn:microsoft.com/office/officeart/2005/8/layout/default"/>
    <dgm:cxn modelId="{4906743C-5CD9-440A-BBC7-BCC8FC4BB3A8}" type="presParOf" srcId="{06390799-BEA1-4566-8F68-6C5966D4D0E0}" destId="{CB190EC5-C7F5-4CB9-8026-E8FF635FB615}" srcOrd="4" destOrd="0" presId="urn:microsoft.com/office/officeart/2005/8/layout/default"/>
    <dgm:cxn modelId="{7794CAEF-63B1-44A1-9B90-EE93B1733446}" type="presParOf" srcId="{06390799-BEA1-4566-8F68-6C5966D4D0E0}" destId="{E6423E2D-A708-4BE5-A236-EDA25C07AF63}" srcOrd="5" destOrd="0" presId="urn:microsoft.com/office/officeart/2005/8/layout/default"/>
    <dgm:cxn modelId="{AEFD6FB4-0329-4022-9983-E51C0DDA6C6C}" type="presParOf" srcId="{06390799-BEA1-4566-8F68-6C5966D4D0E0}" destId="{C1576B44-1EE0-42C6-8B4E-3736CCCA3A83}" srcOrd="6" destOrd="0" presId="urn:microsoft.com/office/officeart/2005/8/layout/default"/>
    <dgm:cxn modelId="{13A6DABA-19A5-45DA-B056-A77537B5F306}" type="presParOf" srcId="{06390799-BEA1-4566-8F68-6C5966D4D0E0}" destId="{5C69929C-1885-4346-B0D3-15CF3A9BE45A}" srcOrd="7" destOrd="0" presId="urn:microsoft.com/office/officeart/2005/8/layout/default"/>
    <dgm:cxn modelId="{BB1B002B-C457-4017-A189-127920D2AC87}" type="presParOf" srcId="{06390799-BEA1-4566-8F68-6C5966D4D0E0}" destId="{EC0DE89A-EBBF-44AB-BC82-3EA4DB6BD9A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C6B114-86A5-47F4-8B99-092D6C79A575}" type="doc">
      <dgm:prSet loTypeId="urn:microsoft.com/office/officeart/2005/8/layout/cycle6" loCatId="cycle" qsTypeId="urn:microsoft.com/office/officeart/2005/8/quickstyle/3d1" qsCatId="3D" csTypeId="urn:microsoft.com/office/officeart/2005/8/colors/accent2_3" csCatId="accent2" phldr="1"/>
      <dgm:spPr/>
      <dgm:t>
        <a:bodyPr/>
        <a:lstStyle/>
        <a:p>
          <a:endParaRPr lang="en-US"/>
        </a:p>
      </dgm:t>
    </dgm:pt>
    <dgm:pt modelId="{2A89E559-BDD2-4B2F-BBEC-FBA3B4EA9425}">
      <dgm:prSet phldrT="[Text]" phldr="0"/>
      <dgm:spPr/>
      <dgm:t>
        <a:bodyPr/>
        <a:lstStyle/>
        <a:p>
          <a:pPr rtl="0"/>
          <a:r>
            <a:rPr lang="en-US">
              <a:latin typeface="Neue Haas Grotesk Text Pro"/>
            </a:rPr>
            <a:t>Educative </a:t>
          </a:r>
          <a:endParaRPr lang="en-US"/>
        </a:p>
      </dgm:t>
    </dgm:pt>
    <dgm:pt modelId="{73687344-9EC6-4075-AC08-416314B1B2CD}" type="parTrans" cxnId="{35656E11-FAE4-4DD3-A9DE-2D1D8BEA068B}">
      <dgm:prSet/>
      <dgm:spPr/>
      <dgm:t>
        <a:bodyPr/>
        <a:lstStyle/>
        <a:p>
          <a:endParaRPr lang="en-US"/>
        </a:p>
      </dgm:t>
    </dgm:pt>
    <dgm:pt modelId="{1DF63CAE-458C-41B5-981A-1B46C6B59AFC}" type="sibTrans" cxnId="{35656E11-FAE4-4DD3-A9DE-2D1D8BEA068B}">
      <dgm:prSet/>
      <dgm:spPr/>
      <dgm:t>
        <a:bodyPr/>
        <a:lstStyle/>
        <a:p>
          <a:endParaRPr lang="en-US"/>
        </a:p>
      </dgm:t>
    </dgm:pt>
    <dgm:pt modelId="{DE84223D-0E89-4481-A1D7-6A7310B753B7}">
      <dgm:prSet phldrT="[Text]" phldr="0"/>
      <dgm:spPr/>
      <dgm:t>
        <a:bodyPr/>
        <a:lstStyle/>
        <a:p>
          <a:r>
            <a:rPr lang="en-US">
              <a:latin typeface="Neue Haas Grotesk Text Pro"/>
            </a:rPr>
            <a:t>Expressive</a:t>
          </a:r>
          <a:endParaRPr lang="en-US"/>
        </a:p>
      </dgm:t>
    </dgm:pt>
    <dgm:pt modelId="{3D943B7D-6015-4773-B41C-401F2EE9BE35}" type="parTrans" cxnId="{0452CCCC-7128-4DD9-8227-6999A346516C}">
      <dgm:prSet/>
      <dgm:spPr/>
      <dgm:t>
        <a:bodyPr/>
        <a:lstStyle/>
        <a:p>
          <a:endParaRPr lang="en-US"/>
        </a:p>
      </dgm:t>
    </dgm:pt>
    <dgm:pt modelId="{997166ED-7C15-4516-AD5E-87A4F3945FCD}" type="sibTrans" cxnId="{0452CCCC-7128-4DD9-8227-6999A346516C}">
      <dgm:prSet/>
      <dgm:spPr/>
      <dgm:t>
        <a:bodyPr/>
        <a:lstStyle/>
        <a:p>
          <a:endParaRPr lang="en-US"/>
        </a:p>
      </dgm:t>
    </dgm:pt>
    <dgm:pt modelId="{0B52A9AA-B3B4-45EE-96A8-5F9738D8D98F}">
      <dgm:prSet phldrT="[Text]" phldr="0"/>
      <dgm:spPr/>
      <dgm:t>
        <a:bodyPr/>
        <a:lstStyle/>
        <a:p>
          <a:r>
            <a:rPr lang="en-US" dirty="0">
              <a:latin typeface="Neue Haas Grotesk Text Pro"/>
            </a:rPr>
            <a:t>Participative</a:t>
          </a:r>
          <a:endParaRPr lang="en-US" dirty="0"/>
        </a:p>
      </dgm:t>
    </dgm:pt>
    <dgm:pt modelId="{01D17D7D-0B2A-47DD-A87C-D5586E587A90}" type="parTrans" cxnId="{B650310A-D6B1-4BC9-BBDE-E7E2986786EA}">
      <dgm:prSet/>
      <dgm:spPr/>
      <dgm:t>
        <a:bodyPr/>
        <a:lstStyle/>
        <a:p>
          <a:endParaRPr lang="en-US"/>
        </a:p>
      </dgm:t>
    </dgm:pt>
    <dgm:pt modelId="{C3489416-13C0-485B-9C82-09DF8BF0E3A8}" type="sibTrans" cxnId="{B650310A-D6B1-4BC9-BBDE-E7E2986786EA}">
      <dgm:prSet/>
      <dgm:spPr/>
      <dgm:t>
        <a:bodyPr/>
        <a:lstStyle/>
        <a:p>
          <a:endParaRPr lang="en-US"/>
        </a:p>
      </dgm:t>
    </dgm:pt>
    <dgm:pt modelId="{F7B243A8-5A60-4AFC-A48E-B10B5E2F0D7E}">
      <dgm:prSet phldrT="[Text]" phldr="0"/>
      <dgm:spPr/>
      <dgm:t>
        <a:bodyPr/>
        <a:lstStyle/>
        <a:p>
          <a:r>
            <a:rPr lang="en-US" dirty="0">
              <a:latin typeface="Neue Haas Grotesk Text Pro"/>
            </a:rPr>
            <a:t>Inclusive</a:t>
          </a:r>
          <a:endParaRPr lang="en-US" dirty="0"/>
        </a:p>
      </dgm:t>
    </dgm:pt>
    <dgm:pt modelId="{5A473E05-67F7-4AF9-A06A-C7D5513628BB}" type="parTrans" cxnId="{7B0DCD41-8A7D-4FE3-95F9-D2B775C3835A}">
      <dgm:prSet/>
      <dgm:spPr/>
      <dgm:t>
        <a:bodyPr/>
        <a:lstStyle/>
        <a:p>
          <a:endParaRPr lang="en-US"/>
        </a:p>
      </dgm:t>
    </dgm:pt>
    <dgm:pt modelId="{2DDF9A6C-8D5D-4C32-8C8D-1AD68F3D07FD}" type="sibTrans" cxnId="{7B0DCD41-8A7D-4FE3-95F9-D2B775C3835A}">
      <dgm:prSet/>
      <dgm:spPr/>
      <dgm:t>
        <a:bodyPr/>
        <a:lstStyle/>
        <a:p>
          <a:endParaRPr lang="en-US"/>
        </a:p>
      </dgm:t>
    </dgm:pt>
    <dgm:pt modelId="{61E38CC8-DCFE-42C4-A1C9-3009A0F7B740}">
      <dgm:prSet phldrT="[Text]" phldr="0"/>
      <dgm:spPr/>
      <dgm:t>
        <a:bodyPr/>
        <a:lstStyle/>
        <a:p>
          <a:r>
            <a:rPr lang="en-US">
              <a:latin typeface="Neue Haas Grotesk Text Pro"/>
            </a:rPr>
            <a:t>Empowering</a:t>
          </a:r>
          <a:endParaRPr lang="en-US"/>
        </a:p>
      </dgm:t>
    </dgm:pt>
    <dgm:pt modelId="{DADAAE05-82E5-4FD0-845A-A5401A093D4D}" type="parTrans" cxnId="{78346FBF-EA86-4195-8517-4D63ACAC5188}">
      <dgm:prSet/>
      <dgm:spPr/>
      <dgm:t>
        <a:bodyPr/>
        <a:lstStyle/>
        <a:p>
          <a:endParaRPr lang="en-US"/>
        </a:p>
      </dgm:t>
    </dgm:pt>
    <dgm:pt modelId="{38E4DB3F-3436-4C9A-9426-024AB30686D3}" type="sibTrans" cxnId="{78346FBF-EA86-4195-8517-4D63ACAC5188}">
      <dgm:prSet/>
      <dgm:spPr/>
      <dgm:t>
        <a:bodyPr/>
        <a:lstStyle/>
        <a:p>
          <a:endParaRPr lang="en-US"/>
        </a:p>
      </dgm:t>
    </dgm:pt>
    <dgm:pt modelId="{5A2C2B72-4F88-42D3-92C8-63FA88057E2A}" type="pres">
      <dgm:prSet presAssocID="{38C6B114-86A5-47F4-8B99-092D6C79A575}" presName="cycle" presStyleCnt="0">
        <dgm:presLayoutVars>
          <dgm:dir/>
          <dgm:resizeHandles val="exact"/>
        </dgm:presLayoutVars>
      </dgm:prSet>
      <dgm:spPr/>
    </dgm:pt>
    <dgm:pt modelId="{830695B3-37CD-42C5-928B-BD78C9B555F4}" type="pres">
      <dgm:prSet presAssocID="{2A89E559-BDD2-4B2F-BBEC-FBA3B4EA9425}" presName="node" presStyleLbl="node1" presStyleIdx="0" presStyleCnt="5">
        <dgm:presLayoutVars>
          <dgm:bulletEnabled val="1"/>
        </dgm:presLayoutVars>
      </dgm:prSet>
      <dgm:spPr/>
    </dgm:pt>
    <dgm:pt modelId="{74B345EF-4E73-4AB4-8DC4-DB9439F22DA7}" type="pres">
      <dgm:prSet presAssocID="{2A89E559-BDD2-4B2F-BBEC-FBA3B4EA9425}" presName="spNode" presStyleCnt="0"/>
      <dgm:spPr/>
    </dgm:pt>
    <dgm:pt modelId="{135E5C58-390A-4309-8171-4ABAC132AA86}" type="pres">
      <dgm:prSet presAssocID="{1DF63CAE-458C-41B5-981A-1B46C6B59AFC}" presName="sibTrans" presStyleLbl="sibTrans1D1" presStyleIdx="0" presStyleCnt="5"/>
      <dgm:spPr/>
    </dgm:pt>
    <dgm:pt modelId="{DA55569D-0F2A-46D3-A4F0-586EC26D5F38}" type="pres">
      <dgm:prSet presAssocID="{DE84223D-0E89-4481-A1D7-6A7310B753B7}" presName="node" presStyleLbl="node1" presStyleIdx="1" presStyleCnt="5">
        <dgm:presLayoutVars>
          <dgm:bulletEnabled val="1"/>
        </dgm:presLayoutVars>
      </dgm:prSet>
      <dgm:spPr/>
    </dgm:pt>
    <dgm:pt modelId="{65763FC7-E05E-4057-AA5D-CF3F00D3C4D9}" type="pres">
      <dgm:prSet presAssocID="{DE84223D-0E89-4481-A1D7-6A7310B753B7}" presName="spNode" presStyleCnt="0"/>
      <dgm:spPr/>
    </dgm:pt>
    <dgm:pt modelId="{704F00DE-EEAD-4C49-83A3-991C08A79CAC}" type="pres">
      <dgm:prSet presAssocID="{997166ED-7C15-4516-AD5E-87A4F3945FCD}" presName="sibTrans" presStyleLbl="sibTrans1D1" presStyleIdx="1" presStyleCnt="5"/>
      <dgm:spPr/>
    </dgm:pt>
    <dgm:pt modelId="{5CFE9044-6086-4EEF-92E7-2F2845B0788D}" type="pres">
      <dgm:prSet presAssocID="{0B52A9AA-B3B4-45EE-96A8-5F9738D8D98F}" presName="node" presStyleLbl="node1" presStyleIdx="2" presStyleCnt="5">
        <dgm:presLayoutVars>
          <dgm:bulletEnabled val="1"/>
        </dgm:presLayoutVars>
      </dgm:prSet>
      <dgm:spPr/>
    </dgm:pt>
    <dgm:pt modelId="{60C8CAC2-D251-4FB5-8477-3BF2308425A7}" type="pres">
      <dgm:prSet presAssocID="{0B52A9AA-B3B4-45EE-96A8-5F9738D8D98F}" presName="spNode" presStyleCnt="0"/>
      <dgm:spPr/>
    </dgm:pt>
    <dgm:pt modelId="{255E5BE4-1D6C-4872-A2C8-7C31F85A21E7}" type="pres">
      <dgm:prSet presAssocID="{C3489416-13C0-485B-9C82-09DF8BF0E3A8}" presName="sibTrans" presStyleLbl="sibTrans1D1" presStyleIdx="2" presStyleCnt="5"/>
      <dgm:spPr/>
    </dgm:pt>
    <dgm:pt modelId="{D38CF637-4F7B-4405-BCF7-EECADB79C299}" type="pres">
      <dgm:prSet presAssocID="{F7B243A8-5A60-4AFC-A48E-B10B5E2F0D7E}" presName="node" presStyleLbl="node1" presStyleIdx="3" presStyleCnt="5">
        <dgm:presLayoutVars>
          <dgm:bulletEnabled val="1"/>
        </dgm:presLayoutVars>
      </dgm:prSet>
      <dgm:spPr/>
    </dgm:pt>
    <dgm:pt modelId="{CA5D2F9E-89CA-4FCE-9146-385140E2F475}" type="pres">
      <dgm:prSet presAssocID="{F7B243A8-5A60-4AFC-A48E-B10B5E2F0D7E}" presName="spNode" presStyleCnt="0"/>
      <dgm:spPr/>
    </dgm:pt>
    <dgm:pt modelId="{0A10CE1B-41FE-46A3-8C8B-6C5E8E9ED928}" type="pres">
      <dgm:prSet presAssocID="{2DDF9A6C-8D5D-4C32-8C8D-1AD68F3D07FD}" presName="sibTrans" presStyleLbl="sibTrans1D1" presStyleIdx="3" presStyleCnt="5"/>
      <dgm:spPr/>
    </dgm:pt>
    <dgm:pt modelId="{04E695F5-E7D2-41AF-9B40-868FF44FF0A4}" type="pres">
      <dgm:prSet presAssocID="{61E38CC8-DCFE-42C4-A1C9-3009A0F7B740}" presName="node" presStyleLbl="node1" presStyleIdx="4" presStyleCnt="5">
        <dgm:presLayoutVars>
          <dgm:bulletEnabled val="1"/>
        </dgm:presLayoutVars>
      </dgm:prSet>
      <dgm:spPr/>
    </dgm:pt>
    <dgm:pt modelId="{3D0E064E-78E5-4270-9DF7-3491033C5BA4}" type="pres">
      <dgm:prSet presAssocID="{61E38CC8-DCFE-42C4-A1C9-3009A0F7B740}" presName="spNode" presStyleCnt="0"/>
      <dgm:spPr/>
    </dgm:pt>
    <dgm:pt modelId="{F9949706-EEE1-4C8D-91EF-D1C050C8A097}" type="pres">
      <dgm:prSet presAssocID="{38E4DB3F-3436-4C9A-9426-024AB30686D3}" presName="sibTrans" presStyleLbl="sibTrans1D1" presStyleIdx="4" presStyleCnt="5"/>
      <dgm:spPr/>
    </dgm:pt>
  </dgm:ptLst>
  <dgm:cxnLst>
    <dgm:cxn modelId="{B650310A-D6B1-4BC9-BBDE-E7E2986786EA}" srcId="{38C6B114-86A5-47F4-8B99-092D6C79A575}" destId="{0B52A9AA-B3B4-45EE-96A8-5F9738D8D98F}" srcOrd="2" destOrd="0" parTransId="{01D17D7D-0B2A-47DD-A87C-D5586E587A90}" sibTransId="{C3489416-13C0-485B-9C82-09DF8BF0E3A8}"/>
    <dgm:cxn modelId="{35656E11-FAE4-4DD3-A9DE-2D1D8BEA068B}" srcId="{38C6B114-86A5-47F4-8B99-092D6C79A575}" destId="{2A89E559-BDD2-4B2F-BBEC-FBA3B4EA9425}" srcOrd="0" destOrd="0" parTransId="{73687344-9EC6-4075-AC08-416314B1B2CD}" sibTransId="{1DF63CAE-458C-41B5-981A-1B46C6B59AFC}"/>
    <dgm:cxn modelId="{E6D4D639-C8B5-4FCA-A291-26EB6CCE536B}" type="presOf" srcId="{1DF63CAE-458C-41B5-981A-1B46C6B59AFC}" destId="{135E5C58-390A-4309-8171-4ABAC132AA86}" srcOrd="0" destOrd="0" presId="urn:microsoft.com/office/officeart/2005/8/layout/cycle6"/>
    <dgm:cxn modelId="{8B1F913F-8774-4514-BC4B-34414CD6685E}" type="presOf" srcId="{61E38CC8-DCFE-42C4-A1C9-3009A0F7B740}" destId="{04E695F5-E7D2-41AF-9B40-868FF44FF0A4}" srcOrd="0" destOrd="0" presId="urn:microsoft.com/office/officeart/2005/8/layout/cycle6"/>
    <dgm:cxn modelId="{7B0DCD41-8A7D-4FE3-95F9-D2B775C3835A}" srcId="{38C6B114-86A5-47F4-8B99-092D6C79A575}" destId="{F7B243A8-5A60-4AFC-A48E-B10B5E2F0D7E}" srcOrd="3" destOrd="0" parTransId="{5A473E05-67F7-4AF9-A06A-C7D5513628BB}" sibTransId="{2DDF9A6C-8D5D-4C32-8C8D-1AD68F3D07FD}"/>
    <dgm:cxn modelId="{40529E43-63AE-4CCC-901C-9372EE18C1E0}" type="presOf" srcId="{DE84223D-0E89-4481-A1D7-6A7310B753B7}" destId="{DA55569D-0F2A-46D3-A4F0-586EC26D5F38}" srcOrd="0" destOrd="0" presId="urn:microsoft.com/office/officeart/2005/8/layout/cycle6"/>
    <dgm:cxn modelId="{9AC2296A-76CA-41C2-8638-8546EDD2A891}" type="presOf" srcId="{997166ED-7C15-4516-AD5E-87A4F3945FCD}" destId="{704F00DE-EEAD-4C49-83A3-991C08A79CAC}" srcOrd="0" destOrd="0" presId="urn:microsoft.com/office/officeart/2005/8/layout/cycle6"/>
    <dgm:cxn modelId="{FC46186D-64E3-42D2-997E-478B5764186F}" type="presOf" srcId="{2A89E559-BDD2-4B2F-BBEC-FBA3B4EA9425}" destId="{830695B3-37CD-42C5-928B-BD78C9B555F4}" srcOrd="0" destOrd="0" presId="urn:microsoft.com/office/officeart/2005/8/layout/cycle6"/>
    <dgm:cxn modelId="{7DF74873-4F9C-4B86-9D4A-3937BCECBA48}" type="presOf" srcId="{F7B243A8-5A60-4AFC-A48E-B10B5E2F0D7E}" destId="{D38CF637-4F7B-4405-BCF7-EECADB79C299}" srcOrd="0" destOrd="0" presId="urn:microsoft.com/office/officeart/2005/8/layout/cycle6"/>
    <dgm:cxn modelId="{F9C18275-4685-4C37-B417-6644B368538B}" type="presOf" srcId="{38C6B114-86A5-47F4-8B99-092D6C79A575}" destId="{5A2C2B72-4F88-42D3-92C8-63FA88057E2A}" srcOrd="0" destOrd="0" presId="urn:microsoft.com/office/officeart/2005/8/layout/cycle6"/>
    <dgm:cxn modelId="{C4772476-05C0-4064-A066-8A106551883F}" type="presOf" srcId="{C3489416-13C0-485B-9C82-09DF8BF0E3A8}" destId="{255E5BE4-1D6C-4872-A2C8-7C31F85A21E7}" srcOrd="0" destOrd="0" presId="urn:microsoft.com/office/officeart/2005/8/layout/cycle6"/>
    <dgm:cxn modelId="{0977C2AD-4047-4CA1-A535-A255625B182E}" type="presOf" srcId="{38E4DB3F-3436-4C9A-9426-024AB30686D3}" destId="{F9949706-EEE1-4C8D-91EF-D1C050C8A097}" srcOrd="0" destOrd="0" presId="urn:microsoft.com/office/officeart/2005/8/layout/cycle6"/>
    <dgm:cxn modelId="{78346FBF-EA86-4195-8517-4D63ACAC5188}" srcId="{38C6B114-86A5-47F4-8B99-092D6C79A575}" destId="{61E38CC8-DCFE-42C4-A1C9-3009A0F7B740}" srcOrd="4" destOrd="0" parTransId="{DADAAE05-82E5-4FD0-845A-A5401A093D4D}" sibTransId="{38E4DB3F-3436-4C9A-9426-024AB30686D3}"/>
    <dgm:cxn modelId="{752CEAC6-2D50-4E11-A7D9-6BBF708E7B42}" type="presOf" srcId="{0B52A9AA-B3B4-45EE-96A8-5F9738D8D98F}" destId="{5CFE9044-6086-4EEF-92E7-2F2845B0788D}" srcOrd="0" destOrd="0" presId="urn:microsoft.com/office/officeart/2005/8/layout/cycle6"/>
    <dgm:cxn modelId="{0452CCCC-7128-4DD9-8227-6999A346516C}" srcId="{38C6B114-86A5-47F4-8B99-092D6C79A575}" destId="{DE84223D-0E89-4481-A1D7-6A7310B753B7}" srcOrd="1" destOrd="0" parTransId="{3D943B7D-6015-4773-B41C-401F2EE9BE35}" sibTransId="{997166ED-7C15-4516-AD5E-87A4F3945FCD}"/>
    <dgm:cxn modelId="{F6F9F5E3-706E-418A-A83A-36146C66BFEA}" type="presOf" srcId="{2DDF9A6C-8D5D-4C32-8C8D-1AD68F3D07FD}" destId="{0A10CE1B-41FE-46A3-8C8B-6C5E8E9ED928}" srcOrd="0" destOrd="0" presId="urn:microsoft.com/office/officeart/2005/8/layout/cycle6"/>
    <dgm:cxn modelId="{424FF444-208D-41C2-94E8-A710F9880556}" type="presParOf" srcId="{5A2C2B72-4F88-42D3-92C8-63FA88057E2A}" destId="{830695B3-37CD-42C5-928B-BD78C9B555F4}" srcOrd="0" destOrd="0" presId="urn:microsoft.com/office/officeart/2005/8/layout/cycle6"/>
    <dgm:cxn modelId="{8CF3F18C-B42C-4CBE-8189-9C82097265BA}" type="presParOf" srcId="{5A2C2B72-4F88-42D3-92C8-63FA88057E2A}" destId="{74B345EF-4E73-4AB4-8DC4-DB9439F22DA7}" srcOrd="1" destOrd="0" presId="urn:microsoft.com/office/officeart/2005/8/layout/cycle6"/>
    <dgm:cxn modelId="{A91AD51C-9A95-41D6-B254-B8E5440A2BDC}" type="presParOf" srcId="{5A2C2B72-4F88-42D3-92C8-63FA88057E2A}" destId="{135E5C58-390A-4309-8171-4ABAC132AA86}" srcOrd="2" destOrd="0" presId="urn:microsoft.com/office/officeart/2005/8/layout/cycle6"/>
    <dgm:cxn modelId="{9A4FA776-814B-4556-AFBE-268F267EFEBE}" type="presParOf" srcId="{5A2C2B72-4F88-42D3-92C8-63FA88057E2A}" destId="{DA55569D-0F2A-46D3-A4F0-586EC26D5F38}" srcOrd="3" destOrd="0" presId="urn:microsoft.com/office/officeart/2005/8/layout/cycle6"/>
    <dgm:cxn modelId="{25A2213F-0EE1-4354-A96E-133A55A614AA}" type="presParOf" srcId="{5A2C2B72-4F88-42D3-92C8-63FA88057E2A}" destId="{65763FC7-E05E-4057-AA5D-CF3F00D3C4D9}" srcOrd="4" destOrd="0" presId="urn:microsoft.com/office/officeart/2005/8/layout/cycle6"/>
    <dgm:cxn modelId="{C16FFC05-138B-4711-928B-67A78C6409A0}" type="presParOf" srcId="{5A2C2B72-4F88-42D3-92C8-63FA88057E2A}" destId="{704F00DE-EEAD-4C49-83A3-991C08A79CAC}" srcOrd="5" destOrd="0" presId="urn:microsoft.com/office/officeart/2005/8/layout/cycle6"/>
    <dgm:cxn modelId="{B0C165B1-9148-45D3-87AE-8C29B0633724}" type="presParOf" srcId="{5A2C2B72-4F88-42D3-92C8-63FA88057E2A}" destId="{5CFE9044-6086-4EEF-92E7-2F2845B0788D}" srcOrd="6" destOrd="0" presId="urn:microsoft.com/office/officeart/2005/8/layout/cycle6"/>
    <dgm:cxn modelId="{9A2D0C90-AA29-4B34-9AB8-B2B6A2265EEC}" type="presParOf" srcId="{5A2C2B72-4F88-42D3-92C8-63FA88057E2A}" destId="{60C8CAC2-D251-4FB5-8477-3BF2308425A7}" srcOrd="7" destOrd="0" presId="urn:microsoft.com/office/officeart/2005/8/layout/cycle6"/>
    <dgm:cxn modelId="{2A7F95E0-9AB1-4A84-AD04-DCD1DFE6B61F}" type="presParOf" srcId="{5A2C2B72-4F88-42D3-92C8-63FA88057E2A}" destId="{255E5BE4-1D6C-4872-A2C8-7C31F85A21E7}" srcOrd="8" destOrd="0" presId="urn:microsoft.com/office/officeart/2005/8/layout/cycle6"/>
    <dgm:cxn modelId="{92599A7A-38C9-47E0-A243-3374DA2AE1E0}" type="presParOf" srcId="{5A2C2B72-4F88-42D3-92C8-63FA88057E2A}" destId="{D38CF637-4F7B-4405-BCF7-EECADB79C299}" srcOrd="9" destOrd="0" presId="urn:microsoft.com/office/officeart/2005/8/layout/cycle6"/>
    <dgm:cxn modelId="{62481CAC-9FDB-416E-B12D-61C2CA9B6DC4}" type="presParOf" srcId="{5A2C2B72-4F88-42D3-92C8-63FA88057E2A}" destId="{CA5D2F9E-89CA-4FCE-9146-385140E2F475}" srcOrd="10" destOrd="0" presId="urn:microsoft.com/office/officeart/2005/8/layout/cycle6"/>
    <dgm:cxn modelId="{B0DAA731-D4D2-42B1-B700-0D1D128AF35D}" type="presParOf" srcId="{5A2C2B72-4F88-42D3-92C8-63FA88057E2A}" destId="{0A10CE1B-41FE-46A3-8C8B-6C5E8E9ED928}" srcOrd="11" destOrd="0" presId="urn:microsoft.com/office/officeart/2005/8/layout/cycle6"/>
    <dgm:cxn modelId="{72CAB1C0-0F22-4260-8957-7078DAE3F802}" type="presParOf" srcId="{5A2C2B72-4F88-42D3-92C8-63FA88057E2A}" destId="{04E695F5-E7D2-41AF-9B40-868FF44FF0A4}" srcOrd="12" destOrd="0" presId="urn:microsoft.com/office/officeart/2005/8/layout/cycle6"/>
    <dgm:cxn modelId="{D2D05CE1-8249-46B2-B5C0-6610B56C44EA}" type="presParOf" srcId="{5A2C2B72-4F88-42D3-92C8-63FA88057E2A}" destId="{3D0E064E-78E5-4270-9DF7-3491033C5BA4}" srcOrd="13" destOrd="0" presId="urn:microsoft.com/office/officeart/2005/8/layout/cycle6"/>
    <dgm:cxn modelId="{AE207A36-3C6E-4B99-A9F6-5ED890072F22}" type="presParOf" srcId="{5A2C2B72-4F88-42D3-92C8-63FA88057E2A}" destId="{F9949706-EEE1-4C8D-91EF-D1C050C8A097}"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91E72D-79CD-4B86-A0C3-71321328A162}"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D55C4A61-4B89-4022-83E9-33548BC642FE}">
      <dgm:prSet/>
      <dgm:spPr/>
      <dgm:t>
        <a:bodyPr/>
        <a:lstStyle/>
        <a:p>
          <a:r>
            <a:rPr lang="en-US"/>
            <a:t>Full cost breakdown can be sent to you after this presentation</a:t>
          </a:r>
        </a:p>
      </dgm:t>
    </dgm:pt>
    <dgm:pt modelId="{F16A2F7D-67B6-474B-ACB4-137FA032306C}" type="parTrans" cxnId="{E915A869-9C76-449A-AA58-1BC3DF0C3EEC}">
      <dgm:prSet/>
      <dgm:spPr/>
      <dgm:t>
        <a:bodyPr/>
        <a:lstStyle/>
        <a:p>
          <a:endParaRPr lang="en-US"/>
        </a:p>
      </dgm:t>
    </dgm:pt>
    <dgm:pt modelId="{F3C42C98-9EBF-498C-BA89-BF192D86C08C}" type="sibTrans" cxnId="{E915A869-9C76-449A-AA58-1BC3DF0C3EEC}">
      <dgm:prSet/>
      <dgm:spPr/>
      <dgm:t>
        <a:bodyPr/>
        <a:lstStyle/>
        <a:p>
          <a:endParaRPr lang="en-US"/>
        </a:p>
      </dgm:t>
    </dgm:pt>
    <dgm:pt modelId="{09B9FE46-73FD-4B8A-9474-E3F5B450159A}">
      <dgm:prSet/>
      <dgm:spPr/>
      <dgm:t>
        <a:bodyPr/>
        <a:lstStyle/>
        <a:p>
          <a:r>
            <a:rPr lang="en-US"/>
            <a:t>Kit – footballs, football boots, goalkeeper gloves, shin pads</a:t>
          </a:r>
        </a:p>
      </dgm:t>
    </dgm:pt>
    <dgm:pt modelId="{EB06F929-A6BF-4ECD-B70D-BCB377F86CD2}" type="parTrans" cxnId="{A357A537-C6A7-4088-AF0D-E45283A05BED}">
      <dgm:prSet/>
      <dgm:spPr/>
      <dgm:t>
        <a:bodyPr/>
        <a:lstStyle/>
        <a:p>
          <a:endParaRPr lang="en-US"/>
        </a:p>
      </dgm:t>
    </dgm:pt>
    <dgm:pt modelId="{54497DCC-D636-4A9B-AF87-E90EE5C37767}" type="sibTrans" cxnId="{A357A537-C6A7-4088-AF0D-E45283A05BED}">
      <dgm:prSet/>
      <dgm:spPr/>
      <dgm:t>
        <a:bodyPr/>
        <a:lstStyle/>
        <a:p>
          <a:endParaRPr lang="en-US"/>
        </a:p>
      </dgm:t>
    </dgm:pt>
    <dgm:pt modelId="{E25FE820-EAB7-491F-A7D8-013C2A77FEB3}">
      <dgm:prSet/>
      <dgm:spPr/>
      <dgm:t>
        <a:bodyPr/>
        <a:lstStyle/>
        <a:p>
          <a:r>
            <a:rPr lang="en-US"/>
            <a:t>Hiring the 4G pitch</a:t>
          </a:r>
        </a:p>
      </dgm:t>
    </dgm:pt>
    <dgm:pt modelId="{76F46244-E823-4FAD-8371-C6F977895549}" type="parTrans" cxnId="{C2F8364B-0DD7-4F54-83F6-FEF9611FA4ED}">
      <dgm:prSet/>
      <dgm:spPr/>
      <dgm:t>
        <a:bodyPr/>
        <a:lstStyle/>
        <a:p>
          <a:endParaRPr lang="en-US"/>
        </a:p>
      </dgm:t>
    </dgm:pt>
    <dgm:pt modelId="{14995933-4089-455C-9732-1542AF3E84D4}" type="sibTrans" cxnId="{C2F8364B-0DD7-4F54-83F6-FEF9611FA4ED}">
      <dgm:prSet/>
      <dgm:spPr/>
      <dgm:t>
        <a:bodyPr/>
        <a:lstStyle/>
        <a:p>
          <a:endParaRPr lang="en-US"/>
        </a:p>
      </dgm:t>
    </dgm:pt>
    <dgm:pt modelId="{5994BA8D-3542-4431-BA24-B7DFD872921C}">
      <dgm:prSet/>
      <dgm:spPr/>
      <dgm:t>
        <a:bodyPr/>
        <a:lstStyle/>
        <a:p>
          <a:r>
            <a:rPr lang="en-US"/>
            <a:t>Pricing will decrease after first year</a:t>
          </a:r>
        </a:p>
      </dgm:t>
    </dgm:pt>
    <dgm:pt modelId="{9CF4FF22-D727-464F-BAB9-CE6342D53B60}" type="parTrans" cxnId="{2F8B1D48-9001-475D-8E69-EC61C63F5D90}">
      <dgm:prSet/>
      <dgm:spPr/>
      <dgm:t>
        <a:bodyPr/>
        <a:lstStyle/>
        <a:p>
          <a:endParaRPr lang="en-US"/>
        </a:p>
      </dgm:t>
    </dgm:pt>
    <dgm:pt modelId="{A6A7E47B-8F82-4C5E-83D8-68E99C14CFE5}" type="sibTrans" cxnId="{2F8B1D48-9001-475D-8E69-EC61C63F5D90}">
      <dgm:prSet/>
      <dgm:spPr/>
      <dgm:t>
        <a:bodyPr/>
        <a:lstStyle/>
        <a:p>
          <a:endParaRPr lang="en-US"/>
        </a:p>
      </dgm:t>
    </dgm:pt>
    <dgm:pt modelId="{84F69D32-C5F5-46F3-8981-284301F3C940}" type="pres">
      <dgm:prSet presAssocID="{9191E72D-79CD-4B86-A0C3-71321328A162}" presName="outerComposite" presStyleCnt="0">
        <dgm:presLayoutVars>
          <dgm:chMax val="5"/>
          <dgm:dir/>
          <dgm:resizeHandles val="exact"/>
        </dgm:presLayoutVars>
      </dgm:prSet>
      <dgm:spPr/>
    </dgm:pt>
    <dgm:pt modelId="{B3D67F3E-6314-4FEA-9F77-062143ACB7A0}" type="pres">
      <dgm:prSet presAssocID="{9191E72D-79CD-4B86-A0C3-71321328A162}" presName="dummyMaxCanvas" presStyleCnt="0">
        <dgm:presLayoutVars/>
      </dgm:prSet>
      <dgm:spPr/>
    </dgm:pt>
    <dgm:pt modelId="{3F24BBC4-7C3D-4648-9975-06FCB7433015}" type="pres">
      <dgm:prSet presAssocID="{9191E72D-79CD-4B86-A0C3-71321328A162}" presName="FourNodes_1" presStyleLbl="node1" presStyleIdx="0" presStyleCnt="4">
        <dgm:presLayoutVars>
          <dgm:bulletEnabled val="1"/>
        </dgm:presLayoutVars>
      </dgm:prSet>
      <dgm:spPr/>
    </dgm:pt>
    <dgm:pt modelId="{92A7F3FA-6CC8-4127-9E67-460351A05830}" type="pres">
      <dgm:prSet presAssocID="{9191E72D-79CD-4B86-A0C3-71321328A162}" presName="FourNodes_2" presStyleLbl="node1" presStyleIdx="1" presStyleCnt="4">
        <dgm:presLayoutVars>
          <dgm:bulletEnabled val="1"/>
        </dgm:presLayoutVars>
      </dgm:prSet>
      <dgm:spPr/>
    </dgm:pt>
    <dgm:pt modelId="{1679BE00-A61B-4741-9174-CEDD6F8056C4}" type="pres">
      <dgm:prSet presAssocID="{9191E72D-79CD-4B86-A0C3-71321328A162}" presName="FourNodes_3" presStyleLbl="node1" presStyleIdx="2" presStyleCnt="4">
        <dgm:presLayoutVars>
          <dgm:bulletEnabled val="1"/>
        </dgm:presLayoutVars>
      </dgm:prSet>
      <dgm:spPr/>
    </dgm:pt>
    <dgm:pt modelId="{2970F9E3-DD06-4B7A-B142-3D3BFBC62882}" type="pres">
      <dgm:prSet presAssocID="{9191E72D-79CD-4B86-A0C3-71321328A162}" presName="FourNodes_4" presStyleLbl="node1" presStyleIdx="3" presStyleCnt="4">
        <dgm:presLayoutVars>
          <dgm:bulletEnabled val="1"/>
        </dgm:presLayoutVars>
      </dgm:prSet>
      <dgm:spPr/>
    </dgm:pt>
    <dgm:pt modelId="{BF81C8ED-31FD-40DB-9FC3-43A534043136}" type="pres">
      <dgm:prSet presAssocID="{9191E72D-79CD-4B86-A0C3-71321328A162}" presName="FourConn_1-2" presStyleLbl="fgAccFollowNode1" presStyleIdx="0" presStyleCnt="3">
        <dgm:presLayoutVars>
          <dgm:bulletEnabled val="1"/>
        </dgm:presLayoutVars>
      </dgm:prSet>
      <dgm:spPr/>
    </dgm:pt>
    <dgm:pt modelId="{5D150A82-7E12-4D85-8EC2-27DE3E5AD32D}" type="pres">
      <dgm:prSet presAssocID="{9191E72D-79CD-4B86-A0C3-71321328A162}" presName="FourConn_2-3" presStyleLbl="fgAccFollowNode1" presStyleIdx="1" presStyleCnt="3">
        <dgm:presLayoutVars>
          <dgm:bulletEnabled val="1"/>
        </dgm:presLayoutVars>
      </dgm:prSet>
      <dgm:spPr/>
    </dgm:pt>
    <dgm:pt modelId="{69AFB4F5-E84A-44E9-8FC3-1AE98D41CF33}" type="pres">
      <dgm:prSet presAssocID="{9191E72D-79CD-4B86-A0C3-71321328A162}" presName="FourConn_3-4" presStyleLbl="fgAccFollowNode1" presStyleIdx="2" presStyleCnt="3">
        <dgm:presLayoutVars>
          <dgm:bulletEnabled val="1"/>
        </dgm:presLayoutVars>
      </dgm:prSet>
      <dgm:spPr/>
    </dgm:pt>
    <dgm:pt modelId="{7A2FA44E-3C1E-4874-83AB-86B71E7BF382}" type="pres">
      <dgm:prSet presAssocID="{9191E72D-79CD-4B86-A0C3-71321328A162}" presName="FourNodes_1_text" presStyleLbl="node1" presStyleIdx="3" presStyleCnt="4">
        <dgm:presLayoutVars>
          <dgm:bulletEnabled val="1"/>
        </dgm:presLayoutVars>
      </dgm:prSet>
      <dgm:spPr/>
    </dgm:pt>
    <dgm:pt modelId="{74DF341B-D7E6-44CE-98CF-DA5765753014}" type="pres">
      <dgm:prSet presAssocID="{9191E72D-79CD-4B86-A0C3-71321328A162}" presName="FourNodes_2_text" presStyleLbl="node1" presStyleIdx="3" presStyleCnt="4">
        <dgm:presLayoutVars>
          <dgm:bulletEnabled val="1"/>
        </dgm:presLayoutVars>
      </dgm:prSet>
      <dgm:spPr/>
    </dgm:pt>
    <dgm:pt modelId="{31721B91-EE12-4697-8F2A-2AA690177045}" type="pres">
      <dgm:prSet presAssocID="{9191E72D-79CD-4B86-A0C3-71321328A162}" presName="FourNodes_3_text" presStyleLbl="node1" presStyleIdx="3" presStyleCnt="4">
        <dgm:presLayoutVars>
          <dgm:bulletEnabled val="1"/>
        </dgm:presLayoutVars>
      </dgm:prSet>
      <dgm:spPr/>
    </dgm:pt>
    <dgm:pt modelId="{3D4F64EB-729A-411E-8132-04A347F7093E}" type="pres">
      <dgm:prSet presAssocID="{9191E72D-79CD-4B86-A0C3-71321328A162}" presName="FourNodes_4_text" presStyleLbl="node1" presStyleIdx="3" presStyleCnt="4">
        <dgm:presLayoutVars>
          <dgm:bulletEnabled val="1"/>
        </dgm:presLayoutVars>
      </dgm:prSet>
      <dgm:spPr/>
    </dgm:pt>
  </dgm:ptLst>
  <dgm:cxnLst>
    <dgm:cxn modelId="{A357A537-C6A7-4088-AF0D-E45283A05BED}" srcId="{9191E72D-79CD-4B86-A0C3-71321328A162}" destId="{09B9FE46-73FD-4B8A-9474-E3F5B450159A}" srcOrd="1" destOrd="0" parTransId="{EB06F929-A6BF-4ECD-B70D-BCB377F86CD2}" sibTransId="{54497DCC-D636-4A9B-AF87-E90EE5C37767}"/>
    <dgm:cxn modelId="{165B373B-9E91-4AD3-AEED-60AC46067370}" type="presOf" srcId="{D55C4A61-4B89-4022-83E9-33548BC642FE}" destId="{7A2FA44E-3C1E-4874-83AB-86B71E7BF382}" srcOrd="1" destOrd="0" presId="urn:microsoft.com/office/officeart/2005/8/layout/vProcess5"/>
    <dgm:cxn modelId="{7747855B-ED72-4DA4-94A4-C6FF79978AD6}" type="presOf" srcId="{09B9FE46-73FD-4B8A-9474-E3F5B450159A}" destId="{74DF341B-D7E6-44CE-98CF-DA5765753014}" srcOrd="1" destOrd="0" presId="urn:microsoft.com/office/officeart/2005/8/layout/vProcess5"/>
    <dgm:cxn modelId="{2F8B1D48-9001-475D-8E69-EC61C63F5D90}" srcId="{9191E72D-79CD-4B86-A0C3-71321328A162}" destId="{5994BA8D-3542-4431-BA24-B7DFD872921C}" srcOrd="3" destOrd="0" parTransId="{9CF4FF22-D727-464F-BAB9-CE6342D53B60}" sibTransId="{A6A7E47B-8F82-4C5E-83D8-68E99C14CFE5}"/>
    <dgm:cxn modelId="{E915A869-9C76-449A-AA58-1BC3DF0C3EEC}" srcId="{9191E72D-79CD-4B86-A0C3-71321328A162}" destId="{D55C4A61-4B89-4022-83E9-33548BC642FE}" srcOrd="0" destOrd="0" parTransId="{F16A2F7D-67B6-474B-ACB4-137FA032306C}" sibTransId="{F3C42C98-9EBF-498C-BA89-BF192D86C08C}"/>
    <dgm:cxn modelId="{C2F8364B-0DD7-4F54-83F6-FEF9611FA4ED}" srcId="{9191E72D-79CD-4B86-A0C3-71321328A162}" destId="{E25FE820-EAB7-491F-A7D8-013C2A77FEB3}" srcOrd="2" destOrd="0" parTransId="{76F46244-E823-4FAD-8371-C6F977895549}" sibTransId="{14995933-4089-455C-9732-1542AF3E84D4}"/>
    <dgm:cxn modelId="{C8DC9951-E0AB-4D34-9034-2FCEB516D12B}" type="presOf" srcId="{54497DCC-D636-4A9B-AF87-E90EE5C37767}" destId="{5D150A82-7E12-4D85-8EC2-27DE3E5AD32D}" srcOrd="0" destOrd="0" presId="urn:microsoft.com/office/officeart/2005/8/layout/vProcess5"/>
    <dgm:cxn modelId="{E0A39A79-B0B7-44F0-BC5F-A7BA9CC36628}" type="presOf" srcId="{5994BA8D-3542-4431-BA24-B7DFD872921C}" destId="{3D4F64EB-729A-411E-8132-04A347F7093E}" srcOrd="1" destOrd="0" presId="urn:microsoft.com/office/officeart/2005/8/layout/vProcess5"/>
    <dgm:cxn modelId="{3938357C-A3B8-4934-BB6D-D60F061D99F0}" type="presOf" srcId="{5994BA8D-3542-4431-BA24-B7DFD872921C}" destId="{2970F9E3-DD06-4B7A-B142-3D3BFBC62882}" srcOrd="0" destOrd="0" presId="urn:microsoft.com/office/officeart/2005/8/layout/vProcess5"/>
    <dgm:cxn modelId="{59B41484-C5AE-4552-BFBD-53412C5615B0}" type="presOf" srcId="{E25FE820-EAB7-491F-A7D8-013C2A77FEB3}" destId="{1679BE00-A61B-4741-9174-CEDD6F8056C4}" srcOrd="0" destOrd="0" presId="urn:microsoft.com/office/officeart/2005/8/layout/vProcess5"/>
    <dgm:cxn modelId="{8903D48C-DD53-4889-8004-5A75B71D8F68}" type="presOf" srcId="{F3C42C98-9EBF-498C-BA89-BF192D86C08C}" destId="{BF81C8ED-31FD-40DB-9FC3-43A534043136}" srcOrd="0" destOrd="0" presId="urn:microsoft.com/office/officeart/2005/8/layout/vProcess5"/>
    <dgm:cxn modelId="{9BBDA7AC-ABB9-4670-A0E9-D8C3462E47F9}" type="presOf" srcId="{09B9FE46-73FD-4B8A-9474-E3F5B450159A}" destId="{92A7F3FA-6CC8-4127-9E67-460351A05830}" srcOrd="0" destOrd="0" presId="urn:microsoft.com/office/officeart/2005/8/layout/vProcess5"/>
    <dgm:cxn modelId="{B8C2F7C3-4061-4659-9971-0BFE1C620E73}" type="presOf" srcId="{9191E72D-79CD-4B86-A0C3-71321328A162}" destId="{84F69D32-C5F5-46F3-8981-284301F3C940}" srcOrd="0" destOrd="0" presId="urn:microsoft.com/office/officeart/2005/8/layout/vProcess5"/>
    <dgm:cxn modelId="{89883AE7-CCCB-4885-A92F-860F68FDB79F}" type="presOf" srcId="{D55C4A61-4B89-4022-83E9-33548BC642FE}" destId="{3F24BBC4-7C3D-4648-9975-06FCB7433015}" srcOrd="0" destOrd="0" presId="urn:microsoft.com/office/officeart/2005/8/layout/vProcess5"/>
    <dgm:cxn modelId="{28653EEA-C216-47ED-9D42-F59627D025B2}" type="presOf" srcId="{14995933-4089-455C-9732-1542AF3E84D4}" destId="{69AFB4F5-E84A-44E9-8FC3-1AE98D41CF33}" srcOrd="0" destOrd="0" presId="urn:microsoft.com/office/officeart/2005/8/layout/vProcess5"/>
    <dgm:cxn modelId="{7FD699F7-A61F-48E1-A667-06CE0C758FAF}" type="presOf" srcId="{E25FE820-EAB7-491F-A7D8-013C2A77FEB3}" destId="{31721B91-EE12-4697-8F2A-2AA690177045}" srcOrd="1" destOrd="0" presId="urn:microsoft.com/office/officeart/2005/8/layout/vProcess5"/>
    <dgm:cxn modelId="{434C77ED-D5DD-4E44-BA4B-65BEDFCD7BBC}" type="presParOf" srcId="{84F69D32-C5F5-46F3-8981-284301F3C940}" destId="{B3D67F3E-6314-4FEA-9F77-062143ACB7A0}" srcOrd="0" destOrd="0" presId="urn:microsoft.com/office/officeart/2005/8/layout/vProcess5"/>
    <dgm:cxn modelId="{9DD18799-D807-4A72-AD05-080A81E41687}" type="presParOf" srcId="{84F69D32-C5F5-46F3-8981-284301F3C940}" destId="{3F24BBC4-7C3D-4648-9975-06FCB7433015}" srcOrd="1" destOrd="0" presId="urn:microsoft.com/office/officeart/2005/8/layout/vProcess5"/>
    <dgm:cxn modelId="{975FA74C-B83A-4436-8DC4-A901BBDCF8EE}" type="presParOf" srcId="{84F69D32-C5F5-46F3-8981-284301F3C940}" destId="{92A7F3FA-6CC8-4127-9E67-460351A05830}" srcOrd="2" destOrd="0" presId="urn:microsoft.com/office/officeart/2005/8/layout/vProcess5"/>
    <dgm:cxn modelId="{9BF68A7B-4FAB-4710-9B8B-84B112BB0A23}" type="presParOf" srcId="{84F69D32-C5F5-46F3-8981-284301F3C940}" destId="{1679BE00-A61B-4741-9174-CEDD6F8056C4}" srcOrd="3" destOrd="0" presId="urn:microsoft.com/office/officeart/2005/8/layout/vProcess5"/>
    <dgm:cxn modelId="{DA1BC865-9D3E-414C-91F3-5C8BE61C2D40}" type="presParOf" srcId="{84F69D32-C5F5-46F3-8981-284301F3C940}" destId="{2970F9E3-DD06-4B7A-B142-3D3BFBC62882}" srcOrd="4" destOrd="0" presId="urn:microsoft.com/office/officeart/2005/8/layout/vProcess5"/>
    <dgm:cxn modelId="{D760FE8A-F317-4A85-8FD6-4CAC17DCB8C9}" type="presParOf" srcId="{84F69D32-C5F5-46F3-8981-284301F3C940}" destId="{BF81C8ED-31FD-40DB-9FC3-43A534043136}" srcOrd="5" destOrd="0" presId="urn:microsoft.com/office/officeart/2005/8/layout/vProcess5"/>
    <dgm:cxn modelId="{281521DD-90A3-416A-A2A6-84B9D3C4D545}" type="presParOf" srcId="{84F69D32-C5F5-46F3-8981-284301F3C940}" destId="{5D150A82-7E12-4D85-8EC2-27DE3E5AD32D}" srcOrd="6" destOrd="0" presId="urn:microsoft.com/office/officeart/2005/8/layout/vProcess5"/>
    <dgm:cxn modelId="{8FB8F935-CB09-4112-81D5-C28C10158F5C}" type="presParOf" srcId="{84F69D32-C5F5-46F3-8981-284301F3C940}" destId="{69AFB4F5-E84A-44E9-8FC3-1AE98D41CF33}" srcOrd="7" destOrd="0" presId="urn:microsoft.com/office/officeart/2005/8/layout/vProcess5"/>
    <dgm:cxn modelId="{7D09E8D1-3B7F-4614-8534-FAE1E5D90A8C}" type="presParOf" srcId="{84F69D32-C5F5-46F3-8981-284301F3C940}" destId="{7A2FA44E-3C1E-4874-83AB-86B71E7BF382}" srcOrd="8" destOrd="0" presId="urn:microsoft.com/office/officeart/2005/8/layout/vProcess5"/>
    <dgm:cxn modelId="{B6F222C6-9249-4AB7-BEF7-055CBF1D0305}" type="presParOf" srcId="{84F69D32-C5F5-46F3-8981-284301F3C940}" destId="{74DF341B-D7E6-44CE-98CF-DA5765753014}" srcOrd="9" destOrd="0" presId="urn:microsoft.com/office/officeart/2005/8/layout/vProcess5"/>
    <dgm:cxn modelId="{03AED1B8-7AFF-4AFE-AC8D-5A7BD2EF6235}" type="presParOf" srcId="{84F69D32-C5F5-46F3-8981-284301F3C940}" destId="{31721B91-EE12-4697-8F2A-2AA690177045}" srcOrd="10" destOrd="0" presId="urn:microsoft.com/office/officeart/2005/8/layout/vProcess5"/>
    <dgm:cxn modelId="{D00FF098-4C33-48F9-801D-E7384104ADA9}" type="presParOf" srcId="{84F69D32-C5F5-46F3-8981-284301F3C940}" destId="{3D4F64EB-729A-411E-8132-04A347F7093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BE5389-7996-4490-B0D6-9F9695A83B8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ACA3A494-ABA6-4335-9F88-0D81253E1B62}">
      <dgm:prSet/>
      <dgm:spPr/>
      <dgm:t>
        <a:bodyPr/>
        <a:lstStyle/>
        <a:p>
          <a:pPr>
            <a:lnSpc>
              <a:spcPct val="100000"/>
            </a:lnSpc>
            <a:defRPr cap="all"/>
          </a:pPr>
          <a:r>
            <a:rPr lang="en-US"/>
            <a:t>Weather   </a:t>
          </a:r>
        </a:p>
      </dgm:t>
    </dgm:pt>
    <dgm:pt modelId="{D097E532-E4A3-410E-BD96-9A2D01F1CA01}" type="parTrans" cxnId="{2FDE71C2-5F1D-4A28-9D88-A46F4CCD312D}">
      <dgm:prSet/>
      <dgm:spPr/>
      <dgm:t>
        <a:bodyPr/>
        <a:lstStyle/>
        <a:p>
          <a:endParaRPr lang="en-US"/>
        </a:p>
      </dgm:t>
    </dgm:pt>
    <dgm:pt modelId="{A4707C4A-CD6B-49C4-94F3-02172D7D955B}" type="sibTrans" cxnId="{2FDE71C2-5F1D-4A28-9D88-A46F4CCD312D}">
      <dgm:prSet/>
      <dgm:spPr/>
      <dgm:t>
        <a:bodyPr/>
        <a:lstStyle/>
        <a:p>
          <a:endParaRPr lang="en-US"/>
        </a:p>
      </dgm:t>
    </dgm:pt>
    <dgm:pt modelId="{84E5219C-19C7-426D-B3C9-2B5946384DB0}">
      <dgm:prSet/>
      <dgm:spPr/>
      <dgm:t>
        <a:bodyPr/>
        <a:lstStyle/>
        <a:p>
          <a:pPr>
            <a:lnSpc>
              <a:spcPct val="100000"/>
            </a:lnSpc>
            <a:defRPr cap="all"/>
          </a:pPr>
          <a:r>
            <a:rPr lang="en-US"/>
            <a:t>Young people engagement </a:t>
          </a:r>
        </a:p>
      </dgm:t>
    </dgm:pt>
    <dgm:pt modelId="{70B04A00-6708-4C07-9D31-99F507FF9EBF}" type="parTrans" cxnId="{728023D6-90A2-4506-B3FF-5BF57B7B7A28}">
      <dgm:prSet/>
      <dgm:spPr/>
      <dgm:t>
        <a:bodyPr/>
        <a:lstStyle/>
        <a:p>
          <a:endParaRPr lang="en-US"/>
        </a:p>
      </dgm:t>
    </dgm:pt>
    <dgm:pt modelId="{38202A0A-41AA-4B83-9285-5BE3F0C37AEE}" type="sibTrans" cxnId="{728023D6-90A2-4506-B3FF-5BF57B7B7A28}">
      <dgm:prSet/>
      <dgm:spPr/>
      <dgm:t>
        <a:bodyPr/>
        <a:lstStyle/>
        <a:p>
          <a:endParaRPr lang="en-US"/>
        </a:p>
      </dgm:t>
    </dgm:pt>
    <dgm:pt modelId="{2EA549F6-1AF5-4998-9DE8-4F53AD38B92B}">
      <dgm:prSet/>
      <dgm:spPr/>
      <dgm:t>
        <a:bodyPr/>
        <a:lstStyle/>
        <a:p>
          <a:pPr>
            <a:lnSpc>
              <a:spcPct val="100000"/>
            </a:lnSpc>
            <a:defRPr cap="all"/>
          </a:pPr>
          <a:r>
            <a:rPr lang="en-US"/>
            <a:t>Booking the 4G pitch</a:t>
          </a:r>
        </a:p>
      </dgm:t>
    </dgm:pt>
    <dgm:pt modelId="{A72865F3-590E-45A5-95AD-BD62340BDB3C}" type="parTrans" cxnId="{C0BE425C-6E62-458A-A787-05439B0044D3}">
      <dgm:prSet/>
      <dgm:spPr/>
      <dgm:t>
        <a:bodyPr/>
        <a:lstStyle/>
        <a:p>
          <a:endParaRPr lang="en-US"/>
        </a:p>
      </dgm:t>
    </dgm:pt>
    <dgm:pt modelId="{2BF86CD2-75E4-4139-9EE0-7B5E4F99455E}" type="sibTrans" cxnId="{C0BE425C-6E62-458A-A787-05439B0044D3}">
      <dgm:prSet/>
      <dgm:spPr/>
      <dgm:t>
        <a:bodyPr/>
        <a:lstStyle/>
        <a:p>
          <a:endParaRPr lang="en-US"/>
        </a:p>
      </dgm:t>
    </dgm:pt>
    <dgm:pt modelId="{006A416A-BD9E-4728-93CA-2D710800B717}">
      <dgm:prSet/>
      <dgm:spPr/>
      <dgm:t>
        <a:bodyPr/>
        <a:lstStyle/>
        <a:p>
          <a:pPr>
            <a:lnSpc>
              <a:spcPct val="100000"/>
            </a:lnSpc>
            <a:defRPr cap="all"/>
          </a:pPr>
          <a:r>
            <a:rPr lang="en-US"/>
            <a:t>Staffing</a:t>
          </a:r>
        </a:p>
      </dgm:t>
    </dgm:pt>
    <dgm:pt modelId="{D96012AE-BCD2-41EE-AC31-26D363D6B61D}" type="parTrans" cxnId="{289A56E9-D417-46C9-9BD2-100A2082E109}">
      <dgm:prSet/>
      <dgm:spPr/>
      <dgm:t>
        <a:bodyPr/>
        <a:lstStyle/>
        <a:p>
          <a:endParaRPr lang="en-US"/>
        </a:p>
      </dgm:t>
    </dgm:pt>
    <dgm:pt modelId="{04D522E2-6E67-4FB8-AB00-01597D27AF66}" type="sibTrans" cxnId="{289A56E9-D417-46C9-9BD2-100A2082E109}">
      <dgm:prSet/>
      <dgm:spPr/>
      <dgm:t>
        <a:bodyPr/>
        <a:lstStyle/>
        <a:p>
          <a:endParaRPr lang="en-US"/>
        </a:p>
      </dgm:t>
    </dgm:pt>
    <dgm:pt modelId="{101445DB-05F0-406C-85A8-862C319799E6}">
      <dgm:prSet/>
      <dgm:spPr/>
      <dgm:t>
        <a:bodyPr/>
        <a:lstStyle/>
        <a:p>
          <a:pPr>
            <a:lnSpc>
              <a:spcPct val="100000"/>
            </a:lnSpc>
            <a:defRPr cap="all"/>
          </a:pPr>
          <a:r>
            <a:rPr lang="en-US"/>
            <a:t>More funding in the future</a:t>
          </a:r>
        </a:p>
      </dgm:t>
    </dgm:pt>
    <dgm:pt modelId="{A977EE39-022B-444B-8780-9E229D3BD46C}" type="parTrans" cxnId="{067D5F62-DC08-43F9-BFA0-F95286D78C20}">
      <dgm:prSet/>
      <dgm:spPr/>
      <dgm:t>
        <a:bodyPr/>
        <a:lstStyle/>
        <a:p>
          <a:endParaRPr lang="en-US"/>
        </a:p>
      </dgm:t>
    </dgm:pt>
    <dgm:pt modelId="{145A960B-770D-4E9D-A9FF-C7075520BEBB}" type="sibTrans" cxnId="{067D5F62-DC08-43F9-BFA0-F95286D78C20}">
      <dgm:prSet/>
      <dgm:spPr/>
      <dgm:t>
        <a:bodyPr/>
        <a:lstStyle/>
        <a:p>
          <a:endParaRPr lang="en-US"/>
        </a:p>
      </dgm:t>
    </dgm:pt>
    <dgm:pt modelId="{3E625729-AD1D-4D37-807B-2FC2E6EC7827}" type="pres">
      <dgm:prSet presAssocID="{82BE5389-7996-4490-B0D6-9F9695A83B8F}" presName="root" presStyleCnt="0">
        <dgm:presLayoutVars>
          <dgm:dir/>
          <dgm:resizeHandles val="exact"/>
        </dgm:presLayoutVars>
      </dgm:prSet>
      <dgm:spPr/>
    </dgm:pt>
    <dgm:pt modelId="{D0AC10B0-08E8-474D-96F7-F3D79B28154B}" type="pres">
      <dgm:prSet presAssocID="{ACA3A494-ABA6-4335-9F88-0D81253E1B62}" presName="compNode" presStyleCnt="0"/>
      <dgm:spPr/>
    </dgm:pt>
    <dgm:pt modelId="{216BE9C6-CE9A-4943-B5BE-7F268AE734D2}" type="pres">
      <dgm:prSet presAssocID="{ACA3A494-ABA6-4335-9F88-0D81253E1B62}" presName="iconBgRect" presStyleLbl="bgShp" presStyleIdx="0" presStyleCnt="5"/>
      <dgm:spPr/>
    </dgm:pt>
    <dgm:pt modelId="{7A436758-201A-47A3-B363-2ADCE3E01064}" type="pres">
      <dgm:prSet presAssocID="{ACA3A494-ABA6-4335-9F88-0D81253E1B6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Rainbow"/>
        </a:ext>
      </dgm:extLst>
    </dgm:pt>
    <dgm:pt modelId="{47E7E101-34FE-49DF-BCA0-E3CC4A3ECAEB}" type="pres">
      <dgm:prSet presAssocID="{ACA3A494-ABA6-4335-9F88-0D81253E1B62}" presName="spaceRect" presStyleCnt="0"/>
      <dgm:spPr/>
    </dgm:pt>
    <dgm:pt modelId="{FAC487C4-D00F-47F3-A213-618139433563}" type="pres">
      <dgm:prSet presAssocID="{ACA3A494-ABA6-4335-9F88-0D81253E1B62}" presName="textRect" presStyleLbl="revTx" presStyleIdx="0" presStyleCnt="5">
        <dgm:presLayoutVars>
          <dgm:chMax val="1"/>
          <dgm:chPref val="1"/>
        </dgm:presLayoutVars>
      </dgm:prSet>
      <dgm:spPr/>
    </dgm:pt>
    <dgm:pt modelId="{62ED945A-1EC4-4260-81F8-997ADC929751}" type="pres">
      <dgm:prSet presAssocID="{A4707C4A-CD6B-49C4-94F3-02172D7D955B}" presName="sibTrans" presStyleCnt="0"/>
      <dgm:spPr/>
    </dgm:pt>
    <dgm:pt modelId="{1137E3D7-F157-413A-9A94-FA522FDE1E3D}" type="pres">
      <dgm:prSet presAssocID="{84E5219C-19C7-426D-B3C9-2B5946384DB0}" presName="compNode" presStyleCnt="0"/>
      <dgm:spPr/>
    </dgm:pt>
    <dgm:pt modelId="{5481AEB1-0EB8-4D33-B12E-B6C58236E495}" type="pres">
      <dgm:prSet presAssocID="{84E5219C-19C7-426D-B3C9-2B5946384DB0}" presName="iconBgRect" presStyleLbl="bgShp" presStyleIdx="1" presStyleCnt="5"/>
      <dgm:spPr/>
    </dgm:pt>
    <dgm:pt modelId="{09835164-251E-4F87-B0A6-AC62667DAF5D}" type="pres">
      <dgm:prSet presAssocID="{84E5219C-19C7-426D-B3C9-2B5946384DB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5628C955-D3BA-4BAD-A861-C1E7C8C78E34}" type="pres">
      <dgm:prSet presAssocID="{84E5219C-19C7-426D-B3C9-2B5946384DB0}" presName="spaceRect" presStyleCnt="0"/>
      <dgm:spPr/>
    </dgm:pt>
    <dgm:pt modelId="{92C23294-2AC1-452C-B68D-F14F2F6BBB31}" type="pres">
      <dgm:prSet presAssocID="{84E5219C-19C7-426D-B3C9-2B5946384DB0}" presName="textRect" presStyleLbl="revTx" presStyleIdx="1" presStyleCnt="5">
        <dgm:presLayoutVars>
          <dgm:chMax val="1"/>
          <dgm:chPref val="1"/>
        </dgm:presLayoutVars>
      </dgm:prSet>
      <dgm:spPr/>
    </dgm:pt>
    <dgm:pt modelId="{B1A50BB9-259E-48CD-9857-00EF788680EF}" type="pres">
      <dgm:prSet presAssocID="{38202A0A-41AA-4B83-9285-5BE3F0C37AEE}" presName="sibTrans" presStyleCnt="0"/>
      <dgm:spPr/>
    </dgm:pt>
    <dgm:pt modelId="{5D8926D5-E521-49F4-9C87-A371D0D71B62}" type="pres">
      <dgm:prSet presAssocID="{2EA549F6-1AF5-4998-9DE8-4F53AD38B92B}" presName="compNode" presStyleCnt="0"/>
      <dgm:spPr/>
    </dgm:pt>
    <dgm:pt modelId="{3C1E4178-5625-4A8E-BE61-7F0FBD3C0548}" type="pres">
      <dgm:prSet presAssocID="{2EA549F6-1AF5-4998-9DE8-4F53AD38B92B}" presName="iconBgRect" presStyleLbl="bgShp" presStyleIdx="2" presStyleCnt="5"/>
      <dgm:spPr/>
    </dgm:pt>
    <dgm:pt modelId="{A0E7300F-890C-412B-B5D3-3F222CEA51F8}" type="pres">
      <dgm:prSet presAssocID="{2EA549F6-1AF5-4998-9DE8-4F53AD38B92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686145FE-5A27-474F-804E-D6D46A247D6A}" type="pres">
      <dgm:prSet presAssocID="{2EA549F6-1AF5-4998-9DE8-4F53AD38B92B}" presName="spaceRect" presStyleCnt="0"/>
      <dgm:spPr/>
    </dgm:pt>
    <dgm:pt modelId="{E526FF7A-CCC7-4A06-BFC7-E39AFF058A1D}" type="pres">
      <dgm:prSet presAssocID="{2EA549F6-1AF5-4998-9DE8-4F53AD38B92B}" presName="textRect" presStyleLbl="revTx" presStyleIdx="2" presStyleCnt="5">
        <dgm:presLayoutVars>
          <dgm:chMax val="1"/>
          <dgm:chPref val="1"/>
        </dgm:presLayoutVars>
      </dgm:prSet>
      <dgm:spPr/>
    </dgm:pt>
    <dgm:pt modelId="{EA50E119-AFAA-47DF-B80F-FFF9DA287462}" type="pres">
      <dgm:prSet presAssocID="{2BF86CD2-75E4-4139-9EE0-7B5E4F99455E}" presName="sibTrans" presStyleCnt="0"/>
      <dgm:spPr/>
    </dgm:pt>
    <dgm:pt modelId="{46BE1ED5-CC1A-4DD5-88EC-26018EC0456A}" type="pres">
      <dgm:prSet presAssocID="{006A416A-BD9E-4728-93CA-2D710800B717}" presName="compNode" presStyleCnt="0"/>
      <dgm:spPr/>
    </dgm:pt>
    <dgm:pt modelId="{9BC542F6-A10A-457E-BCA6-1926503F3D3A}" type="pres">
      <dgm:prSet presAssocID="{006A416A-BD9E-4728-93CA-2D710800B717}" presName="iconBgRect" presStyleLbl="bgShp" presStyleIdx="3" presStyleCnt="5"/>
      <dgm:spPr/>
    </dgm:pt>
    <dgm:pt modelId="{604ED5E0-7F69-4820-B456-9B18FEEF356F}" type="pres">
      <dgm:prSet presAssocID="{006A416A-BD9E-4728-93CA-2D710800B71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239FEE9E-B6D2-4447-AD20-AD2A90B1C3EF}" type="pres">
      <dgm:prSet presAssocID="{006A416A-BD9E-4728-93CA-2D710800B717}" presName="spaceRect" presStyleCnt="0"/>
      <dgm:spPr/>
    </dgm:pt>
    <dgm:pt modelId="{694DA467-64A9-4D3B-B83D-AAF4A462B7F2}" type="pres">
      <dgm:prSet presAssocID="{006A416A-BD9E-4728-93CA-2D710800B717}" presName="textRect" presStyleLbl="revTx" presStyleIdx="3" presStyleCnt="5">
        <dgm:presLayoutVars>
          <dgm:chMax val="1"/>
          <dgm:chPref val="1"/>
        </dgm:presLayoutVars>
      </dgm:prSet>
      <dgm:spPr/>
    </dgm:pt>
    <dgm:pt modelId="{1ACA85CB-B10E-4546-B595-2F7A672C48BF}" type="pres">
      <dgm:prSet presAssocID="{04D522E2-6E67-4FB8-AB00-01597D27AF66}" presName="sibTrans" presStyleCnt="0"/>
      <dgm:spPr/>
    </dgm:pt>
    <dgm:pt modelId="{B3D27A63-FEA5-4467-9EB0-15BF6AECC1E3}" type="pres">
      <dgm:prSet presAssocID="{101445DB-05F0-406C-85A8-862C319799E6}" presName="compNode" presStyleCnt="0"/>
      <dgm:spPr/>
    </dgm:pt>
    <dgm:pt modelId="{77F3AA08-D14C-401C-8A7C-7A1CDE93AFB2}" type="pres">
      <dgm:prSet presAssocID="{101445DB-05F0-406C-85A8-862C319799E6}" presName="iconBgRect" presStyleLbl="bgShp" presStyleIdx="4" presStyleCnt="5"/>
      <dgm:spPr/>
    </dgm:pt>
    <dgm:pt modelId="{1CAE12EA-E072-44EC-BE5E-AEA046A7388C}" type="pres">
      <dgm:prSet presAssocID="{101445DB-05F0-406C-85A8-862C319799E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oney"/>
        </a:ext>
      </dgm:extLst>
    </dgm:pt>
    <dgm:pt modelId="{38B64482-E9D8-4CF9-B9D9-17DA3AB741DF}" type="pres">
      <dgm:prSet presAssocID="{101445DB-05F0-406C-85A8-862C319799E6}" presName="spaceRect" presStyleCnt="0"/>
      <dgm:spPr/>
    </dgm:pt>
    <dgm:pt modelId="{62B8535C-5305-411D-9ADE-7FAB8FBD155E}" type="pres">
      <dgm:prSet presAssocID="{101445DB-05F0-406C-85A8-862C319799E6}" presName="textRect" presStyleLbl="revTx" presStyleIdx="4" presStyleCnt="5">
        <dgm:presLayoutVars>
          <dgm:chMax val="1"/>
          <dgm:chPref val="1"/>
        </dgm:presLayoutVars>
      </dgm:prSet>
      <dgm:spPr/>
    </dgm:pt>
  </dgm:ptLst>
  <dgm:cxnLst>
    <dgm:cxn modelId="{93494C29-34BD-4710-99FE-13C2B69552F2}" type="presOf" srcId="{2EA549F6-1AF5-4998-9DE8-4F53AD38B92B}" destId="{E526FF7A-CCC7-4A06-BFC7-E39AFF058A1D}" srcOrd="0" destOrd="0" presId="urn:microsoft.com/office/officeart/2018/5/layout/IconCircleLabelList"/>
    <dgm:cxn modelId="{0870C634-41E9-49BD-A143-65ACC72DE34B}" type="presOf" srcId="{ACA3A494-ABA6-4335-9F88-0D81253E1B62}" destId="{FAC487C4-D00F-47F3-A213-618139433563}" srcOrd="0" destOrd="0" presId="urn:microsoft.com/office/officeart/2018/5/layout/IconCircleLabelList"/>
    <dgm:cxn modelId="{85A6A83D-DB60-4B5E-98DE-B81CE6CBE26A}" type="presOf" srcId="{82BE5389-7996-4490-B0D6-9F9695A83B8F}" destId="{3E625729-AD1D-4D37-807B-2FC2E6EC7827}" srcOrd="0" destOrd="0" presId="urn:microsoft.com/office/officeart/2018/5/layout/IconCircleLabelList"/>
    <dgm:cxn modelId="{C0BE425C-6E62-458A-A787-05439B0044D3}" srcId="{82BE5389-7996-4490-B0D6-9F9695A83B8F}" destId="{2EA549F6-1AF5-4998-9DE8-4F53AD38B92B}" srcOrd="2" destOrd="0" parTransId="{A72865F3-590E-45A5-95AD-BD62340BDB3C}" sibTransId="{2BF86CD2-75E4-4139-9EE0-7B5E4F99455E}"/>
    <dgm:cxn modelId="{067D5F62-DC08-43F9-BFA0-F95286D78C20}" srcId="{82BE5389-7996-4490-B0D6-9F9695A83B8F}" destId="{101445DB-05F0-406C-85A8-862C319799E6}" srcOrd="4" destOrd="0" parTransId="{A977EE39-022B-444B-8780-9E229D3BD46C}" sibTransId="{145A960B-770D-4E9D-A9FF-C7075520BEBB}"/>
    <dgm:cxn modelId="{8787C859-8637-4488-AB69-C9711B5C04C1}" type="presOf" srcId="{101445DB-05F0-406C-85A8-862C319799E6}" destId="{62B8535C-5305-411D-9ADE-7FAB8FBD155E}" srcOrd="0" destOrd="0" presId="urn:microsoft.com/office/officeart/2018/5/layout/IconCircleLabelList"/>
    <dgm:cxn modelId="{2FDE71C2-5F1D-4A28-9D88-A46F4CCD312D}" srcId="{82BE5389-7996-4490-B0D6-9F9695A83B8F}" destId="{ACA3A494-ABA6-4335-9F88-0D81253E1B62}" srcOrd="0" destOrd="0" parTransId="{D097E532-E4A3-410E-BD96-9A2D01F1CA01}" sibTransId="{A4707C4A-CD6B-49C4-94F3-02172D7D955B}"/>
    <dgm:cxn modelId="{6B500FCC-7540-4C23-A223-D003D39001D2}" type="presOf" srcId="{006A416A-BD9E-4728-93CA-2D710800B717}" destId="{694DA467-64A9-4D3B-B83D-AAF4A462B7F2}" srcOrd="0" destOrd="0" presId="urn:microsoft.com/office/officeart/2018/5/layout/IconCircleLabelList"/>
    <dgm:cxn modelId="{728023D6-90A2-4506-B3FF-5BF57B7B7A28}" srcId="{82BE5389-7996-4490-B0D6-9F9695A83B8F}" destId="{84E5219C-19C7-426D-B3C9-2B5946384DB0}" srcOrd="1" destOrd="0" parTransId="{70B04A00-6708-4C07-9D31-99F507FF9EBF}" sibTransId="{38202A0A-41AA-4B83-9285-5BE3F0C37AEE}"/>
    <dgm:cxn modelId="{289A56E9-D417-46C9-9BD2-100A2082E109}" srcId="{82BE5389-7996-4490-B0D6-9F9695A83B8F}" destId="{006A416A-BD9E-4728-93CA-2D710800B717}" srcOrd="3" destOrd="0" parTransId="{D96012AE-BCD2-41EE-AC31-26D363D6B61D}" sibTransId="{04D522E2-6E67-4FB8-AB00-01597D27AF66}"/>
    <dgm:cxn modelId="{CCAF51F8-8008-473E-A416-906D07F62922}" type="presOf" srcId="{84E5219C-19C7-426D-B3C9-2B5946384DB0}" destId="{92C23294-2AC1-452C-B68D-F14F2F6BBB31}" srcOrd="0" destOrd="0" presId="urn:microsoft.com/office/officeart/2018/5/layout/IconCircleLabelList"/>
    <dgm:cxn modelId="{B664C494-3A0E-4ED0-9CC8-31CD262CDA65}" type="presParOf" srcId="{3E625729-AD1D-4D37-807B-2FC2E6EC7827}" destId="{D0AC10B0-08E8-474D-96F7-F3D79B28154B}" srcOrd="0" destOrd="0" presId="urn:microsoft.com/office/officeart/2018/5/layout/IconCircleLabelList"/>
    <dgm:cxn modelId="{C549B98D-4E19-4AC0-9184-00D12C0CB972}" type="presParOf" srcId="{D0AC10B0-08E8-474D-96F7-F3D79B28154B}" destId="{216BE9C6-CE9A-4943-B5BE-7F268AE734D2}" srcOrd="0" destOrd="0" presId="urn:microsoft.com/office/officeart/2018/5/layout/IconCircleLabelList"/>
    <dgm:cxn modelId="{08FEEF92-2E01-4EA4-9472-4EC265072AFB}" type="presParOf" srcId="{D0AC10B0-08E8-474D-96F7-F3D79B28154B}" destId="{7A436758-201A-47A3-B363-2ADCE3E01064}" srcOrd="1" destOrd="0" presId="urn:microsoft.com/office/officeart/2018/5/layout/IconCircleLabelList"/>
    <dgm:cxn modelId="{8D7CFC43-88F5-4589-A773-43B3E7709923}" type="presParOf" srcId="{D0AC10B0-08E8-474D-96F7-F3D79B28154B}" destId="{47E7E101-34FE-49DF-BCA0-E3CC4A3ECAEB}" srcOrd="2" destOrd="0" presId="urn:microsoft.com/office/officeart/2018/5/layout/IconCircleLabelList"/>
    <dgm:cxn modelId="{E2638D80-5FFA-4FDE-823D-448E013308E8}" type="presParOf" srcId="{D0AC10B0-08E8-474D-96F7-F3D79B28154B}" destId="{FAC487C4-D00F-47F3-A213-618139433563}" srcOrd="3" destOrd="0" presId="urn:microsoft.com/office/officeart/2018/5/layout/IconCircleLabelList"/>
    <dgm:cxn modelId="{F2936DAC-602E-4A8E-85D8-3D8C899BD71E}" type="presParOf" srcId="{3E625729-AD1D-4D37-807B-2FC2E6EC7827}" destId="{62ED945A-1EC4-4260-81F8-997ADC929751}" srcOrd="1" destOrd="0" presId="urn:microsoft.com/office/officeart/2018/5/layout/IconCircleLabelList"/>
    <dgm:cxn modelId="{BF6E54D9-265B-43C4-B82B-68664EEEB9F7}" type="presParOf" srcId="{3E625729-AD1D-4D37-807B-2FC2E6EC7827}" destId="{1137E3D7-F157-413A-9A94-FA522FDE1E3D}" srcOrd="2" destOrd="0" presId="urn:microsoft.com/office/officeart/2018/5/layout/IconCircleLabelList"/>
    <dgm:cxn modelId="{4177307A-E45D-48CB-B0B2-BE7509F798B7}" type="presParOf" srcId="{1137E3D7-F157-413A-9A94-FA522FDE1E3D}" destId="{5481AEB1-0EB8-4D33-B12E-B6C58236E495}" srcOrd="0" destOrd="0" presId="urn:microsoft.com/office/officeart/2018/5/layout/IconCircleLabelList"/>
    <dgm:cxn modelId="{28FAC42B-B0BD-4FF7-8FC7-B33689B8A65C}" type="presParOf" srcId="{1137E3D7-F157-413A-9A94-FA522FDE1E3D}" destId="{09835164-251E-4F87-B0A6-AC62667DAF5D}" srcOrd="1" destOrd="0" presId="urn:microsoft.com/office/officeart/2018/5/layout/IconCircleLabelList"/>
    <dgm:cxn modelId="{DD7110C4-A43A-471D-97AA-51E6807A2AD8}" type="presParOf" srcId="{1137E3D7-F157-413A-9A94-FA522FDE1E3D}" destId="{5628C955-D3BA-4BAD-A861-C1E7C8C78E34}" srcOrd="2" destOrd="0" presId="urn:microsoft.com/office/officeart/2018/5/layout/IconCircleLabelList"/>
    <dgm:cxn modelId="{F66157E8-39AA-40F5-B010-790D3F2C9FF1}" type="presParOf" srcId="{1137E3D7-F157-413A-9A94-FA522FDE1E3D}" destId="{92C23294-2AC1-452C-B68D-F14F2F6BBB31}" srcOrd="3" destOrd="0" presId="urn:microsoft.com/office/officeart/2018/5/layout/IconCircleLabelList"/>
    <dgm:cxn modelId="{7B18E0BC-E2EC-4103-892B-70AC83B217FE}" type="presParOf" srcId="{3E625729-AD1D-4D37-807B-2FC2E6EC7827}" destId="{B1A50BB9-259E-48CD-9857-00EF788680EF}" srcOrd="3" destOrd="0" presId="urn:microsoft.com/office/officeart/2018/5/layout/IconCircleLabelList"/>
    <dgm:cxn modelId="{CFDD2500-D80E-47B7-AD29-70CF06D0717B}" type="presParOf" srcId="{3E625729-AD1D-4D37-807B-2FC2E6EC7827}" destId="{5D8926D5-E521-49F4-9C87-A371D0D71B62}" srcOrd="4" destOrd="0" presId="urn:microsoft.com/office/officeart/2018/5/layout/IconCircleLabelList"/>
    <dgm:cxn modelId="{2A9C3C8F-DCBF-496C-A4A5-E4B6C8AAA498}" type="presParOf" srcId="{5D8926D5-E521-49F4-9C87-A371D0D71B62}" destId="{3C1E4178-5625-4A8E-BE61-7F0FBD3C0548}" srcOrd="0" destOrd="0" presId="urn:microsoft.com/office/officeart/2018/5/layout/IconCircleLabelList"/>
    <dgm:cxn modelId="{8A6AE9FF-6494-44B3-8D25-2022960F08B9}" type="presParOf" srcId="{5D8926D5-E521-49F4-9C87-A371D0D71B62}" destId="{A0E7300F-890C-412B-B5D3-3F222CEA51F8}" srcOrd="1" destOrd="0" presId="urn:microsoft.com/office/officeart/2018/5/layout/IconCircleLabelList"/>
    <dgm:cxn modelId="{6AA0748F-DF5D-4734-B5A3-7DE4D7E0ACE3}" type="presParOf" srcId="{5D8926D5-E521-49F4-9C87-A371D0D71B62}" destId="{686145FE-5A27-474F-804E-D6D46A247D6A}" srcOrd="2" destOrd="0" presId="urn:microsoft.com/office/officeart/2018/5/layout/IconCircleLabelList"/>
    <dgm:cxn modelId="{632DD83D-9B73-4826-8D25-7A0211A56A18}" type="presParOf" srcId="{5D8926D5-E521-49F4-9C87-A371D0D71B62}" destId="{E526FF7A-CCC7-4A06-BFC7-E39AFF058A1D}" srcOrd="3" destOrd="0" presId="urn:microsoft.com/office/officeart/2018/5/layout/IconCircleLabelList"/>
    <dgm:cxn modelId="{1BD7146D-5D74-41F6-892E-16A6AF788DF4}" type="presParOf" srcId="{3E625729-AD1D-4D37-807B-2FC2E6EC7827}" destId="{EA50E119-AFAA-47DF-B80F-FFF9DA287462}" srcOrd="5" destOrd="0" presId="urn:microsoft.com/office/officeart/2018/5/layout/IconCircleLabelList"/>
    <dgm:cxn modelId="{1919AAE3-AC7C-4E61-BFF7-5A87B393327F}" type="presParOf" srcId="{3E625729-AD1D-4D37-807B-2FC2E6EC7827}" destId="{46BE1ED5-CC1A-4DD5-88EC-26018EC0456A}" srcOrd="6" destOrd="0" presId="urn:microsoft.com/office/officeart/2018/5/layout/IconCircleLabelList"/>
    <dgm:cxn modelId="{BA46AE17-50DB-4824-ACE5-AC70291CC380}" type="presParOf" srcId="{46BE1ED5-CC1A-4DD5-88EC-26018EC0456A}" destId="{9BC542F6-A10A-457E-BCA6-1926503F3D3A}" srcOrd="0" destOrd="0" presId="urn:microsoft.com/office/officeart/2018/5/layout/IconCircleLabelList"/>
    <dgm:cxn modelId="{54D7D4DF-59FA-4B3B-A143-E036A1EDAE13}" type="presParOf" srcId="{46BE1ED5-CC1A-4DD5-88EC-26018EC0456A}" destId="{604ED5E0-7F69-4820-B456-9B18FEEF356F}" srcOrd="1" destOrd="0" presId="urn:microsoft.com/office/officeart/2018/5/layout/IconCircleLabelList"/>
    <dgm:cxn modelId="{25D14B57-1C77-409C-A03D-EAD47AF901F2}" type="presParOf" srcId="{46BE1ED5-CC1A-4DD5-88EC-26018EC0456A}" destId="{239FEE9E-B6D2-4447-AD20-AD2A90B1C3EF}" srcOrd="2" destOrd="0" presId="urn:microsoft.com/office/officeart/2018/5/layout/IconCircleLabelList"/>
    <dgm:cxn modelId="{F3C63AE8-690B-47D1-828B-A5CBC0D648E7}" type="presParOf" srcId="{46BE1ED5-CC1A-4DD5-88EC-26018EC0456A}" destId="{694DA467-64A9-4D3B-B83D-AAF4A462B7F2}" srcOrd="3" destOrd="0" presId="urn:microsoft.com/office/officeart/2018/5/layout/IconCircleLabelList"/>
    <dgm:cxn modelId="{ECAF06AC-4D35-4A0E-9811-95B19D539550}" type="presParOf" srcId="{3E625729-AD1D-4D37-807B-2FC2E6EC7827}" destId="{1ACA85CB-B10E-4546-B595-2F7A672C48BF}" srcOrd="7" destOrd="0" presId="urn:microsoft.com/office/officeart/2018/5/layout/IconCircleLabelList"/>
    <dgm:cxn modelId="{2BE3E9A2-9869-4363-A494-61A4E9687180}" type="presParOf" srcId="{3E625729-AD1D-4D37-807B-2FC2E6EC7827}" destId="{B3D27A63-FEA5-4467-9EB0-15BF6AECC1E3}" srcOrd="8" destOrd="0" presId="urn:microsoft.com/office/officeart/2018/5/layout/IconCircleLabelList"/>
    <dgm:cxn modelId="{9D8A882C-56B5-49B8-AC4E-F121E95C9358}" type="presParOf" srcId="{B3D27A63-FEA5-4467-9EB0-15BF6AECC1E3}" destId="{77F3AA08-D14C-401C-8A7C-7A1CDE93AFB2}" srcOrd="0" destOrd="0" presId="urn:microsoft.com/office/officeart/2018/5/layout/IconCircleLabelList"/>
    <dgm:cxn modelId="{07B58BD8-D60E-4D2C-9649-229D239A85CE}" type="presParOf" srcId="{B3D27A63-FEA5-4467-9EB0-15BF6AECC1E3}" destId="{1CAE12EA-E072-44EC-BE5E-AEA046A7388C}" srcOrd="1" destOrd="0" presId="urn:microsoft.com/office/officeart/2018/5/layout/IconCircleLabelList"/>
    <dgm:cxn modelId="{88040525-2BF9-4718-A52D-CA71D1089582}" type="presParOf" srcId="{B3D27A63-FEA5-4467-9EB0-15BF6AECC1E3}" destId="{38B64482-E9D8-4CF9-B9D9-17DA3AB741DF}" srcOrd="2" destOrd="0" presId="urn:microsoft.com/office/officeart/2018/5/layout/IconCircleLabelList"/>
    <dgm:cxn modelId="{61D83D3F-F404-43A0-B5B6-D5A60BE3FC43}" type="presParOf" srcId="{B3D27A63-FEA5-4467-9EB0-15BF6AECC1E3}" destId="{62B8535C-5305-411D-9ADE-7FAB8FBD155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BF150-1EEA-4647-A022-DA88853E9790}">
      <dsp:nvSpPr>
        <dsp:cNvPr id="0" name=""/>
        <dsp:cNvSpPr/>
      </dsp:nvSpPr>
      <dsp:spPr>
        <a:xfrm>
          <a:off x="0" y="1491618"/>
          <a:ext cx="2960283" cy="18797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32BD153-B589-415E-B35B-D1CEE9E65AAD}">
      <dsp:nvSpPr>
        <dsp:cNvPr id="0" name=""/>
        <dsp:cNvSpPr/>
      </dsp:nvSpPr>
      <dsp:spPr>
        <a:xfrm>
          <a:off x="328920" y="1804092"/>
          <a:ext cx="2960283" cy="18797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 am a youth worker for Pembrokeshire county council</a:t>
          </a:r>
        </a:p>
      </dsp:txBody>
      <dsp:txXfrm>
        <a:off x="383977" y="1859149"/>
        <a:ext cx="2850169" cy="1769666"/>
      </dsp:txXfrm>
    </dsp:sp>
    <dsp:sp modelId="{140FE536-0D2A-4523-8A5A-A20D1B2149B6}">
      <dsp:nvSpPr>
        <dsp:cNvPr id="0" name=""/>
        <dsp:cNvSpPr/>
      </dsp:nvSpPr>
      <dsp:spPr>
        <a:xfrm>
          <a:off x="3618124" y="1491618"/>
          <a:ext cx="2960283" cy="18797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5A4C660-055B-42E9-B63C-94293E9ACFE7}">
      <dsp:nvSpPr>
        <dsp:cNvPr id="0" name=""/>
        <dsp:cNvSpPr/>
      </dsp:nvSpPr>
      <dsp:spPr>
        <a:xfrm>
          <a:off x="3947044" y="1804092"/>
          <a:ext cx="2960283" cy="18797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Business managers, Head of the youth service, Local investors wanting to support young people </a:t>
          </a:r>
        </a:p>
      </dsp:txBody>
      <dsp:txXfrm>
        <a:off x="4002101" y="1859149"/>
        <a:ext cx="2850169" cy="1769666"/>
      </dsp:txXfrm>
    </dsp:sp>
    <dsp:sp modelId="{FEDBA5DB-08FF-4792-9DDC-AA199FD2AD9D}">
      <dsp:nvSpPr>
        <dsp:cNvPr id="0" name=""/>
        <dsp:cNvSpPr/>
      </dsp:nvSpPr>
      <dsp:spPr>
        <a:xfrm>
          <a:off x="7236248" y="1491618"/>
          <a:ext cx="2960283" cy="18797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4E5B7CC-21A7-4F9B-8587-873AB75D98C3}">
      <dsp:nvSpPr>
        <dsp:cNvPr id="0" name=""/>
        <dsp:cNvSpPr/>
      </dsp:nvSpPr>
      <dsp:spPr>
        <a:xfrm>
          <a:off x="7565169" y="1804092"/>
          <a:ext cx="2960283" cy="18797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Looking for support with finances, kit, and staff. </a:t>
          </a:r>
        </a:p>
      </dsp:txBody>
      <dsp:txXfrm>
        <a:off x="7620226" y="1859149"/>
        <a:ext cx="2850169" cy="1769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47839-BCD6-4FDF-AC92-54F7B1486846}">
      <dsp:nvSpPr>
        <dsp:cNvPr id="0" name=""/>
        <dsp:cNvSpPr/>
      </dsp:nvSpPr>
      <dsp:spPr>
        <a:xfrm>
          <a:off x="2775586" y="774061"/>
          <a:ext cx="595411" cy="91440"/>
        </a:xfrm>
        <a:custGeom>
          <a:avLst/>
          <a:gdLst/>
          <a:ahLst/>
          <a:cxnLst/>
          <a:rect l="0" t="0" r="0" b="0"/>
          <a:pathLst>
            <a:path>
              <a:moveTo>
                <a:pt x="0" y="45720"/>
              </a:moveTo>
              <a:lnTo>
                <a:pt x="59541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642" y="816651"/>
        <a:ext cx="31300" cy="6260"/>
      </dsp:txXfrm>
    </dsp:sp>
    <dsp:sp modelId="{744FBAFE-45A8-426F-9FCB-5783767D438D}">
      <dsp:nvSpPr>
        <dsp:cNvPr id="0" name=""/>
        <dsp:cNvSpPr/>
      </dsp:nvSpPr>
      <dsp:spPr>
        <a:xfrm>
          <a:off x="55598" y="3245"/>
          <a:ext cx="2721787" cy="16330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Young people can build resilience by developing the following:</a:t>
          </a:r>
        </a:p>
      </dsp:txBody>
      <dsp:txXfrm>
        <a:off x="55598" y="3245"/>
        <a:ext cx="2721787" cy="1633072"/>
      </dsp:txXfrm>
    </dsp:sp>
    <dsp:sp modelId="{9B01789F-33A0-4BF1-A24B-E0CA6580F2AD}">
      <dsp:nvSpPr>
        <dsp:cNvPr id="0" name=""/>
        <dsp:cNvSpPr/>
      </dsp:nvSpPr>
      <dsp:spPr>
        <a:xfrm>
          <a:off x="6123385" y="774061"/>
          <a:ext cx="595411" cy="91440"/>
        </a:xfrm>
        <a:custGeom>
          <a:avLst/>
          <a:gdLst/>
          <a:ahLst/>
          <a:cxnLst/>
          <a:rect l="0" t="0" r="0" b="0"/>
          <a:pathLst>
            <a:path>
              <a:moveTo>
                <a:pt x="0" y="45720"/>
              </a:moveTo>
              <a:lnTo>
                <a:pt x="59541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05441" y="816651"/>
        <a:ext cx="31300" cy="6260"/>
      </dsp:txXfrm>
    </dsp:sp>
    <dsp:sp modelId="{8E73BDE7-E756-41B3-B4D0-F29CABC31383}">
      <dsp:nvSpPr>
        <dsp:cNvPr id="0" name=""/>
        <dsp:cNvSpPr/>
      </dsp:nvSpPr>
      <dsp:spPr>
        <a:xfrm>
          <a:off x="3403398" y="3245"/>
          <a:ext cx="2721787" cy="16330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Self respect</a:t>
          </a:r>
        </a:p>
      </dsp:txBody>
      <dsp:txXfrm>
        <a:off x="3403398" y="3245"/>
        <a:ext cx="2721787" cy="1633072"/>
      </dsp:txXfrm>
    </dsp:sp>
    <dsp:sp modelId="{86D1F7F3-FB33-4E6A-ACB9-F1C45D5839DE}">
      <dsp:nvSpPr>
        <dsp:cNvPr id="0" name=""/>
        <dsp:cNvSpPr/>
      </dsp:nvSpPr>
      <dsp:spPr>
        <a:xfrm>
          <a:off x="1416492" y="1634517"/>
          <a:ext cx="6695598" cy="595411"/>
        </a:xfrm>
        <a:custGeom>
          <a:avLst/>
          <a:gdLst/>
          <a:ahLst/>
          <a:cxnLst/>
          <a:rect l="0" t="0" r="0" b="0"/>
          <a:pathLst>
            <a:path>
              <a:moveTo>
                <a:pt x="6695598" y="0"/>
              </a:moveTo>
              <a:lnTo>
                <a:pt x="6695598" y="314805"/>
              </a:lnTo>
              <a:lnTo>
                <a:pt x="0" y="314805"/>
              </a:lnTo>
              <a:lnTo>
                <a:pt x="0" y="595411"/>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96172" y="1929093"/>
        <a:ext cx="336239" cy="6260"/>
      </dsp:txXfrm>
    </dsp:sp>
    <dsp:sp modelId="{BE5B1090-D5EB-43D9-B6CF-2F570D5ABD69}">
      <dsp:nvSpPr>
        <dsp:cNvPr id="0" name=""/>
        <dsp:cNvSpPr/>
      </dsp:nvSpPr>
      <dsp:spPr>
        <a:xfrm>
          <a:off x="6751197" y="3245"/>
          <a:ext cx="2721787" cy="163307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Social skills</a:t>
          </a:r>
        </a:p>
      </dsp:txBody>
      <dsp:txXfrm>
        <a:off x="6751197" y="3245"/>
        <a:ext cx="2721787" cy="1633072"/>
      </dsp:txXfrm>
    </dsp:sp>
    <dsp:sp modelId="{BAD542E3-7ADA-491F-8E19-D9457CD20F6C}">
      <dsp:nvSpPr>
        <dsp:cNvPr id="0" name=""/>
        <dsp:cNvSpPr/>
      </dsp:nvSpPr>
      <dsp:spPr>
        <a:xfrm>
          <a:off x="2775586" y="3033145"/>
          <a:ext cx="595411" cy="91440"/>
        </a:xfrm>
        <a:custGeom>
          <a:avLst/>
          <a:gdLst/>
          <a:ahLst/>
          <a:cxnLst/>
          <a:rect l="0" t="0" r="0" b="0"/>
          <a:pathLst>
            <a:path>
              <a:moveTo>
                <a:pt x="0" y="45720"/>
              </a:moveTo>
              <a:lnTo>
                <a:pt x="59541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642" y="3075735"/>
        <a:ext cx="31300" cy="6260"/>
      </dsp:txXfrm>
    </dsp:sp>
    <dsp:sp modelId="{93E4C0C4-149D-4ACE-A12D-6233EA7B6772}">
      <dsp:nvSpPr>
        <dsp:cNvPr id="0" name=""/>
        <dsp:cNvSpPr/>
      </dsp:nvSpPr>
      <dsp:spPr>
        <a:xfrm>
          <a:off x="55598" y="2262329"/>
          <a:ext cx="2721787" cy="16330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Skills for getting tasks finished</a:t>
          </a:r>
        </a:p>
      </dsp:txBody>
      <dsp:txXfrm>
        <a:off x="55598" y="2262329"/>
        <a:ext cx="2721787" cy="1633072"/>
      </dsp:txXfrm>
    </dsp:sp>
    <dsp:sp modelId="{30F33F20-52DB-4515-A9DD-8928D1C39E71}">
      <dsp:nvSpPr>
        <dsp:cNvPr id="0" name=""/>
        <dsp:cNvSpPr/>
      </dsp:nvSpPr>
      <dsp:spPr>
        <a:xfrm>
          <a:off x="6123385" y="3033145"/>
          <a:ext cx="595411" cy="91440"/>
        </a:xfrm>
        <a:custGeom>
          <a:avLst/>
          <a:gdLst/>
          <a:ahLst/>
          <a:cxnLst/>
          <a:rect l="0" t="0" r="0" b="0"/>
          <a:pathLst>
            <a:path>
              <a:moveTo>
                <a:pt x="0" y="45720"/>
              </a:moveTo>
              <a:lnTo>
                <a:pt x="59541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05441" y="3075735"/>
        <a:ext cx="31300" cy="6260"/>
      </dsp:txXfrm>
    </dsp:sp>
    <dsp:sp modelId="{5980C2FC-02D1-449E-A9D6-6855FDC7D168}">
      <dsp:nvSpPr>
        <dsp:cNvPr id="0" name=""/>
        <dsp:cNvSpPr/>
      </dsp:nvSpPr>
      <dsp:spPr>
        <a:xfrm>
          <a:off x="3403398" y="2262329"/>
          <a:ext cx="2721787" cy="163307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Helpful thinking skills</a:t>
          </a:r>
        </a:p>
      </dsp:txBody>
      <dsp:txXfrm>
        <a:off x="3403398" y="2262329"/>
        <a:ext cx="2721787" cy="1633072"/>
      </dsp:txXfrm>
    </dsp:sp>
    <dsp:sp modelId="{CA7F5882-FAAB-4DD7-97BC-6B089D080403}">
      <dsp:nvSpPr>
        <dsp:cNvPr id="0" name=""/>
        <dsp:cNvSpPr/>
      </dsp:nvSpPr>
      <dsp:spPr>
        <a:xfrm>
          <a:off x="6751197" y="2262329"/>
          <a:ext cx="2721787" cy="16330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70" tIns="139995" rIns="133370" bIns="139995" numCol="1" spcCol="1270" anchor="ctr" anchorCtr="0">
          <a:noAutofit/>
        </a:bodyPr>
        <a:lstStyle/>
        <a:p>
          <a:pPr marL="0" lvl="0" indent="0" algn="ctr" defTabSz="1022350">
            <a:lnSpc>
              <a:spcPct val="90000"/>
            </a:lnSpc>
            <a:spcBef>
              <a:spcPct val="0"/>
            </a:spcBef>
            <a:spcAft>
              <a:spcPct val="35000"/>
            </a:spcAft>
            <a:buNone/>
          </a:pPr>
          <a:r>
            <a:rPr lang="en-US" sz="2300" kern="1200"/>
            <a:t>Positive thinking</a:t>
          </a:r>
        </a:p>
      </dsp:txBody>
      <dsp:txXfrm>
        <a:off x="6751197" y="2262329"/>
        <a:ext cx="2721787" cy="1633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850FD-6B24-4942-B5B7-E82B6B342FB4}">
      <dsp:nvSpPr>
        <dsp:cNvPr id="0" name=""/>
        <dsp:cNvSpPr/>
      </dsp:nvSpPr>
      <dsp:spPr>
        <a:xfrm>
          <a:off x="1435819" y="161568"/>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Think of a goal </a:t>
          </a:r>
          <a:endParaRPr lang="en-US" sz="900" kern="1200"/>
        </a:p>
      </dsp:txBody>
      <dsp:txXfrm>
        <a:off x="1543016" y="268765"/>
        <a:ext cx="517592" cy="517592"/>
      </dsp:txXfrm>
    </dsp:sp>
    <dsp:sp modelId="{3C16CA56-3E42-49F5-9C3D-70590A0BAC07}">
      <dsp:nvSpPr>
        <dsp:cNvPr id="0" name=""/>
        <dsp:cNvSpPr/>
      </dsp:nvSpPr>
      <dsp:spPr>
        <a:xfrm rot="1350000">
          <a:off x="2207083" y="612160"/>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209302" y="650413"/>
        <a:ext cx="136049" cy="148227"/>
      </dsp:txXfrm>
    </dsp:sp>
    <dsp:sp modelId="{56C00E1A-C3F5-40CB-920E-34A7119F2D0F}">
      <dsp:nvSpPr>
        <dsp:cNvPr id="0" name=""/>
        <dsp:cNvSpPr/>
      </dsp:nvSpPr>
      <dsp:spPr>
        <a:xfrm>
          <a:off x="2450880" y="582021"/>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Fail </a:t>
          </a:r>
          <a:endParaRPr lang="en-US" sz="900" kern="1200"/>
        </a:p>
      </dsp:txBody>
      <dsp:txXfrm>
        <a:off x="2558077" y="689218"/>
        <a:ext cx="517592" cy="517592"/>
      </dsp:txXfrm>
    </dsp:sp>
    <dsp:sp modelId="{399B7C5D-6189-4608-9CE3-81456B9E81EC}">
      <dsp:nvSpPr>
        <dsp:cNvPr id="0" name=""/>
        <dsp:cNvSpPr/>
      </dsp:nvSpPr>
      <dsp:spPr>
        <a:xfrm rot="4050000">
          <a:off x="2927817" y="1326940"/>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945814" y="1349415"/>
        <a:ext cx="136049" cy="148227"/>
      </dsp:txXfrm>
    </dsp:sp>
    <dsp:sp modelId="{56AAE834-2916-4CDF-BEFA-5AF7C094F7DD}">
      <dsp:nvSpPr>
        <dsp:cNvPr id="0" name=""/>
        <dsp:cNvSpPr/>
      </dsp:nvSpPr>
      <dsp:spPr>
        <a:xfrm>
          <a:off x="2871333" y="1597082"/>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Try again</a:t>
          </a:r>
        </a:p>
      </dsp:txBody>
      <dsp:txXfrm>
        <a:off x="2978530" y="1704279"/>
        <a:ext cx="517592" cy="517592"/>
      </dsp:txXfrm>
    </dsp:sp>
    <dsp:sp modelId="{6E91B895-A78F-4C98-B01B-34475BC8E60D}">
      <dsp:nvSpPr>
        <dsp:cNvPr id="0" name=""/>
        <dsp:cNvSpPr/>
      </dsp:nvSpPr>
      <dsp:spPr>
        <a:xfrm rot="6750000">
          <a:off x="2932027" y="2342002"/>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972336" y="2364477"/>
        <a:ext cx="136049" cy="148227"/>
      </dsp:txXfrm>
    </dsp:sp>
    <dsp:sp modelId="{3876A6EB-5A70-4442-8A8B-BFB329F2B44A}">
      <dsp:nvSpPr>
        <dsp:cNvPr id="0" name=""/>
        <dsp:cNvSpPr/>
      </dsp:nvSpPr>
      <dsp:spPr>
        <a:xfrm>
          <a:off x="2450880" y="2612144"/>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Neue Haas Grotesk Text Pro"/>
            </a:rPr>
            <a:t>Fail</a:t>
          </a:r>
          <a:endParaRPr lang="en-US" sz="900" kern="1200"/>
        </a:p>
      </dsp:txBody>
      <dsp:txXfrm>
        <a:off x="2558077" y="2719341"/>
        <a:ext cx="517592" cy="517592"/>
      </dsp:txXfrm>
    </dsp:sp>
    <dsp:sp modelId="{C9BB8512-9656-4BAE-90BB-80D95EF88D14}">
      <dsp:nvSpPr>
        <dsp:cNvPr id="0" name=""/>
        <dsp:cNvSpPr/>
      </dsp:nvSpPr>
      <dsp:spPr>
        <a:xfrm rot="9450000">
          <a:off x="2217247" y="3062736"/>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273334" y="3100989"/>
        <a:ext cx="136049" cy="148227"/>
      </dsp:txXfrm>
    </dsp:sp>
    <dsp:sp modelId="{3A774FF5-8D11-456C-A651-9A9DB407D1DD}">
      <dsp:nvSpPr>
        <dsp:cNvPr id="0" name=""/>
        <dsp:cNvSpPr/>
      </dsp:nvSpPr>
      <dsp:spPr>
        <a:xfrm>
          <a:off x="1435819" y="3032596"/>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Try again</a:t>
          </a:r>
        </a:p>
      </dsp:txBody>
      <dsp:txXfrm>
        <a:off x="1543016" y="3139793"/>
        <a:ext cx="517592" cy="517592"/>
      </dsp:txXfrm>
    </dsp:sp>
    <dsp:sp modelId="{7701D3F8-AF3B-47C7-B2BD-ED31DD75C981}">
      <dsp:nvSpPr>
        <dsp:cNvPr id="0" name=""/>
        <dsp:cNvSpPr/>
      </dsp:nvSpPr>
      <dsp:spPr>
        <a:xfrm rot="12150000">
          <a:off x="1202185" y="3066946"/>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1258272" y="3127511"/>
        <a:ext cx="136049" cy="148227"/>
      </dsp:txXfrm>
    </dsp:sp>
    <dsp:sp modelId="{BECE7E46-BD9A-4173-A4C4-DB9B2F892504}">
      <dsp:nvSpPr>
        <dsp:cNvPr id="0" name=""/>
        <dsp:cNvSpPr/>
      </dsp:nvSpPr>
      <dsp:spPr>
        <a:xfrm>
          <a:off x="420757" y="2612144"/>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Fail </a:t>
          </a:r>
        </a:p>
      </dsp:txBody>
      <dsp:txXfrm>
        <a:off x="527954" y="2719341"/>
        <a:ext cx="517592" cy="517592"/>
      </dsp:txXfrm>
    </dsp:sp>
    <dsp:sp modelId="{C59D63DD-D434-4DA5-A070-1434F80F859D}">
      <dsp:nvSpPr>
        <dsp:cNvPr id="0" name=""/>
        <dsp:cNvSpPr/>
      </dsp:nvSpPr>
      <dsp:spPr>
        <a:xfrm rot="14850000">
          <a:off x="481452" y="2352166"/>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521761" y="2428509"/>
        <a:ext cx="136049" cy="148227"/>
      </dsp:txXfrm>
    </dsp:sp>
    <dsp:sp modelId="{12214520-232B-4BD1-85BD-37A54BE20097}">
      <dsp:nvSpPr>
        <dsp:cNvPr id="0" name=""/>
        <dsp:cNvSpPr/>
      </dsp:nvSpPr>
      <dsp:spPr>
        <a:xfrm>
          <a:off x="305" y="1597082"/>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Try again</a:t>
          </a:r>
          <a:endParaRPr lang="en-US" sz="900" kern="1200" dirty="0"/>
        </a:p>
      </dsp:txBody>
      <dsp:txXfrm>
        <a:off x="107502" y="1704279"/>
        <a:ext cx="517592" cy="517592"/>
      </dsp:txXfrm>
    </dsp:sp>
    <dsp:sp modelId="{A8A2B3DA-DE80-419D-AC22-C37DAE8D92FE}">
      <dsp:nvSpPr>
        <dsp:cNvPr id="0" name=""/>
        <dsp:cNvSpPr/>
      </dsp:nvSpPr>
      <dsp:spPr>
        <a:xfrm rot="17550000">
          <a:off x="477242" y="1337104"/>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95239" y="1413447"/>
        <a:ext cx="136049" cy="148227"/>
      </dsp:txXfrm>
    </dsp:sp>
    <dsp:sp modelId="{8CFF4B58-B9D4-4AD5-9F83-D68EF6E32F75}">
      <dsp:nvSpPr>
        <dsp:cNvPr id="0" name=""/>
        <dsp:cNvSpPr/>
      </dsp:nvSpPr>
      <dsp:spPr>
        <a:xfrm>
          <a:off x="420757" y="582021"/>
          <a:ext cx="731986" cy="73198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Neue Haas Grotesk Text Pro"/>
            </a:rPr>
            <a:t>Success</a:t>
          </a:r>
        </a:p>
      </dsp:txBody>
      <dsp:txXfrm>
        <a:off x="527954" y="689218"/>
        <a:ext cx="517592" cy="517592"/>
      </dsp:txXfrm>
    </dsp:sp>
    <dsp:sp modelId="{1E5183AA-844C-4D0A-8B69-9123AE288EAB}">
      <dsp:nvSpPr>
        <dsp:cNvPr id="0" name=""/>
        <dsp:cNvSpPr/>
      </dsp:nvSpPr>
      <dsp:spPr>
        <a:xfrm rot="20250000">
          <a:off x="1192022" y="616370"/>
          <a:ext cx="194355" cy="247045"/>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94241" y="676935"/>
        <a:ext cx="136049" cy="1482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A6B3C-CC74-4E23-9E35-ACF9DDFC9BD0}">
      <dsp:nvSpPr>
        <dsp:cNvPr id="0" name=""/>
        <dsp:cNvSpPr/>
      </dsp:nvSpPr>
      <dsp:spPr>
        <a:xfrm>
          <a:off x="0" y="2041071"/>
          <a:ext cx="10195007"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9E829A0A-3AEF-41AD-9465-A643AFCFDE40}">
      <dsp:nvSpPr>
        <dsp:cNvPr id="0" name=""/>
        <dsp:cNvSpPr/>
      </dsp:nvSpPr>
      <dsp:spPr>
        <a:xfrm>
          <a:off x="83008"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b="1" kern="1200">
              <a:latin typeface="Neue Haas Grotesk Text Pro"/>
            </a:rPr>
            <a:t>January</a:t>
          </a:r>
        </a:p>
      </dsp:txBody>
      <dsp:txXfrm>
        <a:off x="83008" y="2192110"/>
        <a:ext cx="1215635" cy="461282"/>
      </dsp:txXfrm>
    </dsp:sp>
    <dsp:sp modelId="{17F3A91E-7462-4821-BC5C-506F832643D0}">
      <dsp:nvSpPr>
        <dsp:cNvPr id="0" name=""/>
        <dsp:cNvSpPr/>
      </dsp:nvSpPr>
      <dsp:spPr>
        <a:xfrm>
          <a:off x="124"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Introduction </a:t>
          </a:r>
        </a:p>
      </dsp:txBody>
      <dsp:txXfrm>
        <a:off x="34100" y="603434"/>
        <a:ext cx="1313451" cy="628053"/>
      </dsp:txXfrm>
    </dsp:sp>
    <dsp:sp modelId="{3E3F9EA3-F443-4499-8893-DE186BBE2FA7}">
      <dsp:nvSpPr>
        <dsp:cNvPr id="0" name=""/>
        <dsp:cNvSpPr/>
      </dsp:nvSpPr>
      <dsp:spPr>
        <a:xfrm>
          <a:off x="690826"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80A0046-FD55-46ED-B2DF-188E2F6925CB}">
      <dsp:nvSpPr>
        <dsp:cNvPr id="0" name=""/>
        <dsp:cNvSpPr/>
      </dsp:nvSpPr>
      <dsp:spPr>
        <a:xfrm>
          <a:off x="884222"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b="0" kern="1200">
              <a:latin typeface="Neue Haas Grotesk Text Pro"/>
            </a:rPr>
            <a:t>February</a:t>
          </a:r>
          <a:endParaRPr lang="en-US" sz="1500" kern="1200"/>
        </a:p>
      </dsp:txBody>
      <dsp:txXfrm>
        <a:off x="884222" y="1428749"/>
        <a:ext cx="1215635" cy="461282"/>
      </dsp:txXfrm>
    </dsp:sp>
    <dsp:sp modelId="{C19D5689-5B37-4A48-B137-92F9B628EA28}">
      <dsp:nvSpPr>
        <dsp:cNvPr id="0" name=""/>
        <dsp:cNvSpPr/>
      </dsp:nvSpPr>
      <dsp:spPr>
        <a:xfrm>
          <a:off x="660210"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F914F6-6B09-4707-9531-34D30CD47AD5}">
      <dsp:nvSpPr>
        <dsp:cNvPr id="0" name=""/>
        <dsp:cNvSpPr/>
      </dsp:nvSpPr>
      <dsp:spPr>
        <a:xfrm>
          <a:off x="801338"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0" kern="1200" dirty="0">
              <a:latin typeface="Neue Haas Grotesk Text Pro"/>
            </a:rPr>
            <a:t>Challenges / set goals</a:t>
          </a:r>
        </a:p>
      </dsp:txBody>
      <dsp:txXfrm>
        <a:off x="835314" y="2850653"/>
        <a:ext cx="1313451" cy="628053"/>
      </dsp:txXfrm>
    </dsp:sp>
    <dsp:sp modelId="{DBA54974-03A1-4DF4-832C-C0DD6998EF92}">
      <dsp:nvSpPr>
        <dsp:cNvPr id="0" name=""/>
        <dsp:cNvSpPr/>
      </dsp:nvSpPr>
      <dsp:spPr>
        <a:xfrm>
          <a:off x="1492040"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82F590D-EB20-415C-B898-F2C5E8411E88}">
      <dsp:nvSpPr>
        <dsp:cNvPr id="0" name=""/>
        <dsp:cNvSpPr/>
      </dsp:nvSpPr>
      <dsp:spPr>
        <a:xfrm>
          <a:off x="1685436"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b="1" kern="1200">
              <a:latin typeface="Neue Haas Grotesk Text Pro"/>
            </a:rPr>
            <a:t>March</a:t>
          </a:r>
        </a:p>
      </dsp:txBody>
      <dsp:txXfrm>
        <a:off x="1685436" y="2192110"/>
        <a:ext cx="1215635" cy="461282"/>
      </dsp:txXfrm>
    </dsp:sp>
    <dsp:sp modelId="{4E45D04D-1895-4E5E-959E-C7A07DC22824}">
      <dsp:nvSpPr>
        <dsp:cNvPr id="0" name=""/>
        <dsp:cNvSpPr/>
      </dsp:nvSpPr>
      <dsp:spPr>
        <a:xfrm>
          <a:off x="1461424"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D9DF9-D98B-4760-9003-ED3794D58D64}">
      <dsp:nvSpPr>
        <dsp:cNvPr id="0" name=""/>
        <dsp:cNvSpPr/>
      </dsp:nvSpPr>
      <dsp:spPr>
        <a:xfrm>
          <a:off x="1602552"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Team challenges </a:t>
          </a:r>
        </a:p>
      </dsp:txBody>
      <dsp:txXfrm>
        <a:off x="1636528" y="603434"/>
        <a:ext cx="1313451" cy="628053"/>
      </dsp:txXfrm>
    </dsp:sp>
    <dsp:sp modelId="{1490AEFD-530C-4EAD-B9DD-70C3A937468D}">
      <dsp:nvSpPr>
        <dsp:cNvPr id="0" name=""/>
        <dsp:cNvSpPr/>
      </dsp:nvSpPr>
      <dsp:spPr>
        <a:xfrm>
          <a:off x="2293254"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0F77894-153D-4F5A-9BC9-2181298F6982}">
      <dsp:nvSpPr>
        <dsp:cNvPr id="0" name=""/>
        <dsp:cNvSpPr/>
      </dsp:nvSpPr>
      <dsp:spPr>
        <a:xfrm>
          <a:off x="2486650"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b="0" kern="1200">
              <a:latin typeface="Neue Haas Grotesk Text Pro"/>
            </a:rPr>
            <a:t>April</a:t>
          </a:r>
          <a:endParaRPr lang="en-US" sz="1500" kern="1200"/>
        </a:p>
      </dsp:txBody>
      <dsp:txXfrm>
        <a:off x="2486650" y="1428749"/>
        <a:ext cx="1215635" cy="461282"/>
      </dsp:txXfrm>
    </dsp:sp>
    <dsp:sp modelId="{AD204CF4-FED8-415D-BDB1-69D8419C1AD4}">
      <dsp:nvSpPr>
        <dsp:cNvPr id="0" name=""/>
        <dsp:cNvSpPr/>
      </dsp:nvSpPr>
      <dsp:spPr>
        <a:xfrm>
          <a:off x="2262638"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DB43B-153B-4A67-AEDF-662FA1D4A418}">
      <dsp:nvSpPr>
        <dsp:cNvPr id="0" name=""/>
        <dsp:cNvSpPr/>
      </dsp:nvSpPr>
      <dsp:spPr>
        <a:xfrm>
          <a:off x="2403766"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0" kern="1200" dirty="0">
              <a:latin typeface="Neue Haas Grotesk Text Pro"/>
            </a:rPr>
            <a:t>Skills sessions</a:t>
          </a:r>
        </a:p>
      </dsp:txBody>
      <dsp:txXfrm>
        <a:off x="2437742" y="2850653"/>
        <a:ext cx="1313451" cy="628053"/>
      </dsp:txXfrm>
    </dsp:sp>
    <dsp:sp modelId="{7BB20FBF-F45C-4726-9536-70B2BDACD9FC}">
      <dsp:nvSpPr>
        <dsp:cNvPr id="0" name=""/>
        <dsp:cNvSpPr/>
      </dsp:nvSpPr>
      <dsp:spPr>
        <a:xfrm>
          <a:off x="3094468"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5031ACF-5572-482A-BB74-2BE1BDD07205}">
      <dsp:nvSpPr>
        <dsp:cNvPr id="0" name=""/>
        <dsp:cNvSpPr/>
      </dsp:nvSpPr>
      <dsp:spPr>
        <a:xfrm>
          <a:off x="3287864"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b="0" kern="1200">
              <a:latin typeface="Neue Haas Grotesk Text Pro"/>
            </a:rPr>
            <a:t>May</a:t>
          </a:r>
        </a:p>
      </dsp:txBody>
      <dsp:txXfrm>
        <a:off x="3287864" y="2192110"/>
        <a:ext cx="1215635" cy="461282"/>
      </dsp:txXfrm>
    </dsp:sp>
    <dsp:sp modelId="{1831A38B-E7F3-4763-866F-2FEBE46C53F6}">
      <dsp:nvSpPr>
        <dsp:cNvPr id="0" name=""/>
        <dsp:cNvSpPr/>
      </dsp:nvSpPr>
      <dsp:spPr>
        <a:xfrm>
          <a:off x="3063852"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24241-F146-4C04-ABB7-BE48F6860145}">
      <dsp:nvSpPr>
        <dsp:cNvPr id="0" name=""/>
        <dsp:cNvSpPr/>
      </dsp:nvSpPr>
      <dsp:spPr>
        <a:xfrm>
          <a:off x="3204980"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0" kern="1200" dirty="0">
              <a:latin typeface="Neue Haas Grotesk Text Pro"/>
            </a:rPr>
            <a:t>Scenarios</a:t>
          </a:r>
        </a:p>
      </dsp:txBody>
      <dsp:txXfrm>
        <a:off x="3238956" y="603434"/>
        <a:ext cx="1313451" cy="628053"/>
      </dsp:txXfrm>
    </dsp:sp>
    <dsp:sp modelId="{19A14ED2-23ED-46EC-BE38-EBBA1F674597}">
      <dsp:nvSpPr>
        <dsp:cNvPr id="0" name=""/>
        <dsp:cNvSpPr/>
      </dsp:nvSpPr>
      <dsp:spPr>
        <a:xfrm>
          <a:off x="3895682"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DE06EDC-A4D7-49B7-83ED-06A1FCF8E6C2}">
      <dsp:nvSpPr>
        <dsp:cNvPr id="0" name=""/>
        <dsp:cNvSpPr/>
      </dsp:nvSpPr>
      <dsp:spPr>
        <a:xfrm>
          <a:off x="4089078"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b="0" kern="1200">
              <a:latin typeface="Neue Haas Grotesk Text Pro"/>
            </a:rPr>
            <a:t>June</a:t>
          </a:r>
          <a:r>
            <a:rPr lang="en-US" sz="1500" kern="1200" dirty="0">
              <a:latin typeface="Neue Haas Grotesk Text Pro"/>
            </a:rPr>
            <a:t> </a:t>
          </a:r>
          <a:endParaRPr lang="en-US" sz="1500" kern="1200" dirty="0"/>
        </a:p>
      </dsp:txBody>
      <dsp:txXfrm>
        <a:off x="4089078" y="1428749"/>
        <a:ext cx="1215635" cy="461282"/>
      </dsp:txXfrm>
    </dsp:sp>
    <dsp:sp modelId="{2017CED4-55B1-4225-9472-91CDF95E28EB}">
      <dsp:nvSpPr>
        <dsp:cNvPr id="0" name=""/>
        <dsp:cNvSpPr/>
      </dsp:nvSpPr>
      <dsp:spPr>
        <a:xfrm>
          <a:off x="3865066"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AE91A-FDD9-4CA5-A9B6-35AE14509923}">
      <dsp:nvSpPr>
        <dsp:cNvPr id="0" name=""/>
        <dsp:cNvSpPr/>
      </dsp:nvSpPr>
      <dsp:spPr>
        <a:xfrm>
          <a:off x="4006194"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Matches </a:t>
          </a:r>
        </a:p>
      </dsp:txBody>
      <dsp:txXfrm>
        <a:off x="4040170" y="2850653"/>
        <a:ext cx="1313451" cy="628053"/>
      </dsp:txXfrm>
    </dsp:sp>
    <dsp:sp modelId="{013D99E6-C0C7-45DB-9A66-401E3D16FD5D}">
      <dsp:nvSpPr>
        <dsp:cNvPr id="0" name=""/>
        <dsp:cNvSpPr/>
      </dsp:nvSpPr>
      <dsp:spPr>
        <a:xfrm>
          <a:off x="4696896"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61C8F47-DE86-482C-96F1-54FD153F2BB0}">
      <dsp:nvSpPr>
        <dsp:cNvPr id="0" name=""/>
        <dsp:cNvSpPr/>
      </dsp:nvSpPr>
      <dsp:spPr>
        <a:xfrm>
          <a:off x="4890292"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July</a:t>
          </a:r>
        </a:p>
      </dsp:txBody>
      <dsp:txXfrm>
        <a:off x="4890292" y="2192110"/>
        <a:ext cx="1215635" cy="461282"/>
      </dsp:txXfrm>
    </dsp:sp>
    <dsp:sp modelId="{66915E1F-BDB9-451C-B318-981075D5C2C7}">
      <dsp:nvSpPr>
        <dsp:cNvPr id="0" name=""/>
        <dsp:cNvSpPr/>
      </dsp:nvSpPr>
      <dsp:spPr>
        <a:xfrm>
          <a:off x="4666280"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BB4775-EBA9-4386-978D-631D418B0B17}">
      <dsp:nvSpPr>
        <dsp:cNvPr id="0" name=""/>
        <dsp:cNvSpPr/>
      </dsp:nvSpPr>
      <dsp:spPr>
        <a:xfrm>
          <a:off x="4807408"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Challenges / Set goals</a:t>
          </a:r>
        </a:p>
      </dsp:txBody>
      <dsp:txXfrm>
        <a:off x="4841384" y="603434"/>
        <a:ext cx="1313451" cy="628053"/>
      </dsp:txXfrm>
    </dsp:sp>
    <dsp:sp modelId="{89EF57D1-DBCD-4C51-A6CC-155FEEEF09F2}">
      <dsp:nvSpPr>
        <dsp:cNvPr id="0" name=""/>
        <dsp:cNvSpPr/>
      </dsp:nvSpPr>
      <dsp:spPr>
        <a:xfrm>
          <a:off x="5498110"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7561E0E-D352-48C8-9FB4-FD8ED2FA9045}">
      <dsp:nvSpPr>
        <dsp:cNvPr id="0" name=""/>
        <dsp:cNvSpPr/>
      </dsp:nvSpPr>
      <dsp:spPr>
        <a:xfrm>
          <a:off x="5691507"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August </a:t>
          </a:r>
        </a:p>
      </dsp:txBody>
      <dsp:txXfrm>
        <a:off x="5691507" y="1428749"/>
        <a:ext cx="1215635" cy="461282"/>
      </dsp:txXfrm>
    </dsp:sp>
    <dsp:sp modelId="{1C0E434C-AD28-450A-9E45-DFB40DBC0EE7}">
      <dsp:nvSpPr>
        <dsp:cNvPr id="0" name=""/>
        <dsp:cNvSpPr/>
      </dsp:nvSpPr>
      <dsp:spPr>
        <a:xfrm>
          <a:off x="5467494"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587D1-55DF-4DA9-97AC-511A999B8409}">
      <dsp:nvSpPr>
        <dsp:cNvPr id="0" name=""/>
        <dsp:cNvSpPr/>
      </dsp:nvSpPr>
      <dsp:spPr>
        <a:xfrm>
          <a:off x="5608622"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Team challenges</a:t>
          </a:r>
        </a:p>
      </dsp:txBody>
      <dsp:txXfrm>
        <a:off x="5642598" y="2850653"/>
        <a:ext cx="1313451" cy="628053"/>
      </dsp:txXfrm>
    </dsp:sp>
    <dsp:sp modelId="{D6E6CB45-BCB6-4866-A823-E30F28C12F72}">
      <dsp:nvSpPr>
        <dsp:cNvPr id="0" name=""/>
        <dsp:cNvSpPr/>
      </dsp:nvSpPr>
      <dsp:spPr>
        <a:xfrm>
          <a:off x="6299324"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BB35A70-44FC-4C49-857B-577ADEEF24D8}">
      <dsp:nvSpPr>
        <dsp:cNvPr id="0" name=""/>
        <dsp:cNvSpPr/>
      </dsp:nvSpPr>
      <dsp:spPr>
        <a:xfrm>
          <a:off x="6492721"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September </a:t>
          </a:r>
        </a:p>
      </dsp:txBody>
      <dsp:txXfrm>
        <a:off x="6492721" y="2192110"/>
        <a:ext cx="1215635" cy="461282"/>
      </dsp:txXfrm>
    </dsp:sp>
    <dsp:sp modelId="{8D19292E-413B-48B6-9BCD-FCF5C6A8726B}">
      <dsp:nvSpPr>
        <dsp:cNvPr id="0" name=""/>
        <dsp:cNvSpPr/>
      </dsp:nvSpPr>
      <dsp:spPr>
        <a:xfrm>
          <a:off x="6268708"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1E42F-1936-4F5A-B56E-5663BFDA8FF0}">
      <dsp:nvSpPr>
        <dsp:cNvPr id="0" name=""/>
        <dsp:cNvSpPr/>
      </dsp:nvSpPr>
      <dsp:spPr>
        <a:xfrm>
          <a:off x="6409836"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Neue Haas Grotesk Text Pro"/>
            </a:rPr>
            <a:t>Skill sessions</a:t>
          </a:r>
        </a:p>
      </dsp:txBody>
      <dsp:txXfrm>
        <a:off x="6443812" y="603434"/>
        <a:ext cx="1313451" cy="628053"/>
      </dsp:txXfrm>
    </dsp:sp>
    <dsp:sp modelId="{EFA4C639-839B-42E4-ACD1-3B3F96BDF96E}">
      <dsp:nvSpPr>
        <dsp:cNvPr id="0" name=""/>
        <dsp:cNvSpPr/>
      </dsp:nvSpPr>
      <dsp:spPr>
        <a:xfrm>
          <a:off x="7100538"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DF3DCEC-4BE6-4125-9BA4-A9D2B659AAF5}">
      <dsp:nvSpPr>
        <dsp:cNvPr id="0" name=""/>
        <dsp:cNvSpPr/>
      </dsp:nvSpPr>
      <dsp:spPr>
        <a:xfrm>
          <a:off x="7293935"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October </a:t>
          </a:r>
        </a:p>
      </dsp:txBody>
      <dsp:txXfrm>
        <a:off x="7293935" y="1428749"/>
        <a:ext cx="1215635" cy="461282"/>
      </dsp:txXfrm>
    </dsp:sp>
    <dsp:sp modelId="{E71AC4DF-3B5C-4492-923B-D597A5D96B6A}">
      <dsp:nvSpPr>
        <dsp:cNvPr id="0" name=""/>
        <dsp:cNvSpPr/>
      </dsp:nvSpPr>
      <dsp:spPr>
        <a:xfrm>
          <a:off x="7069922"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E44760-118B-4C0B-AC37-A2AF5A3F44E4}">
      <dsp:nvSpPr>
        <dsp:cNvPr id="0" name=""/>
        <dsp:cNvSpPr/>
      </dsp:nvSpPr>
      <dsp:spPr>
        <a:xfrm>
          <a:off x="7211050"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Neue Haas Grotesk Text Pro"/>
            </a:rPr>
            <a:t>Scenarios</a:t>
          </a:r>
          <a:endParaRPr lang="en-US" sz="1300" kern="1200" dirty="0"/>
        </a:p>
      </dsp:txBody>
      <dsp:txXfrm>
        <a:off x="7245026" y="2850653"/>
        <a:ext cx="1313451" cy="628053"/>
      </dsp:txXfrm>
    </dsp:sp>
    <dsp:sp modelId="{9993D027-134F-4D8D-8E5E-F4E7CE0D9127}">
      <dsp:nvSpPr>
        <dsp:cNvPr id="0" name=""/>
        <dsp:cNvSpPr/>
      </dsp:nvSpPr>
      <dsp:spPr>
        <a:xfrm>
          <a:off x="7901752"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511205A-F865-4A35-A234-6903A911E7DB}">
      <dsp:nvSpPr>
        <dsp:cNvPr id="0" name=""/>
        <dsp:cNvSpPr/>
      </dsp:nvSpPr>
      <dsp:spPr>
        <a:xfrm>
          <a:off x="8095149" y="2192110"/>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November</a:t>
          </a:r>
          <a:endParaRPr lang="en-US" sz="1500" kern="1200" dirty="0"/>
        </a:p>
      </dsp:txBody>
      <dsp:txXfrm>
        <a:off x="8095149" y="2192110"/>
        <a:ext cx="1215635" cy="461282"/>
      </dsp:txXfrm>
    </dsp:sp>
    <dsp:sp modelId="{06ECD8E5-C769-4128-A1B0-CF9A5FD7F876}">
      <dsp:nvSpPr>
        <dsp:cNvPr id="0" name=""/>
        <dsp:cNvSpPr/>
      </dsp:nvSpPr>
      <dsp:spPr>
        <a:xfrm>
          <a:off x="7871136"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25257-311B-408A-9387-743D13F9AB66}">
      <dsp:nvSpPr>
        <dsp:cNvPr id="0" name=""/>
        <dsp:cNvSpPr/>
      </dsp:nvSpPr>
      <dsp:spPr>
        <a:xfrm>
          <a:off x="8012264" y="569458"/>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Neue Haas Grotesk Text Pro"/>
            </a:rPr>
            <a:t>Matches</a:t>
          </a:r>
        </a:p>
      </dsp:txBody>
      <dsp:txXfrm>
        <a:off x="8046240" y="603434"/>
        <a:ext cx="1313451" cy="628053"/>
      </dsp:txXfrm>
    </dsp:sp>
    <dsp:sp modelId="{3CAD814F-FA45-4E08-8312-E0F0ABC7A70A}">
      <dsp:nvSpPr>
        <dsp:cNvPr id="0" name=""/>
        <dsp:cNvSpPr/>
      </dsp:nvSpPr>
      <dsp:spPr>
        <a:xfrm>
          <a:off x="8702966" y="1265464"/>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DDB11D0-6B97-4635-BB5B-3A0FA57A0FC5}">
      <dsp:nvSpPr>
        <dsp:cNvPr id="0" name=""/>
        <dsp:cNvSpPr/>
      </dsp:nvSpPr>
      <dsp:spPr>
        <a:xfrm>
          <a:off x="8896363" y="1428749"/>
          <a:ext cx="1215635" cy="461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kern="1200" dirty="0">
              <a:latin typeface="Neue Haas Grotesk Text Pro"/>
            </a:rPr>
            <a:t>December </a:t>
          </a:r>
        </a:p>
      </dsp:txBody>
      <dsp:txXfrm>
        <a:off x="8896363" y="1428749"/>
        <a:ext cx="1215635" cy="461282"/>
      </dsp:txXfrm>
    </dsp:sp>
    <dsp:sp modelId="{243A0672-478F-4A1F-9AB9-2150FF0EB6D7}">
      <dsp:nvSpPr>
        <dsp:cNvPr id="0" name=""/>
        <dsp:cNvSpPr/>
      </dsp:nvSpPr>
      <dsp:spPr>
        <a:xfrm>
          <a:off x="8672350"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5EDF22-B250-4217-9200-801BC3110CC2}">
      <dsp:nvSpPr>
        <dsp:cNvPr id="0" name=""/>
        <dsp:cNvSpPr/>
      </dsp:nvSpPr>
      <dsp:spPr>
        <a:xfrm>
          <a:off x="8813479" y="2816677"/>
          <a:ext cx="1381403" cy="69600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defRPr b="1"/>
          </a:pPr>
          <a:r>
            <a:rPr lang="en-US" sz="1300" kern="1200" dirty="0">
              <a:latin typeface="Neue Haas Grotesk Text Pro"/>
            </a:rPr>
            <a:t>Feedback / Fun session</a:t>
          </a:r>
        </a:p>
      </dsp:txBody>
      <dsp:txXfrm>
        <a:off x="8847455" y="2850653"/>
        <a:ext cx="1313451" cy="628053"/>
      </dsp:txXfrm>
    </dsp:sp>
    <dsp:sp modelId="{F3EFFAEA-EF00-4FB8-B5C2-C5402B4E3A08}">
      <dsp:nvSpPr>
        <dsp:cNvPr id="0" name=""/>
        <dsp:cNvSpPr/>
      </dsp:nvSpPr>
      <dsp:spPr>
        <a:xfrm>
          <a:off x="9504180" y="2041070"/>
          <a:ext cx="0" cy="7756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2F9CB1B-1EF9-4DD1-90CC-5B15F01B70F8}">
      <dsp:nvSpPr>
        <dsp:cNvPr id="0" name=""/>
        <dsp:cNvSpPr/>
      </dsp:nvSpPr>
      <dsp:spPr>
        <a:xfrm>
          <a:off x="9473564" y="2010454"/>
          <a:ext cx="61232" cy="612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09D89-C51D-476B-8509-44677B11AA54}">
      <dsp:nvSpPr>
        <dsp:cNvPr id="0" name=""/>
        <dsp:cNvSpPr/>
      </dsp:nvSpPr>
      <dsp:spPr>
        <a:xfrm>
          <a:off x="0" y="13829"/>
          <a:ext cx="2977682" cy="178660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ea typeface="+mn-ea"/>
              <a:cs typeface="+mn-cs"/>
            </a:rPr>
            <a:t>Feedback after every session (</a:t>
          </a:r>
          <a:r>
            <a:rPr lang="en-US" sz="2700" kern="1200">
              <a:latin typeface="Neue Haas Grotesk Text Pro"/>
              <a:ea typeface="+mn-ea"/>
              <a:cs typeface="+mn-cs"/>
            </a:rPr>
            <a:t>Smiles</a:t>
          </a:r>
          <a:r>
            <a:rPr lang="en-US" sz="2700" kern="1200">
              <a:ea typeface="+mn-ea"/>
              <a:cs typeface="+mn-cs"/>
            </a:rPr>
            <a:t> feedback form)</a:t>
          </a:r>
        </a:p>
      </dsp:txBody>
      <dsp:txXfrm>
        <a:off x="0" y="13829"/>
        <a:ext cx="2977682" cy="1786609"/>
      </dsp:txXfrm>
    </dsp:sp>
    <dsp:sp modelId="{AB6DFD61-F5BA-4844-8BC6-45D489249992}">
      <dsp:nvSpPr>
        <dsp:cNvPr id="0" name=""/>
        <dsp:cNvSpPr/>
      </dsp:nvSpPr>
      <dsp:spPr>
        <a:xfrm>
          <a:off x="3275450" y="13829"/>
          <a:ext cx="2977682" cy="178660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ea typeface="+mn-ea"/>
              <a:cs typeface="+mn-cs"/>
            </a:rPr>
            <a:t>Professional reflection (every session)</a:t>
          </a:r>
        </a:p>
      </dsp:txBody>
      <dsp:txXfrm>
        <a:off x="3275450" y="13829"/>
        <a:ext cx="2977682" cy="1786609"/>
      </dsp:txXfrm>
    </dsp:sp>
    <dsp:sp modelId="{CB190EC5-C7F5-4CB9-8026-E8FF635FB615}">
      <dsp:nvSpPr>
        <dsp:cNvPr id="0" name=""/>
        <dsp:cNvSpPr/>
      </dsp:nvSpPr>
      <dsp:spPr>
        <a:xfrm>
          <a:off x="6550901" y="13829"/>
          <a:ext cx="2977682" cy="178660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ea typeface="+mn-ea"/>
              <a:cs typeface="+mn-cs"/>
            </a:rPr>
            <a:t>Questionnaires – </a:t>
          </a:r>
          <a:r>
            <a:rPr lang="en-US" sz="2700" kern="1200">
              <a:latin typeface="Neue Haas Grotesk Text Pro"/>
              <a:ea typeface="+mn-ea"/>
              <a:cs typeface="+mn-cs"/>
            </a:rPr>
            <a:t>Start</a:t>
          </a:r>
          <a:r>
            <a:rPr lang="en-US" sz="2700" kern="1200">
              <a:ea typeface="+mn-ea"/>
              <a:cs typeface="+mn-cs"/>
            </a:rPr>
            <a:t>, </a:t>
          </a:r>
          <a:r>
            <a:rPr lang="en-US" sz="2700" kern="1200">
              <a:latin typeface="Neue Haas Grotesk Text Pro"/>
              <a:ea typeface="+mn-ea"/>
              <a:cs typeface="+mn-cs"/>
            </a:rPr>
            <a:t>Middle</a:t>
          </a:r>
          <a:r>
            <a:rPr lang="en-US" sz="2700" kern="1200">
              <a:ea typeface="+mn-ea"/>
              <a:cs typeface="+mn-cs"/>
            </a:rPr>
            <a:t>, </a:t>
          </a:r>
          <a:r>
            <a:rPr lang="en-US" sz="2700" kern="1200">
              <a:latin typeface="Neue Haas Grotesk Text Pro"/>
              <a:ea typeface="+mn-ea"/>
              <a:cs typeface="+mn-cs"/>
            </a:rPr>
            <a:t>End</a:t>
          </a:r>
          <a:endParaRPr lang="en-US" sz="2700" kern="1200">
            <a:ea typeface="+mn-ea"/>
            <a:cs typeface="+mn-cs"/>
          </a:endParaRPr>
        </a:p>
      </dsp:txBody>
      <dsp:txXfrm>
        <a:off x="6550901" y="13829"/>
        <a:ext cx="2977682" cy="1786609"/>
      </dsp:txXfrm>
    </dsp:sp>
    <dsp:sp modelId="{C1576B44-1EE0-42C6-8B4E-3736CCCA3A83}">
      <dsp:nvSpPr>
        <dsp:cNvPr id="0" name=""/>
        <dsp:cNvSpPr/>
      </dsp:nvSpPr>
      <dsp:spPr>
        <a:xfrm>
          <a:off x="1637725" y="2098207"/>
          <a:ext cx="2977682" cy="178660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ea typeface="+mn-ea"/>
              <a:cs typeface="+mn-cs"/>
            </a:rPr>
            <a:t>End of year report</a:t>
          </a:r>
        </a:p>
      </dsp:txBody>
      <dsp:txXfrm>
        <a:off x="1637725" y="2098207"/>
        <a:ext cx="2977682" cy="1786609"/>
      </dsp:txXfrm>
    </dsp:sp>
    <dsp:sp modelId="{EC0DE89A-EBBF-44AB-BC82-3EA4DB6BD9A1}">
      <dsp:nvSpPr>
        <dsp:cNvPr id="0" name=""/>
        <dsp:cNvSpPr/>
      </dsp:nvSpPr>
      <dsp:spPr>
        <a:xfrm>
          <a:off x="4913176" y="2098207"/>
          <a:ext cx="2977682" cy="178660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ea typeface="+mn-ea"/>
              <a:cs typeface="+mn-cs"/>
            </a:rPr>
            <a:t>To build young people's wellbeing and resilience.</a:t>
          </a:r>
        </a:p>
      </dsp:txBody>
      <dsp:txXfrm>
        <a:off x="4913176" y="2098207"/>
        <a:ext cx="2977682" cy="1786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695B3-37CD-42C5-928B-BD78C9B555F4}">
      <dsp:nvSpPr>
        <dsp:cNvPr id="0" name=""/>
        <dsp:cNvSpPr/>
      </dsp:nvSpPr>
      <dsp:spPr>
        <a:xfrm>
          <a:off x="2197182" y="2291"/>
          <a:ext cx="1476254" cy="959565"/>
        </a:xfrm>
        <a:prstGeom prst="roundRect">
          <a:avLst/>
        </a:prstGeom>
        <a:gradFill rotWithShape="0">
          <a:gsLst>
            <a:gs pos="0">
              <a:schemeClr val="accent2">
                <a:shade val="80000"/>
                <a:hueOff val="0"/>
                <a:satOff val="0"/>
                <a:lumOff val="0"/>
                <a:alphaOff val="0"/>
                <a:satMod val="103000"/>
                <a:lumMod val="102000"/>
                <a:tint val="94000"/>
              </a:schemeClr>
            </a:gs>
            <a:gs pos="50000">
              <a:schemeClr val="accent2">
                <a:shade val="80000"/>
                <a:hueOff val="0"/>
                <a:satOff val="0"/>
                <a:lumOff val="0"/>
                <a:alphaOff val="0"/>
                <a:satMod val="110000"/>
                <a:lumMod val="100000"/>
                <a:shade val="100000"/>
              </a:schemeClr>
            </a:gs>
            <a:gs pos="100000">
              <a:schemeClr val="accent2">
                <a:shade val="8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Neue Haas Grotesk Text Pro"/>
            </a:rPr>
            <a:t>Educative </a:t>
          </a:r>
          <a:endParaRPr lang="en-US" sz="1600" kern="1200"/>
        </a:p>
      </dsp:txBody>
      <dsp:txXfrm>
        <a:off x="2244024" y="49133"/>
        <a:ext cx="1382570" cy="865881"/>
      </dsp:txXfrm>
    </dsp:sp>
    <dsp:sp modelId="{135E5C58-390A-4309-8171-4ABAC132AA86}">
      <dsp:nvSpPr>
        <dsp:cNvPr id="0" name=""/>
        <dsp:cNvSpPr/>
      </dsp:nvSpPr>
      <dsp:spPr>
        <a:xfrm>
          <a:off x="1018704" y="482073"/>
          <a:ext cx="3833210" cy="3833210"/>
        </a:xfrm>
        <a:custGeom>
          <a:avLst/>
          <a:gdLst/>
          <a:ahLst/>
          <a:cxnLst/>
          <a:rect l="0" t="0" r="0" b="0"/>
          <a:pathLst>
            <a:path>
              <a:moveTo>
                <a:pt x="2664867" y="152099"/>
              </a:moveTo>
              <a:arcTo wR="1916605" hR="1916605" stAng="17578801" swAng="1960840"/>
            </a:path>
          </a:pathLst>
        </a:custGeom>
        <a:noFill/>
        <a:ln w="6350" cap="flat" cmpd="sng" algn="ctr">
          <a:solidFill>
            <a:schemeClr val="accent2">
              <a:shade val="90000"/>
              <a:hueOff val="0"/>
              <a:satOff val="0"/>
              <a:lumOff val="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A55569D-0F2A-46D3-A4F0-586EC26D5F38}">
      <dsp:nvSpPr>
        <dsp:cNvPr id="0" name=""/>
        <dsp:cNvSpPr/>
      </dsp:nvSpPr>
      <dsp:spPr>
        <a:xfrm>
          <a:off x="4019982" y="1326632"/>
          <a:ext cx="1476254" cy="959565"/>
        </a:xfrm>
        <a:prstGeom prst="roundRect">
          <a:avLst/>
        </a:prstGeom>
        <a:gradFill rotWithShape="0">
          <a:gsLst>
            <a:gs pos="0">
              <a:schemeClr val="accent2">
                <a:shade val="80000"/>
                <a:hueOff val="46913"/>
                <a:satOff val="1983"/>
                <a:lumOff val="5885"/>
                <a:alphaOff val="0"/>
                <a:satMod val="103000"/>
                <a:lumMod val="102000"/>
                <a:tint val="94000"/>
              </a:schemeClr>
            </a:gs>
            <a:gs pos="50000">
              <a:schemeClr val="accent2">
                <a:shade val="80000"/>
                <a:hueOff val="46913"/>
                <a:satOff val="1983"/>
                <a:lumOff val="5885"/>
                <a:alphaOff val="0"/>
                <a:satMod val="110000"/>
                <a:lumMod val="100000"/>
                <a:shade val="100000"/>
              </a:schemeClr>
            </a:gs>
            <a:gs pos="100000">
              <a:schemeClr val="accent2">
                <a:shade val="80000"/>
                <a:hueOff val="46913"/>
                <a:satOff val="1983"/>
                <a:lumOff val="588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Neue Haas Grotesk Text Pro"/>
            </a:rPr>
            <a:t>Expressive</a:t>
          </a:r>
          <a:endParaRPr lang="en-US" sz="1600" kern="1200"/>
        </a:p>
      </dsp:txBody>
      <dsp:txXfrm>
        <a:off x="4066824" y="1373474"/>
        <a:ext cx="1382570" cy="865881"/>
      </dsp:txXfrm>
    </dsp:sp>
    <dsp:sp modelId="{704F00DE-EEAD-4C49-83A3-991C08A79CAC}">
      <dsp:nvSpPr>
        <dsp:cNvPr id="0" name=""/>
        <dsp:cNvSpPr/>
      </dsp:nvSpPr>
      <dsp:spPr>
        <a:xfrm>
          <a:off x="1018704" y="482073"/>
          <a:ext cx="3833210" cy="3833210"/>
        </a:xfrm>
        <a:custGeom>
          <a:avLst/>
          <a:gdLst/>
          <a:ahLst/>
          <a:cxnLst/>
          <a:rect l="0" t="0" r="0" b="0"/>
          <a:pathLst>
            <a:path>
              <a:moveTo>
                <a:pt x="3830587" y="1816372"/>
              </a:moveTo>
              <a:arcTo wR="1916605" hR="1916605" stAng="21420135" swAng="2195767"/>
            </a:path>
          </a:pathLst>
        </a:custGeom>
        <a:noFill/>
        <a:ln w="6350" cap="flat" cmpd="sng" algn="ctr">
          <a:solidFill>
            <a:schemeClr val="accent2">
              <a:shade val="90000"/>
              <a:hueOff val="46901"/>
              <a:satOff val="245"/>
              <a:lumOff val="5137"/>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5CFE9044-6086-4EEF-92E7-2F2845B0788D}">
      <dsp:nvSpPr>
        <dsp:cNvPr id="0" name=""/>
        <dsp:cNvSpPr/>
      </dsp:nvSpPr>
      <dsp:spPr>
        <a:xfrm>
          <a:off x="3323734" y="3469462"/>
          <a:ext cx="1476254" cy="959565"/>
        </a:xfrm>
        <a:prstGeom prst="roundRect">
          <a:avLst/>
        </a:prstGeom>
        <a:gradFill rotWithShape="0">
          <a:gsLst>
            <a:gs pos="0">
              <a:schemeClr val="accent2">
                <a:shade val="80000"/>
                <a:hueOff val="93827"/>
                <a:satOff val="3967"/>
                <a:lumOff val="11770"/>
                <a:alphaOff val="0"/>
                <a:satMod val="103000"/>
                <a:lumMod val="102000"/>
                <a:tint val="94000"/>
              </a:schemeClr>
            </a:gs>
            <a:gs pos="50000">
              <a:schemeClr val="accent2">
                <a:shade val="80000"/>
                <a:hueOff val="93827"/>
                <a:satOff val="3967"/>
                <a:lumOff val="11770"/>
                <a:alphaOff val="0"/>
                <a:satMod val="110000"/>
                <a:lumMod val="100000"/>
                <a:shade val="100000"/>
              </a:schemeClr>
            </a:gs>
            <a:gs pos="100000">
              <a:schemeClr val="accent2">
                <a:shade val="80000"/>
                <a:hueOff val="93827"/>
                <a:satOff val="3967"/>
                <a:lumOff val="1177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Neue Haas Grotesk Text Pro"/>
            </a:rPr>
            <a:t>Participative</a:t>
          </a:r>
          <a:endParaRPr lang="en-US" sz="1600" kern="1200" dirty="0"/>
        </a:p>
      </dsp:txBody>
      <dsp:txXfrm>
        <a:off x="3370576" y="3516304"/>
        <a:ext cx="1382570" cy="865881"/>
      </dsp:txXfrm>
    </dsp:sp>
    <dsp:sp modelId="{255E5BE4-1D6C-4872-A2C8-7C31F85A21E7}">
      <dsp:nvSpPr>
        <dsp:cNvPr id="0" name=""/>
        <dsp:cNvSpPr/>
      </dsp:nvSpPr>
      <dsp:spPr>
        <a:xfrm>
          <a:off x="1018704" y="482073"/>
          <a:ext cx="3833210" cy="3833210"/>
        </a:xfrm>
        <a:custGeom>
          <a:avLst/>
          <a:gdLst/>
          <a:ahLst/>
          <a:cxnLst/>
          <a:rect l="0" t="0" r="0" b="0"/>
          <a:pathLst>
            <a:path>
              <a:moveTo>
                <a:pt x="2297419" y="3794997"/>
              </a:moveTo>
              <a:arcTo wR="1916605" hR="1916605" stAng="4712370" swAng="1375260"/>
            </a:path>
          </a:pathLst>
        </a:custGeom>
        <a:noFill/>
        <a:ln w="6350" cap="flat" cmpd="sng" algn="ctr">
          <a:solidFill>
            <a:schemeClr val="accent2">
              <a:shade val="90000"/>
              <a:hueOff val="93802"/>
              <a:satOff val="491"/>
              <a:lumOff val="10274"/>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38CF637-4F7B-4405-BCF7-EECADB79C299}">
      <dsp:nvSpPr>
        <dsp:cNvPr id="0" name=""/>
        <dsp:cNvSpPr/>
      </dsp:nvSpPr>
      <dsp:spPr>
        <a:xfrm>
          <a:off x="1070630" y="3469462"/>
          <a:ext cx="1476254" cy="959565"/>
        </a:xfrm>
        <a:prstGeom prst="roundRect">
          <a:avLst/>
        </a:prstGeom>
        <a:gradFill rotWithShape="0">
          <a:gsLst>
            <a:gs pos="0">
              <a:schemeClr val="accent2">
                <a:shade val="80000"/>
                <a:hueOff val="140740"/>
                <a:satOff val="5950"/>
                <a:lumOff val="17655"/>
                <a:alphaOff val="0"/>
                <a:satMod val="103000"/>
                <a:lumMod val="102000"/>
                <a:tint val="94000"/>
              </a:schemeClr>
            </a:gs>
            <a:gs pos="50000">
              <a:schemeClr val="accent2">
                <a:shade val="80000"/>
                <a:hueOff val="140740"/>
                <a:satOff val="5950"/>
                <a:lumOff val="17655"/>
                <a:alphaOff val="0"/>
                <a:satMod val="110000"/>
                <a:lumMod val="100000"/>
                <a:shade val="100000"/>
              </a:schemeClr>
            </a:gs>
            <a:gs pos="100000">
              <a:schemeClr val="accent2">
                <a:shade val="80000"/>
                <a:hueOff val="140740"/>
                <a:satOff val="5950"/>
                <a:lumOff val="1765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Neue Haas Grotesk Text Pro"/>
            </a:rPr>
            <a:t>Inclusive</a:t>
          </a:r>
          <a:endParaRPr lang="en-US" sz="1600" kern="1200" dirty="0"/>
        </a:p>
      </dsp:txBody>
      <dsp:txXfrm>
        <a:off x="1117472" y="3516304"/>
        <a:ext cx="1382570" cy="865881"/>
      </dsp:txXfrm>
    </dsp:sp>
    <dsp:sp modelId="{0A10CE1B-41FE-46A3-8C8B-6C5E8E9ED928}">
      <dsp:nvSpPr>
        <dsp:cNvPr id="0" name=""/>
        <dsp:cNvSpPr/>
      </dsp:nvSpPr>
      <dsp:spPr>
        <a:xfrm>
          <a:off x="1018704" y="482073"/>
          <a:ext cx="3833210" cy="3833210"/>
        </a:xfrm>
        <a:custGeom>
          <a:avLst/>
          <a:gdLst/>
          <a:ahLst/>
          <a:cxnLst/>
          <a:rect l="0" t="0" r="0" b="0"/>
          <a:pathLst>
            <a:path>
              <a:moveTo>
                <a:pt x="320193" y="2977192"/>
              </a:moveTo>
              <a:arcTo wR="1916605" hR="1916605" stAng="8784099" swAng="2195767"/>
            </a:path>
          </a:pathLst>
        </a:custGeom>
        <a:noFill/>
        <a:ln w="6350" cap="flat" cmpd="sng" algn="ctr">
          <a:solidFill>
            <a:schemeClr val="accent2">
              <a:shade val="90000"/>
              <a:hueOff val="140703"/>
              <a:satOff val="736"/>
              <a:lumOff val="15410"/>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04E695F5-E7D2-41AF-9B40-868FF44FF0A4}">
      <dsp:nvSpPr>
        <dsp:cNvPr id="0" name=""/>
        <dsp:cNvSpPr/>
      </dsp:nvSpPr>
      <dsp:spPr>
        <a:xfrm>
          <a:off x="374382" y="1326632"/>
          <a:ext cx="1476254" cy="959565"/>
        </a:xfrm>
        <a:prstGeom prst="roundRect">
          <a:avLst/>
        </a:prstGeom>
        <a:gradFill rotWithShape="0">
          <a:gsLst>
            <a:gs pos="0">
              <a:schemeClr val="accent2">
                <a:shade val="80000"/>
                <a:hueOff val="187654"/>
                <a:satOff val="7934"/>
                <a:lumOff val="23540"/>
                <a:alphaOff val="0"/>
                <a:satMod val="103000"/>
                <a:lumMod val="102000"/>
                <a:tint val="94000"/>
              </a:schemeClr>
            </a:gs>
            <a:gs pos="50000">
              <a:schemeClr val="accent2">
                <a:shade val="80000"/>
                <a:hueOff val="187654"/>
                <a:satOff val="7934"/>
                <a:lumOff val="23540"/>
                <a:alphaOff val="0"/>
                <a:satMod val="110000"/>
                <a:lumMod val="100000"/>
                <a:shade val="100000"/>
              </a:schemeClr>
            </a:gs>
            <a:gs pos="100000">
              <a:schemeClr val="accent2">
                <a:shade val="80000"/>
                <a:hueOff val="187654"/>
                <a:satOff val="7934"/>
                <a:lumOff val="2354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Neue Haas Grotesk Text Pro"/>
            </a:rPr>
            <a:t>Empowering</a:t>
          </a:r>
          <a:endParaRPr lang="en-US" sz="1600" kern="1200"/>
        </a:p>
      </dsp:txBody>
      <dsp:txXfrm>
        <a:off x="421224" y="1373474"/>
        <a:ext cx="1382570" cy="865881"/>
      </dsp:txXfrm>
    </dsp:sp>
    <dsp:sp modelId="{F9949706-EEE1-4C8D-91EF-D1C050C8A097}">
      <dsp:nvSpPr>
        <dsp:cNvPr id="0" name=""/>
        <dsp:cNvSpPr/>
      </dsp:nvSpPr>
      <dsp:spPr>
        <a:xfrm>
          <a:off x="1018704" y="482073"/>
          <a:ext cx="3833210" cy="3833210"/>
        </a:xfrm>
        <a:custGeom>
          <a:avLst/>
          <a:gdLst/>
          <a:ahLst/>
          <a:cxnLst/>
          <a:rect l="0" t="0" r="0" b="0"/>
          <a:pathLst>
            <a:path>
              <a:moveTo>
                <a:pt x="334042" y="835462"/>
              </a:moveTo>
              <a:arcTo wR="1916605" hR="1916605" stAng="12860358" swAng="1960840"/>
            </a:path>
          </a:pathLst>
        </a:custGeom>
        <a:noFill/>
        <a:ln w="6350" cap="flat" cmpd="sng" algn="ctr">
          <a:solidFill>
            <a:schemeClr val="accent2">
              <a:shade val="90000"/>
              <a:hueOff val="187603"/>
              <a:satOff val="982"/>
              <a:lumOff val="20547"/>
              <a:alphaOff val="0"/>
            </a:schemeClr>
          </a:solidFill>
          <a:prstDash val="solid"/>
          <a:miter lim="800000"/>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4BBC4-7C3D-4648-9975-06FCB7433015}">
      <dsp:nvSpPr>
        <dsp:cNvPr id="0" name=""/>
        <dsp:cNvSpPr/>
      </dsp:nvSpPr>
      <dsp:spPr>
        <a:xfrm>
          <a:off x="0" y="0"/>
          <a:ext cx="7589520" cy="86369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Full cost breakdown can be sent to you after this presentation</a:t>
          </a:r>
        </a:p>
      </dsp:txBody>
      <dsp:txXfrm>
        <a:off x="25297" y="25297"/>
        <a:ext cx="6584542" cy="813101"/>
      </dsp:txXfrm>
    </dsp:sp>
    <dsp:sp modelId="{92A7F3FA-6CC8-4127-9E67-460351A05830}">
      <dsp:nvSpPr>
        <dsp:cNvPr id="0" name=""/>
        <dsp:cNvSpPr/>
      </dsp:nvSpPr>
      <dsp:spPr>
        <a:xfrm>
          <a:off x="635622" y="1020730"/>
          <a:ext cx="7589520" cy="863695"/>
        </a:xfrm>
        <a:prstGeom prst="roundRect">
          <a:avLst>
            <a:gd name="adj" fmla="val 10000"/>
          </a:avLst>
        </a:prstGeom>
        <a:gradFill rotWithShape="0">
          <a:gsLst>
            <a:gs pos="0">
              <a:schemeClr val="accent2">
                <a:hueOff val="803115"/>
                <a:satOff val="-7744"/>
                <a:lumOff val="-2287"/>
                <a:alphaOff val="0"/>
                <a:satMod val="103000"/>
                <a:lumMod val="102000"/>
                <a:tint val="94000"/>
              </a:schemeClr>
            </a:gs>
            <a:gs pos="50000">
              <a:schemeClr val="accent2">
                <a:hueOff val="803115"/>
                <a:satOff val="-7744"/>
                <a:lumOff val="-2287"/>
                <a:alphaOff val="0"/>
                <a:satMod val="110000"/>
                <a:lumMod val="100000"/>
                <a:shade val="100000"/>
              </a:schemeClr>
            </a:gs>
            <a:gs pos="100000">
              <a:schemeClr val="accent2">
                <a:hueOff val="803115"/>
                <a:satOff val="-7744"/>
                <a:lumOff val="-22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Kit – footballs, football boots, goalkeeper gloves, shin pads</a:t>
          </a:r>
        </a:p>
      </dsp:txBody>
      <dsp:txXfrm>
        <a:off x="660919" y="1046027"/>
        <a:ext cx="6341901" cy="813101"/>
      </dsp:txXfrm>
    </dsp:sp>
    <dsp:sp modelId="{1679BE00-A61B-4741-9174-CEDD6F8056C4}">
      <dsp:nvSpPr>
        <dsp:cNvPr id="0" name=""/>
        <dsp:cNvSpPr/>
      </dsp:nvSpPr>
      <dsp:spPr>
        <a:xfrm>
          <a:off x="1261757" y="2041461"/>
          <a:ext cx="7589520" cy="863695"/>
        </a:xfrm>
        <a:prstGeom prst="roundRect">
          <a:avLst>
            <a:gd name="adj" fmla="val 10000"/>
          </a:avLst>
        </a:prstGeom>
        <a:gradFill rotWithShape="0">
          <a:gsLst>
            <a:gs pos="0">
              <a:schemeClr val="accent2">
                <a:hueOff val="1606230"/>
                <a:satOff val="-15487"/>
                <a:lumOff val="-4575"/>
                <a:alphaOff val="0"/>
                <a:satMod val="103000"/>
                <a:lumMod val="102000"/>
                <a:tint val="94000"/>
              </a:schemeClr>
            </a:gs>
            <a:gs pos="50000">
              <a:schemeClr val="accent2">
                <a:hueOff val="1606230"/>
                <a:satOff val="-15487"/>
                <a:lumOff val="-4575"/>
                <a:alphaOff val="0"/>
                <a:satMod val="110000"/>
                <a:lumMod val="100000"/>
                <a:shade val="100000"/>
              </a:schemeClr>
            </a:gs>
            <a:gs pos="100000">
              <a:schemeClr val="accent2">
                <a:hueOff val="1606230"/>
                <a:satOff val="-15487"/>
                <a:lumOff val="-45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Hiring the 4G pitch</a:t>
          </a:r>
        </a:p>
      </dsp:txBody>
      <dsp:txXfrm>
        <a:off x="1287054" y="2066758"/>
        <a:ext cx="6351388" cy="813101"/>
      </dsp:txXfrm>
    </dsp:sp>
    <dsp:sp modelId="{2970F9E3-DD06-4B7A-B142-3D3BFBC62882}">
      <dsp:nvSpPr>
        <dsp:cNvPr id="0" name=""/>
        <dsp:cNvSpPr/>
      </dsp:nvSpPr>
      <dsp:spPr>
        <a:xfrm>
          <a:off x="1897379" y="3062191"/>
          <a:ext cx="7589520" cy="863695"/>
        </a:xfrm>
        <a:prstGeom prst="roundRect">
          <a:avLst>
            <a:gd name="adj" fmla="val 10000"/>
          </a:avLst>
        </a:prstGeom>
        <a:gradFill rotWithShape="0">
          <a:gsLst>
            <a:gs pos="0">
              <a:schemeClr val="accent2">
                <a:hueOff val="2409345"/>
                <a:satOff val="-23231"/>
                <a:lumOff val="-6862"/>
                <a:alphaOff val="0"/>
                <a:satMod val="103000"/>
                <a:lumMod val="102000"/>
                <a:tint val="94000"/>
              </a:schemeClr>
            </a:gs>
            <a:gs pos="50000">
              <a:schemeClr val="accent2">
                <a:hueOff val="2409345"/>
                <a:satOff val="-23231"/>
                <a:lumOff val="-6862"/>
                <a:alphaOff val="0"/>
                <a:satMod val="110000"/>
                <a:lumMod val="100000"/>
                <a:shade val="100000"/>
              </a:schemeClr>
            </a:gs>
            <a:gs pos="100000">
              <a:schemeClr val="accent2">
                <a:hueOff val="2409345"/>
                <a:satOff val="-23231"/>
                <a:lumOff val="-686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Pricing will decrease after first year</a:t>
          </a:r>
        </a:p>
      </dsp:txBody>
      <dsp:txXfrm>
        <a:off x="1922676" y="3087488"/>
        <a:ext cx="6341901" cy="813101"/>
      </dsp:txXfrm>
    </dsp:sp>
    <dsp:sp modelId="{BF81C8ED-31FD-40DB-9FC3-43A534043136}">
      <dsp:nvSpPr>
        <dsp:cNvPr id="0" name=""/>
        <dsp:cNvSpPr/>
      </dsp:nvSpPr>
      <dsp:spPr>
        <a:xfrm>
          <a:off x="7028118" y="661511"/>
          <a:ext cx="561401" cy="561401"/>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54433" y="661511"/>
        <a:ext cx="308771" cy="422454"/>
      </dsp:txXfrm>
    </dsp:sp>
    <dsp:sp modelId="{5D150A82-7E12-4D85-8EC2-27DE3E5AD32D}">
      <dsp:nvSpPr>
        <dsp:cNvPr id="0" name=""/>
        <dsp:cNvSpPr/>
      </dsp:nvSpPr>
      <dsp:spPr>
        <a:xfrm>
          <a:off x="7663740" y="1682242"/>
          <a:ext cx="561401" cy="561401"/>
        </a:xfrm>
        <a:prstGeom prst="downArrow">
          <a:avLst>
            <a:gd name="adj1" fmla="val 55000"/>
            <a:gd name="adj2" fmla="val 45000"/>
          </a:avLst>
        </a:prstGeom>
        <a:solidFill>
          <a:schemeClr val="accent2">
            <a:tint val="40000"/>
            <a:alpha val="90000"/>
            <a:hueOff val="881487"/>
            <a:satOff val="-12755"/>
            <a:lumOff val="-1111"/>
            <a:alphaOff val="0"/>
          </a:schemeClr>
        </a:solidFill>
        <a:ln w="6350" cap="flat" cmpd="sng" algn="ctr">
          <a:solidFill>
            <a:schemeClr val="accent2">
              <a:tint val="40000"/>
              <a:alpha val="90000"/>
              <a:hueOff val="881487"/>
              <a:satOff val="-12755"/>
              <a:lumOff val="-111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90055" y="1682242"/>
        <a:ext cx="308771" cy="422454"/>
      </dsp:txXfrm>
    </dsp:sp>
    <dsp:sp modelId="{69AFB4F5-E84A-44E9-8FC3-1AE98D41CF33}">
      <dsp:nvSpPr>
        <dsp:cNvPr id="0" name=""/>
        <dsp:cNvSpPr/>
      </dsp:nvSpPr>
      <dsp:spPr>
        <a:xfrm>
          <a:off x="8289875" y="2702973"/>
          <a:ext cx="561401" cy="561401"/>
        </a:xfrm>
        <a:prstGeom prst="downArrow">
          <a:avLst>
            <a:gd name="adj1" fmla="val 55000"/>
            <a:gd name="adj2" fmla="val 45000"/>
          </a:avLst>
        </a:prstGeom>
        <a:solidFill>
          <a:schemeClr val="accent2">
            <a:tint val="40000"/>
            <a:alpha val="90000"/>
            <a:hueOff val="1762973"/>
            <a:satOff val="-25510"/>
            <a:lumOff val="-2222"/>
            <a:alphaOff val="0"/>
          </a:schemeClr>
        </a:solidFill>
        <a:ln w="6350" cap="flat" cmpd="sng" algn="ctr">
          <a:solidFill>
            <a:schemeClr val="accent2">
              <a:tint val="40000"/>
              <a:alpha val="90000"/>
              <a:hueOff val="1762973"/>
              <a:satOff val="-25510"/>
              <a:lumOff val="-222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16190" y="2702973"/>
        <a:ext cx="308771" cy="4224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BE9C6-CE9A-4943-B5BE-7F268AE734D2}">
      <dsp:nvSpPr>
        <dsp:cNvPr id="0" name=""/>
        <dsp:cNvSpPr/>
      </dsp:nvSpPr>
      <dsp:spPr>
        <a:xfrm>
          <a:off x="263234" y="181313"/>
          <a:ext cx="820283" cy="8202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36758-201A-47A3-B363-2ADCE3E01064}">
      <dsp:nvSpPr>
        <dsp:cNvPr id="0" name=""/>
        <dsp:cNvSpPr/>
      </dsp:nvSpPr>
      <dsp:spPr>
        <a:xfrm>
          <a:off x="438049" y="356127"/>
          <a:ext cx="470654" cy="4706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487C4-D00F-47F3-A213-618139433563}">
      <dsp:nvSpPr>
        <dsp:cNvPr id="0" name=""/>
        <dsp:cNvSpPr/>
      </dsp:nvSpPr>
      <dsp:spPr>
        <a:xfrm>
          <a:off x="1013" y="1257094"/>
          <a:ext cx="1344726" cy="53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Weather   </a:t>
          </a:r>
        </a:p>
      </dsp:txBody>
      <dsp:txXfrm>
        <a:off x="1013" y="1257094"/>
        <a:ext cx="1344726" cy="537890"/>
      </dsp:txXfrm>
    </dsp:sp>
    <dsp:sp modelId="{5481AEB1-0EB8-4D33-B12E-B6C58236E495}">
      <dsp:nvSpPr>
        <dsp:cNvPr id="0" name=""/>
        <dsp:cNvSpPr/>
      </dsp:nvSpPr>
      <dsp:spPr>
        <a:xfrm>
          <a:off x="1843288" y="181313"/>
          <a:ext cx="820283" cy="8202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35164-251E-4F87-B0A6-AC62667DAF5D}">
      <dsp:nvSpPr>
        <dsp:cNvPr id="0" name=""/>
        <dsp:cNvSpPr/>
      </dsp:nvSpPr>
      <dsp:spPr>
        <a:xfrm>
          <a:off x="2018102" y="356127"/>
          <a:ext cx="470654" cy="4706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C23294-2AC1-452C-B68D-F14F2F6BBB31}">
      <dsp:nvSpPr>
        <dsp:cNvPr id="0" name=""/>
        <dsp:cNvSpPr/>
      </dsp:nvSpPr>
      <dsp:spPr>
        <a:xfrm>
          <a:off x="1581066" y="1257094"/>
          <a:ext cx="1344726" cy="53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Young people engagement </a:t>
          </a:r>
        </a:p>
      </dsp:txBody>
      <dsp:txXfrm>
        <a:off x="1581066" y="1257094"/>
        <a:ext cx="1344726" cy="537890"/>
      </dsp:txXfrm>
    </dsp:sp>
    <dsp:sp modelId="{3C1E4178-5625-4A8E-BE61-7F0FBD3C0548}">
      <dsp:nvSpPr>
        <dsp:cNvPr id="0" name=""/>
        <dsp:cNvSpPr/>
      </dsp:nvSpPr>
      <dsp:spPr>
        <a:xfrm>
          <a:off x="3423342" y="181313"/>
          <a:ext cx="820283" cy="8202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7300F-890C-412B-B5D3-3F222CEA51F8}">
      <dsp:nvSpPr>
        <dsp:cNvPr id="0" name=""/>
        <dsp:cNvSpPr/>
      </dsp:nvSpPr>
      <dsp:spPr>
        <a:xfrm>
          <a:off x="3598156" y="356127"/>
          <a:ext cx="470654" cy="4706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26FF7A-CCC7-4A06-BFC7-E39AFF058A1D}">
      <dsp:nvSpPr>
        <dsp:cNvPr id="0" name=""/>
        <dsp:cNvSpPr/>
      </dsp:nvSpPr>
      <dsp:spPr>
        <a:xfrm>
          <a:off x="3161120" y="1257094"/>
          <a:ext cx="1344726" cy="53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Booking the 4G pitch</a:t>
          </a:r>
        </a:p>
      </dsp:txBody>
      <dsp:txXfrm>
        <a:off x="3161120" y="1257094"/>
        <a:ext cx="1344726" cy="537890"/>
      </dsp:txXfrm>
    </dsp:sp>
    <dsp:sp modelId="{9BC542F6-A10A-457E-BCA6-1926503F3D3A}">
      <dsp:nvSpPr>
        <dsp:cNvPr id="0" name=""/>
        <dsp:cNvSpPr/>
      </dsp:nvSpPr>
      <dsp:spPr>
        <a:xfrm>
          <a:off x="1053261" y="2131166"/>
          <a:ext cx="820283" cy="8202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4ED5E0-7F69-4820-B456-9B18FEEF356F}">
      <dsp:nvSpPr>
        <dsp:cNvPr id="0" name=""/>
        <dsp:cNvSpPr/>
      </dsp:nvSpPr>
      <dsp:spPr>
        <a:xfrm>
          <a:off x="1228075" y="2305981"/>
          <a:ext cx="470654" cy="4706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DA467-64A9-4D3B-B83D-AAF4A462B7F2}">
      <dsp:nvSpPr>
        <dsp:cNvPr id="0" name=""/>
        <dsp:cNvSpPr/>
      </dsp:nvSpPr>
      <dsp:spPr>
        <a:xfrm>
          <a:off x="791039" y="3206948"/>
          <a:ext cx="1344726" cy="53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Staffing</a:t>
          </a:r>
        </a:p>
      </dsp:txBody>
      <dsp:txXfrm>
        <a:off x="791039" y="3206948"/>
        <a:ext cx="1344726" cy="537890"/>
      </dsp:txXfrm>
    </dsp:sp>
    <dsp:sp modelId="{77F3AA08-D14C-401C-8A7C-7A1CDE93AFB2}">
      <dsp:nvSpPr>
        <dsp:cNvPr id="0" name=""/>
        <dsp:cNvSpPr/>
      </dsp:nvSpPr>
      <dsp:spPr>
        <a:xfrm>
          <a:off x="2633315" y="2131166"/>
          <a:ext cx="820283" cy="8202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E12EA-E072-44EC-BE5E-AEA046A7388C}">
      <dsp:nvSpPr>
        <dsp:cNvPr id="0" name=""/>
        <dsp:cNvSpPr/>
      </dsp:nvSpPr>
      <dsp:spPr>
        <a:xfrm>
          <a:off x="2808129" y="2305981"/>
          <a:ext cx="470654" cy="4706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8535C-5305-411D-9ADE-7FAB8FBD155E}">
      <dsp:nvSpPr>
        <dsp:cNvPr id="0" name=""/>
        <dsp:cNvSpPr/>
      </dsp:nvSpPr>
      <dsp:spPr>
        <a:xfrm>
          <a:off x="2371093" y="3206948"/>
          <a:ext cx="1344726" cy="53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More funding in the future</a:t>
          </a:r>
        </a:p>
      </dsp:txBody>
      <dsp:txXfrm>
        <a:off x="2371093" y="3206948"/>
        <a:ext cx="1344726" cy="53789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3/19/2026</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55681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9000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555509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9100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6290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7320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1026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3222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0703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68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3/19/2026</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0241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3/19/2026</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362260433"/>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hyperlink" Target="https://lifestyle.sustainability-directory.com/area/quality-of-lif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swanseabayfoundation.co.uk/milford-youth-matters/" TargetMode="External"/><Relationship Id="rId3" Type="http://schemas.openxmlformats.org/officeDocument/2006/relationships/hyperlink" Target="https://www.cwvys.org.uk/wp-content/uploads/2018/11/YOUTH-WORK-IN-WALES-PRINCIPLES-AND-PURPOSES.pdf" TargetMode="External"/><Relationship Id="rId7" Type="http://schemas.openxmlformats.org/officeDocument/2006/relationships/hyperlink" Target="https://raisingchildren.net.au/pre-teens/development/social-emotional-development/resilience-in-teens" TargetMode="External"/><Relationship Id="rId2" Type="http://schemas.openxmlformats.org/officeDocument/2006/relationships/hyperlink" Target="https://www.researchgate.net/publication/378134109_Subjective_Well-Being_SWB" TargetMode="External"/><Relationship Id="rId1" Type="http://schemas.openxmlformats.org/officeDocument/2006/relationships/slideLayout" Target="../slideLayouts/slideLayout2.xml"/><Relationship Id="rId6" Type="http://schemas.openxmlformats.org/officeDocument/2006/relationships/hyperlink" Target="https://lifestyle.sustainability-directory.com/term/objective-well-being/" TargetMode="External"/><Relationship Id="rId5" Type="http://schemas.openxmlformats.org/officeDocument/2006/relationships/hyperlink" Target="https://dictionary.cambridge.org/dictionary/english/resilience" TargetMode="External"/><Relationship Id="rId4" Type="http://schemas.openxmlformats.org/officeDocument/2006/relationships/hyperlink" Target="https://assets.publishing.service.gov.uk/government/uploads/system/uploads/attachment_data/file/225525/DH_wellbeing_health.PDF" TargetMode="External"/><Relationship Id="rId9" Type="http://schemas.openxmlformats.org/officeDocument/2006/relationships/hyperlink" Target="https://www.childrenssociety.org.uk/information/young-people/well-being/resources/mental-resilienc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eemescotland.org/media/8155/resiliance-toolkit.pdf" TargetMode="External"/><Relationship Id="rId7" Type="http://schemas.openxmlformats.org/officeDocument/2006/relationships/hyperlink" Target="https://www.worcscalc.org.uk/health-wellbeing" TargetMode="External"/><Relationship Id="rId2" Type="http://schemas.openxmlformats.org/officeDocument/2006/relationships/hyperlink" Target="https://www.englandfootball.com/play/youth-football/Youth-Club-Football" TargetMode="External"/><Relationship Id="rId1" Type="http://schemas.openxmlformats.org/officeDocument/2006/relationships/slideLayout" Target="../slideLayouts/slideLayout2.xml"/><Relationship Id="rId6" Type="http://schemas.openxmlformats.org/officeDocument/2006/relationships/hyperlink" Target="https://www.ukyouth.org/wp-content/uploads/2025/11/UK_Youth_Thriving_Minds_Youth_Worker_Role_Cards_V2.pdf" TargetMode="External"/><Relationship Id="rId5" Type="http://schemas.openxmlformats.org/officeDocument/2006/relationships/hyperlink" Target="https://www.niassembly.gov.uk/globalassets/documents/raise/publications/2017-2022/2021/education/4021.pdf" TargetMode="External"/><Relationship Id="rId4" Type="http://schemas.openxmlformats.org/officeDocument/2006/relationships/hyperlink" Target="https://jacksontrophies.com/blogs/news/the-positive-impact-of-football-on-youth-in-the-uk-fostering-growth-through-participation-and-recog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89338" y="1247140"/>
            <a:ext cx="3940911" cy="3450844"/>
          </a:xfrm>
        </p:spPr>
        <p:txBody>
          <a:bodyPr>
            <a:noAutofit/>
          </a:bodyPr>
          <a:lstStyle/>
          <a:p>
            <a:r>
              <a:rPr lang="en-US" sz="5300">
                <a:latin typeface="Calibri"/>
                <a:ea typeface="Calibri"/>
                <a:cs typeface="Calibri"/>
              </a:rPr>
              <a:t>Adolescent Well-being and Resilience (ECYW6007)</a:t>
            </a:r>
            <a:endParaRPr lang="en-US" sz="5300"/>
          </a:p>
        </p:txBody>
      </p:sp>
      <p:sp>
        <p:nvSpPr>
          <p:cNvPr id="3" name="Subtitle 2"/>
          <p:cNvSpPr>
            <a:spLocks noGrp="1"/>
          </p:cNvSpPr>
          <p:nvPr>
            <p:ph type="subTitle" idx="1"/>
          </p:nvPr>
        </p:nvSpPr>
        <p:spPr>
          <a:xfrm>
            <a:off x="8018633" y="4818126"/>
            <a:ext cx="3608208" cy="1268984"/>
          </a:xfrm>
        </p:spPr>
        <p:txBody>
          <a:bodyPr>
            <a:normAutofit/>
          </a:bodyPr>
          <a:lstStyle/>
          <a:p>
            <a:r>
              <a:rPr lang="en-US"/>
              <a:t>By Sam Franklin</a:t>
            </a:r>
          </a:p>
        </p:txBody>
      </p:sp>
      <p:pic>
        <p:nvPicPr>
          <p:cNvPr id="4" name="Picture 3">
            <a:extLst>
              <a:ext uri="{FF2B5EF4-FFF2-40B4-BE49-F238E27FC236}">
                <a16:creationId xmlns:a16="http://schemas.microsoft.com/office/drawing/2014/main" id="{1460111F-6EDD-163D-A1AB-195FF7090DBC}"/>
              </a:ext>
            </a:extLst>
          </p:cNvPr>
          <p:cNvPicPr>
            <a:picLocks noChangeAspect="1"/>
          </p:cNvPicPr>
          <p:nvPr/>
        </p:nvPicPr>
        <p:blipFill>
          <a:blip r:embed="rId2"/>
          <a:srcRect l="28045" r="9792" b="8"/>
          <a:stretch>
            <a:fillRect/>
          </a:stretch>
        </p:blipFill>
        <p:spPr>
          <a:xfrm>
            <a:off x="-1" y="10"/>
            <a:ext cx="7456513" cy="6857990"/>
          </a:xfrm>
          <a:custGeom>
            <a:avLst/>
            <a:gdLst/>
            <a:ahLst/>
            <a:cxnLst/>
            <a:rect l="l" t="t" r="r" b="b"/>
            <a:pathLst>
              <a:path w="7456513" h="6858000">
                <a:moveTo>
                  <a:pt x="0" y="0"/>
                </a:moveTo>
                <a:lnTo>
                  <a:pt x="6059386" y="0"/>
                </a:lnTo>
                <a:lnTo>
                  <a:pt x="6059386" y="1375489"/>
                </a:lnTo>
                <a:lnTo>
                  <a:pt x="7456513" y="1375489"/>
                </a:lnTo>
                <a:lnTo>
                  <a:pt x="7456513" y="6858000"/>
                </a:lnTo>
                <a:lnTo>
                  <a:pt x="0" y="6858000"/>
                </a:lnTo>
                <a:close/>
              </a:path>
            </a:pathLst>
          </a:custGeom>
        </p:spPr>
      </p:pic>
      <p:sp>
        <p:nvSpPr>
          <p:cNvPr id="11" name="Rectangle 10">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FE273-3A3F-5238-5FA9-04493BA66862}"/>
              </a:ext>
            </a:extLst>
          </p:cNvPr>
          <p:cNvSpPr>
            <a:spLocks noGrp="1"/>
          </p:cNvSpPr>
          <p:nvPr>
            <p:ph type="title"/>
          </p:nvPr>
        </p:nvSpPr>
        <p:spPr>
          <a:xfrm>
            <a:off x="1117600" y="455362"/>
            <a:ext cx="9486690" cy="1550419"/>
          </a:xfrm>
        </p:spPr>
        <p:txBody>
          <a:bodyPr>
            <a:normAutofit/>
          </a:bodyPr>
          <a:lstStyle/>
          <a:p>
            <a:r>
              <a:rPr lang="en-US">
                <a:latin typeface="Aptos Display"/>
              </a:rPr>
              <a:t>Set the scene</a:t>
            </a:r>
            <a:endParaRPr lang="en-US"/>
          </a:p>
        </p:txBody>
      </p:sp>
      <p:graphicFrame>
        <p:nvGraphicFramePr>
          <p:cNvPr id="5" name="Content Placeholder 2">
            <a:extLst>
              <a:ext uri="{FF2B5EF4-FFF2-40B4-BE49-F238E27FC236}">
                <a16:creationId xmlns:a16="http://schemas.microsoft.com/office/drawing/2014/main" id="{5A8EA6EB-35E6-1DE1-9FEA-D1C90FD1D79B}"/>
              </a:ext>
            </a:extLst>
          </p:cNvPr>
          <p:cNvGraphicFramePr>
            <a:graphicFrameLocks noGrp="1"/>
          </p:cNvGraphicFramePr>
          <p:nvPr>
            <p:ph idx="1"/>
            <p:extLst>
              <p:ext uri="{D42A27DB-BD31-4B8C-83A1-F6EECF244321}">
                <p14:modId xmlns:p14="http://schemas.microsoft.com/office/powerpoint/2010/main" val="624098507"/>
              </p:ext>
            </p:extLst>
          </p:nvPr>
        </p:nvGraphicFramePr>
        <p:xfrm>
          <a:off x="598257" y="1236661"/>
          <a:ext cx="10525453" cy="51754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338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 name="Rectangle 7">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7379B34-0CD7-F140-5CAC-803D28CF7693}"/>
              </a:ext>
            </a:extLst>
          </p:cNvPr>
          <p:cNvSpPr>
            <a:spLocks noGrp="1"/>
          </p:cNvSpPr>
          <p:nvPr>
            <p:ph type="title"/>
          </p:nvPr>
        </p:nvSpPr>
        <p:spPr>
          <a:xfrm>
            <a:off x="758952" y="455613"/>
            <a:ext cx="4767031" cy="1549400"/>
          </a:xfrm>
        </p:spPr>
        <p:txBody>
          <a:bodyPr>
            <a:normAutofit/>
          </a:bodyPr>
          <a:lstStyle/>
          <a:p>
            <a:pPr>
              <a:lnSpc>
                <a:spcPct val="90000"/>
              </a:lnSpc>
            </a:pPr>
            <a:r>
              <a:rPr lang="en-US" sz="3400">
                <a:latin typeface="Aptos Display"/>
              </a:rPr>
              <a:t>Fit, Resilient &amp; Wellbeing (FRW) </a:t>
            </a:r>
            <a:r>
              <a:rPr lang="en-US" sz="3400" b="0">
                <a:latin typeface="Aptos Display"/>
              </a:rPr>
              <a:t>Program </a:t>
            </a:r>
            <a:endParaRPr lang="en-US" sz="3400"/>
          </a:p>
        </p:txBody>
      </p:sp>
      <p:sp>
        <p:nvSpPr>
          <p:cNvPr id="3" name="Content Placeholder 2">
            <a:extLst>
              <a:ext uri="{FF2B5EF4-FFF2-40B4-BE49-F238E27FC236}">
                <a16:creationId xmlns:a16="http://schemas.microsoft.com/office/drawing/2014/main" id="{EECB4710-1E40-94CE-360C-EA4D10202F4F}"/>
              </a:ext>
            </a:extLst>
          </p:cNvPr>
          <p:cNvSpPr>
            <a:spLocks noGrp="1"/>
          </p:cNvSpPr>
          <p:nvPr>
            <p:ph idx="1"/>
          </p:nvPr>
        </p:nvSpPr>
        <p:spPr>
          <a:xfrm>
            <a:off x="758952" y="2160588"/>
            <a:ext cx="4767031" cy="3925887"/>
          </a:xfrm>
        </p:spPr>
        <p:txBody>
          <a:bodyPr vert="horz" lIns="91440" tIns="45720" rIns="91440" bIns="45720" rtlCol="0" anchor="t">
            <a:normAutofit/>
          </a:bodyPr>
          <a:lstStyle/>
          <a:p>
            <a:pPr>
              <a:spcBef>
                <a:spcPts val="1000"/>
              </a:spcBef>
            </a:pPr>
            <a:r>
              <a:rPr lang="en-US">
                <a:latin typeface="Aptos"/>
              </a:rPr>
              <a:t>12 Month program </a:t>
            </a:r>
          </a:p>
          <a:p>
            <a:pPr>
              <a:spcBef>
                <a:spcPts val="1000"/>
              </a:spcBef>
            </a:pPr>
            <a:endParaRPr lang="en-US">
              <a:latin typeface="Aptos"/>
            </a:endParaRPr>
          </a:p>
          <a:p>
            <a:pPr>
              <a:spcBef>
                <a:spcPts val="1000"/>
              </a:spcBef>
            </a:pPr>
            <a:r>
              <a:rPr lang="en-US">
                <a:latin typeface="Aptos"/>
              </a:rPr>
              <a:t>Football to start with. More sports to be added due to young people's wants and needs. </a:t>
            </a:r>
          </a:p>
          <a:p>
            <a:pPr marL="0" indent="0">
              <a:spcBef>
                <a:spcPts val="1000"/>
              </a:spcBef>
              <a:buNone/>
            </a:pPr>
            <a:endParaRPr lang="en-US" dirty="0">
              <a:latin typeface="Aptos"/>
            </a:endParaRPr>
          </a:p>
        </p:txBody>
      </p:sp>
      <p:pic>
        <p:nvPicPr>
          <p:cNvPr id="4" name="Picture 3" descr="A black diamond with white text&#10;&#10;AI-generated content may be incorrect.">
            <a:extLst>
              <a:ext uri="{FF2B5EF4-FFF2-40B4-BE49-F238E27FC236}">
                <a16:creationId xmlns:a16="http://schemas.microsoft.com/office/drawing/2014/main" id="{34036691-65B0-F896-6933-315821669159}"/>
              </a:ext>
            </a:extLst>
          </p:cNvPr>
          <p:cNvPicPr>
            <a:picLocks noChangeAspect="1"/>
          </p:cNvPicPr>
          <p:nvPr/>
        </p:nvPicPr>
        <p:blipFill>
          <a:blip r:embed="rId2"/>
          <a:srcRect l="-2130" t="15972" r="-3030" b="12500"/>
          <a:stretch>
            <a:fillRect/>
          </a:stretch>
        </p:blipFill>
        <p:spPr>
          <a:xfrm>
            <a:off x="6176054" y="1776280"/>
            <a:ext cx="4245788" cy="3147588"/>
          </a:xfrm>
          <a:prstGeom prst="rect">
            <a:avLst/>
          </a:prstGeom>
        </p:spPr>
      </p:pic>
    </p:spTree>
    <p:extLst>
      <p:ext uri="{BB962C8B-B14F-4D97-AF65-F5344CB8AC3E}">
        <p14:creationId xmlns:p14="http://schemas.microsoft.com/office/powerpoint/2010/main" val="726379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37D21-2430-27A2-6F57-B1CF2A262DA1}"/>
              </a:ext>
            </a:extLst>
          </p:cNvPr>
          <p:cNvSpPr>
            <a:spLocks noGrp="1"/>
          </p:cNvSpPr>
          <p:nvPr>
            <p:ph type="title"/>
          </p:nvPr>
        </p:nvSpPr>
        <p:spPr>
          <a:xfrm>
            <a:off x="5127362" y="455362"/>
            <a:ext cx="6881728" cy="1550419"/>
          </a:xfrm>
        </p:spPr>
        <p:txBody>
          <a:bodyPr>
            <a:normAutofit/>
          </a:bodyPr>
          <a:lstStyle/>
          <a:p>
            <a:r>
              <a:rPr lang="en-US">
                <a:latin typeface="Aptos Display"/>
              </a:rPr>
              <a:t>FRW - Resilience</a:t>
            </a:r>
            <a:endParaRPr lang="en-US"/>
          </a:p>
        </p:txBody>
      </p:sp>
      <p:pic>
        <p:nvPicPr>
          <p:cNvPr id="5" name="Picture 4" descr="A closeup photo of an open book">
            <a:extLst>
              <a:ext uri="{FF2B5EF4-FFF2-40B4-BE49-F238E27FC236}">
                <a16:creationId xmlns:a16="http://schemas.microsoft.com/office/drawing/2014/main" id="{8BE89842-C197-D73D-BF99-F767D1E9FE06}"/>
              </a:ext>
            </a:extLst>
          </p:cNvPr>
          <p:cNvPicPr>
            <a:picLocks noChangeAspect="1"/>
          </p:cNvPicPr>
          <p:nvPr/>
        </p:nvPicPr>
        <p:blipFill>
          <a:blip r:embed="rId2"/>
          <a:srcRect l="26193" r="28906" b="10"/>
          <a:stretch>
            <a:fillRect/>
          </a:stretch>
        </p:blipFill>
        <p:spPr>
          <a:xfrm>
            <a:off x="20" y="10"/>
            <a:ext cx="4651228" cy="6857990"/>
          </a:xfrm>
          <a:prstGeom prst="rect">
            <a:avLst/>
          </a:pr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B96E1D-C344-00A1-F94C-21E1524907FB}"/>
              </a:ext>
            </a:extLst>
          </p:cNvPr>
          <p:cNvSpPr>
            <a:spLocks noGrp="1"/>
          </p:cNvSpPr>
          <p:nvPr>
            <p:ph idx="1"/>
          </p:nvPr>
        </p:nvSpPr>
        <p:spPr>
          <a:xfrm>
            <a:off x="5127362" y="2160016"/>
            <a:ext cx="6881728" cy="3926152"/>
          </a:xfrm>
        </p:spPr>
        <p:txBody>
          <a:bodyPr vert="horz" lIns="91440" tIns="45720" rIns="91440" bIns="45720" rtlCol="0" anchor="t">
            <a:normAutofit/>
          </a:bodyPr>
          <a:lstStyle/>
          <a:p>
            <a:pPr>
              <a:lnSpc>
                <a:spcPct val="100000"/>
              </a:lnSpc>
            </a:pPr>
            <a:r>
              <a:rPr lang="en-US"/>
              <a:t>The ability to be happy, successful</a:t>
            </a:r>
            <a:r>
              <a:rPr lang="en-US" dirty="0"/>
              <a:t>, after something </a:t>
            </a:r>
            <a:r>
              <a:rPr lang="en-US"/>
              <a:t>difficult or bad has happened. </a:t>
            </a:r>
            <a:endParaRPr lang="en-US">
              <a:ea typeface="+mn-lt"/>
              <a:cs typeface="+mn-lt"/>
            </a:endParaRPr>
          </a:p>
          <a:p>
            <a:pPr marL="0" indent="0">
              <a:lnSpc>
                <a:spcPct val="100000"/>
              </a:lnSpc>
              <a:buNone/>
            </a:pPr>
            <a:r>
              <a:rPr lang="en-US">
                <a:ea typeface="+mn-lt"/>
                <a:cs typeface="+mn-lt"/>
              </a:rPr>
              <a:t>Cambridge University Press (2026)</a:t>
            </a:r>
            <a:endParaRPr lang="en-US"/>
          </a:p>
          <a:p>
            <a:pPr>
              <a:lnSpc>
                <a:spcPct val="100000"/>
              </a:lnSpc>
            </a:pPr>
            <a:endParaRPr lang="en-US">
              <a:ea typeface="Open Sans"/>
              <a:cs typeface="Open Sans"/>
            </a:endParaRPr>
          </a:p>
          <a:p>
            <a:pPr>
              <a:lnSpc>
                <a:spcPct val="100000"/>
              </a:lnSpc>
            </a:pPr>
            <a:r>
              <a:rPr lang="en-US">
                <a:latin typeface="Neue Haas Grotesk Text Pro"/>
                <a:ea typeface="Open Sans"/>
                <a:cs typeface="Open Sans"/>
              </a:rPr>
              <a:t>Resilience is a person's ability to cope with change or challenges. The more resilient a person is, the more likely they will be able to get through tough times. </a:t>
            </a:r>
          </a:p>
          <a:p>
            <a:pPr marL="0" indent="0">
              <a:lnSpc>
                <a:spcPct val="100000"/>
              </a:lnSpc>
              <a:buNone/>
            </a:pPr>
            <a:r>
              <a:rPr lang="en-US">
                <a:ea typeface="+mn-lt"/>
                <a:cs typeface="+mn-lt"/>
              </a:rPr>
              <a:t>NHS Greater Glasgow and Clyde (2026)</a:t>
            </a:r>
            <a:endParaRPr lang="en-US"/>
          </a:p>
          <a:p>
            <a:pPr>
              <a:lnSpc>
                <a:spcPct val="100000"/>
              </a:lnSpc>
            </a:pPr>
            <a:endParaRPr lang="en-US">
              <a:highlight>
                <a:srgbClr val="FFFFFF"/>
              </a:highlight>
              <a:latin typeface="Open Sans"/>
              <a:ea typeface="Open Sans"/>
              <a:cs typeface="Open Sans"/>
            </a:endParaRPr>
          </a:p>
        </p:txBody>
      </p:sp>
    </p:spTree>
    <p:extLst>
      <p:ext uri="{BB962C8B-B14F-4D97-AF65-F5344CB8AC3E}">
        <p14:creationId xmlns:p14="http://schemas.microsoft.com/office/powerpoint/2010/main" val="287111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495A45-EE36-BF1A-BCC3-4A7C858CAED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D97F7-E4D5-6767-D8DB-76941AB29B9F}"/>
              </a:ext>
            </a:extLst>
          </p:cNvPr>
          <p:cNvSpPr>
            <a:spLocks noGrp="1"/>
          </p:cNvSpPr>
          <p:nvPr>
            <p:ph type="title"/>
          </p:nvPr>
        </p:nvSpPr>
        <p:spPr>
          <a:xfrm>
            <a:off x="1117600" y="455362"/>
            <a:ext cx="9486690" cy="1550419"/>
          </a:xfrm>
        </p:spPr>
        <p:txBody>
          <a:bodyPr>
            <a:normAutofit/>
          </a:bodyPr>
          <a:lstStyle/>
          <a:p>
            <a:r>
              <a:rPr lang="en-US">
                <a:latin typeface="Aptos Display"/>
              </a:rPr>
              <a:t>FRW - Resilience</a:t>
            </a:r>
            <a:endParaRPr lang="en-US"/>
          </a:p>
        </p:txBody>
      </p:sp>
      <p:graphicFrame>
        <p:nvGraphicFramePr>
          <p:cNvPr id="7" name="Content Placeholder 4">
            <a:extLst>
              <a:ext uri="{FF2B5EF4-FFF2-40B4-BE49-F238E27FC236}">
                <a16:creationId xmlns:a16="http://schemas.microsoft.com/office/drawing/2014/main" id="{659956EF-C526-0837-4744-5A1EEA7741AC}"/>
              </a:ext>
            </a:extLst>
          </p:cNvPr>
          <p:cNvGraphicFramePr>
            <a:graphicFrameLocks noGrp="1"/>
          </p:cNvGraphicFramePr>
          <p:nvPr>
            <p:ph idx="1"/>
            <p:extLst>
              <p:ext uri="{D42A27DB-BD31-4B8C-83A1-F6EECF244321}">
                <p14:modId xmlns:p14="http://schemas.microsoft.com/office/powerpoint/2010/main" val="3764036148"/>
              </p:ext>
            </p:extLst>
          </p:nvPr>
        </p:nvGraphicFramePr>
        <p:xfrm>
          <a:off x="1113724" y="1475108"/>
          <a:ext cx="9528584" cy="3898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 name="TextBox 39">
            <a:extLst>
              <a:ext uri="{FF2B5EF4-FFF2-40B4-BE49-F238E27FC236}">
                <a16:creationId xmlns:a16="http://schemas.microsoft.com/office/drawing/2014/main" id="{ED68662C-5B9A-A59C-214D-E517294E051F}"/>
              </a:ext>
            </a:extLst>
          </p:cNvPr>
          <p:cNvSpPr txBox="1"/>
          <p:nvPr/>
        </p:nvSpPr>
        <p:spPr>
          <a:xfrm>
            <a:off x="1116511" y="5520507"/>
            <a:ext cx="89539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Raising Children Network (2024)</a:t>
            </a:r>
          </a:p>
          <a:p>
            <a:endParaRPr lang="en-US" dirty="0"/>
          </a:p>
          <a:p>
            <a:r>
              <a:rPr lang="en-US" dirty="0">
                <a:ea typeface="+mn-lt"/>
                <a:cs typeface="+mn-lt"/>
              </a:rPr>
              <a:t>The Children’s </a:t>
            </a:r>
            <a:r>
              <a:rPr lang="en-US">
                <a:ea typeface="+mn-lt"/>
                <a:cs typeface="+mn-lt"/>
              </a:rPr>
              <a:t>Society (2026)</a:t>
            </a:r>
            <a:endParaRPr lang="en-US"/>
          </a:p>
        </p:txBody>
      </p:sp>
    </p:spTree>
    <p:extLst>
      <p:ext uri="{BB962C8B-B14F-4D97-AF65-F5344CB8AC3E}">
        <p14:creationId xmlns:p14="http://schemas.microsoft.com/office/powerpoint/2010/main" val="2940562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227B98-CAA5-B7F3-CD3E-542CE415EFA8}"/>
            </a:ext>
          </a:extLst>
        </p:cNvPr>
        <p:cNvGrpSpPr/>
        <p:nvPr/>
      </p:nvGrpSpPr>
      <p:grpSpPr>
        <a:xfrm>
          <a:off x="0" y="0"/>
          <a:ext cx="0" cy="0"/>
          <a:chOff x="0" y="0"/>
          <a:chExt cx="0" cy="0"/>
        </a:xfrm>
      </p:grpSpPr>
      <p:sp useBgFill="1">
        <p:nvSpPr>
          <p:cNvPr id="744" name="Rectangle 743">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693C6-9900-05C7-8E76-2FFD2CE3AD17}"/>
              </a:ext>
            </a:extLst>
          </p:cNvPr>
          <p:cNvSpPr>
            <a:spLocks noGrp="1"/>
          </p:cNvSpPr>
          <p:nvPr>
            <p:ph type="title"/>
          </p:nvPr>
        </p:nvSpPr>
        <p:spPr>
          <a:xfrm>
            <a:off x="576072" y="455362"/>
            <a:ext cx="3603625" cy="1550419"/>
          </a:xfrm>
        </p:spPr>
        <p:txBody>
          <a:bodyPr vert="horz" lIns="91440" tIns="45720" rIns="91440" bIns="45720" rtlCol="0" anchor="t">
            <a:normAutofit/>
          </a:bodyPr>
          <a:lstStyle/>
          <a:p>
            <a:r>
              <a:rPr lang="en-US" b="1" kern="1200">
                <a:solidFill>
                  <a:schemeClr val="tx1"/>
                </a:solidFill>
                <a:latin typeface="+mj-lt"/>
                <a:ea typeface="+mj-ea"/>
                <a:cs typeface="+mj-cs"/>
              </a:rPr>
              <a:t>FRW - Resilience</a:t>
            </a:r>
          </a:p>
        </p:txBody>
      </p:sp>
      <p:sp>
        <p:nvSpPr>
          <p:cNvPr id="739" name="TextBox 738">
            <a:extLst>
              <a:ext uri="{FF2B5EF4-FFF2-40B4-BE49-F238E27FC236}">
                <a16:creationId xmlns:a16="http://schemas.microsoft.com/office/drawing/2014/main" id="{1934CB8C-31F2-AE1C-9AEA-9D94454956FC}"/>
              </a:ext>
            </a:extLst>
          </p:cNvPr>
          <p:cNvSpPr txBox="1"/>
          <p:nvPr/>
        </p:nvSpPr>
        <p:spPr>
          <a:xfrm>
            <a:off x="7104207" y="1848131"/>
            <a:ext cx="4062972"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dirty="0"/>
              <a:t>Think back to when you were </a:t>
            </a:r>
            <a:r>
              <a:rPr lang="en-US" sz="2400"/>
              <a:t>a child unable to walk.</a:t>
            </a:r>
          </a:p>
          <a:p>
            <a:pPr>
              <a:spcAft>
                <a:spcPts val="600"/>
              </a:spcAft>
            </a:pPr>
            <a:endParaRPr lang="en-US" sz="2400"/>
          </a:p>
          <a:p>
            <a:pPr>
              <a:spcAft>
                <a:spcPts val="600"/>
              </a:spcAft>
            </a:pPr>
            <a:r>
              <a:rPr lang="en-US" sz="2400" dirty="0"/>
              <a:t>If you gave up you would still </a:t>
            </a:r>
            <a:r>
              <a:rPr lang="en-US" sz="2400"/>
              <a:t>be crawling around now.</a:t>
            </a:r>
          </a:p>
          <a:p>
            <a:pPr>
              <a:spcAft>
                <a:spcPts val="600"/>
              </a:spcAft>
            </a:pPr>
            <a:endParaRPr lang="en-US" sz="2400"/>
          </a:p>
          <a:p>
            <a:pPr>
              <a:spcAft>
                <a:spcPts val="600"/>
              </a:spcAft>
            </a:pPr>
            <a:r>
              <a:rPr lang="en-US" sz="2400"/>
              <a:t>So, what is different now?</a:t>
            </a:r>
          </a:p>
        </p:txBody>
      </p:sp>
      <p:sp>
        <p:nvSpPr>
          <p:cNvPr id="746" name="Rectangle 745">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8" name="Rectangle 747">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ontent Placeholder 2">
            <a:extLst>
              <a:ext uri="{FF2B5EF4-FFF2-40B4-BE49-F238E27FC236}">
                <a16:creationId xmlns:a16="http://schemas.microsoft.com/office/drawing/2014/main" id="{0B4FDDFB-DC46-CD83-12B7-3143DDD2FD92}"/>
              </a:ext>
            </a:extLst>
          </p:cNvPr>
          <p:cNvGraphicFramePr>
            <a:graphicFrameLocks noGrp="1"/>
          </p:cNvGraphicFramePr>
          <p:nvPr>
            <p:ph idx="1"/>
            <p:extLst>
              <p:ext uri="{D42A27DB-BD31-4B8C-83A1-F6EECF244321}">
                <p14:modId xmlns:p14="http://schemas.microsoft.com/office/powerpoint/2010/main" val="2308830030"/>
              </p:ext>
            </p:extLst>
          </p:nvPr>
        </p:nvGraphicFramePr>
        <p:xfrm>
          <a:off x="576072" y="2160016"/>
          <a:ext cx="3603625" cy="3926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83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39"/>
                                        </p:tgtEl>
                                        <p:attrNameLst>
                                          <p:attrName>style.visibility</p:attrName>
                                        </p:attrNameLst>
                                      </p:cBhvr>
                                      <p:to>
                                        <p:strVal val="visible"/>
                                      </p:to>
                                    </p:set>
                                    <p:anim calcmode="lin" valueType="num">
                                      <p:cBhvr additive="base">
                                        <p:cTn id="7" dur="500" fill="hold"/>
                                        <p:tgtEl>
                                          <p:spTgt spid="739"/>
                                        </p:tgtEl>
                                        <p:attrNameLst>
                                          <p:attrName>ppt_x</p:attrName>
                                        </p:attrNameLst>
                                      </p:cBhvr>
                                      <p:tavLst>
                                        <p:tav tm="0">
                                          <p:val>
                                            <p:strVal val="#ppt_x"/>
                                          </p:val>
                                        </p:tav>
                                        <p:tav tm="100000">
                                          <p:val>
                                            <p:strVal val="#ppt_x"/>
                                          </p:val>
                                        </p:tav>
                                      </p:tavLst>
                                    </p:anim>
                                    <p:anim calcmode="lin" valueType="num">
                                      <p:cBhvr additive="base">
                                        <p:cTn id="8" dur="500" fill="hold"/>
                                        <p:tgtEl>
                                          <p:spTgt spid="7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B39B-31ED-2C3C-807D-0488BE21B53B}"/>
              </a:ext>
            </a:extLst>
          </p:cNvPr>
          <p:cNvSpPr>
            <a:spLocks noGrp="1"/>
          </p:cNvSpPr>
          <p:nvPr>
            <p:ph type="title"/>
          </p:nvPr>
        </p:nvSpPr>
        <p:spPr/>
        <p:txBody>
          <a:bodyPr/>
          <a:lstStyle/>
          <a:p>
            <a:r>
              <a:rPr lang="en-US">
                <a:latin typeface="Aptos Display"/>
              </a:rPr>
              <a:t>FRW - Wellbeing</a:t>
            </a:r>
            <a:endParaRPr lang="en-US"/>
          </a:p>
        </p:txBody>
      </p:sp>
      <p:sp>
        <p:nvSpPr>
          <p:cNvPr id="3" name="Content Placeholder 2">
            <a:extLst>
              <a:ext uri="{FF2B5EF4-FFF2-40B4-BE49-F238E27FC236}">
                <a16:creationId xmlns:a16="http://schemas.microsoft.com/office/drawing/2014/main" id="{72229AF6-05E0-E582-9404-38E93BFFE8E4}"/>
              </a:ext>
            </a:extLst>
          </p:cNvPr>
          <p:cNvSpPr>
            <a:spLocks noGrp="1"/>
          </p:cNvSpPr>
          <p:nvPr>
            <p:ph idx="1"/>
          </p:nvPr>
        </p:nvSpPr>
        <p:spPr>
          <a:xfrm>
            <a:off x="1587710" y="1561302"/>
            <a:ext cx="9486690" cy="4524866"/>
          </a:xfrm>
        </p:spPr>
        <p:txBody>
          <a:bodyPr vert="horz" lIns="91440" tIns="45720" rIns="91440" bIns="45720" rtlCol="0" anchor="t">
            <a:normAutofit/>
          </a:bodyPr>
          <a:lstStyle/>
          <a:p>
            <a:r>
              <a:rPr lang="en-US"/>
              <a:t>Subjective wellbeing: </a:t>
            </a:r>
            <a:r>
              <a:rPr lang="en-US">
                <a:ea typeface="+mn-lt"/>
                <a:cs typeface="+mn-lt"/>
              </a:rPr>
              <a:t>Proctor, Carmel (2024)</a:t>
            </a:r>
          </a:p>
          <a:p>
            <a:pPr marL="0" indent="0" algn="ctr">
              <a:buNone/>
            </a:pPr>
            <a:r>
              <a:rPr lang="en-US" b="1" dirty="0"/>
              <a:t> ' </a:t>
            </a:r>
            <a:r>
              <a:rPr lang="en-US" b="1" dirty="0">
                <a:ea typeface="+mn-lt"/>
                <a:cs typeface="+mn-lt"/>
              </a:rPr>
              <a:t>The personal perception and experience of positive and negative emotional </a:t>
            </a:r>
            <a:r>
              <a:rPr lang="en-US" b="1">
                <a:ea typeface="+mn-lt"/>
                <a:cs typeface="+mn-lt"/>
              </a:rPr>
              <a:t>responses and global and (domain) specific cognitive </a:t>
            </a:r>
            <a:r>
              <a:rPr lang="en-US" b="1" dirty="0">
                <a:ea typeface="+mn-lt"/>
                <a:cs typeface="+mn-lt"/>
              </a:rPr>
              <a:t>evaluations of satisfaction with life.' </a:t>
            </a:r>
            <a:endParaRPr lang="en-US" b="1" dirty="0"/>
          </a:p>
          <a:p>
            <a:r>
              <a:rPr lang="en-US"/>
              <a:t>Objective wellbeing: </a:t>
            </a:r>
            <a:r>
              <a:rPr lang="en-US">
                <a:ea typeface="+mn-lt"/>
                <a:cs typeface="+mn-lt"/>
              </a:rPr>
              <a:t>Sustainability Directory (2025)</a:t>
            </a:r>
          </a:p>
          <a:p>
            <a:pPr marL="0" indent="0" algn="ctr">
              <a:buNone/>
            </a:pPr>
            <a:r>
              <a:rPr lang="en-US" sz="1900" b="1">
                <a:ea typeface="+mn-lt"/>
                <a:cs typeface="+mn-lt"/>
              </a:rPr>
              <a:t> </a:t>
            </a:r>
            <a:r>
              <a:rPr lang="en-US" b="1">
                <a:ea typeface="+mn-lt"/>
                <a:cs typeface="+mn-lt"/>
              </a:rPr>
              <a:t>'Objective Well-Being refers to the tangible, measurable aspects of a good </a:t>
            </a:r>
            <a:r>
              <a:rPr lang="en-US" b="1" dirty="0">
                <a:ea typeface="+mn-lt"/>
                <a:cs typeface="+mn-lt"/>
              </a:rPr>
              <a:t>life. It is a way of looking at </a:t>
            </a:r>
            <a:r>
              <a:rPr lang="en-US" b="1" cap="small" dirty="0">
                <a:ea typeface="+mn-lt"/>
                <a:cs typeface="+mn-lt"/>
                <a:hlinkClick r:id="rId2">
                  <a:extLst>
                    <a:ext uri="{A12FA001-AC4F-418D-AE19-62706E023703}">
                      <ahyp:hlinkClr xmlns:ahyp="http://schemas.microsoft.com/office/drawing/2018/hyperlinkcolor" val="tx"/>
                    </a:ext>
                  </a:extLst>
                </a:hlinkClick>
              </a:rPr>
              <a:t>quality of life</a:t>
            </a:r>
            <a:r>
              <a:rPr lang="en-US" b="1" dirty="0">
                <a:ea typeface="+mn-lt"/>
                <a:cs typeface="+mn-lt"/>
              </a:rPr>
              <a:t> through concrete, verifiable data points. Think of it as a checklist of essential </a:t>
            </a:r>
            <a:r>
              <a:rPr lang="en-US" b="1">
                <a:ea typeface="+mn-lt"/>
                <a:cs typeface="+mn-lt"/>
              </a:rPr>
              <a:t>conditions that contribute to a person’s ability to flourish'</a:t>
            </a:r>
            <a:endParaRPr lang="en-US">
              <a:ea typeface="+mn-lt"/>
              <a:cs typeface="+mn-lt"/>
            </a:endParaRPr>
          </a:p>
          <a:p>
            <a:pPr marL="0" indent="0">
              <a:buNone/>
            </a:pPr>
            <a:endParaRPr lang="en-US" dirty="0"/>
          </a:p>
        </p:txBody>
      </p:sp>
    </p:spTree>
    <p:extLst>
      <p:ext uri="{BB962C8B-B14F-4D97-AF65-F5344CB8AC3E}">
        <p14:creationId xmlns:p14="http://schemas.microsoft.com/office/powerpoint/2010/main" val="350230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5908-7238-845D-41E3-C7C0BC02AC69}"/>
              </a:ext>
            </a:extLst>
          </p:cNvPr>
          <p:cNvSpPr>
            <a:spLocks noGrp="1"/>
          </p:cNvSpPr>
          <p:nvPr>
            <p:ph type="title"/>
          </p:nvPr>
        </p:nvSpPr>
        <p:spPr/>
        <p:txBody>
          <a:bodyPr/>
          <a:lstStyle/>
          <a:p>
            <a:r>
              <a:rPr lang="en-US">
                <a:latin typeface="Aptos Display"/>
              </a:rPr>
              <a:t>FRW - Wellbeing</a:t>
            </a:r>
            <a:endParaRPr lang="en-US"/>
          </a:p>
        </p:txBody>
      </p:sp>
      <p:sp>
        <p:nvSpPr>
          <p:cNvPr id="3" name="Content Placeholder 2">
            <a:extLst>
              <a:ext uri="{FF2B5EF4-FFF2-40B4-BE49-F238E27FC236}">
                <a16:creationId xmlns:a16="http://schemas.microsoft.com/office/drawing/2014/main" id="{E478A0A2-BDD6-54DC-46B7-3CDDB447608C}"/>
              </a:ext>
            </a:extLst>
          </p:cNvPr>
          <p:cNvSpPr>
            <a:spLocks noGrp="1"/>
          </p:cNvSpPr>
          <p:nvPr>
            <p:ph idx="1"/>
          </p:nvPr>
        </p:nvSpPr>
        <p:spPr>
          <a:xfrm>
            <a:off x="1587710" y="1473142"/>
            <a:ext cx="9486690" cy="3926152"/>
          </a:xfrm>
        </p:spPr>
        <p:txBody>
          <a:bodyPr vert="horz" lIns="91440" tIns="45720" rIns="91440" bIns="45720" rtlCol="0" anchor="t">
            <a:noAutofit/>
          </a:bodyPr>
          <a:lstStyle/>
          <a:p>
            <a:r>
              <a:rPr lang="en-US" sz="2000" b="1"/>
              <a:t>Subjective wellbeing:</a:t>
            </a:r>
          </a:p>
          <a:p>
            <a:r>
              <a:rPr lang="en-US" sz="2000" dirty="0"/>
              <a:t>A persons view of </a:t>
            </a:r>
            <a:r>
              <a:rPr lang="en-US" sz="2000"/>
              <a:t>their own life. This is unique to their own feelings. </a:t>
            </a:r>
            <a:endParaRPr lang="en-US" sz="2000" dirty="0"/>
          </a:p>
          <a:p>
            <a:endParaRPr lang="en-US" sz="2000" dirty="0"/>
          </a:p>
          <a:p>
            <a:r>
              <a:rPr lang="en-US" sz="2000" b="1"/>
              <a:t>Objective wellbeing:</a:t>
            </a:r>
          </a:p>
          <a:p>
            <a:r>
              <a:rPr lang="en-US" sz="2000"/>
              <a:t>Health</a:t>
            </a:r>
            <a:endParaRPr lang="en-US" sz="2000" dirty="0"/>
          </a:p>
          <a:p>
            <a:r>
              <a:rPr lang="en-US" sz="2000"/>
              <a:t>Family</a:t>
            </a:r>
            <a:endParaRPr lang="en-US" sz="2000" dirty="0"/>
          </a:p>
          <a:p>
            <a:r>
              <a:rPr lang="en-US" sz="2000"/>
              <a:t>Community </a:t>
            </a:r>
            <a:endParaRPr lang="en-US" sz="2000" dirty="0"/>
          </a:p>
          <a:p>
            <a:r>
              <a:rPr lang="en-US" sz="2000"/>
              <a:t>School</a:t>
            </a:r>
            <a:endParaRPr lang="en-US" sz="2000" dirty="0"/>
          </a:p>
          <a:p>
            <a:r>
              <a:rPr lang="en-US" sz="2000"/>
              <a:t>Home life</a:t>
            </a:r>
            <a:endParaRPr lang="en-US" sz="2000" dirty="0"/>
          </a:p>
          <a:p>
            <a:r>
              <a:rPr lang="en-US" sz="2000"/>
              <a:t>Support networks</a:t>
            </a:r>
            <a:endParaRPr lang="en-US" sz="2000" dirty="0"/>
          </a:p>
          <a:p>
            <a:pPr marL="0" indent="0">
              <a:buNone/>
            </a:pPr>
            <a:r>
              <a:rPr lang="en-US"/>
              <a:t>Department of Health (2013)</a:t>
            </a:r>
            <a:endParaRPr lang="en-US" sz="2000" dirty="0"/>
          </a:p>
          <a:p>
            <a:endParaRPr lang="en-US" sz="2000" dirty="0"/>
          </a:p>
          <a:p>
            <a:endParaRPr lang="en-US" sz="2000" dirty="0"/>
          </a:p>
        </p:txBody>
      </p:sp>
      <p:pic>
        <p:nvPicPr>
          <p:cNvPr id="5" name="Picture 4" descr="Emotional Health - Signature Therapy">
            <a:extLst>
              <a:ext uri="{FF2B5EF4-FFF2-40B4-BE49-F238E27FC236}">
                <a16:creationId xmlns:a16="http://schemas.microsoft.com/office/drawing/2014/main" id="{05447174-4FF9-DE40-D63F-9F04BC0EE3E3}"/>
              </a:ext>
            </a:extLst>
          </p:cNvPr>
          <p:cNvPicPr>
            <a:picLocks noChangeAspect="1"/>
          </p:cNvPicPr>
          <p:nvPr/>
        </p:nvPicPr>
        <p:blipFill>
          <a:blip r:embed="rId2"/>
          <a:stretch>
            <a:fillRect/>
          </a:stretch>
        </p:blipFill>
        <p:spPr>
          <a:xfrm>
            <a:off x="6096000" y="3433202"/>
            <a:ext cx="4325155" cy="2159539"/>
          </a:xfrm>
          <a:prstGeom prst="rect">
            <a:avLst/>
          </a:prstGeom>
        </p:spPr>
      </p:pic>
    </p:spTree>
    <p:extLst>
      <p:ext uri="{BB962C8B-B14F-4D97-AF65-F5344CB8AC3E}">
        <p14:creationId xmlns:p14="http://schemas.microsoft.com/office/powerpoint/2010/main" val="22156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FC4E-BA13-7F39-D538-282C8026E2D0}"/>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1409461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E011A-3D78-EE6E-9593-45A6508134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288072-2C72-3313-602E-1A3339CFBFA4}"/>
              </a:ext>
            </a:extLst>
          </p:cNvPr>
          <p:cNvSpPr>
            <a:spLocks noGrp="1"/>
          </p:cNvSpPr>
          <p:nvPr>
            <p:ph type="title"/>
          </p:nvPr>
        </p:nvSpPr>
        <p:spPr/>
        <p:txBody>
          <a:bodyPr/>
          <a:lstStyle/>
          <a:p>
            <a:r>
              <a:rPr lang="en-US">
                <a:latin typeface="Aptos Display"/>
              </a:rPr>
              <a:t>Young persons voice</a:t>
            </a:r>
          </a:p>
        </p:txBody>
      </p:sp>
    </p:spTree>
    <p:extLst>
      <p:ext uri="{BB962C8B-B14F-4D97-AF65-F5344CB8AC3E}">
        <p14:creationId xmlns:p14="http://schemas.microsoft.com/office/powerpoint/2010/main" val="741341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B811-8AA5-AA06-529F-1C908932C209}"/>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3892953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B6F98-4D55-41C5-CDDF-513E4BDBA87F}"/>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1990402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8EB4B-89BD-3957-F64C-BAEACD2CA5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94205B-5725-679D-A7B3-21107479348F}"/>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2882393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20292-A734-8FA7-56C2-89D60431FB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7441CE-0A92-F5DA-18DC-63F42B546C94}"/>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948934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96917-3309-290F-4FA2-A4723E393E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C2384-3F4C-BF74-D2B5-0922518734BF}"/>
              </a:ext>
            </a:extLst>
          </p:cNvPr>
          <p:cNvSpPr>
            <a:spLocks noGrp="1"/>
          </p:cNvSpPr>
          <p:nvPr>
            <p:ph type="title"/>
          </p:nvPr>
        </p:nvSpPr>
        <p:spPr/>
        <p:txBody>
          <a:bodyPr/>
          <a:lstStyle/>
          <a:p>
            <a:r>
              <a:rPr lang="en-US">
                <a:latin typeface="Aptos Display"/>
              </a:rPr>
              <a:t>Young persons voice</a:t>
            </a:r>
            <a:endParaRPr lang="en-US"/>
          </a:p>
        </p:txBody>
      </p:sp>
    </p:spTree>
    <p:extLst>
      <p:ext uri="{BB962C8B-B14F-4D97-AF65-F5344CB8AC3E}">
        <p14:creationId xmlns:p14="http://schemas.microsoft.com/office/powerpoint/2010/main" val="2053976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F8479-0C42-B19F-6275-FAF8E0D87BF8}"/>
              </a:ext>
            </a:extLst>
          </p:cNvPr>
          <p:cNvSpPr>
            <a:spLocks noGrp="1"/>
          </p:cNvSpPr>
          <p:nvPr>
            <p:ph type="title"/>
          </p:nvPr>
        </p:nvSpPr>
        <p:spPr/>
        <p:txBody>
          <a:bodyPr/>
          <a:lstStyle/>
          <a:p>
            <a:r>
              <a:rPr lang="en-US">
                <a:latin typeface="Aptos Display"/>
              </a:rPr>
              <a:t>Young persons voice</a:t>
            </a:r>
            <a:endParaRPr lang="en-US"/>
          </a:p>
        </p:txBody>
      </p:sp>
      <p:sp>
        <p:nvSpPr>
          <p:cNvPr id="3" name="Content Placeholder 2">
            <a:extLst>
              <a:ext uri="{FF2B5EF4-FFF2-40B4-BE49-F238E27FC236}">
                <a16:creationId xmlns:a16="http://schemas.microsoft.com/office/drawing/2014/main" id="{20A64DB3-4BB5-86E4-424D-7BAB3BC36946}"/>
              </a:ext>
            </a:extLst>
          </p:cNvPr>
          <p:cNvSpPr>
            <a:spLocks noGrp="1"/>
          </p:cNvSpPr>
          <p:nvPr>
            <p:ph idx="1"/>
          </p:nvPr>
        </p:nvSpPr>
        <p:spPr/>
        <p:txBody>
          <a:bodyPr vert="horz" lIns="91440" tIns="45720" rIns="91440" bIns="45720" rtlCol="0" anchor="t">
            <a:normAutofit/>
          </a:bodyPr>
          <a:lstStyle/>
          <a:p>
            <a:r>
              <a:rPr lang="en-US"/>
              <a:t>Some understanding by young people but not all.</a:t>
            </a:r>
          </a:p>
          <a:p>
            <a:r>
              <a:rPr lang="en-US"/>
              <a:t>More chances needed to build young peoples wellbeing and resilience. </a:t>
            </a:r>
            <a:endParaRPr lang="en-US" dirty="0"/>
          </a:p>
          <a:p>
            <a:r>
              <a:rPr lang="en-US"/>
              <a:t>Proves that youth work has supported young people. </a:t>
            </a:r>
            <a:endParaRPr lang="en-US" dirty="0"/>
          </a:p>
          <a:p>
            <a:r>
              <a:rPr lang="en-US"/>
              <a:t>I believe this shows that young people need us as youth workers to help with their wellbeing and reslience. </a:t>
            </a:r>
            <a:endParaRPr lang="en-US" dirty="0"/>
          </a:p>
          <a:p>
            <a:endParaRPr lang="en-US" dirty="0"/>
          </a:p>
        </p:txBody>
      </p:sp>
    </p:spTree>
    <p:extLst>
      <p:ext uri="{BB962C8B-B14F-4D97-AF65-F5344CB8AC3E}">
        <p14:creationId xmlns:p14="http://schemas.microsoft.com/office/powerpoint/2010/main" val="1676027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D378-D3A0-532E-27DB-B74C737CBFFD}"/>
              </a:ext>
            </a:extLst>
          </p:cNvPr>
          <p:cNvSpPr>
            <a:spLocks noGrp="1"/>
          </p:cNvSpPr>
          <p:nvPr>
            <p:ph type="title"/>
          </p:nvPr>
        </p:nvSpPr>
        <p:spPr/>
        <p:txBody>
          <a:bodyPr/>
          <a:lstStyle/>
          <a:p>
            <a:r>
              <a:rPr lang="en-US">
                <a:latin typeface="Aptos Display"/>
              </a:rPr>
              <a:t>Why FRW ?</a:t>
            </a:r>
            <a:endParaRPr lang="en-US"/>
          </a:p>
        </p:txBody>
      </p:sp>
      <p:sp>
        <p:nvSpPr>
          <p:cNvPr id="3" name="Content Placeholder 2">
            <a:extLst>
              <a:ext uri="{FF2B5EF4-FFF2-40B4-BE49-F238E27FC236}">
                <a16:creationId xmlns:a16="http://schemas.microsoft.com/office/drawing/2014/main" id="{E8E9392A-8EF5-1E96-31C2-DCA8C2BB657A}"/>
              </a:ext>
            </a:extLst>
          </p:cNvPr>
          <p:cNvSpPr>
            <a:spLocks noGrp="1"/>
          </p:cNvSpPr>
          <p:nvPr>
            <p:ph idx="1"/>
          </p:nvPr>
        </p:nvSpPr>
        <p:spPr>
          <a:xfrm>
            <a:off x="1587710" y="1709255"/>
            <a:ext cx="9486690" cy="3926152"/>
          </a:xfrm>
        </p:spPr>
        <p:txBody>
          <a:bodyPr vert="horz" lIns="91440" tIns="45720" rIns="91440" bIns="45720" rtlCol="0" anchor="t">
            <a:normAutofit fontScale="77500" lnSpcReduction="20000"/>
          </a:bodyPr>
          <a:lstStyle/>
          <a:p>
            <a:r>
              <a:rPr lang="en-US" sz="2800" dirty="0">
                <a:latin typeface="Aptos"/>
              </a:rPr>
              <a:t>Aims:</a:t>
            </a:r>
            <a:endParaRPr lang="en-US" dirty="0"/>
          </a:p>
          <a:p>
            <a:pPr marL="0" indent="0">
              <a:buNone/>
            </a:pPr>
            <a:r>
              <a:rPr lang="en-US" sz="2800" dirty="0">
                <a:latin typeface="Aptos"/>
              </a:rPr>
              <a:t>To promote oppertunities for young people to develop their </a:t>
            </a:r>
            <a:r>
              <a:rPr lang="en-US" sz="2800">
                <a:latin typeface="Aptos"/>
              </a:rPr>
              <a:t>own understanding on wellbeing and resilience through sport.</a:t>
            </a:r>
            <a:endParaRPr lang="en-US" sz="2800" dirty="0">
              <a:latin typeface="Aptos"/>
            </a:endParaRPr>
          </a:p>
          <a:p>
            <a:pPr marL="0" indent="0">
              <a:buNone/>
            </a:pPr>
            <a:endParaRPr lang="en-US" sz="2800" dirty="0">
              <a:latin typeface="Aptos"/>
            </a:endParaRPr>
          </a:p>
          <a:p>
            <a:r>
              <a:rPr lang="en-US" sz="2800">
                <a:latin typeface="Aptos"/>
              </a:rPr>
              <a:t> Objectives:</a:t>
            </a:r>
            <a:endParaRPr lang="en-US"/>
          </a:p>
          <a:p>
            <a:pPr marL="0" indent="0">
              <a:buNone/>
            </a:pPr>
            <a:r>
              <a:rPr lang="en-US" sz="2800">
                <a:latin typeface="Aptos"/>
              </a:rPr>
              <a:t>Improve physical wellbeing for young people</a:t>
            </a:r>
            <a:endParaRPr lang="en-US" sz="2800" dirty="0">
              <a:latin typeface="Aptos"/>
            </a:endParaRPr>
          </a:p>
          <a:p>
            <a:pPr marL="0" indent="0">
              <a:buNone/>
            </a:pPr>
            <a:r>
              <a:rPr lang="en-US" sz="2800">
                <a:latin typeface="Aptos"/>
              </a:rPr>
              <a:t>Support young people with winning and losing </a:t>
            </a:r>
            <a:endParaRPr lang="en-US" sz="2800" dirty="0">
              <a:latin typeface="Aptos"/>
            </a:endParaRPr>
          </a:p>
          <a:p>
            <a:pPr marL="0" indent="0">
              <a:buNone/>
            </a:pPr>
            <a:r>
              <a:rPr lang="en-US" sz="2800">
                <a:latin typeface="Aptos"/>
              </a:rPr>
              <a:t>Young people to set personal acheivable goals </a:t>
            </a:r>
            <a:endParaRPr lang="en-US" sz="2800" dirty="0">
              <a:latin typeface="Aptos"/>
            </a:endParaRPr>
          </a:p>
          <a:p>
            <a:pPr marL="0" indent="0">
              <a:buNone/>
            </a:pPr>
            <a:r>
              <a:rPr lang="en-US" sz="2800">
                <a:latin typeface="Aptos"/>
              </a:rPr>
              <a:t>Young people to understand how to build their own wellbeing and resilience </a:t>
            </a:r>
            <a:endParaRPr lang="en-US" sz="2800" dirty="0">
              <a:latin typeface="Aptos"/>
            </a:endParaRPr>
          </a:p>
          <a:p>
            <a:endParaRPr lang="en-US" sz="2800" dirty="0">
              <a:solidFill>
                <a:srgbClr val="FF0000"/>
              </a:solidFill>
              <a:latin typeface="Aptos"/>
            </a:endParaRPr>
          </a:p>
          <a:p>
            <a:endParaRPr lang="en-US" sz="2800" dirty="0">
              <a:latin typeface="Aptos"/>
            </a:endParaRPr>
          </a:p>
        </p:txBody>
      </p:sp>
    </p:spTree>
    <p:extLst>
      <p:ext uri="{BB962C8B-B14F-4D97-AF65-F5344CB8AC3E}">
        <p14:creationId xmlns:p14="http://schemas.microsoft.com/office/powerpoint/2010/main" val="81721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4242D-DDFB-7939-FD79-9A99B1D11D80}"/>
              </a:ext>
            </a:extLst>
          </p:cNvPr>
          <p:cNvSpPr>
            <a:spLocks noGrp="1"/>
          </p:cNvSpPr>
          <p:nvPr>
            <p:ph type="title"/>
          </p:nvPr>
        </p:nvSpPr>
        <p:spPr/>
        <p:txBody>
          <a:bodyPr/>
          <a:lstStyle/>
          <a:p>
            <a:r>
              <a:rPr lang="en-US">
                <a:latin typeface="Aptos Display"/>
              </a:rPr>
              <a:t>Why FRW ?</a:t>
            </a:r>
            <a:br>
              <a:rPr lang="en-US" dirty="0">
                <a:latin typeface="Aptos Display"/>
              </a:rPr>
            </a:br>
            <a:r>
              <a:rPr lang="en-US" sz="3200" b="0">
                <a:latin typeface="Aptos Display"/>
              </a:rPr>
              <a:t>Theory</a:t>
            </a:r>
            <a:endParaRPr lang="en-US" sz="4000"/>
          </a:p>
        </p:txBody>
      </p:sp>
      <p:sp>
        <p:nvSpPr>
          <p:cNvPr id="4" name="Rectangle: Rounded Corners 3">
            <a:extLst>
              <a:ext uri="{FF2B5EF4-FFF2-40B4-BE49-F238E27FC236}">
                <a16:creationId xmlns:a16="http://schemas.microsoft.com/office/drawing/2014/main" id="{719D06A8-0A18-9DCD-3A46-0799ED430070}"/>
              </a:ext>
            </a:extLst>
          </p:cNvPr>
          <p:cNvSpPr/>
          <p:nvPr/>
        </p:nvSpPr>
        <p:spPr>
          <a:xfrm>
            <a:off x="782821" y="1717548"/>
            <a:ext cx="3622980" cy="4669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baseline="0">
                <a:solidFill>
                  <a:srgbClr val="FFFFFF"/>
                </a:solidFill>
                <a:latin typeface="Neue Haas Grotesk Text Pro"/>
                <a:ea typeface="Arial"/>
                <a:cs typeface="Arial"/>
              </a:rPr>
              <a:t>Parnell,</a:t>
            </a:r>
            <a:r>
              <a:rPr lang="en-US" sz="2000">
                <a:solidFill>
                  <a:srgbClr val="FFFFFF"/>
                </a:solidFill>
                <a:latin typeface="Neue Haas Grotesk Text Pro"/>
                <a:ea typeface="Arial"/>
                <a:cs typeface="Arial"/>
              </a:rPr>
              <a:t> </a:t>
            </a:r>
            <a:r>
              <a:rPr lang="en-US" sz="2000" baseline="0">
                <a:solidFill>
                  <a:srgbClr val="FFFFFF"/>
                </a:solidFill>
                <a:latin typeface="Neue Haas Grotesk Text Pro"/>
                <a:ea typeface="Arial"/>
                <a:cs typeface="Arial"/>
              </a:rPr>
              <a:t>(2016) </a:t>
            </a:r>
            <a:r>
              <a:rPr lang="en-US" sz="2000" baseline="0" dirty="0">
                <a:solidFill>
                  <a:srgbClr val="FFFFFF"/>
                </a:solidFill>
                <a:latin typeface="Neue Haas Grotesk Text Pro"/>
                <a:ea typeface="Arial"/>
                <a:cs typeface="Arial"/>
              </a:rPr>
              <a:t>states</a:t>
            </a:r>
            <a:r>
              <a:rPr lang="en-US" sz="2000" dirty="0">
                <a:solidFill>
                  <a:srgbClr val="FFFFFF"/>
                </a:solidFill>
                <a:latin typeface="Neue Haas Grotesk Text Pro"/>
                <a:ea typeface="Arial"/>
                <a:cs typeface="Arial"/>
              </a:rPr>
              <a:t>,</a:t>
            </a:r>
            <a:endParaRPr lang="en-US" dirty="0"/>
          </a:p>
          <a:p>
            <a:endParaRPr lang="en-US" sz="2000" dirty="0">
              <a:solidFill>
                <a:srgbClr val="FFFFFF"/>
              </a:solidFill>
              <a:latin typeface="Neue Haas Grotesk Text Pro"/>
              <a:ea typeface="Arial"/>
              <a:cs typeface="Arial"/>
            </a:endParaRPr>
          </a:p>
          <a:p>
            <a:pPr marL="228600" lvl="0" indent="-228600" rtl="0">
              <a:buFont typeface=""/>
              <a:buChar char="•"/>
            </a:pPr>
            <a:r>
              <a:rPr lang="en-US" sz="2000" baseline="0">
                <a:solidFill>
                  <a:srgbClr val="FFFFFF"/>
                </a:solidFill>
                <a:latin typeface="Aptos"/>
                <a:ea typeface="Arial"/>
                <a:cs typeface="Arial"/>
              </a:rPr>
              <a:t>Football is more than just physical, but supports with social, psychological, and intellectual ways of learning. </a:t>
            </a:r>
            <a:r>
              <a:rPr lang="en-US" sz="2000">
                <a:solidFill>
                  <a:srgbClr val="FFFFFF"/>
                </a:solidFill>
                <a:latin typeface="Aptos"/>
                <a:ea typeface="Arial"/>
                <a:cs typeface="Arial"/>
              </a:rPr>
              <a:t>​</a:t>
            </a:r>
          </a:p>
          <a:p>
            <a:pPr marL="228600" lvl="0" indent="-228600" rtl="0">
              <a:buFont typeface=""/>
              <a:buChar char="•"/>
            </a:pPr>
            <a:r>
              <a:rPr lang="en-US" sz="2000" baseline="0">
                <a:solidFill>
                  <a:srgbClr val="FFFFFF"/>
                </a:solidFill>
                <a:latin typeface="Aptos"/>
                <a:ea typeface="Arial"/>
                <a:cs typeface="Arial"/>
              </a:rPr>
              <a:t>Development of life skills. </a:t>
            </a:r>
            <a:endParaRPr lang="en-US" sz="2000"/>
          </a:p>
        </p:txBody>
      </p:sp>
      <p:sp>
        <p:nvSpPr>
          <p:cNvPr id="5" name="Rectangle: Rounded Corners 4">
            <a:extLst>
              <a:ext uri="{FF2B5EF4-FFF2-40B4-BE49-F238E27FC236}">
                <a16:creationId xmlns:a16="http://schemas.microsoft.com/office/drawing/2014/main" id="{90833AF2-4704-8D1B-9A91-D10BCB122EE8}"/>
              </a:ext>
            </a:extLst>
          </p:cNvPr>
          <p:cNvSpPr/>
          <p:nvPr/>
        </p:nvSpPr>
        <p:spPr>
          <a:xfrm>
            <a:off x="4517694" y="1717548"/>
            <a:ext cx="3622980" cy="4669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200"/>
              </a:spcBef>
            </a:pPr>
            <a:r>
              <a:rPr lang="en-US" sz="1600"/>
              <a:t>McMurray (2020) explains,</a:t>
            </a:r>
            <a:endParaRPr lang="en-US"/>
          </a:p>
          <a:p>
            <a:pPr marL="285750" indent="-285750">
              <a:lnSpc>
                <a:spcPct val="110000"/>
              </a:lnSpc>
              <a:spcBef>
                <a:spcPts val="1200"/>
              </a:spcBef>
              <a:buFont typeface="Arial"/>
              <a:buChar char="•"/>
            </a:pPr>
            <a:r>
              <a:rPr lang="en-US" sz="1600"/>
              <a:t>Physical activity supports with the health of young people and will impact their future as adults.</a:t>
            </a:r>
          </a:p>
          <a:p>
            <a:pPr marL="285750" indent="-285750">
              <a:lnSpc>
                <a:spcPct val="110000"/>
              </a:lnSpc>
              <a:spcBef>
                <a:spcPts val="1200"/>
              </a:spcBef>
              <a:buFont typeface="Arial"/>
              <a:buChar char="•"/>
            </a:pPr>
            <a:r>
              <a:rPr lang="en-US" sz="1600"/>
              <a:t>12% of cases of depression could be prevented by just one hour of physical activity a week. </a:t>
            </a:r>
          </a:p>
          <a:p>
            <a:pPr marL="285750" indent="-285750">
              <a:lnSpc>
                <a:spcPct val="110000"/>
              </a:lnSpc>
              <a:spcBef>
                <a:spcPts val="1200"/>
              </a:spcBef>
              <a:buFont typeface="Arial"/>
              <a:buChar char="•"/>
            </a:pPr>
            <a:r>
              <a:rPr lang="en-US" sz="1600"/>
              <a:t>Physical activity reduces anxiety and depression, improves resilience and wellbeing, and increases self esteem. </a:t>
            </a:r>
          </a:p>
        </p:txBody>
      </p:sp>
      <p:sp>
        <p:nvSpPr>
          <p:cNvPr id="6" name="Rectangle: Rounded Corners 5">
            <a:extLst>
              <a:ext uri="{FF2B5EF4-FFF2-40B4-BE49-F238E27FC236}">
                <a16:creationId xmlns:a16="http://schemas.microsoft.com/office/drawing/2014/main" id="{C8E4E6A6-D722-B62A-E090-6768F3F4D017}"/>
              </a:ext>
            </a:extLst>
          </p:cNvPr>
          <p:cNvSpPr/>
          <p:nvPr/>
        </p:nvSpPr>
        <p:spPr>
          <a:xfrm>
            <a:off x="8263300" y="1717548"/>
            <a:ext cx="3622980" cy="4669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aseline="0" dirty="0">
                <a:solidFill>
                  <a:srgbClr val="FFFFFF"/>
                </a:solidFill>
                <a:latin typeface="Neue Haas Grotesk Text Pro"/>
                <a:ea typeface="Arial"/>
                <a:cs typeface="Arial"/>
              </a:rPr>
              <a:t>Jackson Trophies </a:t>
            </a:r>
            <a:r>
              <a:rPr lang="en-US" sz="2400" baseline="0">
                <a:solidFill>
                  <a:srgbClr val="FFFFFF"/>
                </a:solidFill>
                <a:latin typeface="Neue Haas Grotesk Text Pro"/>
                <a:ea typeface="Arial"/>
                <a:cs typeface="Arial"/>
              </a:rPr>
              <a:t>(2023) highlights</a:t>
            </a:r>
            <a:r>
              <a:rPr lang="en-US" sz="2400">
                <a:solidFill>
                  <a:srgbClr val="FFFFFF"/>
                </a:solidFill>
                <a:latin typeface="Neue Haas Grotesk Text Pro"/>
                <a:ea typeface="Arial"/>
                <a:cs typeface="Arial"/>
              </a:rPr>
              <a:t>​ that sport supports with,</a:t>
            </a:r>
            <a:endParaRPr lang="en-US"/>
          </a:p>
          <a:p>
            <a:endParaRPr lang="en-US" sz="2400" dirty="0">
              <a:solidFill>
                <a:srgbClr val="FFFFFF"/>
              </a:solidFill>
              <a:latin typeface="Neue Haas Grotesk Text Pro"/>
              <a:ea typeface="Arial"/>
              <a:cs typeface="Arial"/>
            </a:endParaRPr>
          </a:p>
          <a:p>
            <a:pPr marL="228600" lvl="0" indent="-228600" rtl="0">
              <a:buFont typeface=""/>
              <a:buChar char="•"/>
            </a:pPr>
            <a:r>
              <a:rPr lang="en-US" sz="2400" baseline="0">
                <a:solidFill>
                  <a:srgbClr val="FFFFFF"/>
                </a:solidFill>
                <a:latin typeface="Neue Haas Grotesk Text Pro"/>
                <a:ea typeface="Arial"/>
                <a:cs typeface="Arial"/>
              </a:rPr>
              <a:t>Physical health </a:t>
            </a:r>
            <a:r>
              <a:rPr lang="en-US" sz="2400">
                <a:solidFill>
                  <a:srgbClr val="FFFFFF"/>
                </a:solidFill>
                <a:latin typeface="Neue Haas Grotesk Text Pro"/>
                <a:ea typeface="Arial"/>
                <a:cs typeface="Arial"/>
              </a:rPr>
              <a:t>​</a:t>
            </a:r>
          </a:p>
          <a:p>
            <a:pPr marL="228600" lvl="0" indent="-228600" rtl="0">
              <a:buFont typeface=""/>
              <a:buChar char="•"/>
            </a:pPr>
            <a:r>
              <a:rPr lang="en-US" sz="2400" baseline="0">
                <a:solidFill>
                  <a:srgbClr val="FFFFFF"/>
                </a:solidFill>
                <a:latin typeface="Neue Haas Grotesk Text Pro"/>
                <a:ea typeface="Arial"/>
                <a:cs typeface="Arial"/>
              </a:rPr>
              <a:t>Mental wellbeing </a:t>
            </a:r>
            <a:r>
              <a:rPr lang="en-US" sz="2400">
                <a:solidFill>
                  <a:srgbClr val="FFFFFF"/>
                </a:solidFill>
                <a:latin typeface="Neue Haas Grotesk Text Pro"/>
                <a:ea typeface="Arial"/>
                <a:cs typeface="Arial"/>
              </a:rPr>
              <a:t>​</a:t>
            </a:r>
          </a:p>
          <a:p>
            <a:pPr marL="228600" lvl="0" indent="-228600" rtl="0">
              <a:buFont typeface=""/>
              <a:buChar char="•"/>
            </a:pPr>
            <a:r>
              <a:rPr lang="en-US" sz="2400" baseline="0">
                <a:solidFill>
                  <a:srgbClr val="FFFFFF"/>
                </a:solidFill>
                <a:latin typeface="Neue Haas Grotesk Text Pro"/>
                <a:ea typeface="Arial"/>
                <a:cs typeface="Arial"/>
              </a:rPr>
              <a:t>Social skills</a:t>
            </a:r>
            <a:r>
              <a:rPr lang="en-US" sz="2400">
                <a:solidFill>
                  <a:srgbClr val="FFFFFF"/>
                </a:solidFill>
                <a:latin typeface="Neue Haas Grotesk Text Pro"/>
                <a:ea typeface="Arial"/>
                <a:cs typeface="Arial"/>
              </a:rPr>
              <a:t>​</a:t>
            </a:r>
          </a:p>
          <a:p>
            <a:pPr marL="228600" lvl="0" indent="-228600" rtl="0">
              <a:buFont typeface=""/>
              <a:buChar char="•"/>
            </a:pPr>
            <a:r>
              <a:rPr lang="en-US" sz="2400" baseline="0">
                <a:solidFill>
                  <a:srgbClr val="FFFFFF"/>
                </a:solidFill>
                <a:latin typeface="Neue Haas Grotesk Text Pro"/>
                <a:ea typeface="Arial"/>
                <a:cs typeface="Arial"/>
              </a:rPr>
              <a:t>Academic improvement </a:t>
            </a:r>
            <a:endParaRPr lang="en-US" sz="2400"/>
          </a:p>
        </p:txBody>
      </p:sp>
    </p:spTree>
    <p:extLst>
      <p:ext uri="{BB962C8B-B14F-4D97-AF65-F5344CB8AC3E}">
        <p14:creationId xmlns:p14="http://schemas.microsoft.com/office/powerpoint/2010/main" val="2252655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CD86DE-3E9F-2FF7-B43A-514F5734A2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465CB6-37BA-D9B1-FBD5-537F25F5C07C}"/>
              </a:ext>
            </a:extLst>
          </p:cNvPr>
          <p:cNvSpPr>
            <a:spLocks noGrp="1"/>
          </p:cNvSpPr>
          <p:nvPr>
            <p:ph type="title"/>
          </p:nvPr>
        </p:nvSpPr>
        <p:spPr/>
        <p:txBody>
          <a:bodyPr/>
          <a:lstStyle/>
          <a:p>
            <a:r>
              <a:rPr lang="en-US">
                <a:latin typeface="Aptos Display"/>
              </a:rPr>
              <a:t>Why FRW ?</a:t>
            </a:r>
            <a:endParaRPr lang="en-US"/>
          </a:p>
        </p:txBody>
      </p:sp>
      <p:sp>
        <p:nvSpPr>
          <p:cNvPr id="3" name="Content Placeholder 2">
            <a:extLst>
              <a:ext uri="{FF2B5EF4-FFF2-40B4-BE49-F238E27FC236}">
                <a16:creationId xmlns:a16="http://schemas.microsoft.com/office/drawing/2014/main" id="{EB501177-4A2B-E902-599A-10D833724F51}"/>
              </a:ext>
            </a:extLst>
          </p:cNvPr>
          <p:cNvSpPr>
            <a:spLocks noGrp="1"/>
          </p:cNvSpPr>
          <p:nvPr>
            <p:ph idx="1"/>
          </p:nvPr>
        </p:nvSpPr>
        <p:spPr>
          <a:xfrm>
            <a:off x="1587710" y="1451678"/>
            <a:ext cx="9486690" cy="4634490"/>
          </a:xfrm>
        </p:spPr>
        <p:txBody>
          <a:bodyPr vert="horz" lIns="91440" tIns="45720" rIns="91440" bIns="45720" rtlCol="0" anchor="t">
            <a:noAutofit/>
          </a:bodyPr>
          <a:lstStyle/>
          <a:p>
            <a:pPr marL="0" indent="0">
              <a:buNone/>
            </a:pPr>
            <a:r>
              <a:rPr lang="en-US" sz="1800" b="1">
                <a:latin typeface="Aptos"/>
              </a:rPr>
              <a:t>What has worked before?</a:t>
            </a:r>
            <a:endParaRPr lang="en-US" sz="1800" b="1"/>
          </a:p>
          <a:p>
            <a:r>
              <a:rPr lang="en-US" sz="1600">
                <a:ea typeface="+mn-lt"/>
                <a:cs typeface="+mn-lt"/>
              </a:rPr>
              <a:t>England Football (2026) explains,</a:t>
            </a:r>
            <a:endParaRPr lang="en-US" sz="1600">
              <a:latin typeface="Aptos"/>
              <a:ea typeface="+mn-lt"/>
              <a:cs typeface="+mn-lt"/>
            </a:endParaRPr>
          </a:p>
          <a:p>
            <a:pPr marL="0" indent="0" algn="ctr">
              <a:buNone/>
            </a:pPr>
            <a:r>
              <a:rPr lang="en-US" sz="1600">
                <a:latin typeface="Aptos"/>
                <a:ea typeface="+mn-lt"/>
                <a:cs typeface="+mn-lt"/>
              </a:rPr>
              <a:t>'Youth football is all about offering players a fun and enjoyable introduction and continued experience in football. We want junior players to form a lifelong love of the beautiful game whilst developing their confidence and skills.'</a:t>
            </a:r>
          </a:p>
          <a:p>
            <a:r>
              <a:rPr lang="en-US" sz="1600">
                <a:ea typeface="+mn-lt"/>
                <a:cs typeface="+mn-lt"/>
              </a:rPr>
              <a:t>Swansea Bay Foundation (2026) states,</a:t>
            </a:r>
            <a:endParaRPr lang="en-US" sz="1600"/>
          </a:p>
          <a:p>
            <a:pPr marL="0" indent="0" algn="ctr">
              <a:buNone/>
            </a:pPr>
            <a:r>
              <a:rPr lang="en-US" sz="1600">
                <a:solidFill>
                  <a:srgbClr val="FFFFFF"/>
                </a:solidFill>
                <a:latin typeface="Aptos"/>
                <a:ea typeface="Open Sans"/>
                <a:cs typeface="Open Sans"/>
              </a:rPr>
              <a:t>'Milford</a:t>
            </a:r>
            <a:r>
              <a:rPr lang="en-US" sz="1600">
                <a:latin typeface="Aptos"/>
                <a:ea typeface="Open Sans"/>
                <a:cs typeface="Open Sans"/>
              </a:rPr>
              <a:t> Youth Matters is doing vital work to create opportunity, reduce isolation, and provide pathways to wellbeing for young people.</a:t>
            </a:r>
            <a:br>
              <a:rPr lang="en-US" sz="1600" dirty="0">
                <a:latin typeface="Aptos"/>
                <a:ea typeface="Open Sans"/>
                <a:cs typeface="Open Sans"/>
              </a:rPr>
            </a:br>
            <a:r>
              <a:rPr lang="en-US" sz="1600">
                <a:latin typeface="Aptos"/>
                <a:ea typeface="Open Sans"/>
                <a:cs typeface="Open Sans"/>
              </a:rPr>
              <a:t>Through sport, this project builds confidence, self-efficacy, and positive social connections'</a:t>
            </a:r>
            <a:endParaRPr lang="en-US" sz="1600">
              <a:latin typeface="Aptos"/>
            </a:endParaRPr>
          </a:p>
          <a:p>
            <a:endParaRPr lang="en-US" sz="1800" dirty="0">
              <a:solidFill>
                <a:srgbClr val="FF0000"/>
              </a:solidFill>
              <a:latin typeface="Neue Haas Grotesk Text Pro"/>
            </a:endParaRPr>
          </a:p>
          <a:p>
            <a:pPr marL="0" indent="0">
              <a:buNone/>
            </a:pPr>
            <a:r>
              <a:rPr lang="en-US" sz="1800" b="1" dirty="0">
                <a:latin typeface="Aptos"/>
              </a:rPr>
              <a:t>Does </a:t>
            </a:r>
            <a:r>
              <a:rPr lang="en-US" sz="1800" b="1">
                <a:latin typeface="Aptos"/>
              </a:rPr>
              <a:t>youth work help with wellbeing?</a:t>
            </a:r>
            <a:endParaRPr lang="en-US" sz="1800" b="1" dirty="0">
              <a:latin typeface="Aptos"/>
            </a:endParaRPr>
          </a:p>
          <a:p>
            <a:r>
              <a:rPr lang="en-US" sz="1600">
                <a:ea typeface="+mn-lt"/>
                <a:cs typeface="+mn-lt"/>
              </a:rPr>
              <a:t>UK Youth (2026) explains that Youth workers are a vital role to build young people's wellbeing and mental health. </a:t>
            </a:r>
            <a:endParaRPr lang="en-US" sz="1600" dirty="0">
              <a:ea typeface="+mn-lt"/>
              <a:cs typeface="+mn-lt"/>
            </a:endParaRPr>
          </a:p>
        </p:txBody>
      </p:sp>
    </p:spTree>
    <p:extLst>
      <p:ext uri="{BB962C8B-B14F-4D97-AF65-F5344CB8AC3E}">
        <p14:creationId xmlns:p14="http://schemas.microsoft.com/office/powerpoint/2010/main" val="372451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FB104-38B9-AAC0-7806-4835E70FE870}"/>
              </a:ext>
            </a:extLst>
          </p:cNvPr>
          <p:cNvSpPr>
            <a:spLocks noGrp="1"/>
          </p:cNvSpPr>
          <p:nvPr>
            <p:ph type="title"/>
          </p:nvPr>
        </p:nvSpPr>
        <p:spPr/>
        <p:txBody>
          <a:bodyPr/>
          <a:lstStyle/>
          <a:p>
            <a:r>
              <a:rPr lang="en-US"/>
              <a:t>Timeline</a:t>
            </a:r>
          </a:p>
        </p:txBody>
      </p:sp>
      <p:graphicFrame>
        <p:nvGraphicFramePr>
          <p:cNvPr id="4" name="Diagram 3">
            <a:extLst>
              <a:ext uri="{FF2B5EF4-FFF2-40B4-BE49-F238E27FC236}">
                <a16:creationId xmlns:a16="http://schemas.microsoft.com/office/drawing/2014/main" id="{D40A5D48-638D-EF95-1628-067116810469}"/>
              </a:ext>
            </a:extLst>
          </p:cNvPr>
          <p:cNvGraphicFramePr/>
          <p:nvPr>
            <p:extLst>
              <p:ext uri="{D42A27DB-BD31-4B8C-83A1-F6EECF244321}">
                <p14:modId xmlns:p14="http://schemas.microsoft.com/office/powerpoint/2010/main" val="3855809983"/>
              </p:ext>
            </p:extLst>
          </p:nvPr>
        </p:nvGraphicFramePr>
        <p:xfrm>
          <a:off x="1461600" y="1713044"/>
          <a:ext cx="10195007" cy="4082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633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99AD8-A6AC-21B9-B9AA-7C2A64B3C9AE}"/>
              </a:ext>
            </a:extLst>
          </p:cNvPr>
          <p:cNvSpPr>
            <a:spLocks noGrp="1"/>
          </p:cNvSpPr>
          <p:nvPr>
            <p:ph type="title"/>
          </p:nvPr>
        </p:nvSpPr>
        <p:spPr>
          <a:xfrm>
            <a:off x="1117600" y="455362"/>
            <a:ext cx="9486690" cy="1550419"/>
          </a:xfrm>
        </p:spPr>
        <p:txBody>
          <a:bodyPr>
            <a:normAutofit/>
          </a:bodyPr>
          <a:lstStyle/>
          <a:p>
            <a:r>
              <a:rPr lang="en-US">
                <a:latin typeface="Aptos Display"/>
              </a:rPr>
              <a:t>FRW - The plan</a:t>
            </a:r>
            <a:endParaRPr lang="en-US"/>
          </a:p>
        </p:txBody>
      </p:sp>
      <p:graphicFrame>
        <p:nvGraphicFramePr>
          <p:cNvPr id="5" name="Content Placeholder 2">
            <a:extLst>
              <a:ext uri="{FF2B5EF4-FFF2-40B4-BE49-F238E27FC236}">
                <a16:creationId xmlns:a16="http://schemas.microsoft.com/office/drawing/2014/main" id="{6B5751DA-9A50-24BD-C6E6-5C0CE0898A4F}"/>
              </a:ext>
            </a:extLst>
          </p:cNvPr>
          <p:cNvGraphicFramePr>
            <a:graphicFrameLocks noGrp="1"/>
          </p:cNvGraphicFramePr>
          <p:nvPr>
            <p:ph idx="1"/>
            <p:extLst>
              <p:ext uri="{D42A27DB-BD31-4B8C-83A1-F6EECF244321}">
                <p14:modId xmlns:p14="http://schemas.microsoft.com/office/powerpoint/2010/main" val="3236739021"/>
              </p:ext>
            </p:extLst>
          </p:nvPr>
        </p:nvGraphicFramePr>
        <p:xfrm>
          <a:off x="1124456" y="2194178"/>
          <a:ext cx="9528584" cy="3898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600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5E82B-C4BA-7A3D-2E8C-43D901956077}"/>
              </a:ext>
            </a:extLst>
          </p:cNvPr>
          <p:cNvSpPr>
            <a:spLocks noGrp="1"/>
          </p:cNvSpPr>
          <p:nvPr>
            <p:ph type="title"/>
          </p:nvPr>
        </p:nvSpPr>
        <p:spPr>
          <a:xfrm>
            <a:off x="1587710" y="455362"/>
            <a:ext cx="4018219" cy="1550419"/>
          </a:xfrm>
        </p:spPr>
        <p:txBody>
          <a:bodyPr>
            <a:normAutofit/>
          </a:bodyPr>
          <a:lstStyle/>
          <a:p>
            <a:r>
              <a:rPr lang="en-US" sz="4100">
                <a:latin typeface="Aptos Display"/>
              </a:rPr>
              <a:t>FRW - Principles and values </a:t>
            </a:r>
            <a:endParaRPr lang="en-US" sz="4100"/>
          </a:p>
        </p:txBody>
      </p:sp>
      <p:sp>
        <p:nvSpPr>
          <p:cNvPr id="29" name="Rectangle 28">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5FE04F-DBE4-32C1-7DCC-22FE29E4FD50}"/>
              </a:ext>
            </a:extLst>
          </p:cNvPr>
          <p:cNvSpPr>
            <a:spLocks noGrp="1"/>
          </p:cNvSpPr>
          <p:nvPr>
            <p:ph idx="1"/>
          </p:nvPr>
        </p:nvSpPr>
        <p:spPr>
          <a:xfrm>
            <a:off x="1587710" y="2160016"/>
            <a:ext cx="4018219" cy="3926152"/>
          </a:xfrm>
        </p:spPr>
        <p:txBody>
          <a:bodyPr vert="horz" lIns="91440" tIns="45720" rIns="91440" bIns="45720" rtlCol="0" anchor="t">
            <a:normAutofit/>
          </a:bodyPr>
          <a:lstStyle/>
          <a:p>
            <a:pPr>
              <a:spcBef>
                <a:spcPts val="1000"/>
              </a:spcBef>
            </a:pPr>
            <a:r>
              <a:rPr lang="en-US">
                <a:latin typeface="Aptos"/>
              </a:rPr>
              <a:t>5 ways to wellbeing</a:t>
            </a:r>
            <a:endParaRPr lang="en-US"/>
          </a:p>
          <a:p>
            <a:pPr marL="0" indent="0">
              <a:spcBef>
                <a:spcPts val="1000"/>
              </a:spcBef>
              <a:buNone/>
            </a:pPr>
            <a:endParaRPr lang="en-US" dirty="0"/>
          </a:p>
        </p:txBody>
      </p:sp>
      <p:pic>
        <p:nvPicPr>
          <p:cNvPr id="4" name="Picture 3" descr="Five Ways to Wellbeing infograph">
            <a:extLst>
              <a:ext uri="{FF2B5EF4-FFF2-40B4-BE49-F238E27FC236}">
                <a16:creationId xmlns:a16="http://schemas.microsoft.com/office/drawing/2014/main" id="{F1F234BD-4CF1-5358-3D9E-25D312E006D2}"/>
              </a:ext>
            </a:extLst>
          </p:cNvPr>
          <p:cNvPicPr>
            <a:picLocks noChangeAspect="1"/>
          </p:cNvPicPr>
          <p:nvPr/>
        </p:nvPicPr>
        <p:blipFill>
          <a:blip r:embed="rId2"/>
          <a:srcRect l="607" r="1817" b="-2"/>
          <a:stretch>
            <a:fillRect/>
          </a:stretch>
        </p:blipFill>
        <p:spPr>
          <a:xfrm>
            <a:off x="6038059" y="565150"/>
            <a:ext cx="5588782" cy="5727699"/>
          </a:xfrm>
          <a:prstGeom prst="rect">
            <a:avLst/>
          </a:prstGeom>
        </p:spPr>
      </p:pic>
      <p:sp>
        <p:nvSpPr>
          <p:cNvPr id="5" name="TextBox 4">
            <a:extLst>
              <a:ext uri="{FF2B5EF4-FFF2-40B4-BE49-F238E27FC236}">
                <a16:creationId xmlns:a16="http://schemas.microsoft.com/office/drawing/2014/main" id="{70B01AF9-6CDF-2808-690C-691FE4078B7F}"/>
              </a:ext>
            </a:extLst>
          </p:cNvPr>
          <p:cNvSpPr txBox="1"/>
          <p:nvPr/>
        </p:nvSpPr>
        <p:spPr>
          <a:xfrm>
            <a:off x="6042338" y="6283816"/>
            <a:ext cx="63857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aseline="0">
                <a:solidFill>
                  <a:srgbClr val="FFFFFF"/>
                </a:solidFill>
                <a:latin typeface="Neue Haas Grotesk Text Pro"/>
              </a:rPr>
              <a:t>Worcestershire CALC (2026)</a:t>
            </a:r>
            <a:endParaRPr lang="en-US"/>
          </a:p>
          <a:p>
            <a:pPr algn="ctr"/>
            <a:endParaRPr lang="en-US"/>
          </a:p>
        </p:txBody>
      </p:sp>
    </p:spTree>
    <p:extLst>
      <p:ext uri="{BB962C8B-B14F-4D97-AF65-F5344CB8AC3E}">
        <p14:creationId xmlns:p14="http://schemas.microsoft.com/office/powerpoint/2010/main" val="2071158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A359D-0BD3-FAD9-C09D-634D5BFC9D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18B74-E2EB-EFDC-5E7C-D466289A3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4EDE12-E06D-B5ED-428D-8A83B6C00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63E249-3F40-B09E-F756-A1C84E4D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895AA-B8B1-573C-8D4A-3E2B4C4CCEE5}"/>
              </a:ext>
            </a:extLst>
          </p:cNvPr>
          <p:cNvSpPr>
            <a:spLocks noGrp="1"/>
          </p:cNvSpPr>
          <p:nvPr>
            <p:ph type="title"/>
          </p:nvPr>
        </p:nvSpPr>
        <p:spPr>
          <a:xfrm>
            <a:off x="1587710" y="455362"/>
            <a:ext cx="4067909" cy="1550419"/>
          </a:xfrm>
        </p:spPr>
        <p:txBody>
          <a:bodyPr>
            <a:normAutofit/>
          </a:bodyPr>
          <a:lstStyle/>
          <a:p>
            <a:r>
              <a:rPr lang="en-US" sz="4100">
                <a:latin typeface="Aptos Display"/>
              </a:rPr>
              <a:t>FRW - Principles and values </a:t>
            </a:r>
            <a:endParaRPr lang="en-US" sz="4100"/>
          </a:p>
        </p:txBody>
      </p:sp>
      <p:sp>
        <p:nvSpPr>
          <p:cNvPr id="3" name="Content Placeholder 2">
            <a:extLst>
              <a:ext uri="{FF2B5EF4-FFF2-40B4-BE49-F238E27FC236}">
                <a16:creationId xmlns:a16="http://schemas.microsoft.com/office/drawing/2014/main" id="{0EC06ED2-28EC-ABB0-F43D-AC00B1F61507}"/>
              </a:ext>
            </a:extLst>
          </p:cNvPr>
          <p:cNvSpPr>
            <a:spLocks noGrp="1"/>
          </p:cNvSpPr>
          <p:nvPr>
            <p:ph idx="1"/>
          </p:nvPr>
        </p:nvSpPr>
        <p:spPr>
          <a:xfrm>
            <a:off x="1587710" y="2160016"/>
            <a:ext cx="4067909" cy="3926152"/>
          </a:xfrm>
        </p:spPr>
        <p:txBody>
          <a:bodyPr vert="horz" lIns="91440" tIns="45720" rIns="91440" bIns="45720" rtlCol="0" anchor="t">
            <a:normAutofit/>
          </a:bodyPr>
          <a:lstStyle/>
          <a:p>
            <a:pPr>
              <a:spcBef>
                <a:spcPts val="1000"/>
              </a:spcBef>
            </a:pPr>
            <a:r>
              <a:rPr lang="en-US" sz="2800">
                <a:latin typeface="Aptos"/>
              </a:rPr>
              <a:t>5 pillars in youth work</a:t>
            </a:r>
            <a:endParaRPr lang="en-US"/>
          </a:p>
          <a:p>
            <a:pPr>
              <a:spcBef>
                <a:spcPts val="1000"/>
              </a:spcBef>
            </a:pPr>
            <a:endParaRPr lang="en-US" dirty="0">
              <a:latin typeface="Aptos"/>
            </a:endParaRPr>
          </a:p>
          <a:p>
            <a:pPr marL="0" indent="0">
              <a:spcBef>
                <a:spcPts val="1000"/>
              </a:spcBef>
              <a:buNone/>
            </a:pPr>
            <a:endParaRPr lang="en-US" dirty="0">
              <a:latin typeface="Neue Haas Grotesk Text Pro"/>
            </a:endParaRPr>
          </a:p>
          <a:p>
            <a:pPr marL="0" indent="0">
              <a:spcBef>
                <a:spcPts val="1000"/>
              </a:spcBef>
              <a:buNone/>
            </a:pPr>
            <a:endParaRPr lang="en-US" dirty="0">
              <a:latin typeface="Aptos"/>
            </a:endParaRPr>
          </a:p>
          <a:p>
            <a:pPr marL="0" indent="0">
              <a:spcBef>
                <a:spcPts val="1000"/>
              </a:spcBef>
              <a:buNone/>
            </a:pPr>
            <a:endParaRPr lang="en-US" dirty="0">
              <a:latin typeface="Aptos"/>
            </a:endParaRPr>
          </a:p>
        </p:txBody>
      </p:sp>
      <p:graphicFrame>
        <p:nvGraphicFramePr>
          <p:cNvPr id="5" name="Diagram 4">
            <a:extLst>
              <a:ext uri="{FF2B5EF4-FFF2-40B4-BE49-F238E27FC236}">
                <a16:creationId xmlns:a16="http://schemas.microsoft.com/office/drawing/2014/main" id="{565BBE00-7D04-8900-20E9-D12AAB65FF93}"/>
              </a:ext>
            </a:extLst>
          </p:cNvPr>
          <p:cNvGraphicFramePr/>
          <p:nvPr>
            <p:extLst>
              <p:ext uri="{D42A27DB-BD31-4B8C-83A1-F6EECF244321}">
                <p14:modId xmlns:p14="http://schemas.microsoft.com/office/powerpoint/2010/main" val="232447868"/>
              </p:ext>
            </p:extLst>
          </p:nvPr>
        </p:nvGraphicFramePr>
        <p:xfrm>
          <a:off x="5409127" y="1460679"/>
          <a:ext cx="5870619" cy="4494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4" name="TextBox 73">
            <a:extLst>
              <a:ext uri="{FF2B5EF4-FFF2-40B4-BE49-F238E27FC236}">
                <a16:creationId xmlns:a16="http://schemas.microsoft.com/office/drawing/2014/main" id="{6B42D3E1-51E8-7A55-B3A0-7AFD83B8BD7E}"/>
              </a:ext>
            </a:extLst>
          </p:cNvPr>
          <p:cNvSpPr txBox="1"/>
          <p:nvPr/>
        </p:nvSpPr>
        <p:spPr>
          <a:xfrm>
            <a:off x="8231746" y="6262352"/>
            <a:ext cx="6096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aseline="0">
                <a:solidFill>
                  <a:srgbClr val="FFFFFF"/>
                </a:solidFill>
                <a:latin typeface="Neue Haas Grotesk Text Pro"/>
              </a:rPr>
              <a:t>CWVYS and WLGA (2018)</a:t>
            </a:r>
            <a:endParaRPr lang="en-US"/>
          </a:p>
          <a:p>
            <a:pPr algn="ctr"/>
            <a:endParaRPr lang="en-US"/>
          </a:p>
        </p:txBody>
      </p:sp>
    </p:spTree>
    <p:extLst>
      <p:ext uri="{BB962C8B-B14F-4D97-AF65-F5344CB8AC3E}">
        <p14:creationId xmlns:p14="http://schemas.microsoft.com/office/powerpoint/2010/main" val="2974600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5215A-254C-678C-0323-647E968AF9E9}"/>
              </a:ext>
            </a:extLst>
          </p:cNvPr>
          <p:cNvSpPr>
            <a:spLocks noGrp="1"/>
          </p:cNvSpPr>
          <p:nvPr>
            <p:ph type="title"/>
          </p:nvPr>
        </p:nvSpPr>
        <p:spPr>
          <a:xfrm>
            <a:off x="1587710" y="455362"/>
            <a:ext cx="9486690" cy="1550419"/>
          </a:xfrm>
        </p:spPr>
        <p:txBody>
          <a:bodyPr>
            <a:normAutofit/>
          </a:bodyPr>
          <a:lstStyle/>
          <a:p>
            <a:r>
              <a:rPr lang="en-US">
                <a:latin typeface="Aptos Display"/>
              </a:rPr>
              <a:t>FRW - Costing</a:t>
            </a:r>
            <a:endParaRPr lang="en-US"/>
          </a:p>
        </p:txBody>
      </p:sp>
      <p:graphicFrame>
        <p:nvGraphicFramePr>
          <p:cNvPr id="5" name="Content Placeholder 2">
            <a:extLst>
              <a:ext uri="{FF2B5EF4-FFF2-40B4-BE49-F238E27FC236}">
                <a16:creationId xmlns:a16="http://schemas.microsoft.com/office/drawing/2014/main" id="{A8A91F66-4D2C-8C3F-1EA7-B28643D5C6CD}"/>
              </a:ext>
            </a:extLst>
          </p:cNvPr>
          <p:cNvGraphicFramePr>
            <a:graphicFrameLocks noGrp="1"/>
          </p:cNvGraphicFramePr>
          <p:nvPr>
            <p:ph idx="1"/>
            <p:extLst>
              <p:ext uri="{D42A27DB-BD31-4B8C-83A1-F6EECF244321}">
                <p14:modId xmlns:p14="http://schemas.microsoft.com/office/powerpoint/2010/main" val="2839522446"/>
              </p:ext>
            </p:extLst>
          </p:nvPr>
        </p:nvGraphicFramePr>
        <p:xfrm>
          <a:off x="1587500" y="2160588"/>
          <a:ext cx="9486900" cy="3925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6468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196B-8D14-08D8-A56A-F86C3157383C}"/>
              </a:ext>
            </a:extLst>
          </p:cNvPr>
          <p:cNvSpPr>
            <a:spLocks noGrp="1"/>
          </p:cNvSpPr>
          <p:nvPr>
            <p:ph type="title"/>
          </p:nvPr>
        </p:nvSpPr>
        <p:spPr/>
        <p:txBody>
          <a:bodyPr/>
          <a:lstStyle/>
          <a:p>
            <a:r>
              <a:rPr lang="en-US">
                <a:latin typeface="Aptos Display"/>
              </a:rPr>
              <a:t>FRW - Possible issues</a:t>
            </a:r>
            <a:endParaRPr lang="en-US"/>
          </a:p>
        </p:txBody>
      </p:sp>
      <p:graphicFrame>
        <p:nvGraphicFramePr>
          <p:cNvPr id="9" name="Content Placeholder 2">
            <a:extLst>
              <a:ext uri="{FF2B5EF4-FFF2-40B4-BE49-F238E27FC236}">
                <a16:creationId xmlns:a16="http://schemas.microsoft.com/office/drawing/2014/main" id="{CB27DF25-C26E-8EAD-EC7C-D50086A214D4}"/>
              </a:ext>
            </a:extLst>
          </p:cNvPr>
          <p:cNvGraphicFramePr>
            <a:graphicFrameLocks noGrp="1"/>
          </p:cNvGraphicFramePr>
          <p:nvPr>
            <p:ph idx="1"/>
            <p:extLst>
              <p:ext uri="{D42A27DB-BD31-4B8C-83A1-F6EECF244321}">
                <p14:modId xmlns:p14="http://schemas.microsoft.com/office/powerpoint/2010/main" val="7270980"/>
              </p:ext>
            </p:extLst>
          </p:nvPr>
        </p:nvGraphicFramePr>
        <p:xfrm>
          <a:off x="1422058" y="2016451"/>
          <a:ext cx="4506860" cy="3926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D1F4A0E0-85D1-07E4-FFD4-2B54D648AB33}"/>
              </a:ext>
            </a:extLst>
          </p:cNvPr>
          <p:cNvSpPr txBox="1">
            <a:spLocks/>
          </p:cNvSpPr>
          <p:nvPr/>
        </p:nvSpPr>
        <p:spPr>
          <a:xfrm>
            <a:off x="6330768" y="2513854"/>
            <a:ext cx="5580098" cy="3926152"/>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Bef>
                <a:spcPts val="1000"/>
              </a:spcBef>
            </a:pPr>
            <a:r>
              <a:rPr lang="en-US" sz="2800" dirty="0">
                <a:latin typeface="Aptos"/>
              </a:rPr>
              <a:t>Book </a:t>
            </a:r>
            <a:r>
              <a:rPr lang="en-US" sz="2800">
                <a:latin typeface="Aptos"/>
              </a:rPr>
              <a:t>leisure</a:t>
            </a:r>
            <a:r>
              <a:rPr lang="en-US" sz="2800" dirty="0">
                <a:latin typeface="Aptos"/>
              </a:rPr>
              <a:t> center hall   </a:t>
            </a:r>
          </a:p>
          <a:p>
            <a:pPr>
              <a:lnSpc>
                <a:spcPct val="90000"/>
              </a:lnSpc>
              <a:spcBef>
                <a:spcPts val="1000"/>
              </a:spcBef>
            </a:pPr>
            <a:r>
              <a:rPr lang="en-US" sz="2800" dirty="0">
                <a:latin typeface="Aptos"/>
              </a:rPr>
              <a:t>More </a:t>
            </a:r>
            <a:r>
              <a:rPr lang="en-US" sz="2800">
                <a:latin typeface="Aptos"/>
              </a:rPr>
              <a:t>advertisement</a:t>
            </a:r>
            <a:r>
              <a:rPr lang="en-US" sz="2800" dirty="0">
                <a:latin typeface="Aptos"/>
              </a:rPr>
              <a:t> to young people and parents</a:t>
            </a:r>
          </a:p>
          <a:p>
            <a:pPr>
              <a:lnSpc>
                <a:spcPct val="90000"/>
              </a:lnSpc>
              <a:spcBef>
                <a:spcPts val="1000"/>
              </a:spcBef>
            </a:pPr>
            <a:r>
              <a:rPr lang="en-US" sz="2800">
                <a:latin typeface="Aptos"/>
              </a:rPr>
              <a:t>Book another 4G pitch</a:t>
            </a:r>
            <a:endParaRPr lang="en-US" sz="2800" dirty="0">
              <a:latin typeface="Aptos"/>
            </a:endParaRPr>
          </a:p>
          <a:p>
            <a:pPr>
              <a:lnSpc>
                <a:spcPct val="90000"/>
              </a:lnSpc>
              <a:spcBef>
                <a:spcPts val="1000"/>
              </a:spcBef>
            </a:pPr>
            <a:r>
              <a:rPr lang="en-US" sz="2800">
                <a:latin typeface="Aptos"/>
              </a:rPr>
              <a:t>Speak to staff in advance</a:t>
            </a:r>
            <a:endParaRPr lang="en-US" sz="2800" dirty="0">
              <a:latin typeface="Aptos"/>
            </a:endParaRPr>
          </a:p>
          <a:p>
            <a:pPr>
              <a:lnSpc>
                <a:spcPct val="90000"/>
              </a:lnSpc>
              <a:spcBef>
                <a:spcPts val="1000"/>
              </a:spcBef>
            </a:pPr>
            <a:r>
              <a:rPr lang="en-US" sz="2800">
                <a:latin typeface="Aptos"/>
              </a:rPr>
              <a:t>More funding in the future</a:t>
            </a:r>
            <a:endParaRPr lang="en-US"/>
          </a:p>
        </p:txBody>
      </p:sp>
    </p:spTree>
    <p:extLst>
      <p:ext uri="{BB962C8B-B14F-4D97-AF65-F5344CB8AC3E}">
        <p14:creationId xmlns:p14="http://schemas.microsoft.com/office/powerpoint/2010/main" val="1505090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4E17-7AC0-9505-041E-247ED14FB694}"/>
              </a:ext>
            </a:extLst>
          </p:cNvPr>
          <p:cNvSpPr>
            <a:spLocks noGrp="1"/>
          </p:cNvSpPr>
          <p:nvPr>
            <p:ph type="title"/>
          </p:nvPr>
        </p:nvSpPr>
        <p:spPr/>
        <p:txBody>
          <a:bodyPr/>
          <a:lstStyle/>
          <a:p>
            <a:r>
              <a:rPr lang="en-US" dirty="0">
                <a:latin typeface="Aptos Display"/>
              </a:rPr>
              <a:t>If this program works? </a:t>
            </a:r>
            <a:r>
              <a:rPr lang="en-US">
                <a:latin typeface="Aptos Display"/>
              </a:rPr>
              <a:t>Moving forward</a:t>
            </a:r>
            <a:endParaRPr lang="en-US"/>
          </a:p>
        </p:txBody>
      </p:sp>
      <p:sp>
        <p:nvSpPr>
          <p:cNvPr id="3" name="Content Placeholder 2">
            <a:extLst>
              <a:ext uri="{FF2B5EF4-FFF2-40B4-BE49-F238E27FC236}">
                <a16:creationId xmlns:a16="http://schemas.microsoft.com/office/drawing/2014/main" id="{9B9AED85-32F7-3EF5-8AEC-E57A1B590A1E}"/>
              </a:ext>
            </a:extLst>
          </p:cNvPr>
          <p:cNvSpPr>
            <a:spLocks noGrp="1"/>
          </p:cNvSpPr>
          <p:nvPr>
            <p:ph idx="1"/>
          </p:nvPr>
        </p:nvSpPr>
        <p:spPr/>
        <p:txBody>
          <a:bodyPr vert="horz" lIns="91440" tIns="45720" rIns="91440" bIns="45720" rtlCol="0" anchor="t">
            <a:normAutofit/>
          </a:bodyPr>
          <a:lstStyle/>
          <a:p>
            <a:r>
              <a:rPr lang="en-US"/>
              <a:t>Roll out to more areas in the communities. </a:t>
            </a:r>
          </a:p>
          <a:p>
            <a:r>
              <a:rPr lang="en-US" dirty="0"/>
              <a:t>More sports that young people can </a:t>
            </a:r>
            <a:r>
              <a:rPr lang="en-US"/>
              <a:t>take part</a:t>
            </a:r>
            <a:r>
              <a:rPr lang="en-US" dirty="0"/>
              <a:t> in. </a:t>
            </a:r>
          </a:p>
          <a:p>
            <a:r>
              <a:rPr lang="en-US"/>
              <a:t>More sessions.</a:t>
            </a:r>
            <a:endParaRPr lang="en-US" dirty="0"/>
          </a:p>
          <a:p>
            <a:r>
              <a:rPr lang="en-US"/>
              <a:t>Involve schools to deliver the program. </a:t>
            </a:r>
            <a:endParaRPr lang="en-US" dirty="0"/>
          </a:p>
          <a:p>
            <a:r>
              <a:rPr lang="en-US" dirty="0"/>
              <a:t>Youth clu</a:t>
            </a:r>
            <a:r>
              <a:rPr lang="en-US"/>
              <a:t>b evenings. </a:t>
            </a:r>
            <a:endParaRPr lang="en-US" dirty="0"/>
          </a:p>
          <a:p>
            <a:endParaRPr lang="en-US" dirty="0"/>
          </a:p>
          <a:p>
            <a:endParaRPr lang="en-US" dirty="0"/>
          </a:p>
        </p:txBody>
      </p:sp>
      <p:pic>
        <p:nvPicPr>
          <p:cNvPr id="4" name="Picture 3" descr="A close up of black text&#10;&#10;AI-generated content may be incorrect.">
            <a:extLst>
              <a:ext uri="{FF2B5EF4-FFF2-40B4-BE49-F238E27FC236}">
                <a16:creationId xmlns:a16="http://schemas.microsoft.com/office/drawing/2014/main" id="{A985D89C-9169-F26B-F4ED-7A0F6CB6C1C1}"/>
              </a:ext>
            </a:extLst>
          </p:cNvPr>
          <p:cNvPicPr>
            <a:picLocks noChangeAspect="1"/>
          </p:cNvPicPr>
          <p:nvPr/>
        </p:nvPicPr>
        <p:blipFill>
          <a:blip r:embed="rId2"/>
          <a:stretch>
            <a:fillRect/>
          </a:stretch>
        </p:blipFill>
        <p:spPr>
          <a:xfrm>
            <a:off x="6206779" y="4559093"/>
            <a:ext cx="5355396" cy="1847988"/>
          </a:xfrm>
          <a:prstGeom prst="rect">
            <a:avLst/>
          </a:prstGeom>
        </p:spPr>
      </p:pic>
    </p:spTree>
    <p:extLst>
      <p:ext uri="{BB962C8B-B14F-4D97-AF65-F5344CB8AC3E}">
        <p14:creationId xmlns:p14="http://schemas.microsoft.com/office/powerpoint/2010/main" val="29047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91064-4E1E-EBD0-330B-206E1DC513D1}"/>
              </a:ext>
            </a:extLst>
          </p:cNvPr>
          <p:cNvSpPr>
            <a:spLocks noGrp="1"/>
          </p:cNvSpPr>
          <p:nvPr>
            <p:ph type="title"/>
          </p:nvPr>
        </p:nvSpPr>
        <p:spPr>
          <a:xfrm>
            <a:off x="1587710" y="455362"/>
            <a:ext cx="4018219" cy="1550419"/>
          </a:xfrm>
        </p:spPr>
        <p:txBody>
          <a:bodyPr>
            <a:normAutofit/>
          </a:bodyPr>
          <a:lstStyle/>
          <a:p>
            <a:r>
              <a:rPr lang="en-US"/>
              <a:t>Thank you. </a:t>
            </a:r>
          </a:p>
        </p:txBody>
      </p:sp>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7BDABA-A48F-496B-33B0-1215A92D3DA0}"/>
              </a:ext>
            </a:extLst>
          </p:cNvPr>
          <p:cNvSpPr>
            <a:spLocks noGrp="1"/>
          </p:cNvSpPr>
          <p:nvPr>
            <p:ph idx="1"/>
          </p:nvPr>
        </p:nvSpPr>
        <p:spPr>
          <a:xfrm>
            <a:off x="1587710" y="2160016"/>
            <a:ext cx="4018219" cy="3926152"/>
          </a:xfrm>
        </p:spPr>
        <p:txBody>
          <a:bodyPr vert="horz" lIns="91440" tIns="45720" rIns="91440" bIns="45720" rtlCol="0">
            <a:normAutofit/>
          </a:bodyPr>
          <a:lstStyle/>
          <a:p>
            <a:r>
              <a:rPr lang="en-US"/>
              <a:t>Any questions</a:t>
            </a:r>
          </a:p>
        </p:txBody>
      </p:sp>
      <p:pic>
        <p:nvPicPr>
          <p:cNvPr id="4" name="Picture 3" descr="A person sitting on a hill with a city in the background&#10;&#10;AI-generated content may be incorrect.">
            <a:extLst>
              <a:ext uri="{FF2B5EF4-FFF2-40B4-BE49-F238E27FC236}">
                <a16:creationId xmlns:a16="http://schemas.microsoft.com/office/drawing/2014/main" id="{ECE8FFB4-68B5-B506-6DF1-E76210B6AB8A}"/>
              </a:ext>
            </a:extLst>
          </p:cNvPr>
          <p:cNvPicPr>
            <a:picLocks noChangeAspect="1"/>
          </p:cNvPicPr>
          <p:nvPr/>
        </p:nvPicPr>
        <p:blipFill>
          <a:blip r:embed="rId2"/>
          <a:srcRect r="2424" b="-2"/>
          <a:stretch>
            <a:fillRect/>
          </a:stretch>
        </p:blipFill>
        <p:spPr>
          <a:xfrm>
            <a:off x="6038059" y="565150"/>
            <a:ext cx="5588782" cy="5727699"/>
          </a:xfrm>
          <a:prstGeom prst="rect">
            <a:avLst/>
          </a:prstGeom>
        </p:spPr>
      </p:pic>
    </p:spTree>
    <p:extLst>
      <p:ext uri="{BB962C8B-B14F-4D97-AF65-F5344CB8AC3E}">
        <p14:creationId xmlns:p14="http://schemas.microsoft.com/office/powerpoint/2010/main" val="2901581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DED65-0B6C-C995-00DA-882B91A77C2F}"/>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13917FD5-D9BF-AB0E-F969-753C35625157}"/>
              </a:ext>
            </a:extLst>
          </p:cNvPr>
          <p:cNvSpPr>
            <a:spLocks noGrp="1"/>
          </p:cNvSpPr>
          <p:nvPr>
            <p:ph idx="1"/>
          </p:nvPr>
        </p:nvSpPr>
        <p:spPr>
          <a:xfrm>
            <a:off x="1587710" y="1709255"/>
            <a:ext cx="9486690" cy="3926152"/>
          </a:xfrm>
        </p:spPr>
        <p:txBody>
          <a:bodyPr vert="horz" lIns="91440" tIns="45720" rIns="91440" bIns="45720" rtlCol="0" anchor="t">
            <a:noAutofit/>
          </a:bodyPr>
          <a:lstStyle/>
          <a:p>
            <a:r>
              <a:rPr lang="en-US" sz="1400">
                <a:ea typeface="+mn-lt"/>
                <a:cs typeface="+mn-lt"/>
              </a:rPr>
              <a:t>Carmel L Proctor. (2025) </a:t>
            </a:r>
            <a:r>
              <a:rPr lang="en-US" sz="1400" i="1">
                <a:ea typeface="+mn-lt"/>
                <a:cs typeface="+mn-lt"/>
              </a:rPr>
              <a:t>Subjective well‑being (SWB).</a:t>
            </a:r>
            <a:r>
              <a:rPr lang="en-US" sz="1400">
                <a:ea typeface="+mn-lt"/>
                <a:cs typeface="+mn-lt"/>
              </a:rPr>
              <a:t> Available at: </a:t>
            </a:r>
            <a:r>
              <a:rPr lang="en-US" sz="1400" dirty="0">
                <a:ea typeface="+mn-lt"/>
                <a:cs typeface="+mn-lt"/>
                <a:hlinkClick r:id="rId2"/>
              </a:rPr>
              <a:t>https://www.researchgate.net/publication/378134109_Subjective_Well-Being_SWB</a:t>
            </a:r>
            <a:r>
              <a:rPr lang="en-US" sz="1400">
                <a:ea typeface="+mn-lt"/>
                <a:cs typeface="+mn-lt"/>
              </a:rPr>
              <a:t> (Accessed: 10 March 2026).</a:t>
            </a:r>
            <a:endParaRPr lang="en-US" sz="1400"/>
          </a:p>
          <a:p>
            <a:r>
              <a:rPr lang="en-US" sz="1400">
                <a:ea typeface="+mn-lt"/>
                <a:cs typeface="+mn-lt"/>
              </a:rPr>
              <a:t>CWVYS &amp; WLGA. (2018) </a:t>
            </a:r>
            <a:r>
              <a:rPr lang="en-US" sz="1400" i="1">
                <a:ea typeface="+mn-lt"/>
                <a:cs typeface="+mn-lt"/>
              </a:rPr>
              <a:t>Youth work in Wales: Principles and purposes</a:t>
            </a:r>
            <a:r>
              <a:rPr lang="en-US" sz="1400">
                <a:ea typeface="+mn-lt"/>
                <a:cs typeface="+mn-lt"/>
              </a:rPr>
              <a:t>. Available at: </a:t>
            </a:r>
            <a:r>
              <a:rPr lang="en-US" sz="1400" dirty="0">
                <a:ea typeface="+mn-lt"/>
                <a:cs typeface="+mn-lt"/>
                <a:hlinkClick r:id="rId3"/>
              </a:rPr>
              <a:t>https://www.cwvys.org.uk/wp-content/uploads/2018/11/YOUTH-WORK-IN-WALES-PRINCIPLES-AND-PURPOSES.pdf</a:t>
            </a:r>
            <a:r>
              <a:rPr lang="en-US" sz="1400">
                <a:ea typeface="+mn-lt"/>
                <a:cs typeface="+mn-lt"/>
              </a:rPr>
              <a:t> (Accessed: 10 March 2026).</a:t>
            </a:r>
            <a:endParaRPr lang="en-US" sz="1400"/>
          </a:p>
          <a:p>
            <a:r>
              <a:rPr lang="en-US" sz="1400" dirty="0">
                <a:ea typeface="+mn-lt"/>
                <a:cs typeface="+mn-lt"/>
                <a:hlinkClick r:id="rId4"/>
              </a:rPr>
              <a:t>https://assets.publishing.service.gov.uk/government/uploads/system/uploads/attachment_data/file/225525/DH_wellbeing_health.PDF</a:t>
            </a:r>
            <a:r>
              <a:rPr lang="en-US" sz="1400">
                <a:ea typeface="+mn-lt"/>
                <a:cs typeface="+mn-lt"/>
              </a:rPr>
              <a:t> (Accessed: 10 March 2026).</a:t>
            </a:r>
            <a:endParaRPr lang="en-US" sz="1400"/>
          </a:p>
          <a:p>
            <a:r>
              <a:rPr lang="en-US" sz="1400" dirty="0">
                <a:ea typeface="+mn-lt"/>
                <a:cs typeface="+mn-lt"/>
                <a:hlinkClick r:id="rId5"/>
              </a:rPr>
              <a:t>https://dictionary.cambridge.org/dictionary/english/resilience</a:t>
            </a:r>
            <a:r>
              <a:rPr lang="en-US" sz="1400">
                <a:ea typeface="+mn-lt"/>
                <a:cs typeface="+mn-lt"/>
              </a:rPr>
              <a:t> (Accessed: 2 March 2026).</a:t>
            </a:r>
            <a:endParaRPr lang="en-US" sz="1400"/>
          </a:p>
          <a:p>
            <a:r>
              <a:rPr lang="en-US" sz="1400" dirty="0">
                <a:ea typeface="+mn-lt"/>
                <a:cs typeface="+mn-lt"/>
                <a:hlinkClick r:id="rId6"/>
              </a:rPr>
              <a:t>https://lifestyle.sustainability-directory.com/term/objective-well-being/</a:t>
            </a:r>
            <a:r>
              <a:rPr lang="en-US" sz="1400">
                <a:ea typeface="+mn-lt"/>
                <a:cs typeface="+mn-lt"/>
              </a:rPr>
              <a:t> (Accessed: 10 March 2026).</a:t>
            </a:r>
            <a:endParaRPr lang="en-US" sz="1400"/>
          </a:p>
          <a:p>
            <a:r>
              <a:rPr lang="en-US" sz="1400" dirty="0">
                <a:ea typeface="+mn-lt"/>
                <a:cs typeface="+mn-lt"/>
                <a:hlinkClick r:id="rId7"/>
              </a:rPr>
              <a:t>https://raisingchildren.net.au/pre-teens/development/social-emotional-development/resilience-in-teens</a:t>
            </a:r>
            <a:r>
              <a:rPr lang="en-US" sz="1400" dirty="0">
                <a:ea typeface="+mn-lt"/>
                <a:cs typeface="+mn-lt"/>
              </a:rPr>
              <a:t> </a:t>
            </a:r>
            <a:r>
              <a:rPr lang="en-US" sz="1400">
                <a:ea typeface="+mn-lt"/>
                <a:cs typeface="+mn-lt"/>
              </a:rPr>
              <a:t>(Accessed: 10 March 2026).</a:t>
            </a:r>
            <a:endParaRPr lang="en-US" sz="1400"/>
          </a:p>
          <a:p>
            <a:r>
              <a:rPr lang="en-US" sz="1400" dirty="0">
                <a:ea typeface="+mn-lt"/>
                <a:cs typeface="+mn-lt"/>
                <a:hlinkClick r:id="rId8"/>
              </a:rPr>
              <a:t>https://swanseabayfoundation.co.uk/milford-youth-matters/</a:t>
            </a:r>
            <a:r>
              <a:rPr lang="en-US" sz="1400">
                <a:ea typeface="+mn-lt"/>
                <a:cs typeface="+mn-lt"/>
              </a:rPr>
              <a:t> (Accessed: 13 March 2026).</a:t>
            </a:r>
            <a:endParaRPr lang="en-US" sz="1400"/>
          </a:p>
          <a:p>
            <a:r>
              <a:rPr lang="en-US" sz="1400" dirty="0">
                <a:ea typeface="+mn-lt"/>
                <a:cs typeface="+mn-lt"/>
                <a:hlinkClick r:id="rId9"/>
              </a:rPr>
              <a:t>https://www.childrenssociety.org.uk/information/young-people/well-being/resources/mental-resilience</a:t>
            </a:r>
            <a:r>
              <a:rPr lang="en-US" sz="1400" dirty="0">
                <a:ea typeface="+mn-lt"/>
                <a:cs typeface="+mn-lt"/>
              </a:rPr>
              <a:t> </a:t>
            </a:r>
            <a:r>
              <a:rPr lang="en-US" sz="1400">
                <a:ea typeface="+mn-lt"/>
                <a:cs typeface="+mn-lt"/>
              </a:rPr>
              <a:t>(Accessed: 10 March 2026).</a:t>
            </a:r>
            <a:endParaRPr lang="en-US" sz="1400"/>
          </a:p>
          <a:p>
            <a:endParaRPr lang="en-US" sz="1200" dirty="0"/>
          </a:p>
          <a:p>
            <a:endParaRPr lang="en-US" dirty="0"/>
          </a:p>
        </p:txBody>
      </p:sp>
    </p:spTree>
    <p:extLst>
      <p:ext uri="{BB962C8B-B14F-4D97-AF65-F5344CB8AC3E}">
        <p14:creationId xmlns:p14="http://schemas.microsoft.com/office/powerpoint/2010/main" val="1643554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988FB-8EA4-DF35-BABC-58EDEBFFB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775201-FACB-1FCB-3791-579D80949858}"/>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7FDC33F6-7D78-9978-2226-6877CE300770}"/>
              </a:ext>
            </a:extLst>
          </p:cNvPr>
          <p:cNvSpPr>
            <a:spLocks noGrp="1"/>
          </p:cNvSpPr>
          <p:nvPr>
            <p:ph idx="1"/>
          </p:nvPr>
        </p:nvSpPr>
        <p:spPr/>
        <p:txBody>
          <a:bodyPr vert="horz" lIns="91440" tIns="45720" rIns="91440" bIns="45720" rtlCol="0" anchor="t">
            <a:normAutofit/>
          </a:bodyPr>
          <a:lstStyle/>
          <a:p>
            <a:endParaRPr lang="en-US" sz="1200" dirty="0"/>
          </a:p>
          <a:p>
            <a:endParaRPr lang="en-US" dirty="0"/>
          </a:p>
        </p:txBody>
      </p:sp>
      <p:sp>
        <p:nvSpPr>
          <p:cNvPr id="4" name="TextBox 3">
            <a:extLst>
              <a:ext uri="{FF2B5EF4-FFF2-40B4-BE49-F238E27FC236}">
                <a16:creationId xmlns:a16="http://schemas.microsoft.com/office/drawing/2014/main" id="{B1206141-A917-D6FE-B6CD-94A71C8D04AE}"/>
              </a:ext>
            </a:extLst>
          </p:cNvPr>
          <p:cNvSpPr txBox="1"/>
          <p:nvPr/>
        </p:nvSpPr>
        <p:spPr>
          <a:xfrm>
            <a:off x="1589315" y="1230087"/>
            <a:ext cx="9655627"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US" sz="1400" u="sng" strike="noStrike" baseline="0" dirty="0">
                <a:solidFill>
                  <a:srgbClr val="C22DD8"/>
                </a:solidFill>
                <a:latin typeface="Neue Haas Grotesk Text Pro"/>
                <a:ea typeface="Arial"/>
                <a:cs typeface="Arial"/>
                <a:hlinkClick r:id="rId2"/>
              </a:rPr>
              <a:t>https://www.englandfootball.com/play/youth-football/Youth-Club-Football</a:t>
            </a:r>
            <a:r>
              <a:rPr lang="en-US" sz="1400" baseline="0">
                <a:solidFill>
                  <a:srgbClr val="FFFFFF"/>
                </a:solidFill>
                <a:latin typeface="Neue Haas Grotesk Text Pro"/>
                <a:ea typeface="Arial"/>
                <a:cs typeface="Arial"/>
              </a:rPr>
              <a:t> (Accessed: 13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u="sng" strike="noStrike" baseline="0" dirty="0">
                <a:solidFill>
                  <a:srgbClr val="C22DD8"/>
                </a:solidFill>
                <a:latin typeface="Neue Haas Grotesk Text Pro"/>
                <a:ea typeface="Arial"/>
                <a:cs typeface="Arial"/>
                <a:hlinkClick r:id="rId3">
                  <a:extLst>
                    <a:ext uri="{A12FA001-AC4F-418D-AE19-62706E023703}">
                      <ahyp:hlinkClr xmlns:ahyp="http://schemas.microsoft.com/office/drawing/2018/hyperlinkcolor" val="tx"/>
                    </a:ext>
                  </a:extLst>
                </a:hlinkClick>
              </a:rPr>
              <a:t>https://www.seemescotland.org/media/8155/resiliance-toolkit.pdf</a:t>
            </a:r>
            <a:r>
              <a:rPr lang="en-US" sz="1400" baseline="0">
                <a:solidFill>
                  <a:srgbClr val="FFFFFF"/>
                </a:solidFill>
                <a:latin typeface="Neue Haas Grotesk Text Pro"/>
                <a:ea typeface="Arial"/>
                <a:cs typeface="Arial"/>
              </a:rPr>
              <a:t> (Accessed: 10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indent="-228600">
              <a:buFont typeface=""/>
              <a:buChar char="•"/>
            </a:pPr>
            <a:r>
              <a:rPr lang="en-US" sz="1400" baseline="0">
                <a:solidFill>
                  <a:srgbClr val="FFFFFF"/>
                </a:solidFill>
                <a:latin typeface="Neue Haas Grotesk Text Pro"/>
                <a:ea typeface="Arial"/>
                <a:cs typeface="Arial"/>
              </a:rPr>
              <a:t>Jackson Trophies. (2023) </a:t>
            </a:r>
            <a:r>
              <a:rPr lang="en-US" sz="1400" i="1" baseline="0">
                <a:solidFill>
                  <a:srgbClr val="FFFFFF"/>
                </a:solidFill>
                <a:latin typeface="Neue Haas Grotesk Text Pro"/>
                <a:ea typeface="Arial"/>
                <a:cs typeface="Arial"/>
              </a:rPr>
              <a:t>The positive impact of football on youth in the UK: Fostering growth through participation and recognition</a:t>
            </a:r>
            <a:r>
              <a:rPr lang="en-US" sz="1400" baseline="0">
                <a:solidFill>
                  <a:srgbClr val="FFFFFF"/>
                </a:solidFill>
                <a:latin typeface="Neue Haas Grotesk Text Pro"/>
                <a:ea typeface="Arial"/>
                <a:cs typeface="Arial"/>
              </a:rPr>
              <a:t>. Available at: </a:t>
            </a:r>
            <a:r>
              <a:rPr lang="en-US" sz="1400" u="sng" strike="noStrike" baseline="0" dirty="0">
                <a:solidFill>
                  <a:srgbClr val="C22DD8"/>
                </a:solidFill>
                <a:latin typeface="Neue Haas Grotesk Text Pro"/>
                <a:ea typeface="Arial"/>
                <a:cs typeface="Arial"/>
                <a:hlinkClick r:id="rId4">
                  <a:extLst>
                    <a:ext uri="{A12FA001-AC4F-418D-AE19-62706E023703}">
                      <ahyp:hlinkClr xmlns:ahyp="http://schemas.microsoft.com/office/drawing/2018/hyperlinkcolor" val="tx"/>
                    </a:ext>
                  </a:extLst>
                </a:hlinkClick>
              </a:rPr>
              <a:t>https://jacksontrophies.com/blogs/news/</a:t>
            </a:r>
            <a:r>
              <a:rPr lang="en-US" sz="1400" u="sng" dirty="0">
                <a:solidFill>
                  <a:srgbClr val="C22DD8"/>
                </a:solidFill>
                <a:latin typeface="Neue Haas Grotesk Text Pro"/>
                <a:ea typeface="Arial"/>
                <a:cs typeface="Arial"/>
                <a:hlinkClick r:id="rId4"/>
              </a:rPr>
              <a:t>the-positive-impact-of-</a:t>
            </a:r>
            <a:r>
              <a:rPr lang="en-US" sz="1400" u="sng" dirty="0">
                <a:solidFill>
                  <a:srgbClr val="C22DD8"/>
                </a:solidFill>
                <a:latin typeface="Neue Haas Grotesk Text Pro"/>
                <a:ea typeface="Arial"/>
                <a:cs typeface="Arial"/>
                <a:hlinkClick r:id="rId4">
                  <a:extLst>
                    <a:ext uri="{A12FA001-AC4F-418D-AE19-62706E023703}">
                      <ahyp:hlinkClr xmlns:ahyp="http://schemas.microsoft.com/office/drawing/2018/hyperlinkcolor" val="tx"/>
                    </a:ext>
                  </a:extLst>
                </a:hlinkClick>
              </a:rPr>
              <a:t>football-on-youth-in-the-uk-fostering-growth-through-participation-and-recognition</a:t>
            </a:r>
            <a:r>
              <a:rPr lang="en-US" sz="1400" baseline="0" dirty="0">
                <a:solidFill>
                  <a:srgbClr val="FFFFFF"/>
                </a:solidFill>
                <a:latin typeface="Neue Haas Grotesk Text Pro"/>
                <a:ea typeface="Arial"/>
                <a:cs typeface="Arial"/>
              </a:rPr>
              <a:t> (Accessed: 9 March 2026).</a:t>
            </a:r>
            <a:r>
              <a:rPr lang="en-US" sz="1400" dirty="0">
                <a:solidFill>
                  <a:srgbClr val="FFFFFF"/>
                </a:solidFill>
                <a:latin typeface="Neue Haas Grotesk Text Pro"/>
                <a:ea typeface="Arial"/>
                <a:cs typeface="Arial"/>
              </a:rPr>
              <a:t>​</a:t>
            </a: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baseline="0">
                <a:solidFill>
                  <a:srgbClr val="FFFFFF"/>
                </a:solidFill>
                <a:latin typeface="Neue Haas Grotesk Text Pro"/>
                <a:ea typeface="Arial"/>
                <a:cs typeface="Arial"/>
              </a:rPr>
              <a:t>McMurray, S. (2020) </a:t>
            </a:r>
            <a:r>
              <a:rPr lang="en-US" sz="1400" i="1" baseline="0">
                <a:solidFill>
                  <a:srgbClr val="FFFFFF"/>
                </a:solidFill>
                <a:latin typeface="Neue Haas Grotesk Text Pro"/>
                <a:ea typeface="Arial"/>
                <a:cs typeface="Arial"/>
              </a:rPr>
              <a:t>Physical activity and the wellbeing of children and young people</a:t>
            </a:r>
            <a:r>
              <a:rPr lang="en-US" sz="1400" baseline="0">
                <a:solidFill>
                  <a:srgbClr val="FFFFFF"/>
                </a:solidFill>
                <a:latin typeface="Neue Haas Grotesk Text Pro"/>
                <a:ea typeface="Arial"/>
                <a:cs typeface="Arial"/>
              </a:rPr>
              <a:t>. Northern Ireland Assembly Research and Information Service (RaISe), Paper No. 40/21. Available at: </a:t>
            </a:r>
            <a:r>
              <a:rPr lang="en-US" sz="1400" u="sng" strike="noStrike" baseline="0" dirty="0">
                <a:solidFill>
                  <a:srgbClr val="C22DD8"/>
                </a:solidFill>
                <a:latin typeface="Neue Haas Grotesk Text Pro"/>
                <a:ea typeface="Arial"/>
                <a:cs typeface="Arial"/>
                <a:hlinkClick r:id="rId5"/>
              </a:rPr>
              <a:t>https://www.niassembly.gov.uk/globalassets/documents/raise/publications/2017-2022/2021/education/4021.pdf</a:t>
            </a:r>
            <a:r>
              <a:rPr lang="en-US" sz="1400" baseline="0">
                <a:solidFill>
                  <a:srgbClr val="FFFFFF"/>
                </a:solidFill>
                <a:latin typeface="Neue Haas Grotesk Text Pro"/>
                <a:ea typeface="Arial"/>
                <a:cs typeface="Arial"/>
              </a:rPr>
              <a:t> (Accessed: 10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baseline="0">
                <a:solidFill>
                  <a:srgbClr val="FFFFFF"/>
                </a:solidFill>
                <a:latin typeface="Neue Haas Grotesk Text Pro"/>
                <a:ea typeface="Arial"/>
                <a:cs typeface="Arial"/>
              </a:rPr>
              <a:t>Parnell, Daniel. (2016). Football, sport and the development of young people’s life skills. Sport in Society. (Accessed: 10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baseline="0">
                <a:solidFill>
                  <a:srgbClr val="FFFFFF"/>
                </a:solidFill>
                <a:latin typeface="Neue Haas Grotesk Text Pro"/>
                <a:ea typeface="Arial"/>
                <a:cs typeface="Arial"/>
              </a:rPr>
              <a:t>UK Youth. (2026) </a:t>
            </a:r>
            <a:r>
              <a:rPr lang="en-US" sz="1400" i="1" baseline="0">
                <a:solidFill>
                  <a:srgbClr val="FFFFFF"/>
                </a:solidFill>
                <a:latin typeface="Neue Haas Grotesk Text Pro"/>
                <a:ea typeface="Arial"/>
                <a:cs typeface="Arial"/>
              </a:rPr>
              <a:t>Thriving Minds: Youth Worker Role Cards</a:t>
            </a:r>
            <a:r>
              <a:rPr lang="en-US" sz="1400" baseline="0">
                <a:solidFill>
                  <a:srgbClr val="FFFFFF"/>
                </a:solidFill>
                <a:latin typeface="Neue Haas Grotesk Text Pro"/>
                <a:ea typeface="Arial"/>
                <a:cs typeface="Arial"/>
              </a:rPr>
              <a:t>. Available at: </a:t>
            </a:r>
            <a:r>
              <a:rPr lang="en-US" sz="1400" u="sng" strike="noStrike" baseline="0" dirty="0">
                <a:solidFill>
                  <a:srgbClr val="C22DD8"/>
                </a:solidFill>
                <a:latin typeface="Neue Haas Grotesk Text Pro"/>
                <a:ea typeface="Arial"/>
                <a:cs typeface="Arial"/>
                <a:hlinkClick r:id="rId6"/>
              </a:rPr>
              <a:t>https://www.ukyouth.org/wp-content/uploads/2025/11/UK_Youth_Thriving_Minds_Youth_Worker_Role_Cards_V2.pdf</a:t>
            </a:r>
            <a:r>
              <a:rPr lang="en-US" sz="1400" baseline="0" dirty="0">
                <a:solidFill>
                  <a:srgbClr val="FFFFFF"/>
                </a:solidFill>
                <a:latin typeface="Neue Haas Grotesk Text Pro"/>
                <a:ea typeface="Arial"/>
                <a:cs typeface="Arial"/>
              </a:rPr>
              <a:t> </a:t>
            </a:r>
            <a:r>
              <a:rPr lang="en-US" sz="1400" baseline="0">
                <a:solidFill>
                  <a:srgbClr val="FFFFFF"/>
                </a:solidFill>
                <a:latin typeface="Neue Haas Grotesk Text Pro"/>
                <a:ea typeface="Arial"/>
                <a:cs typeface="Arial"/>
              </a:rPr>
              <a:t>(Accessed: 10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baseline="0">
                <a:solidFill>
                  <a:srgbClr val="FFFFFF"/>
                </a:solidFill>
                <a:latin typeface="Neue Haas Grotesk Text Pro"/>
                <a:ea typeface="Arial"/>
                <a:cs typeface="Arial"/>
              </a:rPr>
              <a:t>Worcestershire County Association of Local Councils (Worcestershire CALC). </a:t>
            </a:r>
            <a:r>
              <a:rPr lang="en-US" sz="1400" i="1" baseline="0">
                <a:solidFill>
                  <a:srgbClr val="FFFFFF"/>
                </a:solidFill>
                <a:latin typeface="Neue Haas Grotesk Text Pro"/>
                <a:ea typeface="Arial"/>
                <a:cs typeface="Arial"/>
              </a:rPr>
              <a:t>Health &amp; wellbeing</a:t>
            </a:r>
            <a:r>
              <a:rPr lang="en-US" sz="1400" baseline="0">
                <a:solidFill>
                  <a:srgbClr val="FFFFFF"/>
                </a:solidFill>
                <a:latin typeface="Neue Haas Grotesk Text Pro"/>
                <a:ea typeface="Arial"/>
                <a:cs typeface="Arial"/>
              </a:rPr>
              <a:t>. Available at: </a:t>
            </a:r>
            <a:r>
              <a:rPr lang="en-US" sz="1400" u="sng" strike="noStrike" baseline="0" dirty="0">
                <a:solidFill>
                  <a:srgbClr val="C22DD8"/>
                </a:solidFill>
                <a:latin typeface="Neue Haas Grotesk Text Pro"/>
                <a:ea typeface="Arial"/>
                <a:cs typeface="Arial"/>
                <a:hlinkClick r:id="rId7"/>
              </a:rPr>
              <a:t>https://www.worcscalc.org.uk/health-wellbeing</a:t>
            </a:r>
            <a:r>
              <a:rPr lang="en-US" sz="1400" baseline="0">
                <a:solidFill>
                  <a:srgbClr val="FFFFFF"/>
                </a:solidFill>
                <a:latin typeface="Neue Haas Grotesk Text Pro"/>
                <a:ea typeface="Arial"/>
                <a:cs typeface="Arial"/>
              </a:rPr>
              <a:t> (Accessed: 9 March 2026).</a:t>
            </a:r>
            <a:r>
              <a:rPr lang="en-US" sz="1400">
                <a:solidFill>
                  <a:srgbClr val="FFFFFF"/>
                </a:solidFill>
                <a:latin typeface="Neue Haas Grotesk Text Pro"/>
                <a:ea typeface="Arial"/>
                <a:cs typeface="Arial"/>
              </a:rPr>
              <a:t>​</a:t>
            </a:r>
            <a:endParaRPr lang="en-US" sz="1400" dirty="0">
              <a:solidFill>
                <a:srgbClr val="FFFFFF"/>
              </a:solidFill>
              <a:latin typeface="Neue Haas Grotesk Text Pro"/>
              <a:ea typeface="Arial"/>
              <a:cs typeface="Arial"/>
            </a:endParaRPr>
          </a:p>
          <a:p>
            <a:pPr marL="228600" indent="-228600">
              <a:buFont typeface=""/>
              <a:buChar char="•"/>
            </a:pPr>
            <a:endParaRPr lang="en-US" sz="1400" dirty="0">
              <a:solidFill>
                <a:srgbClr val="FFFFFF"/>
              </a:solidFill>
              <a:latin typeface="Neue Haas Grotesk Text Pro"/>
              <a:ea typeface="Arial"/>
              <a:cs typeface="Arial"/>
            </a:endParaRPr>
          </a:p>
          <a:p>
            <a:pPr marL="228600" lvl="0" indent="-228600" rtl="0">
              <a:buFont typeface=""/>
              <a:buChar char="•"/>
            </a:pPr>
            <a:r>
              <a:rPr lang="en-US" sz="1400" baseline="0">
                <a:solidFill>
                  <a:srgbClr val="FFFFFF"/>
                </a:solidFill>
                <a:latin typeface="Neue Haas Grotesk Text Pro"/>
                <a:ea typeface="Arial"/>
                <a:cs typeface="Arial"/>
              </a:rPr>
              <a:t>Worcestershire County Association of Local Councils (Worcestershire CALC). (n.d.) </a:t>
            </a:r>
            <a:r>
              <a:rPr lang="en-US" sz="1400" i="1" baseline="0">
                <a:solidFill>
                  <a:srgbClr val="FFFFFF"/>
                </a:solidFill>
                <a:latin typeface="Neue Haas Grotesk Text Pro"/>
                <a:ea typeface="Arial"/>
                <a:cs typeface="Arial"/>
              </a:rPr>
              <a:t>Health &amp; wellbeing</a:t>
            </a:r>
            <a:r>
              <a:rPr lang="en-US" sz="1400" baseline="0">
                <a:solidFill>
                  <a:srgbClr val="FFFFFF"/>
                </a:solidFill>
                <a:latin typeface="Neue Haas Grotesk Text Pro"/>
                <a:ea typeface="Arial"/>
                <a:cs typeface="Arial"/>
              </a:rPr>
              <a:t>. Available at: </a:t>
            </a:r>
            <a:r>
              <a:rPr lang="en-US" sz="1400" u="sng" strike="noStrike" baseline="0" dirty="0">
                <a:solidFill>
                  <a:srgbClr val="C22DD8"/>
                </a:solidFill>
                <a:latin typeface="Neue Haas Grotesk Text Pro"/>
                <a:ea typeface="Arial"/>
                <a:cs typeface="Arial"/>
                <a:hlinkClick r:id="rId7"/>
              </a:rPr>
              <a:t>https://www.worcscalc.org.uk/health-wellbeing</a:t>
            </a:r>
            <a:r>
              <a:rPr lang="en-US" sz="1400" baseline="0" dirty="0">
                <a:solidFill>
                  <a:srgbClr val="FFFFFF"/>
                </a:solidFill>
                <a:latin typeface="Neue Haas Grotesk Text Pro"/>
                <a:ea typeface="Arial"/>
                <a:cs typeface="Arial"/>
              </a:rPr>
              <a:t> </a:t>
            </a:r>
            <a:r>
              <a:rPr lang="en-US" sz="1400" baseline="0">
                <a:solidFill>
                  <a:srgbClr val="FFFFFF"/>
                </a:solidFill>
                <a:latin typeface="Neue Haas Grotesk Text Pro"/>
                <a:ea typeface="Arial"/>
                <a:cs typeface="Arial"/>
              </a:rPr>
              <a:t>(Accessed: 13 March 2026).</a:t>
            </a:r>
            <a:endParaRPr lang="en-US" sz="1400" baseline="0" dirty="0">
              <a:solidFill>
                <a:srgbClr val="FFFFFF"/>
              </a:solidFill>
              <a:latin typeface="Neue Haas Grotesk Text Pro"/>
              <a:ea typeface="Arial"/>
              <a:cs typeface="Arial"/>
            </a:endParaRPr>
          </a:p>
          <a:p>
            <a:pPr algn="ctr"/>
            <a:endParaRPr lang="en-US"/>
          </a:p>
        </p:txBody>
      </p:sp>
    </p:spTree>
    <p:extLst>
      <p:ext uri="{BB962C8B-B14F-4D97-AF65-F5344CB8AC3E}">
        <p14:creationId xmlns:p14="http://schemas.microsoft.com/office/powerpoint/2010/main" val="3164148057"/>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InterweaveVTI</vt:lpstr>
      <vt:lpstr>Adolescent Well-being and Resilience (ECYW6007)</vt:lpstr>
      <vt:lpstr>Set the scene</vt:lpstr>
      <vt:lpstr>Fit, Resilient &amp; Wellbeing (FRW) Program </vt:lpstr>
      <vt:lpstr>FRW - Resilience</vt:lpstr>
      <vt:lpstr>FRW - Resilience</vt:lpstr>
      <vt:lpstr>FRW - Resilience</vt:lpstr>
      <vt:lpstr>FRW - Wellbeing</vt:lpstr>
      <vt:lpstr>FRW - Wellbeing</vt:lpstr>
      <vt:lpstr>Young persons voice</vt:lpstr>
      <vt:lpstr>Young persons voice</vt:lpstr>
      <vt:lpstr>Young persons voice</vt:lpstr>
      <vt:lpstr>Young persons voice</vt:lpstr>
      <vt:lpstr>Young persons voice</vt:lpstr>
      <vt:lpstr>Young persons voice</vt:lpstr>
      <vt:lpstr>Young persons voice</vt:lpstr>
      <vt:lpstr>Young persons voice</vt:lpstr>
      <vt:lpstr>Why FRW ?</vt:lpstr>
      <vt:lpstr>Why FRW ? Theory</vt:lpstr>
      <vt:lpstr>Why FRW ?</vt:lpstr>
      <vt:lpstr>Timeline</vt:lpstr>
      <vt:lpstr>FRW - The plan</vt:lpstr>
      <vt:lpstr>FRW - Principles and values </vt:lpstr>
      <vt:lpstr>FRW - Principles and values </vt:lpstr>
      <vt:lpstr>FRW - Costing</vt:lpstr>
      <vt:lpstr>FRW - Possible issues</vt:lpstr>
      <vt:lpstr>If this program works? Moving forward</vt:lpstr>
      <vt:lpstr>Thank you. 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892</cp:revision>
  <dcterms:created xsi:type="dcterms:W3CDTF">2026-02-23T10:18:18Z</dcterms:created>
  <dcterms:modified xsi:type="dcterms:W3CDTF">2026-03-19T16:51:21Z</dcterms:modified>
</cp:coreProperties>
</file>