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ink/ink1.xml" ContentType="application/inkml+xml"/>
  <Override PartName="/ppt/ink/ink2.xml" ContentType="application/inkml+xml"/>
  <Override PartName="/ppt/ink/ink3.xml" ContentType="application/inkml+xml"/>
  <Override PartName="/ppt/ink/ink4.xml" ContentType="application/inkml+xml"/>
  <Override PartName="/ppt/ink/ink5.xml" ContentType="application/inkml+xml"/>
  <Override PartName="/ppt/ink/ink6.xml" ContentType="application/inkml+xml"/>
  <Override PartName="/ppt/ink/ink7.xml" ContentType="application/inkml+xml"/>
  <Override PartName="/ppt/ink/ink8.xml" ContentType="application/inkml+xml"/>
  <Override PartName="/ppt/ink/ink9.xml" ContentType="application/inkml+xml"/>
  <Override PartName="/ppt/ink/ink10.xml" ContentType="application/inkml+xml"/>
  <Override PartName="/ppt/ink/ink11.xml" ContentType="application/inkml+xml"/>
  <Override PartName="/ppt/ink/ink12.xml" ContentType="application/inkml+xml"/>
  <Override PartName="/ppt/ink/ink13.xml" ContentType="application/inkml+xml"/>
  <Override PartName="/ppt/ink/ink14.xml" ContentType="application/inkml+xml"/>
  <Override PartName="/ppt/ink/ink15.xml" ContentType="application/inkml+xml"/>
  <Override PartName="/ppt/ink/ink16.xml" ContentType="application/inkml+xml"/>
  <Override PartName="/ppt/ink/ink17.xml" ContentType="application/inkml+xml"/>
  <Override PartName="/ppt/ink/ink18.xml" ContentType="application/inkml+xml"/>
  <Override PartName="/ppt/ink/ink19.xml" ContentType="application/inkml+xml"/>
  <Override PartName="/ppt/ink/ink20.xml" ContentType="application/inkml+xml"/>
  <Override PartName="/ppt/ink/ink21.xml" ContentType="application/inkml+xml"/>
  <Override PartName="/ppt/ink/ink22.xml" ContentType="application/inkml+xml"/>
  <Override PartName="/ppt/ink/ink23.xml" ContentType="application/inkml+xml"/>
  <Override PartName="/ppt/ink/ink24.xml" ContentType="application/inkml+xml"/>
  <Override PartName="/ppt/ink/ink25.xml" ContentType="application/inkml+xml"/>
  <Override PartName="/ppt/ink/ink26.xml" ContentType="application/inkml+xml"/>
  <Override PartName="/ppt/ink/ink27.xml" ContentType="application/inkml+xml"/>
  <Override PartName="/ppt/ink/ink28.xml" ContentType="application/inkml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sldIdLst>
    <p:sldId id="256" r:id="rId2"/>
    <p:sldId id="257" r:id="rId3"/>
    <p:sldId id="258" r:id="rId4"/>
    <p:sldId id="262" r:id="rId5"/>
    <p:sldId id="263" r:id="rId6"/>
    <p:sldId id="264" r:id="rId7"/>
    <p:sldId id="272" r:id="rId8"/>
    <p:sldId id="265" r:id="rId9"/>
    <p:sldId id="292" r:id="rId10"/>
    <p:sldId id="267" r:id="rId11"/>
    <p:sldId id="289" r:id="rId12"/>
    <p:sldId id="266" r:id="rId13"/>
    <p:sldId id="290" r:id="rId14"/>
    <p:sldId id="268" r:id="rId15"/>
    <p:sldId id="291" r:id="rId16"/>
    <p:sldId id="293" r:id="rId17"/>
    <p:sldId id="335" r:id="rId18"/>
    <p:sldId id="294" r:id="rId19"/>
    <p:sldId id="336" r:id="rId20"/>
    <p:sldId id="295" r:id="rId21"/>
    <p:sldId id="337" r:id="rId22"/>
    <p:sldId id="296" r:id="rId23"/>
    <p:sldId id="385" r:id="rId24"/>
    <p:sldId id="338" r:id="rId25"/>
    <p:sldId id="297" r:id="rId2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621"/>
    <p:restoredTop sz="96327"/>
  </p:normalViewPr>
  <p:slideViewPr>
    <p:cSldViewPr snapToGrid="0" snapToObjects="1">
      <p:cViewPr varScale="1">
        <p:scale>
          <a:sx n="90" d="100"/>
          <a:sy n="90" d="100"/>
        </p:scale>
        <p:origin x="1432" y="101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0-11-22T21:36:28.944"/>
    </inkml:context>
    <inkml:brush xml:id="br0">
      <inkml:brushProperty name="width" value="0.05" units="cm"/>
      <inkml:brushProperty name="height" value="0.05" units="cm"/>
      <inkml:brushProperty name="color" value="#F6630D"/>
    </inkml:brush>
  </inkml:definitions>
  <inkml:trace contextRef="#ctx0" brushRef="#br0">37 0 24575,'0'3'0,"0"-1"0,0 10 0,0-4 0,0 5 0,0 2 0,-5 4 0,4 1 0,-7-6 0,7 5 0,-2-10 0,3 4 0,0-4 0,0-1 0,0 0 0,-4-4 0,3 4 0,-2-4 0,3 5 0,-5 4 0,4 1 0,-3 1 0,4-2 0,0-5 0,0 0 0,0 1 0,0-1 0,0 0 0,0-4 0,0 0 0</inkml:trace>
</inkml:ink>
</file>

<file path=ppt/ink/ink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0-11-22T21:36:37.164"/>
    </inkml:context>
    <inkml:brush xml:id="br0">
      <inkml:brushProperty name="width" value="0.05" units="cm"/>
      <inkml:brushProperty name="height" value="0.05" units="cm"/>
      <inkml:brushProperty name="color" value="#F6630D"/>
    </inkml:brush>
  </inkml:definitions>
  <inkml:trace contextRef="#ctx0" brushRef="#br0">0 8 24575,'4'-4'0,"4"0"0,6 4 0,4 0 0,-8 0 0,3 0 0,-5 0 0,0 0 0,1 0 0,-1 0 0,0 0 0,0 0 0,0 4 0,-3 0 0,2 4 0,-6 1 0,6-5 0,-6 3 0,3-2 0,-4 3 0,-4 0 0,0 1 0,-10-5 0,5 3 0,-9-6 0,8 7 0,-3-8 0,5 8 0,0-4 0,-1 1 0,5 2 0,0-2 0,1-1 0,2 4 0,-7-8 0,4 8 0,-4-7 0,3 6 0,5-6 0,10 2 0,11-3 0,6 0 0,8 0 0,-1 0 0,-7 0 0,-1 0 0,-6 0 0,-1 0 0,-4 0 0,-2 0 0,-5 0 0,-3 0 0,-1 0 0</inkml:trace>
</inkml:ink>
</file>

<file path=ppt/ink/ink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0-11-22T21:36:40.100"/>
    </inkml:context>
    <inkml:brush xml:id="br0">
      <inkml:brushProperty name="width" value="0.05" units="cm"/>
      <inkml:brushProperty name="height" value="0.05" units="cm"/>
      <inkml:brushProperty name="color" value="#F6630D"/>
    </inkml:brush>
  </inkml:definitions>
  <inkml:trace contextRef="#ctx0" brushRef="#br0">18 1 24575,'4'0'0,"3"0"0,13 0 0,-1 0 0,-4 3 0,3-2 0,-9 6 0,5-6 0,-6 7 0,-4-4 0,0 4 0,-4 1 0,-4-1 0,0-4 0,-1 4 0,-2-8 0,2 4 0,1 0 0,-3-3 0,2 2 0,-3 1 0,0-3 0,0 6 0,-1-6 0,1 3 0,0-1 0,0-2 0,0 6 0,-1-2 0,1 0 0,4 2 0,4-10 0,4 6 0,4-7 0,1 4 0,-1 0 0,0 0 0,0 0 0,0 0 0,1 0 0,-1 0 0,0 0 0,0 0 0,0 0 0,0 0 0,1 0 0,-1 0 0,0 0 0,-3 4 0,-2 0 0,-6 1 0,-2 2 0,0-2 0,-2-1 0,3 4 0,-1-4 0,-2 4 0,2 1 0,-3-1 0,4 0 0,-4-4 0,4 0 0,-1 0 0,-2-3 0,2 2 0,-3-3 0,4 4 0,-4-3 0,4 2 0,-4-3 0,-1 0 0,1 0 0,0 0 0,3 0 0,2 0 0</inkml:trace>
</inkml:ink>
</file>

<file path=ppt/ink/ink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0-11-22T21:39:46.943"/>
    </inkml:context>
    <inkml:brush xml:id="br0">
      <inkml:brushProperty name="width" value="0.05" units="cm"/>
      <inkml:brushProperty name="height" value="0.05" units="cm"/>
      <inkml:brushProperty name="color" value="#F6630D"/>
    </inkml:brush>
  </inkml:definitions>
  <inkml:trace contextRef="#ctx0" brushRef="#br0">101 1 24575,'0'8'0,"-5"12"0,4-4 0,-14 20 0,3 1 0,-5-3 0,7 1 0,-4-20 0,12-2 0,-6-4 0,-1 4 0,7-4 0,-3 0 0,9-6 0,4-3 0,4 0 0,6 0 0,-4 0 0,8 0 0,-13 0 0,5 0 0,-6 0 0,4 0 0,-3 0 0,3 0 0,-4 0 0,0 0 0,0 0 0,0 0 0,1 0 0,-1 0 0,0 0 0,0 0 0,0 0 0,1 0 0,-1-3 0,0 2 0,0-3 0,0 1 0,0 2 0,-3-7 0,-1 7 0,-4-2 0</inkml:trace>
</inkml:ink>
</file>

<file path=ppt/ink/ink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0-11-22T21:39:48.372"/>
    </inkml:context>
    <inkml:brush xml:id="br0">
      <inkml:brushProperty name="width" value="0.05" units="cm"/>
      <inkml:brushProperty name="height" value="0.05" units="cm"/>
      <inkml:brushProperty name="color" value="#F6630D"/>
    </inkml:brush>
  </inkml:definitions>
  <inkml:trace contextRef="#ctx0" brushRef="#br0">1 0 24575,'0'23'0,"0"-2"0,0 2 0,0-3 0,0-6 0,0 4 0,0-3 0,0 11 0,0-5 0,0 5 0,0-6 0,0-1 0,0 1 0,0-6 0,0 0 0,0-6 0,0-4 0,0 0 0</inkml:trace>
</inkml:ink>
</file>

<file path=ppt/ink/ink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0-11-22T21:39:54.033"/>
    </inkml:context>
    <inkml:brush xml:id="br0">
      <inkml:brushProperty name="width" value="0.05" units="cm"/>
      <inkml:brushProperty name="height" value="0.05" units="cm"/>
      <inkml:brushProperty name="color" value="#F6630D"/>
    </inkml:brush>
  </inkml:definitions>
  <inkml:trace contextRef="#ctx0" brushRef="#br0">42 0 24575,'0'13'0,"0"-3"0,0 3 0,0-5 0,0 1 0,0-1 0,3-7 0,2 1 0,3-5 0,0-1 0,0 3 0,1-2 0,-1 3 0,0 0 0,0 0 0,0 0 0,0 0 0,1 3 0,-5 2 0,0 3 0,-4 0 0,0 0 0,-4-3 0,0-2 0,-1 1 0,-2-3 0,2 6 0,-3-6 0,0 3 0,0 0 0,0-4 0,-1 4 0,5 0 0,-3-3 0,2 6 0,-3-6 0,0 6 0,-1-6 0,1 3 0,0-4 0,0 0 0,3 0 0,2 0 0</inkml:trace>
</inkml:ink>
</file>

<file path=ppt/ink/ink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0-11-22T21:39:55.482"/>
    </inkml:context>
    <inkml:brush xml:id="br0">
      <inkml:brushProperty name="width" value="0.05" units="cm"/>
      <inkml:brushProperty name="height" value="0.05" units="cm"/>
      <inkml:brushProperty name="color" value="#F6630D"/>
    </inkml:brush>
  </inkml:definitions>
  <inkml:trace contextRef="#ctx0" brushRef="#br0">0 0 24575,'20'0'0,"-1"0"0,-4 0 0,10 0 0,-9 0 0,5 0 0,-8 0 0,-5 0 0,0 0 0,1 0 0,-1 0 0,-4 0 0,0 0 0</inkml:trace>
</inkml:ink>
</file>

<file path=ppt/ink/ink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0-11-22T21:39:58.229"/>
    </inkml:context>
    <inkml:brush xml:id="br0">
      <inkml:brushProperty name="width" value="0.05" units="cm"/>
      <inkml:brushProperty name="height" value="0.05" units="cm"/>
      <inkml:brushProperty name="color" value="#F6630D"/>
    </inkml:brush>
  </inkml:definitions>
  <inkml:trace contextRef="#ctx0" brushRef="#br0">167 0 24575,'-8'4'0,"0"-3"0,-5 7 0,7 2 0,-11 1 0,6 7 0,-4-3 0,-4 1 0,4 2 0,0-8 0,1 8 0,6-8 0,3 3 0,1-5 0,0-3 0,4 2 0,-4-2 0,8 3 0,0-4 0,4 0 0,0-4 0,1 4 0,-1-3 0,0 2 0,0-3 0,-3 4 0,2-3 0,-2 3 0,3-4 0,0 0 0,0 0 0,-3-4 0,-2-1 0,-3-3 0,0 0 0,-3 0 0,-2 0 0,-3-1 0,0 1 0,0 0 0,-1 0 0,1 0 0,4-1 0,-4 5 0,7 0 0,-2 4 0</inkml:trace>
</inkml:ink>
</file>

<file path=ppt/ink/ink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0-11-22T21:40:15.386"/>
    </inkml:context>
    <inkml:brush xml:id="br0">
      <inkml:brushProperty name="width" value="0.05" units="cm"/>
      <inkml:brushProperty name="height" value="0.05" units="cm"/>
      <inkml:brushProperty name="color" value="#F6630D"/>
    </inkml:brush>
  </inkml:definitions>
  <inkml:trace contextRef="#ctx0" brushRef="#br0">1 0 24575,'8'0'0,"5"0"0,2 0 0,4 0 0,1 0 0,-6 0 0,0 0 0,-6 0 0,0 0 0,0 0 0,0 0 0,1 0 0,-1 0 0,5 0 0,2 0 0,4 0 0,1 0 0,-6 0 0,-1 0 0,-4 0 0,-1 0 0,0 0 0,-7 0 0,-11 0 0,0 0 0,-3 9 0,5-3 0,3 12 0,0-3 0,-3-1 0,8 4 0,-4-3 0,0 4 0,3 1 0,-8 0 0,8-6 0,-8 4 0,8-3 0,-7-1 0,7 0 0,-6-6 0,6 0 0,-6 0 0,6 0 0,-3 1 0,0-1 0,3 0 0,-2 0 0,3 0 0,0 0 0,0 1 0,0-1 0,0 0 0,0-3 0,0-2 0</inkml:trace>
</inkml:ink>
</file>

<file path=ppt/ink/ink1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0-11-22T21:40:19.031"/>
    </inkml:context>
    <inkml:brush xml:id="br0">
      <inkml:brushProperty name="width" value="0.05" units="cm"/>
      <inkml:brushProperty name="height" value="0.05" units="cm"/>
      <inkml:brushProperty name="color" value="#F6630D"/>
    </inkml:brush>
  </inkml:definitions>
  <inkml:trace contextRef="#ctx0" brushRef="#br0">138 0 24575,'-20'0'0,"5"0"0,2 0 0,5 0 0,0 0 0,-4 0 0,3 0 0,-3 4 0,4-3 0,0 6 0,0-6 0,-1 3 0,5-1 0,0 2 0,4 3 0,0 5 0,0-3 0,4 8 0,2-3 0,3-1 0,1 4 0,-1-3 0,0-1 0,5 0 0,0-5 0,1 0 0,-2 0 0,-5 0 0,0-1 0,1 0 0,-1 0 0,0 0 0,0-3 0,-3 2 0,2-2 0,-3 3 0,1 0 0,2 0 0,-6 0 0,6 1 0,-2-1 0,0 0 0,-2 0 0,-3 0 0,-3-3 0,-2-1 0,-3-4 0,-5 0 0,3 3 0,-8-2 0,3 3 0,1-4 0,-4 0 0,8 0 0,-3 0 0,5 0 0,-1 0 0,1 0 0,0 0 0,0 0 0,0 0 0,0 0 0,-1 0 0,5-4 0,0-6 0,4-4 0,0-6 0,0-6 0,0 5 0,0 0 0,0 3 0,4 8 0,-3-3 0,6 5 0,-2 0 0,3 3 0,0 2 0,0-1 0,0 3 0,0-6 0,1 6 0,-1-6 0,0 6 0,0-7 0,0 4 0,1-1 0,-1 2 0,0-1 0,0 3 0,0-6 0,1 6 0,-5-6 0,3 6 0,-6-12 0,3 8 0,-4-9 0,0 6 0,0 0 0,0 0 0,0 0 0,0-1 0,0 1 0,-4 4 0,3 0 0,-2 4 0</inkml:trace>
</inkml:ink>
</file>

<file path=ppt/ink/ink1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0-11-22T21:40:33.431"/>
    </inkml:context>
    <inkml:brush xml:id="br0">
      <inkml:brushProperty name="width" value="0.05" units="cm"/>
      <inkml:brushProperty name="height" value="0.05" units="cm"/>
      <inkml:brushProperty name="color" value="#F6630D"/>
    </inkml:brush>
  </inkml:definitions>
  <inkml:trace contextRef="#ctx0" brushRef="#br0">270 29 24575,'-20'0'0,"9"0"0,-14-5 0,10 0 0,-4-1 0,4-2 0,2 7 0,5-2 0,0 3 0,-5 0 0,3 0 0,-8 0 0,8 3 0,-8 7 0,9 0 0,-10 3 0,10-4 0,-4 0 0,8-1 0,-2 0 0,6 0 0,-3 1 0,8-5 0,0 0 0,5-1 0,-1-2 0,0 7 0,0-8 0,0 4 0,1-4 0,-1 4 0,0-3 0,0 2 0,-3 1 0,2-3 0,-2 6 0,3-6 0,0 3 0,0-1 0,0-2 0,0 3 0,1-4 0,-5-4 0,0 0 0,-4-5 0,0 5 0,0 0 0</inkml:trace>
</inkml:ink>
</file>

<file path=ppt/ink/ink1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0-11-22T21:40:35.352"/>
    </inkml:context>
    <inkml:brush xml:id="br0">
      <inkml:brushProperty name="width" value="0.05" units="cm"/>
      <inkml:brushProperty name="height" value="0.05" units="cm"/>
      <inkml:brushProperty name="color" value="#F6630D"/>
    </inkml:brush>
  </inkml:definitions>
  <inkml:trace contextRef="#ctx0" brushRef="#br0">9 1 24575,'0'8'0,"0"0"0,0 0 0,0 1 0,0-1 0,0 5 0,0 2 0,0 11 0,0-5 0,0 5 0,0-12 0,0 5 0,0-10 0,0 4 0,0-5 0,0 1 0,0-1 0,-4 0 0,3 0 0,-2 0 0,3 6 0,0-5 0,0 4 0,0-4 0,0-1 0,0-4 0,0 0 0</inkml:trace>
</inkml:ink>
</file>

<file path=ppt/ink/ink1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0-11-22T21:40:54.377"/>
    </inkml:context>
    <inkml:brush xml:id="br0">
      <inkml:brushProperty name="width" value="0.05" units="cm"/>
      <inkml:brushProperty name="height" value="0.05" units="cm"/>
      <inkml:brushProperty name="color" value="#F6630D"/>
    </inkml:brush>
  </inkml:definitions>
  <inkml:trace contextRef="#ctx0" brushRef="#br0">14 0 24575,'0'26'0,"0"-4"0,0 4 0,0 8 0,0-5 0,0 7 0,-6 4 0,4-22 0,-3 21 0,5-23 0,0 10 0,0-11 0,0-5 0,0-7 0</inkml:trace>
</inkml:ink>
</file>

<file path=ppt/ink/ink1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0-11-22T21:41:08.159"/>
    </inkml:context>
    <inkml:brush xml:id="br0">
      <inkml:brushProperty name="width" value="0.05" units="cm"/>
      <inkml:brushProperty name="height" value="0.05" units="cm"/>
      <inkml:brushProperty name="color" value="#F6630D"/>
    </inkml:brush>
  </inkml:definitions>
  <inkml:trace contextRef="#ctx0" brushRef="#br0">51 114 24575,'0'8'0,"0"0"0,-3 1 0,2-1 0,-6 0 0,6 0 0,-7 0 0,3 6 0,-3-5 0,2 4 0,3-5 0,-1 1 0,3-1 0,-2 0 0,3 0 0,0 0 0,0 1 0,0-1 0,0 0 0,0 0 0,0 0 0,3 0 0,7 1 0,4-4 0,1 3 0,3-7 0,-8 6 0,8-6 0,-9 3 0,5-4 0,-6 0 0,0 0 0,0 0 0,0 0 0,1 0 0,-1-4 0,1-12 0,1 0 0,1-17 0,-1 12 0,-4-5 0,-2 0 0,0 10 0,-3-4 0,2 12 0,-3 0 0,0 0 0,0-5 0,0 3 0,0-3 0,-3 5 0,-2 0 0,-3-1 0,0 1 0,0 4 0,-1-9 0,0 11 0,1-10 0,-1 7 0,1-3 0,0 3 0,0 2 0,0-1 0,-1 3 0,5-6 0,-3 6 0,2-3 0,-3 4 0,3 9 0,-3 9 0,6 9 0,-3 1 0,5-2 0,-4-7 0,3 1 0,-3-6 0,4 0 0,0-6 0,0 0 0,0-3 0,0-2 0</inkml:trace>
</inkml:ink>
</file>

<file path=ppt/ink/ink1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0-11-22T21:41:12.897"/>
    </inkml:context>
    <inkml:brush xml:id="br0">
      <inkml:brushProperty name="width" value="0.05" units="cm"/>
      <inkml:brushProperty name="height" value="0.05" units="cm"/>
      <inkml:brushProperty name="color" value="#F6630D"/>
    </inkml:brush>
  </inkml:definitions>
  <inkml:trace contextRef="#ctx0" brushRef="#br0">0 0 24575,'0'13'0,"0"8"0,0 0 0,0 5 0,0 0 0,0 2 0,0 0 0,0-2 0,0-7 0,0 1 0,0-6 0,0 0 0,0-6 0,0 0 0,0 0 0,0 0 0,0 1 0,0-5 0,0 0 0</inkml:trace>
</inkml:ink>
</file>

<file path=ppt/ink/ink1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0-11-22T21:41:15.777"/>
    </inkml:context>
    <inkml:brush xml:id="br0">
      <inkml:brushProperty name="width" value="0.05" units="cm"/>
      <inkml:brushProperty name="height" value="0.05" units="cm"/>
      <inkml:brushProperty name="color" value="#F6630D"/>
    </inkml:brush>
  </inkml:definitions>
  <inkml:trace contextRef="#ctx0" brushRef="#br0">0 1 24575,'0'20'0,"0"-6"0,0 4 0,0-3 0,0-1 0,0 0 0,0-6 0,0 0 0,0 0 0,0 0 0,0 0 0,0 1 0,0-1 0,0 0 0,0 0 0,0 0 0,0 9 0,0-6 0,0 6 0,0-9 0,0 0 0,0 0 0,0 0 0,0 1 0,0-1 0,0 0 0,0 0 0,0 0 0,0 0 0,0 1 0,0-1 0,0 0 0,0 0 0,0-3 0,0-2 0</inkml:trace>
</inkml:ink>
</file>

<file path=ppt/ink/ink1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0-11-22T21:41:31.300"/>
    </inkml:context>
    <inkml:brush xml:id="br0">
      <inkml:brushProperty name="width" value="0.05" units="cm"/>
      <inkml:brushProperty name="height" value="0.05" units="cm"/>
      <inkml:brushProperty name="color" value="#F6630D"/>
    </inkml:brush>
  </inkml:definitions>
  <inkml:trace contextRef="#ctx0" brushRef="#br0">44 0 24575,'-4'4'0,"0"1"0,4 3 0,0 9 0,0-7 0,0 7 0,-4-9 0,4 0 0,-4 1 0,4-1 0,0 0 0,0 0 0,0 0 0,-4 0 0,3 6 0,-7 0 0,7 1 0,-7 3 0,7-9 0,-4 5 0,5-6 0,0 0 0,0 0 0,0-3 0,0-2 0</inkml:trace>
</inkml:ink>
</file>

<file path=ppt/ink/ink1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0-11-22T21:41:33.290"/>
    </inkml:context>
    <inkml:brush xml:id="br0">
      <inkml:brushProperty name="width" value="0.05" units="cm"/>
      <inkml:brushProperty name="height" value="0.05" units="cm"/>
      <inkml:brushProperty name="color" value="#F6630D"/>
    </inkml:brush>
  </inkml:definitions>
  <inkml:trace contextRef="#ctx0" brushRef="#br0">65 1 24575,'8'0'0,"0"0"0,6 0 0,-5 0 0,1 3 0,-7 2 0,-3 3 0,4 0 0,-3 0 0,2 0 0,-3 1 0,0-1 0,0 5 0,0-3 0,0 3 0,0-5 0,0 0 0,0 5 0,0-3 0,-3 3 0,-7-4 0,-3 3 0,-6-2 0,9 2 0,-7-2 0,11-2 0,-7 1 0,5-4 0,0 2 0,-1-6 0,1 6 0,7-6 0,2 3 0,12-8 0,-3 2 0,8-2 0,-8 1 0,8 2 0,-4-3 0,6 4 0,-5-4 0,3 3 0,-9-2 0,5 3 0,-6 0 0,0 0 0,0-4 0,0 3 0,0-2 0,1 3 0,-5-4 0,4 3 0,-8-3 0,4 4 0</inkml:trace>
</inkml:ink>
</file>

<file path=ppt/ink/ink1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0-11-22T21:41:38.199"/>
    </inkml:context>
    <inkml:brush xml:id="br0">
      <inkml:brushProperty name="width" value="0.05" units="cm"/>
      <inkml:brushProperty name="height" value="0.05" units="cm"/>
      <inkml:brushProperty name="color" value="#F6630D"/>
    </inkml:brush>
  </inkml:definitions>
  <inkml:trace contextRef="#ctx0" brushRef="#br0">57 0 24575,'0'14'0,"0"0"0,0 1 0,-4 3 0,-2 3 0,0-5 0,-3 4 0,9-1 0,-8-11 0,7 16 0,-2-18 0,-6 8 0,7-6 0,-7 1 0,9-5 0,0 0 0</inkml:trace>
</inkml:ink>
</file>

<file path=ppt/ink/ink2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0-11-22T21:41:40.685"/>
    </inkml:context>
    <inkml:brush xml:id="br0">
      <inkml:brushProperty name="width" value="0.05" units="cm"/>
      <inkml:brushProperty name="height" value="0.05" units="cm"/>
      <inkml:brushProperty name="color" value="#F6630D"/>
    </inkml:brush>
  </inkml:definitions>
  <inkml:trace contextRef="#ctx0" brushRef="#br0">1 1 24575,'8'0'0,"0"0"0,0 0 0,6 0 0,-5 0 0,4 0 0,-4 0 0,-1 0 0,0 0 0,-3 4 0,-2 0 0,-3 4 0,0 1 0,0-1 0,0 0 0,0 0 0,0 0 0,0 1 0,0-1 0,0 0 0,0 0 0,-3-3 0,-2-2 0,-3-3 0,0 4 0,-1-3 0,1 2 0,0 1 0,0-3 0,0 3 0,-1-4 0,1 3 0,7-2 0,2 3 0,7-4 0,1 0 0,10 0 0,-2 0 0,9 0 0,-7 0 0,1 0 0,-1 4 0,-4 1 0,-2 0 0,-5 2 0,0-6 0,-3 7 0,-1-4 0,-4 4 0,0 1 0,0-1 0,-4 0 0,-1-4 0,1 4 0,-3-7 0,2 2 0,-3-3 0,0 0 0,-1 4 0,-4-3 0,4 2 0,-5 1 0,6-3 0,0 3 0,0-4 0,0 0 0,0 0 0,-1 3 0,1-2 0,0 3 0,0-4 0,0 0 0,3 0 0,1 0 0</inkml:trace>
</inkml:ink>
</file>

<file path=ppt/ink/ink2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0-11-22T21:42:46.003"/>
    </inkml:context>
    <inkml:brush xml:id="br0">
      <inkml:brushProperty name="width" value="0.05" units="cm"/>
      <inkml:brushProperty name="height" value="0.05" units="cm"/>
      <inkml:brushProperty name="color" value="#F6630D"/>
    </inkml:brush>
  </inkml:definitions>
  <inkml:trace contextRef="#ctx0" brushRef="#br0">0 0 24575,'0'14'0,"0"0"0,0 1 0,0 3 0,0-9 0,0 5 0,0-6 0,0 0 0,0 0 0,0 0 0,0 1 0,0-1 0,0 0 0,0 0 0,0 0 0,0 0 0,0 1 0,0-1 0,0 0 0,0 0 0,0 0 0,0-3 0,0-1 0</inkml:trace>
</inkml:ink>
</file>

<file path=ppt/ink/ink2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0-11-22T21:42:52.093"/>
    </inkml:context>
    <inkml:brush xml:id="br0">
      <inkml:brushProperty name="width" value="0.05" units="cm"/>
      <inkml:brushProperty name="height" value="0.05" units="cm"/>
      <inkml:brushProperty name="color" value="#F6630D"/>
    </inkml:brush>
  </inkml:definitions>
  <inkml:trace contextRef="#ctx0" brushRef="#br0">28 1 24575,'0'8'0,"0"0"0,0 4 0,-4-3 0,3 3 0,-2-4 0,3 0 0,0 0 0,0 0 0,0 1 0,0-1 0,-9 1 0,7-1 0,-7 1 0,13-5 0,0 0 0,5-4 0,-1 0 0,12-5 0,2 4 0,12-9 0,0 8 0,-6-3 0,-2 5 0,-6-4 0,-6 3 0,-1-3 0,-4 4 0,-1 0 0,0 0 0,-3 0 0,-2 0 0</inkml:trace>
</inkml:ink>
</file>

<file path=ppt/ink/ink2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0-11-22T21:42:53.441"/>
    </inkml:context>
    <inkml:brush xml:id="br0">
      <inkml:brushProperty name="width" value="0.05" units="cm"/>
      <inkml:brushProperty name="height" value="0.05" units="cm"/>
      <inkml:brushProperty name="color" value="#F6630D"/>
    </inkml:brush>
  </inkml:definitions>
  <inkml:trace contextRef="#ctx0" brushRef="#br0">1 0 24575,'0'28'0,"0"-7"0,0-3 0,0-3 0,0-1 0,0 0 0,0-1 0,0-4 0,0 10 0,0 2 0,0 0 0,0 0 0,0 1 0,0-7 0,0 8 0,0 3 0,0-5 0,0 12 0,0-12 0,0 5 0,0-11 0,0 7 0,0-12 0,0 7 0,0-9 0,0-3 0,0-2 0</inkml:trace>
</inkml:ink>
</file>

<file path=ppt/ink/ink2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0-11-22T21:42:56.557"/>
    </inkml:context>
    <inkml:brush xml:id="br0">
      <inkml:brushProperty name="width" value="0.05" units="cm"/>
      <inkml:brushProperty name="height" value="0.05" units="cm"/>
      <inkml:brushProperty name="color" value="#F6630D"/>
    </inkml:brush>
  </inkml:definitions>
  <inkml:trace contextRef="#ctx0" brushRef="#br0">1 0 24575,'0'14'0,"0"-9"0,0 23 0,0-7 0,0 1 0,0 4 0,0-7 0,0 1 0,0-6 0,0 5 0,0-5 0,0 1 0,0 3 0,0-4 0,0 6 0,0-6 0,0 0 0,0-6 0,0 0 0,0 0 0,0 0 0,0-3 0,0-1 0</inkml:trace>
</inkml:ink>
</file>

<file path=ppt/ink/ink2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0-11-22T21:42:58.501"/>
    </inkml:context>
    <inkml:brush xml:id="br0">
      <inkml:brushProperty name="width" value="0.05" units="cm"/>
      <inkml:brushProperty name="height" value="0.05" units="cm"/>
      <inkml:brushProperty name="color" value="#F6630D"/>
    </inkml:brush>
  </inkml:definitions>
  <inkml:trace contextRef="#ctx0" brushRef="#br0">53 1 24575,'-4'19'0,"3"1"0,-8-1 0,5-4 0,-2-2 0,3-5 0,-1 1 0,3-1 0,-2 0 0,15-3 0,0-2 0,6-3 0,-5 0 0,0 0 0,-3 0 0,17 5 0,-11 4 0,8-2 0,-11 5 0,-5-7 0,-3 3 0,-2 0 0,-3 0 0,0 0 0,0 1 0,0-1 0,-3 0 0,-11 5 0,0-1 0,-3-2 0,5 1 0,3-10 0,1 3 0,0-1 0,0-2 0,0 3 0,0-4 0,-1 0 0,1 0 0,0 0 0,0 0 0,0 0 0,-1 0 0,1 0 0,0-4 0,0 3 0,3-2 0,2 3 0</inkml:trace>
</inkml:ink>
</file>

<file path=ppt/ink/ink2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0-11-22T21:42:59.670"/>
    </inkml:context>
    <inkml:brush xml:id="br0">
      <inkml:brushProperty name="width" value="0.05" units="cm"/>
      <inkml:brushProperty name="height" value="0.05" units="cm"/>
      <inkml:brushProperty name="color" value="#F6630D"/>
    </inkml:brush>
  </inkml:definitions>
  <inkml:trace contextRef="#ctx0" brushRef="#br0">0 0 24575,'14'0'0,"7"0"0,14 0 0,-5 0 0,18 0 0,-30 0 0,15 0 0,-19 0 0,1 0 0,-2 0 0,-8 0 0,-2 0 0</inkml:trace>
</inkml:ink>
</file>

<file path=ppt/ink/ink2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0-11-22T21:43:01.548"/>
    </inkml:context>
    <inkml:brush xml:id="br0">
      <inkml:brushProperty name="width" value="0.05" units="cm"/>
      <inkml:brushProperty name="height" value="0.05" units="cm"/>
      <inkml:brushProperty name="color" value="#F6630D"/>
    </inkml:brush>
  </inkml:definitions>
  <inkml:trace contextRef="#ctx0" brushRef="#br0">38 1 24575,'0'8'0,"0"0"0,0 0 0,0 0 0,0 6 0,0-5 0,0 9 0,0-3 0,0 4 0,-4 1 0,3 0 0,-7-6 0,7-1 0,-3-5 0,4 1 0,-9 0 0,7-1 0,-6 1 0,8-1 0,0-3 0,0-2 0</inkml:trace>
</inkml:ink>
</file>

<file path=ppt/ink/ink2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0-11-22T21:43:09.651"/>
    </inkml:context>
    <inkml:brush xml:id="br0">
      <inkml:brushProperty name="width" value="0.05" units="cm"/>
      <inkml:brushProperty name="height" value="0.05" units="cm"/>
      <inkml:brushProperty name="color" value="#F6630D"/>
    </inkml:brush>
  </inkml:definitions>
  <inkml:trace contextRef="#ctx0" brushRef="#br0">122 1 24575,'-5'4'0,"-3"5"0,-2 1 0,4 9 0,-16-4 0,15 5 0,-12-1 0,9 1 0,5-6 0,-3-1 0,7-4 0,-3-1 0,4 0 0,-3 0 0,2 0 0,-3 1 0,4 4 0,-4-4 0,4 4 0,-4-4 0,4-1 0,0 5 0,0-3 0,0 8 0,0-9 0,0 10 0,0-10 0,0 4 0,0-5 0,0 1 0,0-1 0,4-4 0,0 0 0,4-4 0,1 0 0,-1 0 0,0 0 0,0 0 0,0 0 0,0 0 0,1 0 0,-1 0 0,0 0 0,0 0 0,0 0 0,-3-4 0,-1 0 0,-1-1 0,-2-2 0,3 2 0,-4-3 0,0-5 0,0 4 0,0-5 0,0 6 0,0 0 0,0-5 0,-9 7 0,7-3 0,-7 9 0</inkml:trace>
</inkml:ink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 6" title="scalloped circle"/>
          <p:cNvSpPr/>
          <p:nvPr/>
        </p:nvSpPr>
        <p:spPr bwMode="auto">
          <a:xfrm>
            <a:off x="3557016" y="630936"/>
            <a:ext cx="5235575" cy="5229225"/>
          </a:xfrm>
          <a:custGeom>
            <a:avLst/>
            <a:gdLst/>
            <a:ahLst/>
            <a:cxnLst/>
            <a:rect l="0" t="0" r="r" b="b"/>
            <a:pathLst>
              <a:path w="3298" h="3294">
                <a:moveTo>
                  <a:pt x="1649" y="0"/>
                </a:moveTo>
                <a:lnTo>
                  <a:pt x="1681" y="3"/>
                </a:lnTo>
                <a:lnTo>
                  <a:pt x="1712" y="11"/>
                </a:lnTo>
                <a:lnTo>
                  <a:pt x="1742" y="23"/>
                </a:lnTo>
                <a:lnTo>
                  <a:pt x="1773" y="38"/>
                </a:lnTo>
                <a:lnTo>
                  <a:pt x="1802" y="55"/>
                </a:lnTo>
                <a:lnTo>
                  <a:pt x="1832" y="73"/>
                </a:lnTo>
                <a:lnTo>
                  <a:pt x="1862" y="89"/>
                </a:lnTo>
                <a:lnTo>
                  <a:pt x="1892" y="105"/>
                </a:lnTo>
                <a:lnTo>
                  <a:pt x="1921" y="117"/>
                </a:lnTo>
                <a:lnTo>
                  <a:pt x="1953" y="125"/>
                </a:lnTo>
                <a:lnTo>
                  <a:pt x="1984" y="129"/>
                </a:lnTo>
                <a:lnTo>
                  <a:pt x="2017" y="129"/>
                </a:lnTo>
                <a:lnTo>
                  <a:pt x="2051" y="127"/>
                </a:lnTo>
                <a:lnTo>
                  <a:pt x="2085" y="123"/>
                </a:lnTo>
                <a:lnTo>
                  <a:pt x="2119" y="118"/>
                </a:lnTo>
                <a:lnTo>
                  <a:pt x="2153" y="114"/>
                </a:lnTo>
                <a:lnTo>
                  <a:pt x="2187" y="111"/>
                </a:lnTo>
                <a:lnTo>
                  <a:pt x="2219" y="112"/>
                </a:lnTo>
                <a:lnTo>
                  <a:pt x="2250" y="116"/>
                </a:lnTo>
                <a:lnTo>
                  <a:pt x="2280" y="125"/>
                </a:lnTo>
                <a:lnTo>
                  <a:pt x="2305" y="138"/>
                </a:lnTo>
                <a:lnTo>
                  <a:pt x="2329" y="155"/>
                </a:lnTo>
                <a:lnTo>
                  <a:pt x="2350" y="175"/>
                </a:lnTo>
                <a:lnTo>
                  <a:pt x="2371" y="198"/>
                </a:lnTo>
                <a:lnTo>
                  <a:pt x="2390" y="222"/>
                </a:lnTo>
                <a:lnTo>
                  <a:pt x="2409" y="247"/>
                </a:lnTo>
                <a:lnTo>
                  <a:pt x="2428" y="272"/>
                </a:lnTo>
                <a:lnTo>
                  <a:pt x="2447" y="296"/>
                </a:lnTo>
                <a:lnTo>
                  <a:pt x="2467" y="319"/>
                </a:lnTo>
                <a:lnTo>
                  <a:pt x="2490" y="339"/>
                </a:lnTo>
                <a:lnTo>
                  <a:pt x="2512" y="357"/>
                </a:lnTo>
                <a:lnTo>
                  <a:pt x="2537" y="371"/>
                </a:lnTo>
                <a:lnTo>
                  <a:pt x="2564" y="383"/>
                </a:lnTo>
                <a:lnTo>
                  <a:pt x="2593" y="393"/>
                </a:lnTo>
                <a:lnTo>
                  <a:pt x="2623" y="402"/>
                </a:lnTo>
                <a:lnTo>
                  <a:pt x="2653" y="410"/>
                </a:lnTo>
                <a:lnTo>
                  <a:pt x="2684" y="418"/>
                </a:lnTo>
                <a:lnTo>
                  <a:pt x="2713" y="427"/>
                </a:lnTo>
                <a:lnTo>
                  <a:pt x="2742" y="437"/>
                </a:lnTo>
                <a:lnTo>
                  <a:pt x="2769" y="449"/>
                </a:lnTo>
                <a:lnTo>
                  <a:pt x="2793" y="464"/>
                </a:lnTo>
                <a:lnTo>
                  <a:pt x="2815" y="482"/>
                </a:lnTo>
                <a:lnTo>
                  <a:pt x="2833" y="504"/>
                </a:lnTo>
                <a:lnTo>
                  <a:pt x="2848" y="528"/>
                </a:lnTo>
                <a:lnTo>
                  <a:pt x="2860" y="555"/>
                </a:lnTo>
                <a:lnTo>
                  <a:pt x="2870" y="584"/>
                </a:lnTo>
                <a:lnTo>
                  <a:pt x="2879" y="613"/>
                </a:lnTo>
                <a:lnTo>
                  <a:pt x="2887" y="644"/>
                </a:lnTo>
                <a:lnTo>
                  <a:pt x="2895" y="674"/>
                </a:lnTo>
                <a:lnTo>
                  <a:pt x="2904" y="704"/>
                </a:lnTo>
                <a:lnTo>
                  <a:pt x="2914" y="733"/>
                </a:lnTo>
                <a:lnTo>
                  <a:pt x="2926" y="760"/>
                </a:lnTo>
                <a:lnTo>
                  <a:pt x="2940" y="785"/>
                </a:lnTo>
                <a:lnTo>
                  <a:pt x="2958" y="807"/>
                </a:lnTo>
                <a:lnTo>
                  <a:pt x="2978" y="830"/>
                </a:lnTo>
                <a:lnTo>
                  <a:pt x="3001" y="850"/>
                </a:lnTo>
                <a:lnTo>
                  <a:pt x="3025" y="869"/>
                </a:lnTo>
                <a:lnTo>
                  <a:pt x="3051" y="888"/>
                </a:lnTo>
                <a:lnTo>
                  <a:pt x="3076" y="907"/>
                </a:lnTo>
                <a:lnTo>
                  <a:pt x="3100" y="926"/>
                </a:lnTo>
                <a:lnTo>
                  <a:pt x="3123" y="947"/>
                </a:lnTo>
                <a:lnTo>
                  <a:pt x="3143" y="968"/>
                </a:lnTo>
                <a:lnTo>
                  <a:pt x="3160" y="992"/>
                </a:lnTo>
                <a:lnTo>
                  <a:pt x="3173" y="1017"/>
                </a:lnTo>
                <a:lnTo>
                  <a:pt x="3182" y="1047"/>
                </a:lnTo>
                <a:lnTo>
                  <a:pt x="3186" y="1078"/>
                </a:lnTo>
                <a:lnTo>
                  <a:pt x="3187" y="1110"/>
                </a:lnTo>
                <a:lnTo>
                  <a:pt x="3184" y="1144"/>
                </a:lnTo>
                <a:lnTo>
                  <a:pt x="3180" y="1178"/>
                </a:lnTo>
                <a:lnTo>
                  <a:pt x="3175" y="1212"/>
                </a:lnTo>
                <a:lnTo>
                  <a:pt x="3171" y="1246"/>
                </a:lnTo>
                <a:lnTo>
                  <a:pt x="3169" y="1280"/>
                </a:lnTo>
                <a:lnTo>
                  <a:pt x="3169" y="1313"/>
                </a:lnTo>
                <a:lnTo>
                  <a:pt x="3173" y="1344"/>
                </a:lnTo>
                <a:lnTo>
                  <a:pt x="3181" y="1375"/>
                </a:lnTo>
                <a:lnTo>
                  <a:pt x="3193" y="1404"/>
                </a:lnTo>
                <a:lnTo>
                  <a:pt x="3209" y="1434"/>
                </a:lnTo>
                <a:lnTo>
                  <a:pt x="3225" y="1464"/>
                </a:lnTo>
                <a:lnTo>
                  <a:pt x="3243" y="1494"/>
                </a:lnTo>
                <a:lnTo>
                  <a:pt x="3260" y="1523"/>
                </a:lnTo>
                <a:lnTo>
                  <a:pt x="3275" y="1554"/>
                </a:lnTo>
                <a:lnTo>
                  <a:pt x="3287" y="1584"/>
                </a:lnTo>
                <a:lnTo>
                  <a:pt x="3295" y="1615"/>
                </a:lnTo>
                <a:lnTo>
                  <a:pt x="3298" y="1647"/>
                </a:lnTo>
                <a:lnTo>
                  <a:pt x="3295" y="1679"/>
                </a:lnTo>
                <a:lnTo>
                  <a:pt x="3287" y="1710"/>
                </a:lnTo>
                <a:lnTo>
                  <a:pt x="3275" y="1740"/>
                </a:lnTo>
                <a:lnTo>
                  <a:pt x="3260" y="1771"/>
                </a:lnTo>
                <a:lnTo>
                  <a:pt x="3243" y="1800"/>
                </a:lnTo>
                <a:lnTo>
                  <a:pt x="3225" y="1830"/>
                </a:lnTo>
                <a:lnTo>
                  <a:pt x="3209" y="1860"/>
                </a:lnTo>
                <a:lnTo>
                  <a:pt x="3193" y="1890"/>
                </a:lnTo>
                <a:lnTo>
                  <a:pt x="3181" y="1919"/>
                </a:lnTo>
                <a:lnTo>
                  <a:pt x="3173" y="1950"/>
                </a:lnTo>
                <a:lnTo>
                  <a:pt x="3169" y="1981"/>
                </a:lnTo>
                <a:lnTo>
                  <a:pt x="3169" y="2014"/>
                </a:lnTo>
                <a:lnTo>
                  <a:pt x="3171" y="2048"/>
                </a:lnTo>
                <a:lnTo>
                  <a:pt x="3175" y="2082"/>
                </a:lnTo>
                <a:lnTo>
                  <a:pt x="3180" y="2116"/>
                </a:lnTo>
                <a:lnTo>
                  <a:pt x="3184" y="2150"/>
                </a:lnTo>
                <a:lnTo>
                  <a:pt x="3187" y="2184"/>
                </a:lnTo>
                <a:lnTo>
                  <a:pt x="3186" y="2216"/>
                </a:lnTo>
                <a:lnTo>
                  <a:pt x="3182" y="2247"/>
                </a:lnTo>
                <a:lnTo>
                  <a:pt x="3173" y="2277"/>
                </a:lnTo>
                <a:lnTo>
                  <a:pt x="3160" y="2302"/>
                </a:lnTo>
                <a:lnTo>
                  <a:pt x="3143" y="2326"/>
                </a:lnTo>
                <a:lnTo>
                  <a:pt x="3123" y="2347"/>
                </a:lnTo>
                <a:lnTo>
                  <a:pt x="3100" y="2368"/>
                </a:lnTo>
                <a:lnTo>
                  <a:pt x="3076" y="2387"/>
                </a:lnTo>
                <a:lnTo>
                  <a:pt x="3051" y="2406"/>
                </a:lnTo>
                <a:lnTo>
                  <a:pt x="3025" y="2425"/>
                </a:lnTo>
                <a:lnTo>
                  <a:pt x="3001" y="2444"/>
                </a:lnTo>
                <a:lnTo>
                  <a:pt x="2978" y="2464"/>
                </a:lnTo>
                <a:lnTo>
                  <a:pt x="2958" y="2487"/>
                </a:lnTo>
                <a:lnTo>
                  <a:pt x="2940" y="2509"/>
                </a:lnTo>
                <a:lnTo>
                  <a:pt x="2926" y="2534"/>
                </a:lnTo>
                <a:lnTo>
                  <a:pt x="2914" y="2561"/>
                </a:lnTo>
                <a:lnTo>
                  <a:pt x="2904" y="2590"/>
                </a:lnTo>
                <a:lnTo>
                  <a:pt x="2895" y="2620"/>
                </a:lnTo>
                <a:lnTo>
                  <a:pt x="2887" y="2650"/>
                </a:lnTo>
                <a:lnTo>
                  <a:pt x="2879" y="2681"/>
                </a:lnTo>
                <a:lnTo>
                  <a:pt x="2870" y="2710"/>
                </a:lnTo>
                <a:lnTo>
                  <a:pt x="2860" y="2739"/>
                </a:lnTo>
                <a:lnTo>
                  <a:pt x="2848" y="2766"/>
                </a:lnTo>
                <a:lnTo>
                  <a:pt x="2833" y="2790"/>
                </a:lnTo>
                <a:lnTo>
                  <a:pt x="2815" y="2812"/>
                </a:lnTo>
                <a:lnTo>
                  <a:pt x="2793" y="2830"/>
                </a:lnTo>
                <a:lnTo>
                  <a:pt x="2769" y="2845"/>
                </a:lnTo>
                <a:lnTo>
                  <a:pt x="2742" y="2857"/>
                </a:lnTo>
                <a:lnTo>
                  <a:pt x="2713" y="2867"/>
                </a:lnTo>
                <a:lnTo>
                  <a:pt x="2684" y="2876"/>
                </a:lnTo>
                <a:lnTo>
                  <a:pt x="2653" y="2884"/>
                </a:lnTo>
                <a:lnTo>
                  <a:pt x="2623" y="2892"/>
                </a:lnTo>
                <a:lnTo>
                  <a:pt x="2593" y="2901"/>
                </a:lnTo>
                <a:lnTo>
                  <a:pt x="2564" y="2911"/>
                </a:lnTo>
                <a:lnTo>
                  <a:pt x="2537" y="2923"/>
                </a:lnTo>
                <a:lnTo>
                  <a:pt x="2512" y="2937"/>
                </a:lnTo>
                <a:lnTo>
                  <a:pt x="2490" y="2955"/>
                </a:lnTo>
                <a:lnTo>
                  <a:pt x="2467" y="2975"/>
                </a:lnTo>
                <a:lnTo>
                  <a:pt x="2447" y="2998"/>
                </a:lnTo>
                <a:lnTo>
                  <a:pt x="2428" y="3022"/>
                </a:lnTo>
                <a:lnTo>
                  <a:pt x="2409" y="3047"/>
                </a:lnTo>
                <a:lnTo>
                  <a:pt x="2390" y="3072"/>
                </a:lnTo>
                <a:lnTo>
                  <a:pt x="2371" y="3096"/>
                </a:lnTo>
                <a:lnTo>
                  <a:pt x="2350" y="3119"/>
                </a:lnTo>
                <a:lnTo>
                  <a:pt x="2329" y="3139"/>
                </a:lnTo>
                <a:lnTo>
                  <a:pt x="2305" y="3156"/>
                </a:lnTo>
                <a:lnTo>
                  <a:pt x="2280" y="3169"/>
                </a:lnTo>
                <a:lnTo>
                  <a:pt x="2250" y="3178"/>
                </a:lnTo>
                <a:lnTo>
                  <a:pt x="2219" y="3182"/>
                </a:lnTo>
                <a:lnTo>
                  <a:pt x="2187" y="3183"/>
                </a:lnTo>
                <a:lnTo>
                  <a:pt x="2153" y="3180"/>
                </a:lnTo>
                <a:lnTo>
                  <a:pt x="2119" y="3176"/>
                </a:lnTo>
                <a:lnTo>
                  <a:pt x="2085" y="3171"/>
                </a:lnTo>
                <a:lnTo>
                  <a:pt x="2051" y="3167"/>
                </a:lnTo>
                <a:lnTo>
                  <a:pt x="2017" y="3165"/>
                </a:lnTo>
                <a:lnTo>
                  <a:pt x="1984" y="3165"/>
                </a:lnTo>
                <a:lnTo>
                  <a:pt x="1953" y="3169"/>
                </a:lnTo>
                <a:lnTo>
                  <a:pt x="1921" y="3177"/>
                </a:lnTo>
                <a:lnTo>
                  <a:pt x="1892" y="3189"/>
                </a:lnTo>
                <a:lnTo>
                  <a:pt x="1862" y="3205"/>
                </a:lnTo>
                <a:lnTo>
                  <a:pt x="1832" y="3221"/>
                </a:lnTo>
                <a:lnTo>
                  <a:pt x="1802" y="3239"/>
                </a:lnTo>
                <a:lnTo>
                  <a:pt x="1773" y="3256"/>
                </a:lnTo>
                <a:lnTo>
                  <a:pt x="1742" y="3271"/>
                </a:lnTo>
                <a:lnTo>
                  <a:pt x="1712" y="3283"/>
                </a:lnTo>
                <a:lnTo>
                  <a:pt x="1681" y="3291"/>
                </a:lnTo>
                <a:lnTo>
                  <a:pt x="1649" y="3294"/>
                </a:lnTo>
                <a:lnTo>
                  <a:pt x="1617" y="3291"/>
                </a:lnTo>
                <a:lnTo>
                  <a:pt x="1586" y="3283"/>
                </a:lnTo>
                <a:lnTo>
                  <a:pt x="1556" y="3271"/>
                </a:lnTo>
                <a:lnTo>
                  <a:pt x="1525" y="3256"/>
                </a:lnTo>
                <a:lnTo>
                  <a:pt x="1496" y="3239"/>
                </a:lnTo>
                <a:lnTo>
                  <a:pt x="1466" y="3221"/>
                </a:lnTo>
                <a:lnTo>
                  <a:pt x="1436" y="3205"/>
                </a:lnTo>
                <a:lnTo>
                  <a:pt x="1406" y="3189"/>
                </a:lnTo>
                <a:lnTo>
                  <a:pt x="1376" y="3177"/>
                </a:lnTo>
                <a:lnTo>
                  <a:pt x="1345" y="3169"/>
                </a:lnTo>
                <a:lnTo>
                  <a:pt x="1314" y="3165"/>
                </a:lnTo>
                <a:lnTo>
                  <a:pt x="1281" y="3165"/>
                </a:lnTo>
                <a:lnTo>
                  <a:pt x="1247" y="3167"/>
                </a:lnTo>
                <a:lnTo>
                  <a:pt x="1213" y="3171"/>
                </a:lnTo>
                <a:lnTo>
                  <a:pt x="1179" y="3176"/>
                </a:lnTo>
                <a:lnTo>
                  <a:pt x="1145" y="3180"/>
                </a:lnTo>
                <a:lnTo>
                  <a:pt x="1111" y="3183"/>
                </a:lnTo>
                <a:lnTo>
                  <a:pt x="1079" y="3182"/>
                </a:lnTo>
                <a:lnTo>
                  <a:pt x="1048" y="3178"/>
                </a:lnTo>
                <a:lnTo>
                  <a:pt x="1018" y="3169"/>
                </a:lnTo>
                <a:lnTo>
                  <a:pt x="993" y="3156"/>
                </a:lnTo>
                <a:lnTo>
                  <a:pt x="969" y="3139"/>
                </a:lnTo>
                <a:lnTo>
                  <a:pt x="948" y="3119"/>
                </a:lnTo>
                <a:lnTo>
                  <a:pt x="927" y="3096"/>
                </a:lnTo>
                <a:lnTo>
                  <a:pt x="908" y="3072"/>
                </a:lnTo>
                <a:lnTo>
                  <a:pt x="889" y="3047"/>
                </a:lnTo>
                <a:lnTo>
                  <a:pt x="870" y="3022"/>
                </a:lnTo>
                <a:lnTo>
                  <a:pt x="851" y="2998"/>
                </a:lnTo>
                <a:lnTo>
                  <a:pt x="831" y="2975"/>
                </a:lnTo>
                <a:lnTo>
                  <a:pt x="808" y="2955"/>
                </a:lnTo>
                <a:lnTo>
                  <a:pt x="786" y="2937"/>
                </a:lnTo>
                <a:lnTo>
                  <a:pt x="761" y="2923"/>
                </a:lnTo>
                <a:lnTo>
                  <a:pt x="734" y="2911"/>
                </a:lnTo>
                <a:lnTo>
                  <a:pt x="705" y="2901"/>
                </a:lnTo>
                <a:lnTo>
                  <a:pt x="675" y="2892"/>
                </a:lnTo>
                <a:lnTo>
                  <a:pt x="645" y="2884"/>
                </a:lnTo>
                <a:lnTo>
                  <a:pt x="614" y="2876"/>
                </a:lnTo>
                <a:lnTo>
                  <a:pt x="585" y="2867"/>
                </a:lnTo>
                <a:lnTo>
                  <a:pt x="556" y="2857"/>
                </a:lnTo>
                <a:lnTo>
                  <a:pt x="529" y="2845"/>
                </a:lnTo>
                <a:lnTo>
                  <a:pt x="505" y="2830"/>
                </a:lnTo>
                <a:lnTo>
                  <a:pt x="483" y="2812"/>
                </a:lnTo>
                <a:lnTo>
                  <a:pt x="465" y="2790"/>
                </a:lnTo>
                <a:lnTo>
                  <a:pt x="450" y="2766"/>
                </a:lnTo>
                <a:lnTo>
                  <a:pt x="438" y="2739"/>
                </a:lnTo>
                <a:lnTo>
                  <a:pt x="428" y="2710"/>
                </a:lnTo>
                <a:lnTo>
                  <a:pt x="419" y="2681"/>
                </a:lnTo>
                <a:lnTo>
                  <a:pt x="411" y="2650"/>
                </a:lnTo>
                <a:lnTo>
                  <a:pt x="403" y="2620"/>
                </a:lnTo>
                <a:lnTo>
                  <a:pt x="394" y="2590"/>
                </a:lnTo>
                <a:lnTo>
                  <a:pt x="384" y="2561"/>
                </a:lnTo>
                <a:lnTo>
                  <a:pt x="372" y="2534"/>
                </a:lnTo>
                <a:lnTo>
                  <a:pt x="358" y="2509"/>
                </a:lnTo>
                <a:lnTo>
                  <a:pt x="340" y="2487"/>
                </a:lnTo>
                <a:lnTo>
                  <a:pt x="320" y="2464"/>
                </a:lnTo>
                <a:lnTo>
                  <a:pt x="297" y="2444"/>
                </a:lnTo>
                <a:lnTo>
                  <a:pt x="272" y="2425"/>
                </a:lnTo>
                <a:lnTo>
                  <a:pt x="247" y="2406"/>
                </a:lnTo>
                <a:lnTo>
                  <a:pt x="222" y="2387"/>
                </a:lnTo>
                <a:lnTo>
                  <a:pt x="198" y="2368"/>
                </a:lnTo>
                <a:lnTo>
                  <a:pt x="175" y="2347"/>
                </a:lnTo>
                <a:lnTo>
                  <a:pt x="155" y="2326"/>
                </a:lnTo>
                <a:lnTo>
                  <a:pt x="138" y="2302"/>
                </a:lnTo>
                <a:lnTo>
                  <a:pt x="125" y="2277"/>
                </a:lnTo>
                <a:lnTo>
                  <a:pt x="116" y="2247"/>
                </a:lnTo>
                <a:lnTo>
                  <a:pt x="112" y="2216"/>
                </a:lnTo>
                <a:lnTo>
                  <a:pt x="111" y="2184"/>
                </a:lnTo>
                <a:lnTo>
                  <a:pt x="114" y="2150"/>
                </a:lnTo>
                <a:lnTo>
                  <a:pt x="118" y="2116"/>
                </a:lnTo>
                <a:lnTo>
                  <a:pt x="123" y="2082"/>
                </a:lnTo>
                <a:lnTo>
                  <a:pt x="127" y="2048"/>
                </a:lnTo>
                <a:lnTo>
                  <a:pt x="129" y="2014"/>
                </a:lnTo>
                <a:lnTo>
                  <a:pt x="129" y="1981"/>
                </a:lnTo>
                <a:lnTo>
                  <a:pt x="125" y="1950"/>
                </a:lnTo>
                <a:lnTo>
                  <a:pt x="117" y="1919"/>
                </a:lnTo>
                <a:lnTo>
                  <a:pt x="105" y="1890"/>
                </a:lnTo>
                <a:lnTo>
                  <a:pt x="90" y="1860"/>
                </a:lnTo>
                <a:lnTo>
                  <a:pt x="73" y="1830"/>
                </a:lnTo>
                <a:lnTo>
                  <a:pt x="55" y="1800"/>
                </a:lnTo>
                <a:lnTo>
                  <a:pt x="38" y="1771"/>
                </a:lnTo>
                <a:lnTo>
                  <a:pt x="23" y="1740"/>
                </a:lnTo>
                <a:lnTo>
                  <a:pt x="11" y="1710"/>
                </a:lnTo>
                <a:lnTo>
                  <a:pt x="3" y="1679"/>
                </a:lnTo>
                <a:lnTo>
                  <a:pt x="0" y="1647"/>
                </a:lnTo>
                <a:lnTo>
                  <a:pt x="3" y="1615"/>
                </a:lnTo>
                <a:lnTo>
                  <a:pt x="11" y="1584"/>
                </a:lnTo>
                <a:lnTo>
                  <a:pt x="23" y="1554"/>
                </a:lnTo>
                <a:lnTo>
                  <a:pt x="38" y="1523"/>
                </a:lnTo>
                <a:lnTo>
                  <a:pt x="55" y="1494"/>
                </a:lnTo>
                <a:lnTo>
                  <a:pt x="73" y="1464"/>
                </a:lnTo>
                <a:lnTo>
                  <a:pt x="90" y="1434"/>
                </a:lnTo>
                <a:lnTo>
                  <a:pt x="105" y="1404"/>
                </a:lnTo>
                <a:lnTo>
                  <a:pt x="117" y="1375"/>
                </a:lnTo>
                <a:lnTo>
                  <a:pt x="125" y="1344"/>
                </a:lnTo>
                <a:lnTo>
                  <a:pt x="129" y="1313"/>
                </a:lnTo>
                <a:lnTo>
                  <a:pt x="129" y="1280"/>
                </a:lnTo>
                <a:lnTo>
                  <a:pt x="127" y="1246"/>
                </a:lnTo>
                <a:lnTo>
                  <a:pt x="123" y="1212"/>
                </a:lnTo>
                <a:lnTo>
                  <a:pt x="118" y="1178"/>
                </a:lnTo>
                <a:lnTo>
                  <a:pt x="114" y="1144"/>
                </a:lnTo>
                <a:lnTo>
                  <a:pt x="111" y="1110"/>
                </a:lnTo>
                <a:lnTo>
                  <a:pt x="112" y="1078"/>
                </a:lnTo>
                <a:lnTo>
                  <a:pt x="116" y="1047"/>
                </a:lnTo>
                <a:lnTo>
                  <a:pt x="125" y="1017"/>
                </a:lnTo>
                <a:lnTo>
                  <a:pt x="138" y="992"/>
                </a:lnTo>
                <a:lnTo>
                  <a:pt x="155" y="968"/>
                </a:lnTo>
                <a:lnTo>
                  <a:pt x="175" y="947"/>
                </a:lnTo>
                <a:lnTo>
                  <a:pt x="198" y="926"/>
                </a:lnTo>
                <a:lnTo>
                  <a:pt x="222" y="907"/>
                </a:lnTo>
                <a:lnTo>
                  <a:pt x="247" y="888"/>
                </a:lnTo>
                <a:lnTo>
                  <a:pt x="272" y="869"/>
                </a:lnTo>
                <a:lnTo>
                  <a:pt x="297" y="850"/>
                </a:lnTo>
                <a:lnTo>
                  <a:pt x="320" y="830"/>
                </a:lnTo>
                <a:lnTo>
                  <a:pt x="340" y="807"/>
                </a:lnTo>
                <a:lnTo>
                  <a:pt x="358" y="785"/>
                </a:lnTo>
                <a:lnTo>
                  <a:pt x="372" y="760"/>
                </a:lnTo>
                <a:lnTo>
                  <a:pt x="384" y="733"/>
                </a:lnTo>
                <a:lnTo>
                  <a:pt x="394" y="704"/>
                </a:lnTo>
                <a:lnTo>
                  <a:pt x="403" y="674"/>
                </a:lnTo>
                <a:lnTo>
                  <a:pt x="411" y="644"/>
                </a:lnTo>
                <a:lnTo>
                  <a:pt x="419" y="613"/>
                </a:lnTo>
                <a:lnTo>
                  <a:pt x="428" y="584"/>
                </a:lnTo>
                <a:lnTo>
                  <a:pt x="438" y="555"/>
                </a:lnTo>
                <a:lnTo>
                  <a:pt x="450" y="528"/>
                </a:lnTo>
                <a:lnTo>
                  <a:pt x="465" y="504"/>
                </a:lnTo>
                <a:lnTo>
                  <a:pt x="483" y="482"/>
                </a:lnTo>
                <a:lnTo>
                  <a:pt x="505" y="464"/>
                </a:lnTo>
                <a:lnTo>
                  <a:pt x="529" y="449"/>
                </a:lnTo>
                <a:lnTo>
                  <a:pt x="556" y="437"/>
                </a:lnTo>
                <a:lnTo>
                  <a:pt x="585" y="427"/>
                </a:lnTo>
                <a:lnTo>
                  <a:pt x="614" y="418"/>
                </a:lnTo>
                <a:lnTo>
                  <a:pt x="645" y="410"/>
                </a:lnTo>
                <a:lnTo>
                  <a:pt x="675" y="402"/>
                </a:lnTo>
                <a:lnTo>
                  <a:pt x="705" y="393"/>
                </a:lnTo>
                <a:lnTo>
                  <a:pt x="734" y="383"/>
                </a:lnTo>
                <a:lnTo>
                  <a:pt x="761" y="371"/>
                </a:lnTo>
                <a:lnTo>
                  <a:pt x="786" y="357"/>
                </a:lnTo>
                <a:lnTo>
                  <a:pt x="808" y="339"/>
                </a:lnTo>
                <a:lnTo>
                  <a:pt x="831" y="319"/>
                </a:lnTo>
                <a:lnTo>
                  <a:pt x="851" y="296"/>
                </a:lnTo>
                <a:lnTo>
                  <a:pt x="870" y="272"/>
                </a:lnTo>
                <a:lnTo>
                  <a:pt x="889" y="247"/>
                </a:lnTo>
                <a:lnTo>
                  <a:pt x="908" y="222"/>
                </a:lnTo>
                <a:lnTo>
                  <a:pt x="927" y="198"/>
                </a:lnTo>
                <a:lnTo>
                  <a:pt x="948" y="175"/>
                </a:lnTo>
                <a:lnTo>
                  <a:pt x="969" y="155"/>
                </a:lnTo>
                <a:lnTo>
                  <a:pt x="993" y="138"/>
                </a:lnTo>
                <a:lnTo>
                  <a:pt x="1018" y="125"/>
                </a:lnTo>
                <a:lnTo>
                  <a:pt x="1048" y="116"/>
                </a:lnTo>
                <a:lnTo>
                  <a:pt x="1079" y="112"/>
                </a:lnTo>
                <a:lnTo>
                  <a:pt x="1111" y="111"/>
                </a:lnTo>
                <a:lnTo>
                  <a:pt x="1145" y="114"/>
                </a:lnTo>
                <a:lnTo>
                  <a:pt x="1179" y="118"/>
                </a:lnTo>
                <a:lnTo>
                  <a:pt x="1213" y="123"/>
                </a:lnTo>
                <a:lnTo>
                  <a:pt x="1247" y="127"/>
                </a:lnTo>
                <a:lnTo>
                  <a:pt x="1281" y="129"/>
                </a:lnTo>
                <a:lnTo>
                  <a:pt x="1314" y="129"/>
                </a:lnTo>
                <a:lnTo>
                  <a:pt x="1345" y="125"/>
                </a:lnTo>
                <a:lnTo>
                  <a:pt x="1376" y="117"/>
                </a:lnTo>
                <a:lnTo>
                  <a:pt x="1406" y="105"/>
                </a:lnTo>
                <a:lnTo>
                  <a:pt x="1436" y="89"/>
                </a:lnTo>
                <a:lnTo>
                  <a:pt x="1466" y="73"/>
                </a:lnTo>
                <a:lnTo>
                  <a:pt x="1496" y="55"/>
                </a:lnTo>
                <a:lnTo>
                  <a:pt x="1525" y="38"/>
                </a:lnTo>
                <a:lnTo>
                  <a:pt x="1556" y="23"/>
                </a:lnTo>
                <a:lnTo>
                  <a:pt x="1586" y="11"/>
                </a:lnTo>
                <a:lnTo>
                  <a:pt x="1617" y="3"/>
                </a:lnTo>
                <a:lnTo>
                  <a:pt x="1649" y="0"/>
                </a:lnTo>
                <a:close/>
              </a:path>
            </a:pathLst>
          </a:custGeom>
          <a:solidFill>
            <a:schemeClr val="bg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78523" y="1098388"/>
            <a:ext cx="10318418" cy="4394988"/>
          </a:xfrm>
        </p:spPr>
        <p:txBody>
          <a:bodyPr anchor="ctr">
            <a:noAutofit/>
          </a:bodyPr>
          <a:lstStyle>
            <a:lvl1pPr algn="ctr">
              <a:defRPr sz="10000" spc="8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15045" y="5979196"/>
            <a:ext cx="8045373" cy="742279"/>
          </a:xfrm>
        </p:spPr>
        <p:txBody>
          <a:bodyPr anchor="t">
            <a:normAutofit/>
          </a:bodyPr>
          <a:lstStyle>
            <a:lvl1pPr marL="0" indent="0" algn="ctr">
              <a:lnSpc>
                <a:spcPct val="100000"/>
              </a:lnSpc>
              <a:buNone/>
              <a:defRPr sz="2000" b="1" i="0" cap="all" spc="400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78523" y="6375679"/>
            <a:ext cx="2329722" cy="348462"/>
          </a:xfrm>
        </p:spPr>
        <p:txBody>
          <a:bodyPr/>
          <a:lstStyle>
            <a:lvl1pPr>
              <a:defRPr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fld id="{781E9750-6F5C-5C48-949D-A47D76CC18E0}" type="datetimeFigureOut">
              <a:rPr lang="en-CN" smtClean="0"/>
              <a:t>2020/11/23</a:t>
            </a:fld>
            <a:endParaRPr lang="en-C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80332" y="6375679"/>
            <a:ext cx="4114800" cy="345796"/>
          </a:xfrm>
        </p:spPr>
        <p:txBody>
          <a:bodyPr/>
          <a:lstStyle>
            <a:lvl1pPr>
              <a:defRPr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endParaRPr lang="en-C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067218" y="6375679"/>
            <a:ext cx="2329723" cy="345796"/>
          </a:xfrm>
        </p:spPr>
        <p:txBody>
          <a:bodyPr/>
          <a:lstStyle>
            <a:lvl1pPr>
              <a:defRPr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fld id="{39260AF9-5E11-874E-B550-DD6FE0766113}" type="slidenum">
              <a:rPr lang="en-CN" smtClean="0"/>
              <a:t>‹#›</a:t>
            </a:fld>
            <a:endParaRPr lang="en-CN"/>
          </a:p>
        </p:txBody>
      </p:sp>
      <p:sp>
        <p:nvSpPr>
          <p:cNvPr id="13" name="Rectangle 12" title="left edge border"/>
          <p:cNvSpPr/>
          <p:nvPr/>
        </p:nvSpPr>
        <p:spPr>
          <a:xfrm>
            <a:off x="0" y="0"/>
            <a:ext cx="283464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2828246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1E9750-6F5C-5C48-949D-A47D76CC18E0}" type="datetimeFigureOut">
              <a:rPr lang="en-CN" smtClean="0"/>
              <a:t>2020/11/23</a:t>
            </a:fld>
            <a:endParaRPr lang="en-C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C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260AF9-5E11-874E-B550-DD6FE0766113}" type="slidenum">
              <a:rPr lang="en-CN" smtClean="0"/>
              <a:t>‹#›</a:t>
            </a:fld>
            <a:endParaRPr lang="en-CN"/>
          </a:p>
        </p:txBody>
      </p:sp>
    </p:spTree>
    <p:extLst>
      <p:ext uri="{BB962C8B-B14F-4D97-AF65-F5344CB8AC3E}">
        <p14:creationId xmlns:p14="http://schemas.microsoft.com/office/powerpoint/2010/main" val="401945185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42929" y="1073888"/>
            <a:ext cx="8187071" cy="4064627"/>
          </a:xfrm>
        </p:spPr>
        <p:txBody>
          <a:bodyPr anchor="b">
            <a:normAutofit/>
          </a:bodyPr>
          <a:lstStyle>
            <a:lvl1pPr>
              <a:defRPr sz="8400" spc="800" baseline="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242930" y="5159781"/>
            <a:ext cx="7017488" cy="951135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buNone/>
              <a:defRPr sz="2000" b="1" i="0" cap="all" spc="400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236546" y="6375679"/>
            <a:ext cx="1493947" cy="348462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781E9750-6F5C-5C48-949D-A47D76CC18E0}" type="datetimeFigureOut">
              <a:rPr lang="en-CN" smtClean="0"/>
              <a:t>2020/11/23</a:t>
            </a:fld>
            <a:endParaRPr lang="en-C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279064" y="6375679"/>
            <a:ext cx="4114800" cy="345796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endParaRPr lang="en-C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942434" y="6375679"/>
            <a:ext cx="1487566" cy="345796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39260AF9-5E11-874E-B550-DD6FE0766113}" type="slidenum">
              <a:rPr lang="en-CN" smtClean="0"/>
              <a:t>‹#›</a:t>
            </a:fld>
            <a:endParaRPr lang="en-CN"/>
          </a:p>
        </p:txBody>
      </p:sp>
      <p:grpSp>
        <p:nvGrpSpPr>
          <p:cNvPr id="7" name="Group 6" title="left scallop shape"/>
          <p:cNvGrpSpPr/>
          <p:nvPr/>
        </p:nvGrpSpPr>
        <p:grpSpPr>
          <a:xfrm>
            <a:off x="0" y="0"/>
            <a:ext cx="2814638" cy="6858000"/>
            <a:chOff x="0" y="0"/>
            <a:chExt cx="2814638" cy="6858000"/>
          </a:xfrm>
        </p:grpSpPr>
        <p:sp>
          <p:nvSpPr>
            <p:cNvPr id="11" name="Freeform 6" title="left scallop shape"/>
            <p:cNvSpPr/>
            <p:nvPr/>
          </p:nvSpPr>
          <p:spPr bwMode="auto">
            <a:xfrm>
              <a:off x="0" y="0"/>
              <a:ext cx="2814638" cy="6858000"/>
            </a:xfrm>
            <a:custGeom>
              <a:avLst/>
              <a:gdLst/>
              <a:ahLst/>
              <a:cxnLst/>
              <a:rect l="0" t="0" r="r" b="b"/>
              <a:pathLst>
                <a:path w="1773" h="4320">
                  <a:moveTo>
                    <a:pt x="0" y="0"/>
                  </a:moveTo>
                  <a:lnTo>
                    <a:pt x="891" y="0"/>
                  </a:lnTo>
                  <a:lnTo>
                    <a:pt x="906" y="56"/>
                  </a:lnTo>
                  <a:lnTo>
                    <a:pt x="921" y="111"/>
                  </a:lnTo>
                  <a:lnTo>
                    <a:pt x="938" y="165"/>
                  </a:lnTo>
                  <a:lnTo>
                    <a:pt x="957" y="217"/>
                  </a:lnTo>
                  <a:lnTo>
                    <a:pt x="980" y="266"/>
                  </a:lnTo>
                  <a:lnTo>
                    <a:pt x="1007" y="312"/>
                  </a:lnTo>
                  <a:lnTo>
                    <a:pt x="1036" y="351"/>
                  </a:lnTo>
                  <a:lnTo>
                    <a:pt x="1069" y="387"/>
                  </a:lnTo>
                  <a:lnTo>
                    <a:pt x="1105" y="422"/>
                  </a:lnTo>
                  <a:lnTo>
                    <a:pt x="1145" y="456"/>
                  </a:lnTo>
                  <a:lnTo>
                    <a:pt x="1185" y="487"/>
                  </a:lnTo>
                  <a:lnTo>
                    <a:pt x="1227" y="520"/>
                  </a:lnTo>
                  <a:lnTo>
                    <a:pt x="1270" y="551"/>
                  </a:lnTo>
                  <a:lnTo>
                    <a:pt x="1311" y="584"/>
                  </a:lnTo>
                  <a:lnTo>
                    <a:pt x="1352" y="617"/>
                  </a:lnTo>
                  <a:lnTo>
                    <a:pt x="1390" y="651"/>
                  </a:lnTo>
                  <a:lnTo>
                    <a:pt x="1425" y="687"/>
                  </a:lnTo>
                  <a:lnTo>
                    <a:pt x="1456" y="725"/>
                  </a:lnTo>
                  <a:lnTo>
                    <a:pt x="1484" y="765"/>
                  </a:lnTo>
                  <a:lnTo>
                    <a:pt x="1505" y="808"/>
                  </a:lnTo>
                  <a:lnTo>
                    <a:pt x="1521" y="856"/>
                  </a:lnTo>
                  <a:lnTo>
                    <a:pt x="1530" y="907"/>
                  </a:lnTo>
                  <a:lnTo>
                    <a:pt x="1534" y="960"/>
                  </a:lnTo>
                  <a:lnTo>
                    <a:pt x="1534" y="1013"/>
                  </a:lnTo>
                  <a:lnTo>
                    <a:pt x="1530" y="1068"/>
                  </a:lnTo>
                  <a:lnTo>
                    <a:pt x="1523" y="1125"/>
                  </a:lnTo>
                  <a:lnTo>
                    <a:pt x="1515" y="1181"/>
                  </a:lnTo>
                  <a:lnTo>
                    <a:pt x="1508" y="1237"/>
                  </a:lnTo>
                  <a:lnTo>
                    <a:pt x="1501" y="1293"/>
                  </a:lnTo>
                  <a:lnTo>
                    <a:pt x="1496" y="1350"/>
                  </a:lnTo>
                  <a:lnTo>
                    <a:pt x="1494" y="1405"/>
                  </a:lnTo>
                  <a:lnTo>
                    <a:pt x="1497" y="1458"/>
                  </a:lnTo>
                  <a:lnTo>
                    <a:pt x="1504" y="1511"/>
                  </a:lnTo>
                  <a:lnTo>
                    <a:pt x="1517" y="1560"/>
                  </a:lnTo>
                  <a:lnTo>
                    <a:pt x="1535" y="1610"/>
                  </a:lnTo>
                  <a:lnTo>
                    <a:pt x="1557" y="1659"/>
                  </a:lnTo>
                  <a:lnTo>
                    <a:pt x="1583" y="1708"/>
                  </a:lnTo>
                  <a:lnTo>
                    <a:pt x="1611" y="1757"/>
                  </a:lnTo>
                  <a:lnTo>
                    <a:pt x="1640" y="1807"/>
                  </a:lnTo>
                  <a:lnTo>
                    <a:pt x="1669" y="1855"/>
                  </a:lnTo>
                  <a:lnTo>
                    <a:pt x="1696" y="1905"/>
                  </a:lnTo>
                  <a:lnTo>
                    <a:pt x="1721" y="1954"/>
                  </a:lnTo>
                  <a:lnTo>
                    <a:pt x="1742" y="2006"/>
                  </a:lnTo>
                  <a:lnTo>
                    <a:pt x="1759" y="2057"/>
                  </a:lnTo>
                  <a:lnTo>
                    <a:pt x="1769" y="2108"/>
                  </a:lnTo>
                  <a:lnTo>
                    <a:pt x="1773" y="2160"/>
                  </a:lnTo>
                  <a:lnTo>
                    <a:pt x="1769" y="2212"/>
                  </a:lnTo>
                  <a:lnTo>
                    <a:pt x="1759" y="2263"/>
                  </a:lnTo>
                  <a:lnTo>
                    <a:pt x="1742" y="2314"/>
                  </a:lnTo>
                  <a:lnTo>
                    <a:pt x="1721" y="2366"/>
                  </a:lnTo>
                  <a:lnTo>
                    <a:pt x="1696" y="2415"/>
                  </a:lnTo>
                  <a:lnTo>
                    <a:pt x="1669" y="2465"/>
                  </a:lnTo>
                  <a:lnTo>
                    <a:pt x="1640" y="2513"/>
                  </a:lnTo>
                  <a:lnTo>
                    <a:pt x="1611" y="2563"/>
                  </a:lnTo>
                  <a:lnTo>
                    <a:pt x="1583" y="2612"/>
                  </a:lnTo>
                  <a:lnTo>
                    <a:pt x="1557" y="2661"/>
                  </a:lnTo>
                  <a:lnTo>
                    <a:pt x="1535" y="2710"/>
                  </a:lnTo>
                  <a:lnTo>
                    <a:pt x="1517" y="2760"/>
                  </a:lnTo>
                  <a:lnTo>
                    <a:pt x="1504" y="2809"/>
                  </a:lnTo>
                  <a:lnTo>
                    <a:pt x="1497" y="2862"/>
                  </a:lnTo>
                  <a:lnTo>
                    <a:pt x="1494" y="2915"/>
                  </a:lnTo>
                  <a:lnTo>
                    <a:pt x="1496" y="2970"/>
                  </a:lnTo>
                  <a:lnTo>
                    <a:pt x="1501" y="3027"/>
                  </a:lnTo>
                  <a:lnTo>
                    <a:pt x="1508" y="3083"/>
                  </a:lnTo>
                  <a:lnTo>
                    <a:pt x="1515" y="3139"/>
                  </a:lnTo>
                  <a:lnTo>
                    <a:pt x="1523" y="3195"/>
                  </a:lnTo>
                  <a:lnTo>
                    <a:pt x="1530" y="3252"/>
                  </a:lnTo>
                  <a:lnTo>
                    <a:pt x="1534" y="3307"/>
                  </a:lnTo>
                  <a:lnTo>
                    <a:pt x="1534" y="3360"/>
                  </a:lnTo>
                  <a:lnTo>
                    <a:pt x="1530" y="3413"/>
                  </a:lnTo>
                  <a:lnTo>
                    <a:pt x="1521" y="3464"/>
                  </a:lnTo>
                  <a:lnTo>
                    <a:pt x="1505" y="3512"/>
                  </a:lnTo>
                  <a:lnTo>
                    <a:pt x="1484" y="3555"/>
                  </a:lnTo>
                  <a:lnTo>
                    <a:pt x="1456" y="3595"/>
                  </a:lnTo>
                  <a:lnTo>
                    <a:pt x="1425" y="3633"/>
                  </a:lnTo>
                  <a:lnTo>
                    <a:pt x="1390" y="3669"/>
                  </a:lnTo>
                  <a:lnTo>
                    <a:pt x="1352" y="3703"/>
                  </a:lnTo>
                  <a:lnTo>
                    <a:pt x="1311" y="3736"/>
                  </a:lnTo>
                  <a:lnTo>
                    <a:pt x="1270" y="3769"/>
                  </a:lnTo>
                  <a:lnTo>
                    <a:pt x="1227" y="3800"/>
                  </a:lnTo>
                  <a:lnTo>
                    <a:pt x="1185" y="3833"/>
                  </a:lnTo>
                  <a:lnTo>
                    <a:pt x="1145" y="3864"/>
                  </a:lnTo>
                  <a:lnTo>
                    <a:pt x="1105" y="3898"/>
                  </a:lnTo>
                  <a:lnTo>
                    <a:pt x="1069" y="3933"/>
                  </a:lnTo>
                  <a:lnTo>
                    <a:pt x="1036" y="3969"/>
                  </a:lnTo>
                  <a:lnTo>
                    <a:pt x="1007" y="4008"/>
                  </a:lnTo>
                  <a:lnTo>
                    <a:pt x="980" y="4054"/>
                  </a:lnTo>
                  <a:lnTo>
                    <a:pt x="957" y="4103"/>
                  </a:lnTo>
                  <a:lnTo>
                    <a:pt x="938" y="4155"/>
                  </a:lnTo>
                  <a:lnTo>
                    <a:pt x="921" y="4209"/>
                  </a:lnTo>
                  <a:lnTo>
                    <a:pt x="906" y="4264"/>
                  </a:lnTo>
                  <a:lnTo>
                    <a:pt x="891" y="4320"/>
                  </a:lnTo>
                  <a:lnTo>
                    <a:pt x="0" y="43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</p:sp>
        <p:sp>
          <p:nvSpPr>
            <p:cNvPr id="16" name="Freeform 11" title="left scallop inline"/>
            <p:cNvSpPr/>
            <p:nvPr/>
          </p:nvSpPr>
          <p:spPr bwMode="auto">
            <a:xfrm>
              <a:off x="874382" y="0"/>
              <a:ext cx="1646238" cy="6858000"/>
            </a:xfrm>
            <a:custGeom>
              <a:avLst/>
              <a:gdLst/>
              <a:ahLst/>
              <a:cxnLst/>
              <a:rect l="0" t="0" r="r" b="b"/>
              <a:pathLst>
                <a:path w="1037" h="4320">
                  <a:moveTo>
                    <a:pt x="0" y="0"/>
                  </a:moveTo>
                  <a:lnTo>
                    <a:pt x="171" y="0"/>
                  </a:lnTo>
                  <a:lnTo>
                    <a:pt x="188" y="55"/>
                  </a:lnTo>
                  <a:lnTo>
                    <a:pt x="204" y="110"/>
                  </a:lnTo>
                  <a:lnTo>
                    <a:pt x="220" y="166"/>
                  </a:lnTo>
                  <a:lnTo>
                    <a:pt x="234" y="223"/>
                  </a:lnTo>
                  <a:lnTo>
                    <a:pt x="251" y="278"/>
                  </a:lnTo>
                  <a:lnTo>
                    <a:pt x="269" y="331"/>
                  </a:lnTo>
                  <a:lnTo>
                    <a:pt x="292" y="381"/>
                  </a:lnTo>
                  <a:lnTo>
                    <a:pt x="319" y="427"/>
                  </a:lnTo>
                  <a:lnTo>
                    <a:pt x="349" y="466"/>
                  </a:lnTo>
                  <a:lnTo>
                    <a:pt x="382" y="503"/>
                  </a:lnTo>
                  <a:lnTo>
                    <a:pt x="420" y="537"/>
                  </a:lnTo>
                  <a:lnTo>
                    <a:pt x="460" y="571"/>
                  </a:lnTo>
                  <a:lnTo>
                    <a:pt x="502" y="603"/>
                  </a:lnTo>
                  <a:lnTo>
                    <a:pt x="544" y="635"/>
                  </a:lnTo>
                  <a:lnTo>
                    <a:pt x="587" y="668"/>
                  </a:lnTo>
                  <a:lnTo>
                    <a:pt x="628" y="700"/>
                  </a:lnTo>
                  <a:lnTo>
                    <a:pt x="667" y="734"/>
                  </a:lnTo>
                  <a:lnTo>
                    <a:pt x="703" y="771"/>
                  </a:lnTo>
                  <a:lnTo>
                    <a:pt x="736" y="808"/>
                  </a:lnTo>
                  <a:lnTo>
                    <a:pt x="763" y="848"/>
                  </a:lnTo>
                  <a:lnTo>
                    <a:pt x="786" y="893"/>
                  </a:lnTo>
                  <a:lnTo>
                    <a:pt x="800" y="937"/>
                  </a:lnTo>
                  <a:lnTo>
                    <a:pt x="809" y="986"/>
                  </a:lnTo>
                  <a:lnTo>
                    <a:pt x="813" y="1034"/>
                  </a:lnTo>
                  <a:lnTo>
                    <a:pt x="812" y="1085"/>
                  </a:lnTo>
                  <a:lnTo>
                    <a:pt x="808" y="1136"/>
                  </a:lnTo>
                  <a:lnTo>
                    <a:pt x="803" y="1189"/>
                  </a:lnTo>
                  <a:lnTo>
                    <a:pt x="796" y="1242"/>
                  </a:lnTo>
                  <a:lnTo>
                    <a:pt x="788" y="1295"/>
                  </a:lnTo>
                  <a:lnTo>
                    <a:pt x="782" y="1348"/>
                  </a:lnTo>
                  <a:lnTo>
                    <a:pt x="778" y="1401"/>
                  </a:lnTo>
                  <a:lnTo>
                    <a:pt x="775" y="1452"/>
                  </a:lnTo>
                  <a:lnTo>
                    <a:pt x="778" y="1502"/>
                  </a:lnTo>
                  <a:lnTo>
                    <a:pt x="784" y="1551"/>
                  </a:lnTo>
                  <a:lnTo>
                    <a:pt x="797" y="1602"/>
                  </a:lnTo>
                  <a:lnTo>
                    <a:pt x="817" y="1652"/>
                  </a:lnTo>
                  <a:lnTo>
                    <a:pt x="841" y="1702"/>
                  </a:lnTo>
                  <a:lnTo>
                    <a:pt x="868" y="1752"/>
                  </a:lnTo>
                  <a:lnTo>
                    <a:pt x="896" y="1801"/>
                  </a:lnTo>
                  <a:lnTo>
                    <a:pt x="926" y="1851"/>
                  </a:lnTo>
                  <a:lnTo>
                    <a:pt x="953" y="1901"/>
                  </a:lnTo>
                  <a:lnTo>
                    <a:pt x="980" y="1952"/>
                  </a:lnTo>
                  <a:lnTo>
                    <a:pt x="1003" y="2003"/>
                  </a:lnTo>
                  <a:lnTo>
                    <a:pt x="1021" y="2054"/>
                  </a:lnTo>
                  <a:lnTo>
                    <a:pt x="1031" y="2106"/>
                  </a:lnTo>
                  <a:lnTo>
                    <a:pt x="1037" y="2160"/>
                  </a:lnTo>
                  <a:lnTo>
                    <a:pt x="1031" y="2214"/>
                  </a:lnTo>
                  <a:lnTo>
                    <a:pt x="1021" y="2266"/>
                  </a:lnTo>
                  <a:lnTo>
                    <a:pt x="1003" y="2317"/>
                  </a:lnTo>
                  <a:lnTo>
                    <a:pt x="980" y="2368"/>
                  </a:lnTo>
                  <a:lnTo>
                    <a:pt x="953" y="2419"/>
                  </a:lnTo>
                  <a:lnTo>
                    <a:pt x="926" y="2469"/>
                  </a:lnTo>
                  <a:lnTo>
                    <a:pt x="896" y="2519"/>
                  </a:lnTo>
                  <a:lnTo>
                    <a:pt x="868" y="2568"/>
                  </a:lnTo>
                  <a:lnTo>
                    <a:pt x="841" y="2618"/>
                  </a:lnTo>
                  <a:lnTo>
                    <a:pt x="817" y="2668"/>
                  </a:lnTo>
                  <a:lnTo>
                    <a:pt x="797" y="2718"/>
                  </a:lnTo>
                  <a:lnTo>
                    <a:pt x="784" y="2769"/>
                  </a:lnTo>
                  <a:lnTo>
                    <a:pt x="778" y="2818"/>
                  </a:lnTo>
                  <a:lnTo>
                    <a:pt x="775" y="2868"/>
                  </a:lnTo>
                  <a:lnTo>
                    <a:pt x="778" y="2919"/>
                  </a:lnTo>
                  <a:lnTo>
                    <a:pt x="782" y="2972"/>
                  </a:lnTo>
                  <a:lnTo>
                    <a:pt x="788" y="3025"/>
                  </a:lnTo>
                  <a:lnTo>
                    <a:pt x="796" y="3078"/>
                  </a:lnTo>
                  <a:lnTo>
                    <a:pt x="803" y="3131"/>
                  </a:lnTo>
                  <a:lnTo>
                    <a:pt x="808" y="3184"/>
                  </a:lnTo>
                  <a:lnTo>
                    <a:pt x="812" y="3235"/>
                  </a:lnTo>
                  <a:lnTo>
                    <a:pt x="813" y="3286"/>
                  </a:lnTo>
                  <a:lnTo>
                    <a:pt x="809" y="3334"/>
                  </a:lnTo>
                  <a:lnTo>
                    <a:pt x="800" y="3383"/>
                  </a:lnTo>
                  <a:lnTo>
                    <a:pt x="786" y="3427"/>
                  </a:lnTo>
                  <a:lnTo>
                    <a:pt x="763" y="3472"/>
                  </a:lnTo>
                  <a:lnTo>
                    <a:pt x="736" y="3512"/>
                  </a:lnTo>
                  <a:lnTo>
                    <a:pt x="703" y="3549"/>
                  </a:lnTo>
                  <a:lnTo>
                    <a:pt x="667" y="3586"/>
                  </a:lnTo>
                  <a:lnTo>
                    <a:pt x="628" y="3620"/>
                  </a:lnTo>
                  <a:lnTo>
                    <a:pt x="587" y="3652"/>
                  </a:lnTo>
                  <a:lnTo>
                    <a:pt x="544" y="3685"/>
                  </a:lnTo>
                  <a:lnTo>
                    <a:pt x="502" y="3717"/>
                  </a:lnTo>
                  <a:lnTo>
                    <a:pt x="460" y="3749"/>
                  </a:lnTo>
                  <a:lnTo>
                    <a:pt x="420" y="3783"/>
                  </a:lnTo>
                  <a:lnTo>
                    <a:pt x="382" y="3817"/>
                  </a:lnTo>
                  <a:lnTo>
                    <a:pt x="349" y="3854"/>
                  </a:lnTo>
                  <a:lnTo>
                    <a:pt x="319" y="3893"/>
                  </a:lnTo>
                  <a:lnTo>
                    <a:pt x="292" y="3939"/>
                  </a:lnTo>
                  <a:lnTo>
                    <a:pt x="269" y="3989"/>
                  </a:lnTo>
                  <a:lnTo>
                    <a:pt x="251" y="4042"/>
                  </a:lnTo>
                  <a:lnTo>
                    <a:pt x="234" y="4097"/>
                  </a:lnTo>
                  <a:lnTo>
                    <a:pt x="220" y="4154"/>
                  </a:lnTo>
                  <a:lnTo>
                    <a:pt x="204" y="4210"/>
                  </a:lnTo>
                  <a:lnTo>
                    <a:pt x="188" y="4265"/>
                  </a:lnTo>
                  <a:lnTo>
                    <a:pt x="171" y="4320"/>
                  </a:lnTo>
                  <a:lnTo>
                    <a:pt x="0" y="4320"/>
                  </a:lnTo>
                  <a:lnTo>
                    <a:pt x="17" y="4278"/>
                  </a:lnTo>
                  <a:lnTo>
                    <a:pt x="33" y="4232"/>
                  </a:lnTo>
                  <a:lnTo>
                    <a:pt x="46" y="4183"/>
                  </a:lnTo>
                  <a:lnTo>
                    <a:pt x="60" y="4131"/>
                  </a:lnTo>
                  <a:lnTo>
                    <a:pt x="75" y="4075"/>
                  </a:lnTo>
                  <a:lnTo>
                    <a:pt x="90" y="4019"/>
                  </a:lnTo>
                  <a:lnTo>
                    <a:pt x="109" y="3964"/>
                  </a:lnTo>
                  <a:lnTo>
                    <a:pt x="129" y="3909"/>
                  </a:lnTo>
                  <a:lnTo>
                    <a:pt x="156" y="3855"/>
                  </a:lnTo>
                  <a:lnTo>
                    <a:pt x="186" y="3804"/>
                  </a:lnTo>
                  <a:lnTo>
                    <a:pt x="222" y="3756"/>
                  </a:lnTo>
                  <a:lnTo>
                    <a:pt x="261" y="3713"/>
                  </a:lnTo>
                  <a:lnTo>
                    <a:pt x="303" y="3672"/>
                  </a:lnTo>
                  <a:lnTo>
                    <a:pt x="348" y="3634"/>
                  </a:lnTo>
                  <a:lnTo>
                    <a:pt x="392" y="3599"/>
                  </a:lnTo>
                  <a:lnTo>
                    <a:pt x="438" y="3565"/>
                  </a:lnTo>
                  <a:lnTo>
                    <a:pt x="482" y="3531"/>
                  </a:lnTo>
                  <a:lnTo>
                    <a:pt x="523" y="3499"/>
                  </a:lnTo>
                  <a:lnTo>
                    <a:pt x="561" y="3466"/>
                  </a:lnTo>
                  <a:lnTo>
                    <a:pt x="594" y="3434"/>
                  </a:lnTo>
                  <a:lnTo>
                    <a:pt x="620" y="3400"/>
                  </a:lnTo>
                  <a:lnTo>
                    <a:pt x="638" y="3367"/>
                  </a:lnTo>
                  <a:lnTo>
                    <a:pt x="647" y="3336"/>
                  </a:lnTo>
                  <a:lnTo>
                    <a:pt x="652" y="3302"/>
                  </a:lnTo>
                  <a:lnTo>
                    <a:pt x="654" y="3265"/>
                  </a:lnTo>
                  <a:lnTo>
                    <a:pt x="651" y="3224"/>
                  </a:lnTo>
                  <a:lnTo>
                    <a:pt x="647" y="3181"/>
                  </a:lnTo>
                  <a:lnTo>
                    <a:pt x="642" y="3137"/>
                  </a:lnTo>
                  <a:lnTo>
                    <a:pt x="637" y="3091"/>
                  </a:lnTo>
                  <a:lnTo>
                    <a:pt x="626" y="3021"/>
                  </a:lnTo>
                  <a:lnTo>
                    <a:pt x="620" y="2952"/>
                  </a:lnTo>
                  <a:lnTo>
                    <a:pt x="616" y="2881"/>
                  </a:lnTo>
                  <a:lnTo>
                    <a:pt x="618" y="2809"/>
                  </a:lnTo>
                  <a:lnTo>
                    <a:pt x="628" y="2737"/>
                  </a:lnTo>
                  <a:lnTo>
                    <a:pt x="642" y="2681"/>
                  </a:lnTo>
                  <a:lnTo>
                    <a:pt x="661" y="2626"/>
                  </a:lnTo>
                  <a:lnTo>
                    <a:pt x="685" y="2574"/>
                  </a:lnTo>
                  <a:lnTo>
                    <a:pt x="711" y="2521"/>
                  </a:lnTo>
                  <a:lnTo>
                    <a:pt x="739" y="2472"/>
                  </a:lnTo>
                  <a:lnTo>
                    <a:pt x="767" y="2423"/>
                  </a:lnTo>
                  <a:lnTo>
                    <a:pt x="791" y="2381"/>
                  </a:lnTo>
                  <a:lnTo>
                    <a:pt x="813" y="2342"/>
                  </a:lnTo>
                  <a:lnTo>
                    <a:pt x="834" y="2303"/>
                  </a:lnTo>
                  <a:lnTo>
                    <a:pt x="851" y="2265"/>
                  </a:lnTo>
                  <a:lnTo>
                    <a:pt x="864" y="2228"/>
                  </a:lnTo>
                  <a:lnTo>
                    <a:pt x="873" y="2194"/>
                  </a:lnTo>
                  <a:lnTo>
                    <a:pt x="876" y="2160"/>
                  </a:lnTo>
                  <a:lnTo>
                    <a:pt x="873" y="2126"/>
                  </a:lnTo>
                  <a:lnTo>
                    <a:pt x="864" y="2092"/>
                  </a:lnTo>
                  <a:lnTo>
                    <a:pt x="851" y="2055"/>
                  </a:lnTo>
                  <a:lnTo>
                    <a:pt x="834" y="2017"/>
                  </a:lnTo>
                  <a:lnTo>
                    <a:pt x="813" y="1978"/>
                  </a:lnTo>
                  <a:lnTo>
                    <a:pt x="791" y="1939"/>
                  </a:lnTo>
                  <a:lnTo>
                    <a:pt x="767" y="1897"/>
                  </a:lnTo>
                  <a:lnTo>
                    <a:pt x="739" y="1848"/>
                  </a:lnTo>
                  <a:lnTo>
                    <a:pt x="711" y="1799"/>
                  </a:lnTo>
                  <a:lnTo>
                    <a:pt x="685" y="1746"/>
                  </a:lnTo>
                  <a:lnTo>
                    <a:pt x="661" y="1694"/>
                  </a:lnTo>
                  <a:lnTo>
                    <a:pt x="642" y="1639"/>
                  </a:lnTo>
                  <a:lnTo>
                    <a:pt x="628" y="1583"/>
                  </a:lnTo>
                  <a:lnTo>
                    <a:pt x="618" y="1511"/>
                  </a:lnTo>
                  <a:lnTo>
                    <a:pt x="616" y="1439"/>
                  </a:lnTo>
                  <a:lnTo>
                    <a:pt x="620" y="1368"/>
                  </a:lnTo>
                  <a:lnTo>
                    <a:pt x="626" y="1299"/>
                  </a:lnTo>
                  <a:lnTo>
                    <a:pt x="637" y="1229"/>
                  </a:lnTo>
                  <a:lnTo>
                    <a:pt x="642" y="1183"/>
                  </a:lnTo>
                  <a:lnTo>
                    <a:pt x="647" y="1139"/>
                  </a:lnTo>
                  <a:lnTo>
                    <a:pt x="651" y="1096"/>
                  </a:lnTo>
                  <a:lnTo>
                    <a:pt x="654" y="1055"/>
                  </a:lnTo>
                  <a:lnTo>
                    <a:pt x="652" y="1018"/>
                  </a:lnTo>
                  <a:lnTo>
                    <a:pt x="647" y="984"/>
                  </a:lnTo>
                  <a:lnTo>
                    <a:pt x="638" y="953"/>
                  </a:lnTo>
                  <a:lnTo>
                    <a:pt x="620" y="920"/>
                  </a:lnTo>
                  <a:lnTo>
                    <a:pt x="594" y="886"/>
                  </a:lnTo>
                  <a:lnTo>
                    <a:pt x="561" y="854"/>
                  </a:lnTo>
                  <a:lnTo>
                    <a:pt x="523" y="822"/>
                  </a:lnTo>
                  <a:lnTo>
                    <a:pt x="482" y="789"/>
                  </a:lnTo>
                  <a:lnTo>
                    <a:pt x="438" y="755"/>
                  </a:lnTo>
                  <a:lnTo>
                    <a:pt x="392" y="721"/>
                  </a:lnTo>
                  <a:lnTo>
                    <a:pt x="348" y="686"/>
                  </a:lnTo>
                  <a:lnTo>
                    <a:pt x="303" y="648"/>
                  </a:lnTo>
                  <a:lnTo>
                    <a:pt x="261" y="607"/>
                  </a:lnTo>
                  <a:lnTo>
                    <a:pt x="222" y="564"/>
                  </a:lnTo>
                  <a:lnTo>
                    <a:pt x="186" y="516"/>
                  </a:lnTo>
                  <a:lnTo>
                    <a:pt x="156" y="465"/>
                  </a:lnTo>
                  <a:lnTo>
                    <a:pt x="129" y="411"/>
                  </a:lnTo>
                  <a:lnTo>
                    <a:pt x="109" y="356"/>
                  </a:lnTo>
                  <a:lnTo>
                    <a:pt x="90" y="301"/>
                  </a:lnTo>
                  <a:lnTo>
                    <a:pt x="75" y="245"/>
                  </a:lnTo>
                  <a:lnTo>
                    <a:pt x="60" y="189"/>
                  </a:lnTo>
                  <a:lnTo>
                    <a:pt x="46" y="137"/>
                  </a:lnTo>
                  <a:lnTo>
                    <a:pt x="33" y="88"/>
                  </a:lnTo>
                  <a:lnTo>
                    <a:pt x="17" y="42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</p:sp>
      </p:grpSp>
    </p:spTree>
    <p:extLst>
      <p:ext uri="{BB962C8B-B14F-4D97-AF65-F5344CB8AC3E}">
        <p14:creationId xmlns:p14="http://schemas.microsoft.com/office/powerpoint/2010/main" val="418960294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57300" y="2286000"/>
            <a:ext cx="4800600" cy="36195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647796" y="2286000"/>
            <a:ext cx="4800600" cy="36195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1E9750-6F5C-5C48-949D-A47D76CC18E0}" type="datetimeFigureOut">
              <a:rPr lang="en-CN" smtClean="0"/>
              <a:t>2020/11/23</a:t>
            </a:fld>
            <a:endParaRPr lang="en-C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C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260AF9-5E11-874E-B550-DD6FE0766113}" type="slidenum">
              <a:rPr lang="en-CN" smtClean="0"/>
              <a:t>‹#›</a:t>
            </a:fld>
            <a:endParaRPr lang="en-CN"/>
          </a:p>
        </p:txBody>
      </p:sp>
    </p:spTree>
    <p:extLst>
      <p:ext uri="{BB962C8B-B14F-4D97-AF65-F5344CB8AC3E}">
        <p14:creationId xmlns:p14="http://schemas.microsoft.com/office/powerpoint/2010/main" val="145058105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2728" y="381000"/>
            <a:ext cx="10172700" cy="149351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1678" y="2199633"/>
            <a:ext cx="4800600" cy="632529"/>
          </a:xfrm>
        </p:spPr>
        <p:txBody>
          <a:bodyPr anchor="b">
            <a:noAutofit/>
          </a:bodyPr>
          <a:lstStyle>
            <a:lvl1pPr marL="0" indent="0">
              <a:lnSpc>
                <a:spcPct val="100000"/>
              </a:lnSpc>
              <a:buNone/>
              <a:defRPr sz="1900" b="1" cap="all" spc="200" baseline="0">
                <a:solidFill>
                  <a:schemeClr val="tx2"/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57300" y="2909102"/>
            <a:ext cx="4800600" cy="299639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633864" y="2199633"/>
            <a:ext cx="4800600" cy="632529"/>
          </a:xfrm>
        </p:spPr>
        <p:txBody>
          <a:bodyPr anchor="b">
            <a:noAutofit/>
          </a:bodyPr>
          <a:lstStyle>
            <a:lvl1pPr marL="0" indent="0">
              <a:lnSpc>
                <a:spcPct val="100000"/>
              </a:lnSpc>
              <a:buNone/>
              <a:defRPr sz="1900" b="1" cap="all" spc="200" baseline="0">
                <a:solidFill>
                  <a:schemeClr val="tx2"/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633864" y="2909102"/>
            <a:ext cx="4800600" cy="299639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1E9750-6F5C-5C48-949D-A47D76CC18E0}" type="datetimeFigureOut">
              <a:rPr lang="en-CN" smtClean="0"/>
              <a:t>2020/11/23</a:t>
            </a:fld>
            <a:endParaRPr lang="en-CN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CN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260AF9-5E11-874E-B550-DD6FE0766113}" type="slidenum">
              <a:rPr lang="en-CN" smtClean="0"/>
              <a:t>‹#›</a:t>
            </a:fld>
            <a:endParaRPr lang="en-CN"/>
          </a:p>
        </p:txBody>
      </p:sp>
    </p:spTree>
    <p:extLst>
      <p:ext uri="{BB962C8B-B14F-4D97-AF65-F5344CB8AC3E}">
        <p14:creationId xmlns:p14="http://schemas.microsoft.com/office/powerpoint/2010/main" val="2062653928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1E9750-6F5C-5C48-949D-A47D76CC18E0}" type="datetimeFigureOut">
              <a:rPr lang="en-CN" smtClean="0"/>
              <a:t>2020/11/23</a:t>
            </a:fld>
            <a:endParaRPr lang="en-CN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CN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260AF9-5E11-874E-B550-DD6FE0766113}" type="slidenum">
              <a:rPr lang="en-CN" smtClean="0"/>
              <a:t>‹#›</a:t>
            </a:fld>
            <a:endParaRPr lang="en-CN"/>
          </a:p>
        </p:txBody>
      </p:sp>
    </p:spTree>
    <p:extLst>
      <p:ext uri="{BB962C8B-B14F-4D97-AF65-F5344CB8AC3E}">
        <p14:creationId xmlns:p14="http://schemas.microsoft.com/office/powerpoint/2010/main" val="96818703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1E9750-6F5C-5C48-949D-A47D76CC18E0}" type="datetimeFigureOut">
              <a:rPr lang="en-CN" smtClean="0"/>
              <a:t>2020/11/23</a:t>
            </a:fld>
            <a:endParaRPr lang="en-CN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CN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260AF9-5E11-874E-B550-DD6FE0766113}" type="slidenum">
              <a:rPr lang="en-CN" smtClean="0"/>
              <a:t>‹#›</a:t>
            </a:fld>
            <a:endParaRPr lang="en-CN"/>
          </a:p>
        </p:txBody>
      </p:sp>
    </p:spTree>
    <p:extLst>
      <p:ext uri="{BB962C8B-B14F-4D97-AF65-F5344CB8AC3E}">
        <p14:creationId xmlns:p14="http://schemas.microsoft.com/office/powerpoint/2010/main" val="282248113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Freeform 11" title="right scallop background shape"/>
          <p:cNvSpPr/>
          <p:nvPr/>
        </p:nvSpPr>
        <p:spPr bwMode="auto">
          <a:xfrm>
            <a:off x="7389812" y="0"/>
            <a:ext cx="4802188" cy="6858000"/>
          </a:xfrm>
          <a:custGeom>
            <a:avLst/>
            <a:gdLst/>
            <a:ahLst/>
            <a:cxnLst/>
            <a:rect l="0" t="0" r="r" b="b"/>
            <a:pathLst>
              <a:path w="3025" h="4320">
                <a:moveTo>
                  <a:pt x="0" y="0"/>
                </a:moveTo>
                <a:lnTo>
                  <a:pt x="3025" y="0"/>
                </a:lnTo>
                <a:lnTo>
                  <a:pt x="3025" y="4320"/>
                </a:lnTo>
                <a:lnTo>
                  <a:pt x="0" y="4320"/>
                </a:lnTo>
                <a:lnTo>
                  <a:pt x="3" y="4278"/>
                </a:lnTo>
                <a:lnTo>
                  <a:pt x="8" y="4243"/>
                </a:lnTo>
                <a:lnTo>
                  <a:pt x="14" y="4210"/>
                </a:lnTo>
                <a:lnTo>
                  <a:pt x="24" y="4183"/>
                </a:lnTo>
                <a:lnTo>
                  <a:pt x="34" y="4156"/>
                </a:lnTo>
                <a:lnTo>
                  <a:pt x="46" y="4133"/>
                </a:lnTo>
                <a:lnTo>
                  <a:pt x="58" y="4109"/>
                </a:lnTo>
                <a:lnTo>
                  <a:pt x="69" y="4087"/>
                </a:lnTo>
                <a:lnTo>
                  <a:pt x="80" y="4062"/>
                </a:lnTo>
                <a:lnTo>
                  <a:pt x="90" y="4036"/>
                </a:lnTo>
                <a:lnTo>
                  <a:pt x="99" y="4007"/>
                </a:lnTo>
                <a:lnTo>
                  <a:pt x="106" y="3976"/>
                </a:lnTo>
                <a:lnTo>
                  <a:pt x="111" y="3938"/>
                </a:lnTo>
                <a:lnTo>
                  <a:pt x="113" y="3895"/>
                </a:lnTo>
                <a:lnTo>
                  <a:pt x="111" y="3851"/>
                </a:lnTo>
                <a:lnTo>
                  <a:pt x="106" y="3815"/>
                </a:lnTo>
                <a:lnTo>
                  <a:pt x="99" y="3782"/>
                </a:lnTo>
                <a:lnTo>
                  <a:pt x="90" y="3752"/>
                </a:lnTo>
                <a:lnTo>
                  <a:pt x="80" y="3726"/>
                </a:lnTo>
                <a:lnTo>
                  <a:pt x="68" y="3702"/>
                </a:lnTo>
                <a:lnTo>
                  <a:pt x="56" y="3679"/>
                </a:lnTo>
                <a:lnTo>
                  <a:pt x="44" y="3655"/>
                </a:lnTo>
                <a:lnTo>
                  <a:pt x="33" y="3630"/>
                </a:lnTo>
                <a:lnTo>
                  <a:pt x="22" y="3604"/>
                </a:lnTo>
                <a:lnTo>
                  <a:pt x="13" y="3575"/>
                </a:lnTo>
                <a:lnTo>
                  <a:pt x="7" y="3542"/>
                </a:lnTo>
                <a:lnTo>
                  <a:pt x="1" y="3504"/>
                </a:lnTo>
                <a:lnTo>
                  <a:pt x="0" y="3461"/>
                </a:lnTo>
                <a:lnTo>
                  <a:pt x="1" y="3418"/>
                </a:lnTo>
                <a:lnTo>
                  <a:pt x="7" y="3380"/>
                </a:lnTo>
                <a:lnTo>
                  <a:pt x="13" y="3347"/>
                </a:lnTo>
                <a:lnTo>
                  <a:pt x="22" y="3319"/>
                </a:lnTo>
                <a:lnTo>
                  <a:pt x="33" y="3292"/>
                </a:lnTo>
                <a:lnTo>
                  <a:pt x="44" y="3267"/>
                </a:lnTo>
                <a:lnTo>
                  <a:pt x="56" y="3244"/>
                </a:lnTo>
                <a:lnTo>
                  <a:pt x="68" y="3222"/>
                </a:lnTo>
                <a:lnTo>
                  <a:pt x="80" y="3197"/>
                </a:lnTo>
                <a:lnTo>
                  <a:pt x="90" y="3171"/>
                </a:lnTo>
                <a:lnTo>
                  <a:pt x="99" y="3142"/>
                </a:lnTo>
                <a:lnTo>
                  <a:pt x="106" y="3109"/>
                </a:lnTo>
                <a:lnTo>
                  <a:pt x="111" y="3071"/>
                </a:lnTo>
                <a:lnTo>
                  <a:pt x="113" y="3028"/>
                </a:lnTo>
                <a:lnTo>
                  <a:pt x="111" y="2985"/>
                </a:lnTo>
                <a:lnTo>
                  <a:pt x="106" y="2947"/>
                </a:lnTo>
                <a:lnTo>
                  <a:pt x="99" y="2914"/>
                </a:lnTo>
                <a:lnTo>
                  <a:pt x="90" y="2885"/>
                </a:lnTo>
                <a:lnTo>
                  <a:pt x="80" y="2858"/>
                </a:lnTo>
                <a:lnTo>
                  <a:pt x="68" y="2834"/>
                </a:lnTo>
                <a:lnTo>
                  <a:pt x="44" y="2787"/>
                </a:lnTo>
                <a:lnTo>
                  <a:pt x="33" y="2763"/>
                </a:lnTo>
                <a:lnTo>
                  <a:pt x="22" y="2736"/>
                </a:lnTo>
                <a:lnTo>
                  <a:pt x="13" y="2707"/>
                </a:lnTo>
                <a:lnTo>
                  <a:pt x="7" y="2674"/>
                </a:lnTo>
                <a:lnTo>
                  <a:pt x="1" y="2637"/>
                </a:lnTo>
                <a:lnTo>
                  <a:pt x="0" y="2593"/>
                </a:lnTo>
                <a:lnTo>
                  <a:pt x="1" y="2550"/>
                </a:lnTo>
                <a:lnTo>
                  <a:pt x="7" y="2512"/>
                </a:lnTo>
                <a:lnTo>
                  <a:pt x="13" y="2479"/>
                </a:lnTo>
                <a:lnTo>
                  <a:pt x="22" y="2451"/>
                </a:lnTo>
                <a:lnTo>
                  <a:pt x="33" y="2424"/>
                </a:lnTo>
                <a:lnTo>
                  <a:pt x="44" y="2401"/>
                </a:lnTo>
                <a:lnTo>
                  <a:pt x="68" y="2354"/>
                </a:lnTo>
                <a:lnTo>
                  <a:pt x="80" y="2329"/>
                </a:lnTo>
                <a:lnTo>
                  <a:pt x="90" y="2303"/>
                </a:lnTo>
                <a:lnTo>
                  <a:pt x="99" y="2274"/>
                </a:lnTo>
                <a:lnTo>
                  <a:pt x="106" y="2241"/>
                </a:lnTo>
                <a:lnTo>
                  <a:pt x="111" y="2203"/>
                </a:lnTo>
                <a:lnTo>
                  <a:pt x="113" y="2159"/>
                </a:lnTo>
                <a:lnTo>
                  <a:pt x="111" y="2117"/>
                </a:lnTo>
                <a:lnTo>
                  <a:pt x="106" y="2079"/>
                </a:lnTo>
                <a:lnTo>
                  <a:pt x="99" y="2046"/>
                </a:lnTo>
                <a:lnTo>
                  <a:pt x="90" y="2017"/>
                </a:lnTo>
                <a:lnTo>
                  <a:pt x="80" y="1991"/>
                </a:lnTo>
                <a:lnTo>
                  <a:pt x="68" y="1966"/>
                </a:lnTo>
                <a:lnTo>
                  <a:pt x="56" y="1943"/>
                </a:lnTo>
                <a:lnTo>
                  <a:pt x="44" y="1919"/>
                </a:lnTo>
                <a:lnTo>
                  <a:pt x="33" y="1896"/>
                </a:lnTo>
                <a:lnTo>
                  <a:pt x="22" y="1869"/>
                </a:lnTo>
                <a:lnTo>
                  <a:pt x="13" y="1841"/>
                </a:lnTo>
                <a:lnTo>
                  <a:pt x="7" y="1807"/>
                </a:lnTo>
                <a:lnTo>
                  <a:pt x="1" y="1770"/>
                </a:lnTo>
                <a:lnTo>
                  <a:pt x="0" y="1727"/>
                </a:lnTo>
                <a:lnTo>
                  <a:pt x="1" y="1683"/>
                </a:lnTo>
                <a:lnTo>
                  <a:pt x="7" y="1646"/>
                </a:lnTo>
                <a:lnTo>
                  <a:pt x="13" y="1613"/>
                </a:lnTo>
                <a:lnTo>
                  <a:pt x="22" y="1583"/>
                </a:lnTo>
                <a:lnTo>
                  <a:pt x="33" y="1557"/>
                </a:lnTo>
                <a:lnTo>
                  <a:pt x="44" y="1533"/>
                </a:lnTo>
                <a:lnTo>
                  <a:pt x="56" y="1509"/>
                </a:lnTo>
                <a:lnTo>
                  <a:pt x="68" y="1486"/>
                </a:lnTo>
                <a:lnTo>
                  <a:pt x="80" y="1461"/>
                </a:lnTo>
                <a:lnTo>
                  <a:pt x="90" y="1435"/>
                </a:lnTo>
                <a:lnTo>
                  <a:pt x="99" y="1406"/>
                </a:lnTo>
                <a:lnTo>
                  <a:pt x="106" y="1373"/>
                </a:lnTo>
                <a:lnTo>
                  <a:pt x="111" y="1335"/>
                </a:lnTo>
                <a:lnTo>
                  <a:pt x="113" y="1292"/>
                </a:lnTo>
                <a:lnTo>
                  <a:pt x="111" y="1249"/>
                </a:lnTo>
                <a:lnTo>
                  <a:pt x="106" y="1211"/>
                </a:lnTo>
                <a:lnTo>
                  <a:pt x="99" y="1178"/>
                </a:lnTo>
                <a:lnTo>
                  <a:pt x="90" y="1149"/>
                </a:lnTo>
                <a:lnTo>
                  <a:pt x="80" y="1123"/>
                </a:lnTo>
                <a:lnTo>
                  <a:pt x="68" y="1098"/>
                </a:lnTo>
                <a:lnTo>
                  <a:pt x="56" y="1076"/>
                </a:lnTo>
                <a:lnTo>
                  <a:pt x="44" y="1053"/>
                </a:lnTo>
                <a:lnTo>
                  <a:pt x="33" y="1028"/>
                </a:lnTo>
                <a:lnTo>
                  <a:pt x="22" y="1001"/>
                </a:lnTo>
                <a:lnTo>
                  <a:pt x="13" y="973"/>
                </a:lnTo>
                <a:lnTo>
                  <a:pt x="7" y="940"/>
                </a:lnTo>
                <a:lnTo>
                  <a:pt x="1" y="902"/>
                </a:lnTo>
                <a:lnTo>
                  <a:pt x="0" y="859"/>
                </a:lnTo>
                <a:lnTo>
                  <a:pt x="1" y="816"/>
                </a:lnTo>
                <a:lnTo>
                  <a:pt x="7" y="778"/>
                </a:lnTo>
                <a:lnTo>
                  <a:pt x="13" y="745"/>
                </a:lnTo>
                <a:lnTo>
                  <a:pt x="22" y="716"/>
                </a:lnTo>
                <a:lnTo>
                  <a:pt x="33" y="690"/>
                </a:lnTo>
                <a:lnTo>
                  <a:pt x="44" y="665"/>
                </a:lnTo>
                <a:lnTo>
                  <a:pt x="56" y="641"/>
                </a:lnTo>
                <a:lnTo>
                  <a:pt x="68" y="618"/>
                </a:lnTo>
                <a:lnTo>
                  <a:pt x="80" y="594"/>
                </a:lnTo>
                <a:lnTo>
                  <a:pt x="90" y="568"/>
                </a:lnTo>
                <a:lnTo>
                  <a:pt x="99" y="538"/>
                </a:lnTo>
                <a:lnTo>
                  <a:pt x="106" y="505"/>
                </a:lnTo>
                <a:lnTo>
                  <a:pt x="111" y="469"/>
                </a:lnTo>
                <a:lnTo>
                  <a:pt x="113" y="424"/>
                </a:lnTo>
                <a:lnTo>
                  <a:pt x="111" y="382"/>
                </a:lnTo>
                <a:lnTo>
                  <a:pt x="106" y="344"/>
                </a:lnTo>
                <a:lnTo>
                  <a:pt x="99" y="313"/>
                </a:lnTo>
                <a:lnTo>
                  <a:pt x="90" y="284"/>
                </a:lnTo>
                <a:lnTo>
                  <a:pt x="80" y="258"/>
                </a:lnTo>
                <a:lnTo>
                  <a:pt x="69" y="233"/>
                </a:lnTo>
                <a:lnTo>
                  <a:pt x="58" y="211"/>
                </a:lnTo>
                <a:lnTo>
                  <a:pt x="46" y="187"/>
                </a:lnTo>
                <a:lnTo>
                  <a:pt x="34" y="164"/>
                </a:lnTo>
                <a:lnTo>
                  <a:pt x="24" y="137"/>
                </a:lnTo>
                <a:lnTo>
                  <a:pt x="14" y="110"/>
                </a:lnTo>
                <a:lnTo>
                  <a:pt x="8" y="77"/>
                </a:lnTo>
                <a:lnTo>
                  <a:pt x="3" y="42"/>
                </a:ln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37884" y="457199"/>
            <a:ext cx="3092115" cy="1196671"/>
          </a:xfrm>
        </p:spPr>
        <p:txBody>
          <a:bodyPr anchor="b">
            <a:normAutofit/>
          </a:bodyPr>
          <a:lstStyle>
            <a:lvl1pPr>
              <a:lnSpc>
                <a:spcPct val="100000"/>
              </a:lnSpc>
              <a:defRPr sz="1900" b="1" i="0" cap="all" spc="300" baseline="0">
                <a:solidFill>
                  <a:schemeClr val="accent1"/>
                </a:solidFill>
                <a:latin typeface="+mn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65051" y="920377"/>
            <a:ext cx="6158418" cy="4985124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37885" y="1741336"/>
            <a:ext cx="3092115" cy="4164164"/>
          </a:xfrm>
        </p:spPr>
        <p:txBody>
          <a:bodyPr/>
          <a:lstStyle>
            <a:lvl1pPr marL="0" indent="0">
              <a:lnSpc>
                <a:spcPct val="120000"/>
              </a:lnSpc>
              <a:spcBef>
                <a:spcPts val="1200"/>
              </a:spcBef>
              <a:buNone/>
              <a:defRPr sz="1600" baseline="0">
                <a:solidFill>
                  <a:schemeClr val="bg2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65051" y="6375679"/>
            <a:ext cx="1233355" cy="348462"/>
          </a:xfrm>
        </p:spPr>
        <p:txBody>
          <a:bodyPr/>
          <a:lstStyle/>
          <a:p>
            <a:fld id="{781E9750-6F5C-5C48-949D-A47D76CC18E0}" type="datetimeFigureOut">
              <a:rPr lang="en-CN" smtClean="0"/>
              <a:t>2020/11/23</a:t>
            </a:fld>
            <a:endParaRPr lang="en-C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103620" y="6375679"/>
            <a:ext cx="3482179" cy="345796"/>
          </a:xfrm>
        </p:spPr>
        <p:txBody>
          <a:bodyPr/>
          <a:lstStyle/>
          <a:p>
            <a:endParaRPr lang="en-C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691014" y="6375679"/>
            <a:ext cx="1232456" cy="345796"/>
          </a:xfrm>
        </p:spPr>
        <p:txBody>
          <a:bodyPr/>
          <a:lstStyle/>
          <a:p>
            <a:fld id="{39260AF9-5E11-874E-B550-DD6FE0766113}" type="slidenum">
              <a:rPr lang="en-CN" smtClean="0"/>
              <a:t>‹#›</a:t>
            </a:fld>
            <a:endParaRPr lang="en-CN"/>
          </a:p>
        </p:txBody>
      </p:sp>
      <p:sp>
        <p:nvSpPr>
          <p:cNvPr id="8" name="Rectangle 7" title="left edge border"/>
          <p:cNvSpPr/>
          <p:nvPr/>
        </p:nvSpPr>
        <p:spPr>
          <a:xfrm>
            <a:off x="0" y="0"/>
            <a:ext cx="283464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722478360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696">
          <p15:clr>
            <a:srgbClr val="FBAE40"/>
          </p15:clr>
        </p15:guide>
      </p15:sldGuideLst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83464" y="0"/>
            <a:ext cx="7355585" cy="6857999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1" name="Freeform 11" title="right scallop background shape"/>
          <p:cNvSpPr/>
          <p:nvPr/>
        </p:nvSpPr>
        <p:spPr bwMode="auto">
          <a:xfrm>
            <a:off x="7389812" y="0"/>
            <a:ext cx="4802188" cy="6858000"/>
          </a:xfrm>
          <a:custGeom>
            <a:avLst/>
            <a:gdLst/>
            <a:ahLst/>
            <a:cxnLst/>
            <a:rect l="0" t="0" r="r" b="b"/>
            <a:pathLst>
              <a:path w="3025" h="4320">
                <a:moveTo>
                  <a:pt x="0" y="0"/>
                </a:moveTo>
                <a:lnTo>
                  <a:pt x="3025" y="0"/>
                </a:lnTo>
                <a:lnTo>
                  <a:pt x="3025" y="4320"/>
                </a:lnTo>
                <a:lnTo>
                  <a:pt x="0" y="4320"/>
                </a:lnTo>
                <a:lnTo>
                  <a:pt x="3" y="4278"/>
                </a:lnTo>
                <a:lnTo>
                  <a:pt x="8" y="4243"/>
                </a:lnTo>
                <a:lnTo>
                  <a:pt x="14" y="4210"/>
                </a:lnTo>
                <a:lnTo>
                  <a:pt x="24" y="4183"/>
                </a:lnTo>
                <a:lnTo>
                  <a:pt x="34" y="4156"/>
                </a:lnTo>
                <a:lnTo>
                  <a:pt x="46" y="4133"/>
                </a:lnTo>
                <a:lnTo>
                  <a:pt x="58" y="4109"/>
                </a:lnTo>
                <a:lnTo>
                  <a:pt x="69" y="4087"/>
                </a:lnTo>
                <a:lnTo>
                  <a:pt x="80" y="4062"/>
                </a:lnTo>
                <a:lnTo>
                  <a:pt x="90" y="4036"/>
                </a:lnTo>
                <a:lnTo>
                  <a:pt x="99" y="4007"/>
                </a:lnTo>
                <a:lnTo>
                  <a:pt x="106" y="3976"/>
                </a:lnTo>
                <a:lnTo>
                  <a:pt x="111" y="3938"/>
                </a:lnTo>
                <a:lnTo>
                  <a:pt x="113" y="3895"/>
                </a:lnTo>
                <a:lnTo>
                  <a:pt x="111" y="3851"/>
                </a:lnTo>
                <a:lnTo>
                  <a:pt x="106" y="3815"/>
                </a:lnTo>
                <a:lnTo>
                  <a:pt x="99" y="3782"/>
                </a:lnTo>
                <a:lnTo>
                  <a:pt x="90" y="3752"/>
                </a:lnTo>
                <a:lnTo>
                  <a:pt x="80" y="3726"/>
                </a:lnTo>
                <a:lnTo>
                  <a:pt x="68" y="3702"/>
                </a:lnTo>
                <a:lnTo>
                  <a:pt x="56" y="3679"/>
                </a:lnTo>
                <a:lnTo>
                  <a:pt x="44" y="3655"/>
                </a:lnTo>
                <a:lnTo>
                  <a:pt x="33" y="3630"/>
                </a:lnTo>
                <a:lnTo>
                  <a:pt x="22" y="3604"/>
                </a:lnTo>
                <a:lnTo>
                  <a:pt x="13" y="3575"/>
                </a:lnTo>
                <a:lnTo>
                  <a:pt x="7" y="3542"/>
                </a:lnTo>
                <a:lnTo>
                  <a:pt x="1" y="3504"/>
                </a:lnTo>
                <a:lnTo>
                  <a:pt x="0" y="3461"/>
                </a:lnTo>
                <a:lnTo>
                  <a:pt x="1" y="3418"/>
                </a:lnTo>
                <a:lnTo>
                  <a:pt x="7" y="3380"/>
                </a:lnTo>
                <a:lnTo>
                  <a:pt x="13" y="3347"/>
                </a:lnTo>
                <a:lnTo>
                  <a:pt x="22" y="3319"/>
                </a:lnTo>
                <a:lnTo>
                  <a:pt x="33" y="3292"/>
                </a:lnTo>
                <a:lnTo>
                  <a:pt x="44" y="3267"/>
                </a:lnTo>
                <a:lnTo>
                  <a:pt x="56" y="3244"/>
                </a:lnTo>
                <a:lnTo>
                  <a:pt x="68" y="3222"/>
                </a:lnTo>
                <a:lnTo>
                  <a:pt x="80" y="3197"/>
                </a:lnTo>
                <a:lnTo>
                  <a:pt x="90" y="3171"/>
                </a:lnTo>
                <a:lnTo>
                  <a:pt x="99" y="3142"/>
                </a:lnTo>
                <a:lnTo>
                  <a:pt x="106" y="3109"/>
                </a:lnTo>
                <a:lnTo>
                  <a:pt x="111" y="3071"/>
                </a:lnTo>
                <a:lnTo>
                  <a:pt x="113" y="3028"/>
                </a:lnTo>
                <a:lnTo>
                  <a:pt x="111" y="2985"/>
                </a:lnTo>
                <a:lnTo>
                  <a:pt x="106" y="2947"/>
                </a:lnTo>
                <a:lnTo>
                  <a:pt x="99" y="2914"/>
                </a:lnTo>
                <a:lnTo>
                  <a:pt x="90" y="2885"/>
                </a:lnTo>
                <a:lnTo>
                  <a:pt x="80" y="2858"/>
                </a:lnTo>
                <a:lnTo>
                  <a:pt x="68" y="2834"/>
                </a:lnTo>
                <a:lnTo>
                  <a:pt x="44" y="2787"/>
                </a:lnTo>
                <a:lnTo>
                  <a:pt x="33" y="2763"/>
                </a:lnTo>
                <a:lnTo>
                  <a:pt x="22" y="2736"/>
                </a:lnTo>
                <a:lnTo>
                  <a:pt x="13" y="2707"/>
                </a:lnTo>
                <a:lnTo>
                  <a:pt x="7" y="2674"/>
                </a:lnTo>
                <a:lnTo>
                  <a:pt x="1" y="2637"/>
                </a:lnTo>
                <a:lnTo>
                  <a:pt x="0" y="2593"/>
                </a:lnTo>
                <a:lnTo>
                  <a:pt x="1" y="2550"/>
                </a:lnTo>
                <a:lnTo>
                  <a:pt x="7" y="2512"/>
                </a:lnTo>
                <a:lnTo>
                  <a:pt x="13" y="2479"/>
                </a:lnTo>
                <a:lnTo>
                  <a:pt x="22" y="2451"/>
                </a:lnTo>
                <a:lnTo>
                  <a:pt x="33" y="2424"/>
                </a:lnTo>
                <a:lnTo>
                  <a:pt x="44" y="2401"/>
                </a:lnTo>
                <a:lnTo>
                  <a:pt x="68" y="2354"/>
                </a:lnTo>
                <a:lnTo>
                  <a:pt x="80" y="2329"/>
                </a:lnTo>
                <a:lnTo>
                  <a:pt x="90" y="2303"/>
                </a:lnTo>
                <a:lnTo>
                  <a:pt x="99" y="2274"/>
                </a:lnTo>
                <a:lnTo>
                  <a:pt x="106" y="2241"/>
                </a:lnTo>
                <a:lnTo>
                  <a:pt x="111" y="2203"/>
                </a:lnTo>
                <a:lnTo>
                  <a:pt x="113" y="2159"/>
                </a:lnTo>
                <a:lnTo>
                  <a:pt x="111" y="2117"/>
                </a:lnTo>
                <a:lnTo>
                  <a:pt x="106" y="2079"/>
                </a:lnTo>
                <a:lnTo>
                  <a:pt x="99" y="2046"/>
                </a:lnTo>
                <a:lnTo>
                  <a:pt x="90" y="2017"/>
                </a:lnTo>
                <a:lnTo>
                  <a:pt x="80" y="1991"/>
                </a:lnTo>
                <a:lnTo>
                  <a:pt x="68" y="1966"/>
                </a:lnTo>
                <a:lnTo>
                  <a:pt x="56" y="1943"/>
                </a:lnTo>
                <a:lnTo>
                  <a:pt x="44" y="1919"/>
                </a:lnTo>
                <a:lnTo>
                  <a:pt x="33" y="1896"/>
                </a:lnTo>
                <a:lnTo>
                  <a:pt x="22" y="1869"/>
                </a:lnTo>
                <a:lnTo>
                  <a:pt x="13" y="1841"/>
                </a:lnTo>
                <a:lnTo>
                  <a:pt x="7" y="1807"/>
                </a:lnTo>
                <a:lnTo>
                  <a:pt x="1" y="1770"/>
                </a:lnTo>
                <a:lnTo>
                  <a:pt x="0" y="1727"/>
                </a:lnTo>
                <a:lnTo>
                  <a:pt x="1" y="1683"/>
                </a:lnTo>
                <a:lnTo>
                  <a:pt x="7" y="1646"/>
                </a:lnTo>
                <a:lnTo>
                  <a:pt x="13" y="1613"/>
                </a:lnTo>
                <a:lnTo>
                  <a:pt x="22" y="1583"/>
                </a:lnTo>
                <a:lnTo>
                  <a:pt x="33" y="1557"/>
                </a:lnTo>
                <a:lnTo>
                  <a:pt x="44" y="1533"/>
                </a:lnTo>
                <a:lnTo>
                  <a:pt x="56" y="1509"/>
                </a:lnTo>
                <a:lnTo>
                  <a:pt x="68" y="1486"/>
                </a:lnTo>
                <a:lnTo>
                  <a:pt x="80" y="1461"/>
                </a:lnTo>
                <a:lnTo>
                  <a:pt x="90" y="1435"/>
                </a:lnTo>
                <a:lnTo>
                  <a:pt x="99" y="1406"/>
                </a:lnTo>
                <a:lnTo>
                  <a:pt x="106" y="1373"/>
                </a:lnTo>
                <a:lnTo>
                  <a:pt x="111" y="1335"/>
                </a:lnTo>
                <a:lnTo>
                  <a:pt x="113" y="1292"/>
                </a:lnTo>
                <a:lnTo>
                  <a:pt x="111" y="1249"/>
                </a:lnTo>
                <a:lnTo>
                  <a:pt x="106" y="1211"/>
                </a:lnTo>
                <a:lnTo>
                  <a:pt x="99" y="1178"/>
                </a:lnTo>
                <a:lnTo>
                  <a:pt x="90" y="1149"/>
                </a:lnTo>
                <a:lnTo>
                  <a:pt x="80" y="1123"/>
                </a:lnTo>
                <a:lnTo>
                  <a:pt x="68" y="1098"/>
                </a:lnTo>
                <a:lnTo>
                  <a:pt x="56" y="1076"/>
                </a:lnTo>
                <a:lnTo>
                  <a:pt x="44" y="1053"/>
                </a:lnTo>
                <a:lnTo>
                  <a:pt x="33" y="1028"/>
                </a:lnTo>
                <a:lnTo>
                  <a:pt x="22" y="1001"/>
                </a:lnTo>
                <a:lnTo>
                  <a:pt x="13" y="973"/>
                </a:lnTo>
                <a:lnTo>
                  <a:pt x="7" y="940"/>
                </a:lnTo>
                <a:lnTo>
                  <a:pt x="1" y="902"/>
                </a:lnTo>
                <a:lnTo>
                  <a:pt x="0" y="859"/>
                </a:lnTo>
                <a:lnTo>
                  <a:pt x="1" y="816"/>
                </a:lnTo>
                <a:lnTo>
                  <a:pt x="7" y="778"/>
                </a:lnTo>
                <a:lnTo>
                  <a:pt x="13" y="745"/>
                </a:lnTo>
                <a:lnTo>
                  <a:pt x="22" y="716"/>
                </a:lnTo>
                <a:lnTo>
                  <a:pt x="33" y="690"/>
                </a:lnTo>
                <a:lnTo>
                  <a:pt x="44" y="665"/>
                </a:lnTo>
                <a:lnTo>
                  <a:pt x="56" y="641"/>
                </a:lnTo>
                <a:lnTo>
                  <a:pt x="68" y="618"/>
                </a:lnTo>
                <a:lnTo>
                  <a:pt x="80" y="594"/>
                </a:lnTo>
                <a:lnTo>
                  <a:pt x="90" y="568"/>
                </a:lnTo>
                <a:lnTo>
                  <a:pt x="99" y="538"/>
                </a:lnTo>
                <a:lnTo>
                  <a:pt x="106" y="505"/>
                </a:lnTo>
                <a:lnTo>
                  <a:pt x="111" y="469"/>
                </a:lnTo>
                <a:lnTo>
                  <a:pt x="113" y="424"/>
                </a:lnTo>
                <a:lnTo>
                  <a:pt x="111" y="382"/>
                </a:lnTo>
                <a:lnTo>
                  <a:pt x="106" y="344"/>
                </a:lnTo>
                <a:lnTo>
                  <a:pt x="99" y="313"/>
                </a:lnTo>
                <a:lnTo>
                  <a:pt x="90" y="284"/>
                </a:lnTo>
                <a:lnTo>
                  <a:pt x="80" y="258"/>
                </a:lnTo>
                <a:lnTo>
                  <a:pt x="69" y="233"/>
                </a:lnTo>
                <a:lnTo>
                  <a:pt x="58" y="211"/>
                </a:lnTo>
                <a:lnTo>
                  <a:pt x="46" y="187"/>
                </a:lnTo>
                <a:lnTo>
                  <a:pt x="34" y="164"/>
                </a:lnTo>
                <a:lnTo>
                  <a:pt x="24" y="137"/>
                </a:lnTo>
                <a:lnTo>
                  <a:pt x="14" y="110"/>
                </a:lnTo>
                <a:lnTo>
                  <a:pt x="8" y="77"/>
                </a:lnTo>
                <a:lnTo>
                  <a:pt x="3" y="42"/>
                </a:ln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12" name="Rectangle 11" title="left edge border"/>
          <p:cNvSpPr/>
          <p:nvPr/>
        </p:nvSpPr>
        <p:spPr>
          <a:xfrm>
            <a:off x="0" y="0"/>
            <a:ext cx="283464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37883" y="457200"/>
            <a:ext cx="3092117" cy="1196670"/>
          </a:xfrm>
        </p:spPr>
        <p:txBody>
          <a:bodyPr anchor="b">
            <a:normAutofit/>
          </a:bodyPr>
          <a:lstStyle>
            <a:lvl1pPr>
              <a:lnSpc>
                <a:spcPct val="100000"/>
              </a:lnSpc>
              <a:defRPr sz="1900" b="1" i="0" spc="300" baseline="0">
                <a:solidFill>
                  <a:schemeClr val="accent1"/>
                </a:solidFill>
                <a:latin typeface="+mn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37883" y="1741336"/>
            <a:ext cx="3092117" cy="4164164"/>
          </a:xfrm>
        </p:spPr>
        <p:txBody>
          <a:bodyPr/>
          <a:lstStyle>
            <a:lvl1pPr marL="0" indent="0">
              <a:lnSpc>
                <a:spcPct val="120000"/>
              </a:lnSpc>
              <a:spcBef>
                <a:spcPts val="1200"/>
              </a:spcBef>
              <a:buNone/>
              <a:defRPr sz="1600" baseline="0">
                <a:solidFill>
                  <a:schemeClr val="bg2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65950" y="6375679"/>
            <a:ext cx="1232456" cy="348462"/>
          </a:xfrm>
        </p:spPr>
        <p:txBody>
          <a:bodyPr/>
          <a:lstStyle/>
          <a:p>
            <a:fld id="{781E9750-6F5C-5C48-949D-A47D76CC18E0}" type="datetimeFigureOut">
              <a:rPr lang="en-CN" smtClean="0"/>
              <a:t>2020/11/23</a:t>
            </a:fld>
            <a:endParaRPr lang="en-C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103621" y="6375679"/>
            <a:ext cx="3482178" cy="345796"/>
          </a:xfrm>
        </p:spPr>
        <p:txBody>
          <a:bodyPr/>
          <a:lstStyle/>
          <a:p>
            <a:endParaRPr lang="en-C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687568" y="6375679"/>
            <a:ext cx="1234440" cy="345796"/>
          </a:xfrm>
        </p:spPr>
        <p:txBody>
          <a:bodyPr/>
          <a:lstStyle/>
          <a:p>
            <a:fld id="{39260AF9-5E11-874E-B550-DD6FE0766113}" type="slidenum">
              <a:rPr lang="en-CN" smtClean="0"/>
              <a:t>‹#›</a:t>
            </a:fld>
            <a:endParaRPr lang="en-CN"/>
          </a:p>
        </p:txBody>
      </p:sp>
    </p:spTree>
    <p:extLst>
      <p:ext uri="{BB962C8B-B14F-4D97-AF65-F5344CB8AC3E}">
        <p14:creationId xmlns:p14="http://schemas.microsoft.com/office/powerpoint/2010/main" val="25623005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1E9750-6F5C-5C48-949D-A47D76CC18E0}" type="datetimeFigureOut">
              <a:rPr lang="en-CN" smtClean="0"/>
              <a:t>2020/11/23</a:t>
            </a:fld>
            <a:endParaRPr lang="en-C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C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260AF9-5E11-874E-B550-DD6FE0766113}" type="slidenum">
              <a:rPr lang="en-CN" smtClean="0"/>
              <a:t>‹#›</a:t>
            </a:fld>
            <a:endParaRPr lang="en-CN"/>
          </a:p>
        </p:txBody>
      </p:sp>
    </p:spTree>
    <p:extLst>
      <p:ext uri="{BB962C8B-B14F-4D97-AF65-F5344CB8AC3E}">
        <p14:creationId xmlns:p14="http://schemas.microsoft.com/office/powerpoint/2010/main" val="10825081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0066321" y="382386"/>
            <a:ext cx="1492132" cy="560040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57300" y="382385"/>
            <a:ext cx="8392585" cy="560040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1E9750-6F5C-5C48-949D-A47D76CC18E0}" type="datetimeFigureOut">
              <a:rPr lang="en-CN" smtClean="0"/>
              <a:t>2020/11/23</a:t>
            </a:fld>
            <a:endParaRPr lang="en-C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C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260AF9-5E11-874E-B550-DD6FE0766113}" type="slidenum">
              <a:rPr lang="en-CN" smtClean="0"/>
              <a:t>‹#›</a:t>
            </a:fld>
            <a:endParaRPr lang="en-CN"/>
          </a:p>
        </p:txBody>
      </p:sp>
    </p:spTree>
    <p:extLst>
      <p:ext uri="{BB962C8B-B14F-4D97-AF65-F5344CB8AC3E}">
        <p14:creationId xmlns:p14="http://schemas.microsoft.com/office/powerpoint/2010/main" val="422318393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51678" y="382385"/>
            <a:ext cx="10178322" cy="149213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1678" y="2286001"/>
            <a:ext cx="10178322" cy="359359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251678" y="6375679"/>
            <a:ext cx="2329722" cy="34846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781E9750-6F5C-5C48-949D-A47D76CC18E0}" type="datetimeFigureOut">
              <a:rPr lang="en-CN" smtClean="0"/>
              <a:t>2020/11/23</a:t>
            </a:fld>
            <a:endParaRPr lang="en-C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75679"/>
            <a:ext cx="4114800" cy="3457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endParaRPr lang="en-C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1" y="6375679"/>
            <a:ext cx="2819399" cy="3457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39260AF9-5E11-874E-B550-DD6FE0766113}" type="slidenum">
              <a:rPr lang="en-CN" smtClean="0"/>
              <a:t>‹#›</a:t>
            </a:fld>
            <a:endParaRPr lang="en-CN"/>
          </a:p>
        </p:txBody>
      </p:sp>
      <p:sp>
        <p:nvSpPr>
          <p:cNvPr id="11" name="Freeform 6" title="Left scallop edge"/>
          <p:cNvSpPr/>
          <p:nvPr/>
        </p:nvSpPr>
        <p:spPr bwMode="auto">
          <a:xfrm>
            <a:off x="0" y="0"/>
            <a:ext cx="885825" cy="6858000"/>
          </a:xfrm>
          <a:custGeom>
            <a:avLst/>
            <a:gdLst/>
            <a:ahLst/>
            <a:cxnLst/>
            <a:rect l="0" t="0" r="r" b="b"/>
            <a:pathLst>
              <a:path w="558" h="4320">
                <a:moveTo>
                  <a:pt x="0" y="0"/>
                </a:moveTo>
                <a:lnTo>
                  <a:pt x="447" y="0"/>
                </a:lnTo>
                <a:lnTo>
                  <a:pt x="448" y="43"/>
                </a:lnTo>
                <a:lnTo>
                  <a:pt x="453" y="81"/>
                </a:lnTo>
                <a:lnTo>
                  <a:pt x="460" y="114"/>
                </a:lnTo>
                <a:lnTo>
                  <a:pt x="469" y="143"/>
                </a:lnTo>
                <a:lnTo>
                  <a:pt x="479" y="169"/>
                </a:lnTo>
                <a:lnTo>
                  <a:pt x="491" y="192"/>
                </a:lnTo>
                <a:lnTo>
                  <a:pt x="503" y="216"/>
                </a:lnTo>
                <a:lnTo>
                  <a:pt x="515" y="240"/>
                </a:lnTo>
                <a:lnTo>
                  <a:pt x="525" y="263"/>
                </a:lnTo>
                <a:lnTo>
                  <a:pt x="535" y="289"/>
                </a:lnTo>
                <a:lnTo>
                  <a:pt x="545" y="318"/>
                </a:lnTo>
                <a:lnTo>
                  <a:pt x="552" y="351"/>
                </a:lnTo>
                <a:lnTo>
                  <a:pt x="556" y="389"/>
                </a:lnTo>
                <a:lnTo>
                  <a:pt x="558" y="432"/>
                </a:lnTo>
                <a:lnTo>
                  <a:pt x="556" y="475"/>
                </a:lnTo>
                <a:lnTo>
                  <a:pt x="552" y="513"/>
                </a:lnTo>
                <a:lnTo>
                  <a:pt x="545" y="546"/>
                </a:lnTo>
                <a:lnTo>
                  <a:pt x="535" y="575"/>
                </a:lnTo>
                <a:lnTo>
                  <a:pt x="525" y="601"/>
                </a:lnTo>
                <a:lnTo>
                  <a:pt x="515" y="624"/>
                </a:lnTo>
                <a:lnTo>
                  <a:pt x="503" y="648"/>
                </a:lnTo>
                <a:lnTo>
                  <a:pt x="491" y="672"/>
                </a:lnTo>
                <a:lnTo>
                  <a:pt x="479" y="695"/>
                </a:lnTo>
                <a:lnTo>
                  <a:pt x="469" y="721"/>
                </a:lnTo>
                <a:lnTo>
                  <a:pt x="460" y="750"/>
                </a:lnTo>
                <a:lnTo>
                  <a:pt x="453" y="783"/>
                </a:lnTo>
                <a:lnTo>
                  <a:pt x="448" y="821"/>
                </a:lnTo>
                <a:lnTo>
                  <a:pt x="447" y="864"/>
                </a:lnTo>
                <a:lnTo>
                  <a:pt x="448" y="907"/>
                </a:lnTo>
                <a:lnTo>
                  <a:pt x="453" y="945"/>
                </a:lnTo>
                <a:lnTo>
                  <a:pt x="460" y="978"/>
                </a:lnTo>
                <a:lnTo>
                  <a:pt x="469" y="1007"/>
                </a:lnTo>
                <a:lnTo>
                  <a:pt x="479" y="1033"/>
                </a:lnTo>
                <a:lnTo>
                  <a:pt x="491" y="1056"/>
                </a:lnTo>
                <a:lnTo>
                  <a:pt x="503" y="1080"/>
                </a:lnTo>
                <a:lnTo>
                  <a:pt x="515" y="1104"/>
                </a:lnTo>
                <a:lnTo>
                  <a:pt x="525" y="1127"/>
                </a:lnTo>
                <a:lnTo>
                  <a:pt x="535" y="1153"/>
                </a:lnTo>
                <a:lnTo>
                  <a:pt x="545" y="1182"/>
                </a:lnTo>
                <a:lnTo>
                  <a:pt x="552" y="1215"/>
                </a:lnTo>
                <a:lnTo>
                  <a:pt x="556" y="1253"/>
                </a:lnTo>
                <a:lnTo>
                  <a:pt x="558" y="1296"/>
                </a:lnTo>
                <a:lnTo>
                  <a:pt x="556" y="1339"/>
                </a:lnTo>
                <a:lnTo>
                  <a:pt x="552" y="1377"/>
                </a:lnTo>
                <a:lnTo>
                  <a:pt x="545" y="1410"/>
                </a:lnTo>
                <a:lnTo>
                  <a:pt x="535" y="1439"/>
                </a:lnTo>
                <a:lnTo>
                  <a:pt x="525" y="1465"/>
                </a:lnTo>
                <a:lnTo>
                  <a:pt x="515" y="1488"/>
                </a:lnTo>
                <a:lnTo>
                  <a:pt x="503" y="1512"/>
                </a:lnTo>
                <a:lnTo>
                  <a:pt x="491" y="1536"/>
                </a:lnTo>
                <a:lnTo>
                  <a:pt x="479" y="1559"/>
                </a:lnTo>
                <a:lnTo>
                  <a:pt x="469" y="1585"/>
                </a:lnTo>
                <a:lnTo>
                  <a:pt x="460" y="1614"/>
                </a:lnTo>
                <a:lnTo>
                  <a:pt x="453" y="1647"/>
                </a:lnTo>
                <a:lnTo>
                  <a:pt x="448" y="1685"/>
                </a:lnTo>
                <a:lnTo>
                  <a:pt x="447" y="1728"/>
                </a:lnTo>
                <a:lnTo>
                  <a:pt x="448" y="1771"/>
                </a:lnTo>
                <a:lnTo>
                  <a:pt x="453" y="1809"/>
                </a:lnTo>
                <a:lnTo>
                  <a:pt x="460" y="1842"/>
                </a:lnTo>
                <a:lnTo>
                  <a:pt x="469" y="1871"/>
                </a:lnTo>
                <a:lnTo>
                  <a:pt x="479" y="1897"/>
                </a:lnTo>
                <a:lnTo>
                  <a:pt x="491" y="1920"/>
                </a:lnTo>
                <a:lnTo>
                  <a:pt x="503" y="1944"/>
                </a:lnTo>
                <a:lnTo>
                  <a:pt x="515" y="1968"/>
                </a:lnTo>
                <a:lnTo>
                  <a:pt x="525" y="1991"/>
                </a:lnTo>
                <a:lnTo>
                  <a:pt x="535" y="2017"/>
                </a:lnTo>
                <a:lnTo>
                  <a:pt x="545" y="2046"/>
                </a:lnTo>
                <a:lnTo>
                  <a:pt x="552" y="2079"/>
                </a:lnTo>
                <a:lnTo>
                  <a:pt x="556" y="2117"/>
                </a:lnTo>
                <a:lnTo>
                  <a:pt x="558" y="2159"/>
                </a:lnTo>
                <a:lnTo>
                  <a:pt x="556" y="2203"/>
                </a:lnTo>
                <a:lnTo>
                  <a:pt x="552" y="2241"/>
                </a:lnTo>
                <a:lnTo>
                  <a:pt x="545" y="2274"/>
                </a:lnTo>
                <a:lnTo>
                  <a:pt x="535" y="2303"/>
                </a:lnTo>
                <a:lnTo>
                  <a:pt x="525" y="2329"/>
                </a:lnTo>
                <a:lnTo>
                  <a:pt x="515" y="2352"/>
                </a:lnTo>
                <a:lnTo>
                  <a:pt x="503" y="2376"/>
                </a:lnTo>
                <a:lnTo>
                  <a:pt x="491" y="2400"/>
                </a:lnTo>
                <a:lnTo>
                  <a:pt x="479" y="2423"/>
                </a:lnTo>
                <a:lnTo>
                  <a:pt x="469" y="2449"/>
                </a:lnTo>
                <a:lnTo>
                  <a:pt x="460" y="2478"/>
                </a:lnTo>
                <a:lnTo>
                  <a:pt x="453" y="2511"/>
                </a:lnTo>
                <a:lnTo>
                  <a:pt x="448" y="2549"/>
                </a:lnTo>
                <a:lnTo>
                  <a:pt x="447" y="2592"/>
                </a:lnTo>
                <a:lnTo>
                  <a:pt x="448" y="2635"/>
                </a:lnTo>
                <a:lnTo>
                  <a:pt x="453" y="2673"/>
                </a:lnTo>
                <a:lnTo>
                  <a:pt x="460" y="2706"/>
                </a:lnTo>
                <a:lnTo>
                  <a:pt x="469" y="2735"/>
                </a:lnTo>
                <a:lnTo>
                  <a:pt x="479" y="2761"/>
                </a:lnTo>
                <a:lnTo>
                  <a:pt x="491" y="2784"/>
                </a:lnTo>
                <a:lnTo>
                  <a:pt x="515" y="2832"/>
                </a:lnTo>
                <a:lnTo>
                  <a:pt x="525" y="2855"/>
                </a:lnTo>
                <a:lnTo>
                  <a:pt x="535" y="2881"/>
                </a:lnTo>
                <a:lnTo>
                  <a:pt x="545" y="2910"/>
                </a:lnTo>
                <a:lnTo>
                  <a:pt x="552" y="2943"/>
                </a:lnTo>
                <a:lnTo>
                  <a:pt x="556" y="2981"/>
                </a:lnTo>
                <a:lnTo>
                  <a:pt x="558" y="3024"/>
                </a:lnTo>
                <a:lnTo>
                  <a:pt x="556" y="3067"/>
                </a:lnTo>
                <a:lnTo>
                  <a:pt x="552" y="3105"/>
                </a:lnTo>
                <a:lnTo>
                  <a:pt x="545" y="3138"/>
                </a:lnTo>
                <a:lnTo>
                  <a:pt x="535" y="3167"/>
                </a:lnTo>
                <a:lnTo>
                  <a:pt x="525" y="3193"/>
                </a:lnTo>
                <a:lnTo>
                  <a:pt x="515" y="3216"/>
                </a:lnTo>
                <a:lnTo>
                  <a:pt x="503" y="3240"/>
                </a:lnTo>
                <a:lnTo>
                  <a:pt x="491" y="3264"/>
                </a:lnTo>
                <a:lnTo>
                  <a:pt x="479" y="3287"/>
                </a:lnTo>
                <a:lnTo>
                  <a:pt x="469" y="3313"/>
                </a:lnTo>
                <a:lnTo>
                  <a:pt x="460" y="3342"/>
                </a:lnTo>
                <a:lnTo>
                  <a:pt x="453" y="3375"/>
                </a:lnTo>
                <a:lnTo>
                  <a:pt x="448" y="3413"/>
                </a:lnTo>
                <a:lnTo>
                  <a:pt x="447" y="3456"/>
                </a:lnTo>
                <a:lnTo>
                  <a:pt x="448" y="3499"/>
                </a:lnTo>
                <a:lnTo>
                  <a:pt x="453" y="3537"/>
                </a:lnTo>
                <a:lnTo>
                  <a:pt x="460" y="3570"/>
                </a:lnTo>
                <a:lnTo>
                  <a:pt x="469" y="3599"/>
                </a:lnTo>
                <a:lnTo>
                  <a:pt x="479" y="3625"/>
                </a:lnTo>
                <a:lnTo>
                  <a:pt x="491" y="3648"/>
                </a:lnTo>
                <a:lnTo>
                  <a:pt x="503" y="3672"/>
                </a:lnTo>
                <a:lnTo>
                  <a:pt x="515" y="3696"/>
                </a:lnTo>
                <a:lnTo>
                  <a:pt x="525" y="3719"/>
                </a:lnTo>
                <a:lnTo>
                  <a:pt x="535" y="3745"/>
                </a:lnTo>
                <a:lnTo>
                  <a:pt x="545" y="3774"/>
                </a:lnTo>
                <a:lnTo>
                  <a:pt x="552" y="3807"/>
                </a:lnTo>
                <a:lnTo>
                  <a:pt x="556" y="3845"/>
                </a:lnTo>
                <a:lnTo>
                  <a:pt x="558" y="3888"/>
                </a:lnTo>
                <a:lnTo>
                  <a:pt x="556" y="3931"/>
                </a:lnTo>
                <a:lnTo>
                  <a:pt x="552" y="3969"/>
                </a:lnTo>
                <a:lnTo>
                  <a:pt x="545" y="4002"/>
                </a:lnTo>
                <a:lnTo>
                  <a:pt x="535" y="4031"/>
                </a:lnTo>
                <a:lnTo>
                  <a:pt x="525" y="4057"/>
                </a:lnTo>
                <a:lnTo>
                  <a:pt x="515" y="4080"/>
                </a:lnTo>
                <a:lnTo>
                  <a:pt x="503" y="4104"/>
                </a:lnTo>
                <a:lnTo>
                  <a:pt x="491" y="4128"/>
                </a:lnTo>
                <a:lnTo>
                  <a:pt x="479" y="4151"/>
                </a:lnTo>
                <a:lnTo>
                  <a:pt x="469" y="4177"/>
                </a:lnTo>
                <a:lnTo>
                  <a:pt x="460" y="4206"/>
                </a:lnTo>
                <a:lnTo>
                  <a:pt x="453" y="4239"/>
                </a:lnTo>
                <a:lnTo>
                  <a:pt x="448" y="4277"/>
                </a:lnTo>
                <a:lnTo>
                  <a:pt x="447" y="4320"/>
                </a:lnTo>
                <a:lnTo>
                  <a:pt x="0" y="4320"/>
                </a:ln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12" name="Rectangle 11" title="right edge border"/>
          <p:cNvSpPr/>
          <p:nvPr/>
        </p:nvSpPr>
        <p:spPr>
          <a:xfrm>
            <a:off x="11908536" y="0"/>
            <a:ext cx="283464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89228466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5100" kern="1200" cap="all" spc="2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Arial" panose="020B0604020202020204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Gill Sans MT" panose="020B0502020104020203" pitchFamily="34" charset="0"/>
        <a:buChar char="–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Gill Sans MT" panose="020B0502020104020203" pitchFamily="34" charset="0"/>
        <a:buChar char="–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Arial" panose="020B0604020202020204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Gill Sans MT" panose="020B0502020104020203" pitchFamily="34" charset="0"/>
        <a:buChar char="–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Arial" panose="020B0604020202020204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Gill Sans MT" panose="020B0502020104020203" pitchFamily="34" charset="0"/>
        <a:buChar char="–"/>
        <a:defRPr sz="1400" kern="1200" baseline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Arial" panose="020B0604020202020204" pitchFamily="34" charset="0"/>
        <a:buChar char="•"/>
        <a:defRPr sz="1400" kern="1200" baseline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pos="792">
          <p15:clr>
            <a:srgbClr val="F26B43"/>
          </p15:clr>
        </p15:guide>
        <p15:guide id="2" pos="7200">
          <p15:clr>
            <a:srgbClr val="F26B43"/>
          </p15:clr>
        </p15:guide>
        <p15:guide id="3" orient="horz" pos="4008">
          <p15:clr>
            <a:srgbClr val="F26B43"/>
          </p15:clr>
        </p15:guide>
        <p15:guide id="4" orient="horz" pos="1440">
          <p15:clr>
            <a:srgbClr val="F26B43"/>
          </p15:clr>
        </p15:guide>
        <p15:guide id="5" orient="horz" pos="3720">
          <p15:clr>
            <a:srgbClr val="F26B43"/>
          </p15:clr>
        </p15:guide>
        <p15:guide id="6" orient="horz" pos="240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png"/><Relationship Id="rId3" Type="http://schemas.openxmlformats.org/officeDocument/2006/relationships/customXml" Target="../ink/ink1.xml"/><Relationship Id="rId7" Type="http://schemas.openxmlformats.org/officeDocument/2006/relationships/customXml" Target="../ink/ink3.xm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.png"/><Relationship Id="rId5" Type="http://schemas.openxmlformats.org/officeDocument/2006/relationships/customXml" Target="../ink/ink2.xml"/><Relationship Id="rId4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customXml" Target="../ink/ink5.xml"/><Relationship Id="rId13" Type="http://schemas.openxmlformats.org/officeDocument/2006/relationships/image" Target="../media/image13.png"/><Relationship Id="rId18" Type="http://schemas.openxmlformats.org/officeDocument/2006/relationships/customXml" Target="../ink/ink10.xml"/><Relationship Id="rId3" Type="http://schemas.openxmlformats.org/officeDocument/2006/relationships/image" Target="../media/image7.png"/><Relationship Id="rId21" Type="http://schemas.openxmlformats.org/officeDocument/2006/relationships/image" Target="../media/image17.png"/><Relationship Id="rId7" Type="http://schemas.openxmlformats.org/officeDocument/2006/relationships/image" Target="../media/image10.png"/><Relationship Id="rId12" Type="http://schemas.openxmlformats.org/officeDocument/2006/relationships/customXml" Target="../ink/ink7.xml"/><Relationship Id="rId17" Type="http://schemas.openxmlformats.org/officeDocument/2006/relationships/image" Target="../media/image15.png"/><Relationship Id="rId2" Type="http://schemas.openxmlformats.org/officeDocument/2006/relationships/image" Target="../media/image6.png"/><Relationship Id="rId16" Type="http://schemas.openxmlformats.org/officeDocument/2006/relationships/customXml" Target="../ink/ink9.xml"/><Relationship Id="rId20" Type="http://schemas.openxmlformats.org/officeDocument/2006/relationships/customXml" Target="../ink/ink11.xml"/><Relationship Id="rId1" Type="http://schemas.openxmlformats.org/officeDocument/2006/relationships/slideLayout" Target="../slideLayouts/slideLayout2.xml"/><Relationship Id="rId6" Type="http://schemas.openxmlformats.org/officeDocument/2006/relationships/customXml" Target="../ink/ink4.xml"/><Relationship Id="rId11" Type="http://schemas.openxmlformats.org/officeDocument/2006/relationships/image" Target="../media/image12.png"/><Relationship Id="rId5" Type="http://schemas.openxmlformats.org/officeDocument/2006/relationships/image" Target="../media/image9.png"/><Relationship Id="rId15" Type="http://schemas.openxmlformats.org/officeDocument/2006/relationships/image" Target="../media/image14.png"/><Relationship Id="rId23" Type="http://schemas.openxmlformats.org/officeDocument/2006/relationships/image" Target="../media/image18.png"/><Relationship Id="rId10" Type="http://schemas.openxmlformats.org/officeDocument/2006/relationships/customXml" Target="../ink/ink6.xml"/><Relationship Id="rId19" Type="http://schemas.openxmlformats.org/officeDocument/2006/relationships/image" Target="../media/image16.png"/><Relationship Id="rId4" Type="http://schemas.openxmlformats.org/officeDocument/2006/relationships/image" Target="../media/image8.png"/><Relationship Id="rId9" Type="http://schemas.openxmlformats.org/officeDocument/2006/relationships/image" Target="../media/image11.png"/><Relationship Id="rId14" Type="http://schemas.openxmlformats.org/officeDocument/2006/relationships/customXml" Target="../ink/ink8.xml"/><Relationship Id="rId22" Type="http://schemas.openxmlformats.org/officeDocument/2006/relationships/customXml" Target="../ink/ink1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customXml" Target="../ink/ink16.xml"/><Relationship Id="rId13" Type="http://schemas.openxmlformats.org/officeDocument/2006/relationships/image" Target="../media/image24.png"/><Relationship Id="rId18" Type="http://schemas.openxmlformats.org/officeDocument/2006/relationships/image" Target="../media/image27.png"/><Relationship Id="rId3" Type="http://schemas.openxmlformats.org/officeDocument/2006/relationships/image" Target="../media/image19.png"/><Relationship Id="rId7" Type="http://schemas.openxmlformats.org/officeDocument/2006/relationships/image" Target="../media/image21.png"/><Relationship Id="rId12" Type="http://schemas.openxmlformats.org/officeDocument/2006/relationships/customXml" Target="../ink/ink18.xml"/><Relationship Id="rId17" Type="http://schemas.openxmlformats.org/officeDocument/2006/relationships/image" Target="../media/image26.png"/><Relationship Id="rId2" Type="http://schemas.openxmlformats.org/officeDocument/2006/relationships/customXml" Target="../ink/ink13.xml"/><Relationship Id="rId16" Type="http://schemas.openxmlformats.org/officeDocument/2006/relationships/customXml" Target="../ink/ink20.xml"/><Relationship Id="rId1" Type="http://schemas.openxmlformats.org/officeDocument/2006/relationships/slideLayout" Target="../slideLayouts/slideLayout2.xml"/><Relationship Id="rId6" Type="http://schemas.openxmlformats.org/officeDocument/2006/relationships/customXml" Target="../ink/ink15.xml"/><Relationship Id="rId11" Type="http://schemas.openxmlformats.org/officeDocument/2006/relationships/image" Target="../media/image23.png"/><Relationship Id="rId5" Type="http://schemas.openxmlformats.org/officeDocument/2006/relationships/image" Target="../media/image20.png"/><Relationship Id="rId15" Type="http://schemas.openxmlformats.org/officeDocument/2006/relationships/image" Target="../media/image25.png"/><Relationship Id="rId10" Type="http://schemas.openxmlformats.org/officeDocument/2006/relationships/customXml" Target="../ink/ink17.xml"/><Relationship Id="rId4" Type="http://schemas.openxmlformats.org/officeDocument/2006/relationships/customXml" Target="../ink/ink14.xml"/><Relationship Id="rId9" Type="http://schemas.openxmlformats.org/officeDocument/2006/relationships/image" Target="../media/image22.png"/><Relationship Id="rId14" Type="http://schemas.openxmlformats.org/officeDocument/2006/relationships/customXml" Target="../ink/ink19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customXml" Target="../ink/ink24.xml"/><Relationship Id="rId13" Type="http://schemas.openxmlformats.org/officeDocument/2006/relationships/image" Target="../media/image33.png"/><Relationship Id="rId18" Type="http://schemas.openxmlformats.org/officeDocument/2006/relationships/image" Target="../media/image36.png"/><Relationship Id="rId3" Type="http://schemas.openxmlformats.org/officeDocument/2006/relationships/image" Target="../media/image28.png"/><Relationship Id="rId7" Type="http://schemas.openxmlformats.org/officeDocument/2006/relationships/image" Target="../media/image30.png"/><Relationship Id="rId12" Type="http://schemas.openxmlformats.org/officeDocument/2006/relationships/customXml" Target="../ink/ink26.xml"/><Relationship Id="rId17" Type="http://schemas.openxmlformats.org/officeDocument/2006/relationships/image" Target="../media/image35.png"/><Relationship Id="rId2" Type="http://schemas.openxmlformats.org/officeDocument/2006/relationships/customXml" Target="../ink/ink21.xml"/><Relationship Id="rId16" Type="http://schemas.openxmlformats.org/officeDocument/2006/relationships/customXml" Target="../ink/ink28.xml"/><Relationship Id="rId1" Type="http://schemas.openxmlformats.org/officeDocument/2006/relationships/slideLayout" Target="../slideLayouts/slideLayout2.xml"/><Relationship Id="rId6" Type="http://schemas.openxmlformats.org/officeDocument/2006/relationships/customXml" Target="../ink/ink23.xml"/><Relationship Id="rId11" Type="http://schemas.openxmlformats.org/officeDocument/2006/relationships/image" Target="../media/image32.png"/><Relationship Id="rId5" Type="http://schemas.openxmlformats.org/officeDocument/2006/relationships/image" Target="../media/image29.png"/><Relationship Id="rId15" Type="http://schemas.openxmlformats.org/officeDocument/2006/relationships/image" Target="../media/image34.png"/><Relationship Id="rId10" Type="http://schemas.openxmlformats.org/officeDocument/2006/relationships/customXml" Target="../ink/ink25.xml"/><Relationship Id="rId4" Type="http://schemas.openxmlformats.org/officeDocument/2006/relationships/customXml" Target="../ink/ink22.xml"/><Relationship Id="rId9" Type="http://schemas.openxmlformats.org/officeDocument/2006/relationships/image" Target="../media/image31.png"/><Relationship Id="rId14" Type="http://schemas.openxmlformats.org/officeDocument/2006/relationships/customXml" Target="../ink/ink2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2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png"/><Relationship Id="rId2" Type="http://schemas.openxmlformats.org/officeDocument/2006/relationships/image" Target="../media/image43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5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png"/><Relationship Id="rId2" Type="http://schemas.openxmlformats.org/officeDocument/2006/relationships/image" Target="../media/image46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8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png"/><Relationship Id="rId2" Type="http://schemas.openxmlformats.org/officeDocument/2006/relationships/image" Target="../media/image49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1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2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3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4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5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7.png"/><Relationship Id="rId2" Type="http://schemas.openxmlformats.org/officeDocument/2006/relationships/image" Target="../media/image56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8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9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1.png"/><Relationship Id="rId2" Type="http://schemas.openxmlformats.org/officeDocument/2006/relationships/image" Target="../media/image60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C25A33-B95B-6F42-B62C-49A35524EF4A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altLang="zh-CN" dirty="0"/>
              <a:t>《</a:t>
            </a:r>
            <a:r>
              <a:rPr lang="zh-CN" altLang="en-US" dirty="0"/>
              <a:t>中庸</a:t>
            </a:r>
            <a:r>
              <a:rPr lang="en-US" altLang="zh-CN" dirty="0"/>
              <a:t>》</a:t>
            </a:r>
            <a:endParaRPr lang="en-CN" dirty="0"/>
          </a:p>
        </p:txBody>
      </p:sp>
    </p:spTree>
    <p:extLst>
      <p:ext uri="{BB962C8B-B14F-4D97-AF65-F5344CB8AC3E}">
        <p14:creationId xmlns:p14="http://schemas.microsoft.com/office/powerpoint/2010/main" val="366782426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7E00AB-CA07-244F-9C51-FFC04CE9FE6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《</a:t>
            </a:r>
            <a:r>
              <a:rPr lang="zh-CN" altLang="en-US" dirty="0"/>
              <a:t>中庸</a:t>
            </a:r>
            <a:r>
              <a:rPr lang="en-US" altLang="zh-CN" dirty="0"/>
              <a:t>》2.1</a:t>
            </a:r>
            <a:endParaRPr lang="en-CN" dirty="0"/>
          </a:p>
        </p:txBody>
      </p:sp>
      <p:pic>
        <p:nvPicPr>
          <p:cNvPr id="5" name="Content Placeholder 4" descr="Text&#10;&#10;Description automatically generated">
            <a:extLst>
              <a:ext uri="{FF2B5EF4-FFF2-40B4-BE49-F238E27FC236}">
                <a16:creationId xmlns:a16="http://schemas.microsoft.com/office/drawing/2014/main" id="{1C7748D3-6B46-EC4E-8095-42ACE02AB58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703981" y="1237208"/>
            <a:ext cx="6613274" cy="5139530"/>
          </a:xfr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76813A2C-6486-7840-9364-CB892FDF003F}"/>
              </a:ext>
            </a:extLst>
          </p:cNvPr>
          <p:cNvSpPr txBox="1"/>
          <p:nvPr/>
        </p:nvSpPr>
        <p:spPr>
          <a:xfrm>
            <a:off x="4600876" y="1505185"/>
            <a:ext cx="71000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/>
              <a:t>yú</a:t>
            </a:r>
            <a:endParaRPr lang="en-CN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66A246A-965F-734B-BD0C-BDE7985052ED}"/>
              </a:ext>
            </a:extLst>
          </p:cNvPr>
          <p:cNvSpPr txBox="1"/>
          <p:nvPr/>
        </p:nvSpPr>
        <p:spPr>
          <a:xfrm>
            <a:off x="6887159" y="1913094"/>
            <a:ext cx="80682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/>
              <a:t>xiàn</a:t>
            </a:r>
            <a:endParaRPr lang="en-CN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EBCD2B5-2D68-2849-A680-75A7836E8C33}"/>
              </a:ext>
            </a:extLst>
          </p:cNvPr>
          <p:cNvSpPr txBox="1"/>
          <p:nvPr/>
        </p:nvSpPr>
        <p:spPr>
          <a:xfrm>
            <a:off x="2874745" y="2867163"/>
            <a:ext cx="74227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/>
              <a:t>zhòng</a:t>
            </a:r>
            <a:endParaRPr lang="en-CN" dirty="0"/>
          </a:p>
        </p:txBody>
      </p:sp>
    </p:spTree>
    <p:extLst>
      <p:ext uri="{BB962C8B-B14F-4D97-AF65-F5344CB8AC3E}">
        <p14:creationId xmlns:p14="http://schemas.microsoft.com/office/powerpoint/2010/main" val="355286204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7F568D-8D54-2344-9D28-127BC8F071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《</a:t>
            </a:r>
            <a:r>
              <a:rPr lang="zh-CN" altLang="en-US" dirty="0"/>
              <a:t>中庸章句</a:t>
            </a:r>
            <a:r>
              <a:rPr lang="en-US" altLang="zh-CN" dirty="0"/>
              <a:t>》</a:t>
            </a:r>
            <a:r>
              <a:rPr lang="zh-CN" altLang="en-US" dirty="0"/>
              <a:t>之一</a:t>
            </a:r>
            <a:endParaRPr lang="en-CN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6C7296-6812-9E4E-ABC0-21B470BA01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51679" y="1428750"/>
            <a:ext cx="6392134" cy="5429250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zh-CN" altLang="en-US" sz="1800" dirty="0">
                <a:solidFill>
                  <a:srgbClr val="0070C0"/>
                </a:solidFill>
              </a:rPr>
              <a:t>中者，不偏不倚、無過不及之名。庸，平常也。</a:t>
            </a:r>
            <a:br>
              <a:rPr lang="zh-CN" altLang="en-US" sz="1800" dirty="0"/>
            </a:br>
            <a:br>
              <a:rPr lang="zh-CN" altLang="en-US" sz="1800" dirty="0"/>
            </a:br>
            <a:r>
              <a:rPr lang="zh-CN" altLang="en-US" sz="1800" dirty="0"/>
              <a:t>　　子程子曰：「不偏之謂中，不易之謂庸。中者，天下之正道，庸者，天下之定理。」此篇乃孔門傳授心法，子思恐其久而差也，故筆之於書，以授孟子。其書始言一理，中散為萬事，末復合為一理，「放之則彌六合，卷之則退藏於密」，其味無窮，皆實學也。善讀者玩索而有得焉，則終身用之，有不能盡者矣。</a:t>
            </a:r>
            <a:br>
              <a:rPr lang="zh-CN" altLang="en-US" sz="1800" dirty="0"/>
            </a:br>
            <a:br>
              <a:rPr lang="zh-CN" altLang="en-US" sz="1800" dirty="0"/>
            </a:br>
            <a:r>
              <a:rPr lang="zh-CN" altLang="en-US" sz="1800" dirty="0"/>
              <a:t>　　天命之謂性，率性之謂道，脩道之謂教。</a:t>
            </a:r>
            <a:endParaRPr lang="en-US" altLang="zh-CN" sz="1800" dirty="0"/>
          </a:p>
          <a:p>
            <a:pPr marL="0" indent="0">
              <a:buNone/>
            </a:pPr>
            <a:r>
              <a:rPr lang="zh-CN" altLang="en-US" sz="1800" dirty="0">
                <a:solidFill>
                  <a:srgbClr val="0070C0"/>
                </a:solidFill>
              </a:rPr>
              <a:t>命，猶令也。性，即理也。天以陰陽五行化生萬物，氣以成形，而理亦賦焉，猶命令也。於是人物之生，因各得其所賦之理，以為健順五常之德，所謂性也。率，循也。道，猶路也。人物各循其性之自然，則其日用事物之間，莫不各有當行之路，是則所謂道也。脩，品節之也。性道雖同，而氣稟或異，故不能無過不及之差，聖人因人物之所當行者而品節之，以為法於天下，則謂之教，若禮、樂、刑、政之屬是也。蓋人之所以為人，道之所以為道，聖人之所以為教，原其所自，無一不本於天而備於我。學者知之，則其於學知所用力而自不能已矣。故子思於此首發明之，讀者所宜深體而默識也。</a:t>
            </a:r>
            <a:endParaRPr lang="en-CN" sz="1800" dirty="0">
              <a:solidFill>
                <a:srgbClr val="0070C0"/>
              </a:solidFill>
            </a:endParaRPr>
          </a:p>
        </p:txBody>
      </p:sp>
      <p:pic>
        <p:nvPicPr>
          <p:cNvPr id="6" name="Picture 5" descr="Diagram&#10;&#10;Description automatically generated">
            <a:extLst>
              <a:ext uri="{FF2B5EF4-FFF2-40B4-BE49-F238E27FC236}">
                <a16:creationId xmlns:a16="http://schemas.microsoft.com/office/drawing/2014/main" id="{49977DFD-E359-FB48-8F36-B64EB736CD8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34565" y="0"/>
            <a:ext cx="2194205" cy="6858000"/>
          </a:xfrm>
          <a:prstGeom prst="rect">
            <a:avLst/>
          </a:prstGeom>
        </p:spPr>
      </p:pic>
      <mc:AlternateContent xmlns:mc="http://schemas.openxmlformats.org/markup-compatibility/2006">
        <mc:Choice xmlns:p14="http://schemas.microsoft.com/office/powerpoint/2010/main" Requires="p14">
          <p:contentPart p14:bwMode="auto" r:id="rId3">
            <p14:nvContentPartPr>
              <p14:cNvPr id="7" name="Ink 6">
                <a:extLst>
                  <a:ext uri="{FF2B5EF4-FFF2-40B4-BE49-F238E27FC236}">
                    <a16:creationId xmlns:a16="http://schemas.microsoft.com/office/drawing/2014/main" id="{388EF01F-2CD3-FB40-B5D6-54897115BE44}"/>
                  </a:ext>
                </a:extLst>
              </p14:cNvPr>
              <p14:cNvContentPartPr/>
              <p14:nvPr/>
            </p14:nvContentPartPr>
            <p14:xfrm>
              <a:off x="2872504" y="3505468"/>
              <a:ext cx="13320" cy="108720"/>
            </p14:xfrm>
          </p:contentPart>
        </mc:Choice>
        <mc:Fallback>
          <p:pic>
            <p:nvPicPr>
              <p:cNvPr id="7" name="Ink 6">
                <a:extLst>
                  <a:ext uri="{FF2B5EF4-FFF2-40B4-BE49-F238E27FC236}">
                    <a16:creationId xmlns:a16="http://schemas.microsoft.com/office/drawing/2014/main" id="{388EF01F-2CD3-FB40-B5D6-54897115BE44}"/>
                  </a:ext>
                </a:extLst>
              </p:cNvPr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2863864" y="3496468"/>
                <a:ext cx="30960" cy="1263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5">
            <p14:nvContentPartPr>
              <p14:cNvPr id="9" name="Ink 8">
                <a:extLst>
                  <a:ext uri="{FF2B5EF4-FFF2-40B4-BE49-F238E27FC236}">
                    <a16:creationId xmlns:a16="http://schemas.microsoft.com/office/drawing/2014/main" id="{66799825-AAEA-E449-B6DA-A261228D30DF}"/>
                  </a:ext>
                </a:extLst>
              </p14:cNvPr>
              <p14:cNvContentPartPr/>
              <p14:nvPr/>
            </p14:nvContentPartPr>
            <p14:xfrm>
              <a:off x="4125664" y="3496828"/>
              <a:ext cx="100440" cy="53280"/>
            </p14:xfrm>
          </p:contentPart>
        </mc:Choice>
        <mc:Fallback>
          <p:pic>
            <p:nvPicPr>
              <p:cNvPr id="9" name="Ink 8">
                <a:extLst>
                  <a:ext uri="{FF2B5EF4-FFF2-40B4-BE49-F238E27FC236}">
                    <a16:creationId xmlns:a16="http://schemas.microsoft.com/office/drawing/2014/main" id="{66799825-AAEA-E449-B6DA-A261228D30DF}"/>
                  </a:ext>
                </a:extLst>
              </p:cNvPr>
              <p:cNvPicPr/>
              <p:nvPr/>
            </p:nvPicPr>
            <p:blipFill>
              <a:blip r:embed="rId6"/>
              <a:stretch>
                <a:fillRect/>
              </a:stretch>
            </p:blipFill>
            <p:spPr>
              <a:xfrm>
                <a:off x="4116664" y="3487828"/>
                <a:ext cx="118080" cy="709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7">
            <p14:nvContentPartPr>
              <p14:cNvPr id="10" name="Ink 9">
                <a:extLst>
                  <a:ext uri="{FF2B5EF4-FFF2-40B4-BE49-F238E27FC236}">
                    <a16:creationId xmlns:a16="http://schemas.microsoft.com/office/drawing/2014/main" id="{52BEF753-E02F-B149-A804-728D47DB96EB}"/>
                  </a:ext>
                </a:extLst>
              </p14:cNvPr>
              <p14:cNvContentPartPr/>
              <p14:nvPr/>
            </p14:nvContentPartPr>
            <p14:xfrm>
              <a:off x="5414824" y="3451468"/>
              <a:ext cx="53280" cy="77040"/>
            </p14:xfrm>
          </p:contentPart>
        </mc:Choice>
        <mc:Fallback>
          <p:pic>
            <p:nvPicPr>
              <p:cNvPr id="10" name="Ink 9">
                <a:extLst>
                  <a:ext uri="{FF2B5EF4-FFF2-40B4-BE49-F238E27FC236}">
                    <a16:creationId xmlns:a16="http://schemas.microsoft.com/office/drawing/2014/main" id="{52BEF753-E02F-B149-A804-728D47DB96EB}"/>
                  </a:ext>
                </a:extLst>
              </p:cNvPr>
              <p:cNvPicPr/>
              <p:nvPr/>
            </p:nvPicPr>
            <p:blipFill>
              <a:blip r:embed="rId8"/>
              <a:stretch>
                <a:fillRect/>
              </a:stretch>
            </p:blipFill>
            <p:spPr>
              <a:xfrm>
                <a:off x="5406184" y="3442828"/>
                <a:ext cx="70920" cy="9468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225480035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7F568D-8D54-2344-9D28-127BC8F071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《</a:t>
            </a:r>
            <a:r>
              <a:rPr lang="zh-CN" altLang="en-US" dirty="0"/>
              <a:t>中庸章句</a:t>
            </a:r>
            <a:r>
              <a:rPr lang="en-US" altLang="zh-CN" dirty="0"/>
              <a:t>》</a:t>
            </a:r>
            <a:r>
              <a:rPr lang="zh-CN" altLang="en-US" dirty="0"/>
              <a:t>之二</a:t>
            </a:r>
            <a:endParaRPr lang="en-CN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6C7296-6812-9E4E-ABC0-21B470BA01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51679" y="1428750"/>
            <a:ext cx="6392134" cy="542925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zh-CN" altLang="en-US" dirty="0"/>
              <a:t>        道也者，不可須臾離也，可離非道也。是故君子戒慎乎其所不睹，恐懼乎其所不聞。</a:t>
            </a:r>
            <a:endParaRPr lang="en-US" altLang="zh-CN" dirty="0"/>
          </a:p>
          <a:p>
            <a:pPr marL="0" indent="0">
              <a:buNone/>
            </a:pPr>
            <a:r>
              <a:rPr lang="zh-CN" altLang="en-US" dirty="0">
                <a:solidFill>
                  <a:srgbClr val="0070C0"/>
                </a:solidFill>
              </a:rPr>
              <a:t>離，去聲。○道者，日用事物當行之理，皆性之德而具於心，無物不有，無時不然，所以不可須臾離也。若其可離，則為外物而非道矣。是以君子之心常存敬畏，雖不見聞，亦不敢忽，所以存天理之本然，而不使離於須臾之頃也。</a:t>
            </a:r>
            <a:endParaRPr lang="en-US" altLang="zh-CN" dirty="0">
              <a:solidFill>
                <a:srgbClr val="0070C0"/>
              </a:solidFill>
            </a:endParaRPr>
          </a:p>
          <a:p>
            <a:pPr marL="0" indent="0">
              <a:buNone/>
            </a:pPr>
            <a:r>
              <a:rPr lang="zh-CN" altLang="en-US" dirty="0"/>
              <a:t>       莫見乎隱，莫顯乎微，故君子慎其獨也。</a:t>
            </a:r>
            <a:endParaRPr lang="en-US" altLang="zh-CN" dirty="0"/>
          </a:p>
          <a:p>
            <a:pPr marL="0" indent="0">
              <a:buNone/>
            </a:pPr>
            <a:r>
              <a:rPr lang="zh-CN" altLang="en-US" dirty="0">
                <a:solidFill>
                  <a:srgbClr val="0070C0"/>
                </a:solidFill>
              </a:rPr>
              <a:t>見，音現。隱，暗處也。微，細事也。獨者，人所不知而己所獨知之地也。言幽暗之中，細微之事，跡雖未形而幾則已動，人雖不知而己獨知之，則是天下之事無有著見明顯而過於此者。是以君子既常戒懼，而於此尤加謹焉，所以遏人欲於將萌，而不使其滋長於隱微之中，以至離道之遠也</a:t>
            </a:r>
            <a:r>
              <a:rPr lang="zh-CN" altLang="en-US" dirty="0"/>
              <a:t>。</a:t>
            </a:r>
            <a:endParaRPr lang="en-CN" sz="1800" dirty="0">
              <a:solidFill>
                <a:srgbClr val="0070C0"/>
              </a:solidFill>
            </a:endParaRPr>
          </a:p>
        </p:txBody>
      </p:sp>
      <p:pic>
        <p:nvPicPr>
          <p:cNvPr id="5" name="Picture 4" descr="Chart&#10;&#10;Description automatically generated">
            <a:extLst>
              <a:ext uri="{FF2B5EF4-FFF2-40B4-BE49-F238E27FC236}">
                <a16:creationId xmlns:a16="http://schemas.microsoft.com/office/drawing/2014/main" id="{05E36AF6-3B35-CF44-B5BC-E3514A23F4C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46075" y="0"/>
            <a:ext cx="1025165" cy="6858000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D514B30F-FC84-C64F-B908-FD9B964B296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672525" y="0"/>
            <a:ext cx="283902" cy="6858000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A1175CA6-A086-5F4F-BE01-1B9DFC0475E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009067" y="0"/>
            <a:ext cx="618634" cy="6858000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E719A931-F731-0646-8602-A9CCF9370AAA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643813" y="0"/>
            <a:ext cx="279562" cy="6858000"/>
          </a:xfrm>
          <a:prstGeom prst="rect">
            <a:avLst/>
          </a:prstGeom>
        </p:spPr>
      </p:pic>
      <p:grpSp>
        <p:nvGrpSpPr>
          <p:cNvPr id="15" name="Group 14">
            <a:extLst>
              <a:ext uri="{FF2B5EF4-FFF2-40B4-BE49-F238E27FC236}">
                <a16:creationId xmlns:a16="http://schemas.microsoft.com/office/drawing/2014/main" id="{83969FB5-801B-004D-B642-F214BEFE1C01}"/>
              </a:ext>
            </a:extLst>
          </p:cNvPr>
          <p:cNvGrpSpPr/>
          <p:nvPr/>
        </p:nvGrpSpPr>
        <p:grpSpPr>
          <a:xfrm>
            <a:off x="4387024" y="1398388"/>
            <a:ext cx="98640" cy="154800"/>
            <a:chOff x="4387024" y="1398388"/>
            <a:chExt cx="98640" cy="15480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6">
              <p14:nvContentPartPr>
                <p14:cNvPr id="13" name="Ink 12">
                  <a:extLst>
                    <a:ext uri="{FF2B5EF4-FFF2-40B4-BE49-F238E27FC236}">
                      <a16:creationId xmlns:a16="http://schemas.microsoft.com/office/drawing/2014/main" id="{48C30548-B402-DF4E-954C-3EBCDECC3776}"/>
                    </a:ext>
                  </a:extLst>
                </p14:cNvPr>
                <p14:cNvContentPartPr/>
                <p14:nvPr/>
              </p14:nvContentPartPr>
              <p14:xfrm>
                <a:off x="4387024" y="1398388"/>
                <a:ext cx="98640" cy="92880"/>
              </p14:xfrm>
            </p:contentPart>
          </mc:Choice>
          <mc:Fallback>
            <p:pic>
              <p:nvPicPr>
                <p:cNvPr id="13" name="Ink 12">
                  <a:extLst>
                    <a:ext uri="{FF2B5EF4-FFF2-40B4-BE49-F238E27FC236}">
                      <a16:creationId xmlns:a16="http://schemas.microsoft.com/office/drawing/2014/main" id="{48C30548-B402-DF4E-954C-3EBCDECC3776}"/>
                    </a:ext>
                  </a:extLst>
                </p:cNvPr>
                <p:cNvPicPr/>
                <p:nvPr/>
              </p:nvPicPr>
              <p:blipFill>
                <a:blip r:embed="rId7"/>
                <a:stretch>
                  <a:fillRect/>
                </a:stretch>
              </p:blipFill>
              <p:spPr>
                <a:xfrm>
                  <a:off x="4378384" y="1389748"/>
                  <a:ext cx="116280" cy="1105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8">
              <p14:nvContentPartPr>
                <p14:cNvPr id="14" name="Ink 13">
                  <a:extLst>
                    <a:ext uri="{FF2B5EF4-FFF2-40B4-BE49-F238E27FC236}">
                      <a16:creationId xmlns:a16="http://schemas.microsoft.com/office/drawing/2014/main" id="{ACDEB848-15AC-B543-94FC-D9A513F008EC}"/>
                    </a:ext>
                  </a:extLst>
                </p14:cNvPr>
                <p14:cNvContentPartPr/>
                <p14:nvPr/>
              </p14:nvContentPartPr>
              <p14:xfrm>
                <a:off x="4452904" y="1441228"/>
                <a:ext cx="360" cy="111960"/>
              </p14:xfrm>
            </p:contentPart>
          </mc:Choice>
          <mc:Fallback>
            <p:pic>
              <p:nvPicPr>
                <p:cNvPr id="14" name="Ink 13">
                  <a:extLst>
                    <a:ext uri="{FF2B5EF4-FFF2-40B4-BE49-F238E27FC236}">
                      <a16:creationId xmlns:a16="http://schemas.microsoft.com/office/drawing/2014/main" id="{ACDEB848-15AC-B543-94FC-D9A513F008EC}"/>
                    </a:ext>
                  </a:extLst>
                </p:cNvPr>
                <p:cNvPicPr/>
                <p:nvPr/>
              </p:nvPicPr>
              <p:blipFill>
                <a:blip r:embed="rId9"/>
                <a:stretch>
                  <a:fillRect/>
                </a:stretch>
              </p:blipFill>
              <p:spPr>
                <a:xfrm>
                  <a:off x="4444264" y="1432228"/>
                  <a:ext cx="18000" cy="12960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18" name="Group 17">
            <a:extLst>
              <a:ext uri="{FF2B5EF4-FFF2-40B4-BE49-F238E27FC236}">
                <a16:creationId xmlns:a16="http://schemas.microsoft.com/office/drawing/2014/main" id="{9020E184-C504-FD4E-A077-20326B71C80D}"/>
              </a:ext>
            </a:extLst>
          </p:cNvPr>
          <p:cNvGrpSpPr/>
          <p:nvPr/>
        </p:nvGrpSpPr>
        <p:grpSpPr>
          <a:xfrm>
            <a:off x="2881864" y="1782508"/>
            <a:ext cx="70560" cy="77760"/>
            <a:chOff x="2881864" y="1782508"/>
            <a:chExt cx="70560" cy="7776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10">
              <p14:nvContentPartPr>
                <p14:cNvPr id="16" name="Ink 15">
                  <a:extLst>
                    <a:ext uri="{FF2B5EF4-FFF2-40B4-BE49-F238E27FC236}">
                      <a16:creationId xmlns:a16="http://schemas.microsoft.com/office/drawing/2014/main" id="{D18DC531-8FE0-6F4D-B286-36515CEC935F}"/>
                    </a:ext>
                  </a:extLst>
                </p14:cNvPr>
                <p14:cNvContentPartPr/>
                <p14:nvPr/>
              </p14:nvContentPartPr>
              <p14:xfrm>
                <a:off x="2881864" y="1808788"/>
                <a:ext cx="50400" cy="51480"/>
              </p14:xfrm>
            </p:contentPart>
          </mc:Choice>
          <mc:Fallback>
            <p:pic>
              <p:nvPicPr>
                <p:cNvPr id="16" name="Ink 15">
                  <a:extLst>
                    <a:ext uri="{FF2B5EF4-FFF2-40B4-BE49-F238E27FC236}">
                      <a16:creationId xmlns:a16="http://schemas.microsoft.com/office/drawing/2014/main" id="{D18DC531-8FE0-6F4D-B286-36515CEC935F}"/>
                    </a:ext>
                  </a:extLst>
                </p:cNvPr>
                <p:cNvPicPr/>
                <p:nvPr/>
              </p:nvPicPr>
              <p:blipFill>
                <a:blip r:embed="rId11"/>
                <a:stretch>
                  <a:fillRect/>
                </a:stretch>
              </p:blipFill>
              <p:spPr>
                <a:xfrm>
                  <a:off x="2873224" y="1799788"/>
                  <a:ext cx="68040" cy="691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2">
              <p14:nvContentPartPr>
                <p14:cNvPr id="17" name="Ink 16">
                  <a:extLst>
                    <a:ext uri="{FF2B5EF4-FFF2-40B4-BE49-F238E27FC236}">
                      <a16:creationId xmlns:a16="http://schemas.microsoft.com/office/drawing/2014/main" id="{6CAD1382-BA7F-F241-82EB-12391417142F}"/>
                    </a:ext>
                  </a:extLst>
                </p14:cNvPr>
                <p14:cNvContentPartPr/>
                <p14:nvPr/>
              </p14:nvContentPartPr>
              <p14:xfrm>
                <a:off x="2890864" y="1782508"/>
                <a:ext cx="61560" cy="360"/>
              </p14:xfrm>
            </p:contentPart>
          </mc:Choice>
          <mc:Fallback>
            <p:pic>
              <p:nvPicPr>
                <p:cNvPr id="17" name="Ink 16">
                  <a:extLst>
                    <a:ext uri="{FF2B5EF4-FFF2-40B4-BE49-F238E27FC236}">
                      <a16:creationId xmlns:a16="http://schemas.microsoft.com/office/drawing/2014/main" id="{6CAD1382-BA7F-F241-82EB-12391417142F}"/>
                    </a:ext>
                  </a:extLst>
                </p:cNvPr>
                <p:cNvPicPr/>
                <p:nvPr/>
              </p:nvPicPr>
              <p:blipFill>
                <a:blip r:embed="rId13"/>
                <a:stretch>
                  <a:fillRect/>
                </a:stretch>
              </p:blipFill>
              <p:spPr>
                <a:xfrm>
                  <a:off x="2881864" y="1773508"/>
                  <a:ext cx="79200" cy="18000"/>
                </a:xfrm>
                <a:prstGeom prst="rect">
                  <a:avLst/>
                </a:prstGeom>
              </p:spPr>
            </p:pic>
          </mc:Fallback>
        </mc:AlternateContent>
      </p:grpSp>
      <mc:AlternateContent xmlns:mc="http://schemas.openxmlformats.org/markup-compatibility/2006">
        <mc:Choice xmlns:p14="http://schemas.microsoft.com/office/powerpoint/2010/main" Requires="p14">
          <p:contentPart p14:bwMode="auto" r:id="rId14">
            <p14:nvContentPartPr>
              <p14:cNvPr id="19" name="Ink 18">
                <a:extLst>
                  <a:ext uri="{FF2B5EF4-FFF2-40B4-BE49-F238E27FC236}">
                    <a16:creationId xmlns:a16="http://schemas.microsoft.com/office/drawing/2014/main" id="{C0CA1A7E-41D5-FD44-BE96-EF0BC19DB4C6}"/>
                  </a:ext>
                </a:extLst>
              </p14:cNvPr>
              <p14:cNvContentPartPr/>
              <p14:nvPr/>
            </p14:nvContentPartPr>
            <p14:xfrm>
              <a:off x="4952584" y="1801588"/>
              <a:ext cx="60120" cy="75600"/>
            </p14:xfrm>
          </p:contentPart>
        </mc:Choice>
        <mc:Fallback>
          <p:pic>
            <p:nvPicPr>
              <p:cNvPr id="19" name="Ink 18">
                <a:extLst>
                  <a:ext uri="{FF2B5EF4-FFF2-40B4-BE49-F238E27FC236}">
                    <a16:creationId xmlns:a16="http://schemas.microsoft.com/office/drawing/2014/main" id="{C0CA1A7E-41D5-FD44-BE96-EF0BC19DB4C6}"/>
                  </a:ext>
                </a:extLst>
              </p:cNvPr>
              <p:cNvPicPr/>
              <p:nvPr/>
            </p:nvPicPr>
            <p:blipFill>
              <a:blip r:embed="rId15"/>
              <a:stretch>
                <a:fillRect/>
              </a:stretch>
            </p:blipFill>
            <p:spPr>
              <a:xfrm>
                <a:off x="4943944" y="1792588"/>
                <a:ext cx="77760" cy="932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16">
            <p14:nvContentPartPr>
              <p14:cNvPr id="23" name="Ink 22">
                <a:extLst>
                  <a:ext uri="{FF2B5EF4-FFF2-40B4-BE49-F238E27FC236}">
                    <a16:creationId xmlns:a16="http://schemas.microsoft.com/office/drawing/2014/main" id="{4676CC44-FE5A-2F4B-8EE3-906F8C2A9B60}"/>
                  </a:ext>
                </a:extLst>
              </p14:cNvPr>
              <p14:cNvContentPartPr/>
              <p14:nvPr/>
            </p14:nvContentPartPr>
            <p14:xfrm>
              <a:off x="2799784" y="3902188"/>
              <a:ext cx="98280" cy="123840"/>
            </p14:xfrm>
          </p:contentPart>
        </mc:Choice>
        <mc:Fallback>
          <p:pic>
            <p:nvPicPr>
              <p:cNvPr id="23" name="Ink 22">
                <a:extLst>
                  <a:ext uri="{FF2B5EF4-FFF2-40B4-BE49-F238E27FC236}">
                    <a16:creationId xmlns:a16="http://schemas.microsoft.com/office/drawing/2014/main" id="{4676CC44-FE5A-2F4B-8EE3-906F8C2A9B60}"/>
                  </a:ext>
                </a:extLst>
              </p:cNvPr>
              <p:cNvPicPr/>
              <p:nvPr/>
            </p:nvPicPr>
            <p:blipFill>
              <a:blip r:embed="rId17"/>
              <a:stretch>
                <a:fillRect/>
              </a:stretch>
            </p:blipFill>
            <p:spPr>
              <a:xfrm>
                <a:off x="2791144" y="3893188"/>
                <a:ext cx="115920" cy="1414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18">
            <p14:nvContentPartPr>
              <p14:cNvPr id="24" name="Ink 23">
                <a:extLst>
                  <a:ext uri="{FF2B5EF4-FFF2-40B4-BE49-F238E27FC236}">
                    <a16:creationId xmlns:a16="http://schemas.microsoft.com/office/drawing/2014/main" id="{EBB31FA7-C6B6-AB4F-9915-1946984C0A5D}"/>
                  </a:ext>
                </a:extLst>
              </p14:cNvPr>
              <p14:cNvContentPartPr/>
              <p14:nvPr/>
            </p14:nvContentPartPr>
            <p14:xfrm>
              <a:off x="4153024" y="3889948"/>
              <a:ext cx="72720" cy="122040"/>
            </p14:xfrm>
          </p:contentPart>
        </mc:Choice>
        <mc:Fallback>
          <p:pic>
            <p:nvPicPr>
              <p:cNvPr id="24" name="Ink 23">
                <a:extLst>
                  <a:ext uri="{FF2B5EF4-FFF2-40B4-BE49-F238E27FC236}">
                    <a16:creationId xmlns:a16="http://schemas.microsoft.com/office/drawing/2014/main" id="{EBB31FA7-C6B6-AB4F-9915-1946984C0A5D}"/>
                  </a:ext>
                </a:extLst>
              </p:cNvPr>
              <p:cNvPicPr/>
              <p:nvPr/>
            </p:nvPicPr>
            <p:blipFill>
              <a:blip r:embed="rId19"/>
              <a:stretch>
                <a:fillRect/>
              </a:stretch>
            </p:blipFill>
            <p:spPr>
              <a:xfrm>
                <a:off x="4144024" y="3880948"/>
                <a:ext cx="90360" cy="139680"/>
              </a:xfrm>
              <a:prstGeom prst="rect">
                <a:avLst/>
              </a:prstGeom>
            </p:spPr>
          </p:pic>
        </mc:Fallback>
      </mc:AlternateContent>
      <p:grpSp>
        <p:nvGrpSpPr>
          <p:cNvPr id="28" name="Group 27">
            <a:extLst>
              <a:ext uri="{FF2B5EF4-FFF2-40B4-BE49-F238E27FC236}">
                <a16:creationId xmlns:a16="http://schemas.microsoft.com/office/drawing/2014/main" id="{DCFB11AA-404F-7A4A-BBC5-0F91BB342308}"/>
              </a:ext>
            </a:extLst>
          </p:cNvPr>
          <p:cNvGrpSpPr/>
          <p:nvPr/>
        </p:nvGrpSpPr>
        <p:grpSpPr>
          <a:xfrm>
            <a:off x="6104584" y="3930988"/>
            <a:ext cx="97200" cy="147960"/>
            <a:chOff x="6104584" y="3930988"/>
            <a:chExt cx="97200" cy="14796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20">
              <p14:nvContentPartPr>
                <p14:cNvPr id="26" name="Ink 25">
                  <a:extLst>
                    <a:ext uri="{FF2B5EF4-FFF2-40B4-BE49-F238E27FC236}">
                      <a16:creationId xmlns:a16="http://schemas.microsoft.com/office/drawing/2014/main" id="{AE71BD80-12D6-824A-8C3F-C5B43A06FDB9}"/>
                    </a:ext>
                  </a:extLst>
                </p14:cNvPr>
                <p14:cNvContentPartPr/>
                <p14:nvPr/>
              </p14:nvContentPartPr>
              <p14:xfrm>
                <a:off x="6104584" y="3930988"/>
                <a:ext cx="97200" cy="52200"/>
              </p14:xfrm>
            </p:contentPart>
          </mc:Choice>
          <mc:Fallback>
            <p:pic>
              <p:nvPicPr>
                <p:cNvPr id="26" name="Ink 25">
                  <a:extLst>
                    <a:ext uri="{FF2B5EF4-FFF2-40B4-BE49-F238E27FC236}">
                      <a16:creationId xmlns:a16="http://schemas.microsoft.com/office/drawing/2014/main" id="{AE71BD80-12D6-824A-8C3F-C5B43A06FDB9}"/>
                    </a:ext>
                  </a:extLst>
                </p:cNvPr>
                <p:cNvPicPr/>
                <p:nvPr/>
              </p:nvPicPr>
              <p:blipFill>
                <a:blip r:embed="rId21"/>
                <a:stretch>
                  <a:fillRect/>
                </a:stretch>
              </p:blipFill>
              <p:spPr>
                <a:xfrm>
                  <a:off x="6095584" y="3922348"/>
                  <a:ext cx="114840" cy="698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2">
              <p14:nvContentPartPr>
                <p14:cNvPr id="27" name="Ink 26">
                  <a:extLst>
                    <a:ext uri="{FF2B5EF4-FFF2-40B4-BE49-F238E27FC236}">
                      <a16:creationId xmlns:a16="http://schemas.microsoft.com/office/drawing/2014/main" id="{F16FFAD9-3A94-B847-96E7-11FF9B559960}"/>
                    </a:ext>
                  </a:extLst>
                </p14:cNvPr>
                <p14:cNvContentPartPr/>
                <p14:nvPr/>
              </p14:nvContentPartPr>
              <p14:xfrm>
                <a:off x="6185224" y="3968068"/>
                <a:ext cx="3240" cy="110880"/>
              </p14:xfrm>
            </p:contentPart>
          </mc:Choice>
          <mc:Fallback>
            <p:pic>
              <p:nvPicPr>
                <p:cNvPr id="27" name="Ink 26">
                  <a:extLst>
                    <a:ext uri="{FF2B5EF4-FFF2-40B4-BE49-F238E27FC236}">
                      <a16:creationId xmlns:a16="http://schemas.microsoft.com/office/drawing/2014/main" id="{F16FFAD9-3A94-B847-96E7-11FF9B559960}"/>
                    </a:ext>
                  </a:extLst>
                </p:cNvPr>
                <p:cNvPicPr/>
                <p:nvPr/>
              </p:nvPicPr>
              <p:blipFill>
                <a:blip r:embed="rId23"/>
                <a:stretch>
                  <a:fillRect/>
                </a:stretch>
              </p:blipFill>
              <p:spPr>
                <a:xfrm>
                  <a:off x="6176584" y="3959428"/>
                  <a:ext cx="20880" cy="128520"/>
                </a:xfrm>
                <a:prstGeom prst="rect">
                  <a:avLst/>
                </a:prstGeom>
              </p:spPr>
            </p:pic>
          </mc:Fallback>
        </mc:AlternateContent>
      </p:grpSp>
      <p:sp>
        <p:nvSpPr>
          <p:cNvPr id="29" name="TextBox 28">
            <a:extLst>
              <a:ext uri="{FF2B5EF4-FFF2-40B4-BE49-F238E27FC236}">
                <a16:creationId xmlns:a16="http://schemas.microsoft.com/office/drawing/2014/main" id="{416B6CD6-7940-C547-BF7F-7CB120626B25}"/>
              </a:ext>
            </a:extLst>
          </p:cNvPr>
          <p:cNvSpPr txBox="1"/>
          <p:nvPr/>
        </p:nvSpPr>
        <p:spPr>
          <a:xfrm>
            <a:off x="3629670" y="1220764"/>
            <a:ext cx="710005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 err="1"/>
              <a:t>yú</a:t>
            </a:r>
            <a:endParaRPr lang="en-CN" sz="1400" dirty="0"/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71BB9FF6-6EEA-4943-A85D-4A8B7BA5F97C}"/>
              </a:ext>
            </a:extLst>
          </p:cNvPr>
          <p:cNvSpPr txBox="1"/>
          <p:nvPr/>
        </p:nvSpPr>
        <p:spPr>
          <a:xfrm>
            <a:off x="1979641" y="3777099"/>
            <a:ext cx="806823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 err="1"/>
              <a:t>xiàn</a:t>
            </a:r>
            <a:endParaRPr lang="en-CN" sz="1400" dirty="0"/>
          </a:p>
        </p:txBody>
      </p:sp>
    </p:spTree>
    <p:extLst>
      <p:ext uri="{BB962C8B-B14F-4D97-AF65-F5344CB8AC3E}">
        <p14:creationId xmlns:p14="http://schemas.microsoft.com/office/powerpoint/2010/main" val="82102191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7F568D-8D54-2344-9D28-127BC8F071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《</a:t>
            </a:r>
            <a:r>
              <a:rPr lang="zh-CN" altLang="en-US" dirty="0"/>
              <a:t>中庸章句</a:t>
            </a:r>
            <a:r>
              <a:rPr lang="en-US" altLang="zh-CN" dirty="0"/>
              <a:t>》</a:t>
            </a:r>
            <a:r>
              <a:rPr lang="zh-CN" altLang="en-US" dirty="0"/>
              <a:t>之三</a:t>
            </a:r>
            <a:endParaRPr lang="en-CN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6C7296-6812-9E4E-ABC0-21B470BA01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51678" y="2069881"/>
            <a:ext cx="6392134" cy="542925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zh-CN" altLang="en-US" dirty="0"/>
              <a:t>       喜怒哀樂之未發，謂之中；發而皆中節，謂之和。中也者，天下之大本也；和也者，天下之達道也。</a:t>
            </a:r>
            <a:endParaRPr lang="en-US" altLang="zh-CN" dirty="0"/>
          </a:p>
          <a:p>
            <a:pPr marL="0" indent="0">
              <a:buNone/>
            </a:pPr>
            <a:r>
              <a:rPr lang="zh-CN" altLang="en-US" dirty="0">
                <a:solidFill>
                  <a:srgbClr val="0070C0"/>
                </a:solidFill>
              </a:rPr>
              <a:t>樂，音洛。中節之中，去聲。喜、怒、哀、樂，情也。其未發，則性也，無所偏倚，故謂之中。發皆中節，情之正也，無所乖戾，故謂之和。大本者，天命之性，天下之理皆由此出，道之體也。達道者，循性之謂，天下古今之所共由，道之用也。此言性情之德，以明道不可離之意。</a:t>
            </a:r>
            <a:endParaRPr lang="en-US" altLang="zh-CN" dirty="0">
              <a:solidFill>
                <a:srgbClr val="0070C0"/>
              </a:solidFill>
            </a:endParaRPr>
          </a:p>
        </p:txBody>
      </p:sp>
      <mc:AlternateContent xmlns:mc="http://schemas.openxmlformats.org/markup-compatibility/2006">
        <mc:Choice xmlns:p14="http://schemas.microsoft.com/office/powerpoint/2010/main" Requires="p14">
          <p:contentPart p14:bwMode="auto" r:id="rId2">
            <p14:nvContentPartPr>
              <p14:cNvPr id="4" name="Ink 3">
                <a:extLst>
                  <a:ext uri="{FF2B5EF4-FFF2-40B4-BE49-F238E27FC236}">
                    <a16:creationId xmlns:a16="http://schemas.microsoft.com/office/drawing/2014/main" id="{17D784DE-10E1-CA4F-A3FC-444F4E6370DA}"/>
                  </a:ext>
                </a:extLst>
              </p14:cNvPr>
              <p14:cNvContentPartPr/>
              <p14:nvPr/>
            </p14:nvContentPartPr>
            <p14:xfrm>
              <a:off x="4565944" y="1948108"/>
              <a:ext cx="5040" cy="122760"/>
            </p14:xfrm>
          </p:contentPart>
        </mc:Choice>
        <mc:Fallback>
          <p:pic>
            <p:nvPicPr>
              <p:cNvPr id="4" name="Ink 3">
                <a:extLst>
                  <a:ext uri="{FF2B5EF4-FFF2-40B4-BE49-F238E27FC236}">
                    <a16:creationId xmlns:a16="http://schemas.microsoft.com/office/drawing/2014/main" id="{17D784DE-10E1-CA4F-A3FC-444F4E6370DA}"/>
                  </a:ext>
                </a:extLst>
              </p:cNvPr>
              <p:cNvPicPr/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4557304" y="1939108"/>
                <a:ext cx="22680" cy="1404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4">
            <p14:nvContentPartPr>
              <p14:cNvPr id="8" name="Ink 7">
                <a:extLst>
                  <a:ext uri="{FF2B5EF4-FFF2-40B4-BE49-F238E27FC236}">
                    <a16:creationId xmlns:a16="http://schemas.microsoft.com/office/drawing/2014/main" id="{CF0D08B5-017A-DF44-8006-BC0226EA109C}"/>
                  </a:ext>
                </a:extLst>
              </p14:cNvPr>
              <p14:cNvContentPartPr/>
              <p14:nvPr/>
            </p14:nvContentPartPr>
            <p14:xfrm>
              <a:off x="4644784" y="1931908"/>
              <a:ext cx="79200" cy="122400"/>
            </p14:xfrm>
          </p:contentPart>
        </mc:Choice>
        <mc:Fallback>
          <p:pic>
            <p:nvPicPr>
              <p:cNvPr id="8" name="Ink 7">
                <a:extLst>
                  <a:ext uri="{FF2B5EF4-FFF2-40B4-BE49-F238E27FC236}">
                    <a16:creationId xmlns:a16="http://schemas.microsoft.com/office/drawing/2014/main" id="{CF0D08B5-017A-DF44-8006-BC0226EA109C}"/>
                  </a:ext>
                </a:extLst>
              </p:cNvPr>
              <p:cNvPicPr/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4636144" y="1922908"/>
                <a:ext cx="96840" cy="140040"/>
              </a:xfrm>
              <a:prstGeom prst="rect">
                <a:avLst/>
              </a:prstGeom>
            </p:spPr>
          </p:pic>
        </mc:Fallback>
      </mc:AlternateContent>
      <p:grpSp>
        <p:nvGrpSpPr>
          <p:cNvPr id="11" name="Group 10">
            <a:extLst>
              <a:ext uri="{FF2B5EF4-FFF2-40B4-BE49-F238E27FC236}">
                <a16:creationId xmlns:a16="http://schemas.microsoft.com/office/drawing/2014/main" id="{05D2EC5E-8B93-6B4D-8053-7DB5156397A5}"/>
              </a:ext>
            </a:extLst>
          </p:cNvPr>
          <p:cNvGrpSpPr/>
          <p:nvPr/>
        </p:nvGrpSpPr>
        <p:grpSpPr>
          <a:xfrm>
            <a:off x="7216264" y="2058268"/>
            <a:ext cx="54000" cy="123840"/>
            <a:chOff x="7216264" y="2058268"/>
            <a:chExt cx="54000" cy="12384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6">
              <p14:nvContentPartPr>
                <p14:cNvPr id="9" name="Ink 8">
                  <a:extLst>
                    <a:ext uri="{FF2B5EF4-FFF2-40B4-BE49-F238E27FC236}">
                      <a16:creationId xmlns:a16="http://schemas.microsoft.com/office/drawing/2014/main" id="{606CB992-660F-4547-9EAB-1AED1C7B34C1}"/>
                    </a:ext>
                  </a:extLst>
                </p14:cNvPr>
                <p14:cNvContentPartPr/>
                <p14:nvPr/>
              </p14:nvContentPartPr>
              <p14:xfrm>
                <a:off x="7216264" y="2069068"/>
                <a:ext cx="360" cy="110160"/>
              </p14:xfrm>
            </p:contentPart>
          </mc:Choice>
          <mc:Fallback>
            <p:pic>
              <p:nvPicPr>
                <p:cNvPr id="9" name="Ink 8">
                  <a:extLst>
                    <a:ext uri="{FF2B5EF4-FFF2-40B4-BE49-F238E27FC236}">
                      <a16:creationId xmlns:a16="http://schemas.microsoft.com/office/drawing/2014/main" id="{606CB992-660F-4547-9EAB-1AED1C7B34C1}"/>
                    </a:ext>
                  </a:extLst>
                </p:cNvPr>
                <p:cNvPicPr/>
                <p:nvPr/>
              </p:nvPicPr>
              <p:blipFill>
                <a:blip r:embed="rId7"/>
                <a:stretch>
                  <a:fillRect/>
                </a:stretch>
              </p:blipFill>
              <p:spPr>
                <a:xfrm>
                  <a:off x="7207264" y="2060068"/>
                  <a:ext cx="18000" cy="1278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8">
              <p14:nvContentPartPr>
                <p14:cNvPr id="10" name="Ink 9">
                  <a:extLst>
                    <a:ext uri="{FF2B5EF4-FFF2-40B4-BE49-F238E27FC236}">
                      <a16:creationId xmlns:a16="http://schemas.microsoft.com/office/drawing/2014/main" id="{38583166-343B-4346-9418-C25C5DBC7651}"/>
                    </a:ext>
                  </a:extLst>
                </p14:cNvPr>
                <p14:cNvContentPartPr/>
                <p14:nvPr/>
              </p14:nvContentPartPr>
              <p14:xfrm>
                <a:off x="7269904" y="2058268"/>
                <a:ext cx="360" cy="123840"/>
              </p14:xfrm>
            </p:contentPart>
          </mc:Choice>
          <mc:Fallback>
            <p:pic>
              <p:nvPicPr>
                <p:cNvPr id="10" name="Ink 9">
                  <a:extLst>
                    <a:ext uri="{FF2B5EF4-FFF2-40B4-BE49-F238E27FC236}">
                      <a16:creationId xmlns:a16="http://schemas.microsoft.com/office/drawing/2014/main" id="{38583166-343B-4346-9418-C25C5DBC7651}"/>
                    </a:ext>
                  </a:extLst>
                </p:cNvPr>
                <p:cNvPicPr/>
                <p:nvPr/>
              </p:nvPicPr>
              <p:blipFill>
                <a:blip r:embed="rId9"/>
                <a:stretch>
                  <a:fillRect/>
                </a:stretch>
              </p:blipFill>
              <p:spPr>
                <a:xfrm>
                  <a:off x="7260904" y="2049628"/>
                  <a:ext cx="18000" cy="14148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16" name="Group 15">
            <a:extLst>
              <a:ext uri="{FF2B5EF4-FFF2-40B4-BE49-F238E27FC236}">
                <a16:creationId xmlns:a16="http://schemas.microsoft.com/office/drawing/2014/main" id="{06B03DE6-5F7D-0244-9A0B-D54FAB7FC3E9}"/>
              </a:ext>
            </a:extLst>
          </p:cNvPr>
          <p:cNvGrpSpPr/>
          <p:nvPr/>
        </p:nvGrpSpPr>
        <p:grpSpPr>
          <a:xfrm>
            <a:off x="3851344" y="2408548"/>
            <a:ext cx="142560" cy="120960"/>
            <a:chOff x="3851344" y="2408548"/>
            <a:chExt cx="142560" cy="12096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10">
              <p14:nvContentPartPr>
                <p14:cNvPr id="14" name="Ink 13">
                  <a:extLst>
                    <a:ext uri="{FF2B5EF4-FFF2-40B4-BE49-F238E27FC236}">
                      <a16:creationId xmlns:a16="http://schemas.microsoft.com/office/drawing/2014/main" id="{8AE9C422-F3D8-354D-BEEF-CA3A9BEBCD19}"/>
                    </a:ext>
                  </a:extLst>
                </p14:cNvPr>
                <p14:cNvContentPartPr/>
                <p14:nvPr/>
              </p14:nvContentPartPr>
              <p14:xfrm>
                <a:off x="3851344" y="2408548"/>
                <a:ext cx="16200" cy="87480"/>
              </p14:xfrm>
            </p:contentPart>
          </mc:Choice>
          <mc:Fallback>
            <p:pic>
              <p:nvPicPr>
                <p:cNvPr id="14" name="Ink 13">
                  <a:extLst>
                    <a:ext uri="{FF2B5EF4-FFF2-40B4-BE49-F238E27FC236}">
                      <a16:creationId xmlns:a16="http://schemas.microsoft.com/office/drawing/2014/main" id="{8AE9C422-F3D8-354D-BEEF-CA3A9BEBCD19}"/>
                    </a:ext>
                  </a:extLst>
                </p:cNvPr>
                <p:cNvPicPr/>
                <p:nvPr/>
              </p:nvPicPr>
              <p:blipFill>
                <a:blip r:embed="rId11"/>
                <a:stretch>
                  <a:fillRect/>
                </a:stretch>
              </p:blipFill>
              <p:spPr>
                <a:xfrm>
                  <a:off x="3842344" y="2399548"/>
                  <a:ext cx="33840" cy="1051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2">
              <p14:nvContentPartPr>
                <p14:cNvPr id="15" name="Ink 14">
                  <a:extLst>
                    <a:ext uri="{FF2B5EF4-FFF2-40B4-BE49-F238E27FC236}">
                      <a16:creationId xmlns:a16="http://schemas.microsoft.com/office/drawing/2014/main" id="{5626DB4B-4D16-4145-84D2-84CEFE0DDBE5}"/>
                    </a:ext>
                  </a:extLst>
                </p14:cNvPr>
                <p14:cNvContentPartPr/>
                <p14:nvPr/>
              </p14:nvContentPartPr>
              <p14:xfrm>
                <a:off x="3912544" y="2442748"/>
                <a:ext cx="81360" cy="86760"/>
              </p14:xfrm>
            </p:contentPart>
          </mc:Choice>
          <mc:Fallback>
            <p:pic>
              <p:nvPicPr>
                <p:cNvPr id="15" name="Ink 14">
                  <a:extLst>
                    <a:ext uri="{FF2B5EF4-FFF2-40B4-BE49-F238E27FC236}">
                      <a16:creationId xmlns:a16="http://schemas.microsoft.com/office/drawing/2014/main" id="{5626DB4B-4D16-4145-84D2-84CEFE0DDBE5}"/>
                    </a:ext>
                  </a:extLst>
                </p:cNvPr>
                <p:cNvPicPr/>
                <p:nvPr/>
              </p:nvPicPr>
              <p:blipFill>
                <a:blip r:embed="rId13"/>
                <a:stretch>
                  <a:fillRect/>
                </a:stretch>
              </p:blipFill>
              <p:spPr>
                <a:xfrm>
                  <a:off x="3903544" y="2434108"/>
                  <a:ext cx="99000" cy="10440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19" name="Group 18">
            <a:extLst>
              <a:ext uri="{FF2B5EF4-FFF2-40B4-BE49-F238E27FC236}">
                <a16:creationId xmlns:a16="http://schemas.microsoft.com/office/drawing/2014/main" id="{0EC444F5-9883-9145-9DDD-CD5E7EC380C2}"/>
              </a:ext>
            </a:extLst>
          </p:cNvPr>
          <p:cNvGrpSpPr/>
          <p:nvPr/>
        </p:nvGrpSpPr>
        <p:grpSpPr>
          <a:xfrm>
            <a:off x="6694624" y="2489908"/>
            <a:ext cx="155880" cy="83520"/>
            <a:chOff x="6694624" y="2489908"/>
            <a:chExt cx="155880" cy="8352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14">
              <p14:nvContentPartPr>
                <p14:cNvPr id="17" name="Ink 16">
                  <a:extLst>
                    <a:ext uri="{FF2B5EF4-FFF2-40B4-BE49-F238E27FC236}">
                      <a16:creationId xmlns:a16="http://schemas.microsoft.com/office/drawing/2014/main" id="{D556D727-2AB6-4F43-8275-E0C358FBEBFA}"/>
                    </a:ext>
                  </a:extLst>
                </p14:cNvPr>
                <p14:cNvContentPartPr/>
                <p14:nvPr/>
              </p14:nvContentPartPr>
              <p14:xfrm>
                <a:off x="6694624" y="2494948"/>
                <a:ext cx="20880" cy="77400"/>
              </p14:xfrm>
            </p:contentPart>
          </mc:Choice>
          <mc:Fallback>
            <p:pic>
              <p:nvPicPr>
                <p:cNvPr id="17" name="Ink 16">
                  <a:extLst>
                    <a:ext uri="{FF2B5EF4-FFF2-40B4-BE49-F238E27FC236}">
                      <a16:creationId xmlns:a16="http://schemas.microsoft.com/office/drawing/2014/main" id="{D556D727-2AB6-4F43-8275-E0C358FBEBFA}"/>
                    </a:ext>
                  </a:extLst>
                </p:cNvPr>
                <p:cNvPicPr/>
                <p:nvPr/>
              </p:nvPicPr>
              <p:blipFill>
                <a:blip r:embed="rId15"/>
                <a:stretch>
                  <a:fillRect/>
                </a:stretch>
              </p:blipFill>
              <p:spPr>
                <a:xfrm>
                  <a:off x="6685624" y="2485948"/>
                  <a:ext cx="38520" cy="950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6">
              <p14:nvContentPartPr>
                <p14:cNvPr id="18" name="Ink 17">
                  <a:extLst>
                    <a:ext uri="{FF2B5EF4-FFF2-40B4-BE49-F238E27FC236}">
                      <a16:creationId xmlns:a16="http://schemas.microsoft.com/office/drawing/2014/main" id="{5FC7D7A2-EEB5-B649-B3B6-B7CD670D3EA8}"/>
                    </a:ext>
                  </a:extLst>
                </p14:cNvPr>
                <p14:cNvContentPartPr/>
                <p14:nvPr/>
              </p14:nvContentPartPr>
              <p14:xfrm>
                <a:off x="6777784" y="2489908"/>
                <a:ext cx="72720" cy="83520"/>
              </p14:xfrm>
            </p:contentPart>
          </mc:Choice>
          <mc:Fallback>
            <p:pic>
              <p:nvPicPr>
                <p:cNvPr id="18" name="Ink 17">
                  <a:extLst>
                    <a:ext uri="{FF2B5EF4-FFF2-40B4-BE49-F238E27FC236}">
                      <a16:creationId xmlns:a16="http://schemas.microsoft.com/office/drawing/2014/main" id="{5FC7D7A2-EEB5-B649-B3B6-B7CD670D3EA8}"/>
                    </a:ext>
                  </a:extLst>
                </p:cNvPr>
                <p:cNvPicPr/>
                <p:nvPr/>
              </p:nvPicPr>
              <p:blipFill>
                <a:blip r:embed="rId17"/>
                <a:stretch>
                  <a:fillRect/>
                </a:stretch>
              </p:blipFill>
              <p:spPr>
                <a:xfrm>
                  <a:off x="6769144" y="2481268"/>
                  <a:ext cx="90360" cy="101160"/>
                </a:xfrm>
                <a:prstGeom prst="rect">
                  <a:avLst/>
                </a:prstGeom>
              </p:spPr>
            </p:pic>
          </mc:Fallback>
        </mc:AlternateContent>
      </p:grpSp>
      <p:pic>
        <p:nvPicPr>
          <p:cNvPr id="21" name="Picture 20" descr="Chart, scatter chart&#10;&#10;Description automatically generated">
            <a:extLst>
              <a:ext uri="{FF2B5EF4-FFF2-40B4-BE49-F238E27FC236}">
                <a16:creationId xmlns:a16="http://schemas.microsoft.com/office/drawing/2014/main" id="{A3F6762D-16DD-EB49-8F58-0C095F310DB5}"/>
              </a:ext>
            </a:extLst>
          </p:cNvPr>
          <p:cNvPicPr>
            <a:picLocks noChangeAspect="1"/>
          </p:cNvPicPr>
          <p:nvPr/>
        </p:nvPicPr>
        <p:blipFill>
          <a:blip r:embed="rId18"/>
          <a:stretch>
            <a:fillRect/>
          </a:stretch>
        </p:blipFill>
        <p:spPr>
          <a:xfrm>
            <a:off x="7697092" y="0"/>
            <a:ext cx="1809382" cy="6858000"/>
          </a:xfrm>
          <a:prstGeom prst="rect">
            <a:avLst/>
          </a:prstGeom>
        </p:spPr>
      </p:pic>
      <p:sp>
        <p:nvSpPr>
          <p:cNvPr id="22" name="TextBox 21">
            <a:extLst>
              <a:ext uri="{FF2B5EF4-FFF2-40B4-BE49-F238E27FC236}">
                <a16:creationId xmlns:a16="http://schemas.microsoft.com/office/drawing/2014/main" id="{FBE07ED0-B9DD-1940-A402-CA43766B7795}"/>
              </a:ext>
            </a:extLst>
          </p:cNvPr>
          <p:cNvSpPr txBox="1"/>
          <p:nvPr/>
        </p:nvSpPr>
        <p:spPr>
          <a:xfrm>
            <a:off x="5495665" y="1879459"/>
            <a:ext cx="74227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 err="1"/>
              <a:t>zhòng</a:t>
            </a:r>
            <a:endParaRPr lang="en-CN" sz="1400" dirty="0"/>
          </a:p>
        </p:txBody>
      </p:sp>
    </p:spTree>
    <p:extLst>
      <p:ext uri="{BB962C8B-B14F-4D97-AF65-F5344CB8AC3E}">
        <p14:creationId xmlns:p14="http://schemas.microsoft.com/office/powerpoint/2010/main" val="88258092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7F568D-8D54-2344-9D28-127BC8F071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《</a:t>
            </a:r>
            <a:r>
              <a:rPr lang="zh-CN" altLang="en-US" dirty="0"/>
              <a:t>中庸章句</a:t>
            </a:r>
            <a:r>
              <a:rPr lang="en-US" altLang="zh-CN" dirty="0"/>
              <a:t>》</a:t>
            </a:r>
            <a:r>
              <a:rPr lang="zh-CN" altLang="en-US" dirty="0"/>
              <a:t>之四</a:t>
            </a:r>
            <a:endParaRPr lang="en-CN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6C7296-6812-9E4E-ABC0-21B470BA01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51679" y="1428750"/>
            <a:ext cx="6392134" cy="5429250"/>
          </a:xfrm>
        </p:spPr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zh-CN" altLang="en-US" dirty="0"/>
              <a:t>       致中和，天地位焉，萬物育焉。</a:t>
            </a:r>
            <a:endParaRPr lang="en-US" altLang="zh-CN" dirty="0"/>
          </a:p>
          <a:p>
            <a:pPr marL="0" indent="0">
              <a:buNone/>
            </a:pPr>
            <a:r>
              <a:rPr lang="zh-CN" altLang="en-US" dirty="0">
                <a:solidFill>
                  <a:srgbClr val="0070C0"/>
                </a:solidFill>
              </a:rPr>
              <a:t>致，推而極之也。位者，安其所也。育者，遂其生也。自戒懼而約之，以至於至靜之中，無少偏倚，而其守不失，則極其中而天地位矣。自謹獨而精之，以至於應物之處，無少差謬，而無適不然，則極其和而萬物育矣。蓋天地萬物本吾一體，吾之心正，則天地之心亦正矣，吾之氣順，則天地之氣亦順矣。故其效驗至於如此。此學問之極功、聖人之能事，初非有待於外，而修道之教亦在其中矣。是其一體一用雖有動靜之殊，然必其體立而後用有以行，則其實亦非有兩事也。故於此合而言之，以結上文之意。</a:t>
            </a:r>
            <a:endParaRPr lang="en-US" altLang="zh-CN" dirty="0">
              <a:solidFill>
                <a:srgbClr val="0070C0"/>
              </a:solidFill>
            </a:endParaRPr>
          </a:p>
          <a:p>
            <a:pPr marL="0" indent="0">
              <a:buNone/>
            </a:pPr>
            <a:r>
              <a:rPr lang="zh-CN" altLang="en-US" dirty="0"/>
              <a:t>　　右第一章。子思述所傳之意以立言：首明道之本原出於天而不可易，其實體備於己而不可離，次言存養省察之要，終言聖神功化之極。蓋欲學者於此反求諸身而自得之，以去夫外誘之私，而充其本然之善，楊氏所謂一篇之體要是也。其下十章，蓋子思引夫子之言，以終此章之義。</a:t>
            </a:r>
            <a:endParaRPr lang="en-CN" sz="1800" dirty="0">
              <a:solidFill>
                <a:srgbClr val="0070C0"/>
              </a:solidFill>
            </a:endParaRPr>
          </a:p>
        </p:txBody>
      </p:sp>
      <mc:AlternateContent xmlns:mc="http://schemas.openxmlformats.org/markup-compatibility/2006">
        <mc:Choice xmlns:p14="http://schemas.microsoft.com/office/powerpoint/2010/main" Requires="p14">
          <p:contentPart p14:bwMode="auto" r:id="rId2">
            <p14:nvContentPartPr>
              <p14:cNvPr id="4" name="Ink 3">
                <a:extLst>
                  <a:ext uri="{FF2B5EF4-FFF2-40B4-BE49-F238E27FC236}">
                    <a16:creationId xmlns:a16="http://schemas.microsoft.com/office/drawing/2014/main" id="{AAA05541-1386-3047-9872-87AA5DAFEF45}"/>
                  </a:ext>
                </a:extLst>
              </p14:cNvPr>
              <p14:cNvContentPartPr/>
              <p14:nvPr/>
            </p14:nvContentPartPr>
            <p14:xfrm>
              <a:off x="2468944" y="1414948"/>
              <a:ext cx="360" cy="77400"/>
            </p14:xfrm>
          </p:contentPart>
        </mc:Choice>
        <mc:Fallback>
          <p:pic>
            <p:nvPicPr>
              <p:cNvPr id="4" name="Ink 3">
                <a:extLst>
                  <a:ext uri="{FF2B5EF4-FFF2-40B4-BE49-F238E27FC236}">
                    <a16:creationId xmlns:a16="http://schemas.microsoft.com/office/drawing/2014/main" id="{AAA05541-1386-3047-9872-87AA5DAFEF45}"/>
                  </a:ext>
                </a:extLst>
              </p:cNvPr>
              <p:cNvPicPr/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2459944" y="1405948"/>
                <a:ext cx="18000" cy="95040"/>
              </a:xfrm>
              <a:prstGeom prst="rect">
                <a:avLst/>
              </a:prstGeom>
            </p:spPr>
          </p:pic>
        </mc:Fallback>
      </mc:AlternateContent>
      <p:grpSp>
        <p:nvGrpSpPr>
          <p:cNvPr id="9" name="Group 8">
            <a:extLst>
              <a:ext uri="{FF2B5EF4-FFF2-40B4-BE49-F238E27FC236}">
                <a16:creationId xmlns:a16="http://schemas.microsoft.com/office/drawing/2014/main" id="{A6D87BD1-C27F-3146-BFFA-9A95C97C7245}"/>
              </a:ext>
            </a:extLst>
          </p:cNvPr>
          <p:cNvGrpSpPr/>
          <p:nvPr/>
        </p:nvGrpSpPr>
        <p:grpSpPr>
          <a:xfrm>
            <a:off x="2531224" y="1383628"/>
            <a:ext cx="97200" cy="173520"/>
            <a:chOff x="2531224" y="1383628"/>
            <a:chExt cx="97200" cy="17352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4">
              <p14:nvContentPartPr>
                <p14:cNvPr id="7" name="Ink 6">
                  <a:extLst>
                    <a:ext uri="{FF2B5EF4-FFF2-40B4-BE49-F238E27FC236}">
                      <a16:creationId xmlns:a16="http://schemas.microsoft.com/office/drawing/2014/main" id="{DE8B1042-FFA2-CA48-BD80-BE1454688053}"/>
                    </a:ext>
                  </a:extLst>
                </p14:cNvPr>
                <p14:cNvContentPartPr/>
                <p14:nvPr/>
              </p14:nvContentPartPr>
              <p14:xfrm>
                <a:off x="2531224" y="1396948"/>
                <a:ext cx="97200" cy="48240"/>
              </p14:xfrm>
            </p:contentPart>
          </mc:Choice>
          <mc:Fallback>
            <p:pic>
              <p:nvPicPr>
                <p:cNvPr id="7" name="Ink 6">
                  <a:extLst>
                    <a:ext uri="{FF2B5EF4-FFF2-40B4-BE49-F238E27FC236}">
                      <a16:creationId xmlns:a16="http://schemas.microsoft.com/office/drawing/2014/main" id="{DE8B1042-FFA2-CA48-BD80-BE1454688053}"/>
                    </a:ext>
                  </a:extLst>
                </p:cNvPr>
                <p:cNvPicPr/>
                <p:nvPr/>
              </p:nvPicPr>
              <p:blipFill>
                <a:blip r:embed="rId5"/>
                <a:stretch>
                  <a:fillRect/>
                </a:stretch>
              </p:blipFill>
              <p:spPr>
                <a:xfrm>
                  <a:off x="2522224" y="1388308"/>
                  <a:ext cx="114840" cy="658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6">
              <p14:nvContentPartPr>
                <p14:cNvPr id="8" name="Ink 7">
                  <a:extLst>
                    <a:ext uri="{FF2B5EF4-FFF2-40B4-BE49-F238E27FC236}">
                      <a16:creationId xmlns:a16="http://schemas.microsoft.com/office/drawing/2014/main" id="{3E6AEC83-3CB4-9844-8B6E-EB91A59696FF}"/>
                    </a:ext>
                  </a:extLst>
                </p14:cNvPr>
                <p14:cNvContentPartPr/>
                <p14:nvPr/>
              </p14:nvContentPartPr>
              <p14:xfrm>
                <a:off x="2596024" y="1383628"/>
                <a:ext cx="360" cy="173520"/>
              </p14:xfrm>
            </p:contentPart>
          </mc:Choice>
          <mc:Fallback>
            <p:pic>
              <p:nvPicPr>
                <p:cNvPr id="8" name="Ink 7">
                  <a:extLst>
                    <a:ext uri="{FF2B5EF4-FFF2-40B4-BE49-F238E27FC236}">
                      <a16:creationId xmlns:a16="http://schemas.microsoft.com/office/drawing/2014/main" id="{3E6AEC83-3CB4-9844-8B6E-EB91A59696FF}"/>
                    </a:ext>
                  </a:extLst>
                </p:cNvPr>
                <p:cNvPicPr/>
                <p:nvPr/>
              </p:nvPicPr>
              <p:blipFill>
                <a:blip r:embed="rId7"/>
                <a:stretch>
                  <a:fillRect/>
                </a:stretch>
              </p:blipFill>
              <p:spPr>
                <a:xfrm>
                  <a:off x="2587384" y="1374628"/>
                  <a:ext cx="18000" cy="19116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14" name="Group 13">
            <a:extLst>
              <a:ext uri="{FF2B5EF4-FFF2-40B4-BE49-F238E27FC236}">
                <a16:creationId xmlns:a16="http://schemas.microsoft.com/office/drawing/2014/main" id="{D50BC319-D598-C447-80A8-4C7C2BE155B3}"/>
              </a:ext>
            </a:extLst>
          </p:cNvPr>
          <p:cNvGrpSpPr/>
          <p:nvPr/>
        </p:nvGrpSpPr>
        <p:grpSpPr>
          <a:xfrm>
            <a:off x="3727144" y="1380748"/>
            <a:ext cx="179640" cy="122040"/>
            <a:chOff x="3727144" y="1380748"/>
            <a:chExt cx="179640" cy="12204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8">
              <p14:nvContentPartPr>
                <p14:cNvPr id="10" name="Ink 9">
                  <a:extLst>
                    <a:ext uri="{FF2B5EF4-FFF2-40B4-BE49-F238E27FC236}">
                      <a16:creationId xmlns:a16="http://schemas.microsoft.com/office/drawing/2014/main" id="{9413CE7F-248F-3B48-841A-1A174533642E}"/>
                    </a:ext>
                  </a:extLst>
                </p14:cNvPr>
                <p14:cNvContentPartPr/>
                <p14:nvPr/>
              </p14:nvContentPartPr>
              <p14:xfrm>
                <a:off x="3727144" y="1380748"/>
                <a:ext cx="360" cy="122040"/>
              </p14:xfrm>
            </p:contentPart>
          </mc:Choice>
          <mc:Fallback>
            <p:pic>
              <p:nvPicPr>
                <p:cNvPr id="10" name="Ink 9">
                  <a:extLst>
                    <a:ext uri="{FF2B5EF4-FFF2-40B4-BE49-F238E27FC236}">
                      <a16:creationId xmlns:a16="http://schemas.microsoft.com/office/drawing/2014/main" id="{9413CE7F-248F-3B48-841A-1A174533642E}"/>
                    </a:ext>
                  </a:extLst>
                </p:cNvPr>
                <p:cNvPicPr/>
                <p:nvPr/>
              </p:nvPicPr>
              <p:blipFill>
                <a:blip r:embed="rId9"/>
                <a:stretch>
                  <a:fillRect/>
                </a:stretch>
              </p:blipFill>
              <p:spPr>
                <a:xfrm>
                  <a:off x="3718504" y="1371748"/>
                  <a:ext cx="18000" cy="1396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0">
              <p14:nvContentPartPr>
                <p14:cNvPr id="11" name="Ink 10">
                  <a:extLst>
                    <a:ext uri="{FF2B5EF4-FFF2-40B4-BE49-F238E27FC236}">
                      <a16:creationId xmlns:a16="http://schemas.microsoft.com/office/drawing/2014/main" id="{1408221E-15B4-7748-988C-46D315029C87}"/>
                    </a:ext>
                  </a:extLst>
                </p14:cNvPr>
                <p14:cNvContentPartPr/>
                <p14:nvPr/>
              </p14:nvContentPartPr>
              <p14:xfrm>
                <a:off x="3800224" y="1386868"/>
                <a:ext cx="69480" cy="101520"/>
              </p14:xfrm>
            </p:contentPart>
          </mc:Choice>
          <mc:Fallback>
            <p:pic>
              <p:nvPicPr>
                <p:cNvPr id="11" name="Ink 10">
                  <a:extLst>
                    <a:ext uri="{FF2B5EF4-FFF2-40B4-BE49-F238E27FC236}">
                      <a16:creationId xmlns:a16="http://schemas.microsoft.com/office/drawing/2014/main" id="{1408221E-15B4-7748-988C-46D315029C87}"/>
                    </a:ext>
                  </a:extLst>
                </p:cNvPr>
                <p:cNvPicPr/>
                <p:nvPr/>
              </p:nvPicPr>
              <p:blipFill>
                <a:blip r:embed="rId11"/>
                <a:stretch>
                  <a:fillRect/>
                </a:stretch>
              </p:blipFill>
              <p:spPr>
                <a:xfrm>
                  <a:off x="3791584" y="1378228"/>
                  <a:ext cx="87120" cy="1191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2">
              <p14:nvContentPartPr>
                <p14:cNvPr id="13" name="Ink 12">
                  <a:extLst>
                    <a:ext uri="{FF2B5EF4-FFF2-40B4-BE49-F238E27FC236}">
                      <a16:creationId xmlns:a16="http://schemas.microsoft.com/office/drawing/2014/main" id="{A227E4EB-A77D-F643-B188-8889F63C5429}"/>
                    </a:ext>
                  </a:extLst>
                </p14:cNvPr>
                <p14:cNvContentPartPr/>
                <p14:nvPr/>
              </p14:nvContentPartPr>
              <p14:xfrm>
                <a:off x="3816784" y="1403068"/>
                <a:ext cx="90000" cy="360"/>
              </p14:xfrm>
            </p:contentPart>
          </mc:Choice>
          <mc:Fallback>
            <p:pic>
              <p:nvPicPr>
                <p:cNvPr id="13" name="Ink 12">
                  <a:extLst>
                    <a:ext uri="{FF2B5EF4-FFF2-40B4-BE49-F238E27FC236}">
                      <a16:creationId xmlns:a16="http://schemas.microsoft.com/office/drawing/2014/main" id="{A227E4EB-A77D-F643-B188-8889F63C5429}"/>
                    </a:ext>
                  </a:extLst>
                </p:cNvPr>
                <p:cNvPicPr/>
                <p:nvPr/>
              </p:nvPicPr>
              <p:blipFill>
                <a:blip r:embed="rId13"/>
                <a:stretch>
                  <a:fillRect/>
                </a:stretch>
              </p:blipFill>
              <p:spPr>
                <a:xfrm>
                  <a:off x="3807784" y="1394068"/>
                  <a:ext cx="107640" cy="18000"/>
                </a:xfrm>
                <a:prstGeom prst="rect">
                  <a:avLst/>
                </a:prstGeom>
              </p:spPr>
            </p:pic>
          </mc:Fallback>
        </mc:AlternateContent>
      </p:grpSp>
      <mc:AlternateContent xmlns:mc="http://schemas.openxmlformats.org/markup-compatibility/2006">
        <mc:Choice xmlns:p14="http://schemas.microsoft.com/office/powerpoint/2010/main" Requires="p14">
          <p:contentPart p14:bwMode="auto" r:id="rId14">
            <p14:nvContentPartPr>
              <p14:cNvPr id="15" name="Ink 14">
                <a:extLst>
                  <a:ext uri="{FF2B5EF4-FFF2-40B4-BE49-F238E27FC236}">
                    <a16:creationId xmlns:a16="http://schemas.microsoft.com/office/drawing/2014/main" id="{F91ED49D-1FD7-384B-AFB9-1993D2687857}"/>
                  </a:ext>
                </a:extLst>
              </p14:cNvPr>
              <p14:cNvContentPartPr/>
              <p14:nvPr/>
            </p14:nvContentPartPr>
            <p14:xfrm>
              <a:off x="4949344" y="1404508"/>
              <a:ext cx="14040" cy="84600"/>
            </p14:xfrm>
          </p:contentPart>
        </mc:Choice>
        <mc:Fallback>
          <p:pic>
            <p:nvPicPr>
              <p:cNvPr id="15" name="Ink 14">
                <a:extLst>
                  <a:ext uri="{FF2B5EF4-FFF2-40B4-BE49-F238E27FC236}">
                    <a16:creationId xmlns:a16="http://schemas.microsoft.com/office/drawing/2014/main" id="{F91ED49D-1FD7-384B-AFB9-1993D2687857}"/>
                  </a:ext>
                </a:extLst>
              </p:cNvPr>
              <p:cNvPicPr/>
              <p:nvPr/>
            </p:nvPicPr>
            <p:blipFill>
              <a:blip r:embed="rId15"/>
              <a:stretch>
                <a:fillRect/>
              </a:stretch>
            </p:blipFill>
            <p:spPr>
              <a:xfrm>
                <a:off x="4940704" y="1395868"/>
                <a:ext cx="31680" cy="1022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16">
            <p14:nvContentPartPr>
              <p14:cNvPr id="18" name="Ink 17">
                <a:extLst>
                  <a:ext uri="{FF2B5EF4-FFF2-40B4-BE49-F238E27FC236}">
                    <a16:creationId xmlns:a16="http://schemas.microsoft.com/office/drawing/2014/main" id="{76DC7331-C8BA-6F47-A51C-A9B68DBC9CC3}"/>
                  </a:ext>
                </a:extLst>
              </p14:cNvPr>
              <p14:cNvContentPartPr/>
              <p14:nvPr/>
            </p14:nvContentPartPr>
            <p14:xfrm>
              <a:off x="5010544" y="1387588"/>
              <a:ext cx="44640" cy="133200"/>
            </p14:xfrm>
          </p:contentPart>
        </mc:Choice>
        <mc:Fallback>
          <p:pic>
            <p:nvPicPr>
              <p:cNvPr id="18" name="Ink 17">
                <a:extLst>
                  <a:ext uri="{FF2B5EF4-FFF2-40B4-BE49-F238E27FC236}">
                    <a16:creationId xmlns:a16="http://schemas.microsoft.com/office/drawing/2014/main" id="{76DC7331-C8BA-6F47-A51C-A9B68DBC9CC3}"/>
                  </a:ext>
                </a:extLst>
              </p:cNvPr>
              <p:cNvPicPr/>
              <p:nvPr/>
            </p:nvPicPr>
            <p:blipFill>
              <a:blip r:embed="rId17"/>
              <a:stretch>
                <a:fillRect/>
              </a:stretch>
            </p:blipFill>
            <p:spPr>
              <a:xfrm>
                <a:off x="5001904" y="1378948"/>
                <a:ext cx="62280" cy="150840"/>
              </a:xfrm>
              <a:prstGeom prst="rect">
                <a:avLst/>
              </a:prstGeom>
            </p:spPr>
          </p:pic>
        </mc:Fallback>
      </mc:AlternateContent>
      <p:pic>
        <p:nvPicPr>
          <p:cNvPr id="20" name="Picture 19" descr="A picture containing background pattern&#10;&#10;Description automatically generated">
            <a:extLst>
              <a:ext uri="{FF2B5EF4-FFF2-40B4-BE49-F238E27FC236}">
                <a16:creationId xmlns:a16="http://schemas.microsoft.com/office/drawing/2014/main" id="{7CEC4E75-233E-2D4C-83DF-013C50F0671C}"/>
              </a:ext>
            </a:extLst>
          </p:cNvPr>
          <p:cNvPicPr>
            <a:picLocks noChangeAspect="1"/>
          </p:cNvPicPr>
          <p:nvPr/>
        </p:nvPicPr>
        <p:blipFill>
          <a:blip r:embed="rId18"/>
          <a:stretch>
            <a:fillRect/>
          </a:stretch>
        </p:blipFill>
        <p:spPr>
          <a:xfrm>
            <a:off x="7550958" y="0"/>
            <a:ext cx="1027383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9364467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7755BD-3F70-4A4F-949F-8121D1F689D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《</a:t>
            </a:r>
            <a:r>
              <a:rPr lang="zh-CN" altLang="en-US" dirty="0"/>
              <a:t>中庸</a:t>
            </a:r>
            <a:r>
              <a:rPr lang="en-US" altLang="zh-CN" dirty="0"/>
              <a:t>》2.2</a:t>
            </a:r>
            <a:endParaRPr lang="en-CN" dirty="0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061B46D2-8F8D-194B-9FD6-B86DAB67CF7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730500" y="2222500"/>
            <a:ext cx="6731000" cy="2413000"/>
          </a:xfr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EE110EDB-6168-2F46-811C-D542C42695F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30500" y="4635500"/>
            <a:ext cx="6730999" cy="45720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09841571-38B0-0D47-BF0C-23E378E75E2F}"/>
              </a:ext>
            </a:extLst>
          </p:cNvPr>
          <p:cNvSpPr txBox="1"/>
          <p:nvPr/>
        </p:nvSpPr>
        <p:spPr>
          <a:xfrm>
            <a:off x="8945132" y="2485017"/>
            <a:ext cx="51636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/>
              <a:t>dàn</a:t>
            </a:r>
            <a:endParaRPr lang="en-CN" dirty="0"/>
          </a:p>
        </p:txBody>
      </p:sp>
    </p:spTree>
    <p:extLst>
      <p:ext uri="{BB962C8B-B14F-4D97-AF65-F5344CB8AC3E}">
        <p14:creationId xmlns:p14="http://schemas.microsoft.com/office/powerpoint/2010/main" val="233554921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7F568D-8D54-2344-9D28-127BC8F071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51678" y="172178"/>
            <a:ext cx="10178322" cy="1492132"/>
          </a:xfrm>
        </p:spPr>
        <p:txBody>
          <a:bodyPr/>
          <a:lstStyle/>
          <a:p>
            <a:r>
              <a:rPr lang="en-US" altLang="zh-CN" dirty="0"/>
              <a:t>《</a:t>
            </a:r>
            <a:r>
              <a:rPr lang="zh-CN" altLang="en-US" dirty="0"/>
              <a:t>中庸章句</a:t>
            </a:r>
            <a:r>
              <a:rPr lang="en-US" altLang="zh-CN" dirty="0"/>
              <a:t>》</a:t>
            </a:r>
            <a:endParaRPr lang="en-CN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6C7296-6812-9E4E-ABC0-21B470BA01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51678" y="1229710"/>
            <a:ext cx="6392135" cy="5628290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zh-CN" altLang="en-US" dirty="0"/>
              <a:t>       仲尼曰：「君子中庸，小人反中庸。</a:t>
            </a:r>
            <a:endParaRPr lang="en-US" altLang="zh-CN" dirty="0"/>
          </a:p>
          <a:p>
            <a:pPr marL="0" indent="0">
              <a:buNone/>
            </a:pPr>
            <a:r>
              <a:rPr lang="zh-CN" altLang="en-US" dirty="0">
                <a:solidFill>
                  <a:srgbClr val="0070C0"/>
                </a:solidFill>
              </a:rPr>
              <a:t>中庸者，不偏不倚、無過不及，而平常之理，乃天命所當然，精微之極致也。惟君子為能體之，小人反是。</a:t>
            </a:r>
            <a:endParaRPr lang="en-US" altLang="zh-CN" dirty="0">
              <a:solidFill>
                <a:srgbClr val="0070C0"/>
              </a:solidFill>
            </a:endParaRPr>
          </a:p>
          <a:p>
            <a:pPr marL="0" indent="0">
              <a:buNone/>
            </a:pPr>
            <a:r>
              <a:rPr lang="zh-CN" altLang="en-US" dirty="0"/>
              <a:t>       君子之中庸也，君子而時中；小人之中庸也，小人而無忌憚也。」</a:t>
            </a:r>
            <a:endParaRPr lang="en-US" altLang="zh-CN" dirty="0"/>
          </a:p>
          <a:p>
            <a:pPr marL="0" indent="0">
              <a:buNone/>
            </a:pPr>
            <a:r>
              <a:rPr lang="zh-CN" altLang="en-US" dirty="0"/>
              <a:t>       </a:t>
            </a:r>
            <a:r>
              <a:rPr lang="zh-CN" altLang="en-US" dirty="0">
                <a:solidFill>
                  <a:srgbClr val="0070C0"/>
                </a:solidFill>
              </a:rPr>
              <a:t>王肅本作「小人之反中庸也」，程子亦以為然。今從之。君子之所以為中庸者，以其有君子之德，而又能隨時以處中也。小人之所以反中庸者，以其有小人之心，而又無所忌憚也。蓋中無定體，隨時而在，是乃平常之理也。君子知其在我，故能戒謹不睹、恐懼不聞，而無時不中。小人不知有此，則肆欲妄行，而無所忌憚矣。</a:t>
            </a:r>
            <a:br>
              <a:rPr lang="zh-CN" altLang="en-US" sz="1800" dirty="0"/>
            </a:br>
            <a:r>
              <a:rPr lang="zh-CN" altLang="en-US" sz="1800" dirty="0"/>
              <a:t>        </a:t>
            </a:r>
            <a:r>
              <a:rPr lang="zh-CN" altLang="en-US" dirty="0"/>
              <a:t>右第二章。</a:t>
            </a:r>
            <a:endParaRPr lang="en-US" altLang="zh-CN" dirty="0"/>
          </a:p>
          <a:p>
            <a:pPr marL="0" indent="0">
              <a:buNone/>
            </a:pPr>
            <a:r>
              <a:rPr lang="zh-CN" altLang="en-US" dirty="0">
                <a:solidFill>
                  <a:srgbClr val="0070C0"/>
                </a:solidFill>
              </a:rPr>
              <a:t>此下十章，皆論中庸以釋首章之義。文雖不屬，而意實相承也。變和言庸者，游氏曰：「以性情言之，則曰中和，以德行言之，則曰中庸是也。」然中庸之中，實兼中和之義。</a:t>
            </a:r>
            <a:endParaRPr lang="en-CN" dirty="0">
              <a:solidFill>
                <a:srgbClr val="0070C0"/>
              </a:solidFill>
            </a:endParaRPr>
          </a:p>
        </p:txBody>
      </p:sp>
      <p:pic>
        <p:nvPicPr>
          <p:cNvPr id="5" name="Picture 4" descr="Diagram, schematic&#10;&#10;Description automatically generated">
            <a:extLst>
              <a:ext uri="{FF2B5EF4-FFF2-40B4-BE49-F238E27FC236}">
                <a16:creationId xmlns:a16="http://schemas.microsoft.com/office/drawing/2014/main" id="{92897168-C49B-EB43-8E9B-CEEBFFCB71E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43813" y="0"/>
            <a:ext cx="2323414" cy="685800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B4EEB428-6A22-9C4A-B778-4E833E18C36D}"/>
              </a:ext>
            </a:extLst>
          </p:cNvPr>
          <p:cNvSpPr txBox="1"/>
          <p:nvPr/>
        </p:nvSpPr>
        <p:spPr>
          <a:xfrm>
            <a:off x="2425959" y="1098905"/>
            <a:ext cx="466531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100" b="1" dirty="0">
                <a:solidFill>
                  <a:schemeClr val="tx2">
                    <a:lumMod val="50000"/>
                    <a:lumOff val="50000"/>
                  </a:schemeClr>
                </a:solidFill>
              </a:rPr>
              <a:t>17</a:t>
            </a:r>
            <a:endParaRPr lang="en-CN" sz="1100" b="1" dirty="0">
              <a:solidFill>
                <a:schemeClr val="tx2">
                  <a:lumMod val="50000"/>
                  <a:lumOff val="50000"/>
                </a:schemeClr>
              </a:solidFill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ACA4456E-9AC0-3E41-BAE2-77D3FC66BADB}"/>
              </a:ext>
            </a:extLst>
          </p:cNvPr>
          <p:cNvSpPr txBox="1"/>
          <p:nvPr/>
        </p:nvSpPr>
        <p:spPr>
          <a:xfrm>
            <a:off x="3981214" y="1098905"/>
            <a:ext cx="466531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100" b="1" dirty="0">
                <a:solidFill>
                  <a:schemeClr val="tx2">
                    <a:lumMod val="50000"/>
                    <a:lumOff val="50000"/>
                  </a:schemeClr>
                </a:solidFill>
              </a:rPr>
              <a:t>18</a:t>
            </a:r>
            <a:endParaRPr lang="en-CN" sz="1100" b="1" dirty="0">
              <a:solidFill>
                <a:schemeClr val="tx2">
                  <a:lumMod val="50000"/>
                  <a:lumOff val="50000"/>
                </a:schemeClr>
              </a:solidFill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8F9A32F-2CD2-0D43-A48A-712E52947BAA}"/>
              </a:ext>
            </a:extLst>
          </p:cNvPr>
          <p:cNvSpPr txBox="1"/>
          <p:nvPr/>
        </p:nvSpPr>
        <p:spPr>
          <a:xfrm>
            <a:off x="5480486" y="1098905"/>
            <a:ext cx="466531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100" b="1" dirty="0">
                <a:solidFill>
                  <a:schemeClr val="tx2">
                    <a:lumMod val="50000"/>
                    <a:lumOff val="50000"/>
                  </a:schemeClr>
                </a:solidFill>
              </a:rPr>
              <a:t>19</a:t>
            </a:r>
            <a:endParaRPr lang="en-CN" sz="1100" b="1" dirty="0">
              <a:solidFill>
                <a:schemeClr val="tx2">
                  <a:lumMod val="50000"/>
                  <a:lumOff val="50000"/>
                </a:schemeClr>
              </a:solidFill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1D3E5381-9902-EA46-8CE8-7FEB41474408}"/>
              </a:ext>
            </a:extLst>
          </p:cNvPr>
          <p:cNvSpPr txBox="1"/>
          <p:nvPr/>
        </p:nvSpPr>
        <p:spPr>
          <a:xfrm>
            <a:off x="3212841" y="2240350"/>
            <a:ext cx="466531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100" b="1" dirty="0">
                <a:solidFill>
                  <a:schemeClr val="tx2">
                    <a:lumMod val="50000"/>
                    <a:lumOff val="50000"/>
                  </a:schemeClr>
                </a:solidFill>
              </a:rPr>
              <a:t>20</a:t>
            </a:r>
            <a:endParaRPr lang="en-CN" sz="1100" b="1" dirty="0">
              <a:solidFill>
                <a:schemeClr val="tx2">
                  <a:lumMod val="50000"/>
                  <a:lumOff val="50000"/>
                </a:schemeClr>
              </a:solidFill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D8BD871A-6672-5944-8856-E8E54180D94A}"/>
              </a:ext>
            </a:extLst>
          </p:cNvPr>
          <p:cNvSpPr txBox="1"/>
          <p:nvPr/>
        </p:nvSpPr>
        <p:spPr>
          <a:xfrm>
            <a:off x="4801620" y="2240350"/>
            <a:ext cx="466531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100" b="1" dirty="0">
                <a:solidFill>
                  <a:schemeClr val="tx2">
                    <a:lumMod val="50000"/>
                    <a:lumOff val="50000"/>
                  </a:schemeClr>
                </a:solidFill>
              </a:rPr>
              <a:t>21</a:t>
            </a:r>
            <a:endParaRPr lang="en-CN" sz="1100" b="1" dirty="0">
              <a:solidFill>
                <a:schemeClr val="tx2">
                  <a:lumMod val="50000"/>
                  <a:lumOff val="50000"/>
                </a:schemeClr>
              </a:solidFill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E4B1502D-20CA-8940-B322-6693903A687E}"/>
              </a:ext>
            </a:extLst>
          </p:cNvPr>
          <p:cNvSpPr txBox="1"/>
          <p:nvPr/>
        </p:nvSpPr>
        <p:spPr>
          <a:xfrm>
            <a:off x="6507746" y="2240350"/>
            <a:ext cx="466531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100" b="1" dirty="0">
                <a:solidFill>
                  <a:schemeClr val="tx2">
                    <a:lumMod val="50000"/>
                    <a:lumOff val="50000"/>
                  </a:schemeClr>
                </a:solidFill>
              </a:rPr>
              <a:t>22</a:t>
            </a:r>
            <a:endParaRPr lang="en-CN" sz="1100" b="1" dirty="0">
              <a:solidFill>
                <a:schemeClr val="tx2">
                  <a:lumMod val="50000"/>
                  <a:lumOff val="50000"/>
                </a:schemeClr>
              </a:solidFill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094C5B3B-F044-6447-A3B9-56B632425FD0}"/>
              </a:ext>
            </a:extLst>
          </p:cNvPr>
          <p:cNvSpPr txBox="1"/>
          <p:nvPr/>
        </p:nvSpPr>
        <p:spPr>
          <a:xfrm>
            <a:off x="2541037" y="2598437"/>
            <a:ext cx="466531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100" b="1" dirty="0">
                <a:solidFill>
                  <a:schemeClr val="tx2">
                    <a:lumMod val="50000"/>
                    <a:lumOff val="50000"/>
                  </a:schemeClr>
                </a:solidFill>
              </a:rPr>
              <a:t>23</a:t>
            </a:r>
            <a:endParaRPr lang="en-CN" sz="1100" b="1" dirty="0">
              <a:solidFill>
                <a:schemeClr val="tx2">
                  <a:lumMod val="50000"/>
                  <a:lumOff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8065791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5E0B3B-B728-2E47-AB3B-65C91B87F19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《</a:t>
            </a:r>
            <a:r>
              <a:rPr lang="zh-CN" altLang="en-US" dirty="0"/>
              <a:t>中庸</a:t>
            </a:r>
            <a:r>
              <a:rPr lang="en-US" altLang="zh-CN" dirty="0"/>
              <a:t>》2.3</a:t>
            </a:r>
            <a:endParaRPr lang="en-CN" dirty="0"/>
          </a:p>
        </p:txBody>
      </p:sp>
      <p:pic>
        <p:nvPicPr>
          <p:cNvPr id="4" name="Picture 3" descr="Text&#10;&#10;Description automatically generated">
            <a:extLst>
              <a:ext uri="{FF2B5EF4-FFF2-40B4-BE49-F238E27FC236}">
                <a16:creationId xmlns:a16="http://schemas.microsoft.com/office/drawing/2014/main" id="{624D819B-44F4-924D-A44C-E72FF19149F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81689" y="2092872"/>
            <a:ext cx="6718300" cy="242570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1D9F90F-79C4-524A-9C66-DB5459A3249E}"/>
              </a:ext>
            </a:extLst>
          </p:cNvPr>
          <p:cNvSpPr txBox="1"/>
          <p:nvPr/>
        </p:nvSpPr>
        <p:spPr>
          <a:xfrm>
            <a:off x="7455159" y="1800808"/>
            <a:ext cx="8864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/>
              <a:t>xiǎn</a:t>
            </a:r>
            <a:endParaRPr lang="en-CN" dirty="0"/>
          </a:p>
        </p:txBody>
      </p:sp>
    </p:spTree>
    <p:extLst>
      <p:ext uri="{BB962C8B-B14F-4D97-AF65-F5344CB8AC3E}">
        <p14:creationId xmlns:p14="http://schemas.microsoft.com/office/powerpoint/2010/main" val="384591483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7F568D-8D54-2344-9D28-127BC8F071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《</a:t>
            </a:r>
            <a:r>
              <a:rPr lang="zh-CN" altLang="en-US" dirty="0"/>
              <a:t>中庸章句</a:t>
            </a:r>
            <a:r>
              <a:rPr lang="en-US" altLang="zh-CN" dirty="0"/>
              <a:t>》</a:t>
            </a:r>
            <a:endParaRPr lang="en-CN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6C7296-6812-9E4E-ABC0-21B470BA01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51678" y="2364170"/>
            <a:ext cx="6392134" cy="542925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zh-CN" altLang="en-US" sz="1800" dirty="0"/>
              <a:t>　　子曰：「中庸其至矣乎！民鮮能久矣！」</a:t>
            </a:r>
            <a:endParaRPr lang="en-US" altLang="zh-CN" sz="1800" dirty="0"/>
          </a:p>
          <a:p>
            <a:pPr marL="0" indent="0">
              <a:buNone/>
            </a:pPr>
            <a:r>
              <a:rPr lang="zh-CN" altLang="en-US" sz="1800" dirty="0">
                <a:solidFill>
                  <a:srgbClr val="0070C0"/>
                </a:solidFill>
              </a:rPr>
              <a:t>鮮，上聲。下同。過則失中，不及則未至，故惟中庸之德為至。然亦人所同得，初無難事，但世教衰，民不興行，故鮮能之，今已久矣。論語無能字。</a:t>
            </a:r>
            <a:br>
              <a:rPr lang="zh-CN" altLang="en-US" sz="1600" dirty="0"/>
            </a:br>
            <a:br>
              <a:rPr lang="zh-CN" altLang="en-US" sz="1600" dirty="0"/>
            </a:br>
            <a:r>
              <a:rPr lang="zh-CN" altLang="en-US" sz="1800" dirty="0"/>
              <a:t>　　右第三章。</a:t>
            </a:r>
            <a:endParaRPr lang="en-CN" sz="1600" dirty="0">
              <a:solidFill>
                <a:srgbClr val="0070C0"/>
              </a:solidFill>
            </a:endParaRPr>
          </a:p>
          <a:p>
            <a:pPr marL="0" indent="0">
              <a:buNone/>
            </a:pPr>
            <a:endParaRPr lang="en-CN" sz="1800" dirty="0">
              <a:solidFill>
                <a:srgbClr val="0070C0"/>
              </a:solidFill>
            </a:endParaRPr>
          </a:p>
        </p:txBody>
      </p:sp>
      <p:pic>
        <p:nvPicPr>
          <p:cNvPr id="5" name="Picture 4" descr="A picture containing engineering drawing&#10;&#10;Description automatically generated">
            <a:extLst>
              <a:ext uri="{FF2B5EF4-FFF2-40B4-BE49-F238E27FC236}">
                <a16:creationId xmlns:a16="http://schemas.microsoft.com/office/drawing/2014/main" id="{940595E0-D908-6A45-82A9-F64A53D3616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44148" y="1529285"/>
            <a:ext cx="724452" cy="2936968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C52313B9-CD79-FF4E-8069-3A4C4950F29C}"/>
              </a:ext>
            </a:extLst>
          </p:cNvPr>
          <p:cNvSpPr txBox="1"/>
          <p:nvPr/>
        </p:nvSpPr>
        <p:spPr>
          <a:xfrm>
            <a:off x="3909527" y="2233365"/>
            <a:ext cx="466531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100" b="1" dirty="0">
                <a:solidFill>
                  <a:schemeClr val="tx2">
                    <a:lumMod val="50000"/>
                    <a:lumOff val="50000"/>
                  </a:schemeClr>
                </a:solidFill>
              </a:rPr>
              <a:t>24</a:t>
            </a:r>
            <a:endParaRPr lang="en-CN" sz="1100" b="1" dirty="0">
              <a:solidFill>
                <a:schemeClr val="tx2">
                  <a:lumMod val="50000"/>
                  <a:lumOff val="50000"/>
                </a:schemeClr>
              </a:solidFill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A800A6E-DECC-4E42-BF38-B8817708BB90}"/>
              </a:ext>
            </a:extLst>
          </p:cNvPr>
          <p:cNvSpPr txBox="1"/>
          <p:nvPr/>
        </p:nvSpPr>
        <p:spPr>
          <a:xfrm>
            <a:off x="5390226" y="2233365"/>
            <a:ext cx="466531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100" b="1" dirty="0">
                <a:solidFill>
                  <a:schemeClr val="tx2">
                    <a:lumMod val="50000"/>
                    <a:lumOff val="50000"/>
                  </a:schemeClr>
                </a:solidFill>
              </a:rPr>
              <a:t>25</a:t>
            </a:r>
            <a:endParaRPr lang="en-CN" sz="1100" b="1" dirty="0">
              <a:solidFill>
                <a:schemeClr val="tx2">
                  <a:lumMod val="50000"/>
                  <a:lumOff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8725432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31F077-D14E-4A47-A012-43E30F4258F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《</a:t>
            </a:r>
            <a:r>
              <a:rPr lang="zh-CN" altLang="en-US" dirty="0"/>
              <a:t>中庸</a:t>
            </a:r>
            <a:r>
              <a:rPr lang="en-US" altLang="zh-CN" dirty="0"/>
              <a:t>》2.4</a:t>
            </a:r>
            <a:endParaRPr lang="en-CN" dirty="0"/>
          </a:p>
        </p:txBody>
      </p:sp>
      <p:pic>
        <p:nvPicPr>
          <p:cNvPr id="5" name="Content Placeholder 4" descr="Text, letter&#10;&#10;Description automatically generated">
            <a:extLst>
              <a:ext uri="{FF2B5EF4-FFF2-40B4-BE49-F238E27FC236}">
                <a16:creationId xmlns:a16="http://schemas.microsoft.com/office/drawing/2014/main" id="{77118CA1-50F6-C142-884C-CAA2729B7CD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135736" y="2286000"/>
            <a:ext cx="6409478" cy="3594100"/>
          </a:xfr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60E9CA39-2463-EE46-8865-0FCC6B4FB052}"/>
              </a:ext>
            </a:extLst>
          </p:cNvPr>
          <p:cNvSpPr txBox="1"/>
          <p:nvPr/>
        </p:nvSpPr>
        <p:spPr>
          <a:xfrm>
            <a:off x="8332237" y="1987421"/>
            <a:ext cx="50385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/>
              <a:t>zhì</a:t>
            </a:r>
            <a:endParaRPr lang="en-CN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3C30A8F-7386-194D-85A5-70643C1504BD}"/>
              </a:ext>
            </a:extLst>
          </p:cNvPr>
          <p:cNvSpPr txBox="1"/>
          <p:nvPr/>
        </p:nvSpPr>
        <p:spPr>
          <a:xfrm>
            <a:off x="4590662" y="3377682"/>
            <a:ext cx="41054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/>
              <a:t>fú</a:t>
            </a:r>
            <a:endParaRPr lang="en-CN" dirty="0"/>
          </a:p>
        </p:txBody>
      </p:sp>
    </p:spTree>
    <p:extLst>
      <p:ext uri="{BB962C8B-B14F-4D97-AF65-F5344CB8AC3E}">
        <p14:creationId xmlns:p14="http://schemas.microsoft.com/office/powerpoint/2010/main" val="351087416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7F568D-8D54-2344-9D28-127BC8F071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51679" y="172178"/>
            <a:ext cx="10178322" cy="1492132"/>
          </a:xfrm>
        </p:spPr>
        <p:txBody>
          <a:bodyPr/>
          <a:lstStyle/>
          <a:p>
            <a:r>
              <a:rPr lang="en-US" altLang="zh-CN" dirty="0"/>
              <a:t>《</a:t>
            </a:r>
            <a:r>
              <a:rPr lang="zh-CN" altLang="en-US" dirty="0"/>
              <a:t>中庸章句</a:t>
            </a:r>
            <a:r>
              <a:rPr lang="en-US" altLang="zh-CN" dirty="0"/>
              <a:t>》</a:t>
            </a:r>
            <a:endParaRPr lang="en-CN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6C7296-6812-9E4E-ABC0-21B470BA01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51679" y="1166648"/>
            <a:ext cx="6392134" cy="5691352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zh-CN" altLang="en-US" sz="1700" dirty="0"/>
              <a:t>       子曰：「道之不行也，我知之矣，知者過之，愚者不及也；道之不明也，我知之矣，賢者過之，不肖者不及也。</a:t>
            </a:r>
            <a:endParaRPr lang="en-US" altLang="zh-CN" sz="1700" dirty="0"/>
          </a:p>
          <a:p>
            <a:pPr marL="0" indent="0">
              <a:buNone/>
            </a:pPr>
            <a:r>
              <a:rPr lang="zh-CN" altLang="en-US" sz="1700" dirty="0">
                <a:solidFill>
                  <a:srgbClr val="0070C0"/>
                </a:solidFill>
              </a:rPr>
              <a:t>知者之知，去聲。道者，天理之當然，中而已矣。知愚賢不肖之過不及，則生稟之異而失其中也。知者知之過，既以道為不足行；愚者不及知，又不知所以行，此道之所以常不行也。賢者行之過，既以道為不足知；不肖者不及行，又不求所以知，此道之所以常不明也。</a:t>
            </a:r>
            <a:endParaRPr lang="en-US" altLang="zh-CN" sz="1700" dirty="0">
              <a:solidFill>
                <a:srgbClr val="0070C0"/>
              </a:solidFill>
            </a:endParaRPr>
          </a:p>
          <a:p>
            <a:pPr marL="0" indent="0">
              <a:buNone/>
            </a:pPr>
            <a:r>
              <a:rPr lang="zh-CN" altLang="en-US" sz="1700" dirty="0"/>
              <a:t>       人莫不飲食也，鮮能知味也。」</a:t>
            </a:r>
            <a:endParaRPr lang="en-US" altLang="zh-CN" sz="1700" dirty="0"/>
          </a:p>
          <a:p>
            <a:pPr marL="0" indent="0">
              <a:buNone/>
            </a:pPr>
            <a:r>
              <a:rPr lang="zh-CN" altLang="en-US" sz="1700" dirty="0">
                <a:solidFill>
                  <a:srgbClr val="0070C0"/>
                </a:solidFill>
              </a:rPr>
              <a:t>道不可離，人自不察，是以有過不及之弊。</a:t>
            </a:r>
            <a:endParaRPr lang="en-US" altLang="zh-CN" sz="1700" dirty="0">
              <a:solidFill>
                <a:srgbClr val="0070C0"/>
              </a:solidFill>
            </a:endParaRPr>
          </a:p>
          <a:p>
            <a:pPr marL="0" indent="0">
              <a:buNone/>
            </a:pPr>
            <a:br>
              <a:rPr lang="zh-CN" altLang="en-US" sz="1700" dirty="0"/>
            </a:br>
            <a:r>
              <a:rPr lang="zh-CN" altLang="en-US" sz="1700" dirty="0"/>
              <a:t>　　右第四章。</a:t>
            </a:r>
            <a:endParaRPr lang="en-US" altLang="zh-CN" sz="1700" dirty="0"/>
          </a:p>
          <a:p>
            <a:pPr marL="0" indent="0">
              <a:buNone/>
            </a:pPr>
            <a:endParaRPr lang="en-US" altLang="zh-CN" sz="1700" dirty="0"/>
          </a:p>
          <a:p>
            <a:pPr marL="0" indent="0">
              <a:buNone/>
            </a:pPr>
            <a:r>
              <a:rPr lang="zh-CN" altLang="en-US" sz="1700" dirty="0"/>
              <a:t>        子曰：「道其不行矣夫！」</a:t>
            </a:r>
            <a:endParaRPr lang="en-US" altLang="zh-CN" sz="1700" dirty="0"/>
          </a:p>
          <a:p>
            <a:pPr marL="0" indent="0">
              <a:buNone/>
            </a:pPr>
            <a:r>
              <a:rPr lang="zh-CN" altLang="en-US" sz="1700" dirty="0">
                <a:solidFill>
                  <a:srgbClr val="0070C0"/>
                </a:solidFill>
              </a:rPr>
              <a:t>夫，音扶。由不明，故不行。</a:t>
            </a:r>
            <a:br>
              <a:rPr lang="zh-CN" altLang="en-US" sz="1700" dirty="0"/>
            </a:br>
            <a:br>
              <a:rPr lang="zh-CN" altLang="en-US" sz="1700" dirty="0"/>
            </a:br>
            <a:r>
              <a:rPr lang="zh-CN" altLang="en-US" sz="1700" dirty="0"/>
              <a:t>　　右第五章。</a:t>
            </a:r>
            <a:endParaRPr lang="en-US" altLang="zh-CN" sz="1700" dirty="0"/>
          </a:p>
          <a:p>
            <a:pPr marL="0" indent="0">
              <a:buNone/>
            </a:pPr>
            <a:r>
              <a:rPr lang="zh-CN" altLang="en-US" sz="1700" dirty="0">
                <a:solidFill>
                  <a:srgbClr val="0070C0"/>
                </a:solidFill>
              </a:rPr>
              <a:t>此章承上章而舉其不行之端，以起下章之意。</a:t>
            </a:r>
            <a:br>
              <a:rPr lang="zh-CN" altLang="en-US" sz="1700" dirty="0"/>
            </a:br>
            <a:endParaRPr lang="en-CN" sz="1700" dirty="0">
              <a:solidFill>
                <a:srgbClr val="0070C0"/>
              </a:solidFill>
            </a:endParaRPr>
          </a:p>
        </p:txBody>
      </p:sp>
      <p:pic>
        <p:nvPicPr>
          <p:cNvPr id="5" name="Picture 4" descr="A picture containing diagram&#10;&#10;Description automatically generated">
            <a:extLst>
              <a:ext uri="{FF2B5EF4-FFF2-40B4-BE49-F238E27FC236}">
                <a16:creationId xmlns:a16="http://schemas.microsoft.com/office/drawing/2014/main" id="{1F9BF9EE-3F7A-0041-894E-10E3C109028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543044" y="0"/>
            <a:ext cx="1086149" cy="685800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B323841E-20BC-B849-8D93-B49CA9029B81}"/>
              </a:ext>
            </a:extLst>
          </p:cNvPr>
          <p:cNvSpPr txBox="1"/>
          <p:nvPr/>
        </p:nvSpPr>
        <p:spPr>
          <a:xfrm>
            <a:off x="5728997" y="1035843"/>
            <a:ext cx="466531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100" b="1" dirty="0">
                <a:solidFill>
                  <a:schemeClr val="tx2">
                    <a:lumMod val="50000"/>
                    <a:lumOff val="50000"/>
                  </a:schemeClr>
                </a:solidFill>
              </a:rPr>
              <a:t>26</a:t>
            </a:r>
            <a:endParaRPr lang="en-CN" sz="1100" b="1" dirty="0">
              <a:solidFill>
                <a:schemeClr val="tx2">
                  <a:lumMod val="50000"/>
                  <a:lumOff val="50000"/>
                </a:schemeClr>
              </a:solidFill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A21DC333-EE70-224E-AC39-41B23D721119}"/>
              </a:ext>
            </a:extLst>
          </p:cNvPr>
          <p:cNvSpPr txBox="1"/>
          <p:nvPr/>
        </p:nvSpPr>
        <p:spPr>
          <a:xfrm>
            <a:off x="2295331" y="1402700"/>
            <a:ext cx="466531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100" b="1" dirty="0">
                <a:solidFill>
                  <a:schemeClr val="tx2">
                    <a:lumMod val="50000"/>
                    <a:lumOff val="50000"/>
                  </a:schemeClr>
                </a:solidFill>
              </a:rPr>
              <a:t>27</a:t>
            </a:r>
            <a:endParaRPr lang="en-CN" sz="1100" b="1" dirty="0">
              <a:solidFill>
                <a:schemeClr val="tx2">
                  <a:lumMod val="50000"/>
                  <a:lumOff val="50000"/>
                </a:schemeClr>
              </a:solidFill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B7074E9-A85D-E14A-B1FA-B4F32F2C10C0}"/>
              </a:ext>
            </a:extLst>
          </p:cNvPr>
          <p:cNvSpPr txBox="1"/>
          <p:nvPr/>
        </p:nvSpPr>
        <p:spPr>
          <a:xfrm>
            <a:off x="5962262" y="1428258"/>
            <a:ext cx="466531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100" b="1" dirty="0">
                <a:solidFill>
                  <a:schemeClr val="tx2">
                    <a:lumMod val="50000"/>
                    <a:lumOff val="50000"/>
                  </a:schemeClr>
                </a:solidFill>
              </a:rPr>
              <a:t>28</a:t>
            </a:r>
            <a:endParaRPr lang="en-CN" sz="1100" b="1" dirty="0">
              <a:solidFill>
                <a:schemeClr val="tx2">
                  <a:lumMod val="50000"/>
                  <a:lumOff val="50000"/>
                </a:schemeClr>
              </a:solidFill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405CAA64-397F-7A48-95FD-D68B0824B953}"/>
              </a:ext>
            </a:extLst>
          </p:cNvPr>
          <p:cNvSpPr txBox="1"/>
          <p:nvPr/>
        </p:nvSpPr>
        <p:spPr>
          <a:xfrm>
            <a:off x="3954778" y="4995662"/>
            <a:ext cx="466531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100" b="1" dirty="0">
                <a:solidFill>
                  <a:schemeClr val="tx2">
                    <a:lumMod val="50000"/>
                    <a:lumOff val="50000"/>
                  </a:schemeClr>
                </a:solidFill>
              </a:rPr>
              <a:t>29</a:t>
            </a:r>
            <a:endParaRPr lang="en-CN" sz="1100" b="1" dirty="0">
              <a:solidFill>
                <a:schemeClr val="tx2">
                  <a:lumMod val="50000"/>
                  <a:lumOff val="50000"/>
                </a:schemeClr>
              </a:solidFill>
            </a:endParaRP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117F4C92-27AC-8043-92DB-6647A31246F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235895" y="0"/>
            <a:ext cx="26412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1158775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2BB459-C683-244F-9D02-0D8D8313652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《</a:t>
            </a:r>
            <a:r>
              <a:rPr lang="zh-CN" altLang="en-US" dirty="0"/>
              <a:t>中庸</a:t>
            </a:r>
            <a:r>
              <a:rPr lang="en-US" altLang="zh-CN" dirty="0"/>
              <a:t>》2.5</a:t>
            </a:r>
            <a:endParaRPr lang="en-CN" dirty="0"/>
          </a:p>
        </p:txBody>
      </p:sp>
      <p:pic>
        <p:nvPicPr>
          <p:cNvPr id="5" name="Content Placeholder 4" descr="A picture containing text&#10;&#10;Description automatically generated">
            <a:extLst>
              <a:ext uri="{FF2B5EF4-FFF2-40B4-BE49-F238E27FC236}">
                <a16:creationId xmlns:a16="http://schemas.microsoft.com/office/drawing/2014/main" id="{4D050939-C1F0-0148-BCDE-04DF1EDCAEA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930336" y="1631950"/>
            <a:ext cx="6331328" cy="3594100"/>
          </a:xfr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DC72E78B-2DF2-3C48-9A65-9F47C5ACD231}"/>
              </a:ext>
            </a:extLst>
          </p:cNvPr>
          <p:cNvSpPr txBox="1"/>
          <p:nvPr/>
        </p:nvSpPr>
        <p:spPr>
          <a:xfrm>
            <a:off x="5934269" y="1334278"/>
            <a:ext cx="50385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/>
              <a:t>zhì</a:t>
            </a:r>
            <a:endParaRPr lang="en-CN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F6AD553-A6F7-1945-B58F-230A53A4EA32}"/>
              </a:ext>
            </a:extLst>
          </p:cNvPr>
          <p:cNvSpPr txBox="1"/>
          <p:nvPr/>
        </p:nvSpPr>
        <p:spPr>
          <a:xfrm>
            <a:off x="6512768" y="1325986"/>
            <a:ext cx="41054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/>
              <a:t>yú</a:t>
            </a:r>
            <a:endParaRPr lang="en-CN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C976131-319D-7842-A8D9-2D78BE527632}"/>
              </a:ext>
            </a:extLst>
          </p:cNvPr>
          <p:cNvSpPr txBox="1"/>
          <p:nvPr/>
        </p:nvSpPr>
        <p:spPr>
          <a:xfrm>
            <a:off x="7504658" y="1334278"/>
            <a:ext cx="85556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/>
              <a:t>hào</a:t>
            </a:r>
            <a:endParaRPr lang="en-CN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73FA43B-5F81-014D-80EA-D487CD489BDE}"/>
              </a:ext>
            </a:extLst>
          </p:cNvPr>
          <p:cNvSpPr txBox="1"/>
          <p:nvPr/>
        </p:nvSpPr>
        <p:spPr>
          <a:xfrm>
            <a:off x="8268982" y="1325986"/>
            <a:ext cx="85556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/>
              <a:t>hào</a:t>
            </a:r>
            <a:endParaRPr lang="en-CN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731AC1CD-E886-984C-A4A9-1DA3426DE0EF}"/>
              </a:ext>
            </a:extLst>
          </p:cNvPr>
          <p:cNvSpPr txBox="1"/>
          <p:nvPr/>
        </p:nvSpPr>
        <p:spPr>
          <a:xfrm>
            <a:off x="8926278" y="1317694"/>
            <a:ext cx="50048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/>
              <a:t>ěr</a:t>
            </a:r>
            <a:endParaRPr lang="en-CN" dirty="0"/>
          </a:p>
        </p:txBody>
      </p:sp>
    </p:spTree>
    <p:extLst>
      <p:ext uri="{BB962C8B-B14F-4D97-AF65-F5344CB8AC3E}">
        <p14:creationId xmlns:p14="http://schemas.microsoft.com/office/powerpoint/2010/main" val="269941472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7F568D-8D54-2344-9D28-127BC8F071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《</a:t>
            </a:r>
            <a:r>
              <a:rPr lang="zh-CN" altLang="en-US" dirty="0"/>
              <a:t>中庸章句</a:t>
            </a:r>
            <a:r>
              <a:rPr lang="en-US" altLang="zh-CN" dirty="0"/>
              <a:t>》</a:t>
            </a:r>
            <a:endParaRPr lang="en-CN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6C7296-6812-9E4E-ABC0-21B470BA01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51679" y="1428750"/>
            <a:ext cx="6392134" cy="542925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zh-CN" altLang="en-US" dirty="0"/>
              <a:t>       子曰：「舜其大知也與！舜好問而好察邇言，隱惡而揚善，執其兩端，用其中於民，其斯以為舜乎！」</a:t>
            </a:r>
            <a:endParaRPr lang="en-US" altLang="zh-CN" dirty="0"/>
          </a:p>
          <a:p>
            <a:pPr marL="0" indent="0">
              <a:buNone/>
            </a:pPr>
            <a:r>
              <a:rPr lang="zh-CN" altLang="en-US" dirty="0">
                <a:solidFill>
                  <a:srgbClr val="0070C0"/>
                </a:solidFill>
              </a:rPr>
              <a:t>知，去聲。與，平聲。好，去聲。舜之所以為大知者，以其不自用而取諸人也。邇言者，淺近之言，猶必察焉，其無遺善可知。然於其言之未善者則隱而不宣，其善者則播而不匿，其廣大光明又如此，則人孰不樂告以善哉。兩端，謂眾論不同之極致。蓋凡物皆有兩端，如小大厚薄之類，於善之中又執其兩端，而量度以取中，然後用之，則其擇之審而行之至矣。然非在我之權度精切不差，何以與此。此知之所以無過不及，而道之所以行也。</a:t>
            </a:r>
            <a:br>
              <a:rPr lang="zh-CN" altLang="en-US" sz="1800" dirty="0"/>
            </a:br>
            <a:br>
              <a:rPr lang="zh-CN" altLang="en-US" sz="1800" dirty="0"/>
            </a:br>
            <a:r>
              <a:rPr lang="zh-CN" altLang="en-US" dirty="0"/>
              <a:t>　　右第六章。</a:t>
            </a:r>
            <a:endParaRPr lang="en-CN" sz="1800" dirty="0">
              <a:solidFill>
                <a:srgbClr val="0070C0"/>
              </a:solidFill>
            </a:endParaRPr>
          </a:p>
        </p:txBody>
      </p:sp>
      <p:pic>
        <p:nvPicPr>
          <p:cNvPr id="5" name="Picture 4" descr="Diagram&#10;&#10;Description automatically generated">
            <a:extLst>
              <a:ext uri="{FF2B5EF4-FFF2-40B4-BE49-F238E27FC236}">
                <a16:creationId xmlns:a16="http://schemas.microsoft.com/office/drawing/2014/main" id="{A188995D-2370-7944-88F3-31C905A493E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703658" y="0"/>
            <a:ext cx="2585075" cy="685800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70008740-4549-A848-ABAE-0E226537ABA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57652" y="0"/>
            <a:ext cx="346005" cy="6858000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A75A79C7-5C11-9D4F-A732-C3C126174D7E}"/>
              </a:ext>
            </a:extLst>
          </p:cNvPr>
          <p:cNvSpPr txBox="1"/>
          <p:nvPr/>
        </p:nvSpPr>
        <p:spPr>
          <a:xfrm>
            <a:off x="4214480" y="1297945"/>
            <a:ext cx="466531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100" b="1" dirty="0">
                <a:solidFill>
                  <a:schemeClr val="tx2">
                    <a:lumMod val="50000"/>
                    <a:lumOff val="50000"/>
                  </a:schemeClr>
                </a:solidFill>
              </a:rPr>
              <a:t>30</a:t>
            </a:r>
            <a:endParaRPr lang="en-CN" sz="1100" b="1" dirty="0">
              <a:solidFill>
                <a:schemeClr val="tx2">
                  <a:lumMod val="50000"/>
                  <a:lumOff val="50000"/>
                </a:schemeClr>
              </a:solidFill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84664090-8B66-D645-AA17-8FA3F035DCD9}"/>
              </a:ext>
            </a:extLst>
          </p:cNvPr>
          <p:cNvSpPr txBox="1"/>
          <p:nvPr/>
        </p:nvSpPr>
        <p:spPr>
          <a:xfrm>
            <a:off x="6512921" y="1297945"/>
            <a:ext cx="466531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100" b="1" dirty="0">
                <a:solidFill>
                  <a:schemeClr val="tx2">
                    <a:lumMod val="50000"/>
                    <a:lumOff val="50000"/>
                  </a:schemeClr>
                </a:solidFill>
              </a:rPr>
              <a:t>31</a:t>
            </a:r>
            <a:endParaRPr lang="en-CN" sz="1100" b="1" dirty="0">
              <a:solidFill>
                <a:schemeClr val="tx2">
                  <a:lumMod val="50000"/>
                  <a:lumOff val="50000"/>
                </a:schemeClr>
              </a:solidFill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533D3B03-4657-4042-A626-748F956F1D35}"/>
              </a:ext>
            </a:extLst>
          </p:cNvPr>
          <p:cNvSpPr txBox="1"/>
          <p:nvPr/>
        </p:nvSpPr>
        <p:spPr>
          <a:xfrm>
            <a:off x="1996905" y="1743712"/>
            <a:ext cx="466531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100" b="1" dirty="0">
                <a:solidFill>
                  <a:schemeClr val="tx2">
                    <a:lumMod val="50000"/>
                    <a:lumOff val="50000"/>
                  </a:schemeClr>
                </a:solidFill>
              </a:rPr>
              <a:t>32</a:t>
            </a:r>
            <a:endParaRPr lang="en-CN" sz="1100" b="1" dirty="0">
              <a:solidFill>
                <a:schemeClr val="tx2">
                  <a:lumMod val="50000"/>
                  <a:lumOff val="50000"/>
                </a:schemeClr>
              </a:solidFill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A7B0969C-09AC-594A-A11C-3BCAA6F4A03C}"/>
              </a:ext>
            </a:extLst>
          </p:cNvPr>
          <p:cNvSpPr txBox="1"/>
          <p:nvPr/>
        </p:nvSpPr>
        <p:spPr>
          <a:xfrm>
            <a:off x="3293859" y="1678310"/>
            <a:ext cx="466531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100" b="1" dirty="0">
                <a:solidFill>
                  <a:schemeClr val="tx2">
                    <a:lumMod val="50000"/>
                    <a:lumOff val="50000"/>
                  </a:schemeClr>
                </a:solidFill>
              </a:rPr>
              <a:t>33</a:t>
            </a:r>
            <a:endParaRPr lang="en-CN" sz="1100" b="1" dirty="0">
              <a:solidFill>
                <a:schemeClr val="tx2">
                  <a:lumMod val="50000"/>
                  <a:lumOff val="50000"/>
                </a:schemeClr>
              </a:solidFill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6C7DF122-4AF9-534E-80FF-213109D13D22}"/>
              </a:ext>
            </a:extLst>
          </p:cNvPr>
          <p:cNvSpPr txBox="1"/>
          <p:nvPr/>
        </p:nvSpPr>
        <p:spPr>
          <a:xfrm>
            <a:off x="6671541" y="1690360"/>
            <a:ext cx="466531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100" b="1" dirty="0">
                <a:solidFill>
                  <a:schemeClr val="tx2">
                    <a:lumMod val="50000"/>
                    <a:lumOff val="50000"/>
                  </a:schemeClr>
                </a:solidFill>
              </a:rPr>
              <a:t>34</a:t>
            </a:r>
            <a:endParaRPr lang="en-CN" sz="1100" b="1" dirty="0">
              <a:solidFill>
                <a:schemeClr val="tx2">
                  <a:lumMod val="50000"/>
                  <a:lumOff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8022958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47F7C9-69DB-8A4E-A047-826059C8FFD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《</a:t>
            </a:r>
            <a:r>
              <a:rPr lang="zh-CN" altLang="en-US" dirty="0"/>
              <a:t>中庸</a:t>
            </a:r>
            <a:r>
              <a:rPr lang="en-US" altLang="zh-CN" dirty="0"/>
              <a:t>》2.6</a:t>
            </a:r>
            <a:endParaRPr lang="en-CN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BA85346-E519-C54D-B0F9-27244DE1061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75689" y="1575554"/>
            <a:ext cx="6240621" cy="4030401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33598B83-3488-424D-B443-D3240C12AD22}"/>
              </a:ext>
            </a:extLst>
          </p:cNvPr>
          <p:cNvSpPr txBox="1"/>
          <p:nvPr/>
        </p:nvSpPr>
        <p:spPr>
          <a:xfrm>
            <a:off x="6232849" y="1252045"/>
            <a:ext cx="76511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/>
              <a:t>zhì</a:t>
            </a:r>
            <a:endParaRPr lang="en-CN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55225E9-225B-C14C-A931-A9A9EF3C83EA}"/>
              </a:ext>
            </a:extLst>
          </p:cNvPr>
          <p:cNvSpPr txBox="1"/>
          <p:nvPr/>
        </p:nvSpPr>
        <p:spPr>
          <a:xfrm>
            <a:off x="8033656" y="1252045"/>
            <a:ext cx="107302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/>
              <a:t>gǔ</a:t>
            </a:r>
            <a:r>
              <a:rPr lang="zh-CN" altLang="en-US" dirty="0"/>
              <a:t> </a:t>
            </a:r>
            <a:r>
              <a:rPr lang="en-US" dirty="0" err="1"/>
              <a:t>huò</a:t>
            </a:r>
            <a:endParaRPr lang="en-CN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5198EA9-ECB3-B24C-8F6B-8820CE7F81AB}"/>
              </a:ext>
            </a:extLst>
          </p:cNvPr>
          <p:cNvSpPr txBox="1"/>
          <p:nvPr/>
        </p:nvSpPr>
        <p:spPr>
          <a:xfrm>
            <a:off x="5029198" y="1828694"/>
            <a:ext cx="40121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/>
              <a:t>bì</a:t>
            </a:r>
            <a:endParaRPr lang="en-CN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2773FCD-C278-7745-8FEE-1139F61F0985}"/>
              </a:ext>
            </a:extLst>
          </p:cNvPr>
          <p:cNvSpPr txBox="1"/>
          <p:nvPr/>
        </p:nvSpPr>
        <p:spPr>
          <a:xfrm>
            <a:off x="3312368" y="2267338"/>
            <a:ext cx="39188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/>
              <a:t>jī</a:t>
            </a:r>
            <a:endParaRPr lang="en-CN" dirty="0"/>
          </a:p>
        </p:txBody>
      </p:sp>
    </p:spTree>
    <p:extLst>
      <p:ext uri="{BB962C8B-B14F-4D97-AF65-F5344CB8AC3E}">
        <p14:creationId xmlns:p14="http://schemas.microsoft.com/office/powerpoint/2010/main" val="357583639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7F568D-8D54-2344-9D28-127BC8F071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《</a:t>
            </a:r>
            <a:r>
              <a:rPr lang="zh-CN" altLang="en-US" dirty="0"/>
              <a:t>中庸章句</a:t>
            </a:r>
            <a:r>
              <a:rPr lang="en-US" altLang="zh-CN" dirty="0"/>
              <a:t>》</a:t>
            </a:r>
            <a:endParaRPr lang="en-CN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6C7296-6812-9E4E-ABC0-21B470BA01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51679" y="1428750"/>
            <a:ext cx="6392134" cy="542925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zh-CN" altLang="en-US" dirty="0"/>
              <a:t>       子曰：「人皆曰予知，驅而納諸罟擭陷阱之中，而莫之知辟也。人皆曰予知，擇乎中庸而不能期月守也。」</a:t>
            </a:r>
            <a:endParaRPr lang="en-US" altLang="zh-CN" dirty="0"/>
          </a:p>
          <a:p>
            <a:pPr marL="0" indent="0">
              <a:buNone/>
            </a:pPr>
            <a:r>
              <a:rPr lang="zh-CN" altLang="en-US" dirty="0">
                <a:solidFill>
                  <a:srgbClr val="0070C0"/>
                </a:solidFill>
              </a:rPr>
              <a:t>予知之知，去聲。罟，音古。擭，胡化反。阱，才性反。辟，避同。期，居之反。罟，網也；擭，機檻也；陷阱，坑坎也；皆所以掩取禽獸者也。擇乎中庸，辨別眾理，以求所謂中庸，即上章好問用中之事也。期月，匝一月也。言知禍而不知辟，以況能擇而不能守，皆不得為知也。</a:t>
            </a:r>
            <a:br>
              <a:rPr lang="zh-CN" altLang="en-US" sz="1800" dirty="0"/>
            </a:br>
            <a:br>
              <a:rPr lang="zh-CN" altLang="en-US" sz="1800" dirty="0"/>
            </a:br>
            <a:r>
              <a:rPr lang="zh-CN" altLang="en-US" dirty="0"/>
              <a:t>　　右第七章。</a:t>
            </a:r>
            <a:endParaRPr lang="en-US" altLang="zh-CN" dirty="0"/>
          </a:p>
          <a:p>
            <a:pPr marL="0" indent="0">
              <a:buNone/>
            </a:pPr>
            <a:r>
              <a:rPr lang="zh-CN" altLang="en-US" dirty="0">
                <a:solidFill>
                  <a:srgbClr val="0070C0"/>
                </a:solidFill>
              </a:rPr>
              <a:t>承上章大知而言，又舉不明之端，以起下章也。</a:t>
            </a:r>
            <a:br>
              <a:rPr lang="zh-CN" altLang="en-US" sz="1800" dirty="0"/>
            </a:br>
            <a:endParaRPr lang="en-CN" sz="1800" dirty="0">
              <a:solidFill>
                <a:srgbClr val="0070C0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FC797D4-2934-A24D-A0E2-5618B6460154}"/>
              </a:ext>
            </a:extLst>
          </p:cNvPr>
          <p:cNvSpPr txBox="1"/>
          <p:nvPr/>
        </p:nvSpPr>
        <p:spPr>
          <a:xfrm>
            <a:off x="3788228" y="1244084"/>
            <a:ext cx="76511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 err="1"/>
              <a:t>zhì</a:t>
            </a:r>
            <a:endParaRPr lang="en-CN" sz="140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C062E60-D15F-6A43-BEBB-6E4A7EB2BBD7}"/>
              </a:ext>
            </a:extLst>
          </p:cNvPr>
          <p:cNvSpPr txBox="1"/>
          <p:nvPr/>
        </p:nvSpPr>
        <p:spPr>
          <a:xfrm>
            <a:off x="5373410" y="1244083"/>
            <a:ext cx="1073021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 err="1"/>
              <a:t>gǔ</a:t>
            </a:r>
            <a:r>
              <a:rPr lang="zh-CN" altLang="en-US" sz="1400" dirty="0"/>
              <a:t> </a:t>
            </a:r>
            <a:r>
              <a:rPr lang="en-US" sz="1400" dirty="0" err="1"/>
              <a:t>huò</a:t>
            </a:r>
            <a:endParaRPr lang="en-CN" sz="1400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7D955D7-F41A-8640-AA81-88DD4C834AA0}"/>
              </a:ext>
            </a:extLst>
          </p:cNvPr>
          <p:cNvSpPr txBox="1"/>
          <p:nvPr/>
        </p:nvSpPr>
        <p:spPr>
          <a:xfrm>
            <a:off x="2077661" y="1663025"/>
            <a:ext cx="401217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 err="1"/>
              <a:t>bì</a:t>
            </a:r>
            <a:endParaRPr lang="en-CN" sz="1200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A40968A-865A-4945-A4D9-5B155DC216C9}"/>
              </a:ext>
            </a:extLst>
          </p:cNvPr>
          <p:cNvSpPr txBox="1"/>
          <p:nvPr/>
        </p:nvSpPr>
        <p:spPr>
          <a:xfrm>
            <a:off x="6250488" y="1647635"/>
            <a:ext cx="391885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 err="1"/>
              <a:t>jī</a:t>
            </a:r>
            <a:endParaRPr lang="en-CN" sz="1400" dirty="0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ADCB4A72-0FB3-2545-93D6-FEDCE1DD54D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641757" y="0"/>
            <a:ext cx="671660" cy="6858000"/>
          </a:xfrm>
          <a:prstGeom prst="rect">
            <a:avLst/>
          </a:prstGeom>
        </p:spPr>
      </p:pic>
      <p:pic>
        <p:nvPicPr>
          <p:cNvPr id="11" name="Picture 10" descr="A picture containing guitar&#10;&#10;Description automatically generated">
            <a:extLst>
              <a:ext uri="{FF2B5EF4-FFF2-40B4-BE49-F238E27FC236}">
                <a16:creationId xmlns:a16="http://schemas.microsoft.com/office/drawing/2014/main" id="{8896990D-9507-D644-9587-ED928AC2B1E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48664" y="0"/>
            <a:ext cx="1780953" cy="6858000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7AC0000F-8656-D042-9E00-EEF015BB7F90}"/>
              </a:ext>
            </a:extLst>
          </p:cNvPr>
          <p:cNvSpPr txBox="1"/>
          <p:nvPr/>
        </p:nvSpPr>
        <p:spPr>
          <a:xfrm>
            <a:off x="4033640" y="1244083"/>
            <a:ext cx="466531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100" b="1" dirty="0">
                <a:solidFill>
                  <a:schemeClr val="tx2">
                    <a:lumMod val="50000"/>
                    <a:lumOff val="50000"/>
                  </a:schemeClr>
                </a:solidFill>
              </a:rPr>
              <a:t>35</a:t>
            </a:r>
            <a:endParaRPr lang="en-CN" sz="1100" b="1" dirty="0">
              <a:solidFill>
                <a:schemeClr val="tx2">
                  <a:lumMod val="50000"/>
                  <a:lumOff val="50000"/>
                </a:schemeClr>
              </a:solidFill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430158AD-9BA8-1844-8D93-0E3FBE7C651E}"/>
              </a:ext>
            </a:extLst>
          </p:cNvPr>
          <p:cNvSpPr txBox="1"/>
          <p:nvPr/>
        </p:nvSpPr>
        <p:spPr>
          <a:xfrm>
            <a:off x="6771457" y="1297945"/>
            <a:ext cx="466531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100" b="1" dirty="0">
                <a:solidFill>
                  <a:schemeClr val="tx2">
                    <a:lumMod val="50000"/>
                    <a:lumOff val="50000"/>
                  </a:schemeClr>
                </a:solidFill>
              </a:rPr>
              <a:t>36</a:t>
            </a:r>
            <a:endParaRPr lang="en-CN" sz="1100" b="1" dirty="0">
              <a:solidFill>
                <a:schemeClr val="tx2">
                  <a:lumMod val="50000"/>
                  <a:lumOff val="50000"/>
                </a:schemeClr>
              </a:solidFill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C5CBD5DC-B2C4-7445-B217-EE5E83645B40}"/>
              </a:ext>
            </a:extLst>
          </p:cNvPr>
          <p:cNvSpPr txBox="1"/>
          <p:nvPr/>
        </p:nvSpPr>
        <p:spPr>
          <a:xfrm>
            <a:off x="2513066" y="1693802"/>
            <a:ext cx="466531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100" b="1" dirty="0">
                <a:solidFill>
                  <a:schemeClr val="tx2">
                    <a:lumMod val="50000"/>
                    <a:lumOff val="50000"/>
                  </a:schemeClr>
                </a:solidFill>
              </a:rPr>
              <a:t>37</a:t>
            </a:r>
            <a:endParaRPr lang="en-CN" sz="1100" b="1" dirty="0">
              <a:solidFill>
                <a:schemeClr val="tx2">
                  <a:lumMod val="50000"/>
                  <a:lumOff val="50000"/>
                </a:schemeClr>
              </a:solidFill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A1AD533-61AF-D44A-8E3C-B961DCFB7DDA}"/>
              </a:ext>
            </a:extLst>
          </p:cNvPr>
          <p:cNvSpPr txBox="1"/>
          <p:nvPr/>
        </p:nvSpPr>
        <p:spPr>
          <a:xfrm>
            <a:off x="7153049" y="1694571"/>
            <a:ext cx="466531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100" b="1" dirty="0">
                <a:solidFill>
                  <a:schemeClr val="tx2">
                    <a:lumMod val="50000"/>
                    <a:lumOff val="50000"/>
                  </a:schemeClr>
                </a:solidFill>
              </a:rPr>
              <a:t>38</a:t>
            </a:r>
            <a:endParaRPr lang="en-CN" sz="1100" b="1" dirty="0">
              <a:solidFill>
                <a:schemeClr val="tx2">
                  <a:lumMod val="50000"/>
                  <a:lumOff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0820980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608CB7-B217-A740-967F-12A0BFE2FF9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《</a:t>
            </a:r>
            <a:r>
              <a:rPr lang="zh-CN" altLang="en-US" dirty="0"/>
              <a:t>中庸</a:t>
            </a:r>
            <a:r>
              <a:rPr lang="en-US" altLang="zh-CN" dirty="0"/>
              <a:t>》2.7</a:t>
            </a:r>
            <a:endParaRPr lang="en-CN" dirty="0"/>
          </a:p>
        </p:txBody>
      </p:sp>
      <p:pic>
        <p:nvPicPr>
          <p:cNvPr id="5" name="Content Placeholder 4" descr="Text&#10;&#10;Description automatically generated">
            <a:extLst>
              <a:ext uri="{FF2B5EF4-FFF2-40B4-BE49-F238E27FC236}">
                <a16:creationId xmlns:a16="http://schemas.microsoft.com/office/drawing/2014/main" id="{C9514563-A37F-BF4A-8C5A-D3D01384C16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943225" y="2603500"/>
            <a:ext cx="6794500" cy="2959100"/>
          </a:xfr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36ECE43F-B40C-B446-B927-DB0628ADF004}"/>
              </a:ext>
            </a:extLst>
          </p:cNvPr>
          <p:cNvSpPr txBox="1"/>
          <p:nvPr/>
        </p:nvSpPr>
        <p:spPr>
          <a:xfrm>
            <a:off x="3984860" y="2858703"/>
            <a:ext cx="5486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/>
              <a:t>yīng</a:t>
            </a:r>
            <a:endParaRPr lang="en-CN" dirty="0"/>
          </a:p>
        </p:txBody>
      </p:sp>
    </p:spTree>
    <p:extLst>
      <p:ext uri="{BB962C8B-B14F-4D97-AF65-F5344CB8AC3E}">
        <p14:creationId xmlns:p14="http://schemas.microsoft.com/office/powerpoint/2010/main" val="19440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7F568D-8D54-2344-9D28-127BC8F071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《</a:t>
            </a:r>
            <a:r>
              <a:rPr lang="zh-CN" altLang="en-US" dirty="0"/>
              <a:t>中庸章句</a:t>
            </a:r>
            <a:r>
              <a:rPr lang="en-US" altLang="zh-CN" dirty="0"/>
              <a:t>》</a:t>
            </a:r>
            <a:endParaRPr lang="en-CN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6C7296-6812-9E4E-ABC0-21B470BA01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51679" y="1428750"/>
            <a:ext cx="6392134" cy="542925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zh-CN" altLang="en-US" dirty="0"/>
              <a:t>       子曰：「回之為人也，擇乎中庸，得一善，則拳拳服膺而弗失之矣。」</a:t>
            </a:r>
            <a:endParaRPr lang="en-US" altLang="zh-CN" dirty="0"/>
          </a:p>
          <a:p>
            <a:pPr marL="0" indent="0">
              <a:buNone/>
            </a:pPr>
            <a:r>
              <a:rPr lang="zh-CN" altLang="en-US" dirty="0">
                <a:solidFill>
                  <a:srgbClr val="0070C0"/>
                </a:solidFill>
              </a:rPr>
              <a:t>回，孔子弟子顏淵名。拳拳，奉持之貌。服，猶著也。膺，胸也。奉持而著之心胸之間，言能守也。顏子蓋真知之，故能擇能守如此，此行之所以無過不及，而道之所以明也。</a:t>
            </a:r>
            <a:br>
              <a:rPr lang="zh-CN" altLang="en-US" sz="1800" dirty="0"/>
            </a:br>
            <a:br>
              <a:rPr lang="zh-CN" altLang="en-US" sz="1800" dirty="0"/>
            </a:br>
            <a:r>
              <a:rPr lang="zh-CN" altLang="en-US" dirty="0"/>
              <a:t>　　右第八章。</a:t>
            </a:r>
            <a:endParaRPr lang="en-CN" sz="1800" dirty="0">
              <a:solidFill>
                <a:srgbClr val="0070C0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92E6BA8-8A0A-CB40-A985-9D141F13D841}"/>
              </a:ext>
            </a:extLst>
          </p:cNvPr>
          <p:cNvSpPr txBox="1"/>
          <p:nvPr/>
        </p:nvSpPr>
        <p:spPr>
          <a:xfrm>
            <a:off x="1482292" y="1566740"/>
            <a:ext cx="54864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 err="1"/>
              <a:t>yīng</a:t>
            </a:r>
            <a:endParaRPr lang="en-CN" sz="1400" dirty="0"/>
          </a:p>
        </p:txBody>
      </p:sp>
      <p:pic>
        <p:nvPicPr>
          <p:cNvPr id="6" name="Picture 5" descr="Diagram&#10;&#10;Description automatically generated">
            <a:extLst>
              <a:ext uri="{FF2B5EF4-FFF2-40B4-BE49-F238E27FC236}">
                <a16:creationId xmlns:a16="http://schemas.microsoft.com/office/drawing/2014/main" id="{679DA337-7931-2C42-88BB-26EE9475316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874426" y="0"/>
            <a:ext cx="1422858" cy="685800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6E8A590F-1D85-3340-A0AD-F5E672877FF8}"/>
              </a:ext>
            </a:extLst>
          </p:cNvPr>
          <p:cNvSpPr txBox="1"/>
          <p:nvPr/>
        </p:nvSpPr>
        <p:spPr>
          <a:xfrm>
            <a:off x="3981215" y="1297945"/>
            <a:ext cx="466531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100" b="1" dirty="0">
                <a:solidFill>
                  <a:schemeClr val="tx2">
                    <a:lumMod val="50000"/>
                    <a:lumOff val="50000"/>
                  </a:schemeClr>
                </a:solidFill>
              </a:rPr>
              <a:t>39</a:t>
            </a:r>
            <a:endParaRPr lang="en-CN" sz="1100" b="1" dirty="0">
              <a:solidFill>
                <a:schemeClr val="tx2">
                  <a:lumMod val="50000"/>
                  <a:lumOff val="50000"/>
                </a:schemeClr>
              </a:solidFill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8914D413-FF9E-494D-A7FF-B9600A4A0224}"/>
              </a:ext>
            </a:extLst>
          </p:cNvPr>
          <p:cNvSpPr txBox="1"/>
          <p:nvPr/>
        </p:nvSpPr>
        <p:spPr>
          <a:xfrm>
            <a:off x="6247450" y="1297945"/>
            <a:ext cx="466531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100" b="1" dirty="0">
                <a:solidFill>
                  <a:schemeClr val="tx2">
                    <a:lumMod val="50000"/>
                    <a:lumOff val="50000"/>
                  </a:schemeClr>
                </a:solidFill>
              </a:rPr>
              <a:t>40</a:t>
            </a:r>
            <a:endParaRPr lang="en-CN" sz="1100" b="1" dirty="0">
              <a:solidFill>
                <a:schemeClr val="tx2">
                  <a:lumMod val="50000"/>
                  <a:lumOff val="50000"/>
                </a:schemeClr>
              </a:solidFill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EB812E39-F742-D945-A1B4-B6D3D41ADEB7}"/>
              </a:ext>
            </a:extLst>
          </p:cNvPr>
          <p:cNvSpPr txBox="1"/>
          <p:nvPr/>
        </p:nvSpPr>
        <p:spPr>
          <a:xfrm>
            <a:off x="3069509" y="1720628"/>
            <a:ext cx="466531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100" b="1" dirty="0">
                <a:solidFill>
                  <a:schemeClr val="tx2">
                    <a:lumMod val="50000"/>
                    <a:lumOff val="50000"/>
                  </a:schemeClr>
                </a:solidFill>
              </a:rPr>
              <a:t>41</a:t>
            </a:r>
            <a:endParaRPr lang="en-CN" sz="1100" b="1" dirty="0">
              <a:solidFill>
                <a:schemeClr val="tx2">
                  <a:lumMod val="50000"/>
                  <a:lumOff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265238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329869-9FB7-CA4A-9117-5F9FC831221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《</a:t>
            </a:r>
            <a:r>
              <a:rPr lang="zh-CN" altLang="en-US" dirty="0"/>
              <a:t>中庸</a:t>
            </a:r>
            <a:r>
              <a:rPr lang="en-US" altLang="zh-CN" dirty="0"/>
              <a:t>》2.8</a:t>
            </a:r>
            <a:endParaRPr lang="en-CN" dirty="0"/>
          </a:p>
        </p:txBody>
      </p:sp>
      <p:pic>
        <p:nvPicPr>
          <p:cNvPr id="9" name="Content Placeholder 8" descr="A picture containing diagram&#10;&#10;Description automatically generated">
            <a:extLst>
              <a:ext uri="{FF2B5EF4-FFF2-40B4-BE49-F238E27FC236}">
                <a16:creationId xmlns:a16="http://schemas.microsoft.com/office/drawing/2014/main" id="{D3AAF927-4266-FA46-8448-11E430250B3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988039" y="2337457"/>
            <a:ext cx="6705600" cy="863600"/>
          </a:xfrm>
        </p:spPr>
      </p:pic>
    </p:spTree>
    <p:extLst>
      <p:ext uri="{BB962C8B-B14F-4D97-AF65-F5344CB8AC3E}">
        <p14:creationId xmlns:p14="http://schemas.microsoft.com/office/powerpoint/2010/main" val="389846361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7F568D-8D54-2344-9D28-127BC8F071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《</a:t>
            </a:r>
            <a:r>
              <a:rPr lang="zh-CN" altLang="en-US" dirty="0"/>
              <a:t>中庸章句</a:t>
            </a:r>
            <a:r>
              <a:rPr lang="en-US" altLang="zh-CN" dirty="0"/>
              <a:t>》</a:t>
            </a:r>
            <a:endParaRPr lang="en-CN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6C7296-6812-9E4E-ABC0-21B470BA01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51679" y="1428750"/>
            <a:ext cx="6392134" cy="542925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zh-CN" altLang="en-US" dirty="0"/>
              <a:t>　　子曰：「天下國家可均也，爵祿可辭也，白刃可蹈也，中庸不可能也。」</a:t>
            </a:r>
            <a:endParaRPr lang="en-US" altLang="zh-CN" dirty="0"/>
          </a:p>
          <a:p>
            <a:pPr marL="0" indent="0">
              <a:buNone/>
            </a:pPr>
            <a:r>
              <a:rPr lang="zh-CN" altLang="en-US" dirty="0">
                <a:solidFill>
                  <a:srgbClr val="0070C0"/>
                </a:solidFill>
              </a:rPr>
              <a:t>均，平治也。三者亦知仁勇之事，天下之至難也，然不必其合於中庸，則質之近似者皆能以力為之。若中庸，則雖不必皆如三者之難，然非義精仁熟，而無一毫人欲之私者，不能及也。三者難而易，中庸易而難，此民之所以鮮能也。</a:t>
            </a:r>
            <a:br>
              <a:rPr lang="zh-CN" altLang="en-US" sz="1800" dirty="0"/>
            </a:br>
            <a:br>
              <a:rPr lang="zh-CN" altLang="en-US" sz="1800" dirty="0"/>
            </a:br>
            <a:r>
              <a:rPr lang="zh-CN" altLang="en-US" dirty="0"/>
              <a:t>　　右第九章。</a:t>
            </a:r>
            <a:endParaRPr lang="en-US" altLang="zh-CN" dirty="0"/>
          </a:p>
          <a:p>
            <a:pPr marL="0" indent="0">
              <a:buNone/>
            </a:pPr>
            <a:r>
              <a:rPr lang="zh-CN" altLang="en-US" dirty="0"/>
              <a:t>亦承上章以起下章。</a:t>
            </a:r>
            <a:endParaRPr lang="en-CN" sz="1800" dirty="0">
              <a:solidFill>
                <a:srgbClr val="0070C0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60B53A9-4AE7-F347-B1CF-CABC5867215F}"/>
              </a:ext>
            </a:extLst>
          </p:cNvPr>
          <p:cNvSpPr txBox="1"/>
          <p:nvPr/>
        </p:nvSpPr>
        <p:spPr>
          <a:xfrm>
            <a:off x="4447746" y="1297945"/>
            <a:ext cx="466531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100" b="1" dirty="0">
                <a:solidFill>
                  <a:schemeClr val="tx2">
                    <a:lumMod val="50000"/>
                    <a:lumOff val="50000"/>
                  </a:schemeClr>
                </a:solidFill>
              </a:rPr>
              <a:t>42</a:t>
            </a:r>
            <a:endParaRPr lang="en-CN" sz="1100" b="1" dirty="0">
              <a:solidFill>
                <a:schemeClr val="tx2">
                  <a:lumMod val="50000"/>
                  <a:lumOff val="50000"/>
                </a:schemeClr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9ABCCA8-B5CA-1C4B-9729-1359E658CF44}"/>
              </a:ext>
            </a:extLst>
          </p:cNvPr>
          <p:cNvSpPr txBox="1"/>
          <p:nvPr/>
        </p:nvSpPr>
        <p:spPr>
          <a:xfrm>
            <a:off x="6045779" y="1315730"/>
            <a:ext cx="466531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100" b="1" dirty="0">
                <a:solidFill>
                  <a:schemeClr val="tx2">
                    <a:lumMod val="50000"/>
                    <a:lumOff val="50000"/>
                  </a:schemeClr>
                </a:solidFill>
              </a:rPr>
              <a:t>43</a:t>
            </a:r>
            <a:endParaRPr lang="en-CN" sz="1100" b="1" dirty="0">
              <a:solidFill>
                <a:schemeClr val="tx2">
                  <a:lumMod val="50000"/>
                  <a:lumOff val="50000"/>
                </a:schemeClr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32D0008-C23F-D14F-8FB5-B6E75F19335B}"/>
              </a:ext>
            </a:extLst>
          </p:cNvPr>
          <p:cNvSpPr txBox="1"/>
          <p:nvPr/>
        </p:nvSpPr>
        <p:spPr>
          <a:xfrm>
            <a:off x="1531071" y="1724461"/>
            <a:ext cx="466531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100" b="1" dirty="0">
                <a:solidFill>
                  <a:schemeClr val="tx2">
                    <a:lumMod val="50000"/>
                    <a:lumOff val="50000"/>
                  </a:schemeClr>
                </a:solidFill>
              </a:rPr>
              <a:t>44</a:t>
            </a:r>
            <a:endParaRPr lang="en-CN" sz="1100" b="1" dirty="0">
              <a:solidFill>
                <a:schemeClr val="tx2">
                  <a:lumMod val="50000"/>
                  <a:lumOff val="50000"/>
                </a:schemeClr>
              </a:solidFill>
            </a:endParaRPr>
          </a:p>
        </p:txBody>
      </p:sp>
      <p:pic>
        <p:nvPicPr>
          <p:cNvPr id="8" name="Picture 7" descr="A picture containing diagram&#10;&#10;Description automatically generated">
            <a:extLst>
              <a:ext uri="{FF2B5EF4-FFF2-40B4-BE49-F238E27FC236}">
                <a16:creationId xmlns:a16="http://schemas.microsoft.com/office/drawing/2014/main" id="{99206C73-E7DE-1E4A-A71F-1B3BCB4C13A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43812" y="0"/>
            <a:ext cx="117935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94837986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81A546-587B-0841-85E0-B656BE6EBF0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《</a:t>
            </a:r>
            <a:r>
              <a:rPr lang="zh-CN" altLang="en-US" dirty="0"/>
              <a:t>中庸</a:t>
            </a:r>
            <a:r>
              <a:rPr lang="en-US" altLang="zh-CN" dirty="0"/>
              <a:t>》2.9</a:t>
            </a:r>
            <a:endParaRPr lang="en-CN" dirty="0"/>
          </a:p>
        </p:txBody>
      </p:sp>
      <p:pic>
        <p:nvPicPr>
          <p:cNvPr id="5" name="Content Placeholder 4" descr="A screenshot of a cell phone&#10;&#10;Description automatically generated">
            <a:extLst>
              <a:ext uri="{FF2B5EF4-FFF2-40B4-BE49-F238E27FC236}">
                <a16:creationId xmlns:a16="http://schemas.microsoft.com/office/drawing/2014/main" id="{AC483BA5-3729-FC41-BAE8-DF6B7A744FA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712561" y="1535605"/>
            <a:ext cx="6766877" cy="4808045"/>
          </a:xfrm>
        </p:spPr>
      </p:pic>
    </p:spTree>
    <p:extLst>
      <p:ext uri="{BB962C8B-B14F-4D97-AF65-F5344CB8AC3E}">
        <p14:creationId xmlns:p14="http://schemas.microsoft.com/office/powerpoint/2010/main" val="756447753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7F568D-8D54-2344-9D28-127BC8F071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51679" y="224730"/>
            <a:ext cx="10178322" cy="1492132"/>
          </a:xfrm>
        </p:spPr>
        <p:txBody>
          <a:bodyPr/>
          <a:lstStyle/>
          <a:p>
            <a:r>
              <a:rPr lang="en-US" altLang="zh-CN" dirty="0"/>
              <a:t>《</a:t>
            </a:r>
            <a:r>
              <a:rPr lang="zh-CN" altLang="en-US" dirty="0"/>
              <a:t>中庸章句</a:t>
            </a:r>
            <a:r>
              <a:rPr lang="en-US" altLang="zh-CN" dirty="0"/>
              <a:t>》</a:t>
            </a:r>
            <a:r>
              <a:rPr lang="zh-CN" altLang="en-US" dirty="0"/>
              <a:t>之一</a:t>
            </a:r>
            <a:endParaRPr lang="en-CN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6C7296-6812-9E4E-ABC0-21B470BA01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85919" y="970796"/>
            <a:ext cx="6392134" cy="576492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zh-CN" altLang="en-US" dirty="0"/>
              <a:t>       子路問強。</a:t>
            </a:r>
            <a:endParaRPr lang="en-US" altLang="zh-CN" dirty="0"/>
          </a:p>
          <a:p>
            <a:pPr marL="0" indent="0">
              <a:buNone/>
            </a:pPr>
            <a:r>
              <a:rPr lang="zh-CN" altLang="en-US" dirty="0">
                <a:solidFill>
                  <a:srgbClr val="0070C0"/>
                </a:solidFill>
              </a:rPr>
              <a:t>子路，孔子弟子仲由也。子路好勇，故問強。</a:t>
            </a:r>
            <a:endParaRPr lang="en-US" altLang="zh-CN" dirty="0">
              <a:solidFill>
                <a:srgbClr val="0070C0"/>
              </a:solidFill>
            </a:endParaRPr>
          </a:p>
          <a:p>
            <a:pPr marL="0" indent="0">
              <a:buNone/>
            </a:pPr>
            <a:r>
              <a:rPr lang="zh-CN" altLang="en-US" dirty="0"/>
              <a:t>       子曰：「南方之強與？北方之強與？抑而強與？</a:t>
            </a:r>
            <a:endParaRPr lang="en-US" altLang="zh-CN" dirty="0"/>
          </a:p>
          <a:p>
            <a:pPr marL="0" indent="0">
              <a:buNone/>
            </a:pPr>
            <a:r>
              <a:rPr lang="zh-CN" altLang="en-US" dirty="0">
                <a:solidFill>
                  <a:srgbClr val="0070C0"/>
                </a:solidFill>
              </a:rPr>
              <a:t>與，平聲。抑，語辭。而，汝也。</a:t>
            </a:r>
            <a:endParaRPr lang="en-US" altLang="zh-CN" dirty="0">
              <a:solidFill>
                <a:srgbClr val="0070C0"/>
              </a:solidFill>
            </a:endParaRPr>
          </a:p>
          <a:p>
            <a:pPr marL="0" indent="0">
              <a:buNone/>
            </a:pPr>
            <a:r>
              <a:rPr lang="zh-CN" altLang="en-US" dirty="0">
                <a:solidFill>
                  <a:srgbClr val="0070C0"/>
                </a:solidFill>
              </a:rPr>
              <a:t>       </a:t>
            </a:r>
            <a:r>
              <a:rPr lang="zh-CN" altLang="en-US" dirty="0"/>
              <a:t>寬柔以教，不報無道，南方之強也，君子居之。</a:t>
            </a:r>
            <a:endParaRPr lang="en-US" altLang="zh-CN" dirty="0"/>
          </a:p>
          <a:p>
            <a:pPr marL="0" indent="0">
              <a:buNone/>
            </a:pPr>
            <a:r>
              <a:rPr lang="zh-CN" altLang="en-US" dirty="0">
                <a:solidFill>
                  <a:srgbClr val="0070C0"/>
                </a:solidFill>
              </a:rPr>
              <a:t>寬柔以教，謂含容巽順以誨人之不及也。不報無道，謂橫逆之來，直受之而不報也。南方風氣柔弱，故以含忍之力勝人為強，君子之道也。</a:t>
            </a:r>
            <a:endParaRPr lang="en-US" altLang="zh-CN" dirty="0">
              <a:solidFill>
                <a:srgbClr val="0070C0"/>
              </a:solidFill>
            </a:endParaRPr>
          </a:p>
          <a:p>
            <a:pPr marL="0" indent="0">
              <a:buNone/>
            </a:pPr>
            <a:r>
              <a:rPr lang="zh-CN" altLang="en-US" dirty="0"/>
              <a:t>       衽金革，死而不厭，北方之強也，而強者居之。</a:t>
            </a:r>
            <a:endParaRPr lang="en-US" altLang="zh-CN" dirty="0"/>
          </a:p>
          <a:p>
            <a:pPr marL="0" indent="0">
              <a:buNone/>
            </a:pPr>
            <a:r>
              <a:rPr lang="zh-CN" altLang="en-US" dirty="0">
                <a:solidFill>
                  <a:srgbClr val="0070C0"/>
                </a:solidFill>
              </a:rPr>
              <a:t>衽，席也。金，戈兵之屬。革，甲冑之屬。北方風氣剛勁，故以果敢之力勝人為強，強者之事也。</a:t>
            </a:r>
            <a:endParaRPr lang="en-US" altLang="zh-CN" dirty="0">
              <a:solidFill>
                <a:srgbClr val="0070C0"/>
              </a:solidFill>
            </a:endParaRPr>
          </a:p>
          <a:p>
            <a:pPr marL="0" indent="0">
              <a:buNone/>
            </a:pPr>
            <a:r>
              <a:rPr lang="zh-CN" altLang="en-US" dirty="0"/>
              <a:t>       </a:t>
            </a:r>
            <a:endParaRPr lang="en-CN" sz="1800" dirty="0">
              <a:solidFill>
                <a:srgbClr val="0070C0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9C0B79A-87C1-4744-A4FD-BC7503D3F43B}"/>
              </a:ext>
            </a:extLst>
          </p:cNvPr>
          <p:cNvSpPr txBox="1"/>
          <p:nvPr/>
        </p:nvSpPr>
        <p:spPr>
          <a:xfrm>
            <a:off x="2380353" y="839991"/>
            <a:ext cx="466531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100" b="1" dirty="0">
                <a:solidFill>
                  <a:schemeClr val="tx2">
                    <a:lumMod val="50000"/>
                    <a:lumOff val="50000"/>
                  </a:schemeClr>
                </a:solidFill>
              </a:rPr>
              <a:t>45</a:t>
            </a:r>
            <a:endParaRPr lang="en-CN" sz="1100" b="1" dirty="0">
              <a:solidFill>
                <a:schemeClr val="tx2">
                  <a:lumMod val="50000"/>
                  <a:lumOff val="50000"/>
                </a:schemeClr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582BB30-64B5-7242-8641-291FB046F323}"/>
              </a:ext>
            </a:extLst>
          </p:cNvPr>
          <p:cNvSpPr txBox="1"/>
          <p:nvPr/>
        </p:nvSpPr>
        <p:spPr>
          <a:xfrm>
            <a:off x="3611002" y="1709074"/>
            <a:ext cx="466531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100" b="1" dirty="0">
                <a:solidFill>
                  <a:schemeClr val="tx2">
                    <a:lumMod val="50000"/>
                    <a:lumOff val="50000"/>
                  </a:schemeClr>
                </a:solidFill>
              </a:rPr>
              <a:t>46</a:t>
            </a:r>
            <a:endParaRPr lang="en-CN" sz="1100" b="1" dirty="0">
              <a:solidFill>
                <a:schemeClr val="tx2">
                  <a:lumMod val="50000"/>
                  <a:lumOff val="50000"/>
                </a:schemeClr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4F460AE-A2B1-494F-A0F4-508AD49E7A29}"/>
              </a:ext>
            </a:extLst>
          </p:cNvPr>
          <p:cNvSpPr txBox="1"/>
          <p:nvPr/>
        </p:nvSpPr>
        <p:spPr>
          <a:xfrm>
            <a:off x="6340840" y="1716862"/>
            <a:ext cx="466531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100" b="1" dirty="0">
                <a:solidFill>
                  <a:schemeClr val="tx2">
                    <a:lumMod val="50000"/>
                    <a:lumOff val="50000"/>
                  </a:schemeClr>
                </a:solidFill>
              </a:rPr>
              <a:t>47</a:t>
            </a:r>
            <a:endParaRPr lang="en-CN" sz="1100" b="1" dirty="0">
              <a:solidFill>
                <a:schemeClr val="tx2">
                  <a:lumMod val="50000"/>
                  <a:lumOff val="50000"/>
                </a:schemeClr>
              </a:solidFill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6E8590E-025F-5940-BFD2-3858F8B0CAE2}"/>
              </a:ext>
            </a:extLst>
          </p:cNvPr>
          <p:cNvSpPr txBox="1"/>
          <p:nvPr/>
        </p:nvSpPr>
        <p:spPr>
          <a:xfrm>
            <a:off x="2380352" y="2572247"/>
            <a:ext cx="466531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100" b="1" dirty="0">
                <a:solidFill>
                  <a:schemeClr val="tx2">
                    <a:lumMod val="50000"/>
                    <a:lumOff val="50000"/>
                  </a:schemeClr>
                </a:solidFill>
              </a:rPr>
              <a:t>48</a:t>
            </a:r>
            <a:endParaRPr lang="en-CN" sz="1100" b="1" dirty="0">
              <a:solidFill>
                <a:schemeClr val="tx2">
                  <a:lumMod val="50000"/>
                  <a:lumOff val="50000"/>
                </a:schemeClr>
              </a:solidFill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409F1B0-B902-9B4E-A5D0-A942CB3B785F}"/>
              </a:ext>
            </a:extLst>
          </p:cNvPr>
          <p:cNvSpPr txBox="1"/>
          <p:nvPr/>
        </p:nvSpPr>
        <p:spPr>
          <a:xfrm>
            <a:off x="3685138" y="2572247"/>
            <a:ext cx="466531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100" b="1" dirty="0">
                <a:solidFill>
                  <a:schemeClr val="tx2">
                    <a:lumMod val="50000"/>
                    <a:lumOff val="50000"/>
                  </a:schemeClr>
                </a:solidFill>
              </a:rPr>
              <a:t>49</a:t>
            </a:r>
            <a:endParaRPr lang="en-CN" sz="1100" b="1" dirty="0">
              <a:solidFill>
                <a:schemeClr val="tx2">
                  <a:lumMod val="50000"/>
                  <a:lumOff val="50000"/>
                </a:schemeClr>
              </a:solidFill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59A0AF11-708F-5E49-9780-9C03F466AE12}"/>
              </a:ext>
            </a:extLst>
          </p:cNvPr>
          <p:cNvSpPr txBox="1"/>
          <p:nvPr/>
        </p:nvSpPr>
        <p:spPr>
          <a:xfrm>
            <a:off x="6420704" y="2572247"/>
            <a:ext cx="466531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100" b="1" dirty="0">
                <a:solidFill>
                  <a:schemeClr val="tx2">
                    <a:lumMod val="50000"/>
                    <a:lumOff val="50000"/>
                  </a:schemeClr>
                </a:solidFill>
              </a:rPr>
              <a:t>50</a:t>
            </a:r>
            <a:endParaRPr lang="en-CN" sz="1100" b="1" dirty="0">
              <a:solidFill>
                <a:schemeClr val="tx2">
                  <a:lumMod val="50000"/>
                  <a:lumOff val="50000"/>
                </a:schemeClr>
              </a:solidFill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F6ECA453-9B17-3B4B-8F45-5F33D1F55C48}"/>
              </a:ext>
            </a:extLst>
          </p:cNvPr>
          <p:cNvSpPr txBox="1"/>
          <p:nvPr/>
        </p:nvSpPr>
        <p:spPr>
          <a:xfrm>
            <a:off x="2077452" y="4095486"/>
            <a:ext cx="466531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100" b="1" dirty="0">
                <a:solidFill>
                  <a:schemeClr val="tx2">
                    <a:lumMod val="50000"/>
                    <a:lumOff val="50000"/>
                  </a:schemeClr>
                </a:solidFill>
              </a:rPr>
              <a:t>51</a:t>
            </a:r>
            <a:endParaRPr lang="en-CN" sz="1100" b="1" dirty="0">
              <a:solidFill>
                <a:schemeClr val="tx2">
                  <a:lumMod val="50000"/>
                  <a:lumOff val="50000"/>
                </a:schemeClr>
              </a:solidFill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BC1FA356-656B-C640-B473-87180D6CF4BA}"/>
              </a:ext>
            </a:extLst>
          </p:cNvPr>
          <p:cNvSpPr txBox="1"/>
          <p:nvPr/>
        </p:nvSpPr>
        <p:spPr>
          <a:xfrm>
            <a:off x="3377736" y="4091592"/>
            <a:ext cx="466531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100" b="1" dirty="0">
                <a:solidFill>
                  <a:schemeClr val="tx2">
                    <a:lumMod val="50000"/>
                    <a:lumOff val="50000"/>
                  </a:schemeClr>
                </a:solidFill>
              </a:rPr>
              <a:t>52</a:t>
            </a:r>
            <a:endParaRPr lang="en-CN" sz="1100" b="1" dirty="0">
              <a:solidFill>
                <a:schemeClr val="tx2">
                  <a:lumMod val="50000"/>
                  <a:lumOff val="50000"/>
                </a:schemeClr>
              </a:solidFill>
            </a:endParaRPr>
          </a:p>
        </p:txBody>
      </p:sp>
      <p:pic>
        <p:nvPicPr>
          <p:cNvPr id="20" name="Picture 19" descr="A close up of a device&#10;&#10;Description automatically generated">
            <a:extLst>
              <a:ext uri="{FF2B5EF4-FFF2-40B4-BE49-F238E27FC236}">
                <a16:creationId xmlns:a16="http://schemas.microsoft.com/office/drawing/2014/main" id="{AF40B4E0-116E-E74B-B9D8-1D4486210A3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879058" y="0"/>
            <a:ext cx="3312942" cy="6858000"/>
          </a:xfrm>
          <a:prstGeom prst="rect">
            <a:avLst/>
          </a:prstGeom>
        </p:spPr>
      </p:pic>
      <p:pic>
        <p:nvPicPr>
          <p:cNvPr id="24" name="Picture 23">
            <a:extLst>
              <a:ext uri="{FF2B5EF4-FFF2-40B4-BE49-F238E27FC236}">
                <a16:creationId xmlns:a16="http://schemas.microsoft.com/office/drawing/2014/main" id="{20E72A74-034A-C248-945C-C2278537933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82839" y="0"/>
            <a:ext cx="238174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24418627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7F568D-8D54-2344-9D28-127BC8F071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《</a:t>
            </a:r>
            <a:r>
              <a:rPr lang="zh-CN" altLang="en-US" dirty="0"/>
              <a:t>中庸章句</a:t>
            </a:r>
            <a:r>
              <a:rPr lang="en-US" altLang="zh-CN" dirty="0"/>
              <a:t>》</a:t>
            </a:r>
            <a:r>
              <a:rPr lang="zh-CN" altLang="en-US" dirty="0"/>
              <a:t>之二</a:t>
            </a:r>
            <a:endParaRPr lang="en-CN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6C7296-6812-9E4E-ABC0-21B470BA01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51679" y="1428750"/>
            <a:ext cx="6392134" cy="542925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zh-CN" altLang="en-US" sz="1800" dirty="0"/>
              <a:t>       故君子和而不流，強哉矯！中立而不倚，強哉矯！國有道，不變塞焉，強哉矯！國無道，至死不變，強哉矯！」</a:t>
            </a:r>
            <a:endParaRPr lang="en-US" altLang="zh-CN" sz="1800" dirty="0"/>
          </a:p>
          <a:p>
            <a:pPr marL="0" indent="0">
              <a:buNone/>
            </a:pPr>
            <a:r>
              <a:rPr lang="zh-CN" altLang="en-US" sz="1800" dirty="0">
                <a:solidFill>
                  <a:srgbClr val="0070C0"/>
                </a:solidFill>
              </a:rPr>
              <a:t>此四者，汝之所當強也。矯，強貌。詩曰「矯矯虎臣」是也。倚，偏著也。塞，未達也。國有道，不變未達之所守；國無道，不變平生之所守也。此則所謂中庸之不可能者，非有以自勝其人欲之私，不能擇而守也。君子之強，孰大於是。夫子以是告子路者，所以抑其血氣之剛，而進之以德義之勇也。</a:t>
            </a:r>
            <a:endParaRPr lang="en-US" altLang="zh-CN" sz="1800" dirty="0">
              <a:solidFill>
                <a:srgbClr val="0070C0"/>
              </a:solidFill>
            </a:endParaRPr>
          </a:p>
          <a:p>
            <a:pPr marL="0" indent="0">
              <a:buNone/>
            </a:pPr>
            <a:br>
              <a:rPr lang="zh-CN" altLang="en-US" sz="1600" dirty="0"/>
            </a:br>
            <a:r>
              <a:rPr lang="zh-CN" altLang="en-US" sz="1800" dirty="0"/>
              <a:t>　　右第十章。</a:t>
            </a:r>
            <a:endParaRPr lang="en-CN" sz="1600" dirty="0">
              <a:solidFill>
                <a:srgbClr val="0070C0"/>
              </a:solidFill>
            </a:endParaRPr>
          </a:p>
          <a:p>
            <a:pPr marL="0" indent="0">
              <a:buNone/>
            </a:pPr>
            <a:endParaRPr lang="en-CN" sz="1800" dirty="0">
              <a:solidFill>
                <a:srgbClr val="0070C0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BAB48D7-7636-B642-8868-FED5C78FABD6}"/>
              </a:ext>
            </a:extLst>
          </p:cNvPr>
          <p:cNvSpPr txBox="1"/>
          <p:nvPr/>
        </p:nvSpPr>
        <p:spPr>
          <a:xfrm>
            <a:off x="4199442" y="1297945"/>
            <a:ext cx="466531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100" b="1" dirty="0">
                <a:solidFill>
                  <a:schemeClr val="tx2">
                    <a:lumMod val="50000"/>
                    <a:lumOff val="50000"/>
                  </a:schemeClr>
                </a:solidFill>
              </a:rPr>
              <a:t>54</a:t>
            </a:r>
            <a:endParaRPr lang="en-CN" sz="1100" b="1" dirty="0">
              <a:solidFill>
                <a:schemeClr val="tx2">
                  <a:lumMod val="50000"/>
                  <a:lumOff val="50000"/>
                </a:schemeClr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5B0377A-A885-E248-907E-4EDF701AFF04}"/>
              </a:ext>
            </a:extLst>
          </p:cNvPr>
          <p:cNvSpPr txBox="1"/>
          <p:nvPr/>
        </p:nvSpPr>
        <p:spPr>
          <a:xfrm>
            <a:off x="3202000" y="1300908"/>
            <a:ext cx="466531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100" b="1" dirty="0">
                <a:solidFill>
                  <a:schemeClr val="tx2">
                    <a:lumMod val="50000"/>
                    <a:lumOff val="50000"/>
                  </a:schemeClr>
                </a:solidFill>
              </a:rPr>
              <a:t>53</a:t>
            </a:r>
            <a:endParaRPr lang="en-CN" sz="1100" b="1" dirty="0">
              <a:solidFill>
                <a:schemeClr val="tx2">
                  <a:lumMod val="50000"/>
                  <a:lumOff val="50000"/>
                </a:schemeClr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AD9ADF4-50BF-F04E-8374-8E0379B3D9D1}"/>
              </a:ext>
            </a:extLst>
          </p:cNvPr>
          <p:cNvSpPr txBox="1"/>
          <p:nvPr/>
        </p:nvSpPr>
        <p:spPr>
          <a:xfrm>
            <a:off x="5512039" y="1297945"/>
            <a:ext cx="466531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100" b="1" dirty="0">
                <a:solidFill>
                  <a:schemeClr val="tx2">
                    <a:lumMod val="50000"/>
                    <a:lumOff val="50000"/>
                  </a:schemeClr>
                </a:solidFill>
              </a:rPr>
              <a:t>55</a:t>
            </a:r>
            <a:endParaRPr lang="en-CN" sz="1100" b="1" dirty="0">
              <a:solidFill>
                <a:schemeClr val="tx2">
                  <a:lumMod val="50000"/>
                  <a:lumOff val="50000"/>
                </a:schemeClr>
              </a:solidFill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E7D20C7-AE26-E44B-B236-6F55AB2A237D}"/>
              </a:ext>
            </a:extLst>
          </p:cNvPr>
          <p:cNvSpPr txBox="1"/>
          <p:nvPr/>
        </p:nvSpPr>
        <p:spPr>
          <a:xfrm>
            <a:off x="7327643" y="1297945"/>
            <a:ext cx="466531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100" b="1" dirty="0">
                <a:solidFill>
                  <a:schemeClr val="tx2">
                    <a:lumMod val="50000"/>
                    <a:lumOff val="50000"/>
                  </a:schemeClr>
                </a:solidFill>
              </a:rPr>
              <a:t>56</a:t>
            </a:r>
            <a:endParaRPr lang="en-CN" sz="1100" b="1" dirty="0">
              <a:solidFill>
                <a:schemeClr val="tx2">
                  <a:lumMod val="50000"/>
                  <a:lumOff val="50000"/>
                </a:schemeClr>
              </a:solidFill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89A84412-272A-7043-90E9-94FCEBB91AB2}"/>
              </a:ext>
            </a:extLst>
          </p:cNvPr>
          <p:cNvSpPr txBox="1"/>
          <p:nvPr/>
        </p:nvSpPr>
        <p:spPr>
          <a:xfrm>
            <a:off x="2175963" y="1679796"/>
            <a:ext cx="466531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100" b="1" dirty="0">
                <a:solidFill>
                  <a:schemeClr val="tx2">
                    <a:lumMod val="50000"/>
                    <a:lumOff val="50000"/>
                  </a:schemeClr>
                </a:solidFill>
              </a:rPr>
              <a:t>57</a:t>
            </a:r>
            <a:endParaRPr lang="en-CN" sz="1100" b="1" dirty="0">
              <a:solidFill>
                <a:schemeClr val="tx2">
                  <a:lumMod val="50000"/>
                  <a:lumOff val="50000"/>
                </a:schemeClr>
              </a:solidFill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204FA48C-C5B4-0D4B-A5D5-E8834BDFF716}"/>
              </a:ext>
            </a:extLst>
          </p:cNvPr>
          <p:cNvSpPr txBox="1"/>
          <p:nvPr/>
        </p:nvSpPr>
        <p:spPr>
          <a:xfrm>
            <a:off x="3966176" y="1687397"/>
            <a:ext cx="466531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100" b="1" dirty="0">
                <a:solidFill>
                  <a:schemeClr val="tx2">
                    <a:lumMod val="50000"/>
                    <a:lumOff val="50000"/>
                  </a:schemeClr>
                </a:solidFill>
              </a:rPr>
              <a:t>58</a:t>
            </a:r>
            <a:endParaRPr lang="en-CN" sz="1100" b="1" dirty="0">
              <a:solidFill>
                <a:schemeClr val="tx2">
                  <a:lumMod val="50000"/>
                  <a:lumOff val="50000"/>
                </a:schemeClr>
              </a:solidFill>
            </a:endParaRPr>
          </a:p>
        </p:txBody>
      </p:sp>
      <p:pic>
        <p:nvPicPr>
          <p:cNvPr id="11" name="Picture 10" descr="Diagram, schematic&#10;&#10;Description automatically generated">
            <a:extLst>
              <a:ext uri="{FF2B5EF4-FFF2-40B4-BE49-F238E27FC236}">
                <a16:creationId xmlns:a16="http://schemas.microsoft.com/office/drawing/2014/main" id="{531243F9-D720-6F41-9BE4-7BD347F75DB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94174" y="0"/>
            <a:ext cx="2297247" cy="49834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49524772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15B377-B8C4-5446-AF6E-63F2ECB5047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《</a:t>
            </a:r>
            <a:r>
              <a:rPr lang="zh-CN" altLang="en-US" dirty="0"/>
              <a:t>中庸</a:t>
            </a:r>
            <a:r>
              <a:rPr lang="en-US" altLang="zh-CN" dirty="0"/>
              <a:t>》2.10</a:t>
            </a:r>
            <a:endParaRPr lang="en-CN" dirty="0"/>
          </a:p>
        </p:txBody>
      </p:sp>
      <p:pic>
        <p:nvPicPr>
          <p:cNvPr id="9" name="Content Placeholder 8">
            <a:extLst>
              <a:ext uri="{FF2B5EF4-FFF2-40B4-BE49-F238E27FC236}">
                <a16:creationId xmlns:a16="http://schemas.microsoft.com/office/drawing/2014/main" id="{7821C1C6-F3B1-3B46-B022-A77B80571F4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936875" y="2387600"/>
            <a:ext cx="6807200" cy="3390900"/>
          </a:xfr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E741915E-3046-264E-B355-1ED75656CB19}"/>
              </a:ext>
            </a:extLst>
          </p:cNvPr>
          <p:cNvSpPr txBox="1"/>
          <p:nvPr/>
        </p:nvSpPr>
        <p:spPr>
          <a:xfrm>
            <a:off x="5396564" y="2107933"/>
            <a:ext cx="74114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/>
              <a:t>suǒ</a:t>
            </a:r>
            <a:endParaRPr lang="en-CN" dirty="0"/>
          </a:p>
        </p:txBody>
      </p:sp>
    </p:spTree>
    <p:extLst>
      <p:ext uri="{BB962C8B-B14F-4D97-AF65-F5344CB8AC3E}">
        <p14:creationId xmlns:p14="http://schemas.microsoft.com/office/powerpoint/2010/main" val="1233851685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7F568D-8D54-2344-9D28-127BC8F071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《</a:t>
            </a:r>
            <a:r>
              <a:rPr lang="zh-CN" altLang="en-US" dirty="0"/>
              <a:t>中庸章句</a:t>
            </a:r>
            <a:r>
              <a:rPr lang="en-US" altLang="zh-CN" dirty="0"/>
              <a:t>》</a:t>
            </a:r>
            <a:endParaRPr lang="en-CN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6C7296-6812-9E4E-ABC0-21B470BA01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51679" y="1428750"/>
            <a:ext cx="6392134" cy="5429250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zh-CN" altLang="en-US" dirty="0"/>
              <a:t>　　子曰：「素隱行怪，後世有述焉，吾弗為之矣。</a:t>
            </a:r>
            <a:endParaRPr lang="en-US" altLang="zh-CN" dirty="0"/>
          </a:p>
          <a:p>
            <a:pPr marL="0" indent="0">
              <a:buNone/>
            </a:pPr>
            <a:r>
              <a:rPr lang="zh-CN" altLang="en-US" dirty="0">
                <a:solidFill>
                  <a:srgbClr val="0070C0"/>
                </a:solidFill>
              </a:rPr>
              <a:t>素，按漢書當作索，蓋字之誤也。索隱行怪，言深求隱僻之理，而過為詭異之行也。然以其足以欺世而盜名，故後世或有稱述之者。此知之過而不擇乎善，行之過而不用其中，不當強而強者也，聖人豈為之哉！</a:t>
            </a:r>
            <a:endParaRPr lang="en-US" altLang="zh-CN" dirty="0">
              <a:solidFill>
                <a:srgbClr val="0070C0"/>
              </a:solidFill>
            </a:endParaRPr>
          </a:p>
          <a:p>
            <a:pPr marL="0" indent="0">
              <a:buNone/>
            </a:pPr>
            <a:r>
              <a:rPr lang="zh-CN" altLang="en-US" dirty="0"/>
              <a:t>       君子遵道而行，半塗而廢，吾弗能已矣。</a:t>
            </a:r>
            <a:endParaRPr lang="en-US" altLang="zh-CN" dirty="0"/>
          </a:p>
          <a:p>
            <a:pPr marL="0" indent="0">
              <a:buNone/>
            </a:pPr>
            <a:r>
              <a:rPr lang="zh-CN" altLang="en-US" dirty="0">
                <a:solidFill>
                  <a:srgbClr val="0070C0"/>
                </a:solidFill>
              </a:rPr>
              <a:t>遵道而行，則能擇乎善矣；半塗而廢，則力之不足也。此其知雖足以及之，而行有不逮，當強而不強者也。已，止也。聖人於此，非勉焉而不敢廢，蓋至誠無息，自有所不能止也。</a:t>
            </a:r>
            <a:endParaRPr lang="en-US" altLang="zh-CN" dirty="0">
              <a:solidFill>
                <a:srgbClr val="0070C0"/>
              </a:solidFill>
            </a:endParaRPr>
          </a:p>
          <a:p>
            <a:pPr marL="0" indent="0">
              <a:buNone/>
            </a:pPr>
            <a:r>
              <a:rPr lang="zh-CN" altLang="en-US" dirty="0"/>
              <a:t>       君子依乎中庸，遯世不見知而不悔，唯聖者能之。</a:t>
            </a:r>
            <a:endParaRPr lang="en-US" altLang="zh-CN" dirty="0"/>
          </a:p>
          <a:p>
            <a:pPr marL="0" indent="0">
              <a:buNone/>
            </a:pPr>
            <a:r>
              <a:rPr lang="zh-CN" altLang="en-US" dirty="0">
                <a:solidFill>
                  <a:srgbClr val="0070C0"/>
                </a:solidFill>
              </a:rPr>
              <a:t>不為索隱行怪，則依乎中庸而已。不能半塗而廢，是以遯世不見知而不悔也。此中庸之成德，知之盡、仁之至、不賴勇而裕如者，正吾夫子之事，而猶不自居也。故曰唯聖者能之而已。</a:t>
            </a:r>
            <a:br>
              <a:rPr lang="zh-CN" altLang="en-US" sz="1800" dirty="0"/>
            </a:br>
            <a:br>
              <a:rPr lang="zh-CN" altLang="en-US" sz="1800" dirty="0"/>
            </a:br>
            <a:r>
              <a:rPr lang="zh-CN" altLang="en-US" dirty="0"/>
              <a:t>　　右第十一章。</a:t>
            </a:r>
            <a:endParaRPr lang="en-US" altLang="zh-CN" dirty="0"/>
          </a:p>
          <a:p>
            <a:pPr marL="0" indent="0">
              <a:buNone/>
            </a:pPr>
            <a:r>
              <a:rPr lang="zh-CN" altLang="en-US" dirty="0">
                <a:solidFill>
                  <a:srgbClr val="0070C0"/>
                </a:solidFill>
              </a:rPr>
              <a:t>子思所引夫子之言，以明首章之義者止此。蓋此篇大旨，以知仁勇三達德為入道之門。故於篇首，即以大舜、顏淵、子路之事明之。舜，知也；顏淵，仁也；子路，勇也：三者廢其一，則無以造道而成德矣。餘見第二十章。</a:t>
            </a:r>
            <a:endParaRPr lang="en-CN" sz="1800" dirty="0">
              <a:solidFill>
                <a:srgbClr val="0070C0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E3BAB8B-9D3C-EA4F-A7A8-6D6EBB5991A9}"/>
              </a:ext>
            </a:extLst>
          </p:cNvPr>
          <p:cNvSpPr txBox="1"/>
          <p:nvPr/>
        </p:nvSpPr>
        <p:spPr>
          <a:xfrm>
            <a:off x="3388747" y="1297945"/>
            <a:ext cx="466531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100" b="1" dirty="0">
                <a:solidFill>
                  <a:schemeClr val="tx2">
                    <a:lumMod val="50000"/>
                    <a:lumOff val="50000"/>
                  </a:schemeClr>
                </a:solidFill>
              </a:rPr>
              <a:t>59</a:t>
            </a:r>
            <a:endParaRPr lang="en-CN" sz="1100" b="1" dirty="0">
              <a:solidFill>
                <a:schemeClr val="tx2">
                  <a:lumMod val="50000"/>
                  <a:lumOff val="50000"/>
                </a:schemeClr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40129B1-E3AD-9442-8952-883FB41FF0C4}"/>
              </a:ext>
            </a:extLst>
          </p:cNvPr>
          <p:cNvSpPr txBox="1"/>
          <p:nvPr/>
        </p:nvSpPr>
        <p:spPr>
          <a:xfrm>
            <a:off x="2508985" y="1209459"/>
            <a:ext cx="741145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 err="1"/>
              <a:t>suǒ</a:t>
            </a:r>
            <a:endParaRPr lang="en-CN" sz="1400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890851F-02F0-3246-9557-AAF3CFE302FC}"/>
              </a:ext>
            </a:extLst>
          </p:cNvPr>
          <p:cNvSpPr txBox="1"/>
          <p:nvPr/>
        </p:nvSpPr>
        <p:spPr>
          <a:xfrm>
            <a:off x="4676692" y="1265761"/>
            <a:ext cx="466531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100" b="1" dirty="0">
                <a:solidFill>
                  <a:schemeClr val="tx2">
                    <a:lumMod val="50000"/>
                    <a:lumOff val="50000"/>
                  </a:schemeClr>
                </a:solidFill>
              </a:rPr>
              <a:t>60</a:t>
            </a:r>
            <a:endParaRPr lang="en-CN" sz="1100" b="1" dirty="0">
              <a:solidFill>
                <a:schemeClr val="tx2">
                  <a:lumMod val="50000"/>
                  <a:lumOff val="50000"/>
                </a:schemeClr>
              </a:solidFill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B0FA17A-1A2B-D74A-BC38-900F96958110}"/>
              </a:ext>
            </a:extLst>
          </p:cNvPr>
          <p:cNvSpPr txBox="1"/>
          <p:nvPr/>
        </p:nvSpPr>
        <p:spPr>
          <a:xfrm>
            <a:off x="2944504" y="2650550"/>
            <a:ext cx="466531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100" b="1" dirty="0">
                <a:solidFill>
                  <a:schemeClr val="tx2">
                    <a:lumMod val="50000"/>
                    <a:lumOff val="50000"/>
                  </a:schemeClr>
                </a:solidFill>
              </a:rPr>
              <a:t>61</a:t>
            </a:r>
            <a:endParaRPr lang="en-CN" sz="1100" b="1" dirty="0">
              <a:solidFill>
                <a:schemeClr val="tx2">
                  <a:lumMod val="50000"/>
                  <a:lumOff val="50000"/>
                </a:schemeClr>
              </a:solidFill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EF755A0-FFA6-6247-B72D-D37000D62C5E}"/>
              </a:ext>
            </a:extLst>
          </p:cNvPr>
          <p:cNvSpPr txBox="1"/>
          <p:nvPr/>
        </p:nvSpPr>
        <p:spPr>
          <a:xfrm>
            <a:off x="5294158" y="2650550"/>
            <a:ext cx="466531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100" b="1" dirty="0">
                <a:solidFill>
                  <a:schemeClr val="tx2">
                    <a:lumMod val="50000"/>
                    <a:lumOff val="50000"/>
                  </a:schemeClr>
                </a:solidFill>
              </a:rPr>
              <a:t>62</a:t>
            </a:r>
            <a:endParaRPr lang="en-CN" sz="1100" b="1" dirty="0">
              <a:solidFill>
                <a:schemeClr val="tx2">
                  <a:lumMod val="50000"/>
                  <a:lumOff val="50000"/>
                </a:schemeClr>
              </a:solidFill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F209CE54-166C-0540-8CEF-CEFBC3B8DF9F}"/>
              </a:ext>
            </a:extLst>
          </p:cNvPr>
          <p:cNvSpPr txBox="1"/>
          <p:nvPr/>
        </p:nvSpPr>
        <p:spPr>
          <a:xfrm>
            <a:off x="4909957" y="3815036"/>
            <a:ext cx="466531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100" b="1" dirty="0">
                <a:solidFill>
                  <a:schemeClr val="tx2">
                    <a:lumMod val="50000"/>
                    <a:lumOff val="50000"/>
                  </a:schemeClr>
                </a:solidFill>
              </a:rPr>
              <a:t>63</a:t>
            </a:r>
            <a:endParaRPr lang="en-CN" sz="1100" b="1" dirty="0">
              <a:solidFill>
                <a:schemeClr val="tx2">
                  <a:lumMod val="50000"/>
                  <a:lumOff val="50000"/>
                </a:schemeClr>
              </a:solidFill>
            </a:endParaRPr>
          </a:p>
        </p:txBody>
      </p:sp>
      <p:pic>
        <p:nvPicPr>
          <p:cNvPr id="11" name="Picture 10" descr="A close up of a logo&#10;&#10;Description automatically generated">
            <a:extLst>
              <a:ext uri="{FF2B5EF4-FFF2-40B4-BE49-F238E27FC236}">
                <a16:creationId xmlns:a16="http://schemas.microsoft.com/office/drawing/2014/main" id="{8225D0E8-D78F-5841-803C-1F352A090AF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878688" y="0"/>
            <a:ext cx="1408214" cy="6858000"/>
          </a:xfrm>
          <a:prstGeom prst="rect">
            <a:avLst/>
          </a:prstGeom>
        </p:spPr>
      </p:pic>
      <p:pic>
        <p:nvPicPr>
          <p:cNvPr id="13" name="Picture 12" descr="A screenshot of a cell phone&#10;&#10;Description automatically generated">
            <a:extLst>
              <a:ext uri="{FF2B5EF4-FFF2-40B4-BE49-F238E27FC236}">
                <a16:creationId xmlns:a16="http://schemas.microsoft.com/office/drawing/2014/main" id="{7BC85237-424B-574A-907A-64BC0BD2547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88387" y="0"/>
            <a:ext cx="1013114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41706637"/>
      </p:ext>
    </p:extLst>
  </p:cSld>
  <p:clrMapOvr>
    <a:masterClrMapping/>
  </p:clrMapOvr>
</p:sld>
</file>

<file path=ppt/theme/theme1.xml><?xml version="1.0" encoding="utf-8"?>
<a:theme xmlns:a="http://schemas.openxmlformats.org/drawingml/2006/main" name="Badge">
  <a:themeElements>
    <a:clrScheme name="Badge">
      <a:dk1>
        <a:sysClr val="windowText" lastClr="000000"/>
      </a:dk1>
      <a:lt1>
        <a:sysClr val="window" lastClr="FFFFFF"/>
      </a:lt1>
      <a:dk2>
        <a:srgbClr val="2A1A00"/>
      </a:dk2>
      <a:lt2>
        <a:srgbClr val="F3F3F2"/>
      </a:lt2>
      <a:accent1>
        <a:srgbClr val="F8B323"/>
      </a:accent1>
      <a:accent2>
        <a:srgbClr val="656A59"/>
      </a:accent2>
      <a:accent3>
        <a:srgbClr val="46B2B5"/>
      </a:accent3>
      <a:accent4>
        <a:srgbClr val="8CAA7E"/>
      </a:accent4>
      <a:accent5>
        <a:srgbClr val="D36F68"/>
      </a:accent5>
      <a:accent6>
        <a:srgbClr val="826276"/>
      </a:accent6>
      <a:hlink>
        <a:srgbClr val="46B2B5"/>
      </a:hlink>
      <a:folHlink>
        <a:srgbClr val="A46694"/>
      </a:folHlink>
    </a:clrScheme>
    <a:fontScheme name="Badge">
      <a:majorFont>
        <a:latin typeface="Impact" panose="020B080603090205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Grek" typeface="Corbel"/>
        <a:font script="Cyrl" typeface="Corbel"/>
        <a:font script="Jpan" typeface="メイリオ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Badg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in">
          <a:solidFill>
            <a:schemeClr val="phClr"/>
          </a:solidFill>
          <a:prstDash val="solid"/>
        </a:ln>
        <a:ln w="12700" cap="flat" cmpd="sng" algn="in">
          <a:solidFill>
            <a:schemeClr val="phClr"/>
          </a:solidFill>
          <a:prstDash val="solid"/>
        </a:ln>
        <a:ln w="50800" cap="flat" cmpd="sng" algn="in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38100" dist="25400" dir="5400000" algn="ctr" rotWithShape="0">
              <a:srgbClr val="000000">
                <a:alpha val="25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adge" id="{71A07785-5930-41D4-9A83-E23602B48E98}" vid="{771EA782-DFA6-45B1-AEA3-661F1715B310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{B6D35D40-B070-854F-8BCB-414F9E89D27D}tf10001071</Template>
  <TotalTime>1</TotalTime>
  <Words>3245</Words>
  <Application>Microsoft Macintosh PowerPoint</Application>
  <PresentationFormat>Widescreen</PresentationFormat>
  <Paragraphs>155</Paragraphs>
  <Slides>25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25</vt:i4>
      </vt:variant>
    </vt:vector>
  </HeadingPairs>
  <TitlesOfParts>
    <vt:vector size="29" baseType="lpstr">
      <vt:lpstr>Arial</vt:lpstr>
      <vt:lpstr>Gill Sans MT</vt:lpstr>
      <vt:lpstr>Impact</vt:lpstr>
      <vt:lpstr>Badge</vt:lpstr>
      <vt:lpstr>《中庸》</vt:lpstr>
      <vt:lpstr>《中庸》2.1</vt:lpstr>
      <vt:lpstr>《中庸章句》之一</vt:lpstr>
      <vt:lpstr>《中庸章句》之二</vt:lpstr>
      <vt:lpstr>《中庸章句》之三</vt:lpstr>
      <vt:lpstr>《中庸章句》之四</vt:lpstr>
      <vt:lpstr>《中庸》2.2</vt:lpstr>
      <vt:lpstr>《中庸章句》</vt:lpstr>
      <vt:lpstr>《中庸》2.3</vt:lpstr>
      <vt:lpstr>《中庸章句》</vt:lpstr>
      <vt:lpstr>《中庸》2.4</vt:lpstr>
      <vt:lpstr>《中庸章句》</vt:lpstr>
      <vt:lpstr>《中庸》2.5</vt:lpstr>
      <vt:lpstr>《中庸章句》</vt:lpstr>
      <vt:lpstr>《中庸》2.6</vt:lpstr>
      <vt:lpstr>《中庸章句》</vt:lpstr>
      <vt:lpstr>《中庸》2.7</vt:lpstr>
      <vt:lpstr>《中庸章句》</vt:lpstr>
      <vt:lpstr>《中庸》2.8</vt:lpstr>
      <vt:lpstr>《中庸章句》</vt:lpstr>
      <vt:lpstr>《中庸》2.9</vt:lpstr>
      <vt:lpstr>《中庸章句》之一</vt:lpstr>
      <vt:lpstr>《中庸章句》之二</vt:lpstr>
      <vt:lpstr>《中庸》2.10</vt:lpstr>
      <vt:lpstr>《中庸章句》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《中庸》</dc:title>
  <dc:creator>Yiying Jiao</dc:creator>
  <cp:lastModifiedBy>Yiying Jiao</cp:lastModifiedBy>
  <cp:revision>1</cp:revision>
  <dcterms:created xsi:type="dcterms:W3CDTF">2020-11-23T04:30:08Z</dcterms:created>
  <dcterms:modified xsi:type="dcterms:W3CDTF">2020-11-23T04:31:25Z</dcterms:modified>
</cp:coreProperties>
</file>