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4"/>
  </p:normalViewPr>
  <p:slideViewPr>
    <p:cSldViewPr snapToGrid="0" snapToObjects="1">
      <p:cViewPr varScale="1">
        <p:scale>
          <a:sx n="104" d="100"/>
          <a:sy n="104" d="100"/>
        </p:scale>
        <p:origin x="8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7264D-9E49-2542-BF8B-D628E7E4B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3338F1-908C-724E-8347-4E3F13080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1C828-352F-2941-A751-6EFEBD7B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178E7-E972-894D-AE08-AEFB7285A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D3A97-E36F-5D4F-9ACE-8C0DCDC3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193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5C142-BEEA-5F49-8D3D-971D16B4B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F482F-90DD-4549-94AF-829BD8B13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66AF6F-0213-A443-9625-84331770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4B969-ED63-5748-A3DC-4AACDF605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6F1E2-BEC9-B44C-BC74-D19ED25A6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76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8E923-6599-3741-8B53-AABE887F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35BDC5-9648-D84E-B8C4-DAF3185B9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A7C0C-6807-414C-9ECC-561305926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34CDF-5EED-934F-8DB0-53A96852D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B0444-746A-FF46-90FF-52873318C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185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1C444-B567-6C4C-ACBE-26AC7F5CA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36169-6EED-E643-AF46-9BC0113323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B05CF8-78CB-D145-9FE9-3897557C1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C378E0-F2BF-6A4C-ADE7-46D5B37C9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83C85-C7C5-714A-B69B-5A688BD68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4E8C5-E92E-D44A-B011-23396EA86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87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26C7F-AC16-BB44-861F-63E6E6048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15536-F492-4643-941E-4DA2364CB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3520A-7D05-1D4B-86F3-6891A9B5A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891141-FC19-744F-BBBB-75A049F03D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34658-7B68-4D42-9949-ED5B26D7E8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FD12CE-FD06-2F43-A1E6-E652D2E0B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3A05AD-D706-3E4F-8BAB-E8F9C9ED6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E6326B-B618-7241-919F-4E358336E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514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C17EB-816C-6842-8723-25371FE95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B7AC61-F16A-0748-A763-DED21EED2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1F9DA7-CE78-3B4F-96ED-F45FBA154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4AC21E-54CA-5B41-B82E-B74748EA2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781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A93874-1DD8-AD45-8394-251D7A04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2F2454-E524-C042-A2EC-40FF10A0D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359694-A2BD-974A-AFF1-E000AA323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513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E98B0-C5E3-3741-97A9-097A1F78C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687C6-6750-7F4A-AA5F-5BD2E5A08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2ADB4F-0CD9-C24F-9D56-2D2745698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EF440-0129-DF47-BEA3-5326F16C3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09A20-5943-6948-8E20-050BBD558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69DA2-C90C-3E4A-A869-1728D4331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422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88D69-EA70-1042-ACC5-C3344CBE2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18DC64-4221-B044-9710-6E16815FB7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47A841-3A72-DD4B-A441-8A296F871C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E1AE6-9276-0249-AADC-627216C2C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A3D60F-F8BF-6A4A-95FB-99057A4DB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A8996A-BD56-6C4F-B1F1-20750B0FC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56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0034D-F0DE-7843-828A-53D8A4F26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E78651-6A18-6642-A7C9-8F20945B72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906E6-58FB-D04D-979C-99A1C9725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8515B-B777-1D4C-B141-A6F23EC29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68875-6ACB-D84B-B650-80A6275DA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534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6E5113-B2F4-DC41-A785-DFC5495FD8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04FF3B-5DF4-834D-AF3F-518215E431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ADFD8-BA88-144A-90BC-9CACF6038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A5FCD-517E-944C-B75A-BBF49ED88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1599E-50AA-0D4C-83CA-189C855C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324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E9A354-7A51-924D-A379-F9374AE85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C7CA5C-E321-B14C-B59B-DF221148B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E6D09-1B49-0C4D-B4C1-600E045E16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11/5/19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FD956-4CB0-F942-9023-CAEBFD6195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0959D-0735-684C-AFA3-090DCE0305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771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room&#10;&#10;Description automatically generated">
            <a:extLst>
              <a:ext uri="{FF2B5EF4-FFF2-40B4-BE49-F238E27FC236}">
                <a16:creationId xmlns:a16="http://schemas.microsoft.com/office/drawing/2014/main" id="{EEAF493D-0211-6946-B705-2FEAD7441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86"/>
            <a:ext cx="12192000" cy="685978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99D8D04-37F0-554D-B5D3-F3E8F4B9806C}"/>
              </a:ext>
            </a:extLst>
          </p:cNvPr>
          <p:cNvSpPr/>
          <p:nvPr/>
        </p:nvSpPr>
        <p:spPr>
          <a:xfrm>
            <a:off x="408783" y="4696123"/>
            <a:ext cx="1160304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96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Welsh hoop questions</a:t>
            </a:r>
          </a:p>
        </p:txBody>
      </p:sp>
    </p:spTree>
    <p:extLst>
      <p:ext uri="{BB962C8B-B14F-4D97-AF65-F5344CB8AC3E}">
        <p14:creationId xmlns:p14="http://schemas.microsoft.com/office/powerpoint/2010/main" val="975805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room&#10;&#10;Description automatically generated">
            <a:extLst>
              <a:ext uri="{FF2B5EF4-FFF2-40B4-BE49-F238E27FC236}">
                <a16:creationId xmlns:a16="http://schemas.microsoft.com/office/drawing/2014/main" id="{F03DA641-E8B9-FD41-9824-47B4C512BC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90" b="4260"/>
          <a:stretch/>
        </p:blipFill>
        <p:spPr>
          <a:xfrm>
            <a:off x="0" y="-1"/>
            <a:ext cx="12192017" cy="685801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4EBCAF3-4C1C-6949-A215-B6DDB88DB5A0}"/>
              </a:ext>
            </a:extLst>
          </p:cNvPr>
          <p:cNvSpPr/>
          <p:nvPr/>
        </p:nvSpPr>
        <p:spPr>
          <a:xfrm>
            <a:off x="223164" y="4017659"/>
            <a:ext cx="410920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Pwy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Who are you?</a:t>
            </a:r>
          </a:p>
          <a:p>
            <a:pPr algn="ctr"/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68E76B-A2F6-364A-B69B-C6A0FF6CAA93}"/>
              </a:ext>
            </a:extLst>
          </p:cNvPr>
          <p:cNvSpPr/>
          <p:nvPr/>
        </p:nvSpPr>
        <p:spPr>
          <a:xfrm>
            <a:off x="8912522" y="4264795"/>
            <a:ext cx="302999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……….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Dw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 am………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700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6C031-D92A-534C-86D4-5359D7CA7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D4E27-96FD-C144-88E9-F7325EB70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room&#10;&#10;Description automatically generated">
            <a:extLst>
              <a:ext uri="{FF2B5EF4-FFF2-40B4-BE49-F238E27FC236}">
                <a16:creationId xmlns:a16="http://schemas.microsoft.com/office/drawing/2014/main" id="{71FD0F0A-E91A-B445-AF76-81A689847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86"/>
            <a:ext cx="12192000" cy="685978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69C284D-DDDE-C446-A17C-85F5A0ABC889}"/>
              </a:ext>
            </a:extLst>
          </p:cNvPr>
          <p:cNvSpPr/>
          <p:nvPr/>
        </p:nvSpPr>
        <p:spPr>
          <a:xfrm>
            <a:off x="325873" y="3885993"/>
            <a:ext cx="405361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Syt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are you?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634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room&#10;&#10;Description automatically generated">
            <a:extLst>
              <a:ext uri="{FF2B5EF4-FFF2-40B4-BE49-F238E27FC236}">
                <a16:creationId xmlns:a16="http://schemas.microsoft.com/office/drawing/2014/main" id="{CE9CE19D-86BD-C346-8F13-7304DD48D7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90" b="426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7922205-465B-6748-AE8A-8BAFA295E92F}"/>
              </a:ext>
            </a:extLst>
          </p:cNvPr>
          <p:cNvSpPr/>
          <p:nvPr/>
        </p:nvSpPr>
        <p:spPr>
          <a:xfrm>
            <a:off x="-29666" y="3953172"/>
            <a:ext cx="556479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ti’n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hoffi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do you like?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AEFDF5-8264-8F47-803F-149FC1A6F204}"/>
              </a:ext>
            </a:extLst>
          </p:cNvPr>
          <p:cNvSpPr/>
          <p:nvPr/>
        </p:nvSpPr>
        <p:spPr>
          <a:xfrm>
            <a:off x="8056926" y="3953172"/>
            <a:ext cx="353622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Dw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hoffi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….</a:t>
            </a:r>
          </a:p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 like…….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247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room&#10;&#10;Description automatically generated">
            <a:extLst>
              <a:ext uri="{FF2B5EF4-FFF2-40B4-BE49-F238E27FC236}">
                <a16:creationId xmlns:a16="http://schemas.microsoft.com/office/drawing/2014/main" id="{74D2BCF2-EBBC-7248-9A81-88A7F9159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90" b="4260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2AAEB8F-DC3E-9040-9B10-C8FB731E25D0}"/>
              </a:ext>
            </a:extLst>
          </p:cNvPr>
          <p:cNvSpPr/>
          <p:nvPr/>
        </p:nvSpPr>
        <p:spPr>
          <a:xfrm>
            <a:off x="147797" y="4110335"/>
            <a:ext cx="594820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Beth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wyt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ddim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yn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hoffi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don’t you like?</a:t>
            </a:r>
            <a:endParaRPr lang="en-GB" sz="5400" b="0" cap="none" spc="0" dirty="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4179866-6983-F540-88A2-9B7651952CA5}"/>
              </a:ext>
            </a:extLst>
          </p:cNvPr>
          <p:cNvSpPr/>
          <p:nvPr/>
        </p:nvSpPr>
        <p:spPr>
          <a:xfrm>
            <a:off x="5885466" y="4696122"/>
            <a:ext cx="615873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Dw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ddim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yn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hoffi</a:t>
            </a:r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…..</a:t>
            </a:r>
          </a:p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</a:t>
            </a:r>
            <a:r>
              <a:rPr lang="en-GB" sz="5400" b="0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don’t like……</a:t>
            </a:r>
          </a:p>
        </p:txBody>
      </p:sp>
    </p:spTree>
    <p:extLst>
      <p:ext uri="{BB962C8B-B14F-4D97-AF65-F5344CB8AC3E}">
        <p14:creationId xmlns:p14="http://schemas.microsoft.com/office/powerpoint/2010/main" val="1073830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64</Words>
  <Application>Microsoft Macintosh PowerPoint</Application>
  <PresentationFormat>Widescreen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Karl James (1900304)</dc:creator>
  <cp:lastModifiedBy>Karl James (1900304)</cp:lastModifiedBy>
  <cp:revision>4</cp:revision>
  <dcterms:created xsi:type="dcterms:W3CDTF">2019-10-31T12:58:05Z</dcterms:created>
  <dcterms:modified xsi:type="dcterms:W3CDTF">2019-11-05T18:37:04Z</dcterms:modified>
</cp:coreProperties>
</file>