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3"/>
  </p:notesMasterIdLst>
  <p:handoutMasterIdLst>
    <p:handoutMasterId r:id="rId44"/>
  </p:handoutMasterIdLst>
  <p:sldIdLst>
    <p:sldId id="342" r:id="rId5"/>
    <p:sldId id="354" r:id="rId6"/>
    <p:sldId id="351" r:id="rId7"/>
    <p:sldId id="355" r:id="rId8"/>
    <p:sldId id="352" r:id="rId9"/>
    <p:sldId id="348" r:id="rId10"/>
    <p:sldId id="356" r:id="rId11"/>
    <p:sldId id="357" r:id="rId12"/>
    <p:sldId id="358" r:id="rId13"/>
    <p:sldId id="359" r:id="rId14"/>
    <p:sldId id="360" r:id="rId15"/>
    <p:sldId id="361" r:id="rId16"/>
    <p:sldId id="362" r:id="rId17"/>
    <p:sldId id="363" r:id="rId18"/>
    <p:sldId id="364" r:id="rId19"/>
    <p:sldId id="376" r:id="rId20"/>
    <p:sldId id="377" r:id="rId21"/>
    <p:sldId id="365" r:id="rId22"/>
    <p:sldId id="378" r:id="rId23"/>
    <p:sldId id="366" r:id="rId24"/>
    <p:sldId id="379" r:id="rId25"/>
    <p:sldId id="367" r:id="rId26"/>
    <p:sldId id="390" r:id="rId27"/>
    <p:sldId id="368" r:id="rId28"/>
    <p:sldId id="388" r:id="rId29"/>
    <p:sldId id="369" r:id="rId30"/>
    <p:sldId id="395" r:id="rId31"/>
    <p:sldId id="370" r:id="rId32"/>
    <p:sldId id="394" r:id="rId33"/>
    <p:sldId id="371" r:id="rId34"/>
    <p:sldId id="393" r:id="rId35"/>
    <p:sldId id="372" r:id="rId36"/>
    <p:sldId id="392" r:id="rId37"/>
    <p:sldId id="373" r:id="rId38"/>
    <p:sldId id="391" r:id="rId39"/>
    <p:sldId id="374" r:id="rId40"/>
    <p:sldId id="387" r:id="rId41"/>
    <p:sldId id="375" r:id="rId42"/>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5202E"/>
    <a:srgbClr val="FFFFFF"/>
    <a:srgbClr val="0515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B0E5D6-8916-4516-B76A-98F2A7AE1707}" v="75" dt="2025-11-02T12:10:48.8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4" autoAdjust="0"/>
    <p:restoredTop sz="95646"/>
  </p:normalViewPr>
  <p:slideViewPr>
    <p:cSldViewPr snapToGrid="0" snapToObjects="1" showGuides="1">
      <p:cViewPr varScale="1">
        <p:scale>
          <a:sx n="94" d="100"/>
          <a:sy n="94" d="100"/>
        </p:scale>
        <p:origin x="114" y="18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napToObjects="1">
      <p:cViewPr varScale="1">
        <p:scale>
          <a:sx n="95" d="100"/>
          <a:sy n="95" d="100"/>
        </p:scale>
        <p:origin x="3660"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4.xml"/><Relationship Id="rId51"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EatonThomas" userId="2efaeda1-34af-46a7-af56-657065a001e9" providerId="ADAL" clId="{4DE52512-5DF6-4E48-94D2-530BDD681FF4}"/>
    <pc:docChg chg="undo custSel addSld delSld modSld">
      <pc:chgData name="Karen EatonThomas" userId="2efaeda1-34af-46a7-af56-657065a001e9" providerId="ADAL" clId="{4DE52512-5DF6-4E48-94D2-530BDD681FF4}" dt="2025-11-02T12:15:40.697" v="3149" actId="20577"/>
      <pc:docMkLst>
        <pc:docMk/>
      </pc:docMkLst>
      <pc:sldChg chg="addSp delSp modSp new mod modClrScheme chgLayout">
        <pc:chgData name="Karen EatonThomas" userId="2efaeda1-34af-46a7-af56-657065a001e9" providerId="ADAL" clId="{4DE52512-5DF6-4E48-94D2-530BDD681FF4}" dt="2025-10-31T12:27:46.564" v="163" actId="20577"/>
        <pc:sldMkLst>
          <pc:docMk/>
          <pc:sldMk cId="3152215738" sldId="379"/>
        </pc:sldMkLst>
        <pc:spChg chg="mod ord">
          <ac:chgData name="Karen EatonThomas" userId="2efaeda1-34af-46a7-af56-657065a001e9" providerId="ADAL" clId="{4DE52512-5DF6-4E48-94D2-530BDD681FF4}" dt="2025-10-31T12:17:46.101" v="72" actId="700"/>
          <ac:spMkLst>
            <pc:docMk/>
            <pc:sldMk cId="3152215738" sldId="379"/>
            <ac:spMk id="2" creationId="{92BB8B69-3F79-2633-4596-D2C740A14386}"/>
          </ac:spMkLst>
        </pc:spChg>
        <pc:spChg chg="mod ord">
          <ac:chgData name="Karen EatonThomas" userId="2efaeda1-34af-46a7-af56-657065a001e9" providerId="ADAL" clId="{4DE52512-5DF6-4E48-94D2-530BDD681FF4}" dt="2025-10-31T12:17:46.101" v="72" actId="700"/>
          <ac:spMkLst>
            <pc:docMk/>
            <pc:sldMk cId="3152215738" sldId="379"/>
            <ac:spMk id="6" creationId="{69F858F7-C423-DE85-736D-78897F43983B}"/>
          </ac:spMkLst>
        </pc:spChg>
        <pc:spChg chg="add mod ord">
          <ac:chgData name="Karen EatonThomas" userId="2efaeda1-34af-46a7-af56-657065a001e9" providerId="ADAL" clId="{4DE52512-5DF6-4E48-94D2-530BDD681FF4}" dt="2025-10-31T12:27:46.564" v="163" actId="20577"/>
          <ac:spMkLst>
            <pc:docMk/>
            <pc:sldMk cId="3152215738" sldId="379"/>
            <ac:spMk id="8" creationId="{886E940A-40A9-F440-8610-A020BE52BBD7}"/>
          </ac:spMkLst>
        </pc:spChg>
        <pc:spChg chg="add mod">
          <ac:chgData name="Karen EatonThomas" userId="2efaeda1-34af-46a7-af56-657065a001e9" providerId="ADAL" clId="{4DE52512-5DF6-4E48-94D2-530BDD681FF4}" dt="2025-10-31T12:27:22.311" v="157" actId="208"/>
          <ac:spMkLst>
            <pc:docMk/>
            <pc:sldMk cId="3152215738" sldId="379"/>
            <ac:spMk id="9" creationId="{4787AF88-0551-0CF5-563F-92A2DB54D53B}"/>
          </ac:spMkLst>
        </pc:spChg>
      </pc:sldChg>
      <pc:sldChg chg="new del">
        <pc:chgData name="Karen EatonThomas" userId="2efaeda1-34af-46a7-af56-657065a001e9" providerId="ADAL" clId="{4DE52512-5DF6-4E48-94D2-530BDD681FF4}" dt="2025-10-31T12:17:55.123" v="73" actId="2696"/>
        <pc:sldMkLst>
          <pc:docMk/>
          <pc:sldMk cId="1598274890" sldId="380"/>
        </pc:sldMkLst>
      </pc:sldChg>
      <pc:sldChg chg="new del">
        <pc:chgData name="Karen EatonThomas" userId="2efaeda1-34af-46a7-af56-657065a001e9" providerId="ADAL" clId="{4DE52512-5DF6-4E48-94D2-530BDD681FF4}" dt="2025-10-31T12:18:26.929" v="79" actId="2696"/>
        <pc:sldMkLst>
          <pc:docMk/>
          <pc:sldMk cId="1310305836" sldId="381"/>
        </pc:sldMkLst>
      </pc:sldChg>
      <pc:sldChg chg="new del">
        <pc:chgData name="Karen EatonThomas" userId="2efaeda1-34af-46a7-af56-657065a001e9" providerId="ADAL" clId="{4DE52512-5DF6-4E48-94D2-530BDD681FF4}" dt="2025-10-31T12:18:31.106" v="80" actId="2696"/>
        <pc:sldMkLst>
          <pc:docMk/>
          <pc:sldMk cId="3944729166" sldId="382"/>
        </pc:sldMkLst>
      </pc:sldChg>
      <pc:sldChg chg="new del">
        <pc:chgData name="Karen EatonThomas" userId="2efaeda1-34af-46a7-af56-657065a001e9" providerId="ADAL" clId="{4DE52512-5DF6-4E48-94D2-530BDD681FF4}" dt="2025-10-31T12:18:35.250" v="81" actId="2696"/>
        <pc:sldMkLst>
          <pc:docMk/>
          <pc:sldMk cId="1523481995" sldId="383"/>
        </pc:sldMkLst>
      </pc:sldChg>
      <pc:sldChg chg="new del">
        <pc:chgData name="Karen EatonThomas" userId="2efaeda1-34af-46a7-af56-657065a001e9" providerId="ADAL" clId="{4DE52512-5DF6-4E48-94D2-530BDD681FF4}" dt="2025-10-31T12:18:38.328" v="82" actId="2696"/>
        <pc:sldMkLst>
          <pc:docMk/>
          <pc:sldMk cId="383465718" sldId="384"/>
        </pc:sldMkLst>
      </pc:sldChg>
      <pc:sldChg chg="new del">
        <pc:chgData name="Karen EatonThomas" userId="2efaeda1-34af-46a7-af56-657065a001e9" providerId="ADAL" clId="{4DE52512-5DF6-4E48-94D2-530BDD681FF4}" dt="2025-10-31T12:18:41.557" v="83" actId="2696"/>
        <pc:sldMkLst>
          <pc:docMk/>
          <pc:sldMk cId="1105260845" sldId="385"/>
        </pc:sldMkLst>
      </pc:sldChg>
      <pc:sldChg chg="new del">
        <pc:chgData name="Karen EatonThomas" userId="2efaeda1-34af-46a7-af56-657065a001e9" providerId="ADAL" clId="{4DE52512-5DF6-4E48-94D2-530BDD681FF4}" dt="2025-10-31T12:18:44.890" v="84" actId="2696"/>
        <pc:sldMkLst>
          <pc:docMk/>
          <pc:sldMk cId="1785085992" sldId="386"/>
        </pc:sldMkLst>
      </pc:sldChg>
      <pc:sldChg chg="addSp delSp modSp new mod modClrScheme chgLayout">
        <pc:chgData name="Karen EatonThomas" userId="2efaeda1-34af-46a7-af56-657065a001e9" providerId="ADAL" clId="{4DE52512-5DF6-4E48-94D2-530BDD681FF4}" dt="2025-10-31T14:20:56.242" v="939" actId="20577"/>
        <pc:sldMkLst>
          <pc:docMk/>
          <pc:sldMk cId="4276128756" sldId="387"/>
        </pc:sldMkLst>
        <pc:spChg chg="mod ord">
          <ac:chgData name="Karen EatonThomas" userId="2efaeda1-34af-46a7-af56-657065a001e9" providerId="ADAL" clId="{4DE52512-5DF6-4E48-94D2-530BDD681FF4}" dt="2025-10-31T12:17:06.529" v="40" actId="700"/>
          <ac:spMkLst>
            <pc:docMk/>
            <pc:sldMk cId="4276128756" sldId="387"/>
            <ac:spMk id="2" creationId="{FF8B80F8-46B3-8E66-AE99-BC85AB534FB5}"/>
          </ac:spMkLst>
        </pc:spChg>
        <pc:spChg chg="mod ord">
          <ac:chgData name="Karen EatonThomas" userId="2efaeda1-34af-46a7-af56-657065a001e9" providerId="ADAL" clId="{4DE52512-5DF6-4E48-94D2-530BDD681FF4}" dt="2025-10-31T12:17:06.529" v="40" actId="700"/>
          <ac:spMkLst>
            <pc:docMk/>
            <pc:sldMk cId="4276128756" sldId="387"/>
            <ac:spMk id="6" creationId="{D73A1F7F-1913-126D-BB9E-074370C7E2D8}"/>
          </ac:spMkLst>
        </pc:spChg>
        <pc:spChg chg="add mod ord">
          <ac:chgData name="Karen EatonThomas" userId="2efaeda1-34af-46a7-af56-657065a001e9" providerId="ADAL" clId="{4DE52512-5DF6-4E48-94D2-530BDD681FF4}" dt="2025-10-31T14:18:34.639" v="883" actId="20577"/>
          <ac:spMkLst>
            <pc:docMk/>
            <pc:sldMk cId="4276128756" sldId="387"/>
            <ac:spMk id="8" creationId="{5648C504-DAD7-83E0-13B0-D7147BD6AE48}"/>
          </ac:spMkLst>
        </pc:spChg>
        <pc:spChg chg="add mod">
          <ac:chgData name="Karen EatonThomas" userId="2efaeda1-34af-46a7-af56-657065a001e9" providerId="ADAL" clId="{4DE52512-5DF6-4E48-94D2-530BDD681FF4}" dt="2025-10-31T14:20:56.242" v="939" actId="20577"/>
          <ac:spMkLst>
            <pc:docMk/>
            <pc:sldMk cId="4276128756" sldId="387"/>
            <ac:spMk id="9" creationId="{1122F26F-D6FB-3556-865A-1D8A58B2832D}"/>
          </ac:spMkLst>
        </pc:spChg>
        <pc:graphicFrameChg chg="add mod">
          <ac:chgData name="Karen EatonThomas" userId="2efaeda1-34af-46a7-af56-657065a001e9" providerId="ADAL" clId="{4DE52512-5DF6-4E48-94D2-530BDD681FF4}" dt="2025-10-31T14:20:18.259" v="933" actId="21"/>
          <ac:graphicFrameMkLst>
            <pc:docMk/>
            <pc:sldMk cId="4276128756" sldId="387"/>
            <ac:graphicFrameMk id="10" creationId="{4DB4BF31-3576-F610-A527-26A9A97DCAAA}"/>
          </ac:graphicFrameMkLst>
        </pc:graphicFrameChg>
      </pc:sldChg>
      <pc:sldChg chg="addSp delSp modSp add mod">
        <pc:chgData name="Karen EatonThomas" userId="2efaeda1-34af-46a7-af56-657065a001e9" providerId="ADAL" clId="{4DE52512-5DF6-4E48-94D2-530BDD681FF4}" dt="2025-10-31T12:49:55.608" v="711" actId="20577"/>
        <pc:sldMkLst>
          <pc:docMk/>
          <pc:sldMk cId="1172327807" sldId="388"/>
        </pc:sldMkLst>
        <pc:spChg chg="add mod">
          <ac:chgData name="Karen EatonThomas" userId="2efaeda1-34af-46a7-af56-657065a001e9" providerId="ADAL" clId="{4DE52512-5DF6-4E48-94D2-530BDD681FF4}" dt="2025-10-31T12:49:55.608" v="711" actId="20577"/>
          <ac:spMkLst>
            <pc:docMk/>
            <pc:sldMk cId="1172327807" sldId="388"/>
            <ac:spMk id="3" creationId="{AD452587-49A4-C575-05C5-C0CA4E4FB778}"/>
          </ac:spMkLst>
        </pc:spChg>
        <pc:spChg chg="mod">
          <ac:chgData name="Karen EatonThomas" userId="2efaeda1-34af-46a7-af56-657065a001e9" providerId="ADAL" clId="{4DE52512-5DF6-4E48-94D2-530BDD681FF4}" dt="2025-10-31T12:43:39.630" v="531" actId="14100"/>
          <ac:spMkLst>
            <pc:docMk/>
            <pc:sldMk cId="1172327807" sldId="388"/>
            <ac:spMk id="8" creationId="{05428E3E-0904-1153-C1CC-5B1BE54A8209}"/>
          </ac:spMkLst>
        </pc:spChg>
      </pc:sldChg>
      <pc:sldChg chg="addSp modSp add del">
        <pc:chgData name="Karen EatonThomas" userId="2efaeda1-34af-46a7-af56-657065a001e9" providerId="ADAL" clId="{4DE52512-5DF6-4E48-94D2-530BDD681FF4}" dt="2025-10-31T12:19:29.605" v="94" actId="2696"/>
        <pc:sldMkLst>
          <pc:docMk/>
          <pc:sldMk cId="4011751245" sldId="388"/>
        </pc:sldMkLst>
      </pc:sldChg>
      <pc:sldChg chg="add del">
        <pc:chgData name="Karen EatonThomas" userId="2efaeda1-34af-46a7-af56-657065a001e9" providerId="ADAL" clId="{4DE52512-5DF6-4E48-94D2-530BDD681FF4}" dt="2025-10-31T12:19:53.635" v="96" actId="2696"/>
        <pc:sldMkLst>
          <pc:docMk/>
          <pc:sldMk cId="156473618" sldId="389"/>
        </pc:sldMkLst>
      </pc:sldChg>
      <pc:sldChg chg="addSp delSp modSp add mod">
        <pc:chgData name="Karen EatonThomas" userId="2efaeda1-34af-46a7-af56-657065a001e9" providerId="ADAL" clId="{4DE52512-5DF6-4E48-94D2-530BDD681FF4}" dt="2025-10-31T12:40:08.402" v="478"/>
        <pc:sldMkLst>
          <pc:docMk/>
          <pc:sldMk cId="1823190821" sldId="390"/>
        </pc:sldMkLst>
        <pc:spChg chg="add mod">
          <ac:chgData name="Karen EatonThomas" userId="2efaeda1-34af-46a7-af56-657065a001e9" providerId="ADAL" clId="{4DE52512-5DF6-4E48-94D2-530BDD681FF4}" dt="2025-10-31T12:40:04.302" v="476" actId="1076"/>
          <ac:spMkLst>
            <pc:docMk/>
            <pc:sldMk cId="1823190821" sldId="390"/>
            <ac:spMk id="3" creationId="{4E5201DC-1250-C1E4-6885-86347DB3A746}"/>
          </ac:spMkLst>
        </pc:spChg>
        <pc:spChg chg="mod">
          <ac:chgData name="Karen EatonThomas" userId="2efaeda1-34af-46a7-af56-657065a001e9" providerId="ADAL" clId="{4DE52512-5DF6-4E48-94D2-530BDD681FF4}" dt="2025-10-31T12:36:09.943" v="301" actId="2711"/>
          <ac:spMkLst>
            <pc:docMk/>
            <pc:sldMk cId="1823190821" sldId="390"/>
            <ac:spMk id="8" creationId="{16DECCFF-33E0-65BF-3DFA-C4D55A7532C6}"/>
          </ac:spMkLst>
        </pc:spChg>
      </pc:sldChg>
      <pc:sldChg chg="add del">
        <pc:chgData name="Karen EatonThomas" userId="2efaeda1-34af-46a7-af56-657065a001e9" providerId="ADAL" clId="{4DE52512-5DF6-4E48-94D2-530BDD681FF4}" dt="2025-10-31T12:19:21.953" v="92" actId="2696"/>
        <pc:sldMkLst>
          <pc:docMk/>
          <pc:sldMk cId="4004864973" sldId="390"/>
        </pc:sldMkLst>
      </pc:sldChg>
      <pc:sldChg chg="addSp delSp modSp add mod">
        <pc:chgData name="Karen EatonThomas" userId="2efaeda1-34af-46a7-af56-657065a001e9" providerId="ADAL" clId="{4DE52512-5DF6-4E48-94D2-530BDD681FF4}" dt="2025-10-31T15:00:57.472" v="1113" actId="1076"/>
        <pc:sldMkLst>
          <pc:docMk/>
          <pc:sldMk cId="1837711428" sldId="391"/>
        </pc:sldMkLst>
        <pc:spChg chg="add mod">
          <ac:chgData name="Karen EatonThomas" userId="2efaeda1-34af-46a7-af56-657065a001e9" providerId="ADAL" clId="{4DE52512-5DF6-4E48-94D2-530BDD681FF4}" dt="2025-10-31T15:00:57.472" v="1113" actId="1076"/>
          <ac:spMkLst>
            <pc:docMk/>
            <pc:sldMk cId="1837711428" sldId="391"/>
            <ac:spMk id="4" creationId="{E94AA5A0-DD9A-5FA8-FE43-791115FFFC06}"/>
          </ac:spMkLst>
        </pc:spChg>
        <pc:spChg chg="mod">
          <ac:chgData name="Karen EatonThomas" userId="2efaeda1-34af-46a7-af56-657065a001e9" providerId="ADAL" clId="{4DE52512-5DF6-4E48-94D2-530BDD681FF4}" dt="2025-10-31T14:56:37.363" v="991" actId="20577"/>
          <ac:spMkLst>
            <pc:docMk/>
            <pc:sldMk cId="1837711428" sldId="391"/>
            <ac:spMk id="8" creationId="{AC8635D8-9755-616C-086C-33582F17A6F9}"/>
          </ac:spMkLst>
        </pc:spChg>
      </pc:sldChg>
      <pc:sldChg chg="add del">
        <pc:chgData name="Karen EatonThomas" userId="2efaeda1-34af-46a7-af56-657065a001e9" providerId="ADAL" clId="{4DE52512-5DF6-4E48-94D2-530BDD681FF4}" dt="2025-10-31T12:18:56.067" v="86" actId="2696"/>
        <pc:sldMkLst>
          <pc:docMk/>
          <pc:sldMk cId="2324436007" sldId="391"/>
        </pc:sldMkLst>
      </pc:sldChg>
      <pc:sldChg chg="addSp delSp modSp add mod">
        <pc:chgData name="Karen EatonThomas" userId="2efaeda1-34af-46a7-af56-657065a001e9" providerId="ADAL" clId="{4DE52512-5DF6-4E48-94D2-530BDD681FF4}" dt="2025-10-31T15:16:41.304" v="1989" actId="20577"/>
        <pc:sldMkLst>
          <pc:docMk/>
          <pc:sldMk cId="2509316718" sldId="392"/>
        </pc:sldMkLst>
        <pc:spChg chg="add mod">
          <ac:chgData name="Karen EatonThomas" userId="2efaeda1-34af-46a7-af56-657065a001e9" providerId="ADAL" clId="{4DE52512-5DF6-4E48-94D2-530BDD681FF4}" dt="2025-10-31T15:16:41.304" v="1989" actId="20577"/>
          <ac:spMkLst>
            <pc:docMk/>
            <pc:sldMk cId="2509316718" sldId="392"/>
            <ac:spMk id="3" creationId="{FE9206C7-CF65-6669-FDED-88D188B6B979}"/>
          </ac:spMkLst>
        </pc:spChg>
        <pc:spChg chg="mod">
          <ac:chgData name="Karen EatonThomas" userId="2efaeda1-34af-46a7-af56-657065a001e9" providerId="ADAL" clId="{4DE52512-5DF6-4E48-94D2-530BDD681FF4}" dt="2025-10-31T15:12:08.348" v="1515" actId="20577"/>
          <ac:spMkLst>
            <pc:docMk/>
            <pc:sldMk cId="2509316718" sldId="392"/>
            <ac:spMk id="8" creationId="{764AD1A7-8AA7-A3BD-BD51-E6014504C080}"/>
          </ac:spMkLst>
        </pc:spChg>
      </pc:sldChg>
      <pc:sldChg chg="addSp delSp modSp add mod">
        <pc:chgData name="Karen EatonThomas" userId="2efaeda1-34af-46a7-af56-657065a001e9" providerId="ADAL" clId="{4DE52512-5DF6-4E48-94D2-530BDD681FF4}" dt="2025-11-02T12:15:40.697" v="3149" actId="20577"/>
        <pc:sldMkLst>
          <pc:docMk/>
          <pc:sldMk cId="1191183222" sldId="393"/>
        </pc:sldMkLst>
        <pc:spChg chg="add mod">
          <ac:chgData name="Karen EatonThomas" userId="2efaeda1-34af-46a7-af56-657065a001e9" providerId="ADAL" clId="{4DE52512-5DF6-4E48-94D2-530BDD681FF4}" dt="2025-11-02T12:15:40.697" v="3149" actId="20577"/>
          <ac:spMkLst>
            <pc:docMk/>
            <pc:sldMk cId="1191183222" sldId="393"/>
            <ac:spMk id="3" creationId="{EFD784CC-FC17-3767-721F-F0A84815C780}"/>
          </ac:spMkLst>
        </pc:spChg>
        <pc:spChg chg="mod">
          <ac:chgData name="Karen EatonThomas" userId="2efaeda1-34af-46a7-af56-657065a001e9" providerId="ADAL" clId="{4DE52512-5DF6-4E48-94D2-530BDD681FF4}" dt="2025-11-02T12:11:01.604" v="2741" actId="2710"/>
          <ac:spMkLst>
            <pc:docMk/>
            <pc:sldMk cId="1191183222" sldId="393"/>
            <ac:spMk id="8" creationId="{B437EA21-1A78-0207-73AD-0ABCD5FBF1CB}"/>
          </ac:spMkLst>
        </pc:spChg>
      </pc:sldChg>
      <pc:sldChg chg="addSp delSp modSp add mod">
        <pc:chgData name="Karen EatonThomas" userId="2efaeda1-34af-46a7-af56-657065a001e9" providerId="ADAL" clId="{4DE52512-5DF6-4E48-94D2-530BDD681FF4}" dt="2025-11-02T11:55:32.135" v="2718" actId="255"/>
        <pc:sldMkLst>
          <pc:docMk/>
          <pc:sldMk cId="1689692634" sldId="394"/>
        </pc:sldMkLst>
        <pc:spChg chg="add mod">
          <ac:chgData name="Karen EatonThomas" userId="2efaeda1-34af-46a7-af56-657065a001e9" providerId="ADAL" clId="{4DE52512-5DF6-4E48-94D2-530BDD681FF4}" dt="2025-11-02T11:55:32.135" v="2718" actId="255"/>
          <ac:spMkLst>
            <pc:docMk/>
            <pc:sldMk cId="1689692634" sldId="394"/>
            <ac:spMk id="3" creationId="{9021C3E5-B329-B8E8-DFE9-D1519B05338A}"/>
          </ac:spMkLst>
        </pc:spChg>
        <pc:spChg chg="add">
          <ac:chgData name="Karen EatonThomas" userId="2efaeda1-34af-46a7-af56-657065a001e9" providerId="ADAL" clId="{4DE52512-5DF6-4E48-94D2-530BDD681FF4}" dt="2025-11-02T11:53:19.310" v="2620"/>
          <ac:spMkLst>
            <pc:docMk/>
            <pc:sldMk cId="1689692634" sldId="394"/>
            <ac:spMk id="4" creationId="{9EA697F2-9DB4-686C-ECDF-E2B64F1D0FBF}"/>
          </ac:spMkLst>
        </pc:spChg>
        <pc:spChg chg="del">
          <ac:chgData name="Karen EatonThomas" userId="2efaeda1-34af-46a7-af56-657065a001e9" providerId="ADAL" clId="{4DE52512-5DF6-4E48-94D2-530BDD681FF4}" dt="2025-11-02T11:37:30.822" v="2488" actId="21"/>
          <ac:spMkLst>
            <pc:docMk/>
            <pc:sldMk cId="1689692634" sldId="394"/>
            <ac:spMk id="5" creationId="{FE3F1140-9F79-7862-309E-83E3C3074D97}"/>
          </ac:spMkLst>
        </pc:spChg>
        <pc:spChg chg="del">
          <ac:chgData name="Karen EatonThomas" userId="2efaeda1-34af-46a7-af56-657065a001e9" providerId="ADAL" clId="{4DE52512-5DF6-4E48-94D2-530BDD681FF4}" dt="2025-11-02T11:37:26.454" v="2487" actId="21"/>
          <ac:spMkLst>
            <pc:docMk/>
            <pc:sldMk cId="1689692634" sldId="394"/>
            <ac:spMk id="7" creationId="{329DF17D-9B76-501D-2FA5-1DC0E61F0377}"/>
          </ac:spMkLst>
        </pc:spChg>
        <pc:spChg chg="mod">
          <ac:chgData name="Karen EatonThomas" userId="2efaeda1-34af-46a7-af56-657065a001e9" providerId="ADAL" clId="{4DE52512-5DF6-4E48-94D2-530BDD681FF4}" dt="2025-11-02T11:51:49.390" v="2559" actId="2710"/>
          <ac:spMkLst>
            <pc:docMk/>
            <pc:sldMk cId="1689692634" sldId="394"/>
            <ac:spMk id="8" creationId="{EC38024F-AB2E-EC44-E9C1-8B6D9712BFB3}"/>
          </ac:spMkLst>
        </pc:spChg>
      </pc:sldChg>
      <pc:sldChg chg="addSp delSp modSp add mod">
        <pc:chgData name="Karen EatonThomas" userId="2efaeda1-34af-46a7-af56-657065a001e9" providerId="ADAL" clId="{4DE52512-5DF6-4E48-94D2-530BDD681FF4}" dt="2025-11-02T11:35:15.854" v="2483" actId="20577"/>
        <pc:sldMkLst>
          <pc:docMk/>
          <pc:sldMk cId="253708819" sldId="395"/>
        </pc:sldMkLst>
        <pc:spChg chg="add mod">
          <ac:chgData name="Karen EatonThomas" userId="2efaeda1-34af-46a7-af56-657065a001e9" providerId="ADAL" clId="{4DE52512-5DF6-4E48-94D2-530BDD681FF4}" dt="2025-11-02T11:35:15.854" v="2483" actId="20577"/>
          <ac:spMkLst>
            <pc:docMk/>
            <pc:sldMk cId="253708819" sldId="395"/>
            <ac:spMk id="3" creationId="{09885C43-68DA-8C27-CE4A-EDBD1A3A0931}"/>
          </ac:spMkLst>
        </pc:spChg>
        <pc:spChg chg="add del mod">
          <ac:chgData name="Karen EatonThomas" userId="2efaeda1-34af-46a7-af56-657065a001e9" providerId="ADAL" clId="{4DE52512-5DF6-4E48-94D2-530BDD681FF4}" dt="2025-11-02T11:28:38.361" v="2000" actId="21"/>
          <ac:spMkLst>
            <pc:docMk/>
            <pc:sldMk cId="253708819" sldId="395"/>
            <ac:spMk id="4" creationId="{5FA25D09-19FB-2AED-A950-1DBC01CB6576}"/>
          </ac:spMkLst>
        </pc:spChg>
        <pc:spChg chg="del">
          <ac:chgData name="Karen EatonThomas" userId="2efaeda1-34af-46a7-af56-657065a001e9" providerId="ADAL" clId="{4DE52512-5DF6-4E48-94D2-530BDD681FF4}" dt="2025-11-02T11:28:42.905" v="2001" actId="21"/>
          <ac:spMkLst>
            <pc:docMk/>
            <pc:sldMk cId="253708819" sldId="395"/>
            <ac:spMk id="5" creationId="{7866F76C-C426-1FF5-07A6-EDF00C20C36D}"/>
          </ac:spMkLst>
        </pc:spChg>
        <pc:spChg chg="del mod">
          <ac:chgData name="Karen EatonThomas" userId="2efaeda1-34af-46a7-af56-657065a001e9" providerId="ADAL" clId="{4DE52512-5DF6-4E48-94D2-530BDD681FF4}" dt="2025-11-02T11:28:24.626" v="1997" actId="21"/>
          <ac:spMkLst>
            <pc:docMk/>
            <pc:sldMk cId="253708819" sldId="395"/>
            <ac:spMk id="7" creationId="{0D801C57-224D-6DBE-CB8D-E37836CB30B4}"/>
          </ac:spMkLst>
        </pc:spChg>
        <pc:spChg chg="mod">
          <ac:chgData name="Karen EatonThomas" userId="2efaeda1-34af-46a7-af56-657065a001e9" providerId="ADAL" clId="{4DE52512-5DF6-4E48-94D2-530BDD681FF4}" dt="2025-11-02T11:31:31.144" v="2147" actId="14100"/>
          <ac:spMkLst>
            <pc:docMk/>
            <pc:sldMk cId="253708819" sldId="395"/>
            <ac:spMk id="8" creationId="{B5140B65-B20E-E019-BC19-01A1D02441DE}"/>
          </ac:spMkLst>
        </pc:spChg>
      </pc:sldChg>
      <pc:sldChg chg="modSp add del mod">
        <pc:chgData name="Karen EatonThomas" userId="2efaeda1-34af-46a7-af56-657065a001e9" providerId="ADAL" clId="{4DE52512-5DF6-4E48-94D2-530BDD681FF4}" dt="2025-10-31T15:01:46.766" v="1119"/>
        <pc:sldMkLst>
          <pc:docMk/>
          <pc:sldMk cId="3765145180" sldId="396"/>
        </pc:sldMkLst>
      </pc:sldChg>
    </pc:docChg>
  </pc:docChgLst>
</pc:chgInfo>
</file>

<file path=ppt/diagrams/_rels/data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ata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_rels/drawing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image" Target="../media/image5.jpg"/><Relationship Id="rId4" Type="http://schemas.openxmlformats.org/officeDocument/2006/relationships/image" Target="../media/image8.jp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77E1AB-494D-4B3A-8596-E37E8ADA93A3}"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en-GB"/>
        </a:p>
      </dgm:t>
    </dgm:pt>
    <dgm:pt modelId="{EF3A6133-4117-4649-A9F1-782CFF06D47B}">
      <dgm:prSet phldrT="[Text]" phldr="0"/>
      <dgm:spPr/>
      <dgm:t>
        <a:bodyPr/>
        <a:lstStyle/>
        <a:p>
          <a:r>
            <a:rPr lang="en-GB" dirty="0"/>
            <a:t>Respect </a:t>
          </a:r>
        </a:p>
      </dgm:t>
    </dgm:pt>
    <dgm:pt modelId="{C7ADE614-8F83-40D1-ABFB-6AD0A01259D2}" type="parTrans" cxnId="{75DDCBFB-3982-4ACD-8F7D-8998D8D0DBA7}">
      <dgm:prSet/>
      <dgm:spPr/>
      <dgm:t>
        <a:bodyPr/>
        <a:lstStyle/>
        <a:p>
          <a:endParaRPr lang="en-GB"/>
        </a:p>
      </dgm:t>
    </dgm:pt>
    <dgm:pt modelId="{4596C14E-1749-4DEE-9D64-F7D2C55953C8}" type="sibTrans" cxnId="{75DDCBFB-3982-4ACD-8F7D-8998D8D0DBA7}">
      <dgm:prSet/>
      <dgm:spPr/>
      <dgm:t>
        <a:bodyPr/>
        <a:lstStyle/>
        <a:p>
          <a:endParaRPr lang="en-GB"/>
        </a:p>
      </dgm:t>
    </dgm:pt>
    <dgm:pt modelId="{FDB8F280-2821-4E45-9E32-43B86FAACCF4}">
      <dgm:prSet phldrT="[Text]" phldr="0"/>
      <dgm:spPr/>
      <dgm:t>
        <a:bodyPr/>
        <a:lstStyle/>
        <a:p>
          <a:r>
            <a:rPr lang="en-GB" dirty="0"/>
            <a:t>Integrity </a:t>
          </a:r>
        </a:p>
      </dgm:t>
    </dgm:pt>
    <dgm:pt modelId="{A91CA191-31B8-4D9C-A425-575F18F3C24F}" type="parTrans" cxnId="{9AD837BB-E188-4CAD-9F37-DE57F26B3FC1}">
      <dgm:prSet/>
      <dgm:spPr/>
      <dgm:t>
        <a:bodyPr/>
        <a:lstStyle/>
        <a:p>
          <a:endParaRPr lang="en-GB"/>
        </a:p>
      </dgm:t>
    </dgm:pt>
    <dgm:pt modelId="{81E9E30F-96D6-4C46-A49D-35BC4ACB7400}" type="sibTrans" cxnId="{9AD837BB-E188-4CAD-9F37-DE57F26B3FC1}">
      <dgm:prSet/>
      <dgm:spPr/>
      <dgm:t>
        <a:bodyPr/>
        <a:lstStyle/>
        <a:p>
          <a:endParaRPr lang="en-GB"/>
        </a:p>
      </dgm:t>
    </dgm:pt>
    <dgm:pt modelId="{FA89ABD2-870C-4C6F-BDCD-88BDFDA381BA}">
      <dgm:prSet phldrT="[Text]" phldr="0"/>
      <dgm:spPr/>
      <dgm:t>
        <a:bodyPr/>
        <a:lstStyle/>
        <a:p>
          <a:r>
            <a:rPr lang="en-GB" dirty="0"/>
            <a:t>Responsibility </a:t>
          </a:r>
        </a:p>
      </dgm:t>
    </dgm:pt>
    <dgm:pt modelId="{6A9E59D0-CCE7-441D-882D-380195E9B7A9}" type="parTrans" cxnId="{9E6F85CC-A6C3-48CE-9B49-17B18AB8AEFC}">
      <dgm:prSet/>
      <dgm:spPr/>
      <dgm:t>
        <a:bodyPr/>
        <a:lstStyle/>
        <a:p>
          <a:endParaRPr lang="en-GB"/>
        </a:p>
      </dgm:t>
    </dgm:pt>
    <dgm:pt modelId="{F6B12457-B254-4C14-8B94-F1830C7793BC}" type="sibTrans" cxnId="{9E6F85CC-A6C3-48CE-9B49-17B18AB8AEFC}">
      <dgm:prSet/>
      <dgm:spPr/>
      <dgm:t>
        <a:bodyPr/>
        <a:lstStyle/>
        <a:p>
          <a:endParaRPr lang="en-GB"/>
        </a:p>
      </dgm:t>
    </dgm:pt>
    <dgm:pt modelId="{DE4C9C2A-5794-445B-ADC0-C692BEA3B3FD}">
      <dgm:prSet phldrT="[Text]" phldr="0"/>
      <dgm:spPr/>
      <dgm:t>
        <a:bodyPr/>
        <a:lstStyle/>
        <a:p>
          <a:r>
            <a:rPr lang="en-GB" dirty="0"/>
            <a:t>Competence</a:t>
          </a:r>
        </a:p>
      </dgm:t>
    </dgm:pt>
    <dgm:pt modelId="{EBA4B3C1-2FA0-4F45-B9E7-9C6774E11958}" type="parTrans" cxnId="{BBF32836-D905-428C-B101-F1867B6BBED2}">
      <dgm:prSet/>
      <dgm:spPr/>
      <dgm:t>
        <a:bodyPr/>
        <a:lstStyle/>
        <a:p>
          <a:endParaRPr lang="en-GB"/>
        </a:p>
      </dgm:t>
    </dgm:pt>
    <dgm:pt modelId="{9E05B8BA-B6BD-4C65-BEF0-D460D3686EF1}" type="sibTrans" cxnId="{BBF32836-D905-428C-B101-F1867B6BBED2}">
      <dgm:prSet/>
      <dgm:spPr/>
      <dgm:t>
        <a:bodyPr/>
        <a:lstStyle/>
        <a:p>
          <a:endParaRPr lang="en-GB"/>
        </a:p>
      </dgm:t>
    </dgm:pt>
    <dgm:pt modelId="{40029752-29B0-4BAC-84CF-19DCBBB657DE}" type="pres">
      <dgm:prSet presAssocID="{7777E1AB-494D-4B3A-8596-E37E8ADA93A3}" presName="diagram" presStyleCnt="0">
        <dgm:presLayoutVars>
          <dgm:dir/>
          <dgm:resizeHandles val="exact"/>
        </dgm:presLayoutVars>
      </dgm:prSet>
      <dgm:spPr/>
    </dgm:pt>
    <dgm:pt modelId="{69B25334-5A45-406B-A14B-50C33024C104}" type="pres">
      <dgm:prSet presAssocID="{EF3A6133-4117-4649-A9F1-782CFF06D47B}" presName="node" presStyleLbl="node1" presStyleIdx="0" presStyleCnt="4">
        <dgm:presLayoutVars>
          <dgm:bulletEnabled val="1"/>
        </dgm:presLayoutVars>
      </dgm:prSet>
      <dgm:spPr/>
    </dgm:pt>
    <dgm:pt modelId="{EF6D93A8-C854-4ED6-B49E-F0D18C44BE36}" type="pres">
      <dgm:prSet presAssocID="{4596C14E-1749-4DEE-9D64-F7D2C55953C8}" presName="sibTrans" presStyleCnt="0"/>
      <dgm:spPr/>
    </dgm:pt>
    <dgm:pt modelId="{AD30AB9B-2657-418A-AB5F-9C5818CE2247}" type="pres">
      <dgm:prSet presAssocID="{FDB8F280-2821-4E45-9E32-43B86FAACCF4}" presName="node" presStyleLbl="node1" presStyleIdx="1" presStyleCnt="4">
        <dgm:presLayoutVars>
          <dgm:bulletEnabled val="1"/>
        </dgm:presLayoutVars>
      </dgm:prSet>
      <dgm:spPr/>
    </dgm:pt>
    <dgm:pt modelId="{0120E7C5-0B64-4938-BE24-0759C4B60C8C}" type="pres">
      <dgm:prSet presAssocID="{81E9E30F-96D6-4C46-A49D-35BC4ACB7400}" presName="sibTrans" presStyleCnt="0"/>
      <dgm:spPr/>
    </dgm:pt>
    <dgm:pt modelId="{4153F831-571E-4EA1-A63D-FFA4ACA85E40}" type="pres">
      <dgm:prSet presAssocID="{FA89ABD2-870C-4C6F-BDCD-88BDFDA381BA}" presName="node" presStyleLbl="node1" presStyleIdx="2" presStyleCnt="4">
        <dgm:presLayoutVars>
          <dgm:bulletEnabled val="1"/>
        </dgm:presLayoutVars>
      </dgm:prSet>
      <dgm:spPr/>
    </dgm:pt>
    <dgm:pt modelId="{BEDE1BFB-7B28-4099-8DDC-C8A50E0BCFC3}" type="pres">
      <dgm:prSet presAssocID="{F6B12457-B254-4C14-8B94-F1830C7793BC}" presName="sibTrans" presStyleCnt="0"/>
      <dgm:spPr/>
    </dgm:pt>
    <dgm:pt modelId="{97073E75-6484-4CAA-878D-2E57C0859AD0}" type="pres">
      <dgm:prSet presAssocID="{DE4C9C2A-5794-445B-ADC0-C692BEA3B3FD}" presName="node" presStyleLbl="node1" presStyleIdx="3" presStyleCnt="4">
        <dgm:presLayoutVars>
          <dgm:bulletEnabled val="1"/>
        </dgm:presLayoutVars>
      </dgm:prSet>
      <dgm:spPr/>
    </dgm:pt>
  </dgm:ptLst>
  <dgm:cxnLst>
    <dgm:cxn modelId="{50290704-7CFC-4997-8C6C-8266F92231E5}" type="presOf" srcId="{FA89ABD2-870C-4C6F-BDCD-88BDFDA381BA}" destId="{4153F831-571E-4EA1-A63D-FFA4ACA85E40}" srcOrd="0" destOrd="0" presId="urn:microsoft.com/office/officeart/2005/8/layout/default"/>
    <dgm:cxn modelId="{FD910E0B-2E36-4BBF-B595-74A46BD69A26}" type="presOf" srcId="{EF3A6133-4117-4649-A9F1-782CFF06D47B}" destId="{69B25334-5A45-406B-A14B-50C33024C104}" srcOrd="0" destOrd="0" presId="urn:microsoft.com/office/officeart/2005/8/layout/default"/>
    <dgm:cxn modelId="{BBF32836-D905-428C-B101-F1867B6BBED2}" srcId="{7777E1AB-494D-4B3A-8596-E37E8ADA93A3}" destId="{DE4C9C2A-5794-445B-ADC0-C692BEA3B3FD}" srcOrd="3" destOrd="0" parTransId="{EBA4B3C1-2FA0-4F45-B9E7-9C6774E11958}" sibTransId="{9E05B8BA-B6BD-4C65-BEF0-D460D3686EF1}"/>
    <dgm:cxn modelId="{93A21155-838A-4107-B394-6B705C61D246}" type="presOf" srcId="{7777E1AB-494D-4B3A-8596-E37E8ADA93A3}" destId="{40029752-29B0-4BAC-84CF-19DCBBB657DE}" srcOrd="0" destOrd="0" presId="urn:microsoft.com/office/officeart/2005/8/layout/default"/>
    <dgm:cxn modelId="{DB19C975-B508-4B87-AB36-C0CE9F11AA00}" type="presOf" srcId="{DE4C9C2A-5794-445B-ADC0-C692BEA3B3FD}" destId="{97073E75-6484-4CAA-878D-2E57C0859AD0}" srcOrd="0" destOrd="0" presId="urn:microsoft.com/office/officeart/2005/8/layout/default"/>
    <dgm:cxn modelId="{2E005CB7-F4D6-4C40-AAD7-CC6D3D8B90A0}" type="presOf" srcId="{FDB8F280-2821-4E45-9E32-43B86FAACCF4}" destId="{AD30AB9B-2657-418A-AB5F-9C5818CE2247}" srcOrd="0" destOrd="0" presId="urn:microsoft.com/office/officeart/2005/8/layout/default"/>
    <dgm:cxn modelId="{9AD837BB-E188-4CAD-9F37-DE57F26B3FC1}" srcId="{7777E1AB-494D-4B3A-8596-E37E8ADA93A3}" destId="{FDB8F280-2821-4E45-9E32-43B86FAACCF4}" srcOrd="1" destOrd="0" parTransId="{A91CA191-31B8-4D9C-A425-575F18F3C24F}" sibTransId="{81E9E30F-96D6-4C46-A49D-35BC4ACB7400}"/>
    <dgm:cxn modelId="{9E6F85CC-A6C3-48CE-9B49-17B18AB8AEFC}" srcId="{7777E1AB-494D-4B3A-8596-E37E8ADA93A3}" destId="{FA89ABD2-870C-4C6F-BDCD-88BDFDA381BA}" srcOrd="2" destOrd="0" parTransId="{6A9E59D0-CCE7-441D-882D-380195E9B7A9}" sibTransId="{F6B12457-B254-4C14-8B94-F1830C7793BC}"/>
    <dgm:cxn modelId="{75DDCBFB-3982-4ACD-8F7D-8998D8D0DBA7}" srcId="{7777E1AB-494D-4B3A-8596-E37E8ADA93A3}" destId="{EF3A6133-4117-4649-A9F1-782CFF06D47B}" srcOrd="0" destOrd="0" parTransId="{C7ADE614-8F83-40D1-ABFB-6AD0A01259D2}" sibTransId="{4596C14E-1749-4DEE-9D64-F7D2C55953C8}"/>
    <dgm:cxn modelId="{5234B4A8-AF85-41BC-8408-4E540CA72FE2}" type="presParOf" srcId="{40029752-29B0-4BAC-84CF-19DCBBB657DE}" destId="{69B25334-5A45-406B-A14B-50C33024C104}" srcOrd="0" destOrd="0" presId="urn:microsoft.com/office/officeart/2005/8/layout/default"/>
    <dgm:cxn modelId="{2515D96C-DA62-4AFC-B6BC-C329E46DB2AC}" type="presParOf" srcId="{40029752-29B0-4BAC-84CF-19DCBBB657DE}" destId="{EF6D93A8-C854-4ED6-B49E-F0D18C44BE36}" srcOrd="1" destOrd="0" presId="urn:microsoft.com/office/officeart/2005/8/layout/default"/>
    <dgm:cxn modelId="{57C1E7A2-10E7-4FB6-8703-FAC6BFBE6735}" type="presParOf" srcId="{40029752-29B0-4BAC-84CF-19DCBBB657DE}" destId="{AD30AB9B-2657-418A-AB5F-9C5818CE2247}" srcOrd="2" destOrd="0" presId="urn:microsoft.com/office/officeart/2005/8/layout/default"/>
    <dgm:cxn modelId="{C9608052-832C-4A05-A837-472E738BB7FF}" type="presParOf" srcId="{40029752-29B0-4BAC-84CF-19DCBBB657DE}" destId="{0120E7C5-0B64-4938-BE24-0759C4B60C8C}" srcOrd="3" destOrd="0" presId="urn:microsoft.com/office/officeart/2005/8/layout/default"/>
    <dgm:cxn modelId="{9C9C6269-4279-4665-867D-C146B325E632}" type="presParOf" srcId="{40029752-29B0-4BAC-84CF-19DCBBB657DE}" destId="{4153F831-571E-4EA1-A63D-FFA4ACA85E40}" srcOrd="4" destOrd="0" presId="urn:microsoft.com/office/officeart/2005/8/layout/default"/>
    <dgm:cxn modelId="{01E6A940-B557-4C4F-99A5-3CDF2AD5047A}" type="presParOf" srcId="{40029752-29B0-4BAC-84CF-19DCBBB657DE}" destId="{BEDE1BFB-7B28-4099-8DDC-C8A50E0BCFC3}" srcOrd="5" destOrd="0" presId="urn:microsoft.com/office/officeart/2005/8/layout/default"/>
    <dgm:cxn modelId="{EF69EBFB-2D1D-4F78-A60A-24FB1818168C}" type="presParOf" srcId="{40029752-29B0-4BAC-84CF-19DCBBB657DE}" destId="{97073E75-6484-4CAA-878D-2E57C0859AD0}"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D65658-7094-453F-9117-1F5BF6E59209}"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en-GB"/>
        </a:p>
      </dgm:t>
    </dgm:pt>
    <dgm:pt modelId="{F5A017D2-756A-4DAD-8389-33973192E7CF}">
      <dgm:prSet/>
      <dgm:spPr/>
      <dgm:t>
        <a:bodyPr/>
        <a:lstStyle/>
        <a:p>
          <a:pPr>
            <a:buFont typeface="Arial" panose="020B0604020202020204" pitchFamily="34" charset="0"/>
            <a:buChar char="•"/>
          </a:pPr>
          <a:r>
            <a:rPr lang="en-GB" b="0" i="0" dirty="0"/>
            <a:t>To define good psychological practice for all psychologists</a:t>
          </a:r>
        </a:p>
      </dgm:t>
    </dgm:pt>
    <dgm:pt modelId="{759DDC80-FE0D-440A-8C6F-E3F83DB6BD68}" type="parTrans" cxnId="{A13490B0-103C-4CF6-96BE-ED3D0A011851}">
      <dgm:prSet/>
      <dgm:spPr/>
      <dgm:t>
        <a:bodyPr/>
        <a:lstStyle/>
        <a:p>
          <a:endParaRPr lang="en-GB"/>
        </a:p>
      </dgm:t>
    </dgm:pt>
    <dgm:pt modelId="{F88BBCAF-7F29-4946-9D53-77B3B7E7B7B0}" type="sibTrans" cxnId="{A13490B0-103C-4CF6-96BE-ED3D0A011851}">
      <dgm:prSet/>
      <dgm:spPr/>
      <dgm:t>
        <a:bodyPr/>
        <a:lstStyle/>
        <a:p>
          <a:endParaRPr lang="en-GB"/>
        </a:p>
      </dgm:t>
    </dgm:pt>
    <dgm:pt modelId="{94F23D0C-9776-4D3D-B01C-8BF2651E996D}">
      <dgm:prSet/>
      <dgm:spPr/>
      <dgm:t>
        <a:bodyPr/>
        <a:lstStyle/>
        <a:p>
          <a:pPr>
            <a:buFont typeface="Arial" panose="020B0604020202020204" pitchFamily="34" charset="0"/>
            <a:buChar char="•"/>
          </a:pPr>
          <a:r>
            <a:rPr lang="en-GB" b="0" i="0" dirty="0"/>
            <a:t>To strengthen the identity of psychologists</a:t>
          </a:r>
        </a:p>
      </dgm:t>
    </dgm:pt>
    <dgm:pt modelId="{00F85CCE-61EE-4FCF-B829-5F080B74109C}" type="parTrans" cxnId="{EB9415F9-CBB4-4534-9B82-AE0797D8BF69}">
      <dgm:prSet/>
      <dgm:spPr/>
      <dgm:t>
        <a:bodyPr/>
        <a:lstStyle/>
        <a:p>
          <a:endParaRPr lang="en-GB"/>
        </a:p>
      </dgm:t>
    </dgm:pt>
    <dgm:pt modelId="{DFF68506-BE98-4D6A-B82E-3CC9620DFA54}" type="sibTrans" cxnId="{EB9415F9-CBB4-4534-9B82-AE0797D8BF69}">
      <dgm:prSet/>
      <dgm:spPr/>
      <dgm:t>
        <a:bodyPr/>
        <a:lstStyle/>
        <a:p>
          <a:endParaRPr lang="en-GB"/>
        </a:p>
      </dgm:t>
    </dgm:pt>
    <dgm:pt modelId="{BF776C76-9DC4-4C84-B1E0-7F14549FB5F7}">
      <dgm:prSet/>
      <dgm:spPr/>
      <dgm:t>
        <a:bodyPr/>
        <a:lstStyle/>
        <a:p>
          <a:pPr>
            <a:buFont typeface="Arial" panose="020B0604020202020204" pitchFamily="34" charset="0"/>
            <a:buChar char="•"/>
          </a:pPr>
          <a:r>
            <a:rPr lang="en-GB" b="0" i="0" dirty="0"/>
            <a:t>To benefit the public</a:t>
          </a:r>
        </a:p>
      </dgm:t>
    </dgm:pt>
    <dgm:pt modelId="{BE17F2B7-D825-4C5A-9EAB-60C416B72D37}" type="parTrans" cxnId="{56BDC1B4-6587-45FB-AB28-8B2B8D5D0DD2}">
      <dgm:prSet/>
      <dgm:spPr/>
      <dgm:t>
        <a:bodyPr/>
        <a:lstStyle/>
        <a:p>
          <a:endParaRPr lang="en-GB"/>
        </a:p>
      </dgm:t>
    </dgm:pt>
    <dgm:pt modelId="{BD61919B-ADC7-415A-BA90-EE54659717B9}" type="sibTrans" cxnId="{56BDC1B4-6587-45FB-AB28-8B2B8D5D0DD2}">
      <dgm:prSet/>
      <dgm:spPr/>
      <dgm:t>
        <a:bodyPr/>
        <a:lstStyle/>
        <a:p>
          <a:endParaRPr lang="en-GB"/>
        </a:p>
      </dgm:t>
    </dgm:pt>
    <dgm:pt modelId="{193B59F7-8FF4-4B87-999F-9C5D1245D94B}">
      <dgm:prSet/>
      <dgm:spPr/>
      <dgm:t>
        <a:bodyPr/>
        <a:lstStyle/>
        <a:p>
          <a:pPr>
            <a:buFont typeface="Arial" panose="020B0604020202020204" pitchFamily="34" charset="0"/>
            <a:buChar char="•"/>
          </a:pPr>
          <a:r>
            <a:rPr lang="en-GB" b="0" i="0" dirty="0"/>
            <a:t>To benefit the members</a:t>
          </a:r>
        </a:p>
      </dgm:t>
    </dgm:pt>
    <dgm:pt modelId="{125101ED-FACB-4824-BD54-2008F4A2A2DA}" type="parTrans" cxnId="{4C15BDFB-04EE-4860-908C-240170D1FC92}">
      <dgm:prSet/>
      <dgm:spPr/>
      <dgm:t>
        <a:bodyPr/>
        <a:lstStyle/>
        <a:p>
          <a:endParaRPr lang="en-GB"/>
        </a:p>
      </dgm:t>
    </dgm:pt>
    <dgm:pt modelId="{5C2C3C0F-D224-4C0E-B869-7D752C232354}" type="sibTrans" cxnId="{4C15BDFB-04EE-4860-908C-240170D1FC92}">
      <dgm:prSet/>
      <dgm:spPr/>
      <dgm:t>
        <a:bodyPr/>
        <a:lstStyle/>
        <a:p>
          <a:endParaRPr lang="en-GB"/>
        </a:p>
      </dgm:t>
    </dgm:pt>
    <dgm:pt modelId="{654004F8-AC46-430D-8826-14D1306E1471}">
      <dgm:prSet/>
      <dgm:spPr/>
      <dgm:t>
        <a:bodyPr/>
        <a:lstStyle/>
        <a:p>
          <a:pPr>
            <a:buFont typeface="Arial" panose="020B0604020202020204" pitchFamily="34" charset="0"/>
            <a:buChar char="•"/>
          </a:pPr>
          <a:r>
            <a:rPr lang="en-GB" b="0" i="0" dirty="0"/>
            <a:t>To provide guidance on legal and regulatory issues</a:t>
          </a:r>
        </a:p>
      </dgm:t>
    </dgm:pt>
    <dgm:pt modelId="{179140B1-C45B-4450-A891-6BE01E393362}" type="parTrans" cxnId="{CD4E7498-618E-4670-99F5-AC0536E87603}">
      <dgm:prSet/>
      <dgm:spPr/>
      <dgm:t>
        <a:bodyPr/>
        <a:lstStyle/>
        <a:p>
          <a:endParaRPr lang="en-GB"/>
        </a:p>
      </dgm:t>
    </dgm:pt>
    <dgm:pt modelId="{1B6593F1-C89F-4573-878F-2CE7A00149ED}" type="sibTrans" cxnId="{CD4E7498-618E-4670-99F5-AC0536E87603}">
      <dgm:prSet/>
      <dgm:spPr/>
      <dgm:t>
        <a:bodyPr/>
        <a:lstStyle/>
        <a:p>
          <a:endParaRPr lang="en-GB"/>
        </a:p>
      </dgm:t>
    </dgm:pt>
    <dgm:pt modelId="{8143DBF8-8F69-4288-ACD2-1DCBB2A3D05D}" type="pres">
      <dgm:prSet presAssocID="{ECD65658-7094-453F-9117-1F5BF6E59209}" presName="diagram" presStyleCnt="0">
        <dgm:presLayoutVars>
          <dgm:dir/>
          <dgm:resizeHandles val="exact"/>
        </dgm:presLayoutVars>
      </dgm:prSet>
      <dgm:spPr/>
    </dgm:pt>
    <dgm:pt modelId="{8797A833-FC95-4043-AECE-D96315FBD9C3}" type="pres">
      <dgm:prSet presAssocID="{193B59F7-8FF4-4B87-999F-9C5D1245D94B}" presName="node" presStyleLbl="node1" presStyleIdx="0" presStyleCnt="5">
        <dgm:presLayoutVars>
          <dgm:bulletEnabled val="1"/>
        </dgm:presLayoutVars>
      </dgm:prSet>
      <dgm:spPr/>
    </dgm:pt>
    <dgm:pt modelId="{731D3556-EE88-4E5D-A1EC-90FCCF1BE0C8}" type="pres">
      <dgm:prSet presAssocID="{5C2C3C0F-D224-4C0E-B869-7D752C232354}" presName="sibTrans" presStyleCnt="0"/>
      <dgm:spPr/>
    </dgm:pt>
    <dgm:pt modelId="{8EEFAA0D-66E8-4348-9983-0EC73A248A5D}" type="pres">
      <dgm:prSet presAssocID="{BF776C76-9DC4-4C84-B1E0-7F14549FB5F7}" presName="node" presStyleLbl="node1" presStyleIdx="1" presStyleCnt="5">
        <dgm:presLayoutVars>
          <dgm:bulletEnabled val="1"/>
        </dgm:presLayoutVars>
      </dgm:prSet>
      <dgm:spPr/>
    </dgm:pt>
    <dgm:pt modelId="{1A19AE0F-D1FE-4F94-B0B8-1810473983F5}" type="pres">
      <dgm:prSet presAssocID="{BD61919B-ADC7-415A-BA90-EE54659717B9}" presName="sibTrans" presStyleCnt="0"/>
      <dgm:spPr/>
    </dgm:pt>
    <dgm:pt modelId="{0AA745E8-98A0-416D-B817-E83051C91D62}" type="pres">
      <dgm:prSet presAssocID="{94F23D0C-9776-4D3D-B01C-8BF2651E996D}" presName="node" presStyleLbl="node1" presStyleIdx="2" presStyleCnt="5">
        <dgm:presLayoutVars>
          <dgm:bulletEnabled val="1"/>
        </dgm:presLayoutVars>
      </dgm:prSet>
      <dgm:spPr/>
    </dgm:pt>
    <dgm:pt modelId="{609C9AD1-5BA9-4CD0-8545-A603374B9EF1}" type="pres">
      <dgm:prSet presAssocID="{DFF68506-BE98-4D6A-B82E-3CC9620DFA54}" presName="sibTrans" presStyleCnt="0"/>
      <dgm:spPr/>
    </dgm:pt>
    <dgm:pt modelId="{00864F7E-7B6A-41CA-99AE-6148CC708507}" type="pres">
      <dgm:prSet presAssocID="{F5A017D2-756A-4DAD-8389-33973192E7CF}" presName="node" presStyleLbl="node1" presStyleIdx="3" presStyleCnt="5">
        <dgm:presLayoutVars>
          <dgm:bulletEnabled val="1"/>
        </dgm:presLayoutVars>
      </dgm:prSet>
      <dgm:spPr/>
    </dgm:pt>
    <dgm:pt modelId="{9ED0C24D-5736-4AC2-96DD-9719534AB345}" type="pres">
      <dgm:prSet presAssocID="{F88BBCAF-7F29-4946-9D53-77B3B7E7B7B0}" presName="sibTrans" presStyleCnt="0"/>
      <dgm:spPr/>
    </dgm:pt>
    <dgm:pt modelId="{90D88EC0-DE10-4AC1-AEBA-055AC4C08E0F}" type="pres">
      <dgm:prSet presAssocID="{654004F8-AC46-430D-8826-14D1306E1471}" presName="node" presStyleLbl="node1" presStyleIdx="4" presStyleCnt="5">
        <dgm:presLayoutVars>
          <dgm:bulletEnabled val="1"/>
        </dgm:presLayoutVars>
      </dgm:prSet>
      <dgm:spPr/>
    </dgm:pt>
  </dgm:ptLst>
  <dgm:cxnLst>
    <dgm:cxn modelId="{0AF3520F-D797-4346-A730-B3F0A4F39E3F}" type="presOf" srcId="{BF776C76-9DC4-4C84-B1E0-7F14549FB5F7}" destId="{8EEFAA0D-66E8-4348-9983-0EC73A248A5D}" srcOrd="0" destOrd="0" presId="urn:microsoft.com/office/officeart/2005/8/layout/default"/>
    <dgm:cxn modelId="{3BF8386A-1EBD-4793-904B-CA8EA056D425}" type="presOf" srcId="{193B59F7-8FF4-4B87-999F-9C5D1245D94B}" destId="{8797A833-FC95-4043-AECE-D96315FBD9C3}" srcOrd="0" destOrd="0" presId="urn:microsoft.com/office/officeart/2005/8/layout/default"/>
    <dgm:cxn modelId="{8A275358-1006-4652-BD6B-AE7F6FEBCBAC}" type="presOf" srcId="{F5A017D2-756A-4DAD-8389-33973192E7CF}" destId="{00864F7E-7B6A-41CA-99AE-6148CC708507}" srcOrd="0" destOrd="0" presId="urn:microsoft.com/office/officeart/2005/8/layout/default"/>
    <dgm:cxn modelId="{CD4E7498-618E-4670-99F5-AC0536E87603}" srcId="{ECD65658-7094-453F-9117-1F5BF6E59209}" destId="{654004F8-AC46-430D-8826-14D1306E1471}" srcOrd="4" destOrd="0" parTransId="{179140B1-C45B-4450-A891-6BE01E393362}" sibTransId="{1B6593F1-C89F-4573-878F-2CE7A00149ED}"/>
    <dgm:cxn modelId="{624960A6-1B27-4A14-BD42-D206598492D2}" type="presOf" srcId="{ECD65658-7094-453F-9117-1F5BF6E59209}" destId="{8143DBF8-8F69-4288-ACD2-1DCBB2A3D05D}" srcOrd="0" destOrd="0" presId="urn:microsoft.com/office/officeart/2005/8/layout/default"/>
    <dgm:cxn modelId="{A13490B0-103C-4CF6-96BE-ED3D0A011851}" srcId="{ECD65658-7094-453F-9117-1F5BF6E59209}" destId="{F5A017D2-756A-4DAD-8389-33973192E7CF}" srcOrd="3" destOrd="0" parTransId="{759DDC80-FE0D-440A-8C6F-E3F83DB6BD68}" sibTransId="{F88BBCAF-7F29-4946-9D53-77B3B7E7B7B0}"/>
    <dgm:cxn modelId="{56BDC1B4-6587-45FB-AB28-8B2B8D5D0DD2}" srcId="{ECD65658-7094-453F-9117-1F5BF6E59209}" destId="{BF776C76-9DC4-4C84-B1E0-7F14549FB5F7}" srcOrd="1" destOrd="0" parTransId="{BE17F2B7-D825-4C5A-9EAB-60C416B72D37}" sibTransId="{BD61919B-ADC7-415A-BA90-EE54659717B9}"/>
    <dgm:cxn modelId="{CBBA93DA-DFF2-4356-AE58-8EC0222D8D30}" type="presOf" srcId="{94F23D0C-9776-4D3D-B01C-8BF2651E996D}" destId="{0AA745E8-98A0-416D-B817-E83051C91D62}" srcOrd="0" destOrd="0" presId="urn:microsoft.com/office/officeart/2005/8/layout/default"/>
    <dgm:cxn modelId="{7A8209DC-DF90-4420-8009-5FAF6F18692C}" type="presOf" srcId="{654004F8-AC46-430D-8826-14D1306E1471}" destId="{90D88EC0-DE10-4AC1-AEBA-055AC4C08E0F}" srcOrd="0" destOrd="0" presId="urn:microsoft.com/office/officeart/2005/8/layout/default"/>
    <dgm:cxn modelId="{EB9415F9-CBB4-4534-9B82-AE0797D8BF69}" srcId="{ECD65658-7094-453F-9117-1F5BF6E59209}" destId="{94F23D0C-9776-4D3D-B01C-8BF2651E996D}" srcOrd="2" destOrd="0" parTransId="{00F85CCE-61EE-4FCF-B829-5F080B74109C}" sibTransId="{DFF68506-BE98-4D6A-B82E-3CC9620DFA54}"/>
    <dgm:cxn modelId="{4C15BDFB-04EE-4860-908C-240170D1FC92}" srcId="{ECD65658-7094-453F-9117-1F5BF6E59209}" destId="{193B59F7-8FF4-4B87-999F-9C5D1245D94B}" srcOrd="0" destOrd="0" parTransId="{125101ED-FACB-4824-BD54-2008F4A2A2DA}" sibTransId="{5C2C3C0F-D224-4C0E-B869-7D752C232354}"/>
    <dgm:cxn modelId="{31D1A7E3-0762-4167-8ADA-C427591DEB9A}" type="presParOf" srcId="{8143DBF8-8F69-4288-ACD2-1DCBB2A3D05D}" destId="{8797A833-FC95-4043-AECE-D96315FBD9C3}" srcOrd="0" destOrd="0" presId="urn:microsoft.com/office/officeart/2005/8/layout/default"/>
    <dgm:cxn modelId="{A1506B6D-4D69-4FE4-963E-58E61D982584}" type="presParOf" srcId="{8143DBF8-8F69-4288-ACD2-1DCBB2A3D05D}" destId="{731D3556-EE88-4E5D-A1EC-90FCCF1BE0C8}" srcOrd="1" destOrd="0" presId="urn:microsoft.com/office/officeart/2005/8/layout/default"/>
    <dgm:cxn modelId="{E8273CD7-E671-4516-9B0C-EADAD7794E26}" type="presParOf" srcId="{8143DBF8-8F69-4288-ACD2-1DCBB2A3D05D}" destId="{8EEFAA0D-66E8-4348-9983-0EC73A248A5D}" srcOrd="2" destOrd="0" presId="urn:microsoft.com/office/officeart/2005/8/layout/default"/>
    <dgm:cxn modelId="{11E39F50-02D5-403C-8A72-1A9D15F5C995}" type="presParOf" srcId="{8143DBF8-8F69-4288-ACD2-1DCBB2A3D05D}" destId="{1A19AE0F-D1FE-4F94-B0B8-1810473983F5}" srcOrd="3" destOrd="0" presId="urn:microsoft.com/office/officeart/2005/8/layout/default"/>
    <dgm:cxn modelId="{A455C40B-C7DD-4C25-8F92-A43AA8C266D0}" type="presParOf" srcId="{8143DBF8-8F69-4288-ACD2-1DCBB2A3D05D}" destId="{0AA745E8-98A0-416D-B817-E83051C91D62}" srcOrd="4" destOrd="0" presId="urn:microsoft.com/office/officeart/2005/8/layout/default"/>
    <dgm:cxn modelId="{D3AD19D4-1800-4486-99E3-388CDD169160}" type="presParOf" srcId="{8143DBF8-8F69-4288-ACD2-1DCBB2A3D05D}" destId="{609C9AD1-5BA9-4CD0-8545-A603374B9EF1}" srcOrd="5" destOrd="0" presId="urn:microsoft.com/office/officeart/2005/8/layout/default"/>
    <dgm:cxn modelId="{DBCFB59D-ABB6-4C95-B49E-226FC9325AA0}" type="presParOf" srcId="{8143DBF8-8F69-4288-ACD2-1DCBB2A3D05D}" destId="{00864F7E-7B6A-41CA-99AE-6148CC708507}" srcOrd="6" destOrd="0" presId="urn:microsoft.com/office/officeart/2005/8/layout/default"/>
    <dgm:cxn modelId="{ABB543BC-1B21-4F81-A4C3-BB7039E4A165}" type="presParOf" srcId="{8143DBF8-8F69-4288-ACD2-1DCBB2A3D05D}" destId="{9ED0C24D-5736-4AC2-96DD-9719534AB345}" srcOrd="7" destOrd="0" presId="urn:microsoft.com/office/officeart/2005/8/layout/default"/>
    <dgm:cxn modelId="{2904826A-A5CA-435C-A1ED-78FFDC728069}" type="presParOf" srcId="{8143DBF8-8F69-4288-ACD2-1DCBB2A3D05D}" destId="{90D88EC0-DE10-4AC1-AEBA-055AC4C08E0F}"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5F70E5-9B34-464B-B032-7C67BF72DBDD}" type="doc">
      <dgm:prSet loTypeId="urn:microsoft.com/office/officeart/2005/8/layout/cycle1" loCatId="cycle" qsTypeId="urn:microsoft.com/office/officeart/2005/8/quickstyle/simple1" qsCatId="simple" csTypeId="urn:microsoft.com/office/officeart/2005/8/colors/accent0_2" csCatId="mainScheme" phldr="1"/>
      <dgm:spPr/>
      <dgm:t>
        <a:bodyPr/>
        <a:lstStyle/>
        <a:p>
          <a:endParaRPr lang="en-GB"/>
        </a:p>
      </dgm:t>
    </dgm:pt>
    <dgm:pt modelId="{4C1F8528-674B-4440-AEE4-C658C8BCB8AD}">
      <dgm:prSet phldrT="[Text]" phldr="0"/>
      <dgm:spPr/>
      <dgm:t>
        <a:bodyPr/>
        <a:lstStyle/>
        <a:p>
          <a:r>
            <a:rPr lang="en-GB" dirty="0">
              <a:solidFill>
                <a:schemeClr val="tx2">
                  <a:lumMod val="20000"/>
                  <a:lumOff val="80000"/>
                </a:schemeClr>
              </a:solidFill>
            </a:rPr>
            <a:t>Assessment </a:t>
          </a:r>
        </a:p>
      </dgm:t>
    </dgm:pt>
    <dgm:pt modelId="{C8E90448-3E0C-4D0E-8165-B4CA02BFAF80}" type="parTrans" cxnId="{B21087AC-BCB8-40B9-AAD6-0C3411BC2B48}">
      <dgm:prSet/>
      <dgm:spPr/>
      <dgm:t>
        <a:bodyPr/>
        <a:lstStyle/>
        <a:p>
          <a:endParaRPr lang="en-GB"/>
        </a:p>
      </dgm:t>
    </dgm:pt>
    <dgm:pt modelId="{6733E6DE-A221-4424-8390-E7AB6B4A15BC}" type="sibTrans" cxnId="{B21087AC-BCB8-40B9-AAD6-0C3411BC2B48}">
      <dgm:prSet/>
      <dgm:spPr/>
      <dgm:t>
        <a:bodyPr/>
        <a:lstStyle/>
        <a:p>
          <a:endParaRPr lang="en-GB"/>
        </a:p>
      </dgm:t>
    </dgm:pt>
    <dgm:pt modelId="{DEF5D7AB-20E4-46FD-A558-D51F6CB2F224}">
      <dgm:prSet phldrT="[Text]" phldr="0"/>
      <dgm:spPr/>
      <dgm:t>
        <a:bodyPr/>
        <a:lstStyle/>
        <a:p>
          <a:r>
            <a:rPr lang="en-GB" dirty="0">
              <a:solidFill>
                <a:schemeClr val="tx2">
                  <a:lumMod val="20000"/>
                  <a:lumOff val="80000"/>
                </a:schemeClr>
              </a:solidFill>
            </a:rPr>
            <a:t>Formulation</a:t>
          </a:r>
          <a:r>
            <a:rPr lang="en-GB" dirty="0"/>
            <a:t> </a:t>
          </a:r>
        </a:p>
      </dgm:t>
    </dgm:pt>
    <dgm:pt modelId="{59D6105F-0FF5-4535-ACFA-0258D3E0B9EB}" type="parTrans" cxnId="{85FD70EC-22AD-454F-B498-61893B5B1BA7}">
      <dgm:prSet/>
      <dgm:spPr/>
      <dgm:t>
        <a:bodyPr/>
        <a:lstStyle/>
        <a:p>
          <a:endParaRPr lang="en-GB"/>
        </a:p>
      </dgm:t>
    </dgm:pt>
    <dgm:pt modelId="{8D4D8F64-5A70-43CC-990F-890A27F06637}" type="sibTrans" cxnId="{85FD70EC-22AD-454F-B498-61893B5B1BA7}">
      <dgm:prSet/>
      <dgm:spPr/>
      <dgm:t>
        <a:bodyPr/>
        <a:lstStyle/>
        <a:p>
          <a:endParaRPr lang="en-GB"/>
        </a:p>
      </dgm:t>
    </dgm:pt>
    <dgm:pt modelId="{243FF8C7-1ED4-4438-B3A4-0030E66A15C3}">
      <dgm:prSet phldrT="[Text]" phldr="0"/>
      <dgm:spPr/>
      <dgm:t>
        <a:bodyPr/>
        <a:lstStyle/>
        <a:p>
          <a:r>
            <a:rPr lang="en-GB" dirty="0">
              <a:solidFill>
                <a:schemeClr val="tx2">
                  <a:lumMod val="20000"/>
                  <a:lumOff val="80000"/>
                </a:schemeClr>
              </a:solidFill>
            </a:rPr>
            <a:t>Intervention</a:t>
          </a:r>
        </a:p>
      </dgm:t>
    </dgm:pt>
    <dgm:pt modelId="{A3457B77-2CB7-4872-9710-4815C0C073CD}" type="parTrans" cxnId="{65D69334-44D8-4D4E-82C8-79CFE5EBF114}">
      <dgm:prSet/>
      <dgm:spPr/>
      <dgm:t>
        <a:bodyPr/>
        <a:lstStyle/>
        <a:p>
          <a:endParaRPr lang="en-GB"/>
        </a:p>
      </dgm:t>
    </dgm:pt>
    <dgm:pt modelId="{5C15055F-2564-4567-A9DF-72FBCC3DC013}" type="sibTrans" cxnId="{65D69334-44D8-4D4E-82C8-79CFE5EBF114}">
      <dgm:prSet/>
      <dgm:spPr/>
      <dgm:t>
        <a:bodyPr/>
        <a:lstStyle/>
        <a:p>
          <a:endParaRPr lang="en-GB"/>
        </a:p>
      </dgm:t>
    </dgm:pt>
    <dgm:pt modelId="{8FC6E4F1-67B6-4056-BA24-245FF1754E68}">
      <dgm:prSet phldrT="[Text]" phldr="0"/>
      <dgm:spPr/>
      <dgm:t>
        <a:bodyPr/>
        <a:lstStyle/>
        <a:p>
          <a:r>
            <a:rPr lang="en-GB" dirty="0">
              <a:solidFill>
                <a:schemeClr val="tx2">
                  <a:lumMod val="20000"/>
                  <a:lumOff val="80000"/>
                </a:schemeClr>
              </a:solidFill>
            </a:rPr>
            <a:t>Evaluation</a:t>
          </a:r>
          <a:r>
            <a:rPr lang="en-GB" dirty="0"/>
            <a:t> </a:t>
          </a:r>
        </a:p>
      </dgm:t>
    </dgm:pt>
    <dgm:pt modelId="{1CCDBA76-31A5-4C53-957F-98A91B6BD3CB}" type="parTrans" cxnId="{3B8A18D3-349C-41C1-BA1B-39BED47F2DD1}">
      <dgm:prSet/>
      <dgm:spPr/>
      <dgm:t>
        <a:bodyPr/>
        <a:lstStyle/>
        <a:p>
          <a:endParaRPr lang="en-GB"/>
        </a:p>
      </dgm:t>
    </dgm:pt>
    <dgm:pt modelId="{9E1B437A-DE6A-4D10-8F04-D7BD3891A83D}" type="sibTrans" cxnId="{3B8A18D3-349C-41C1-BA1B-39BED47F2DD1}">
      <dgm:prSet/>
      <dgm:spPr/>
      <dgm:t>
        <a:bodyPr/>
        <a:lstStyle/>
        <a:p>
          <a:endParaRPr lang="en-GB"/>
        </a:p>
      </dgm:t>
    </dgm:pt>
    <dgm:pt modelId="{40DEE920-F39E-45C6-BBE5-279547B63B8F}">
      <dgm:prSet phldrT="[Text]" phldr="0" custT="1"/>
      <dgm:spPr/>
      <dgm:t>
        <a:bodyPr/>
        <a:lstStyle/>
        <a:p>
          <a:r>
            <a:rPr lang="en-GB" sz="1800" dirty="0" err="1">
              <a:solidFill>
                <a:schemeClr val="tx2">
                  <a:lumMod val="20000"/>
                  <a:lumOff val="80000"/>
                </a:schemeClr>
              </a:solidFill>
            </a:rPr>
            <a:t>Communi</a:t>
          </a:r>
          <a:r>
            <a:rPr lang="en-GB" sz="1800" dirty="0">
              <a:solidFill>
                <a:schemeClr val="tx2">
                  <a:lumMod val="20000"/>
                  <a:lumOff val="80000"/>
                </a:schemeClr>
              </a:solidFill>
            </a:rPr>
            <a:t>-</a:t>
          </a:r>
        </a:p>
        <a:p>
          <a:r>
            <a:rPr lang="en-GB" sz="1800" dirty="0">
              <a:solidFill>
                <a:schemeClr val="tx2">
                  <a:lumMod val="20000"/>
                  <a:lumOff val="80000"/>
                </a:schemeClr>
              </a:solidFill>
            </a:rPr>
            <a:t>cation </a:t>
          </a:r>
        </a:p>
      </dgm:t>
    </dgm:pt>
    <dgm:pt modelId="{871862EA-B77B-4027-B4DC-76BF844AB6ED}" type="parTrans" cxnId="{2EBB786D-DDA9-4EA6-BC8B-143494C86402}">
      <dgm:prSet/>
      <dgm:spPr/>
      <dgm:t>
        <a:bodyPr/>
        <a:lstStyle/>
        <a:p>
          <a:endParaRPr lang="en-GB"/>
        </a:p>
      </dgm:t>
    </dgm:pt>
    <dgm:pt modelId="{DA490D52-2FE7-4C05-BD38-42706BD910FC}" type="sibTrans" cxnId="{2EBB786D-DDA9-4EA6-BC8B-143494C86402}">
      <dgm:prSet/>
      <dgm:spPr/>
      <dgm:t>
        <a:bodyPr/>
        <a:lstStyle/>
        <a:p>
          <a:endParaRPr lang="en-GB"/>
        </a:p>
      </dgm:t>
    </dgm:pt>
    <dgm:pt modelId="{128B3BD9-6868-4E30-ACDF-71EECB9C68C5}" type="pres">
      <dgm:prSet presAssocID="{C35F70E5-9B34-464B-B032-7C67BF72DBDD}" presName="cycle" presStyleCnt="0">
        <dgm:presLayoutVars>
          <dgm:dir/>
          <dgm:resizeHandles val="exact"/>
        </dgm:presLayoutVars>
      </dgm:prSet>
      <dgm:spPr/>
    </dgm:pt>
    <dgm:pt modelId="{6FE700C4-3C56-46EE-834F-7A7E7132B49A}" type="pres">
      <dgm:prSet presAssocID="{4C1F8528-674B-4440-AEE4-C658C8BCB8AD}" presName="dummy" presStyleCnt="0"/>
      <dgm:spPr/>
    </dgm:pt>
    <dgm:pt modelId="{158A3865-3008-4FE7-BAD8-3B3B505E9314}" type="pres">
      <dgm:prSet presAssocID="{4C1F8528-674B-4440-AEE4-C658C8BCB8AD}" presName="node" presStyleLbl="revTx" presStyleIdx="0" presStyleCnt="5">
        <dgm:presLayoutVars>
          <dgm:bulletEnabled val="1"/>
        </dgm:presLayoutVars>
      </dgm:prSet>
      <dgm:spPr/>
    </dgm:pt>
    <dgm:pt modelId="{4AF3114C-75C1-4432-AFDA-D6353CEF96E8}" type="pres">
      <dgm:prSet presAssocID="{6733E6DE-A221-4424-8390-E7AB6B4A15BC}" presName="sibTrans" presStyleLbl="node1" presStyleIdx="0" presStyleCnt="5"/>
      <dgm:spPr/>
    </dgm:pt>
    <dgm:pt modelId="{0F96D6AD-F227-46EB-A3A4-56EB11DF71C3}" type="pres">
      <dgm:prSet presAssocID="{DEF5D7AB-20E4-46FD-A558-D51F6CB2F224}" presName="dummy" presStyleCnt="0"/>
      <dgm:spPr/>
    </dgm:pt>
    <dgm:pt modelId="{A7358B1B-08A7-4146-B69A-42AF7AE83E84}" type="pres">
      <dgm:prSet presAssocID="{DEF5D7AB-20E4-46FD-A558-D51F6CB2F224}" presName="node" presStyleLbl="revTx" presStyleIdx="1" presStyleCnt="5">
        <dgm:presLayoutVars>
          <dgm:bulletEnabled val="1"/>
        </dgm:presLayoutVars>
      </dgm:prSet>
      <dgm:spPr/>
    </dgm:pt>
    <dgm:pt modelId="{87341C17-3647-4A37-A8E8-6B28F18BAE47}" type="pres">
      <dgm:prSet presAssocID="{8D4D8F64-5A70-43CC-990F-890A27F06637}" presName="sibTrans" presStyleLbl="node1" presStyleIdx="1" presStyleCnt="5"/>
      <dgm:spPr/>
    </dgm:pt>
    <dgm:pt modelId="{52803B0B-BB1D-44D6-82FB-2C34D3FC5EC7}" type="pres">
      <dgm:prSet presAssocID="{243FF8C7-1ED4-4438-B3A4-0030E66A15C3}" presName="dummy" presStyleCnt="0"/>
      <dgm:spPr/>
    </dgm:pt>
    <dgm:pt modelId="{65469307-6624-42B3-B93C-54FA0B826809}" type="pres">
      <dgm:prSet presAssocID="{243FF8C7-1ED4-4438-B3A4-0030E66A15C3}" presName="node" presStyleLbl="revTx" presStyleIdx="2" presStyleCnt="5">
        <dgm:presLayoutVars>
          <dgm:bulletEnabled val="1"/>
        </dgm:presLayoutVars>
      </dgm:prSet>
      <dgm:spPr/>
    </dgm:pt>
    <dgm:pt modelId="{B7C3557F-A959-4316-BF79-F5242EE430F6}" type="pres">
      <dgm:prSet presAssocID="{5C15055F-2564-4567-A9DF-72FBCC3DC013}" presName="sibTrans" presStyleLbl="node1" presStyleIdx="2" presStyleCnt="5"/>
      <dgm:spPr/>
    </dgm:pt>
    <dgm:pt modelId="{DDC467B7-B43A-4B80-BA56-360B626B2C61}" type="pres">
      <dgm:prSet presAssocID="{8FC6E4F1-67B6-4056-BA24-245FF1754E68}" presName="dummy" presStyleCnt="0"/>
      <dgm:spPr/>
    </dgm:pt>
    <dgm:pt modelId="{5B24E3C4-697C-4BE2-8E3D-FB28A20C8F21}" type="pres">
      <dgm:prSet presAssocID="{8FC6E4F1-67B6-4056-BA24-245FF1754E68}" presName="node" presStyleLbl="revTx" presStyleIdx="3" presStyleCnt="5">
        <dgm:presLayoutVars>
          <dgm:bulletEnabled val="1"/>
        </dgm:presLayoutVars>
      </dgm:prSet>
      <dgm:spPr/>
    </dgm:pt>
    <dgm:pt modelId="{7221D5B7-7FC5-413D-81E1-2E684C84E7EA}" type="pres">
      <dgm:prSet presAssocID="{9E1B437A-DE6A-4D10-8F04-D7BD3891A83D}" presName="sibTrans" presStyleLbl="node1" presStyleIdx="3" presStyleCnt="5"/>
      <dgm:spPr/>
    </dgm:pt>
    <dgm:pt modelId="{6471B4A1-CBC8-441D-A9EC-C11463C08932}" type="pres">
      <dgm:prSet presAssocID="{40DEE920-F39E-45C6-BBE5-279547B63B8F}" presName="dummy" presStyleCnt="0"/>
      <dgm:spPr/>
    </dgm:pt>
    <dgm:pt modelId="{74892D1A-6E0B-4327-809A-A841A1601B84}" type="pres">
      <dgm:prSet presAssocID="{40DEE920-F39E-45C6-BBE5-279547B63B8F}" presName="node" presStyleLbl="revTx" presStyleIdx="4" presStyleCnt="5">
        <dgm:presLayoutVars>
          <dgm:bulletEnabled val="1"/>
        </dgm:presLayoutVars>
      </dgm:prSet>
      <dgm:spPr/>
    </dgm:pt>
    <dgm:pt modelId="{8DF64055-B096-4936-A728-6DCFAA775671}" type="pres">
      <dgm:prSet presAssocID="{DA490D52-2FE7-4C05-BD38-42706BD910FC}" presName="sibTrans" presStyleLbl="node1" presStyleIdx="4" presStyleCnt="5"/>
      <dgm:spPr/>
    </dgm:pt>
  </dgm:ptLst>
  <dgm:cxnLst>
    <dgm:cxn modelId="{09C21E02-29CF-4E2F-8EB6-F03C2F14C88A}" type="presOf" srcId="{8FC6E4F1-67B6-4056-BA24-245FF1754E68}" destId="{5B24E3C4-697C-4BE2-8E3D-FB28A20C8F21}" srcOrd="0" destOrd="0" presId="urn:microsoft.com/office/officeart/2005/8/layout/cycle1"/>
    <dgm:cxn modelId="{65D69334-44D8-4D4E-82C8-79CFE5EBF114}" srcId="{C35F70E5-9B34-464B-B032-7C67BF72DBDD}" destId="{243FF8C7-1ED4-4438-B3A4-0030E66A15C3}" srcOrd="2" destOrd="0" parTransId="{A3457B77-2CB7-4872-9710-4815C0C073CD}" sibTransId="{5C15055F-2564-4567-A9DF-72FBCC3DC013}"/>
    <dgm:cxn modelId="{FDC77A5B-287D-4E01-8913-40EED976D05B}" type="presOf" srcId="{40DEE920-F39E-45C6-BBE5-279547B63B8F}" destId="{74892D1A-6E0B-4327-809A-A841A1601B84}" srcOrd="0" destOrd="0" presId="urn:microsoft.com/office/officeart/2005/8/layout/cycle1"/>
    <dgm:cxn modelId="{2EBB786D-DDA9-4EA6-BC8B-143494C86402}" srcId="{C35F70E5-9B34-464B-B032-7C67BF72DBDD}" destId="{40DEE920-F39E-45C6-BBE5-279547B63B8F}" srcOrd="4" destOrd="0" parTransId="{871862EA-B77B-4027-B4DC-76BF844AB6ED}" sibTransId="{DA490D52-2FE7-4C05-BD38-42706BD910FC}"/>
    <dgm:cxn modelId="{4A3A5782-01A4-46E3-9016-D59DB745589F}" type="presOf" srcId="{243FF8C7-1ED4-4438-B3A4-0030E66A15C3}" destId="{65469307-6624-42B3-B93C-54FA0B826809}" srcOrd="0" destOrd="0" presId="urn:microsoft.com/office/officeart/2005/8/layout/cycle1"/>
    <dgm:cxn modelId="{67B16A8F-F7C1-45CE-925F-A1B34C2A5180}" type="presOf" srcId="{8D4D8F64-5A70-43CC-990F-890A27F06637}" destId="{87341C17-3647-4A37-A8E8-6B28F18BAE47}" srcOrd="0" destOrd="0" presId="urn:microsoft.com/office/officeart/2005/8/layout/cycle1"/>
    <dgm:cxn modelId="{9F8F1CAA-EA5B-4D84-B870-8D4F92FE017F}" type="presOf" srcId="{C35F70E5-9B34-464B-B032-7C67BF72DBDD}" destId="{128B3BD9-6868-4E30-ACDF-71EECB9C68C5}" srcOrd="0" destOrd="0" presId="urn:microsoft.com/office/officeart/2005/8/layout/cycle1"/>
    <dgm:cxn modelId="{E78493AA-C926-4238-A269-D398AAB3F73F}" type="presOf" srcId="{4C1F8528-674B-4440-AEE4-C658C8BCB8AD}" destId="{158A3865-3008-4FE7-BAD8-3B3B505E9314}" srcOrd="0" destOrd="0" presId="urn:microsoft.com/office/officeart/2005/8/layout/cycle1"/>
    <dgm:cxn modelId="{B21087AC-BCB8-40B9-AAD6-0C3411BC2B48}" srcId="{C35F70E5-9B34-464B-B032-7C67BF72DBDD}" destId="{4C1F8528-674B-4440-AEE4-C658C8BCB8AD}" srcOrd="0" destOrd="0" parTransId="{C8E90448-3E0C-4D0E-8165-B4CA02BFAF80}" sibTransId="{6733E6DE-A221-4424-8390-E7AB6B4A15BC}"/>
    <dgm:cxn modelId="{FE24F0D0-5C64-4A4A-B948-63E345AF5DB2}" type="presOf" srcId="{9E1B437A-DE6A-4D10-8F04-D7BD3891A83D}" destId="{7221D5B7-7FC5-413D-81E1-2E684C84E7EA}" srcOrd="0" destOrd="0" presId="urn:microsoft.com/office/officeart/2005/8/layout/cycle1"/>
    <dgm:cxn modelId="{3B8A18D3-349C-41C1-BA1B-39BED47F2DD1}" srcId="{C35F70E5-9B34-464B-B032-7C67BF72DBDD}" destId="{8FC6E4F1-67B6-4056-BA24-245FF1754E68}" srcOrd="3" destOrd="0" parTransId="{1CCDBA76-31A5-4C53-957F-98A91B6BD3CB}" sibTransId="{9E1B437A-DE6A-4D10-8F04-D7BD3891A83D}"/>
    <dgm:cxn modelId="{E41C20D4-6113-4333-A396-6A7F25D5DA77}" type="presOf" srcId="{5C15055F-2564-4567-A9DF-72FBCC3DC013}" destId="{B7C3557F-A959-4316-BF79-F5242EE430F6}" srcOrd="0" destOrd="0" presId="urn:microsoft.com/office/officeart/2005/8/layout/cycle1"/>
    <dgm:cxn modelId="{458994E0-45ED-4954-BF21-88D6CFFCE7CE}" type="presOf" srcId="{DA490D52-2FE7-4C05-BD38-42706BD910FC}" destId="{8DF64055-B096-4936-A728-6DCFAA775671}" srcOrd="0" destOrd="0" presId="urn:microsoft.com/office/officeart/2005/8/layout/cycle1"/>
    <dgm:cxn modelId="{F82707E8-572E-4B0D-A0D1-FE1E756E8D0F}" type="presOf" srcId="{6733E6DE-A221-4424-8390-E7AB6B4A15BC}" destId="{4AF3114C-75C1-4432-AFDA-D6353CEF96E8}" srcOrd="0" destOrd="0" presId="urn:microsoft.com/office/officeart/2005/8/layout/cycle1"/>
    <dgm:cxn modelId="{85FD70EC-22AD-454F-B498-61893B5B1BA7}" srcId="{C35F70E5-9B34-464B-B032-7C67BF72DBDD}" destId="{DEF5D7AB-20E4-46FD-A558-D51F6CB2F224}" srcOrd="1" destOrd="0" parTransId="{59D6105F-0FF5-4535-ACFA-0258D3E0B9EB}" sibTransId="{8D4D8F64-5A70-43CC-990F-890A27F06637}"/>
    <dgm:cxn modelId="{023908F5-FA47-4224-AF1A-EDE67DAA42DC}" type="presOf" srcId="{DEF5D7AB-20E4-46FD-A558-D51F6CB2F224}" destId="{A7358B1B-08A7-4146-B69A-42AF7AE83E84}" srcOrd="0" destOrd="0" presId="urn:microsoft.com/office/officeart/2005/8/layout/cycle1"/>
    <dgm:cxn modelId="{C57A8A2C-63AF-491C-93A8-EAEBC7105313}" type="presParOf" srcId="{128B3BD9-6868-4E30-ACDF-71EECB9C68C5}" destId="{6FE700C4-3C56-46EE-834F-7A7E7132B49A}" srcOrd="0" destOrd="0" presId="urn:microsoft.com/office/officeart/2005/8/layout/cycle1"/>
    <dgm:cxn modelId="{5F2E4E77-288D-4E71-9E1E-3F89E5CA835D}" type="presParOf" srcId="{128B3BD9-6868-4E30-ACDF-71EECB9C68C5}" destId="{158A3865-3008-4FE7-BAD8-3B3B505E9314}" srcOrd="1" destOrd="0" presId="urn:microsoft.com/office/officeart/2005/8/layout/cycle1"/>
    <dgm:cxn modelId="{F382C740-45D0-4A11-9ACA-C39D588CFD2A}" type="presParOf" srcId="{128B3BD9-6868-4E30-ACDF-71EECB9C68C5}" destId="{4AF3114C-75C1-4432-AFDA-D6353CEF96E8}" srcOrd="2" destOrd="0" presId="urn:microsoft.com/office/officeart/2005/8/layout/cycle1"/>
    <dgm:cxn modelId="{CDD655BC-71D3-45EA-A3FF-94C5449EADF1}" type="presParOf" srcId="{128B3BD9-6868-4E30-ACDF-71EECB9C68C5}" destId="{0F96D6AD-F227-46EB-A3A4-56EB11DF71C3}" srcOrd="3" destOrd="0" presId="urn:microsoft.com/office/officeart/2005/8/layout/cycle1"/>
    <dgm:cxn modelId="{7143FE64-3519-4039-9470-81DC6D6197FB}" type="presParOf" srcId="{128B3BD9-6868-4E30-ACDF-71EECB9C68C5}" destId="{A7358B1B-08A7-4146-B69A-42AF7AE83E84}" srcOrd="4" destOrd="0" presId="urn:microsoft.com/office/officeart/2005/8/layout/cycle1"/>
    <dgm:cxn modelId="{4F0A5582-FB0E-423B-9794-8D9092DF4D6C}" type="presParOf" srcId="{128B3BD9-6868-4E30-ACDF-71EECB9C68C5}" destId="{87341C17-3647-4A37-A8E8-6B28F18BAE47}" srcOrd="5" destOrd="0" presId="urn:microsoft.com/office/officeart/2005/8/layout/cycle1"/>
    <dgm:cxn modelId="{825CA2CD-C05F-4E5C-8616-53E125C88DBB}" type="presParOf" srcId="{128B3BD9-6868-4E30-ACDF-71EECB9C68C5}" destId="{52803B0B-BB1D-44D6-82FB-2C34D3FC5EC7}" srcOrd="6" destOrd="0" presId="urn:microsoft.com/office/officeart/2005/8/layout/cycle1"/>
    <dgm:cxn modelId="{532A573E-1D26-48C6-BC76-EF5CC9F911C7}" type="presParOf" srcId="{128B3BD9-6868-4E30-ACDF-71EECB9C68C5}" destId="{65469307-6624-42B3-B93C-54FA0B826809}" srcOrd="7" destOrd="0" presId="urn:microsoft.com/office/officeart/2005/8/layout/cycle1"/>
    <dgm:cxn modelId="{1429EF00-5C8F-4A21-9437-4F68A1E806BB}" type="presParOf" srcId="{128B3BD9-6868-4E30-ACDF-71EECB9C68C5}" destId="{B7C3557F-A959-4316-BF79-F5242EE430F6}" srcOrd="8" destOrd="0" presId="urn:microsoft.com/office/officeart/2005/8/layout/cycle1"/>
    <dgm:cxn modelId="{0F71223E-3972-4E6E-A92F-9F64CAB75038}" type="presParOf" srcId="{128B3BD9-6868-4E30-ACDF-71EECB9C68C5}" destId="{DDC467B7-B43A-4B80-BA56-360B626B2C61}" srcOrd="9" destOrd="0" presId="urn:microsoft.com/office/officeart/2005/8/layout/cycle1"/>
    <dgm:cxn modelId="{B5F176EB-BA1E-41D5-8AFA-916DC8FBB8BC}" type="presParOf" srcId="{128B3BD9-6868-4E30-ACDF-71EECB9C68C5}" destId="{5B24E3C4-697C-4BE2-8E3D-FB28A20C8F21}" srcOrd="10" destOrd="0" presId="urn:microsoft.com/office/officeart/2005/8/layout/cycle1"/>
    <dgm:cxn modelId="{5845C2CE-4183-48A5-A945-30D32EB1FC92}" type="presParOf" srcId="{128B3BD9-6868-4E30-ACDF-71EECB9C68C5}" destId="{7221D5B7-7FC5-413D-81E1-2E684C84E7EA}" srcOrd="11" destOrd="0" presId="urn:microsoft.com/office/officeart/2005/8/layout/cycle1"/>
    <dgm:cxn modelId="{D34510D7-2E41-47F4-8502-93A6E7508BD0}" type="presParOf" srcId="{128B3BD9-6868-4E30-ACDF-71EECB9C68C5}" destId="{6471B4A1-CBC8-441D-A9EC-C11463C08932}" srcOrd="12" destOrd="0" presId="urn:microsoft.com/office/officeart/2005/8/layout/cycle1"/>
    <dgm:cxn modelId="{2895343B-58A8-499B-835B-BC2C61F95ECE}" type="presParOf" srcId="{128B3BD9-6868-4E30-ACDF-71EECB9C68C5}" destId="{74892D1A-6E0B-4327-809A-A841A1601B84}" srcOrd="13" destOrd="0" presId="urn:microsoft.com/office/officeart/2005/8/layout/cycle1"/>
    <dgm:cxn modelId="{DC50B1D1-6D38-4496-803B-2C720C9950EC}" type="presParOf" srcId="{128B3BD9-6868-4E30-ACDF-71EECB9C68C5}" destId="{8DF64055-B096-4936-A728-6DCFAA775671}"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28371F-9558-43BA-B8E5-10605E8F7855}" type="doc">
      <dgm:prSet loTypeId="urn:microsoft.com/office/officeart/2005/8/layout/hProcess6" loCatId="process" qsTypeId="urn:microsoft.com/office/officeart/2005/8/quickstyle/simple1" qsCatId="simple" csTypeId="urn:microsoft.com/office/officeart/2005/8/colors/colorful1" csCatId="colorful" phldr="1"/>
      <dgm:spPr/>
      <dgm:t>
        <a:bodyPr/>
        <a:lstStyle/>
        <a:p>
          <a:endParaRPr lang="en-GB"/>
        </a:p>
      </dgm:t>
    </dgm:pt>
    <dgm:pt modelId="{5B6947F6-B825-4C87-BE49-EC02D0122A62}">
      <dgm:prSet phldrT="[Text]" phldr="0"/>
      <dgm:spPr/>
      <dgm:t>
        <a:bodyPr/>
        <a:lstStyle/>
        <a:p>
          <a:r>
            <a:rPr lang="en-GB" dirty="0">
              <a:solidFill>
                <a:srgbClr val="05202E"/>
              </a:solidFill>
            </a:rPr>
            <a:t>Location</a:t>
          </a:r>
          <a:r>
            <a:rPr lang="en-GB" dirty="0"/>
            <a:t> </a:t>
          </a:r>
        </a:p>
      </dgm:t>
    </dgm:pt>
    <dgm:pt modelId="{36447D00-3F7A-419B-A13C-E42531D0EAF1}" type="parTrans" cxnId="{3CBD9B09-B469-4C7B-8256-1D5E7440480F}">
      <dgm:prSet/>
      <dgm:spPr/>
      <dgm:t>
        <a:bodyPr/>
        <a:lstStyle/>
        <a:p>
          <a:endParaRPr lang="en-GB"/>
        </a:p>
      </dgm:t>
    </dgm:pt>
    <dgm:pt modelId="{53A6162C-4970-4A7F-A198-E782774BC6BE}" type="sibTrans" cxnId="{3CBD9B09-B469-4C7B-8256-1D5E7440480F}">
      <dgm:prSet/>
      <dgm:spPr/>
      <dgm:t>
        <a:bodyPr/>
        <a:lstStyle/>
        <a:p>
          <a:endParaRPr lang="en-GB"/>
        </a:p>
      </dgm:t>
    </dgm:pt>
    <dgm:pt modelId="{E8AEC762-862A-4162-BD2B-A1C236E2D7E6}">
      <dgm:prSet phldrT="[Text]" phldr="0"/>
      <dgm:spPr/>
      <dgm:t>
        <a:bodyPr/>
        <a:lstStyle/>
        <a:p>
          <a:r>
            <a:rPr lang="en-GB" dirty="0"/>
            <a:t>Lone work/online</a:t>
          </a:r>
        </a:p>
      </dgm:t>
    </dgm:pt>
    <dgm:pt modelId="{647D4B69-B6CE-4BE1-9368-1CAFD441CA2E}" type="parTrans" cxnId="{969D0246-499E-484A-93C5-4264C2C51C7B}">
      <dgm:prSet/>
      <dgm:spPr/>
      <dgm:t>
        <a:bodyPr/>
        <a:lstStyle/>
        <a:p>
          <a:endParaRPr lang="en-GB"/>
        </a:p>
      </dgm:t>
    </dgm:pt>
    <dgm:pt modelId="{EDD7483D-A7E9-46B6-AC59-2CA2E3B2C77F}" type="sibTrans" cxnId="{969D0246-499E-484A-93C5-4264C2C51C7B}">
      <dgm:prSet/>
      <dgm:spPr/>
      <dgm:t>
        <a:bodyPr/>
        <a:lstStyle/>
        <a:p>
          <a:endParaRPr lang="en-GB"/>
        </a:p>
      </dgm:t>
    </dgm:pt>
    <dgm:pt modelId="{5A4DB4D7-F21E-491D-94EF-32BBBF748B8C}">
      <dgm:prSet phldrT="[Text]" phldr="0"/>
      <dgm:spPr/>
      <dgm:t>
        <a:bodyPr/>
        <a:lstStyle/>
        <a:p>
          <a:r>
            <a:rPr lang="en-GB" dirty="0"/>
            <a:t>Digital presence</a:t>
          </a:r>
        </a:p>
      </dgm:t>
    </dgm:pt>
    <dgm:pt modelId="{11ABA655-7EBD-4D29-935C-1C08889081CA}" type="parTrans" cxnId="{B1A862A8-E120-44F5-AFBD-62BF0321B18F}">
      <dgm:prSet/>
      <dgm:spPr/>
      <dgm:t>
        <a:bodyPr/>
        <a:lstStyle/>
        <a:p>
          <a:endParaRPr lang="en-GB"/>
        </a:p>
      </dgm:t>
    </dgm:pt>
    <dgm:pt modelId="{D6F25398-1DAA-4DDF-8565-84BBE212B8E6}" type="sibTrans" cxnId="{B1A862A8-E120-44F5-AFBD-62BF0321B18F}">
      <dgm:prSet/>
      <dgm:spPr/>
      <dgm:t>
        <a:bodyPr/>
        <a:lstStyle/>
        <a:p>
          <a:endParaRPr lang="en-GB"/>
        </a:p>
      </dgm:t>
    </dgm:pt>
    <dgm:pt modelId="{03928642-24D4-4138-B588-6619EDB8E0C6}">
      <dgm:prSet phldrT="[Text]" phldr="0"/>
      <dgm:spPr/>
      <dgm:t>
        <a:bodyPr/>
        <a:lstStyle/>
        <a:p>
          <a:r>
            <a:rPr lang="en-GB" dirty="0">
              <a:solidFill>
                <a:srgbClr val="05202E"/>
              </a:solidFill>
            </a:rPr>
            <a:t>Legal settings</a:t>
          </a:r>
        </a:p>
      </dgm:t>
    </dgm:pt>
    <dgm:pt modelId="{F42836D6-C752-4413-BD2A-17BC5358B597}" type="parTrans" cxnId="{C14141EC-2366-4050-AA1F-DAED9368CD2B}">
      <dgm:prSet/>
      <dgm:spPr/>
      <dgm:t>
        <a:bodyPr/>
        <a:lstStyle/>
        <a:p>
          <a:endParaRPr lang="en-GB"/>
        </a:p>
      </dgm:t>
    </dgm:pt>
    <dgm:pt modelId="{5066DCA8-6C95-461B-9368-8184810A1BED}" type="sibTrans" cxnId="{C14141EC-2366-4050-AA1F-DAED9368CD2B}">
      <dgm:prSet/>
      <dgm:spPr/>
      <dgm:t>
        <a:bodyPr/>
        <a:lstStyle/>
        <a:p>
          <a:endParaRPr lang="en-GB"/>
        </a:p>
      </dgm:t>
    </dgm:pt>
    <dgm:pt modelId="{4C0AB838-7CA3-4D33-A9D5-525A271AB431}">
      <dgm:prSet phldrT="[Text]" phldr="0"/>
      <dgm:spPr/>
      <dgm:t>
        <a:bodyPr/>
        <a:lstStyle/>
        <a:p>
          <a:r>
            <a:rPr lang="en-GB" dirty="0"/>
            <a:t>Courts </a:t>
          </a:r>
        </a:p>
      </dgm:t>
    </dgm:pt>
    <dgm:pt modelId="{3B09F24A-8D64-4DF8-A9C4-05A0149F68EF}" type="parTrans" cxnId="{0D2C94F1-78A7-41B5-A0C3-C1778A124D89}">
      <dgm:prSet/>
      <dgm:spPr/>
      <dgm:t>
        <a:bodyPr/>
        <a:lstStyle/>
        <a:p>
          <a:endParaRPr lang="en-GB"/>
        </a:p>
      </dgm:t>
    </dgm:pt>
    <dgm:pt modelId="{AAC9332F-6E65-47EE-9E48-7B06168BF7C6}" type="sibTrans" cxnId="{0D2C94F1-78A7-41B5-A0C3-C1778A124D89}">
      <dgm:prSet/>
      <dgm:spPr/>
      <dgm:t>
        <a:bodyPr/>
        <a:lstStyle/>
        <a:p>
          <a:endParaRPr lang="en-GB"/>
        </a:p>
      </dgm:t>
    </dgm:pt>
    <dgm:pt modelId="{1CE10258-FAC8-409E-A9A4-E6B9E690B880}">
      <dgm:prSet phldrT="[Text]" phldr="0"/>
      <dgm:spPr/>
      <dgm:t>
        <a:bodyPr/>
        <a:lstStyle/>
        <a:p>
          <a:r>
            <a:rPr lang="en-GB" dirty="0"/>
            <a:t>Military</a:t>
          </a:r>
        </a:p>
      </dgm:t>
    </dgm:pt>
    <dgm:pt modelId="{A9A056AD-0844-46CE-B759-24BD766F5F12}" type="parTrans" cxnId="{D7DC7464-6CA3-4C5B-A3C0-6B98D1A2C430}">
      <dgm:prSet/>
      <dgm:spPr/>
      <dgm:t>
        <a:bodyPr/>
        <a:lstStyle/>
        <a:p>
          <a:endParaRPr lang="en-GB"/>
        </a:p>
      </dgm:t>
    </dgm:pt>
    <dgm:pt modelId="{015E92AC-6945-477E-98B1-81EE73E31684}" type="sibTrans" cxnId="{D7DC7464-6CA3-4C5B-A3C0-6B98D1A2C430}">
      <dgm:prSet/>
      <dgm:spPr/>
      <dgm:t>
        <a:bodyPr/>
        <a:lstStyle/>
        <a:p>
          <a:endParaRPr lang="en-GB"/>
        </a:p>
      </dgm:t>
    </dgm:pt>
    <dgm:pt modelId="{6D234B4A-8C51-4ED5-9184-05B6B6FCB964}">
      <dgm:prSet phldrT="[Text]" phldr="0"/>
      <dgm:spPr/>
      <dgm:t>
        <a:bodyPr/>
        <a:lstStyle/>
        <a:p>
          <a:r>
            <a:rPr lang="en-GB" dirty="0"/>
            <a:t>Other professions</a:t>
          </a:r>
        </a:p>
      </dgm:t>
    </dgm:pt>
    <dgm:pt modelId="{50D7710F-8D4F-4EE2-B1F4-1FDA81C9B3F0}" type="parTrans" cxnId="{62B0082B-FE7D-4A33-A4A4-741409C6DB76}">
      <dgm:prSet/>
      <dgm:spPr/>
      <dgm:t>
        <a:bodyPr/>
        <a:lstStyle/>
        <a:p>
          <a:endParaRPr lang="en-GB"/>
        </a:p>
      </dgm:t>
    </dgm:pt>
    <dgm:pt modelId="{DF111325-A748-42D4-A5B1-65C37AE484B8}" type="sibTrans" cxnId="{62B0082B-FE7D-4A33-A4A4-741409C6DB76}">
      <dgm:prSet/>
      <dgm:spPr/>
      <dgm:t>
        <a:bodyPr/>
        <a:lstStyle/>
        <a:p>
          <a:endParaRPr lang="en-GB"/>
        </a:p>
      </dgm:t>
    </dgm:pt>
    <dgm:pt modelId="{F415D8E6-2045-4519-9466-144C81B335AD}">
      <dgm:prSet phldrT="[Text]" phldr="0"/>
      <dgm:spPr/>
      <dgm:t>
        <a:bodyPr/>
        <a:lstStyle/>
        <a:p>
          <a:r>
            <a:rPr lang="en-GB" dirty="0"/>
            <a:t>MDT</a:t>
          </a:r>
        </a:p>
      </dgm:t>
    </dgm:pt>
    <dgm:pt modelId="{CC39ECCA-D5DE-4AAA-BFD3-0091400DB6C1}" type="parTrans" cxnId="{1FBF94D9-98B3-415B-AC7E-B52DF0ACC388}">
      <dgm:prSet/>
      <dgm:spPr/>
      <dgm:t>
        <a:bodyPr/>
        <a:lstStyle/>
        <a:p>
          <a:endParaRPr lang="en-GB"/>
        </a:p>
      </dgm:t>
    </dgm:pt>
    <dgm:pt modelId="{6B8E6C8D-2DD0-4003-9097-1F32593585FA}" type="sibTrans" cxnId="{1FBF94D9-98B3-415B-AC7E-B52DF0ACC388}">
      <dgm:prSet/>
      <dgm:spPr/>
      <dgm:t>
        <a:bodyPr/>
        <a:lstStyle/>
        <a:p>
          <a:endParaRPr lang="en-GB"/>
        </a:p>
      </dgm:t>
    </dgm:pt>
    <dgm:pt modelId="{588C045C-E677-4E35-B852-1E6415865A08}">
      <dgm:prSet phldrT="[Text]" phldr="0"/>
      <dgm:spPr/>
      <dgm:t>
        <a:bodyPr/>
        <a:lstStyle/>
        <a:p>
          <a:r>
            <a:rPr lang="en-GB" dirty="0"/>
            <a:t>Boundaries/roles</a:t>
          </a:r>
        </a:p>
      </dgm:t>
    </dgm:pt>
    <dgm:pt modelId="{23E3F99D-AF7E-4922-8E07-D1327BCC9FDB}" type="parTrans" cxnId="{7BA6FBEA-2478-4093-87DE-6981E847901B}">
      <dgm:prSet/>
      <dgm:spPr/>
      <dgm:t>
        <a:bodyPr/>
        <a:lstStyle/>
        <a:p>
          <a:endParaRPr lang="en-GB"/>
        </a:p>
      </dgm:t>
    </dgm:pt>
    <dgm:pt modelId="{40A04F2B-7251-4F54-A4C0-BB5878CA9EF0}" type="sibTrans" cxnId="{7BA6FBEA-2478-4093-87DE-6981E847901B}">
      <dgm:prSet/>
      <dgm:spPr/>
      <dgm:t>
        <a:bodyPr/>
        <a:lstStyle/>
        <a:p>
          <a:endParaRPr lang="en-GB"/>
        </a:p>
      </dgm:t>
    </dgm:pt>
    <dgm:pt modelId="{CECD3DF5-A239-4EF9-8B8A-9661733EC3EE}">
      <dgm:prSet/>
      <dgm:spPr/>
      <dgm:t>
        <a:bodyPr/>
        <a:lstStyle/>
        <a:p>
          <a:r>
            <a:rPr lang="en-GB" dirty="0"/>
            <a:t>Service users</a:t>
          </a:r>
        </a:p>
      </dgm:t>
    </dgm:pt>
    <dgm:pt modelId="{86C6B2F5-A2F3-45EE-A7E5-77770C469136}" type="parTrans" cxnId="{087FE7BC-842D-43BA-AA61-10F99D74D36D}">
      <dgm:prSet/>
      <dgm:spPr/>
      <dgm:t>
        <a:bodyPr/>
        <a:lstStyle/>
        <a:p>
          <a:endParaRPr lang="en-GB"/>
        </a:p>
      </dgm:t>
    </dgm:pt>
    <dgm:pt modelId="{6713AA1D-2691-452D-B64A-7D4605E7AC91}" type="sibTrans" cxnId="{087FE7BC-842D-43BA-AA61-10F99D74D36D}">
      <dgm:prSet/>
      <dgm:spPr/>
      <dgm:t>
        <a:bodyPr/>
        <a:lstStyle/>
        <a:p>
          <a:endParaRPr lang="en-GB"/>
        </a:p>
      </dgm:t>
    </dgm:pt>
    <dgm:pt modelId="{4112C26D-6959-4094-B011-09AA39FA2973}">
      <dgm:prSet/>
      <dgm:spPr/>
      <dgm:t>
        <a:bodyPr/>
        <a:lstStyle/>
        <a:p>
          <a:r>
            <a:rPr lang="en-GB" dirty="0"/>
            <a:t>Vulnerable people</a:t>
          </a:r>
        </a:p>
      </dgm:t>
    </dgm:pt>
    <dgm:pt modelId="{284DE8AF-F7C8-4B0D-B2A2-81604561A683}" type="parTrans" cxnId="{149FB0C5-83EE-479A-A53F-F44C70202403}">
      <dgm:prSet/>
      <dgm:spPr/>
      <dgm:t>
        <a:bodyPr/>
        <a:lstStyle/>
        <a:p>
          <a:endParaRPr lang="en-GB"/>
        </a:p>
      </dgm:t>
    </dgm:pt>
    <dgm:pt modelId="{692970A8-1254-4FD2-8C4B-2568C2B39D16}" type="sibTrans" cxnId="{149FB0C5-83EE-479A-A53F-F44C70202403}">
      <dgm:prSet/>
      <dgm:spPr/>
      <dgm:t>
        <a:bodyPr/>
        <a:lstStyle/>
        <a:p>
          <a:endParaRPr lang="en-GB"/>
        </a:p>
      </dgm:t>
    </dgm:pt>
    <dgm:pt modelId="{83B67770-558A-4F94-8A18-065CA9233C86}" type="pres">
      <dgm:prSet presAssocID="{A128371F-9558-43BA-B8E5-10605E8F7855}" presName="theList" presStyleCnt="0">
        <dgm:presLayoutVars>
          <dgm:dir/>
          <dgm:animLvl val="lvl"/>
          <dgm:resizeHandles val="exact"/>
        </dgm:presLayoutVars>
      </dgm:prSet>
      <dgm:spPr/>
    </dgm:pt>
    <dgm:pt modelId="{86A9083D-A346-4B56-843D-EB9306551D26}" type="pres">
      <dgm:prSet presAssocID="{5B6947F6-B825-4C87-BE49-EC02D0122A62}" presName="compNode" presStyleCnt="0"/>
      <dgm:spPr/>
    </dgm:pt>
    <dgm:pt modelId="{38BA08F0-5CBD-468E-A42D-5A3AF19AD38F}" type="pres">
      <dgm:prSet presAssocID="{5B6947F6-B825-4C87-BE49-EC02D0122A62}" presName="noGeometry" presStyleCnt="0"/>
      <dgm:spPr/>
    </dgm:pt>
    <dgm:pt modelId="{682B00CD-10F6-436F-8335-6390B73D6D5C}" type="pres">
      <dgm:prSet presAssocID="{5B6947F6-B825-4C87-BE49-EC02D0122A62}" presName="childTextVisible" presStyleLbl="bgAccFollowNode1" presStyleIdx="0" presStyleCnt="4">
        <dgm:presLayoutVars>
          <dgm:bulletEnabled val="1"/>
        </dgm:presLayoutVars>
      </dgm:prSet>
      <dgm:spPr/>
    </dgm:pt>
    <dgm:pt modelId="{9BBE93FA-85C0-4E7D-9BF5-11E2BF6958CA}" type="pres">
      <dgm:prSet presAssocID="{5B6947F6-B825-4C87-BE49-EC02D0122A62}" presName="childTextHidden" presStyleLbl="bgAccFollowNode1" presStyleIdx="0" presStyleCnt="4"/>
      <dgm:spPr/>
    </dgm:pt>
    <dgm:pt modelId="{6E70B28B-4022-45A9-9F9C-9C9D6DFF1405}" type="pres">
      <dgm:prSet presAssocID="{5B6947F6-B825-4C87-BE49-EC02D0122A62}" presName="parentText" presStyleLbl="node1" presStyleIdx="0" presStyleCnt="4">
        <dgm:presLayoutVars>
          <dgm:chMax val="1"/>
          <dgm:bulletEnabled val="1"/>
        </dgm:presLayoutVars>
      </dgm:prSet>
      <dgm:spPr/>
    </dgm:pt>
    <dgm:pt modelId="{7905577A-00B2-4A40-BDEB-BA8B72532BD0}" type="pres">
      <dgm:prSet presAssocID="{5B6947F6-B825-4C87-BE49-EC02D0122A62}" presName="aSpace" presStyleCnt="0"/>
      <dgm:spPr/>
    </dgm:pt>
    <dgm:pt modelId="{EE484219-6CD2-45A3-B36C-88C35A64E2EA}" type="pres">
      <dgm:prSet presAssocID="{03928642-24D4-4138-B588-6619EDB8E0C6}" presName="compNode" presStyleCnt="0"/>
      <dgm:spPr/>
    </dgm:pt>
    <dgm:pt modelId="{9848FA50-5720-415B-AF3E-EF8714F3F2A6}" type="pres">
      <dgm:prSet presAssocID="{03928642-24D4-4138-B588-6619EDB8E0C6}" presName="noGeometry" presStyleCnt="0"/>
      <dgm:spPr/>
    </dgm:pt>
    <dgm:pt modelId="{88513EF1-A892-48F7-BAE0-22780E17C4A2}" type="pres">
      <dgm:prSet presAssocID="{03928642-24D4-4138-B588-6619EDB8E0C6}" presName="childTextVisible" presStyleLbl="bgAccFollowNode1" presStyleIdx="1" presStyleCnt="4">
        <dgm:presLayoutVars>
          <dgm:bulletEnabled val="1"/>
        </dgm:presLayoutVars>
      </dgm:prSet>
      <dgm:spPr/>
    </dgm:pt>
    <dgm:pt modelId="{BFB9B00F-6A6C-4F4B-A29F-44C407979E9A}" type="pres">
      <dgm:prSet presAssocID="{03928642-24D4-4138-B588-6619EDB8E0C6}" presName="childTextHidden" presStyleLbl="bgAccFollowNode1" presStyleIdx="1" presStyleCnt="4"/>
      <dgm:spPr/>
    </dgm:pt>
    <dgm:pt modelId="{204CD737-E7E8-494C-A3EA-9865ACDE0973}" type="pres">
      <dgm:prSet presAssocID="{03928642-24D4-4138-B588-6619EDB8E0C6}" presName="parentText" presStyleLbl="node1" presStyleIdx="1" presStyleCnt="4">
        <dgm:presLayoutVars>
          <dgm:chMax val="1"/>
          <dgm:bulletEnabled val="1"/>
        </dgm:presLayoutVars>
      </dgm:prSet>
      <dgm:spPr/>
    </dgm:pt>
    <dgm:pt modelId="{624F7A6A-16A0-4A66-BA13-24713F367259}" type="pres">
      <dgm:prSet presAssocID="{03928642-24D4-4138-B588-6619EDB8E0C6}" presName="aSpace" presStyleCnt="0"/>
      <dgm:spPr/>
    </dgm:pt>
    <dgm:pt modelId="{733DE97C-E115-4223-B9B9-1E48F7292CD9}" type="pres">
      <dgm:prSet presAssocID="{6D234B4A-8C51-4ED5-9184-05B6B6FCB964}" presName="compNode" presStyleCnt="0"/>
      <dgm:spPr/>
    </dgm:pt>
    <dgm:pt modelId="{A8C9A1E0-2471-46F5-BC7F-A41A6D9335C9}" type="pres">
      <dgm:prSet presAssocID="{6D234B4A-8C51-4ED5-9184-05B6B6FCB964}" presName="noGeometry" presStyleCnt="0"/>
      <dgm:spPr/>
    </dgm:pt>
    <dgm:pt modelId="{AB90A011-B535-407C-B068-E6AEF23150B4}" type="pres">
      <dgm:prSet presAssocID="{6D234B4A-8C51-4ED5-9184-05B6B6FCB964}" presName="childTextVisible" presStyleLbl="bgAccFollowNode1" presStyleIdx="2" presStyleCnt="4">
        <dgm:presLayoutVars>
          <dgm:bulletEnabled val="1"/>
        </dgm:presLayoutVars>
      </dgm:prSet>
      <dgm:spPr/>
    </dgm:pt>
    <dgm:pt modelId="{4E2E0061-37EB-4C3C-8896-45A10971190C}" type="pres">
      <dgm:prSet presAssocID="{6D234B4A-8C51-4ED5-9184-05B6B6FCB964}" presName="childTextHidden" presStyleLbl="bgAccFollowNode1" presStyleIdx="2" presStyleCnt="4"/>
      <dgm:spPr/>
    </dgm:pt>
    <dgm:pt modelId="{C1C0A9F1-414C-448E-98CC-1617AA79587B}" type="pres">
      <dgm:prSet presAssocID="{6D234B4A-8C51-4ED5-9184-05B6B6FCB964}" presName="parentText" presStyleLbl="node1" presStyleIdx="2" presStyleCnt="4">
        <dgm:presLayoutVars>
          <dgm:chMax val="1"/>
          <dgm:bulletEnabled val="1"/>
        </dgm:presLayoutVars>
      </dgm:prSet>
      <dgm:spPr/>
    </dgm:pt>
    <dgm:pt modelId="{2152E64E-CC33-4C43-B009-D505D3EDB95F}" type="pres">
      <dgm:prSet presAssocID="{6D234B4A-8C51-4ED5-9184-05B6B6FCB964}" presName="aSpace" presStyleCnt="0"/>
      <dgm:spPr/>
    </dgm:pt>
    <dgm:pt modelId="{68E138C8-E2BE-48DB-A5BA-E755A270AABE}" type="pres">
      <dgm:prSet presAssocID="{CECD3DF5-A239-4EF9-8B8A-9661733EC3EE}" presName="compNode" presStyleCnt="0"/>
      <dgm:spPr/>
    </dgm:pt>
    <dgm:pt modelId="{A3FD0B84-C839-470D-9D74-FF0D3BDC4317}" type="pres">
      <dgm:prSet presAssocID="{CECD3DF5-A239-4EF9-8B8A-9661733EC3EE}" presName="noGeometry" presStyleCnt="0"/>
      <dgm:spPr/>
    </dgm:pt>
    <dgm:pt modelId="{04D9FF5C-4EF6-4DBC-8FC8-1A3805A8ECD4}" type="pres">
      <dgm:prSet presAssocID="{CECD3DF5-A239-4EF9-8B8A-9661733EC3EE}" presName="childTextVisible" presStyleLbl="bgAccFollowNode1" presStyleIdx="3" presStyleCnt="4">
        <dgm:presLayoutVars>
          <dgm:bulletEnabled val="1"/>
        </dgm:presLayoutVars>
      </dgm:prSet>
      <dgm:spPr/>
    </dgm:pt>
    <dgm:pt modelId="{B50C179D-1F31-41DD-A955-5968C7A62DEF}" type="pres">
      <dgm:prSet presAssocID="{CECD3DF5-A239-4EF9-8B8A-9661733EC3EE}" presName="childTextHidden" presStyleLbl="bgAccFollowNode1" presStyleIdx="3" presStyleCnt="4"/>
      <dgm:spPr/>
    </dgm:pt>
    <dgm:pt modelId="{76B11A24-8E40-45D4-96E3-EF3EBD79BF1A}" type="pres">
      <dgm:prSet presAssocID="{CECD3DF5-A239-4EF9-8B8A-9661733EC3EE}" presName="parentText" presStyleLbl="node1" presStyleIdx="3" presStyleCnt="4">
        <dgm:presLayoutVars>
          <dgm:chMax val="1"/>
          <dgm:bulletEnabled val="1"/>
        </dgm:presLayoutVars>
      </dgm:prSet>
      <dgm:spPr/>
    </dgm:pt>
  </dgm:ptLst>
  <dgm:cxnLst>
    <dgm:cxn modelId="{6F963807-8182-4CAE-ACA7-F8856F50581A}" type="presOf" srcId="{F415D8E6-2045-4519-9466-144C81B335AD}" destId="{4E2E0061-37EB-4C3C-8896-45A10971190C}" srcOrd="1" destOrd="0" presId="urn:microsoft.com/office/officeart/2005/8/layout/hProcess6"/>
    <dgm:cxn modelId="{A25E2209-FDA5-493D-A282-CE1ECDE16EEE}" type="presOf" srcId="{6D234B4A-8C51-4ED5-9184-05B6B6FCB964}" destId="{C1C0A9F1-414C-448E-98CC-1617AA79587B}" srcOrd="0" destOrd="0" presId="urn:microsoft.com/office/officeart/2005/8/layout/hProcess6"/>
    <dgm:cxn modelId="{3CBD9B09-B469-4C7B-8256-1D5E7440480F}" srcId="{A128371F-9558-43BA-B8E5-10605E8F7855}" destId="{5B6947F6-B825-4C87-BE49-EC02D0122A62}" srcOrd="0" destOrd="0" parTransId="{36447D00-3F7A-419B-A13C-E42531D0EAF1}" sibTransId="{53A6162C-4970-4A7F-A198-E782774BC6BE}"/>
    <dgm:cxn modelId="{2D4B650C-4396-4166-B68A-237C571AF13F}" type="presOf" srcId="{5A4DB4D7-F21E-491D-94EF-32BBBF748B8C}" destId="{9BBE93FA-85C0-4E7D-9BF5-11E2BF6958CA}" srcOrd="1" destOrd="1" presId="urn:microsoft.com/office/officeart/2005/8/layout/hProcess6"/>
    <dgm:cxn modelId="{11B16A25-2493-4D5B-8D4E-3F530C9103EF}" type="presOf" srcId="{F415D8E6-2045-4519-9466-144C81B335AD}" destId="{AB90A011-B535-407C-B068-E6AEF23150B4}" srcOrd="0" destOrd="0" presId="urn:microsoft.com/office/officeart/2005/8/layout/hProcess6"/>
    <dgm:cxn modelId="{62B0082B-FE7D-4A33-A4A4-741409C6DB76}" srcId="{A128371F-9558-43BA-B8E5-10605E8F7855}" destId="{6D234B4A-8C51-4ED5-9184-05B6B6FCB964}" srcOrd="2" destOrd="0" parTransId="{50D7710F-8D4F-4EE2-B1F4-1FDA81C9B3F0}" sibTransId="{DF111325-A748-42D4-A5B1-65C37AE484B8}"/>
    <dgm:cxn modelId="{C297AC2F-B320-4A53-8B57-DCAAADF05D43}" type="presOf" srcId="{E8AEC762-862A-4162-BD2B-A1C236E2D7E6}" destId="{682B00CD-10F6-436F-8335-6390B73D6D5C}" srcOrd="0" destOrd="0" presId="urn:microsoft.com/office/officeart/2005/8/layout/hProcess6"/>
    <dgm:cxn modelId="{EC939B3B-5184-4E39-8C41-C56E8D61741F}" type="presOf" srcId="{4C0AB838-7CA3-4D33-A9D5-525A271AB431}" destId="{88513EF1-A892-48F7-BAE0-22780E17C4A2}" srcOrd="0" destOrd="0" presId="urn:microsoft.com/office/officeart/2005/8/layout/hProcess6"/>
    <dgm:cxn modelId="{C9623663-E033-4202-B788-BF125491E77C}" type="presOf" srcId="{5A4DB4D7-F21E-491D-94EF-32BBBF748B8C}" destId="{682B00CD-10F6-436F-8335-6390B73D6D5C}" srcOrd="0" destOrd="1" presId="urn:microsoft.com/office/officeart/2005/8/layout/hProcess6"/>
    <dgm:cxn modelId="{D7DC7464-6CA3-4C5B-A3C0-6B98D1A2C430}" srcId="{03928642-24D4-4138-B588-6619EDB8E0C6}" destId="{1CE10258-FAC8-409E-A9A4-E6B9E690B880}" srcOrd="1" destOrd="0" parTransId="{A9A056AD-0844-46CE-B759-24BD766F5F12}" sibTransId="{015E92AC-6945-477E-98B1-81EE73E31684}"/>
    <dgm:cxn modelId="{969D0246-499E-484A-93C5-4264C2C51C7B}" srcId="{5B6947F6-B825-4C87-BE49-EC02D0122A62}" destId="{E8AEC762-862A-4162-BD2B-A1C236E2D7E6}" srcOrd="0" destOrd="0" parTransId="{647D4B69-B6CE-4BE1-9368-1CAFD441CA2E}" sibTransId="{EDD7483D-A7E9-46B6-AC59-2CA2E3B2C77F}"/>
    <dgm:cxn modelId="{A2AD4F67-9CE7-43DA-B994-5B0245EB9BDD}" type="presOf" srcId="{588C045C-E677-4E35-B852-1E6415865A08}" destId="{AB90A011-B535-407C-B068-E6AEF23150B4}" srcOrd="0" destOrd="1" presId="urn:microsoft.com/office/officeart/2005/8/layout/hProcess6"/>
    <dgm:cxn modelId="{1AA6136F-B129-4599-BCCC-E3AE18412B5D}" type="presOf" srcId="{03928642-24D4-4138-B588-6619EDB8E0C6}" destId="{204CD737-E7E8-494C-A3EA-9865ACDE0973}" srcOrd="0" destOrd="0" presId="urn:microsoft.com/office/officeart/2005/8/layout/hProcess6"/>
    <dgm:cxn modelId="{E572CB79-8132-4EC9-9142-060EB87CB996}" type="presOf" srcId="{4C0AB838-7CA3-4D33-A9D5-525A271AB431}" destId="{BFB9B00F-6A6C-4F4B-A29F-44C407979E9A}" srcOrd="1" destOrd="0" presId="urn:microsoft.com/office/officeart/2005/8/layout/hProcess6"/>
    <dgm:cxn modelId="{ABD9D47D-20A3-4E2D-AB38-D96B17EA9ADE}" type="presOf" srcId="{4112C26D-6959-4094-B011-09AA39FA2973}" destId="{B50C179D-1F31-41DD-A955-5968C7A62DEF}" srcOrd="1" destOrd="0" presId="urn:microsoft.com/office/officeart/2005/8/layout/hProcess6"/>
    <dgm:cxn modelId="{46441192-27F8-461A-B2C7-2111685FA9EC}" type="presOf" srcId="{5B6947F6-B825-4C87-BE49-EC02D0122A62}" destId="{6E70B28B-4022-45A9-9F9C-9C9D6DFF1405}" srcOrd="0" destOrd="0" presId="urn:microsoft.com/office/officeart/2005/8/layout/hProcess6"/>
    <dgm:cxn modelId="{4B1FFF9F-A026-42E6-81C6-FF1963334F9E}" type="presOf" srcId="{CECD3DF5-A239-4EF9-8B8A-9661733EC3EE}" destId="{76B11A24-8E40-45D4-96E3-EF3EBD79BF1A}" srcOrd="0" destOrd="0" presId="urn:microsoft.com/office/officeart/2005/8/layout/hProcess6"/>
    <dgm:cxn modelId="{658604A7-6084-4839-9542-133B24D3A58E}" type="presOf" srcId="{1CE10258-FAC8-409E-A9A4-E6B9E690B880}" destId="{BFB9B00F-6A6C-4F4B-A29F-44C407979E9A}" srcOrd="1" destOrd="1" presId="urn:microsoft.com/office/officeart/2005/8/layout/hProcess6"/>
    <dgm:cxn modelId="{B1A862A8-E120-44F5-AFBD-62BF0321B18F}" srcId="{5B6947F6-B825-4C87-BE49-EC02D0122A62}" destId="{5A4DB4D7-F21E-491D-94EF-32BBBF748B8C}" srcOrd="1" destOrd="0" parTransId="{11ABA655-7EBD-4D29-935C-1C08889081CA}" sibTransId="{D6F25398-1DAA-4DDF-8565-84BBE212B8E6}"/>
    <dgm:cxn modelId="{8AC4BDAB-4667-4A3A-8A3C-E41D1BCBD265}" type="presOf" srcId="{4112C26D-6959-4094-B011-09AA39FA2973}" destId="{04D9FF5C-4EF6-4DBC-8FC8-1A3805A8ECD4}" srcOrd="0" destOrd="0" presId="urn:microsoft.com/office/officeart/2005/8/layout/hProcess6"/>
    <dgm:cxn modelId="{087FE7BC-842D-43BA-AA61-10F99D74D36D}" srcId="{A128371F-9558-43BA-B8E5-10605E8F7855}" destId="{CECD3DF5-A239-4EF9-8B8A-9661733EC3EE}" srcOrd="3" destOrd="0" parTransId="{86C6B2F5-A2F3-45EE-A7E5-77770C469136}" sibTransId="{6713AA1D-2691-452D-B64A-7D4605E7AC91}"/>
    <dgm:cxn modelId="{149FB0C5-83EE-479A-A53F-F44C70202403}" srcId="{CECD3DF5-A239-4EF9-8B8A-9661733EC3EE}" destId="{4112C26D-6959-4094-B011-09AA39FA2973}" srcOrd="0" destOrd="0" parTransId="{284DE8AF-F7C8-4B0D-B2A2-81604561A683}" sibTransId="{692970A8-1254-4FD2-8C4B-2568C2B39D16}"/>
    <dgm:cxn modelId="{3C90B9CE-7873-4F97-A3FA-305EF635EEC7}" type="presOf" srcId="{A128371F-9558-43BA-B8E5-10605E8F7855}" destId="{83B67770-558A-4F94-8A18-065CA9233C86}" srcOrd="0" destOrd="0" presId="urn:microsoft.com/office/officeart/2005/8/layout/hProcess6"/>
    <dgm:cxn modelId="{BE8E0FD5-97C6-4EF3-93C4-0008CEE4A80E}" type="presOf" srcId="{588C045C-E677-4E35-B852-1E6415865A08}" destId="{4E2E0061-37EB-4C3C-8896-45A10971190C}" srcOrd="1" destOrd="1" presId="urn:microsoft.com/office/officeart/2005/8/layout/hProcess6"/>
    <dgm:cxn modelId="{1FBF94D9-98B3-415B-AC7E-B52DF0ACC388}" srcId="{6D234B4A-8C51-4ED5-9184-05B6B6FCB964}" destId="{F415D8E6-2045-4519-9466-144C81B335AD}" srcOrd="0" destOrd="0" parTransId="{CC39ECCA-D5DE-4AAA-BFD3-0091400DB6C1}" sibTransId="{6B8E6C8D-2DD0-4003-9097-1F32593585FA}"/>
    <dgm:cxn modelId="{7BA6FBEA-2478-4093-87DE-6981E847901B}" srcId="{6D234B4A-8C51-4ED5-9184-05B6B6FCB964}" destId="{588C045C-E677-4E35-B852-1E6415865A08}" srcOrd="1" destOrd="0" parTransId="{23E3F99D-AF7E-4922-8E07-D1327BCC9FDB}" sibTransId="{40A04F2B-7251-4F54-A4C0-BB5878CA9EF0}"/>
    <dgm:cxn modelId="{C14141EC-2366-4050-AA1F-DAED9368CD2B}" srcId="{A128371F-9558-43BA-B8E5-10605E8F7855}" destId="{03928642-24D4-4138-B588-6619EDB8E0C6}" srcOrd="1" destOrd="0" parTransId="{F42836D6-C752-4413-BD2A-17BC5358B597}" sibTransId="{5066DCA8-6C95-461B-9368-8184810A1BED}"/>
    <dgm:cxn modelId="{0D2C94F1-78A7-41B5-A0C3-C1778A124D89}" srcId="{03928642-24D4-4138-B588-6619EDB8E0C6}" destId="{4C0AB838-7CA3-4D33-A9D5-525A271AB431}" srcOrd="0" destOrd="0" parTransId="{3B09F24A-8D64-4DF8-A9C4-05A0149F68EF}" sibTransId="{AAC9332F-6E65-47EE-9E48-7B06168BF7C6}"/>
    <dgm:cxn modelId="{7F60C7FD-A6A4-41BE-975B-E829F07D523A}" type="presOf" srcId="{1CE10258-FAC8-409E-A9A4-E6B9E690B880}" destId="{88513EF1-A892-48F7-BAE0-22780E17C4A2}" srcOrd="0" destOrd="1" presId="urn:microsoft.com/office/officeart/2005/8/layout/hProcess6"/>
    <dgm:cxn modelId="{234949FF-9A7C-4AC3-884C-6942A07AEAA5}" type="presOf" srcId="{E8AEC762-862A-4162-BD2B-A1C236E2D7E6}" destId="{9BBE93FA-85C0-4E7D-9BF5-11E2BF6958CA}" srcOrd="1" destOrd="0" presId="urn:microsoft.com/office/officeart/2005/8/layout/hProcess6"/>
    <dgm:cxn modelId="{884C1DEA-0D1A-4A9C-8FC1-9D2D4764E840}" type="presParOf" srcId="{83B67770-558A-4F94-8A18-065CA9233C86}" destId="{86A9083D-A346-4B56-843D-EB9306551D26}" srcOrd="0" destOrd="0" presId="urn:microsoft.com/office/officeart/2005/8/layout/hProcess6"/>
    <dgm:cxn modelId="{A9D28864-4329-4BA3-A60C-7D43F643BD8C}" type="presParOf" srcId="{86A9083D-A346-4B56-843D-EB9306551D26}" destId="{38BA08F0-5CBD-468E-A42D-5A3AF19AD38F}" srcOrd="0" destOrd="0" presId="urn:microsoft.com/office/officeart/2005/8/layout/hProcess6"/>
    <dgm:cxn modelId="{971A409E-177C-4F45-98AC-A660280A88A3}" type="presParOf" srcId="{86A9083D-A346-4B56-843D-EB9306551D26}" destId="{682B00CD-10F6-436F-8335-6390B73D6D5C}" srcOrd="1" destOrd="0" presId="urn:microsoft.com/office/officeart/2005/8/layout/hProcess6"/>
    <dgm:cxn modelId="{A49AF94D-6680-43C3-8B21-EABE29080134}" type="presParOf" srcId="{86A9083D-A346-4B56-843D-EB9306551D26}" destId="{9BBE93FA-85C0-4E7D-9BF5-11E2BF6958CA}" srcOrd="2" destOrd="0" presId="urn:microsoft.com/office/officeart/2005/8/layout/hProcess6"/>
    <dgm:cxn modelId="{A96560CC-BA9D-45F3-B535-1D0412DD7733}" type="presParOf" srcId="{86A9083D-A346-4B56-843D-EB9306551D26}" destId="{6E70B28B-4022-45A9-9F9C-9C9D6DFF1405}" srcOrd="3" destOrd="0" presId="urn:microsoft.com/office/officeart/2005/8/layout/hProcess6"/>
    <dgm:cxn modelId="{208CAEDF-E24D-4891-853E-A73C14AF877A}" type="presParOf" srcId="{83B67770-558A-4F94-8A18-065CA9233C86}" destId="{7905577A-00B2-4A40-BDEB-BA8B72532BD0}" srcOrd="1" destOrd="0" presId="urn:microsoft.com/office/officeart/2005/8/layout/hProcess6"/>
    <dgm:cxn modelId="{FC2CF2AC-5D08-4553-AB55-38B30E4B4EF1}" type="presParOf" srcId="{83B67770-558A-4F94-8A18-065CA9233C86}" destId="{EE484219-6CD2-45A3-B36C-88C35A64E2EA}" srcOrd="2" destOrd="0" presId="urn:microsoft.com/office/officeart/2005/8/layout/hProcess6"/>
    <dgm:cxn modelId="{A56A02AF-B8B1-4549-97AE-C2D91259A272}" type="presParOf" srcId="{EE484219-6CD2-45A3-B36C-88C35A64E2EA}" destId="{9848FA50-5720-415B-AF3E-EF8714F3F2A6}" srcOrd="0" destOrd="0" presId="urn:microsoft.com/office/officeart/2005/8/layout/hProcess6"/>
    <dgm:cxn modelId="{502691C0-973B-45AB-800A-8E15D90B8FE4}" type="presParOf" srcId="{EE484219-6CD2-45A3-B36C-88C35A64E2EA}" destId="{88513EF1-A892-48F7-BAE0-22780E17C4A2}" srcOrd="1" destOrd="0" presId="urn:microsoft.com/office/officeart/2005/8/layout/hProcess6"/>
    <dgm:cxn modelId="{A554FD6D-8C23-41DD-B692-99C3A129D292}" type="presParOf" srcId="{EE484219-6CD2-45A3-B36C-88C35A64E2EA}" destId="{BFB9B00F-6A6C-4F4B-A29F-44C407979E9A}" srcOrd="2" destOrd="0" presId="urn:microsoft.com/office/officeart/2005/8/layout/hProcess6"/>
    <dgm:cxn modelId="{65BA935D-2EC5-4FCD-909E-B991E2257786}" type="presParOf" srcId="{EE484219-6CD2-45A3-B36C-88C35A64E2EA}" destId="{204CD737-E7E8-494C-A3EA-9865ACDE0973}" srcOrd="3" destOrd="0" presId="urn:microsoft.com/office/officeart/2005/8/layout/hProcess6"/>
    <dgm:cxn modelId="{4B2C1609-6DD7-47AA-90F4-CDD6F033000C}" type="presParOf" srcId="{83B67770-558A-4F94-8A18-065CA9233C86}" destId="{624F7A6A-16A0-4A66-BA13-24713F367259}" srcOrd="3" destOrd="0" presId="urn:microsoft.com/office/officeart/2005/8/layout/hProcess6"/>
    <dgm:cxn modelId="{910969B3-7B71-4225-BEFA-57940B19AB3A}" type="presParOf" srcId="{83B67770-558A-4F94-8A18-065CA9233C86}" destId="{733DE97C-E115-4223-B9B9-1E48F7292CD9}" srcOrd="4" destOrd="0" presId="urn:microsoft.com/office/officeart/2005/8/layout/hProcess6"/>
    <dgm:cxn modelId="{19D1ADF1-2791-452C-A751-4129ADC20497}" type="presParOf" srcId="{733DE97C-E115-4223-B9B9-1E48F7292CD9}" destId="{A8C9A1E0-2471-46F5-BC7F-A41A6D9335C9}" srcOrd="0" destOrd="0" presId="urn:microsoft.com/office/officeart/2005/8/layout/hProcess6"/>
    <dgm:cxn modelId="{5B43CE86-4109-4B44-9C3B-3F4989CCBEE0}" type="presParOf" srcId="{733DE97C-E115-4223-B9B9-1E48F7292CD9}" destId="{AB90A011-B535-407C-B068-E6AEF23150B4}" srcOrd="1" destOrd="0" presId="urn:microsoft.com/office/officeart/2005/8/layout/hProcess6"/>
    <dgm:cxn modelId="{EB568623-5F0D-4E37-B124-BDF8BC83A34F}" type="presParOf" srcId="{733DE97C-E115-4223-B9B9-1E48F7292CD9}" destId="{4E2E0061-37EB-4C3C-8896-45A10971190C}" srcOrd="2" destOrd="0" presId="urn:microsoft.com/office/officeart/2005/8/layout/hProcess6"/>
    <dgm:cxn modelId="{F85A023D-B4CB-421D-97C6-D6B6A611F176}" type="presParOf" srcId="{733DE97C-E115-4223-B9B9-1E48F7292CD9}" destId="{C1C0A9F1-414C-448E-98CC-1617AA79587B}" srcOrd="3" destOrd="0" presId="urn:microsoft.com/office/officeart/2005/8/layout/hProcess6"/>
    <dgm:cxn modelId="{4B295F99-35D7-426A-AC8F-556B5BF370F6}" type="presParOf" srcId="{83B67770-558A-4F94-8A18-065CA9233C86}" destId="{2152E64E-CC33-4C43-B009-D505D3EDB95F}" srcOrd="5" destOrd="0" presId="urn:microsoft.com/office/officeart/2005/8/layout/hProcess6"/>
    <dgm:cxn modelId="{411B379E-1F90-4FAD-B5D5-74021B64208C}" type="presParOf" srcId="{83B67770-558A-4F94-8A18-065CA9233C86}" destId="{68E138C8-E2BE-48DB-A5BA-E755A270AABE}" srcOrd="6" destOrd="0" presId="urn:microsoft.com/office/officeart/2005/8/layout/hProcess6"/>
    <dgm:cxn modelId="{60DB4FD8-0269-46B3-A476-D89FA490E613}" type="presParOf" srcId="{68E138C8-E2BE-48DB-A5BA-E755A270AABE}" destId="{A3FD0B84-C839-470D-9D74-FF0D3BDC4317}" srcOrd="0" destOrd="0" presId="urn:microsoft.com/office/officeart/2005/8/layout/hProcess6"/>
    <dgm:cxn modelId="{BE39FB7C-98C1-44D4-9426-13A13DA6E3A8}" type="presParOf" srcId="{68E138C8-E2BE-48DB-A5BA-E755A270AABE}" destId="{04D9FF5C-4EF6-4DBC-8FC8-1A3805A8ECD4}" srcOrd="1" destOrd="0" presId="urn:microsoft.com/office/officeart/2005/8/layout/hProcess6"/>
    <dgm:cxn modelId="{ABF116FC-5F79-4947-9ED0-E37064B06DCC}" type="presParOf" srcId="{68E138C8-E2BE-48DB-A5BA-E755A270AABE}" destId="{B50C179D-1F31-41DD-A955-5968C7A62DEF}" srcOrd="2" destOrd="0" presId="urn:microsoft.com/office/officeart/2005/8/layout/hProcess6"/>
    <dgm:cxn modelId="{4F878ED7-A930-4215-8BE8-E26A4A988520}" type="presParOf" srcId="{68E138C8-E2BE-48DB-A5BA-E755A270AABE}" destId="{76B11A24-8E40-45D4-96E3-EF3EBD79BF1A}" srcOrd="3" destOrd="0" presId="urn:microsoft.com/office/officeart/2005/8/layout/hProcess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3200366-6E98-4470-9E1E-92EFDD3D5942}" type="doc">
      <dgm:prSet loTypeId="urn:microsoft.com/office/officeart/2008/layout/LinedList" loCatId="list" qsTypeId="urn:microsoft.com/office/officeart/2005/8/quickstyle/simple1" qsCatId="simple" csTypeId="urn:microsoft.com/office/officeart/2005/8/colors/accent0_2" csCatId="mainScheme" phldr="1"/>
      <dgm:spPr/>
      <dgm:t>
        <a:bodyPr/>
        <a:lstStyle/>
        <a:p>
          <a:endParaRPr lang="en-GB"/>
        </a:p>
      </dgm:t>
    </dgm:pt>
    <dgm:pt modelId="{DFFD5E46-E0E9-4261-BA26-43FFA75729C5}">
      <dgm:prSet phldrT="[Text]" phldr="0"/>
      <dgm:spPr/>
      <dgm:t>
        <a:bodyPr/>
        <a:lstStyle/>
        <a:p>
          <a:r>
            <a:rPr lang="en-GB" dirty="0">
              <a:solidFill>
                <a:schemeClr val="accent3">
                  <a:lumMod val="20000"/>
                  <a:lumOff val="80000"/>
                </a:schemeClr>
              </a:solidFill>
            </a:rPr>
            <a:t>For example:</a:t>
          </a:r>
        </a:p>
      </dgm:t>
    </dgm:pt>
    <dgm:pt modelId="{2968DF0B-73D9-4306-A6D7-FCC4FAD61D10}" type="parTrans" cxnId="{20CBD714-0E0E-4CCE-AC68-80966AE80D07}">
      <dgm:prSet/>
      <dgm:spPr/>
      <dgm:t>
        <a:bodyPr/>
        <a:lstStyle/>
        <a:p>
          <a:endParaRPr lang="en-GB"/>
        </a:p>
      </dgm:t>
    </dgm:pt>
    <dgm:pt modelId="{AF9C456D-65B3-4404-B940-6D9A8D693CCB}" type="sibTrans" cxnId="{20CBD714-0E0E-4CCE-AC68-80966AE80D07}">
      <dgm:prSet/>
      <dgm:spPr/>
      <dgm:t>
        <a:bodyPr/>
        <a:lstStyle/>
        <a:p>
          <a:endParaRPr lang="en-GB"/>
        </a:p>
      </dgm:t>
    </dgm:pt>
    <dgm:pt modelId="{ABAD0F3D-9651-4DFC-ABD0-E1DDFBE067EC}">
      <dgm:prSet phldrT="[Text]" phldr="0"/>
      <dgm:spPr/>
      <dgm:t>
        <a:bodyPr/>
        <a:lstStyle/>
        <a:p>
          <a:r>
            <a:rPr lang="en-GB" dirty="0">
              <a:solidFill>
                <a:schemeClr val="tx2">
                  <a:lumMod val="20000"/>
                  <a:lumOff val="80000"/>
                </a:schemeClr>
              </a:solidFill>
            </a:rPr>
            <a:t>Children/young people `Gillick competent`</a:t>
          </a:r>
        </a:p>
      </dgm:t>
    </dgm:pt>
    <dgm:pt modelId="{343D6DC0-F902-4C2F-93C0-113911F34C4A}" type="parTrans" cxnId="{CE087DDB-38CC-4700-B34C-21F74C2A66DF}">
      <dgm:prSet/>
      <dgm:spPr/>
      <dgm:t>
        <a:bodyPr/>
        <a:lstStyle/>
        <a:p>
          <a:endParaRPr lang="en-GB"/>
        </a:p>
      </dgm:t>
    </dgm:pt>
    <dgm:pt modelId="{288EBB0A-4F59-4499-A3EC-44E0F95F2571}" type="sibTrans" cxnId="{CE087DDB-38CC-4700-B34C-21F74C2A66DF}">
      <dgm:prSet/>
      <dgm:spPr/>
      <dgm:t>
        <a:bodyPr/>
        <a:lstStyle/>
        <a:p>
          <a:endParaRPr lang="en-GB"/>
        </a:p>
      </dgm:t>
    </dgm:pt>
    <dgm:pt modelId="{B7F549AB-B431-494F-9EC8-4E856F69401D}">
      <dgm:prSet phldrT="[Text]" phldr="0"/>
      <dgm:spPr/>
      <dgm:t>
        <a:bodyPr/>
        <a:lstStyle/>
        <a:p>
          <a:r>
            <a:rPr lang="en-GB" dirty="0">
              <a:solidFill>
                <a:schemeClr val="accent2">
                  <a:lumMod val="20000"/>
                  <a:lumOff val="80000"/>
                </a:schemeClr>
              </a:solidFill>
            </a:rPr>
            <a:t>Intellectual disabilities/impaired cognitive abilities</a:t>
          </a:r>
        </a:p>
      </dgm:t>
    </dgm:pt>
    <dgm:pt modelId="{028D0606-C46B-4F9D-A7FF-9FE57049F447}" type="parTrans" cxnId="{53573CB5-E679-4076-B6C1-BE83A2B89F42}">
      <dgm:prSet/>
      <dgm:spPr/>
      <dgm:t>
        <a:bodyPr/>
        <a:lstStyle/>
        <a:p>
          <a:endParaRPr lang="en-GB"/>
        </a:p>
      </dgm:t>
    </dgm:pt>
    <dgm:pt modelId="{C3219B90-840C-4CBE-8F62-A62ADD31C1F4}" type="sibTrans" cxnId="{53573CB5-E679-4076-B6C1-BE83A2B89F42}">
      <dgm:prSet/>
      <dgm:spPr/>
      <dgm:t>
        <a:bodyPr/>
        <a:lstStyle/>
        <a:p>
          <a:endParaRPr lang="en-GB"/>
        </a:p>
      </dgm:t>
    </dgm:pt>
    <dgm:pt modelId="{E23AE6F5-78C3-415F-9BCC-7C94054907D3}">
      <dgm:prSet phldrT="[Text]" phldr="0"/>
      <dgm:spPr/>
      <dgm:t>
        <a:bodyPr/>
        <a:lstStyle/>
        <a:p>
          <a:r>
            <a:rPr lang="en-GB" dirty="0">
              <a:solidFill>
                <a:schemeClr val="accent4">
                  <a:lumMod val="20000"/>
                  <a:lumOff val="80000"/>
                </a:schemeClr>
              </a:solidFill>
            </a:rPr>
            <a:t>Detained Individuals/immigrants/under the Mental health Act</a:t>
          </a:r>
        </a:p>
      </dgm:t>
    </dgm:pt>
    <dgm:pt modelId="{FA234409-1E9D-4D6F-8C2C-11D7B3C675E5}" type="parTrans" cxnId="{607D404F-4FC9-4A4F-BAC7-151B8D784A00}">
      <dgm:prSet/>
      <dgm:spPr/>
      <dgm:t>
        <a:bodyPr/>
        <a:lstStyle/>
        <a:p>
          <a:endParaRPr lang="en-GB"/>
        </a:p>
      </dgm:t>
    </dgm:pt>
    <dgm:pt modelId="{E6802298-AFE3-4D7F-9728-18058FFCF7F3}" type="sibTrans" cxnId="{607D404F-4FC9-4A4F-BAC7-151B8D784A00}">
      <dgm:prSet/>
      <dgm:spPr/>
      <dgm:t>
        <a:bodyPr/>
        <a:lstStyle/>
        <a:p>
          <a:endParaRPr lang="en-GB"/>
        </a:p>
      </dgm:t>
    </dgm:pt>
    <dgm:pt modelId="{4F1C1D9C-D37C-4FDD-91FB-BAFB90CE060C}">
      <dgm:prSet phldrT="[Text]" phldr="0"/>
      <dgm:spPr/>
      <dgm:t>
        <a:bodyPr/>
        <a:lstStyle/>
        <a:p>
          <a:r>
            <a:rPr lang="en-GB" dirty="0">
              <a:solidFill>
                <a:schemeClr val="accent5">
                  <a:lumMod val="20000"/>
                  <a:lumOff val="80000"/>
                </a:schemeClr>
              </a:solidFill>
            </a:rPr>
            <a:t>Cultural differences/religion/spirituality</a:t>
          </a:r>
        </a:p>
      </dgm:t>
    </dgm:pt>
    <dgm:pt modelId="{834F3F67-2A5B-4A9D-83A9-F2DF8530E151}" type="parTrans" cxnId="{0581930F-069C-4606-9E78-D442BBF0EBD6}">
      <dgm:prSet/>
      <dgm:spPr/>
      <dgm:t>
        <a:bodyPr/>
        <a:lstStyle/>
        <a:p>
          <a:endParaRPr lang="en-GB"/>
        </a:p>
      </dgm:t>
    </dgm:pt>
    <dgm:pt modelId="{F33DB89D-CBF2-4DAC-B260-751A2CEDDA2E}" type="sibTrans" cxnId="{0581930F-069C-4606-9E78-D442BBF0EBD6}">
      <dgm:prSet/>
      <dgm:spPr/>
      <dgm:t>
        <a:bodyPr/>
        <a:lstStyle/>
        <a:p>
          <a:endParaRPr lang="en-GB"/>
        </a:p>
      </dgm:t>
    </dgm:pt>
    <dgm:pt modelId="{16B3C56C-355F-4587-98B0-5E1EE69CD1A3}">
      <dgm:prSet phldrT="[Text]" phldr="0"/>
      <dgm:spPr/>
      <dgm:t>
        <a:bodyPr/>
        <a:lstStyle/>
        <a:p>
          <a:r>
            <a:rPr lang="en-GB" dirty="0">
              <a:solidFill>
                <a:schemeClr val="accent1">
                  <a:lumMod val="20000"/>
                  <a:lumOff val="80000"/>
                </a:schemeClr>
              </a:solidFill>
            </a:rPr>
            <a:t>Sexual/gender minorities/ethically or sexually diverse individuals</a:t>
          </a:r>
        </a:p>
      </dgm:t>
    </dgm:pt>
    <dgm:pt modelId="{37A433F3-405B-4631-8E63-8B8BE97D3D08}" type="parTrans" cxnId="{60834182-16AB-4305-B336-A19CDE600BA2}">
      <dgm:prSet/>
      <dgm:spPr/>
      <dgm:t>
        <a:bodyPr/>
        <a:lstStyle/>
        <a:p>
          <a:endParaRPr lang="en-GB"/>
        </a:p>
      </dgm:t>
    </dgm:pt>
    <dgm:pt modelId="{80415FF5-356F-467E-AA23-41B1EA3C10B7}" type="sibTrans" cxnId="{60834182-16AB-4305-B336-A19CDE600BA2}">
      <dgm:prSet/>
      <dgm:spPr/>
      <dgm:t>
        <a:bodyPr/>
        <a:lstStyle/>
        <a:p>
          <a:endParaRPr lang="en-GB"/>
        </a:p>
      </dgm:t>
    </dgm:pt>
    <dgm:pt modelId="{D82BDC2A-B667-479F-B2D3-223A72BEF438}" type="pres">
      <dgm:prSet presAssocID="{23200366-6E98-4470-9E1E-92EFDD3D5942}" presName="vert0" presStyleCnt="0">
        <dgm:presLayoutVars>
          <dgm:dir/>
          <dgm:animOne val="branch"/>
          <dgm:animLvl val="lvl"/>
        </dgm:presLayoutVars>
      </dgm:prSet>
      <dgm:spPr/>
    </dgm:pt>
    <dgm:pt modelId="{6BA262CB-D631-4E1B-8AB8-E99EB6187814}" type="pres">
      <dgm:prSet presAssocID="{DFFD5E46-E0E9-4261-BA26-43FFA75729C5}" presName="thickLine" presStyleLbl="alignNode1" presStyleIdx="0" presStyleCnt="1"/>
      <dgm:spPr/>
    </dgm:pt>
    <dgm:pt modelId="{B0C5F46C-9883-4BBC-A03F-AC2F266ED649}" type="pres">
      <dgm:prSet presAssocID="{DFFD5E46-E0E9-4261-BA26-43FFA75729C5}" presName="horz1" presStyleCnt="0"/>
      <dgm:spPr/>
    </dgm:pt>
    <dgm:pt modelId="{2FBD0439-CB12-4B5E-BE53-4527923007BF}" type="pres">
      <dgm:prSet presAssocID="{DFFD5E46-E0E9-4261-BA26-43FFA75729C5}" presName="tx1" presStyleLbl="revTx" presStyleIdx="0" presStyleCnt="6"/>
      <dgm:spPr/>
    </dgm:pt>
    <dgm:pt modelId="{7E7B1822-3592-4C09-880F-54763F0E4090}" type="pres">
      <dgm:prSet presAssocID="{DFFD5E46-E0E9-4261-BA26-43FFA75729C5}" presName="vert1" presStyleCnt="0"/>
      <dgm:spPr/>
    </dgm:pt>
    <dgm:pt modelId="{7551ED7E-0ABB-4F43-8CCA-B6759CE21AF3}" type="pres">
      <dgm:prSet presAssocID="{ABAD0F3D-9651-4DFC-ABD0-E1DDFBE067EC}" presName="vertSpace2a" presStyleCnt="0"/>
      <dgm:spPr/>
    </dgm:pt>
    <dgm:pt modelId="{E716651E-4796-445C-9DFE-BC7F624D54CE}" type="pres">
      <dgm:prSet presAssocID="{ABAD0F3D-9651-4DFC-ABD0-E1DDFBE067EC}" presName="horz2" presStyleCnt="0"/>
      <dgm:spPr/>
    </dgm:pt>
    <dgm:pt modelId="{BC668EB1-F020-410A-8B09-6A2CC274A8D6}" type="pres">
      <dgm:prSet presAssocID="{ABAD0F3D-9651-4DFC-ABD0-E1DDFBE067EC}" presName="horzSpace2" presStyleCnt="0"/>
      <dgm:spPr/>
    </dgm:pt>
    <dgm:pt modelId="{6860EDFA-1748-492E-BDA2-34B0E0F2C318}" type="pres">
      <dgm:prSet presAssocID="{ABAD0F3D-9651-4DFC-ABD0-E1DDFBE067EC}" presName="tx2" presStyleLbl="revTx" presStyleIdx="1" presStyleCnt="6"/>
      <dgm:spPr/>
    </dgm:pt>
    <dgm:pt modelId="{0A95B4F6-6934-4097-8654-E8479D3EFF6C}" type="pres">
      <dgm:prSet presAssocID="{ABAD0F3D-9651-4DFC-ABD0-E1DDFBE067EC}" presName="vert2" presStyleCnt="0"/>
      <dgm:spPr/>
    </dgm:pt>
    <dgm:pt modelId="{A95DEC04-5C5F-45AD-A8B0-1453DE6EED5B}" type="pres">
      <dgm:prSet presAssocID="{ABAD0F3D-9651-4DFC-ABD0-E1DDFBE067EC}" presName="thinLine2b" presStyleLbl="callout" presStyleIdx="0" presStyleCnt="5"/>
      <dgm:spPr/>
    </dgm:pt>
    <dgm:pt modelId="{A82F2B2A-8361-4005-A159-51BCAC8FD829}" type="pres">
      <dgm:prSet presAssocID="{ABAD0F3D-9651-4DFC-ABD0-E1DDFBE067EC}" presName="vertSpace2b" presStyleCnt="0"/>
      <dgm:spPr/>
    </dgm:pt>
    <dgm:pt modelId="{76992FEC-ED40-4577-B772-E88504BDCE38}" type="pres">
      <dgm:prSet presAssocID="{B7F549AB-B431-494F-9EC8-4E856F69401D}" presName="horz2" presStyleCnt="0"/>
      <dgm:spPr/>
    </dgm:pt>
    <dgm:pt modelId="{E6D4B145-8A03-4C59-8FFC-9766827C13C0}" type="pres">
      <dgm:prSet presAssocID="{B7F549AB-B431-494F-9EC8-4E856F69401D}" presName="horzSpace2" presStyleCnt="0"/>
      <dgm:spPr/>
    </dgm:pt>
    <dgm:pt modelId="{97058042-06D1-4AEA-A25B-5238F3354321}" type="pres">
      <dgm:prSet presAssocID="{B7F549AB-B431-494F-9EC8-4E856F69401D}" presName="tx2" presStyleLbl="revTx" presStyleIdx="2" presStyleCnt="6"/>
      <dgm:spPr/>
    </dgm:pt>
    <dgm:pt modelId="{A6B0C47F-1A02-4676-8709-06944DD5F09F}" type="pres">
      <dgm:prSet presAssocID="{B7F549AB-B431-494F-9EC8-4E856F69401D}" presName="vert2" presStyleCnt="0"/>
      <dgm:spPr/>
    </dgm:pt>
    <dgm:pt modelId="{CA9BF356-D63D-4B92-9964-70EB517BEB6C}" type="pres">
      <dgm:prSet presAssocID="{B7F549AB-B431-494F-9EC8-4E856F69401D}" presName="thinLine2b" presStyleLbl="callout" presStyleIdx="1" presStyleCnt="5"/>
      <dgm:spPr/>
    </dgm:pt>
    <dgm:pt modelId="{D20981E4-7777-4BA1-A13E-408C60218619}" type="pres">
      <dgm:prSet presAssocID="{B7F549AB-B431-494F-9EC8-4E856F69401D}" presName="vertSpace2b" presStyleCnt="0"/>
      <dgm:spPr/>
    </dgm:pt>
    <dgm:pt modelId="{B83CDB4B-CFBF-47B7-B4DC-1903C79C9CBE}" type="pres">
      <dgm:prSet presAssocID="{E23AE6F5-78C3-415F-9BCC-7C94054907D3}" presName="horz2" presStyleCnt="0"/>
      <dgm:spPr/>
    </dgm:pt>
    <dgm:pt modelId="{8C691A36-C649-4276-A9AA-6C43611745A7}" type="pres">
      <dgm:prSet presAssocID="{E23AE6F5-78C3-415F-9BCC-7C94054907D3}" presName="horzSpace2" presStyleCnt="0"/>
      <dgm:spPr/>
    </dgm:pt>
    <dgm:pt modelId="{0E494F2F-C25C-4A98-9E24-A2425730DC15}" type="pres">
      <dgm:prSet presAssocID="{E23AE6F5-78C3-415F-9BCC-7C94054907D3}" presName="tx2" presStyleLbl="revTx" presStyleIdx="3" presStyleCnt="6"/>
      <dgm:spPr/>
    </dgm:pt>
    <dgm:pt modelId="{0478A07E-86DF-47EB-A977-847AE8BBB74B}" type="pres">
      <dgm:prSet presAssocID="{E23AE6F5-78C3-415F-9BCC-7C94054907D3}" presName="vert2" presStyleCnt="0"/>
      <dgm:spPr/>
    </dgm:pt>
    <dgm:pt modelId="{8F63E8B6-99DB-4097-A8B7-D559F5AC023B}" type="pres">
      <dgm:prSet presAssocID="{E23AE6F5-78C3-415F-9BCC-7C94054907D3}" presName="thinLine2b" presStyleLbl="callout" presStyleIdx="2" presStyleCnt="5"/>
      <dgm:spPr/>
    </dgm:pt>
    <dgm:pt modelId="{95264328-C264-4426-906F-3106894B0A1B}" type="pres">
      <dgm:prSet presAssocID="{E23AE6F5-78C3-415F-9BCC-7C94054907D3}" presName="vertSpace2b" presStyleCnt="0"/>
      <dgm:spPr/>
    </dgm:pt>
    <dgm:pt modelId="{A536560B-130B-4B78-967A-6B03BC7C6500}" type="pres">
      <dgm:prSet presAssocID="{4F1C1D9C-D37C-4FDD-91FB-BAFB90CE060C}" presName="horz2" presStyleCnt="0"/>
      <dgm:spPr/>
    </dgm:pt>
    <dgm:pt modelId="{0318E0E0-15A5-4BA5-B52D-9D359DE920D9}" type="pres">
      <dgm:prSet presAssocID="{4F1C1D9C-D37C-4FDD-91FB-BAFB90CE060C}" presName="horzSpace2" presStyleCnt="0"/>
      <dgm:spPr/>
    </dgm:pt>
    <dgm:pt modelId="{D6C0E208-4021-4CFB-9715-A8610B48C3CD}" type="pres">
      <dgm:prSet presAssocID="{4F1C1D9C-D37C-4FDD-91FB-BAFB90CE060C}" presName="tx2" presStyleLbl="revTx" presStyleIdx="4" presStyleCnt="6"/>
      <dgm:spPr/>
    </dgm:pt>
    <dgm:pt modelId="{092DD83C-9FE8-47D9-9C42-F9C3666A1849}" type="pres">
      <dgm:prSet presAssocID="{4F1C1D9C-D37C-4FDD-91FB-BAFB90CE060C}" presName="vert2" presStyleCnt="0"/>
      <dgm:spPr/>
    </dgm:pt>
    <dgm:pt modelId="{6A576F7F-B9BD-4191-B1BC-DA19CA02600B}" type="pres">
      <dgm:prSet presAssocID="{4F1C1D9C-D37C-4FDD-91FB-BAFB90CE060C}" presName="thinLine2b" presStyleLbl="callout" presStyleIdx="3" presStyleCnt="5"/>
      <dgm:spPr/>
    </dgm:pt>
    <dgm:pt modelId="{65B642B3-44E0-4DDF-A8E7-9CA71BA3659A}" type="pres">
      <dgm:prSet presAssocID="{4F1C1D9C-D37C-4FDD-91FB-BAFB90CE060C}" presName="vertSpace2b" presStyleCnt="0"/>
      <dgm:spPr/>
    </dgm:pt>
    <dgm:pt modelId="{13C5EB64-3A90-4A72-BF53-963D4C571EB9}" type="pres">
      <dgm:prSet presAssocID="{16B3C56C-355F-4587-98B0-5E1EE69CD1A3}" presName="horz2" presStyleCnt="0"/>
      <dgm:spPr/>
    </dgm:pt>
    <dgm:pt modelId="{0F287C1E-68B1-4A18-92B1-0774FF934D28}" type="pres">
      <dgm:prSet presAssocID="{16B3C56C-355F-4587-98B0-5E1EE69CD1A3}" presName="horzSpace2" presStyleCnt="0"/>
      <dgm:spPr/>
    </dgm:pt>
    <dgm:pt modelId="{044EF167-AAC4-42BB-ADDD-95C858D571CD}" type="pres">
      <dgm:prSet presAssocID="{16B3C56C-355F-4587-98B0-5E1EE69CD1A3}" presName="tx2" presStyleLbl="revTx" presStyleIdx="5" presStyleCnt="6"/>
      <dgm:spPr/>
    </dgm:pt>
    <dgm:pt modelId="{9CA4A9E6-FB6E-445F-A46D-227AE18915EC}" type="pres">
      <dgm:prSet presAssocID="{16B3C56C-355F-4587-98B0-5E1EE69CD1A3}" presName="vert2" presStyleCnt="0"/>
      <dgm:spPr/>
    </dgm:pt>
    <dgm:pt modelId="{ABFE55B7-8D18-487A-ABCD-82293B1093C5}" type="pres">
      <dgm:prSet presAssocID="{16B3C56C-355F-4587-98B0-5E1EE69CD1A3}" presName="thinLine2b" presStyleLbl="callout" presStyleIdx="4" presStyleCnt="5"/>
      <dgm:spPr/>
    </dgm:pt>
    <dgm:pt modelId="{572328B1-82A8-4075-B100-875E7869142B}" type="pres">
      <dgm:prSet presAssocID="{16B3C56C-355F-4587-98B0-5E1EE69CD1A3}" presName="vertSpace2b" presStyleCnt="0"/>
      <dgm:spPr/>
    </dgm:pt>
  </dgm:ptLst>
  <dgm:cxnLst>
    <dgm:cxn modelId="{0581930F-069C-4606-9E78-D442BBF0EBD6}" srcId="{DFFD5E46-E0E9-4261-BA26-43FFA75729C5}" destId="{4F1C1D9C-D37C-4FDD-91FB-BAFB90CE060C}" srcOrd="3" destOrd="0" parTransId="{834F3F67-2A5B-4A9D-83A9-F2DF8530E151}" sibTransId="{F33DB89D-CBF2-4DAC-B260-751A2CEDDA2E}"/>
    <dgm:cxn modelId="{20CBD714-0E0E-4CCE-AC68-80966AE80D07}" srcId="{23200366-6E98-4470-9E1E-92EFDD3D5942}" destId="{DFFD5E46-E0E9-4261-BA26-43FFA75729C5}" srcOrd="0" destOrd="0" parTransId="{2968DF0B-73D9-4306-A6D7-FCC4FAD61D10}" sibTransId="{AF9C456D-65B3-4404-B940-6D9A8D693CCB}"/>
    <dgm:cxn modelId="{17918915-1422-4EE3-AFAE-54925D1F2E89}" type="presOf" srcId="{E23AE6F5-78C3-415F-9BCC-7C94054907D3}" destId="{0E494F2F-C25C-4A98-9E24-A2425730DC15}" srcOrd="0" destOrd="0" presId="urn:microsoft.com/office/officeart/2008/layout/LinedList"/>
    <dgm:cxn modelId="{3A7CF332-D0FC-49EA-92FF-0A7F6600ADE2}" type="presOf" srcId="{4F1C1D9C-D37C-4FDD-91FB-BAFB90CE060C}" destId="{D6C0E208-4021-4CFB-9715-A8610B48C3CD}" srcOrd="0" destOrd="0" presId="urn:microsoft.com/office/officeart/2008/layout/LinedList"/>
    <dgm:cxn modelId="{6DF96E5E-B648-4122-ACC9-D3E77811DE4E}" type="presOf" srcId="{B7F549AB-B431-494F-9EC8-4E856F69401D}" destId="{97058042-06D1-4AEA-A25B-5238F3354321}" srcOrd="0" destOrd="0" presId="urn:microsoft.com/office/officeart/2008/layout/LinedList"/>
    <dgm:cxn modelId="{8ACEEE6E-A0B8-407A-8CF5-FCE85675EC82}" type="presOf" srcId="{DFFD5E46-E0E9-4261-BA26-43FFA75729C5}" destId="{2FBD0439-CB12-4B5E-BE53-4527923007BF}" srcOrd="0" destOrd="0" presId="urn:microsoft.com/office/officeart/2008/layout/LinedList"/>
    <dgm:cxn modelId="{607D404F-4FC9-4A4F-BAC7-151B8D784A00}" srcId="{DFFD5E46-E0E9-4261-BA26-43FFA75729C5}" destId="{E23AE6F5-78C3-415F-9BCC-7C94054907D3}" srcOrd="2" destOrd="0" parTransId="{FA234409-1E9D-4D6F-8C2C-11D7B3C675E5}" sibTransId="{E6802298-AFE3-4D7F-9728-18058FFCF7F3}"/>
    <dgm:cxn modelId="{EBA1C650-A5F8-4887-9900-7E3A14165D41}" type="presOf" srcId="{23200366-6E98-4470-9E1E-92EFDD3D5942}" destId="{D82BDC2A-B667-479F-B2D3-223A72BEF438}" srcOrd="0" destOrd="0" presId="urn:microsoft.com/office/officeart/2008/layout/LinedList"/>
    <dgm:cxn modelId="{60834182-16AB-4305-B336-A19CDE600BA2}" srcId="{DFFD5E46-E0E9-4261-BA26-43FFA75729C5}" destId="{16B3C56C-355F-4587-98B0-5E1EE69CD1A3}" srcOrd="4" destOrd="0" parTransId="{37A433F3-405B-4631-8E63-8B8BE97D3D08}" sibTransId="{80415FF5-356F-467E-AA23-41B1EA3C10B7}"/>
    <dgm:cxn modelId="{50F2908F-096F-46C0-833A-D44895BC121F}" type="presOf" srcId="{16B3C56C-355F-4587-98B0-5E1EE69CD1A3}" destId="{044EF167-AAC4-42BB-ADDD-95C858D571CD}" srcOrd="0" destOrd="0" presId="urn:microsoft.com/office/officeart/2008/layout/LinedList"/>
    <dgm:cxn modelId="{53573CB5-E679-4076-B6C1-BE83A2B89F42}" srcId="{DFFD5E46-E0E9-4261-BA26-43FFA75729C5}" destId="{B7F549AB-B431-494F-9EC8-4E856F69401D}" srcOrd="1" destOrd="0" parTransId="{028D0606-C46B-4F9D-A7FF-9FE57049F447}" sibTransId="{C3219B90-840C-4CBE-8F62-A62ADD31C1F4}"/>
    <dgm:cxn modelId="{CE087DDB-38CC-4700-B34C-21F74C2A66DF}" srcId="{DFFD5E46-E0E9-4261-BA26-43FFA75729C5}" destId="{ABAD0F3D-9651-4DFC-ABD0-E1DDFBE067EC}" srcOrd="0" destOrd="0" parTransId="{343D6DC0-F902-4C2F-93C0-113911F34C4A}" sibTransId="{288EBB0A-4F59-4499-A3EC-44E0F95F2571}"/>
    <dgm:cxn modelId="{1D18B9DC-0849-44D9-883B-7BC92E16CF1F}" type="presOf" srcId="{ABAD0F3D-9651-4DFC-ABD0-E1DDFBE067EC}" destId="{6860EDFA-1748-492E-BDA2-34B0E0F2C318}" srcOrd="0" destOrd="0" presId="urn:microsoft.com/office/officeart/2008/layout/LinedList"/>
    <dgm:cxn modelId="{DCB15335-BCE6-4445-8255-8A9338FE749B}" type="presParOf" srcId="{D82BDC2A-B667-479F-B2D3-223A72BEF438}" destId="{6BA262CB-D631-4E1B-8AB8-E99EB6187814}" srcOrd="0" destOrd="0" presId="urn:microsoft.com/office/officeart/2008/layout/LinedList"/>
    <dgm:cxn modelId="{95015FC1-F1F0-4E9C-9E73-CB52D2256FC6}" type="presParOf" srcId="{D82BDC2A-B667-479F-B2D3-223A72BEF438}" destId="{B0C5F46C-9883-4BBC-A03F-AC2F266ED649}" srcOrd="1" destOrd="0" presId="urn:microsoft.com/office/officeart/2008/layout/LinedList"/>
    <dgm:cxn modelId="{19B75678-D7A5-495E-903B-EC2E3A2AB703}" type="presParOf" srcId="{B0C5F46C-9883-4BBC-A03F-AC2F266ED649}" destId="{2FBD0439-CB12-4B5E-BE53-4527923007BF}" srcOrd="0" destOrd="0" presId="urn:microsoft.com/office/officeart/2008/layout/LinedList"/>
    <dgm:cxn modelId="{9C3D34A0-E0A6-40C9-B635-6F85F6C7F641}" type="presParOf" srcId="{B0C5F46C-9883-4BBC-A03F-AC2F266ED649}" destId="{7E7B1822-3592-4C09-880F-54763F0E4090}" srcOrd="1" destOrd="0" presId="urn:microsoft.com/office/officeart/2008/layout/LinedList"/>
    <dgm:cxn modelId="{2D278D89-91DF-4A45-8866-A5FC1F6A12F2}" type="presParOf" srcId="{7E7B1822-3592-4C09-880F-54763F0E4090}" destId="{7551ED7E-0ABB-4F43-8CCA-B6759CE21AF3}" srcOrd="0" destOrd="0" presId="urn:microsoft.com/office/officeart/2008/layout/LinedList"/>
    <dgm:cxn modelId="{34339791-AF98-4E14-A9E7-F86D8FB42D0B}" type="presParOf" srcId="{7E7B1822-3592-4C09-880F-54763F0E4090}" destId="{E716651E-4796-445C-9DFE-BC7F624D54CE}" srcOrd="1" destOrd="0" presId="urn:microsoft.com/office/officeart/2008/layout/LinedList"/>
    <dgm:cxn modelId="{7DD0DD40-8935-42BD-A07C-AD00F5FE74BB}" type="presParOf" srcId="{E716651E-4796-445C-9DFE-BC7F624D54CE}" destId="{BC668EB1-F020-410A-8B09-6A2CC274A8D6}" srcOrd="0" destOrd="0" presId="urn:microsoft.com/office/officeart/2008/layout/LinedList"/>
    <dgm:cxn modelId="{F46F4AD0-63B2-45BE-80B7-0ACFE6C76B62}" type="presParOf" srcId="{E716651E-4796-445C-9DFE-BC7F624D54CE}" destId="{6860EDFA-1748-492E-BDA2-34B0E0F2C318}" srcOrd="1" destOrd="0" presId="urn:microsoft.com/office/officeart/2008/layout/LinedList"/>
    <dgm:cxn modelId="{70A5B662-838B-4979-9440-E3ACE4929072}" type="presParOf" srcId="{E716651E-4796-445C-9DFE-BC7F624D54CE}" destId="{0A95B4F6-6934-4097-8654-E8479D3EFF6C}" srcOrd="2" destOrd="0" presId="urn:microsoft.com/office/officeart/2008/layout/LinedList"/>
    <dgm:cxn modelId="{5B8A0F0B-E61E-4888-BE3B-F505562E3082}" type="presParOf" srcId="{7E7B1822-3592-4C09-880F-54763F0E4090}" destId="{A95DEC04-5C5F-45AD-A8B0-1453DE6EED5B}" srcOrd="2" destOrd="0" presId="urn:microsoft.com/office/officeart/2008/layout/LinedList"/>
    <dgm:cxn modelId="{C80D0851-7CB9-4730-85E3-A10861779DB7}" type="presParOf" srcId="{7E7B1822-3592-4C09-880F-54763F0E4090}" destId="{A82F2B2A-8361-4005-A159-51BCAC8FD829}" srcOrd="3" destOrd="0" presId="urn:microsoft.com/office/officeart/2008/layout/LinedList"/>
    <dgm:cxn modelId="{204DDA0B-0CC8-4C55-9B79-BF6C9F744534}" type="presParOf" srcId="{7E7B1822-3592-4C09-880F-54763F0E4090}" destId="{76992FEC-ED40-4577-B772-E88504BDCE38}" srcOrd="4" destOrd="0" presId="urn:microsoft.com/office/officeart/2008/layout/LinedList"/>
    <dgm:cxn modelId="{A571298D-38C9-41B8-B94A-7060745917F0}" type="presParOf" srcId="{76992FEC-ED40-4577-B772-E88504BDCE38}" destId="{E6D4B145-8A03-4C59-8FFC-9766827C13C0}" srcOrd="0" destOrd="0" presId="urn:microsoft.com/office/officeart/2008/layout/LinedList"/>
    <dgm:cxn modelId="{DD622223-5918-4014-8439-E9D60DEC466A}" type="presParOf" srcId="{76992FEC-ED40-4577-B772-E88504BDCE38}" destId="{97058042-06D1-4AEA-A25B-5238F3354321}" srcOrd="1" destOrd="0" presId="urn:microsoft.com/office/officeart/2008/layout/LinedList"/>
    <dgm:cxn modelId="{11B3AA1F-859F-4035-BAF8-EF7B33B2223E}" type="presParOf" srcId="{76992FEC-ED40-4577-B772-E88504BDCE38}" destId="{A6B0C47F-1A02-4676-8709-06944DD5F09F}" srcOrd="2" destOrd="0" presId="urn:microsoft.com/office/officeart/2008/layout/LinedList"/>
    <dgm:cxn modelId="{F664F725-6394-4EF3-8CC4-24ED9F468A9A}" type="presParOf" srcId="{7E7B1822-3592-4C09-880F-54763F0E4090}" destId="{CA9BF356-D63D-4B92-9964-70EB517BEB6C}" srcOrd="5" destOrd="0" presId="urn:microsoft.com/office/officeart/2008/layout/LinedList"/>
    <dgm:cxn modelId="{11DF097B-93A3-4565-9D74-BDA5D38D1D5C}" type="presParOf" srcId="{7E7B1822-3592-4C09-880F-54763F0E4090}" destId="{D20981E4-7777-4BA1-A13E-408C60218619}" srcOrd="6" destOrd="0" presId="urn:microsoft.com/office/officeart/2008/layout/LinedList"/>
    <dgm:cxn modelId="{FD03F31C-9094-45C0-B5A6-BFF82F21F9DA}" type="presParOf" srcId="{7E7B1822-3592-4C09-880F-54763F0E4090}" destId="{B83CDB4B-CFBF-47B7-B4DC-1903C79C9CBE}" srcOrd="7" destOrd="0" presId="urn:microsoft.com/office/officeart/2008/layout/LinedList"/>
    <dgm:cxn modelId="{C3B75BF5-F525-494C-9182-E27B3642A476}" type="presParOf" srcId="{B83CDB4B-CFBF-47B7-B4DC-1903C79C9CBE}" destId="{8C691A36-C649-4276-A9AA-6C43611745A7}" srcOrd="0" destOrd="0" presId="urn:microsoft.com/office/officeart/2008/layout/LinedList"/>
    <dgm:cxn modelId="{258CD599-D8B1-4342-A417-251AA5B2E77B}" type="presParOf" srcId="{B83CDB4B-CFBF-47B7-B4DC-1903C79C9CBE}" destId="{0E494F2F-C25C-4A98-9E24-A2425730DC15}" srcOrd="1" destOrd="0" presId="urn:microsoft.com/office/officeart/2008/layout/LinedList"/>
    <dgm:cxn modelId="{35335644-79CD-47EF-8FF4-2B253D28DE72}" type="presParOf" srcId="{B83CDB4B-CFBF-47B7-B4DC-1903C79C9CBE}" destId="{0478A07E-86DF-47EB-A977-847AE8BBB74B}" srcOrd="2" destOrd="0" presId="urn:microsoft.com/office/officeart/2008/layout/LinedList"/>
    <dgm:cxn modelId="{CB31AA8C-E9F3-4E16-8085-4FACF7B8C61A}" type="presParOf" srcId="{7E7B1822-3592-4C09-880F-54763F0E4090}" destId="{8F63E8B6-99DB-4097-A8B7-D559F5AC023B}" srcOrd="8" destOrd="0" presId="urn:microsoft.com/office/officeart/2008/layout/LinedList"/>
    <dgm:cxn modelId="{4A043D17-2A5F-41DA-88D5-54FC19B5C560}" type="presParOf" srcId="{7E7B1822-3592-4C09-880F-54763F0E4090}" destId="{95264328-C264-4426-906F-3106894B0A1B}" srcOrd="9" destOrd="0" presId="urn:microsoft.com/office/officeart/2008/layout/LinedList"/>
    <dgm:cxn modelId="{1D21105D-4943-4E6E-B9E6-36B1E96FC1D0}" type="presParOf" srcId="{7E7B1822-3592-4C09-880F-54763F0E4090}" destId="{A536560B-130B-4B78-967A-6B03BC7C6500}" srcOrd="10" destOrd="0" presId="urn:microsoft.com/office/officeart/2008/layout/LinedList"/>
    <dgm:cxn modelId="{87818A67-0CF3-4752-8470-5AAB6B6609BC}" type="presParOf" srcId="{A536560B-130B-4B78-967A-6B03BC7C6500}" destId="{0318E0E0-15A5-4BA5-B52D-9D359DE920D9}" srcOrd="0" destOrd="0" presId="urn:microsoft.com/office/officeart/2008/layout/LinedList"/>
    <dgm:cxn modelId="{5978857D-E738-4CAA-9C63-AB69600D1C65}" type="presParOf" srcId="{A536560B-130B-4B78-967A-6B03BC7C6500}" destId="{D6C0E208-4021-4CFB-9715-A8610B48C3CD}" srcOrd="1" destOrd="0" presId="urn:microsoft.com/office/officeart/2008/layout/LinedList"/>
    <dgm:cxn modelId="{2A30B195-0F7D-485F-9089-94A638ED6FC6}" type="presParOf" srcId="{A536560B-130B-4B78-967A-6B03BC7C6500}" destId="{092DD83C-9FE8-47D9-9C42-F9C3666A1849}" srcOrd="2" destOrd="0" presId="urn:microsoft.com/office/officeart/2008/layout/LinedList"/>
    <dgm:cxn modelId="{9D0936CB-AB29-4768-8256-7854A3F7D89D}" type="presParOf" srcId="{7E7B1822-3592-4C09-880F-54763F0E4090}" destId="{6A576F7F-B9BD-4191-B1BC-DA19CA02600B}" srcOrd="11" destOrd="0" presId="urn:microsoft.com/office/officeart/2008/layout/LinedList"/>
    <dgm:cxn modelId="{E7656A93-D38C-4D7A-8EF2-3CA02A3D8431}" type="presParOf" srcId="{7E7B1822-3592-4C09-880F-54763F0E4090}" destId="{65B642B3-44E0-4DDF-A8E7-9CA71BA3659A}" srcOrd="12" destOrd="0" presId="urn:microsoft.com/office/officeart/2008/layout/LinedList"/>
    <dgm:cxn modelId="{1C2E089A-92C4-4A16-862F-F93896B8CE8C}" type="presParOf" srcId="{7E7B1822-3592-4C09-880F-54763F0E4090}" destId="{13C5EB64-3A90-4A72-BF53-963D4C571EB9}" srcOrd="13" destOrd="0" presId="urn:microsoft.com/office/officeart/2008/layout/LinedList"/>
    <dgm:cxn modelId="{11A55EAA-B971-4FCD-AE8D-D263C9FFE22F}" type="presParOf" srcId="{13C5EB64-3A90-4A72-BF53-963D4C571EB9}" destId="{0F287C1E-68B1-4A18-92B1-0774FF934D28}" srcOrd="0" destOrd="0" presId="urn:microsoft.com/office/officeart/2008/layout/LinedList"/>
    <dgm:cxn modelId="{74CB42E1-B8FB-4AFC-8403-C2213E4A099D}" type="presParOf" srcId="{13C5EB64-3A90-4A72-BF53-963D4C571EB9}" destId="{044EF167-AAC4-42BB-ADDD-95C858D571CD}" srcOrd="1" destOrd="0" presId="urn:microsoft.com/office/officeart/2008/layout/LinedList"/>
    <dgm:cxn modelId="{E854D636-6F95-4D8F-96C9-4361940EAA71}" type="presParOf" srcId="{13C5EB64-3A90-4A72-BF53-963D4C571EB9}" destId="{9CA4A9E6-FB6E-445F-A46D-227AE18915EC}" srcOrd="2" destOrd="0" presId="urn:microsoft.com/office/officeart/2008/layout/LinedList"/>
    <dgm:cxn modelId="{FAA704A4-99D8-4E21-B281-73D7AB9EDBBF}" type="presParOf" srcId="{7E7B1822-3592-4C09-880F-54763F0E4090}" destId="{ABFE55B7-8D18-487A-ABCD-82293B1093C5}" srcOrd="14" destOrd="0" presId="urn:microsoft.com/office/officeart/2008/layout/LinedList"/>
    <dgm:cxn modelId="{FB10BA61-64E4-4504-B856-ACBEF6DAF620}" type="presParOf" srcId="{7E7B1822-3592-4C09-880F-54763F0E4090}" destId="{572328B1-82A8-4075-B100-875E7869142B}" srcOrd="15"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7252FC-A630-4711-9284-EE7D7548B4EE}" type="doc">
      <dgm:prSet loTypeId="urn:microsoft.com/office/officeart/2005/8/layout/cycle6" loCatId="cycle" qsTypeId="urn:microsoft.com/office/officeart/2005/8/quickstyle/simple1" qsCatId="simple" csTypeId="urn:microsoft.com/office/officeart/2005/8/colors/colorful1" csCatId="colorful" phldr="1"/>
      <dgm:spPr/>
      <dgm:t>
        <a:bodyPr/>
        <a:lstStyle/>
        <a:p>
          <a:endParaRPr lang="en-GB"/>
        </a:p>
      </dgm:t>
    </dgm:pt>
    <dgm:pt modelId="{7A043874-CAC5-439B-8DB4-32AFB369D14B}">
      <dgm:prSet phldrT="[Text]" phldr="0"/>
      <dgm:spPr/>
      <dgm:t>
        <a:bodyPr/>
        <a:lstStyle/>
        <a:p>
          <a:r>
            <a:rPr lang="en-GB" dirty="0">
              <a:solidFill>
                <a:schemeClr val="tx1"/>
              </a:solidFill>
            </a:rPr>
            <a:t>Neglect</a:t>
          </a:r>
          <a:r>
            <a:rPr lang="en-GB" dirty="0"/>
            <a:t> </a:t>
          </a:r>
        </a:p>
      </dgm:t>
    </dgm:pt>
    <dgm:pt modelId="{0C7AD701-86E1-4039-9D72-04AE0A2E780D}" type="parTrans" cxnId="{8F738BCF-E932-4F67-AFD9-BF5170CED9A3}">
      <dgm:prSet/>
      <dgm:spPr/>
      <dgm:t>
        <a:bodyPr/>
        <a:lstStyle/>
        <a:p>
          <a:endParaRPr lang="en-GB"/>
        </a:p>
      </dgm:t>
    </dgm:pt>
    <dgm:pt modelId="{EDEB2C60-C097-4BAB-A6AE-BFAFB62872AC}" type="sibTrans" cxnId="{8F738BCF-E932-4F67-AFD9-BF5170CED9A3}">
      <dgm:prSet/>
      <dgm:spPr/>
      <dgm:t>
        <a:bodyPr/>
        <a:lstStyle/>
        <a:p>
          <a:endParaRPr lang="en-GB"/>
        </a:p>
      </dgm:t>
    </dgm:pt>
    <dgm:pt modelId="{0E9567F2-44E8-43EF-AB54-D11277210415}">
      <dgm:prSet phldrT="[Text]" phldr="0"/>
      <dgm:spPr/>
      <dgm:t>
        <a:bodyPr/>
        <a:lstStyle/>
        <a:p>
          <a:r>
            <a:rPr lang="en-GB" dirty="0"/>
            <a:t>Sexual violence</a:t>
          </a:r>
        </a:p>
      </dgm:t>
    </dgm:pt>
    <dgm:pt modelId="{73F89D13-D8D1-4228-8275-292EDF44E083}" type="parTrans" cxnId="{2637806F-59E6-4B9E-906B-63D7B61718CA}">
      <dgm:prSet/>
      <dgm:spPr/>
      <dgm:t>
        <a:bodyPr/>
        <a:lstStyle/>
        <a:p>
          <a:endParaRPr lang="en-GB"/>
        </a:p>
      </dgm:t>
    </dgm:pt>
    <dgm:pt modelId="{1C82DF13-ECFF-4742-A3EC-CCEDE77BA23D}" type="sibTrans" cxnId="{2637806F-59E6-4B9E-906B-63D7B61718CA}">
      <dgm:prSet/>
      <dgm:spPr/>
      <dgm:t>
        <a:bodyPr/>
        <a:lstStyle/>
        <a:p>
          <a:endParaRPr lang="en-GB"/>
        </a:p>
      </dgm:t>
    </dgm:pt>
    <dgm:pt modelId="{6268D8FA-78A5-4820-AE35-D7701BE2CF95}">
      <dgm:prSet phldrT="[Text]" phldr="0"/>
      <dgm:spPr/>
      <dgm:t>
        <a:bodyPr/>
        <a:lstStyle/>
        <a:p>
          <a:r>
            <a:rPr lang="en-GB" dirty="0"/>
            <a:t>Emotional abuse</a:t>
          </a:r>
        </a:p>
      </dgm:t>
    </dgm:pt>
    <dgm:pt modelId="{60C8C7FD-5B7F-4A05-A332-B206FB85EFDB}" type="parTrans" cxnId="{18900235-0EE7-445F-A7F5-07A949FE90BF}">
      <dgm:prSet/>
      <dgm:spPr/>
      <dgm:t>
        <a:bodyPr/>
        <a:lstStyle/>
        <a:p>
          <a:endParaRPr lang="en-GB"/>
        </a:p>
      </dgm:t>
    </dgm:pt>
    <dgm:pt modelId="{4CBF58BC-C728-4296-BAF1-6196956205CA}" type="sibTrans" cxnId="{18900235-0EE7-445F-A7F5-07A949FE90BF}">
      <dgm:prSet/>
      <dgm:spPr/>
      <dgm:t>
        <a:bodyPr/>
        <a:lstStyle/>
        <a:p>
          <a:endParaRPr lang="en-GB"/>
        </a:p>
      </dgm:t>
    </dgm:pt>
    <dgm:pt modelId="{C39D260D-0354-44B7-A273-5ACD77DCB49A}">
      <dgm:prSet phldrT="[Text]" phldr="0"/>
      <dgm:spPr/>
      <dgm:t>
        <a:bodyPr/>
        <a:lstStyle/>
        <a:p>
          <a:r>
            <a:rPr lang="en-GB" dirty="0"/>
            <a:t>Financial abuse</a:t>
          </a:r>
        </a:p>
      </dgm:t>
    </dgm:pt>
    <dgm:pt modelId="{9318BB5D-881A-4742-8EAB-F0A6686B0701}" type="parTrans" cxnId="{A008A50A-9EAA-4609-A49F-7FFFE8621291}">
      <dgm:prSet/>
      <dgm:spPr/>
      <dgm:t>
        <a:bodyPr/>
        <a:lstStyle/>
        <a:p>
          <a:endParaRPr lang="en-GB"/>
        </a:p>
      </dgm:t>
    </dgm:pt>
    <dgm:pt modelId="{E548FBF5-1774-4275-9409-1EF790738607}" type="sibTrans" cxnId="{A008A50A-9EAA-4609-A49F-7FFFE8621291}">
      <dgm:prSet/>
      <dgm:spPr/>
      <dgm:t>
        <a:bodyPr/>
        <a:lstStyle/>
        <a:p>
          <a:endParaRPr lang="en-GB"/>
        </a:p>
      </dgm:t>
    </dgm:pt>
    <dgm:pt modelId="{60D8365C-EB7D-44FA-9B19-D2E9309D92B4}">
      <dgm:prSet phldrT="[Text]" phldr="0"/>
      <dgm:spPr/>
      <dgm:t>
        <a:bodyPr/>
        <a:lstStyle/>
        <a:p>
          <a:r>
            <a:rPr lang="en-GB" dirty="0">
              <a:solidFill>
                <a:schemeClr val="tx1"/>
              </a:solidFill>
            </a:rPr>
            <a:t>Institutional abuse</a:t>
          </a:r>
        </a:p>
      </dgm:t>
    </dgm:pt>
    <dgm:pt modelId="{C02D1126-8F3B-495B-ACE7-182E8D879F04}" type="parTrans" cxnId="{812ADE7E-A9A6-44F7-A119-27D892AC1932}">
      <dgm:prSet/>
      <dgm:spPr/>
      <dgm:t>
        <a:bodyPr/>
        <a:lstStyle/>
        <a:p>
          <a:endParaRPr lang="en-GB"/>
        </a:p>
      </dgm:t>
    </dgm:pt>
    <dgm:pt modelId="{DD5B8F5F-00C4-4D9A-AB8D-E45A78AF824B}" type="sibTrans" cxnId="{812ADE7E-A9A6-44F7-A119-27D892AC1932}">
      <dgm:prSet/>
      <dgm:spPr/>
      <dgm:t>
        <a:bodyPr/>
        <a:lstStyle/>
        <a:p>
          <a:endParaRPr lang="en-GB"/>
        </a:p>
      </dgm:t>
    </dgm:pt>
    <dgm:pt modelId="{5F26E2AB-F864-43C9-B41D-D92C820B9BB7}">
      <dgm:prSet/>
      <dgm:spPr/>
      <dgm:t>
        <a:bodyPr/>
        <a:lstStyle/>
        <a:p>
          <a:pPr>
            <a:buNone/>
          </a:pPr>
          <a:r>
            <a:rPr lang="en-GB" b="0" i="0" dirty="0">
              <a:solidFill>
                <a:schemeClr val="tx1"/>
              </a:solidFill>
            </a:rPr>
            <a:t>Physical abuse</a:t>
          </a:r>
          <a:endParaRPr lang="en-GB" dirty="0">
            <a:solidFill>
              <a:schemeClr val="tx1"/>
            </a:solidFill>
          </a:endParaRPr>
        </a:p>
      </dgm:t>
    </dgm:pt>
    <dgm:pt modelId="{5D8C46F6-1CA4-4849-8874-453A0F6B16B1}" type="parTrans" cxnId="{B4ECD936-CB5E-4E90-9693-BF52012621D1}">
      <dgm:prSet/>
      <dgm:spPr/>
      <dgm:t>
        <a:bodyPr/>
        <a:lstStyle/>
        <a:p>
          <a:endParaRPr lang="en-GB"/>
        </a:p>
      </dgm:t>
    </dgm:pt>
    <dgm:pt modelId="{21EC101A-C618-43F6-B0B2-6E9A92D90735}" type="sibTrans" cxnId="{B4ECD936-CB5E-4E90-9693-BF52012621D1}">
      <dgm:prSet/>
      <dgm:spPr/>
      <dgm:t>
        <a:bodyPr/>
        <a:lstStyle/>
        <a:p>
          <a:endParaRPr lang="en-GB"/>
        </a:p>
      </dgm:t>
    </dgm:pt>
    <dgm:pt modelId="{F96F1DEB-5DB9-4E85-BBA8-B1B01B01922D}" type="pres">
      <dgm:prSet presAssocID="{AF7252FC-A630-4711-9284-EE7D7548B4EE}" presName="cycle" presStyleCnt="0">
        <dgm:presLayoutVars>
          <dgm:dir/>
          <dgm:resizeHandles val="exact"/>
        </dgm:presLayoutVars>
      </dgm:prSet>
      <dgm:spPr/>
    </dgm:pt>
    <dgm:pt modelId="{9E20E216-2C28-4C6C-9E06-E332B66CAFC7}" type="pres">
      <dgm:prSet presAssocID="{7A043874-CAC5-439B-8DB4-32AFB369D14B}" presName="node" presStyleLbl="node1" presStyleIdx="0" presStyleCnt="6">
        <dgm:presLayoutVars>
          <dgm:bulletEnabled val="1"/>
        </dgm:presLayoutVars>
      </dgm:prSet>
      <dgm:spPr/>
    </dgm:pt>
    <dgm:pt modelId="{F51EB316-4966-414D-B000-424FEC1C0724}" type="pres">
      <dgm:prSet presAssocID="{7A043874-CAC5-439B-8DB4-32AFB369D14B}" presName="spNode" presStyleCnt="0"/>
      <dgm:spPr/>
    </dgm:pt>
    <dgm:pt modelId="{151FB78E-ADA2-4947-B1E0-D8677FD108EC}" type="pres">
      <dgm:prSet presAssocID="{EDEB2C60-C097-4BAB-A6AE-BFAFB62872AC}" presName="sibTrans" presStyleLbl="sibTrans1D1" presStyleIdx="0" presStyleCnt="6"/>
      <dgm:spPr/>
    </dgm:pt>
    <dgm:pt modelId="{941DD945-C853-4676-9183-9837C6173702}" type="pres">
      <dgm:prSet presAssocID="{5F26E2AB-F864-43C9-B41D-D92C820B9BB7}" presName="node" presStyleLbl="node1" presStyleIdx="1" presStyleCnt="6">
        <dgm:presLayoutVars>
          <dgm:bulletEnabled val="1"/>
        </dgm:presLayoutVars>
      </dgm:prSet>
      <dgm:spPr/>
    </dgm:pt>
    <dgm:pt modelId="{3EA45FF5-676A-4D22-B8DC-04D6A4F90815}" type="pres">
      <dgm:prSet presAssocID="{5F26E2AB-F864-43C9-B41D-D92C820B9BB7}" presName="spNode" presStyleCnt="0"/>
      <dgm:spPr/>
    </dgm:pt>
    <dgm:pt modelId="{4B478C59-ED03-42B8-BE49-379D83CC9BBE}" type="pres">
      <dgm:prSet presAssocID="{21EC101A-C618-43F6-B0B2-6E9A92D90735}" presName="sibTrans" presStyleLbl="sibTrans1D1" presStyleIdx="1" presStyleCnt="6"/>
      <dgm:spPr/>
    </dgm:pt>
    <dgm:pt modelId="{E4D20885-4EBC-43FD-A077-BCA1D15D21F0}" type="pres">
      <dgm:prSet presAssocID="{0E9567F2-44E8-43EF-AB54-D11277210415}" presName="node" presStyleLbl="node1" presStyleIdx="2" presStyleCnt="6">
        <dgm:presLayoutVars>
          <dgm:bulletEnabled val="1"/>
        </dgm:presLayoutVars>
      </dgm:prSet>
      <dgm:spPr/>
    </dgm:pt>
    <dgm:pt modelId="{A0F21DF5-C43C-4B8C-8F76-D851F7D5885F}" type="pres">
      <dgm:prSet presAssocID="{0E9567F2-44E8-43EF-AB54-D11277210415}" presName="spNode" presStyleCnt="0"/>
      <dgm:spPr/>
    </dgm:pt>
    <dgm:pt modelId="{A6E74C7F-8160-4971-B70E-6933BECDF194}" type="pres">
      <dgm:prSet presAssocID="{1C82DF13-ECFF-4742-A3EC-CCEDE77BA23D}" presName="sibTrans" presStyleLbl="sibTrans1D1" presStyleIdx="2" presStyleCnt="6"/>
      <dgm:spPr/>
    </dgm:pt>
    <dgm:pt modelId="{0B2B8558-DA6D-4111-8CCA-D32B6BDBD554}" type="pres">
      <dgm:prSet presAssocID="{6268D8FA-78A5-4820-AE35-D7701BE2CF95}" presName="node" presStyleLbl="node1" presStyleIdx="3" presStyleCnt="6">
        <dgm:presLayoutVars>
          <dgm:bulletEnabled val="1"/>
        </dgm:presLayoutVars>
      </dgm:prSet>
      <dgm:spPr/>
    </dgm:pt>
    <dgm:pt modelId="{B6F4D9D6-078C-414F-8FAC-08CA178886BE}" type="pres">
      <dgm:prSet presAssocID="{6268D8FA-78A5-4820-AE35-D7701BE2CF95}" presName="spNode" presStyleCnt="0"/>
      <dgm:spPr/>
    </dgm:pt>
    <dgm:pt modelId="{10D2AB27-FE5C-4BFE-B409-94935499CBAE}" type="pres">
      <dgm:prSet presAssocID="{4CBF58BC-C728-4296-BAF1-6196956205CA}" presName="sibTrans" presStyleLbl="sibTrans1D1" presStyleIdx="3" presStyleCnt="6"/>
      <dgm:spPr/>
    </dgm:pt>
    <dgm:pt modelId="{C38B06EE-0FE3-4FAF-A087-F5F7CFD7D05F}" type="pres">
      <dgm:prSet presAssocID="{C39D260D-0354-44B7-A273-5ACD77DCB49A}" presName="node" presStyleLbl="node1" presStyleIdx="4" presStyleCnt="6">
        <dgm:presLayoutVars>
          <dgm:bulletEnabled val="1"/>
        </dgm:presLayoutVars>
      </dgm:prSet>
      <dgm:spPr/>
    </dgm:pt>
    <dgm:pt modelId="{DF028282-C1F3-4618-9E9D-EDBDF58C0F36}" type="pres">
      <dgm:prSet presAssocID="{C39D260D-0354-44B7-A273-5ACD77DCB49A}" presName="spNode" presStyleCnt="0"/>
      <dgm:spPr/>
    </dgm:pt>
    <dgm:pt modelId="{4E7AC54F-2F8D-4F0F-ABB6-C2B278321494}" type="pres">
      <dgm:prSet presAssocID="{E548FBF5-1774-4275-9409-1EF790738607}" presName="sibTrans" presStyleLbl="sibTrans1D1" presStyleIdx="4" presStyleCnt="6"/>
      <dgm:spPr/>
    </dgm:pt>
    <dgm:pt modelId="{FE04161D-BE7B-422F-AC6D-9D2F8A26DF5E}" type="pres">
      <dgm:prSet presAssocID="{60D8365C-EB7D-44FA-9B19-D2E9309D92B4}" presName="node" presStyleLbl="node1" presStyleIdx="5" presStyleCnt="6">
        <dgm:presLayoutVars>
          <dgm:bulletEnabled val="1"/>
        </dgm:presLayoutVars>
      </dgm:prSet>
      <dgm:spPr/>
    </dgm:pt>
    <dgm:pt modelId="{4C2691ED-D764-40FF-BD9A-6015E6D2E713}" type="pres">
      <dgm:prSet presAssocID="{60D8365C-EB7D-44FA-9B19-D2E9309D92B4}" presName="spNode" presStyleCnt="0"/>
      <dgm:spPr/>
    </dgm:pt>
    <dgm:pt modelId="{66BC3200-C2C0-4E5E-8035-A7007347ABB0}" type="pres">
      <dgm:prSet presAssocID="{DD5B8F5F-00C4-4D9A-AB8D-E45A78AF824B}" presName="sibTrans" presStyleLbl="sibTrans1D1" presStyleIdx="5" presStyleCnt="6"/>
      <dgm:spPr/>
    </dgm:pt>
  </dgm:ptLst>
  <dgm:cxnLst>
    <dgm:cxn modelId="{498E6903-04CE-4541-A5D0-013660E66F1D}" type="presOf" srcId="{AF7252FC-A630-4711-9284-EE7D7548B4EE}" destId="{F96F1DEB-5DB9-4E85-BBA8-B1B01B01922D}" srcOrd="0" destOrd="0" presId="urn:microsoft.com/office/officeart/2005/8/layout/cycle6"/>
    <dgm:cxn modelId="{A008A50A-9EAA-4609-A49F-7FFFE8621291}" srcId="{AF7252FC-A630-4711-9284-EE7D7548B4EE}" destId="{C39D260D-0354-44B7-A273-5ACD77DCB49A}" srcOrd="4" destOrd="0" parTransId="{9318BB5D-881A-4742-8EAB-F0A6686B0701}" sibTransId="{E548FBF5-1774-4275-9409-1EF790738607}"/>
    <dgm:cxn modelId="{03538022-02E6-4F10-8937-33DBC6520412}" type="presOf" srcId="{4CBF58BC-C728-4296-BAF1-6196956205CA}" destId="{10D2AB27-FE5C-4BFE-B409-94935499CBAE}" srcOrd="0" destOrd="0" presId="urn:microsoft.com/office/officeart/2005/8/layout/cycle6"/>
    <dgm:cxn modelId="{0DA11F29-E7BA-455A-9BFC-855B65B48AB9}" type="presOf" srcId="{DD5B8F5F-00C4-4D9A-AB8D-E45A78AF824B}" destId="{66BC3200-C2C0-4E5E-8035-A7007347ABB0}" srcOrd="0" destOrd="0" presId="urn:microsoft.com/office/officeart/2005/8/layout/cycle6"/>
    <dgm:cxn modelId="{6DE1C62F-6A11-47B6-817D-F456DE301DBC}" type="presOf" srcId="{0E9567F2-44E8-43EF-AB54-D11277210415}" destId="{E4D20885-4EBC-43FD-A077-BCA1D15D21F0}" srcOrd="0" destOrd="0" presId="urn:microsoft.com/office/officeart/2005/8/layout/cycle6"/>
    <dgm:cxn modelId="{18900235-0EE7-445F-A7F5-07A949FE90BF}" srcId="{AF7252FC-A630-4711-9284-EE7D7548B4EE}" destId="{6268D8FA-78A5-4820-AE35-D7701BE2CF95}" srcOrd="3" destOrd="0" parTransId="{60C8C7FD-5B7F-4A05-A332-B206FB85EFDB}" sibTransId="{4CBF58BC-C728-4296-BAF1-6196956205CA}"/>
    <dgm:cxn modelId="{B4ECD936-CB5E-4E90-9693-BF52012621D1}" srcId="{AF7252FC-A630-4711-9284-EE7D7548B4EE}" destId="{5F26E2AB-F864-43C9-B41D-D92C820B9BB7}" srcOrd="1" destOrd="0" parTransId="{5D8C46F6-1CA4-4849-8874-453A0F6B16B1}" sibTransId="{21EC101A-C618-43F6-B0B2-6E9A92D90735}"/>
    <dgm:cxn modelId="{C75B3B69-D926-46EF-8D42-AFE981B729EB}" type="presOf" srcId="{7A043874-CAC5-439B-8DB4-32AFB369D14B}" destId="{9E20E216-2C28-4C6C-9E06-E332B66CAFC7}" srcOrd="0" destOrd="0" presId="urn:microsoft.com/office/officeart/2005/8/layout/cycle6"/>
    <dgm:cxn modelId="{2637806F-59E6-4B9E-906B-63D7B61718CA}" srcId="{AF7252FC-A630-4711-9284-EE7D7548B4EE}" destId="{0E9567F2-44E8-43EF-AB54-D11277210415}" srcOrd="2" destOrd="0" parTransId="{73F89D13-D8D1-4228-8275-292EDF44E083}" sibTransId="{1C82DF13-ECFF-4742-A3EC-CCEDE77BA23D}"/>
    <dgm:cxn modelId="{B1A2F750-4928-4FD6-B50A-CB00A4DD5DA9}" type="presOf" srcId="{EDEB2C60-C097-4BAB-A6AE-BFAFB62872AC}" destId="{151FB78E-ADA2-4947-B1E0-D8677FD108EC}" srcOrd="0" destOrd="0" presId="urn:microsoft.com/office/officeart/2005/8/layout/cycle6"/>
    <dgm:cxn modelId="{E89CCB7D-7B90-45C9-A776-99C1EBE404B5}" type="presOf" srcId="{60D8365C-EB7D-44FA-9B19-D2E9309D92B4}" destId="{FE04161D-BE7B-422F-AC6D-9D2F8A26DF5E}" srcOrd="0" destOrd="0" presId="urn:microsoft.com/office/officeart/2005/8/layout/cycle6"/>
    <dgm:cxn modelId="{812ADE7E-A9A6-44F7-A119-27D892AC1932}" srcId="{AF7252FC-A630-4711-9284-EE7D7548B4EE}" destId="{60D8365C-EB7D-44FA-9B19-D2E9309D92B4}" srcOrd="5" destOrd="0" parTransId="{C02D1126-8F3B-495B-ACE7-182E8D879F04}" sibTransId="{DD5B8F5F-00C4-4D9A-AB8D-E45A78AF824B}"/>
    <dgm:cxn modelId="{6BEE49AC-8271-4289-B523-1357458DC4BA}" type="presOf" srcId="{E548FBF5-1774-4275-9409-1EF790738607}" destId="{4E7AC54F-2F8D-4F0F-ABB6-C2B278321494}" srcOrd="0" destOrd="0" presId="urn:microsoft.com/office/officeart/2005/8/layout/cycle6"/>
    <dgm:cxn modelId="{61E4FFB3-6461-4742-83A9-F49EEB77F597}" type="presOf" srcId="{6268D8FA-78A5-4820-AE35-D7701BE2CF95}" destId="{0B2B8558-DA6D-4111-8CCA-D32B6BDBD554}" srcOrd="0" destOrd="0" presId="urn:microsoft.com/office/officeart/2005/8/layout/cycle6"/>
    <dgm:cxn modelId="{4150C0CE-73EF-416B-A3ED-73BAF35D8FFC}" type="presOf" srcId="{C39D260D-0354-44B7-A273-5ACD77DCB49A}" destId="{C38B06EE-0FE3-4FAF-A087-F5F7CFD7D05F}" srcOrd="0" destOrd="0" presId="urn:microsoft.com/office/officeart/2005/8/layout/cycle6"/>
    <dgm:cxn modelId="{8F738BCF-E932-4F67-AFD9-BF5170CED9A3}" srcId="{AF7252FC-A630-4711-9284-EE7D7548B4EE}" destId="{7A043874-CAC5-439B-8DB4-32AFB369D14B}" srcOrd="0" destOrd="0" parTransId="{0C7AD701-86E1-4039-9D72-04AE0A2E780D}" sibTransId="{EDEB2C60-C097-4BAB-A6AE-BFAFB62872AC}"/>
    <dgm:cxn modelId="{0834B7DD-3109-489B-A8D8-3D31795172FB}" type="presOf" srcId="{21EC101A-C618-43F6-B0B2-6E9A92D90735}" destId="{4B478C59-ED03-42B8-BE49-379D83CC9BBE}" srcOrd="0" destOrd="0" presId="urn:microsoft.com/office/officeart/2005/8/layout/cycle6"/>
    <dgm:cxn modelId="{DE1990F4-0418-41AF-93B7-14333553B78C}" type="presOf" srcId="{1C82DF13-ECFF-4742-A3EC-CCEDE77BA23D}" destId="{A6E74C7F-8160-4971-B70E-6933BECDF194}" srcOrd="0" destOrd="0" presId="urn:microsoft.com/office/officeart/2005/8/layout/cycle6"/>
    <dgm:cxn modelId="{6378B2F6-EF76-4F07-8B3C-0A2E03043D01}" type="presOf" srcId="{5F26E2AB-F864-43C9-B41D-D92C820B9BB7}" destId="{941DD945-C853-4676-9183-9837C6173702}" srcOrd="0" destOrd="0" presId="urn:microsoft.com/office/officeart/2005/8/layout/cycle6"/>
    <dgm:cxn modelId="{3AE3EDAC-450C-4744-9700-DB5E393B9276}" type="presParOf" srcId="{F96F1DEB-5DB9-4E85-BBA8-B1B01B01922D}" destId="{9E20E216-2C28-4C6C-9E06-E332B66CAFC7}" srcOrd="0" destOrd="0" presId="urn:microsoft.com/office/officeart/2005/8/layout/cycle6"/>
    <dgm:cxn modelId="{375FBFB6-A708-4D4B-894C-828326E28B42}" type="presParOf" srcId="{F96F1DEB-5DB9-4E85-BBA8-B1B01B01922D}" destId="{F51EB316-4966-414D-B000-424FEC1C0724}" srcOrd="1" destOrd="0" presId="urn:microsoft.com/office/officeart/2005/8/layout/cycle6"/>
    <dgm:cxn modelId="{78A2E661-EC49-425A-9D6D-315939CADBD5}" type="presParOf" srcId="{F96F1DEB-5DB9-4E85-BBA8-B1B01B01922D}" destId="{151FB78E-ADA2-4947-B1E0-D8677FD108EC}" srcOrd="2" destOrd="0" presId="urn:microsoft.com/office/officeart/2005/8/layout/cycle6"/>
    <dgm:cxn modelId="{7392F78A-640C-46D8-8373-69DD4800EE41}" type="presParOf" srcId="{F96F1DEB-5DB9-4E85-BBA8-B1B01B01922D}" destId="{941DD945-C853-4676-9183-9837C6173702}" srcOrd="3" destOrd="0" presId="urn:microsoft.com/office/officeart/2005/8/layout/cycle6"/>
    <dgm:cxn modelId="{57220A08-00CB-4425-A7C7-CB9061A411FE}" type="presParOf" srcId="{F96F1DEB-5DB9-4E85-BBA8-B1B01B01922D}" destId="{3EA45FF5-676A-4D22-B8DC-04D6A4F90815}" srcOrd="4" destOrd="0" presId="urn:microsoft.com/office/officeart/2005/8/layout/cycle6"/>
    <dgm:cxn modelId="{11CA017D-AD30-410A-A037-4C657D8EBCFE}" type="presParOf" srcId="{F96F1DEB-5DB9-4E85-BBA8-B1B01B01922D}" destId="{4B478C59-ED03-42B8-BE49-379D83CC9BBE}" srcOrd="5" destOrd="0" presId="urn:microsoft.com/office/officeart/2005/8/layout/cycle6"/>
    <dgm:cxn modelId="{20B97A34-C605-4054-9406-CA681FD645A4}" type="presParOf" srcId="{F96F1DEB-5DB9-4E85-BBA8-B1B01B01922D}" destId="{E4D20885-4EBC-43FD-A077-BCA1D15D21F0}" srcOrd="6" destOrd="0" presId="urn:microsoft.com/office/officeart/2005/8/layout/cycle6"/>
    <dgm:cxn modelId="{336CD457-AFB4-4E4D-8686-6FBFF73BC7CC}" type="presParOf" srcId="{F96F1DEB-5DB9-4E85-BBA8-B1B01B01922D}" destId="{A0F21DF5-C43C-4B8C-8F76-D851F7D5885F}" srcOrd="7" destOrd="0" presId="urn:microsoft.com/office/officeart/2005/8/layout/cycle6"/>
    <dgm:cxn modelId="{18246D30-B3FF-4DC9-B87C-958CDCFD341A}" type="presParOf" srcId="{F96F1DEB-5DB9-4E85-BBA8-B1B01B01922D}" destId="{A6E74C7F-8160-4971-B70E-6933BECDF194}" srcOrd="8" destOrd="0" presId="urn:microsoft.com/office/officeart/2005/8/layout/cycle6"/>
    <dgm:cxn modelId="{8F0019E7-4E74-4B53-9613-5AD8BD89C827}" type="presParOf" srcId="{F96F1DEB-5DB9-4E85-BBA8-B1B01B01922D}" destId="{0B2B8558-DA6D-4111-8CCA-D32B6BDBD554}" srcOrd="9" destOrd="0" presId="urn:microsoft.com/office/officeart/2005/8/layout/cycle6"/>
    <dgm:cxn modelId="{AE536BAB-94CB-4631-81C0-FB9A245A9E85}" type="presParOf" srcId="{F96F1DEB-5DB9-4E85-BBA8-B1B01B01922D}" destId="{B6F4D9D6-078C-414F-8FAC-08CA178886BE}" srcOrd="10" destOrd="0" presId="urn:microsoft.com/office/officeart/2005/8/layout/cycle6"/>
    <dgm:cxn modelId="{CD9B1C13-6BCD-4CA4-A4C5-E9AB306E3A13}" type="presParOf" srcId="{F96F1DEB-5DB9-4E85-BBA8-B1B01B01922D}" destId="{10D2AB27-FE5C-4BFE-B409-94935499CBAE}" srcOrd="11" destOrd="0" presId="urn:microsoft.com/office/officeart/2005/8/layout/cycle6"/>
    <dgm:cxn modelId="{1225C5FA-41A0-4CAA-8E31-0D2A6AAE1906}" type="presParOf" srcId="{F96F1DEB-5DB9-4E85-BBA8-B1B01B01922D}" destId="{C38B06EE-0FE3-4FAF-A087-F5F7CFD7D05F}" srcOrd="12" destOrd="0" presId="urn:microsoft.com/office/officeart/2005/8/layout/cycle6"/>
    <dgm:cxn modelId="{EDF02192-91E5-4D40-B406-47A85A962E5F}" type="presParOf" srcId="{F96F1DEB-5DB9-4E85-BBA8-B1B01B01922D}" destId="{DF028282-C1F3-4618-9E9D-EDBDF58C0F36}" srcOrd="13" destOrd="0" presId="urn:microsoft.com/office/officeart/2005/8/layout/cycle6"/>
    <dgm:cxn modelId="{42C928AA-EF42-4237-AA89-4376968DC92A}" type="presParOf" srcId="{F96F1DEB-5DB9-4E85-BBA8-B1B01B01922D}" destId="{4E7AC54F-2F8D-4F0F-ABB6-C2B278321494}" srcOrd="14" destOrd="0" presId="urn:microsoft.com/office/officeart/2005/8/layout/cycle6"/>
    <dgm:cxn modelId="{A1413927-9EDA-461D-A109-041AA596D46D}" type="presParOf" srcId="{F96F1DEB-5DB9-4E85-BBA8-B1B01B01922D}" destId="{FE04161D-BE7B-422F-AC6D-9D2F8A26DF5E}" srcOrd="15" destOrd="0" presId="urn:microsoft.com/office/officeart/2005/8/layout/cycle6"/>
    <dgm:cxn modelId="{765A7E65-3B52-4F6D-AA52-63989095B4A3}" type="presParOf" srcId="{F96F1DEB-5DB9-4E85-BBA8-B1B01B01922D}" destId="{4C2691ED-D764-40FF-BD9A-6015E6D2E713}" srcOrd="16" destOrd="0" presId="urn:microsoft.com/office/officeart/2005/8/layout/cycle6"/>
    <dgm:cxn modelId="{F2FDA4DC-E877-4A16-B87E-907B39EE055E}" type="presParOf" srcId="{F96F1DEB-5DB9-4E85-BBA8-B1B01B01922D}" destId="{66BC3200-C2C0-4E5E-8035-A7007347ABB0}" srcOrd="17"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525CB24-3883-4597-A2BE-A090F87D0AF2}" type="doc">
      <dgm:prSet loTypeId="urn:microsoft.com/office/officeart/2005/8/layout/StepDownProcess" loCatId="process" qsTypeId="urn:microsoft.com/office/officeart/2005/8/quickstyle/simple1" qsCatId="simple" csTypeId="urn:microsoft.com/office/officeart/2005/8/colors/colorful4" csCatId="colorful" phldr="1"/>
      <dgm:spPr/>
      <dgm:t>
        <a:bodyPr/>
        <a:lstStyle/>
        <a:p>
          <a:endParaRPr lang="en-GB"/>
        </a:p>
      </dgm:t>
    </dgm:pt>
    <dgm:pt modelId="{646D2813-8151-45E2-A4F8-25D71CB9231D}">
      <dgm:prSet custT="1"/>
      <dgm:spPr/>
      <dgm:t>
        <a:bodyPr/>
        <a:lstStyle/>
        <a:p>
          <a:pPr>
            <a:buNone/>
          </a:pPr>
          <a:r>
            <a:rPr lang="en-GB" sz="1400" b="0" i="0" dirty="0"/>
            <a:t>What the psychological activity involves</a:t>
          </a:r>
          <a:endParaRPr lang="en-GB" sz="1400" dirty="0"/>
        </a:p>
      </dgm:t>
    </dgm:pt>
    <dgm:pt modelId="{D2BE6131-6AFE-443F-9105-D3363F792A35}" type="parTrans" cxnId="{51252FB6-746D-4ECE-817B-819F6F011BB4}">
      <dgm:prSet/>
      <dgm:spPr/>
      <dgm:t>
        <a:bodyPr/>
        <a:lstStyle/>
        <a:p>
          <a:endParaRPr lang="en-GB"/>
        </a:p>
      </dgm:t>
    </dgm:pt>
    <dgm:pt modelId="{6AAFB32D-F181-4656-BC0E-D7D24F2C0F29}" type="sibTrans" cxnId="{51252FB6-746D-4ECE-817B-819F6F011BB4}">
      <dgm:prSet/>
      <dgm:spPr/>
      <dgm:t>
        <a:bodyPr/>
        <a:lstStyle/>
        <a:p>
          <a:endParaRPr lang="en-GB"/>
        </a:p>
      </dgm:t>
    </dgm:pt>
    <dgm:pt modelId="{19D3722F-8859-44C5-8A42-5FE89A867247}">
      <dgm:prSet phldrT="[Text]" phldr="1"/>
      <dgm:spPr/>
      <dgm:t>
        <a:bodyPr/>
        <a:lstStyle/>
        <a:p>
          <a:endParaRPr lang="en-GB"/>
        </a:p>
      </dgm:t>
    </dgm:pt>
    <dgm:pt modelId="{2550A010-2E94-4AE6-998B-7E453226CBF8}" type="parTrans" cxnId="{13AC8858-E217-4F92-BEF5-A322A853A30B}">
      <dgm:prSet/>
      <dgm:spPr/>
      <dgm:t>
        <a:bodyPr/>
        <a:lstStyle/>
        <a:p>
          <a:endParaRPr lang="en-GB"/>
        </a:p>
      </dgm:t>
    </dgm:pt>
    <dgm:pt modelId="{1093F4DC-F72C-42BA-B2AF-279DFB475159}" type="sibTrans" cxnId="{13AC8858-E217-4F92-BEF5-A322A853A30B}">
      <dgm:prSet/>
      <dgm:spPr/>
      <dgm:t>
        <a:bodyPr/>
        <a:lstStyle/>
        <a:p>
          <a:endParaRPr lang="en-GB"/>
        </a:p>
      </dgm:t>
    </dgm:pt>
    <dgm:pt modelId="{4730F159-9559-43B5-8284-81A959B8D189}">
      <dgm:prSet phldrT="[Text]" custT="1"/>
      <dgm:spPr/>
      <dgm:t>
        <a:bodyPr/>
        <a:lstStyle/>
        <a:p>
          <a:pPr>
            <a:buNone/>
          </a:pPr>
          <a:r>
            <a:rPr lang="en-GB" sz="1400" b="0" i="0" dirty="0"/>
            <a:t>The benefits of the activity &amp; alternatives</a:t>
          </a:r>
          <a:endParaRPr lang="en-GB" sz="1400" dirty="0"/>
        </a:p>
      </dgm:t>
    </dgm:pt>
    <dgm:pt modelId="{6581676B-77E3-48FE-8C5D-DE566835FE71}" type="parTrans" cxnId="{5C176445-A773-4737-BB4A-E5FC889EB54F}">
      <dgm:prSet/>
      <dgm:spPr/>
      <dgm:t>
        <a:bodyPr/>
        <a:lstStyle/>
        <a:p>
          <a:endParaRPr lang="en-GB"/>
        </a:p>
      </dgm:t>
    </dgm:pt>
    <dgm:pt modelId="{34F765C0-0371-4B06-9DD5-BAD603C1E332}" type="sibTrans" cxnId="{5C176445-A773-4737-BB4A-E5FC889EB54F}">
      <dgm:prSet/>
      <dgm:spPr/>
      <dgm:t>
        <a:bodyPr/>
        <a:lstStyle/>
        <a:p>
          <a:endParaRPr lang="en-GB"/>
        </a:p>
      </dgm:t>
    </dgm:pt>
    <dgm:pt modelId="{6CE15BF7-5DDF-4231-A867-4F21FDB4EF23}">
      <dgm:prSet phldrT="[Text]" phldr="1"/>
      <dgm:spPr/>
      <dgm:t>
        <a:bodyPr/>
        <a:lstStyle/>
        <a:p>
          <a:endParaRPr lang="en-GB"/>
        </a:p>
      </dgm:t>
    </dgm:pt>
    <dgm:pt modelId="{13BCA84F-663A-4277-886F-F497ABA43E82}" type="parTrans" cxnId="{40FBB9D3-2FB2-4AA7-8271-F4FEB8952547}">
      <dgm:prSet/>
      <dgm:spPr/>
      <dgm:t>
        <a:bodyPr/>
        <a:lstStyle/>
        <a:p>
          <a:endParaRPr lang="en-GB"/>
        </a:p>
      </dgm:t>
    </dgm:pt>
    <dgm:pt modelId="{F0F99E55-30FD-427B-B2FA-AFD9733444E5}" type="sibTrans" cxnId="{40FBB9D3-2FB2-4AA7-8271-F4FEB8952547}">
      <dgm:prSet/>
      <dgm:spPr/>
      <dgm:t>
        <a:bodyPr/>
        <a:lstStyle/>
        <a:p>
          <a:endParaRPr lang="en-GB"/>
        </a:p>
      </dgm:t>
    </dgm:pt>
    <dgm:pt modelId="{0E0B89D4-4DBD-42FD-8336-F222DBC28F4A}">
      <dgm:prSet phldrT="[Text]" custT="1"/>
      <dgm:spPr/>
      <dgm:t>
        <a:bodyPr/>
        <a:lstStyle/>
        <a:p>
          <a:pPr>
            <a:buNone/>
          </a:pPr>
          <a:r>
            <a:rPr lang="en-GB" sz="1400" b="0" i="0" dirty="0"/>
            <a:t>Foreseeable risks , benefits, costs</a:t>
          </a:r>
          <a:endParaRPr lang="en-GB" sz="1400" dirty="0"/>
        </a:p>
      </dgm:t>
    </dgm:pt>
    <dgm:pt modelId="{494FBB22-E5D5-4D97-AE81-4BBBBF7EAC72}" type="parTrans" cxnId="{489CC831-2ED4-4AB5-9938-BBF396B4D821}">
      <dgm:prSet/>
      <dgm:spPr/>
      <dgm:t>
        <a:bodyPr/>
        <a:lstStyle/>
        <a:p>
          <a:endParaRPr lang="en-GB"/>
        </a:p>
      </dgm:t>
    </dgm:pt>
    <dgm:pt modelId="{5005B01F-3D8E-49E5-BCBF-3F22835C1DDC}" type="sibTrans" cxnId="{489CC831-2ED4-4AB5-9938-BBF396B4D821}">
      <dgm:prSet/>
      <dgm:spPr/>
      <dgm:t>
        <a:bodyPr/>
        <a:lstStyle/>
        <a:p>
          <a:endParaRPr lang="en-GB"/>
        </a:p>
      </dgm:t>
    </dgm:pt>
    <dgm:pt modelId="{30485A39-73DC-4D6C-B9BE-A29AF0575483}">
      <dgm:prSet phldrT="[Text]" phldr="1"/>
      <dgm:spPr/>
      <dgm:t>
        <a:bodyPr/>
        <a:lstStyle/>
        <a:p>
          <a:endParaRPr lang="en-GB"/>
        </a:p>
      </dgm:t>
    </dgm:pt>
    <dgm:pt modelId="{8712B317-4685-4A67-9BF1-BEC9F99B0126}" type="parTrans" cxnId="{7B697CB5-7814-49A9-B4B7-C6C5D46FE660}">
      <dgm:prSet/>
      <dgm:spPr/>
      <dgm:t>
        <a:bodyPr/>
        <a:lstStyle/>
        <a:p>
          <a:endParaRPr lang="en-GB"/>
        </a:p>
      </dgm:t>
    </dgm:pt>
    <dgm:pt modelId="{A05D75E4-9946-4D85-B5B0-07933EF02F50}" type="sibTrans" cxnId="{7B697CB5-7814-49A9-B4B7-C6C5D46FE660}">
      <dgm:prSet/>
      <dgm:spPr/>
      <dgm:t>
        <a:bodyPr/>
        <a:lstStyle/>
        <a:p>
          <a:endParaRPr lang="en-GB"/>
        </a:p>
      </dgm:t>
    </dgm:pt>
    <dgm:pt modelId="{4D9C1D54-A3D3-4A35-9EDB-070B80182B0D}">
      <dgm:prSet custT="1"/>
      <dgm:spPr/>
      <dgm:t>
        <a:bodyPr/>
        <a:lstStyle/>
        <a:p>
          <a:r>
            <a:rPr lang="en-GB" sz="1600" dirty="0"/>
            <a:t>The right to withdraw</a:t>
          </a:r>
        </a:p>
      </dgm:t>
    </dgm:pt>
    <dgm:pt modelId="{3E20DD31-2201-40DF-9790-74E5E5E1EEF1}" type="parTrans" cxnId="{333B7D5F-D03B-4B0F-9305-A0B90B2CDF74}">
      <dgm:prSet/>
      <dgm:spPr/>
      <dgm:t>
        <a:bodyPr/>
        <a:lstStyle/>
        <a:p>
          <a:endParaRPr lang="en-GB"/>
        </a:p>
      </dgm:t>
    </dgm:pt>
    <dgm:pt modelId="{164F2871-893A-472B-A210-CD24B39A2CD6}" type="sibTrans" cxnId="{333B7D5F-D03B-4B0F-9305-A0B90B2CDF74}">
      <dgm:prSet/>
      <dgm:spPr/>
      <dgm:t>
        <a:bodyPr/>
        <a:lstStyle/>
        <a:p>
          <a:endParaRPr lang="en-GB"/>
        </a:p>
      </dgm:t>
    </dgm:pt>
    <dgm:pt modelId="{515863ED-75EA-40D0-9603-98EF5279ACAF}" type="pres">
      <dgm:prSet presAssocID="{C525CB24-3883-4597-A2BE-A090F87D0AF2}" presName="rootnode" presStyleCnt="0">
        <dgm:presLayoutVars>
          <dgm:chMax/>
          <dgm:chPref/>
          <dgm:dir/>
          <dgm:animLvl val="lvl"/>
        </dgm:presLayoutVars>
      </dgm:prSet>
      <dgm:spPr/>
    </dgm:pt>
    <dgm:pt modelId="{656C5CF4-9E59-4E40-BEE9-AA3A081683EA}" type="pres">
      <dgm:prSet presAssocID="{646D2813-8151-45E2-A4F8-25D71CB9231D}" presName="composite" presStyleCnt="0"/>
      <dgm:spPr/>
    </dgm:pt>
    <dgm:pt modelId="{55232D6B-5F96-4309-BEE5-964EE577D930}" type="pres">
      <dgm:prSet presAssocID="{646D2813-8151-45E2-A4F8-25D71CB9231D}" presName="bentUpArrow1" presStyleLbl="alignImgPlace1" presStyleIdx="0" presStyleCnt="3"/>
      <dgm:spPr/>
    </dgm:pt>
    <dgm:pt modelId="{3D8C746B-92FC-422B-BA45-2C49E4550084}" type="pres">
      <dgm:prSet presAssocID="{646D2813-8151-45E2-A4F8-25D71CB9231D}" presName="ParentText" presStyleLbl="node1" presStyleIdx="0" presStyleCnt="4">
        <dgm:presLayoutVars>
          <dgm:chMax val="1"/>
          <dgm:chPref val="1"/>
          <dgm:bulletEnabled val="1"/>
        </dgm:presLayoutVars>
      </dgm:prSet>
      <dgm:spPr/>
    </dgm:pt>
    <dgm:pt modelId="{15AFFA91-6FF1-4854-A04C-B00B62C3BA1E}" type="pres">
      <dgm:prSet presAssocID="{646D2813-8151-45E2-A4F8-25D71CB9231D}" presName="ChildText" presStyleLbl="revTx" presStyleIdx="0" presStyleCnt="3">
        <dgm:presLayoutVars>
          <dgm:chMax val="0"/>
          <dgm:chPref val="0"/>
          <dgm:bulletEnabled val="1"/>
        </dgm:presLayoutVars>
      </dgm:prSet>
      <dgm:spPr/>
    </dgm:pt>
    <dgm:pt modelId="{DDE36580-953B-48F9-867C-DEB1BF75DC44}" type="pres">
      <dgm:prSet presAssocID="{6AAFB32D-F181-4656-BC0E-D7D24F2C0F29}" presName="sibTrans" presStyleCnt="0"/>
      <dgm:spPr/>
    </dgm:pt>
    <dgm:pt modelId="{B86A09A1-B4D6-4EA9-AC5A-406553246A89}" type="pres">
      <dgm:prSet presAssocID="{4730F159-9559-43B5-8284-81A959B8D189}" presName="composite" presStyleCnt="0"/>
      <dgm:spPr/>
    </dgm:pt>
    <dgm:pt modelId="{AF2F244E-4290-4840-875F-692B892094A5}" type="pres">
      <dgm:prSet presAssocID="{4730F159-9559-43B5-8284-81A959B8D189}" presName="bentUpArrow1" presStyleLbl="alignImgPlace1" presStyleIdx="1" presStyleCnt="3"/>
      <dgm:spPr/>
    </dgm:pt>
    <dgm:pt modelId="{31FD157D-DD4C-42B8-9999-729BC20D5F31}" type="pres">
      <dgm:prSet presAssocID="{4730F159-9559-43B5-8284-81A959B8D189}" presName="ParentText" presStyleLbl="node1" presStyleIdx="1" presStyleCnt="4">
        <dgm:presLayoutVars>
          <dgm:chMax val="1"/>
          <dgm:chPref val="1"/>
          <dgm:bulletEnabled val="1"/>
        </dgm:presLayoutVars>
      </dgm:prSet>
      <dgm:spPr/>
    </dgm:pt>
    <dgm:pt modelId="{EB8627BB-36C1-4621-B487-16700D9CA2A9}" type="pres">
      <dgm:prSet presAssocID="{4730F159-9559-43B5-8284-81A959B8D189}" presName="ChildText" presStyleLbl="revTx" presStyleIdx="1" presStyleCnt="3">
        <dgm:presLayoutVars>
          <dgm:chMax val="0"/>
          <dgm:chPref val="0"/>
          <dgm:bulletEnabled val="1"/>
        </dgm:presLayoutVars>
      </dgm:prSet>
      <dgm:spPr/>
    </dgm:pt>
    <dgm:pt modelId="{17397D94-FC70-43A6-89D9-57BA491AFD3C}" type="pres">
      <dgm:prSet presAssocID="{34F765C0-0371-4B06-9DD5-BAD603C1E332}" presName="sibTrans" presStyleCnt="0"/>
      <dgm:spPr/>
    </dgm:pt>
    <dgm:pt modelId="{1D5D355D-40C3-44FB-837C-A246363F5C5F}" type="pres">
      <dgm:prSet presAssocID="{0E0B89D4-4DBD-42FD-8336-F222DBC28F4A}" presName="composite" presStyleCnt="0"/>
      <dgm:spPr/>
    </dgm:pt>
    <dgm:pt modelId="{B99019B3-E6A1-4A92-BBBF-F6D22C00DFB1}" type="pres">
      <dgm:prSet presAssocID="{0E0B89D4-4DBD-42FD-8336-F222DBC28F4A}" presName="bentUpArrow1" presStyleLbl="alignImgPlace1" presStyleIdx="2" presStyleCnt="3"/>
      <dgm:spPr/>
    </dgm:pt>
    <dgm:pt modelId="{80E73012-B9CF-488F-9AE5-202C8701D759}" type="pres">
      <dgm:prSet presAssocID="{0E0B89D4-4DBD-42FD-8336-F222DBC28F4A}" presName="ParentText" presStyleLbl="node1" presStyleIdx="2" presStyleCnt="4">
        <dgm:presLayoutVars>
          <dgm:chMax val="1"/>
          <dgm:chPref val="1"/>
          <dgm:bulletEnabled val="1"/>
        </dgm:presLayoutVars>
      </dgm:prSet>
      <dgm:spPr/>
    </dgm:pt>
    <dgm:pt modelId="{085DF3D1-252A-4F80-AFF3-2AD0E873FAF9}" type="pres">
      <dgm:prSet presAssocID="{0E0B89D4-4DBD-42FD-8336-F222DBC28F4A}" presName="ChildText" presStyleLbl="revTx" presStyleIdx="2" presStyleCnt="3">
        <dgm:presLayoutVars>
          <dgm:chMax val="0"/>
          <dgm:chPref val="0"/>
          <dgm:bulletEnabled val="1"/>
        </dgm:presLayoutVars>
      </dgm:prSet>
      <dgm:spPr/>
    </dgm:pt>
    <dgm:pt modelId="{77E87CA6-0195-42DC-8CB2-05460D2C05BE}" type="pres">
      <dgm:prSet presAssocID="{5005B01F-3D8E-49E5-BCBF-3F22835C1DDC}" presName="sibTrans" presStyleCnt="0"/>
      <dgm:spPr/>
    </dgm:pt>
    <dgm:pt modelId="{6B7365F5-C45B-46F3-BBB9-E2FB744860D4}" type="pres">
      <dgm:prSet presAssocID="{4D9C1D54-A3D3-4A35-9EDB-070B80182B0D}" presName="composite" presStyleCnt="0"/>
      <dgm:spPr/>
    </dgm:pt>
    <dgm:pt modelId="{CD132170-958B-4F95-92EF-042C3829DC31}" type="pres">
      <dgm:prSet presAssocID="{4D9C1D54-A3D3-4A35-9EDB-070B80182B0D}" presName="ParentText" presStyleLbl="node1" presStyleIdx="3" presStyleCnt="4">
        <dgm:presLayoutVars>
          <dgm:chMax val="1"/>
          <dgm:chPref val="1"/>
          <dgm:bulletEnabled val="1"/>
        </dgm:presLayoutVars>
      </dgm:prSet>
      <dgm:spPr/>
    </dgm:pt>
  </dgm:ptLst>
  <dgm:cxnLst>
    <dgm:cxn modelId="{D81ADF01-257B-461D-94DF-3DD79774D020}" type="presOf" srcId="{30485A39-73DC-4D6C-B9BE-A29AF0575483}" destId="{085DF3D1-252A-4F80-AFF3-2AD0E873FAF9}" srcOrd="0" destOrd="0" presId="urn:microsoft.com/office/officeart/2005/8/layout/StepDownProcess"/>
    <dgm:cxn modelId="{5233E913-65F4-48A2-8D2D-DF460965F1A2}" type="presOf" srcId="{6CE15BF7-5DDF-4231-A867-4F21FDB4EF23}" destId="{EB8627BB-36C1-4621-B487-16700D9CA2A9}" srcOrd="0" destOrd="0" presId="urn:microsoft.com/office/officeart/2005/8/layout/StepDownProcess"/>
    <dgm:cxn modelId="{1CA4BF18-377D-467B-ADF2-0E7A3D2E0655}" type="presOf" srcId="{4D9C1D54-A3D3-4A35-9EDB-070B80182B0D}" destId="{CD132170-958B-4F95-92EF-042C3829DC31}" srcOrd="0" destOrd="0" presId="urn:microsoft.com/office/officeart/2005/8/layout/StepDownProcess"/>
    <dgm:cxn modelId="{489CC831-2ED4-4AB5-9938-BBF396B4D821}" srcId="{C525CB24-3883-4597-A2BE-A090F87D0AF2}" destId="{0E0B89D4-4DBD-42FD-8336-F222DBC28F4A}" srcOrd="2" destOrd="0" parTransId="{494FBB22-E5D5-4D97-AE81-4BBBBF7EAC72}" sibTransId="{5005B01F-3D8E-49E5-BCBF-3F22835C1DDC}"/>
    <dgm:cxn modelId="{22D19C3D-8880-4501-B655-217148356BA6}" type="presOf" srcId="{646D2813-8151-45E2-A4F8-25D71CB9231D}" destId="{3D8C746B-92FC-422B-BA45-2C49E4550084}" srcOrd="0" destOrd="0" presId="urn:microsoft.com/office/officeart/2005/8/layout/StepDownProcess"/>
    <dgm:cxn modelId="{7597115E-8A1A-44AA-B0B1-AA806230EE56}" type="presOf" srcId="{4730F159-9559-43B5-8284-81A959B8D189}" destId="{31FD157D-DD4C-42B8-9999-729BC20D5F31}" srcOrd="0" destOrd="0" presId="urn:microsoft.com/office/officeart/2005/8/layout/StepDownProcess"/>
    <dgm:cxn modelId="{333B7D5F-D03B-4B0F-9305-A0B90B2CDF74}" srcId="{C525CB24-3883-4597-A2BE-A090F87D0AF2}" destId="{4D9C1D54-A3D3-4A35-9EDB-070B80182B0D}" srcOrd="3" destOrd="0" parTransId="{3E20DD31-2201-40DF-9790-74E5E5E1EEF1}" sibTransId="{164F2871-893A-472B-A210-CD24B39A2CD6}"/>
    <dgm:cxn modelId="{5C176445-A773-4737-BB4A-E5FC889EB54F}" srcId="{C525CB24-3883-4597-A2BE-A090F87D0AF2}" destId="{4730F159-9559-43B5-8284-81A959B8D189}" srcOrd="1" destOrd="0" parTransId="{6581676B-77E3-48FE-8C5D-DE566835FE71}" sibTransId="{34F765C0-0371-4B06-9DD5-BAD603C1E332}"/>
    <dgm:cxn modelId="{EDEF6049-5F5A-493E-A907-E225CAF32C75}" type="presOf" srcId="{0E0B89D4-4DBD-42FD-8336-F222DBC28F4A}" destId="{80E73012-B9CF-488F-9AE5-202C8701D759}" srcOrd="0" destOrd="0" presId="urn:microsoft.com/office/officeart/2005/8/layout/StepDownProcess"/>
    <dgm:cxn modelId="{09762155-7D5A-42AD-B027-B348FDF9AE42}" type="presOf" srcId="{C525CB24-3883-4597-A2BE-A090F87D0AF2}" destId="{515863ED-75EA-40D0-9603-98EF5279ACAF}" srcOrd="0" destOrd="0" presId="urn:microsoft.com/office/officeart/2005/8/layout/StepDownProcess"/>
    <dgm:cxn modelId="{13AC8858-E217-4F92-BEF5-A322A853A30B}" srcId="{646D2813-8151-45E2-A4F8-25D71CB9231D}" destId="{19D3722F-8859-44C5-8A42-5FE89A867247}" srcOrd="0" destOrd="0" parTransId="{2550A010-2E94-4AE6-998B-7E453226CBF8}" sibTransId="{1093F4DC-F72C-42BA-B2AF-279DFB475159}"/>
    <dgm:cxn modelId="{029D46AA-15CE-478A-A0C4-D396432927D6}" type="presOf" srcId="{19D3722F-8859-44C5-8A42-5FE89A867247}" destId="{15AFFA91-6FF1-4854-A04C-B00B62C3BA1E}" srcOrd="0" destOrd="0" presId="urn:microsoft.com/office/officeart/2005/8/layout/StepDownProcess"/>
    <dgm:cxn modelId="{7B697CB5-7814-49A9-B4B7-C6C5D46FE660}" srcId="{0E0B89D4-4DBD-42FD-8336-F222DBC28F4A}" destId="{30485A39-73DC-4D6C-B9BE-A29AF0575483}" srcOrd="0" destOrd="0" parTransId="{8712B317-4685-4A67-9BF1-BEC9F99B0126}" sibTransId="{A05D75E4-9946-4D85-B5B0-07933EF02F50}"/>
    <dgm:cxn modelId="{51252FB6-746D-4ECE-817B-819F6F011BB4}" srcId="{C525CB24-3883-4597-A2BE-A090F87D0AF2}" destId="{646D2813-8151-45E2-A4F8-25D71CB9231D}" srcOrd="0" destOrd="0" parTransId="{D2BE6131-6AFE-443F-9105-D3363F792A35}" sibTransId="{6AAFB32D-F181-4656-BC0E-D7D24F2C0F29}"/>
    <dgm:cxn modelId="{40FBB9D3-2FB2-4AA7-8271-F4FEB8952547}" srcId="{4730F159-9559-43B5-8284-81A959B8D189}" destId="{6CE15BF7-5DDF-4231-A867-4F21FDB4EF23}" srcOrd="0" destOrd="0" parTransId="{13BCA84F-663A-4277-886F-F497ABA43E82}" sibTransId="{F0F99E55-30FD-427B-B2FA-AFD9733444E5}"/>
    <dgm:cxn modelId="{80840FE8-EF52-4E57-94AA-92D4B2076738}" type="presParOf" srcId="{515863ED-75EA-40D0-9603-98EF5279ACAF}" destId="{656C5CF4-9E59-4E40-BEE9-AA3A081683EA}" srcOrd="0" destOrd="0" presId="urn:microsoft.com/office/officeart/2005/8/layout/StepDownProcess"/>
    <dgm:cxn modelId="{B060554D-9AE8-4D85-9B8F-B8FF8116542D}" type="presParOf" srcId="{656C5CF4-9E59-4E40-BEE9-AA3A081683EA}" destId="{55232D6B-5F96-4309-BEE5-964EE577D930}" srcOrd="0" destOrd="0" presId="urn:microsoft.com/office/officeart/2005/8/layout/StepDownProcess"/>
    <dgm:cxn modelId="{AC72ECF0-F764-44D0-9D1F-74B3937C4EB8}" type="presParOf" srcId="{656C5CF4-9E59-4E40-BEE9-AA3A081683EA}" destId="{3D8C746B-92FC-422B-BA45-2C49E4550084}" srcOrd="1" destOrd="0" presId="urn:microsoft.com/office/officeart/2005/8/layout/StepDownProcess"/>
    <dgm:cxn modelId="{08E91738-7E71-418B-A6D1-03A7DE00C84A}" type="presParOf" srcId="{656C5CF4-9E59-4E40-BEE9-AA3A081683EA}" destId="{15AFFA91-6FF1-4854-A04C-B00B62C3BA1E}" srcOrd="2" destOrd="0" presId="urn:microsoft.com/office/officeart/2005/8/layout/StepDownProcess"/>
    <dgm:cxn modelId="{015A975D-3C89-452D-A7DB-4D16614B6B71}" type="presParOf" srcId="{515863ED-75EA-40D0-9603-98EF5279ACAF}" destId="{DDE36580-953B-48F9-867C-DEB1BF75DC44}" srcOrd="1" destOrd="0" presId="urn:microsoft.com/office/officeart/2005/8/layout/StepDownProcess"/>
    <dgm:cxn modelId="{A7632B04-F4C8-4569-BA2F-43E716D5D0B3}" type="presParOf" srcId="{515863ED-75EA-40D0-9603-98EF5279ACAF}" destId="{B86A09A1-B4D6-4EA9-AC5A-406553246A89}" srcOrd="2" destOrd="0" presId="urn:microsoft.com/office/officeart/2005/8/layout/StepDownProcess"/>
    <dgm:cxn modelId="{00F2C4D9-B9BC-4023-9651-C6EDA2990CDF}" type="presParOf" srcId="{B86A09A1-B4D6-4EA9-AC5A-406553246A89}" destId="{AF2F244E-4290-4840-875F-692B892094A5}" srcOrd="0" destOrd="0" presId="urn:microsoft.com/office/officeart/2005/8/layout/StepDownProcess"/>
    <dgm:cxn modelId="{7E61DE0A-22CD-4705-8506-11F1CDB2CA06}" type="presParOf" srcId="{B86A09A1-B4D6-4EA9-AC5A-406553246A89}" destId="{31FD157D-DD4C-42B8-9999-729BC20D5F31}" srcOrd="1" destOrd="0" presId="urn:microsoft.com/office/officeart/2005/8/layout/StepDownProcess"/>
    <dgm:cxn modelId="{D25C6516-895F-4E66-A3DF-C958ADD24AF0}" type="presParOf" srcId="{B86A09A1-B4D6-4EA9-AC5A-406553246A89}" destId="{EB8627BB-36C1-4621-B487-16700D9CA2A9}" srcOrd="2" destOrd="0" presId="urn:microsoft.com/office/officeart/2005/8/layout/StepDownProcess"/>
    <dgm:cxn modelId="{95927471-B35E-4DDF-885B-2C22E73E7CB0}" type="presParOf" srcId="{515863ED-75EA-40D0-9603-98EF5279ACAF}" destId="{17397D94-FC70-43A6-89D9-57BA491AFD3C}" srcOrd="3" destOrd="0" presId="urn:microsoft.com/office/officeart/2005/8/layout/StepDownProcess"/>
    <dgm:cxn modelId="{651DEA9A-74B0-4F96-83E0-70E5F1931D71}" type="presParOf" srcId="{515863ED-75EA-40D0-9603-98EF5279ACAF}" destId="{1D5D355D-40C3-44FB-837C-A246363F5C5F}" srcOrd="4" destOrd="0" presId="urn:microsoft.com/office/officeart/2005/8/layout/StepDownProcess"/>
    <dgm:cxn modelId="{70437E44-D4BD-4A79-9780-FA3255737501}" type="presParOf" srcId="{1D5D355D-40C3-44FB-837C-A246363F5C5F}" destId="{B99019B3-E6A1-4A92-BBBF-F6D22C00DFB1}" srcOrd="0" destOrd="0" presId="urn:microsoft.com/office/officeart/2005/8/layout/StepDownProcess"/>
    <dgm:cxn modelId="{5E05A321-F51F-4B4F-9574-D417DA630605}" type="presParOf" srcId="{1D5D355D-40C3-44FB-837C-A246363F5C5F}" destId="{80E73012-B9CF-488F-9AE5-202C8701D759}" srcOrd="1" destOrd="0" presId="urn:microsoft.com/office/officeart/2005/8/layout/StepDownProcess"/>
    <dgm:cxn modelId="{5D519D79-32A3-4A9C-8717-712C444F8E03}" type="presParOf" srcId="{1D5D355D-40C3-44FB-837C-A246363F5C5F}" destId="{085DF3D1-252A-4F80-AFF3-2AD0E873FAF9}" srcOrd="2" destOrd="0" presId="urn:microsoft.com/office/officeart/2005/8/layout/StepDownProcess"/>
    <dgm:cxn modelId="{D9C01AB8-9483-41BB-B05D-4179C0C0A6AC}" type="presParOf" srcId="{515863ED-75EA-40D0-9603-98EF5279ACAF}" destId="{77E87CA6-0195-42DC-8CB2-05460D2C05BE}" srcOrd="5" destOrd="0" presId="urn:microsoft.com/office/officeart/2005/8/layout/StepDownProcess"/>
    <dgm:cxn modelId="{1CC20B19-FA36-4123-BBB8-D2C0D9472337}" type="presParOf" srcId="{515863ED-75EA-40D0-9603-98EF5279ACAF}" destId="{6B7365F5-C45B-46F3-BBB9-E2FB744860D4}" srcOrd="6" destOrd="0" presId="urn:microsoft.com/office/officeart/2005/8/layout/StepDownProcess"/>
    <dgm:cxn modelId="{433A0209-0376-4B82-ACE7-5410C5010683}" type="presParOf" srcId="{6B7365F5-C45B-46F3-BBB9-E2FB744860D4}" destId="{CD132170-958B-4F95-92EF-042C3829DC31}"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60011E6-0A9C-4732-856F-08EAC3731889}"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GB"/>
        </a:p>
      </dgm:t>
    </dgm:pt>
    <dgm:pt modelId="{ACE57FC7-6BF9-4699-9407-4FE46E7581D4}">
      <dgm:prSet phldrT="[Text]" phldr="0"/>
      <dgm:spPr/>
      <dgm:t>
        <a:bodyPr/>
        <a:lstStyle/>
        <a:p>
          <a:r>
            <a:rPr lang="en-GB" dirty="0">
              <a:solidFill>
                <a:schemeClr val="accent3">
                  <a:lumMod val="20000"/>
                  <a:lumOff val="80000"/>
                </a:schemeClr>
              </a:solidFill>
            </a:rPr>
            <a:t>Records kept should be:</a:t>
          </a:r>
        </a:p>
      </dgm:t>
    </dgm:pt>
    <dgm:pt modelId="{1C48CD93-7A82-4538-B1CE-22CD778167CB}" type="parTrans" cxnId="{6297A939-63D0-4BB6-80D0-6116B3377A63}">
      <dgm:prSet/>
      <dgm:spPr/>
      <dgm:t>
        <a:bodyPr/>
        <a:lstStyle/>
        <a:p>
          <a:endParaRPr lang="en-GB"/>
        </a:p>
      </dgm:t>
    </dgm:pt>
    <dgm:pt modelId="{43CA2A88-A1C8-4097-9DD8-106D23D7BCFF}" type="sibTrans" cxnId="{6297A939-63D0-4BB6-80D0-6116B3377A63}">
      <dgm:prSet/>
      <dgm:spPr/>
      <dgm:t>
        <a:bodyPr/>
        <a:lstStyle/>
        <a:p>
          <a:endParaRPr lang="en-GB"/>
        </a:p>
      </dgm:t>
    </dgm:pt>
    <dgm:pt modelId="{2F101F0A-1883-4CD8-94E3-2F678369C191}">
      <dgm:prSet phldrT="[Text]"/>
      <dgm:spPr/>
      <dgm:t>
        <a:bodyPr/>
        <a:lstStyle/>
        <a:p>
          <a:pPr>
            <a:buFont typeface="Arial" panose="020B0604020202020204" pitchFamily="34" charset="0"/>
            <a:buChar char="•"/>
          </a:pPr>
          <a:r>
            <a:rPr lang="en-GB" b="0" i="0" dirty="0">
              <a:solidFill>
                <a:schemeClr val="accent4">
                  <a:lumMod val="20000"/>
                  <a:lumOff val="80000"/>
                </a:schemeClr>
              </a:solidFill>
            </a:rPr>
            <a:t>Systematic and appropriately detailed;</a:t>
          </a:r>
          <a:endParaRPr lang="en-GB" dirty="0">
            <a:solidFill>
              <a:schemeClr val="accent4">
                <a:lumMod val="20000"/>
                <a:lumOff val="80000"/>
              </a:schemeClr>
            </a:solidFill>
          </a:endParaRPr>
        </a:p>
      </dgm:t>
    </dgm:pt>
    <dgm:pt modelId="{7FB3AAA8-7B86-44B4-BA92-D561BED747FD}" type="parTrans" cxnId="{AC305312-EC1F-4E64-9696-33E5B021E878}">
      <dgm:prSet/>
      <dgm:spPr/>
      <dgm:t>
        <a:bodyPr/>
        <a:lstStyle/>
        <a:p>
          <a:endParaRPr lang="en-GB"/>
        </a:p>
      </dgm:t>
    </dgm:pt>
    <dgm:pt modelId="{2B25EBDC-B5FD-46EE-827D-74ABDFADA7D5}" type="sibTrans" cxnId="{AC305312-EC1F-4E64-9696-33E5B021E878}">
      <dgm:prSet/>
      <dgm:spPr/>
      <dgm:t>
        <a:bodyPr/>
        <a:lstStyle/>
        <a:p>
          <a:endParaRPr lang="en-GB"/>
        </a:p>
      </dgm:t>
    </dgm:pt>
    <dgm:pt modelId="{F535CABE-D36B-47BB-BB8D-F3E1E3B3B840}">
      <dgm:prSet phldrT="[Text]"/>
      <dgm:spPr/>
      <dgm:t>
        <a:bodyPr/>
        <a:lstStyle/>
        <a:p>
          <a:pPr>
            <a:buFont typeface="Arial" panose="020B0604020202020204" pitchFamily="34" charset="0"/>
            <a:buChar char="•"/>
          </a:pPr>
          <a:r>
            <a:rPr lang="en-GB" b="0" i="0" dirty="0">
              <a:solidFill>
                <a:schemeClr val="accent6">
                  <a:lumMod val="20000"/>
                  <a:lumOff val="80000"/>
                </a:schemeClr>
              </a:solidFill>
            </a:rPr>
            <a:t>In clear language/format;</a:t>
          </a:r>
          <a:endParaRPr lang="en-GB" dirty="0">
            <a:solidFill>
              <a:schemeClr val="accent6">
                <a:lumMod val="20000"/>
                <a:lumOff val="80000"/>
              </a:schemeClr>
            </a:solidFill>
          </a:endParaRPr>
        </a:p>
      </dgm:t>
    </dgm:pt>
    <dgm:pt modelId="{A495AFBF-A0EF-488C-B059-88D4B3D5E44F}" type="parTrans" cxnId="{8F01CEF0-20A7-4C3A-A6A5-7D9623B2BF4E}">
      <dgm:prSet/>
      <dgm:spPr/>
      <dgm:t>
        <a:bodyPr/>
        <a:lstStyle/>
        <a:p>
          <a:endParaRPr lang="en-GB"/>
        </a:p>
      </dgm:t>
    </dgm:pt>
    <dgm:pt modelId="{2AE48432-0A8A-4AF0-80E2-65D40ED917A5}" type="sibTrans" cxnId="{8F01CEF0-20A7-4C3A-A6A5-7D9623B2BF4E}">
      <dgm:prSet/>
      <dgm:spPr/>
      <dgm:t>
        <a:bodyPr/>
        <a:lstStyle/>
        <a:p>
          <a:endParaRPr lang="en-GB"/>
        </a:p>
      </dgm:t>
    </dgm:pt>
    <dgm:pt modelId="{E88977C9-3BE9-420A-8C2E-F6404E6628ED}">
      <dgm:prSet phldrT="[Text]" phldr="0"/>
      <dgm:spPr/>
      <dgm:t>
        <a:bodyPr/>
        <a:lstStyle/>
        <a:p>
          <a:r>
            <a:rPr lang="en-GB" dirty="0">
              <a:solidFill>
                <a:schemeClr val="accent1">
                  <a:lumMod val="20000"/>
                  <a:lumOff val="80000"/>
                </a:schemeClr>
              </a:solidFill>
            </a:rPr>
            <a:t>Accurate;</a:t>
          </a:r>
        </a:p>
      </dgm:t>
    </dgm:pt>
    <dgm:pt modelId="{DCD533C8-CB65-4B07-B849-13A1DCF930AD}" type="parTrans" cxnId="{8348465F-3607-420C-B554-BE614EBF99C6}">
      <dgm:prSet/>
      <dgm:spPr/>
      <dgm:t>
        <a:bodyPr/>
        <a:lstStyle/>
        <a:p>
          <a:endParaRPr lang="en-GB"/>
        </a:p>
      </dgm:t>
    </dgm:pt>
    <dgm:pt modelId="{36AA2B4E-AF56-4B6D-9FAA-27F4F548AA57}" type="sibTrans" cxnId="{8348465F-3607-420C-B554-BE614EBF99C6}">
      <dgm:prSet/>
      <dgm:spPr/>
      <dgm:t>
        <a:bodyPr/>
        <a:lstStyle/>
        <a:p>
          <a:endParaRPr lang="en-GB"/>
        </a:p>
      </dgm:t>
    </dgm:pt>
    <dgm:pt modelId="{2F1E1258-3C4E-4BAE-B6FA-0716363FAE72}">
      <dgm:prSet phldrT="[Text]" phldr="0"/>
      <dgm:spPr/>
      <dgm:t>
        <a:bodyPr/>
        <a:lstStyle/>
        <a:p>
          <a:r>
            <a:rPr lang="en-GB" dirty="0">
              <a:solidFill>
                <a:schemeClr val="accent2">
                  <a:lumMod val="40000"/>
                  <a:lumOff val="60000"/>
                </a:schemeClr>
              </a:solidFill>
            </a:rPr>
            <a:t>Up to date;</a:t>
          </a:r>
        </a:p>
      </dgm:t>
    </dgm:pt>
    <dgm:pt modelId="{8D0A0BF2-729F-4EC5-B85C-CE67A0F32CA4}" type="parTrans" cxnId="{9D24EF22-E5D5-4598-8F2E-88138958D35B}">
      <dgm:prSet/>
      <dgm:spPr/>
      <dgm:t>
        <a:bodyPr/>
        <a:lstStyle/>
        <a:p>
          <a:endParaRPr lang="en-GB"/>
        </a:p>
      </dgm:t>
    </dgm:pt>
    <dgm:pt modelId="{531F4522-A8AB-4DF4-91FF-65E08BD6A48E}" type="sibTrans" cxnId="{9D24EF22-E5D5-4598-8F2E-88138958D35B}">
      <dgm:prSet/>
      <dgm:spPr/>
      <dgm:t>
        <a:bodyPr/>
        <a:lstStyle/>
        <a:p>
          <a:endParaRPr lang="en-GB"/>
        </a:p>
      </dgm:t>
    </dgm:pt>
    <dgm:pt modelId="{529E80F9-A5B6-4BDA-B2EF-EC24BCCD6700}">
      <dgm:prSet phldrT="[Text]" phldr="0"/>
      <dgm:spPr/>
      <dgm:t>
        <a:bodyPr/>
        <a:lstStyle/>
        <a:p>
          <a:pPr>
            <a:buFont typeface="Arial" panose="020B0604020202020204" pitchFamily="34" charset="0"/>
            <a:buChar char="•"/>
          </a:pPr>
          <a:r>
            <a:rPr lang="en-GB" b="0" i="0" dirty="0">
              <a:solidFill>
                <a:schemeClr val="bg1">
                  <a:lumMod val="95000"/>
                </a:schemeClr>
              </a:solidFill>
            </a:rPr>
            <a:t>Relevant to professional work and to the purpose for which they were collected.</a:t>
          </a:r>
          <a:endParaRPr lang="en-GB" dirty="0">
            <a:solidFill>
              <a:schemeClr val="bg1">
                <a:lumMod val="95000"/>
              </a:schemeClr>
            </a:solidFill>
          </a:endParaRPr>
        </a:p>
      </dgm:t>
    </dgm:pt>
    <dgm:pt modelId="{2B5A4FF4-BE0F-4E8D-80A0-B579F23E6447}" type="parTrans" cxnId="{DE8EC49E-30A7-4D53-BE04-AAC733C07EAE}">
      <dgm:prSet/>
      <dgm:spPr/>
      <dgm:t>
        <a:bodyPr/>
        <a:lstStyle/>
        <a:p>
          <a:endParaRPr lang="en-GB"/>
        </a:p>
      </dgm:t>
    </dgm:pt>
    <dgm:pt modelId="{0DE21B6B-0C93-453F-9222-30C02E559B59}" type="sibTrans" cxnId="{DE8EC49E-30A7-4D53-BE04-AAC733C07EAE}">
      <dgm:prSet/>
      <dgm:spPr/>
      <dgm:t>
        <a:bodyPr/>
        <a:lstStyle/>
        <a:p>
          <a:endParaRPr lang="en-GB"/>
        </a:p>
      </dgm:t>
    </dgm:pt>
    <dgm:pt modelId="{45C1DF8F-5B7B-49C6-A7AD-AEAA10A79E4C}" type="pres">
      <dgm:prSet presAssocID="{C60011E6-0A9C-4732-856F-08EAC3731889}" presName="vert0" presStyleCnt="0">
        <dgm:presLayoutVars>
          <dgm:dir/>
          <dgm:animOne val="branch"/>
          <dgm:animLvl val="lvl"/>
        </dgm:presLayoutVars>
      </dgm:prSet>
      <dgm:spPr/>
    </dgm:pt>
    <dgm:pt modelId="{F50F709F-CAA6-4246-8C63-5F78603DE02B}" type="pres">
      <dgm:prSet presAssocID="{ACE57FC7-6BF9-4699-9407-4FE46E7581D4}" presName="thickLine" presStyleLbl="alignNode1" presStyleIdx="0" presStyleCnt="1"/>
      <dgm:spPr/>
    </dgm:pt>
    <dgm:pt modelId="{7C2F500E-A737-478B-86C6-4DB2ED7B643F}" type="pres">
      <dgm:prSet presAssocID="{ACE57FC7-6BF9-4699-9407-4FE46E7581D4}" presName="horz1" presStyleCnt="0"/>
      <dgm:spPr/>
    </dgm:pt>
    <dgm:pt modelId="{6FF1F934-E209-4F06-B83C-B212EA019B16}" type="pres">
      <dgm:prSet presAssocID="{ACE57FC7-6BF9-4699-9407-4FE46E7581D4}" presName="tx1" presStyleLbl="revTx" presStyleIdx="0" presStyleCnt="6"/>
      <dgm:spPr/>
    </dgm:pt>
    <dgm:pt modelId="{E765FE0F-CEFE-41EA-8E28-4A483C23E2A2}" type="pres">
      <dgm:prSet presAssocID="{ACE57FC7-6BF9-4699-9407-4FE46E7581D4}" presName="vert1" presStyleCnt="0"/>
      <dgm:spPr/>
    </dgm:pt>
    <dgm:pt modelId="{05362E40-F181-4131-A572-F0F624BEA7BD}" type="pres">
      <dgm:prSet presAssocID="{2F101F0A-1883-4CD8-94E3-2F678369C191}" presName="vertSpace2a" presStyleCnt="0"/>
      <dgm:spPr/>
    </dgm:pt>
    <dgm:pt modelId="{66966957-8DD3-4A56-AD26-F7EA7CC77F6B}" type="pres">
      <dgm:prSet presAssocID="{2F101F0A-1883-4CD8-94E3-2F678369C191}" presName="horz2" presStyleCnt="0"/>
      <dgm:spPr/>
    </dgm:pt>
    <dgm:pt modelId="{2F2692ED-3FC3-4EFD-BE58-C34CC604ABF0}" type="pres">
      <dgm:prSet presAssocID="{2F101F0A-1883-4CD8-94E3-2F678369C191}" presName="horzSpace2" presStyleCnt="0"/>
      <dgm:spPr/>
    </dgm:pt>
    <dgm:pt modelId="{0515CF77-350E-442E-92FA-63E4FC5AE0AA}" type="pres">
      <dgm:prSet presAssocID="{2F101F0A-1883-4CD8-94E3-2F678369C191}" presName="tx2" presStyleLbl="revTx" presStyleIdx="1" presStyleCnt="6"/>
      <dgm:spPr/>
    </dgm:pt>
    <dgm:pt modelId="{BD0B160F-0D93-43FA-AF2A-BAF4D3F83E66}" type="pres">
      <dgm:prSet presAssocID="{2F101F0A-1883-4CD8-94E3-2F678369C191}" presName="vert2" presStyleCnt="0"/>
      <dgm:spPr/>
    </dgm:pt>
    <dgm:pt modelId="{A5B51F5D-0BF2-4138-8F07-353FB5CABF4C}" type="pres">
      <dgm:prSet presAssocID="{2F101F0A-1883-4CD8-94E3-2F678369C191}" presName="thinLine2b" presStyleLbl="callout" presStyleIdx="0" presStyleCnt="5"/>
      <dgm:spPr/>
    </dgm:pt>
    <dgm:pt modelId="{BB352816-B131-45D2-9E16-D8444656E5AE}" type="pres">
      <dgm:prSet presAssocID="{2F101F0A-1883-4CD8-94E3-2F678369C191}" presName="vertSpace2b" presStyleCnt="0"/>
      <dgm:spPr/>
    </dgm:pt>
    <dgm:pt modelId="{B1E0288F-AF5C-4866-A40D-553547C27175}" type="pres">
      <dgm:prSet presAssocID="{F535CABE-D36B-47BB-BB8D-F3E1E3B3B840}" presName="horz2" presStyleCnt="0"/>
      <dgm:spPr/>
    </dgm:pt>
    <dgm:pt modelId="{C767D7F8-EE02-4233-AFC4-227721D5707C}" type="pres">
      <dgm:prSet presAssocID="{F535CABE-D36B-47BB-BB8D-F3E1E3B3B840}" presName="horzSpace2" presStyleCnt="0"/>
      <dgm:spPr/>
    </dgm:pt>
    <dgm:pt modelId="{FB38A0F3-A4D9-444E-8558-458C4FD9A719}" type="pres">
      <dgm:prSet presAssocID="{F535CABE-D36B-47BB-BB8D-F3E1E3B3B840}" presName="tx2" presStyleLbl="revTx" presStyleIdx="2" presStyleCnt="6"/>
      <dgm:spPr/>
    </dgm:pt>
    <dgm:pt modelId="{1E4F34CD-1CD4-410F-8A8E-07092E121ECB}" type="pres">
      <dgm:prSet presAssocID="{F535CABE-D36B-47BB-BB8D-F3E1E3B3B840}" presName="vert2" presStyleCnt="0"/>
      <dgm:spPr/>
    </dgm:pt>
    <dgm:pt modelId="{19D6DEEB-6EE5-4C49-BA5E-30B1EC4D5045}" type="pres">
      <dgm:prSet presAssocID="{F535CABE-D36B-47BB-BB8D-F3E1E3B3B840}" presName="thinLine2b" presStyleLbl="callout" presStyleIdx="1" presStyleCnt="5"/>
      <dgm:spPr/>
    </dgm:pt>
    <dgm:pt modelId="{CE4985D2-863B-4013-A053-424B40FF367B}" type="pres">
      <dgm:prSet presAssocID="{F535CABE-D36B-47BB-BB8D-F3E1E3B3B840}" presName="vertSpace2b" presStyleCnt="0"/>
      <dgm:spPr/>
    </dgm:pt>
    <dgm:pt modelId="{DA45C7AE-BF39-47A3-9E74-A73F950B6936}" type="pres">
      <dgm:prSet presAssocID="{E88977C9-3BE9-420A-8C2E-F6404E6628ED}" presName="horz2" presStyleCnt="0"/>
      <dgm:spPr/>
    </dgm:pt>
    <dgm:pt modelId="{0513998E-AA5E-4DE9-BB97-948A55F33226}" type="pres">
      <dgm:prSet presAssocID="{E88977C9-3BE9-420A-8C2E-F6404E6628ED}" presName="horzSpace2" presStyleCnt="0"/>
      <dgm:spPr/>
    </dgm:pt>
    <dgm:pt modelId="{91BCB8B1-144C-4385-B695-4D0D0E23A626}" type="pres">
      <dgm:prSet presAssocID="{E88977C9-3BE9-420A-8C2E-F6404E6628ED}" presName="tx2" presStyleLbl="revTx" presStyleIdx="3" presStyleCnt="6"/>
      <dgm:spPr/>
    </dgm:pt>
    <dgm:pt modelId="{60190B5B-2D1F-4B24-ADC7-BC898ADF3ADE}" type="pres">
      <dgm:prSet presAssocID="{E88977C9-3BE9-420A-8C2E-F6404E6628ED}" presName="vert2" presStyleCnt="0"/>
      <dgm:spPr/>
    </dgm:pt>
    <dgm:pt modelId="{660812C9-24D8-4578-B099-E6FF06145AF1}" type="pres">
      <dgm:prSet presAssocID="{E88977C9-3BE9-420A-8C2E-F6404E6628ED}" presName="thinLine2b" presStyleLbl="callout" presStyleIdx="2" presStyleCnt="5"/>
      <dgm:spPr/>
    </dgm:pt>
    <dgm:pt modelId="{03313E7A-4A4B-4501-80EE-09692F8076F4}" type="pres">
      <dgm:prSet presAssocID="{E88977C9-3BE9-420A-8C2E-F6404E6628ED}" presName="vertSpace2b" presStyleCnt="0"/>
      <dgm:spPr/>
    </dgm:pt>
    <dgm:pt modelId="{C85588AA-AB7C-42BD-92CB-21F73212BC9A}" type="pres">
      <dgm:prSet presAssocID="{2F1E1258-3C4E-4BAE-B6FA-0716363FAE72}" presName="horz2" presStyleCnt="0"/>
      <dgm:spPr/>
    </dgm:pt>
    <dgm:pt modelId="{1C4215A6-2F33-41E2-8644-D366A3C71954}" type="pres">
      <dgm:prSet presAssocID="{2F1E1258-3C4E-4BAE-B6FA-0716363FAE72}" presName="horzSpace2" presStyleCnt="0"/>
      <dgm:spPr/>
    </dgm:pt>
    <dgm:pt modelId="{DDD46F42-0F08-49EA-A20C-694D010FCFAF}" type="pres">
      <dgm:prSet presAssocID="{2F1E1258-3C4E-4BAE-B6FA-0716363FAE72}" presName="tx2" presStyleLbl="revTx" presStyleIdx="4" presStyleCnt="6"/>
      <dgm:spPr/>
    </dgm:pt>
    <dgm:pt modelId="{A523CE5F-AB90-4C0D-9F80-0AE71E945969}" type="pres">
      <dgm:prSet presAssocID="{2F1E1258-3C4E-4BAE-B6FA-0716363FAE72}" presName="vert2" presStyleCnt="0"/>
      <dgm:spPr/>
    </dgm:pt>
    <dgm:pt modelId="{7296E6A3-7D18-4F2C-9519-463FC422A1F9}" type="pres">
      <dgm:prSet presAssocID="{2F1E1258-3C4E-4BAE-B6FA-0716363FAE72}" presName="thinLine2b" presStyleLbl="callout" presStyleIdx="3" presStyleCnt="5"/>
      <dgm:spPr/>
    </dgm:pt>
    <dgm:pt modelId="{6A347027-35A8-4698-8CA4-DF70A6C89BB5}" type="pres">
      <dgm:prSet presAssocID="{2F1E1258-3C4E-4BAE-B6FA-0716363FAE72}" presName="vertSpace2b" presStyleCnt="0"/>
      <dgm:spPr/>
    </dgm:pt>
    <dgm:pt modelId="{D361438D-940B-44D1-894D-1FE85FC9FA01}" type="pres">
      <dgm:prSet presAssocID="{529E80F9-A5B6-4BDA-B2EF-EC24BCCD6700}" presName="horz2" presStyleCnt="0"/>
      <dgm:spPr/>
    </dgm:pt>
    <dgm:pt modelId="{BA2AED54-A30F-40FB-9492-C0614170BB75}" type="pres">
      <dgm:prSet presAssocID="{529E80F9-A5B6-4BDA-B2EF-EC24BCCD6700}" presName="horzSpace2" presStyleCnt="0"/>
      <dgm:spPr/>
    </dgm:pt>
    <dgm:pt modelId="{59E7B5C2-F7D6-48C7-9016-EC7E4078B1D0}" type="pres">
      <dgm:prSet presAssocID="{529E80F9-A5B6-4BDA-B2EF-EC24BCCD6700}" presName="tx2" presStyleLbl="revTx" presStyleIdx="5" presStyleCnt="6"/>
      <dgm:spPr/>
    </dgm:pt>
    <dgm:pt modelId="{6E8BA9DB-3187-4693-BBDA-579B1CA8772B}" type="pres">
      <dgm:prSet presAssocID="{529E80F9-A5B6-4BDA-B2EF-EC24BCCD6700}" presName="vert2" presStyleCnt="0"/>
      <dgm:spPr/>
    </dgm:pt>
    <dgm:pt modelId="{17643A3A-3678-49C6-9517-ACC37CE7FF3F}" type="pres">
      <dgm:prSet presAssocID="{529E80F9-A5B6-4BDA-B2EF-EC24BCCD6700}" presName="thinLine2b" presStyleLbl="callout" presStyleIdx="4" presStyleCnt="5"/>
      <dgm:spPr/>
    </dgm:pt>
    <dgm:pt modelId="{42A3928F-6BE2-4998-84EC-A8A8ABA4D6DD}" type="pres">
      <dgm:prSet presAssocID="{529E80F9-A5B6-4BDA-B2EF-EC24BCCD6700}" presName="vertSpace2b" presStyleCnt="0"/>
      <dgm:spPr/>
    </dgm:pt>
  </dgm:ptLst>
  <dgm:cxnLst>
    <dgm:cxn modelId="{AC305312-EC1F-4E64-9696-33E5B021E878}" srcId="{ACE57FC7-6BF9-4699-9407-4FE46E7581D4}" destId="{2F101F0A-1883-4CD8-94E3-2F678369C191}" srcOrd="0" destOrd="0" parTransId="{7FB3AAA8-7B86-44B4-BA92-D561BED747FD}" sibTransId="{2B25EBDC-B5FD-46EE-827D-74ABDFADA7D5}"/>
    <dgm:cxn modelId="{A650601E-FB46-45CE-9610-D658183EA046}" type="presOf" srcId="{C60011E6-0A9C-4732-856F-08EAC3731889}" destId="{45C1DF8F-5B7B-49C6-A7AD-AEAA10A79E4C}" srcOrd="0" destOrd="0" presId="urn:microsoft.com/office/officeart/2008/layout/LinedList"/>
    <dgm:cxn modelId="{9D24EF22-E5D5-4598-8F2E-88138958D35B}" srcId="{ACE57FC7-6BF9-4699-9407-4FE46E7581D4}" destId="{2F1E1258-3C4E-4BAE-B6FA-0716363FAE72}" srcOrd="3" destOrd="0" parTransId="{8D0A0BF2-729F-4EC5-B85C-CE67A0F32CA4}" sibTransId="{531F4522-A8AB-4DF4-91FF-65E08BD6A48E}"/>
    <dgm:cxn modelId="{98CE7224-4674-4C5E-B9E9-30A4E2725928}" type="presOf" srcId="{529E80F9-A5B6-4BDA-B2EF-EC24BCCD6700}" destId="{59E7B5C2-F7D6-48C7-9016-EC7E4078B1D0}" srcOrd="0" destOrd="0" presId="urn:microsoft.com/office/officeart/2008/layout/LinedList"/>
    <dgm:cxn modelId="{20F1F834-0554-4085-A275-2C580D407000}" type="presOf" srcId="{F535CABE-D36B-47BB-BB8D-F3E1E3B3B840}" destId="{FB38A0F3-A4D9-444E-8558-458C4FD9A719}" srcOrd="0" destOrd="0" presId="urn:microsoft.com/office/officeart/2008/layout/LinedList"/>
    <dgm:cxn modelId="{6297A939-63D0-4BB6-80D0-6116B3377A63}" srcId="{C60011E6-0A9C-4732-856F-08EAC3731889}" destId="{ACE57FC7-6BF9-4699-9407-4FE46E7581D4}" srcOrd="0" destOrd="0" parTransId="{1C48CD93-7A82-4538-B1CE-22CD778167CB}" sibTransId="{43CA2A88-A1C8-4097-9DD8-106D23D7BCFF}"/>
    <dgm:cxn modelId="{8348465F-3607-420C-B554-BE614EBF99C6}" srcId="{ACE57FC7-6BF9-4699-9407-4FE46E7581D4}" destId="{E88977C9-3BE9-420A-8C2E-F6404E6628ED}" srcOrd="2" destOrd="0" parTransId="{DCD533C8-CB65-4B07-B849-13A1DCF930AD}" sibTransId="{36AA2B4E-AF56-4B6D-9FAA-27F4F548AA57}"/>
    <dgm:cxn modelId="{DE8EC49E-30A7-4D53-BE04-AAC733C07EAE}" srcId="{ACE57FC7-6BF9-4699-9407-4FE46E7581D4}" destId="{529E80F9-A5B6-4BDA-B2EF-EC24BCCD6700}" srcOrd="4" destOrd="0" parTransId="{2B5A4FF4-BE0F-4E8D-80A0-B579F23E6447}" sibTransId="{0DE21B6B-0C93-453F-9222-30C02E559B59}"/>
    <dgm:cxn modelId="{BC9784BF-F4E5-435E-8DE1-AD3EE32C50DB}" type="presOf" srcId="{2F101F0A-1883-4CD8-94E3-2F678369C191}" destId="{0515CF77-350E-442E-92FA-63E4FC5AE0AA}" srcOrd="0" destOrd="0" presId="urn:microsoft.com/office/officeart/2008/layout/LinedList"/>
    <dgm:cxn modelId="{778BE2C5-9BF7-4B89-A143-7F3DEB15F1E8}" type="presOf" srcId="{2F1E1258-3C4E-4BAE-B6FA-0716363FAE72}" destId="{DDD46F42-0F08-49EA-A20C-694D010FCFAF}" srcOrd="0" destOrd="0" presId="urn:microsoft.com/office/officeart/2008/layout/LinedList"/>
    <dgm:cxn modelId="{8F01CEF0-20A7-4C3A-A6A5-7D9623B2BF4E}" srcId="{ACE57FC7-6BF9-4699-9407-4FE46E7581D4}" destId="{F535CABE-D36B-47BB-BB8D-F3E1E3B3B840}" srcOrd="1" destOrd="0" parTransId="{A495AFBF-A0EF-488C-B059-88D4B3D5E44F}" sibTransId="{2AE48432-0A8A-4AF0-80E2-65D40ED917A5}"/>
    <dgm:cxn modelId="{D4EA2CF1-AB8D-4AE1-B1D3-E05E6DF240EE}" type="presOf" srcId="{E88977C9-3BE9-420A-8C2E-F6404E6628ED}" destId="{91BCB8B1-144C-4385-B695-4D0D0E23A626}" srcOrd="0" destOrd="0" presId="urn:microsoft.com/office/officeart/2008/layout/LinedList"/>
    <dgm:cxn modelId="{77AD86F8-6015-49C0-AD41-577E3A3B573A}" type="presOf" srcId="{ACE57FC7-6BF9-4699-9407-4FE46E7581D4}" destId="{6FF1F934-E209-4F06-B83C-B212EA019B16}" srcOrd="0" destOrd="0" presId="urn:microsoft.com/office/officeart/2008/layout/LinedList"/>
    <dgm:cxn modelId="{CF037969-F2B5-424C-9EBF-7DD555FC3170}" type="presParOf" srcId="{45C1DF8F-5B7B-49C6-A7AD-AEAA10A79E4C}" destId="{F50F709F-CAA6-4246-8C63-5F78603DE02B}" srcOrd="0" destOrd="0" presId="urn:microsoft.com/office/officeart/2008/layout/LinedList"/>
    <dgm:cxn modelId="{D600CBE9-FBF7-4C23-8C13-C6BE0071B8DF}" type="presParOf" srcId="{45C1DF8F-5B7B-49C6-A7AD-AEAA10A79E4C}" destId="{7C2F500E-A737-478B-86C6-4DB2ED7B643F}" srcOrd="1" destOrd="0" presId="urn:microsoft.com/office/officeart/2008/layout/LinedList"/>
    <dgm:cxn modelId="{2A54B77E-5C2D-4FBF-BA40-190EF3F97D8A}" type="presParOf" srcId="{7C2F500E-A737-478B-86C6-4DB2ED7B643F}" destId="{6FF1F934-E209-4F06-B83C-B212EA019B16}" srcOrd="0" destOrd="0" presId="urn:microsoft.com/office/officeart/2008/layout/LinedList"/>
    <dgm:cxn modelId="{9A5D98B3-C999-4D2B-B13F-FF466BD026E8}" type="presParOf" srcId="{7C2F500E-A737-478B-86C6-4DB2ED7B643F}" destId="{E765FE0F-CEFE-41EA-8E28-4A483C23E2A2}" srcOrd="1" destOrd="0" presId="urn:microsoft.com/office/officeart/2008/layout/LinedList"/>
    <dgm:cxn modelId="{894B9736-AB7D-429A-9B50-68ADDB42D80B}" type="presParOf" srcId="{E765FE0F-CEFE-41EA-8E28-4A483C23E2A2}" destId="{05362E40-F181-4131-A572-F0F624BEA7BD}" srcOrd="0" destOrd="0" presId="urn:microsoft.com/office/officeart/2008/layout/LinedList"/>
    <dgm:cxn modelId="{561FF8D3-B9B9-439D-B782-C359A0360B4C}" type="presParOf" srcId="{E765FE0F-CEFE-41EA-8E28-4A483C23E2A2}" destId="{66966957-8DD3-4A56-AD26-F7EA7CC77F6B}" srcOrd="1" destOrd="0" presId="urn:microsoft.com/office/officeart/2008/layout/LinedList"/>
    <dgm:cxn modelId="{2002BD3C-DA69-4A78-AF4F-F620E55043D3}" type="presParOf" srcId="{66966957-8DD3-4A56-AD26-F7EA7CC77F6B}" destId="{2F2692ED-3FC3-4EFD-BE58-C34CC604ABF0}" srcOrd="0" destOrd="0" presId="urn:microsoft.com/office/officeart/2008/layout/LinedList"/>
    <dgm:cxn modelId="{8F6B8A27-BC18-4EA7-96E2-D48F6338ACFF}" type="presParOf" srcId="{66966957-8DD3-4A56-AD26-F7EA7CC77F6B}" destId="{0515CF77-350E-442E-92FA-63E4FC5AE0AA}" srcOrd="1" destOrd="0" presId="urn:microsoft.com/office/officeart/2008/layout/LinedList"/>
    <dgm:cxn modelId="{2C074E29-4758-48EF-868E-4C02D2FC8063}" type="presParOf" srcId="{66966957-8DD3-4A56-AD26-F7EA7CC77F6B}" destId="{BD0B160F-0D93-43FA-AF2A-BAF4D3F83E66}" srcOrd="2" destOrd="0" presId="urn:microsoft.com/office/officeart/2008/layout/LinedList"/>
    <dgm:cxn modelId="{2676BFDA-4F41-4702-86D7-675549CE7F59}" type="presParOf" srcId="{E765FE0F-CEFE-41EA-8E28-4A483C23E2A2}" destId="{A5B51F5D-0BF2-4138-8F07-353FB5CABF4C}" srcOrd="2" destOrd="0" presId="urn:microsoft.com/office/officeart/2008/layout/LinedList"/>
    <dgm:cxn modelId="{C2B04B93-5E2D-41BB-89C3-9BB370F100F3}" type="presParOf" srcId="{E765FE0F-CEFE-41EA-8E28-4A483C23E2A2}" destId="{BB352816-B131-45D2-9E16-D8444656E5AE}" srcOrd="3" destOrd="0" presId="urn:microsoft.com/office/officeart/2008/layout/LinedList"/>
    <dgm:cxn modelId="{922790D4-08EA-49E4-B1C1-A42DF4D64E20}" type="presParOf" srcId="{E765FE0F-CEFE-41EA-8E28-4A483C23E2A2}" destId="{B1E0288F-AF5C-4866-A40D-553547C27175}" srcOrd="4" destOrd="0" presId="urn:microsoft.com/office/officeart/2008/layout/LinedList"/>
    <dgm:cxn modelId="{B2A971B1-5C63-44A3-88E6-3C69AE4FDFD4}" type="presParOf" srcId="{B1E0288F-AF5C-4866-A40D-553547C27175}" destId="{C767D7F8-EE02-4233-AFC4-227721D5707C}" srcOrd="0" destOrd="0" presId="urn:microsoft.com/office/officeart/2008/layout/LinedList"/>
    <dgm:cxn modelId="{8E175271-7B2A-4EFE-89A2-0D54622C2234}" type="presParOf" srcId="{B1E0288F-AF5C-4866-A40D-553547C27175}" destId="{FB38A0F3-A4D9-444E-8558-458C4FD9A719}" srcOrd="1" destOrd="0" presId="urn:microsoft.com/office/officeart/2008/layout/LinedList"/>
    <dgm:cxn modelId="{2F7B1850-511D-473E-B2E2-6A8931B397EB}" type="presParOf" srcId="{B1E0288F-AF5C-4866-A40D-553547C27175}" destId="{1E4F34CD-1CD4-410F-8A8E-07092E121ECB}" srcOrd="2" destOrd="0" presId="urn:microsoft.com/office/officeart/2008/layout/LinedList"/>
    <dgm:cxn modelId="{4D9252E3-056A-478B-A91E-FB15710D882C}" type="presParOf" srcId="{E765FE0F-CEFE-41EA-8E28-4A483C23E2A2}" destId="{19D6DEEB-6EE5-4C49-BA5E-30B1EC4D5045}" srcOrd="5" destOrd="0" presId="urn:microsoft.com/office/officeart/2008/layout/LinedList"/>
    <dgm:cxn modelId="{59981D03-2742-49D4-900B-9AA34BBC12D6}" type="presParOf" srcId="{E765FE0F-CEFE-41EA-8E28-4A483C23E2A2}" destId="{CE4985D2-863B-4013-A053-424B40FF367B}" srcOrd="6" destOrd="0" presId="urn:microsoft.com/office/officeart/2008/layout/LinedList"/>
    <dgm:cxn modelId="{4C1BE4A8-F85C-4CD5-A7FE-AC30E05C1163}" type="presParOf" srcId="{E765FE0F-CEFE-41EA-8E28-4A483C23E2A2}" destId="{DA45C7AE-BF39-47A3-9E74-A73F950B6936}" srcOrd="7" destOrd="0" presId="urn:microsoft.com/office/officeart/2008/layout/LinedList"/>
    <dgm:cxn modelId="{0FC11C9D-9420-4E60-AD25-5DAE6D82C7A0}" type="presParOf" srcId="{DA45C7AE-BF39-47A3-9E74-A73F950B6936}" destId="{0513998E-AA5E-4DE9-BB97-948A55F33226}" srcOrd="0" destOrd="0" presId="urn:microsoft.com/office/officeart/2008/layout/LinedList"/>
    <dgm:cxn modelId="{E6F1A52F-0E72-454E-A892-5EB97E592F16}" type="presParOf" srcId="{DA45C7AE-BF39-47A3-9E74-A73F950B6936}" destId="{91BCB8B1-144C-4385-B695-4D0D0E23A626}" srcOrd="1" destOrd="0" presId="urn:microsoft.com/office/officeart/2008/layout/LinedList"/>
    <dgm:cxn modelId="{B0FD5BF9-F07C-42A5-B148-BB54C1FF8B8D}" type="presParOf" srcId="{DA45C7AE-BF39-47A3-9E74-A73F950B6936}" destId="{60190B5B-2D1F-4B24-ADC7-BC898ADF3ADE}" srcOrd="2" destOrd="0" presId="urn:microsoft.com/office/officeart/2008/layout/LinedList"/>
    <dgm:cxn modelId="{DF28F437-6138-4AFB-8D2C-1CF6E651C810}" type="presParOf" srcId="{E765FE0F-CEFE-41EA-8E28-4A483C23E2A2}" destId="{660812C9-24D8-4578-B099-E6FF06145AF1}" srcOrd="8" destOrd="0" presId="urn:microsoft.com/office/officeart/2008/layout/LinedList"/>
    <dgm:cxn modelId="{C3FAA63B-61A5-4191-BB50-8FCF8E72C3AD}" type="presParOf" srcId="{E765FE0F-CEFE-41EA-8E28-4A483C23E2A2}" destId="{03313E7A-4A4B-4501-80EE-09692F8076F4}" srcOrd="9" destOrd="0" presId="urn:microsoft.com/office/officeart/2008/layout/LinedList"/>
    <dgm:cxn modelId="{B0724FF6-1F80-4499-8408-C71B5A485623}" type="presParOf" srcId="{E765FE0F-CEFE-41EA-8E28-4A483C23E2A2}" destId="{C85588AA-AB7C-42BD-92CB-21F73212BC9A}" srcOrd="10" destOrd="0" presId="urn:microsoft.com/office/officeart/2008/layout/LinedList"/>
    <dgm:cxn modelId="{310F8FDF-6E10-4310-995D-28B93172B4E8}" type="presParOf" srcId="{C85588AA-AB7C-42BD-92CB-21F73212BC9A}" destId="{1C4215A6-2F33-41E2-8644-D366A3C71954}" srcOrd="0" destOrd="0" presId="urn:microsoft.com/office/officeart/2008/layout/LinedList"/>
    <dgm:cxn modelId="{E0E2A34C-B389-4E25-9F56-744F32BDD76C}" type="presParOf" srcId="{C85588AA-AB7C-42BD-92CB-21F73212BC9A}" destId="{DDD46F42-0F08-49EA-A20C-694D010FCFAF}" srcOrd="1" destOrd="0" presId="urn:microsoft.com/office/officeart/2008/layout/LinedList"/>
    <dgm:cxn modelId="{FB312586-48D5-4819-A627-0B74D4774390}" type="presParOf" srcId="{C85588AA-AB7C-42BD-92CB-21F73212BC9A}" destId="{A523CE5F-AB90-4C0D-9F80-0AE71E945969}" srcOrd="2" destOrd="0" presId="urn:microsoft.com/office/officeart/2008/layout/LinedList"/>
    <dgm:cxn modelId="{4CA4183C-4616-4235-99C2-F4AF14024CE8}" type="presParOf" srcId="{E765FE0F-CEFE-41EA-8E28-4A483C23E2A2}" destId="{7296E6A3-7D18-4F2C-9519-463FC422A1F9}" srcOrd="11" destOrd="0" presId="urn:microsoft.com/office/officeart/2008/layout/LinedList"/>
    <dgm:cxn modelId="{C13703BF-86C4-46FC-B730-C15708B48DD8}" type="presParOf" srcId="{E765FE0F-CEFE-41EA-8E28-4A483C23E2A2}" destId="{6A347027-35A8-4698-8CA4-DF70A6C89BB5}" srcOrd="12" destOrd="0" presId="urn:microsoft.com/office/officeart/2008/layout/LinedList"/>
    <dgm:cxn modelId="{D12D490E-6E07-4EDB-BC06-6CA51E22C302}" type="presParOf" srcId="{E765FE0F-CEFE-41EA-8E28-4A483C23E2A2}" destId="{D361438D-940B-44D1-894D-1FE85FC9FA01}" srcOrd="13" destOrd="0" presId="urn:microsoft.com/office/officeart/2008/layout/LinedList"/>
    <dgm:cxn modelId="{6245018F-BBFA-4910-8442-E8B5B10EB813}" type="presParOf" srcId="{D361438D-940B-44D1-894D-1FE85FC9FA01}" destId="{BA2AED54-A30F-40FB-9492-C0614170BB75}" srcOrd="0" destOrd="0" presId="urn:microsoft.com/office/officeart/2008/layout/LinedList"/>
    <dgm:cxn modelId="{F639ED0D-5802-49C6-B741-7F75E0E8BD61}" type="presParOf" srcId="{D361438D-940B-44D1-894D-1FE85FC9FA01}" destId="{59E7B5C2-F7D6-48C7-9016-EC7E4078B1D0}" srcOrd="1" destOrd="0" presId="urn:microsoft.com/office/officeart/2008/layout/LinedList"/>
    <dgm:cxn modelId="{43255C04-2B3B-41D7-8ACA-42B9D6B19D0B}" type="presParOf" srcId="{D361438D-940B-44D1-894D-1FE85FC9FA01}" destId="{6E8BA9DB-3187-4693-BBDA-579B1CA8772B}" srcOrd="2" destOrd="0" presId="urn:microsoft.com/office/officeart/2008/layout/LinedList"/>
    <dgm:cxn modelId="{C9708187-B26F-41DB-9497-1290375714CB}" type="presParOf" srcId="{E765FE0F-CEFE-41EA-8E28-4A483C23E2A2}" destId="{17643A3A-3678-49C6-9517-ACC37CE7FF3F}" srcOrd="14" destOrd="0" presId="urn:microsoft.com/office/officeart/2008/layout/LinedList"/>
    <dgm:cxn modelId="{6F0A14B1-B7A8-40CE-A2FF-506A3D242CE0}" type="presParOf" srcId="{E765FE0F-CEFE-41EA-8E28-4A483C23E2A2}" destId="{42A3928F-6BE2-4998-84EC-A8A8ABA4D6DD}" srcOrd="15"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3E54EAA-FA46-4406-82FD-EB30D7AB1025}"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GB"/>
        </a:p>
      </dgm:t>
    </dgm:pt>
    <dgm:pt modelId="{E781F246-F1BD-4DA5-BA5F-44F0748E076E}">
      <dgm:prSet phldrT="[Text]" phldr="0"/>
      <dgm:spPr/>
      <dgm:t>
        <a:bodyPr/>
        <a:lstStyle/>
        <a:p>
          <a:r>
            <a:rPr lang="en-GB" dirty="0">
              <a:solidFill>
                <a:schemeClr val="tx1"/>
              </a:solidFill>
            </a:rPr>
            <a:t>Disclosure to others</a:t>
          </a:r>
        </a:p>
      </dgm:t>
    </dgm:pt>
    <dgm:pt modelId="{4AA7D22F-C934-4DA1-9AE4-ECFEC1F3C2AF}" type="parTrans" cxnId="{759338EB-62EE-4A0F-A2C5-33DBF6022560}">
      <dgm:prSet/>
      <dgm:spPr/>
      <dgm:t>
        <a:bodyPr/>
        <a:lstStyle/>
        <a:p>
          <a:endParaRPr lang="en-GB"/>
        </a:p>
      </dgm:t>
    </dgm:pt>
    <dgm:pt modelId="{F34F8E7D-C371-4105-9D9A-22CCFCE6DB97}" type="sibTrans" cxnId="{759338EB-62EE-4A0F-A2C5-33DBF6022560}">
      <dgm:prSet/>
      <dgm:spPr/>
      <dgm:t>
        <a:bodyPr/>
        <a:lstStyle/>
        <a:p>
          <a:endParaRPr lang="en-GB"/>
        </a:p>
      </dgm:t>
    </dgm:pt>
    <dgm:pt modelId="{266109D7-6005-48C7-9C30-6AC966A6306D}">
      <dgm:prSet phldrT="[Text]" phldr="0"/>
      <dgm:spPr/>
      <dgm:t>
        <a:bodyPr/>
        <a:lstStyle/>
        <a:p>
          <a:r>
            <a:rPr lang="en-GB" dirty="0">
              <a:solidFill>
                <a:schemeClr val="tx1"/>
              </a:solidFill>
            </a:rPr>
            <a:t>Disclosure after death</a:t>
          </a:r>
        </a:p>
      </dgm:t>
    </dgm:pt>
    <dgm:pt modelId="{033EC2DE-D9D0-4940-A3FE-C83F7764EE69}" type="parTrans" cxnId="{2DBED2D9-5538-4F94-8D9B-7C0E90871671}">
      <dgm:prSet/>
      <dgm:spPr/>
      <dgm:t>
        <a:bodyPr/>
        <a:lstStyle/>
        <a:p>
          <a:endParaRPr lang="en-GB"/>
        </a:p>
      </dgm:t>
    </dgm:pt>
    <dgm:pt modelId="{3A3D7755-7377-4374-84F3-03D3AE648A80}" type="sibTrans" cxnId="{2DBED2D9-5538-4F94-8D9B-7C0E90871671}">
      <dgm:prSet/>
      <dgm:spPr/>
      <dgm:t>
        <a:bodyPr/>
        <a:lstStyle/>
        <a:p>
          <a:endParaRPr lang="en-GB"/>
        </a:p>
      </dgm:t>
    </dgm:pt>
    <dgm:pt modelId="{AA4BE151-6400-41C1-9ED9-777C180B82CC}">
      <dgm:prSet phldrT="[Text]" phldr="0"/>
      <dgm:spPr/>
      <dgm:t>
        <a:bodyPr/>
        <a:lstStyle/>
        <a:p>
          <a:r>
            <a:rPr lang="en-GB" dirty="0"/>
            <a:t>Disclosure to the courts</a:t>
          </a:r>
        </a:p>
      </dgm:t>
    </dgm:pt>
    <dgm:pt modelId="{801D2449-F383-45E7-B218-B42937362EC2}" type="parTrans" cxnId="{FB2C3D59-FBFC-4F7E-9E17-0FEE834867E6}">
      <dgm:prSet/>
      <dgm:spPr/>
      <dgm:t>
        <a:bodyPr/>
        <a:lstStyle/>
        <a:p>
          <a:endParaRPr lang="en-GB"/>
        </a:p>
      </dgm:t>
    </dgm:pt>
    <dgm:pt modelId="{CDC01199-90E5-4F88-8E12-6E3CDAD85AD3}" type="sibTrans" cxnId="{FB2C3D59-FBFC-4F7E-9E17-0FEE834867E6}">
      <dgm:prSet/>
      <dgm:spPr/>
      <dgm:t>
        <a:bodyPr/>
        <a:lstStyle/>
        <a:p>
          <a:endParaRPr lang="en-GB"/>
        </a:p>
      </dgm:t>
    </dgm:pt>
    <dgm:pt modelId="{E35CCFE7-AF9F-4C1F-9020-3568DBF2AC10}">
      <dgm:prSet phldrT="[Text]" phldr="0"/>
      <dgm:spPr/>
      <dgm:t>
        <a:bodyPr/>
        <a:lstStyle/>
        <a:p>
          <a:r>
            <a:rPr lang="en-GB" dirty="0"/>
            <a:t>Disclosure with children</a:t>
          </a:r>
        </a:p>
      </dgm:t>
    </dgm:pt>
    <dgm:pt modelId="{D91B4252-D42C-4795-9924-CF91D81BD924}" type="parTrans" cxnId="{5EB136F9-B509-447A-8C9F-2CE70BA5AACF}">
      <dgm:prSet/>
      <dgm:spPr/>
      <dgm:t>
        <a:bodyPr/>
        <a:lstStyle/>
        <a:p>
          <a:endParaRPr lang="en-GB"/>
        </a:p>
      </dgm:t>
    </dgm:pt>
    <dgm:pt modelId="{83D4FA30-A9C0-489C-8CE7-B274BC44E5FC}" type="sibTrans" cxnId="{5EB136F9-B509-447A-8C9F-2CE70BA5AACF}">
      <dgm:prSet/>
      <dgm:spPr/>
      <dgm:t>
        <a:bodyPr/>
        <a:lstStyle/>
        <a:p>
          <a:endParaRPr lang="en-GB"/>
        </a:p>
      </dgm:t>
    </dgm:pt>
    <dgm:pt modelId="{CAB7345E-0B75-45B5-BA82-3D9E64993DB7}" type="pres">
      <dgm:prSet presAssocID="{13E54EAA-FA46-4406-82FD-EB30D7AB1025}" presName="linear" presStyleCnt="0">
        <dgm:presLayoutVars>
          <dgm:dir/>
          <dgm:animLvl val="lvl"/>
          <dgm:resizeHandles val="exact"/>
        </dgm:presLayoutVars>
      </dgm:prSet>
      <dgm:spPr/>
    </dgm:pt>
    <dgm:pt modelId="{2709111B-A3F4-4B38-9F8F-1108B46D8A79}" type="pres">
      <dgm:prSet presAssocID="{E781F246-F1BD-4DA5-BA5F-44F0748E076E}" presName="parentLin" presStyleCnt="0"/>
      <dgm:spPr/>
    </dgm:pt>
    <dgm:pt modelId="{A6DB0066-D20B-4AF6-9B1E-D5DB90C5E9E9}" type="pres">
      <dgm:prSet presAssocID="{E781F246-F1BD-4DA5-BA5F-44F0748E076E}" presName="parentLeftMargin" presStyleLbl="node1" presStyleIdx="0" presStyleCnt="4"/>
      <dgm:spPr/>
    </dgm:pt>
    <dgm:pt modelId="{64906A36-19E4-4CA9-919D-6A4266E26587}" type="pres">
      <dgm:prSet presAssocID="{E781F246-F1BD-4DA5-BA5F-44F0748E076E}" presName="parentText" presStyleLbl="node1" presStyleIdx="0" presStyleCnt="4">
        <dgm:presLayoutVars>
          <dgm:chMax val="0"/>
          <dgm:bulletEnabled val="1"/>
        </dgm:presLayoutVars>
      </dgm:prSet>
      <dgm:spPr/>
    </dgm:pt>
    <dgm:pt modelId="{6894AA35-E27F-4D6E-800E-CE9D805D0C02}" type="pres">
      <dgm:prSet presAssocID="{E781F246-F1BD-4DA5-BA5F-44F0748E076E}" presName="negativeSpace" presStyleCnt="0"/>
      <dgm:spPr/>
    </dgm:pt>
    <dgm:pt modelId="{E8849E92-F19F-49CC-9E8B-0589E7499C75}" type="pres">
      <dgm:prSet presAssocID="{E781F246-F1BD-4DA5-BA5F-44F0748E076E}" presName="childText" presStyleLbl="conFgAcc1" presStyleIdx="0" presStyleCnt="4">
        <dgm:presLayoutVars>
          <dgm:bulletEnabled val="1"/>
        </dgm:presLayoutVars>
      </dgm:prSet>
      <dgm:spPr/>
    </dgm:pt>
    <dgm:pt modelId="{DD52D593-A9B2-4416-9F02-B9E7504316BD}" type="pres">
      <dgm:prSet presAssocID="{F34F8E7D-C371-4105-9D9A-22CCFCE6DB97}" presName="spaceBetweenRectangles" presStyleCnt="0"/>
      <dgm:spPr/>
    </dgm:pt>
    <dgm:pt modelId="{715F9FDE-8D0E-4A12-8544-03DF04D4300B}" type="pres">
      <dgm:prSet presAssocID="{266109D7-6005-48C7-9C30-6AC966A6306D}" presName="parentLin" presStyleCnt="0"/>
      <dgm:spPr/>
    </dgm:pt>
    <dgm:pt modelId="{A161FDA5-E74B-4A16-BC34-E1299F045722}" type="pres">
      <dgm:prSet presAssocID="{266109D7-6005-48C7-9C30-6AC966A6306D}" presName="parentLeftMargin" presStyleLbl="node1" presStyleIdx="0" presStyleCnt="4"/>
      <dgm:spPr/>
    </dgm:pt>
    <dgm:pt modelId="{D9FA9A7C-31F7-4D0E-A40D-FC2FEDD3C607}" type="pres">
      <dgm:prSet presAssocID="{266109D7-6005-48C7-9C30-6AC966A6306D}" presName="parentText" presStyleLbl="node1" presStyleIdx="1" presStyleCnt="4">
        <dgm:presLayoutVars>
          <dgm:chMax val="0"/>
          <dgm:bulletEnabled val="1"/>
        </dgm:presLayoutVars>
      </dgm:prSet>
      <dgm:spPr/>
    </dgm:pt>
    <dgm:pt modelId="{E397DC26-85BD-42D6-842C-336CF64F54A6}" type="pres">
      <dgm:prSet presAssocID="{266109D7-6005-48C7-9C30-6AC966A6306D}" presName="negativeSpace" presStyleCnt="0"/>
      <dgm:spPr/>
    </dgm:pt>
    <dgm:pt modelId="{97A29B28-50DA-4876-9287-27A55326A731}" type="pres">
      <dgm:prSet presAssocID="{266109D7-6005-48C7-9C30-6AC966A6306D}" presName="childText" presStyleLbl="conFgAcc1" presStyleIdx="1" presStyleCnt="4">
        <dgm:presLayoutVars>
          <dgm:bulletEnabled val="1"/>
        </dgm:presLayoutVars>
      </dgm:prSet>
      <dgm:spPr/>
    </dgm:pt>
    <dgm:pt modelId="{C7A560C1-3D69-4F35-BF06-4B3660DF42B4}" type="pres">
      <dgm:prSet presAssocID="{3A3D7755-7377-4374-84F3-03D3AE648A80}" presName="spaceBetweenRectangles" presStyleCnt="0"/>
      <dgm:spPr/>
    </dgm:pt>
    <dgm:pt modelId="{A8229E9F-4ECA-4217-949E-D686CD5E73A5}" type="pres">
      <dgm:prSet presAssocID="{AA4BE151-6400-41C1-9ED9-777C180B82CC}" presName="parentLin" presStyleCnt="0"/>
      <dgm:spPr/>
    </dgm:pt>
    <dgm:pt modelId="{CD37F194-133B-4343-BC53-74E1C512E841}" type="pres">
      <dgm:prSet presAssocID="{AA4BE151-6400-41C1-9ED9-777C180B82CC}" presName="parentLeftMargin" presStyleLbl="node1" presStyleIdx="1" presStyleCnt="4"/>
      <dgm:spPr/>
    </dgm:pt>
    <dgm:pt modelId="{786F2EA4-52F3-48B2-B6F4-BB70C384FC41}" type="pres">
      <dgm:prSet presAssocID="{AA4BE151-6400-41C1-9ED9-777C180B82CC}" presName="parentText" presStyleLbl="node1" presStyleIdx="2" presStyleCnt="4">
        <dgm:presLayoutVars>
          <dgm:chMax val="0"/>
          <dgm:bulletEnabled val="1"/>
        </dgm:presLayoutVars>
      </dgm:prSet>
      <dgm:spPr/>
    </dgm:pt>
    <dgm:pt modelId="{5B8878B5-11D8-4B41-828B-5E5C49F3EBCE}" type="pres">
      <dgm:prSet presAssocID="{AA4BE151-6400-41C1-9ED9-777C180B82CC}" presName="negativeSpace" presStyleCnt="0"/>
      <dgm:spPr/>
    </dgm:pt>
    <dgm:pt modelId="{16D3950F-C03F-4B53-BCD0-BFA002568B18}" type="pres">
      <dgm:prSet presAssocID="{AA4BE151-6400-41C1-9ED9-777C180B82CC}" presName="childText" presStyleLbl="conFgAcc1" presStyleIdx="2" presStyleCnt="4">
        <dgm:presLayoutVars>
          <dgm:bulletEnabled val="1"/>
        </dgm:presLayoutVars>
      </dgm:prSet>
      <dgm:spPr/>
    </dgm:pt>
    <dgm:pt modelId="{00A78D2F-13C2-4B28-8B29-E65E31FB34FA}" type="pres">
      <dgm:prSet presAssocID="{CDC01199-90E5-4F88-8E12-6E3CDAD85AD3}" presName="spaceBetweenRectangles" presStyleCnt="0"/>
      <dgm:spPr/>
    </dgm:pt>
    <dgm:pt modelId="{09242B0C-B1EC-474F-9A71-AA286B11926A}" type="pres">
      <dgm:prSet presAssocID="{E35CCFE7-AF9F-4C1F-9020-3568DBF2AC10}" presName="parentLin" presStyleCnt="0"/>
      <dgm:spPr/>
    </dgm:pt>
    <dgm:pt modelId="{6CD82D3A-862F-4ED0-9E80-969C6F65FBF0}" type="pres">
      <dgm:prSet presAssocID="{E35CCFE7-AF9F-4C1F-9020-3568DBF2AC10}" presName="parentLeftMargin" presStyleLbl="node1" presStyleIdx="2" presStyleCnt="4"/>
      <dgm:spPr/>
    </dgm:pt>
    <dgm:pt modelId="{A77256D3-3E25-4DF0-B337-013AA8D7AA40}" type="pres">
      <dgm:prSet presAssocID="{E35CCFE7-AF9F-4C1F-9020-3568DBF2AC10}" presName="parentText" presStyleLbl="node1" presStyleIdx="3" presStyleCnt="4">
        <dgm:presLayoutVars>
          <dgm:chMax val="0"/>
          <dgm:bulletEnabled val="1"/>
        </dgm:presLayoutVars>
      </dgm:prSet>
      <dgm:spPr/>
    </dgm:pt>
    <dgm:pt modelId="{E47EAEF3-1306-401F-B204-E8ED4C177D7F}" type="pres">
      <dgm:prSet presAssocID="{E35CCFE7-AF9F-4C1F-9020-3568DBF2AC10}" presName="negativeSpace" presStyleCnt="0"/>
      <dgm:spPr/>
    </dgm:pt>
    <dgm:pt modelId="{8A19AB5A-5F2F-432F-93D5-B1C3C879286E}" type="pres">
      <dgm:prSet presAssocID="{E35CCFE7-AF9F-4C1F-9020-3568DBF2AC10}" presName="childText" presStyleLbl="conFgAcc1" presStyleIdx="3" presStyleCnt="4">
        <dgm:presLayoutVars>
          <dgm:bulletEnabled val="1"/>
        </dgm:presLayoutVars>
      </dgm:prSet>
      <dgm:spPr/>
    </dgm:pt>
  </dgm:ptLst>
  <dgm:cxnLst>
    <dgm:cxn modelId="{1908BD08-05F0-466E-95EC-FB856DF354F4}" type="presOf" srcId="{266109D7-6005-48C7-9C30-6AC966A6306D}" destId="{A161FDA5-E74B-4A16-BC34-E1299F045722}" srcOrd="0" destOrd="0" presId="urn:microsoft.com/office/officeart/2005/8/layout/list1"/>
    <dgm:cxn modelId="{0F9A426F-7555-49B4-B716-C8D81EBBDADA}" type="presOf" srcId="{E35CCFE7-AF9F-4C1F-9020-3568DBF2AC10}" destId="{6CD82D3A-862F-4ED0-9E80-969C6F65FBF0}" srcOrd="0" destOrd="0" presId="urn:microsoft.com/office/officeart/2005/8/layout/list1"/>
    <dgm:cxn modelId="{FB2C3D59-FBFC-4F7E-9E17-0FEE834867E6}" srcId="{13E54EAA-FA46-4406-82FD-EB30D7AB1025}" destId="{AA4BE151-6400-41C1-9ED9-777C180B82CC}" srcOrd="2" destOrd="0" parTransId="{801D2449-F383-45E7-B218-B42937362EC2}" sibTransId="{CDC01199-90E5-4F88-8E12-6E3CDAD85AD3}"/>
    <dgm:cxn modelId="{CE885C7E-E5EA-4E00-BBF2-4B7126B9C6C2}" type="presOf" srcId="{AA4BE151-6400-41C1-9ED9-777C180B82CC}" destId="{CD37F194-133B-4343-BC53-74E1C512E841}" srcOrd="0" destOrd="0" presId="urn:microsoft.com/office/officeart/2005/8/layout/list1"/>
    <dgm:cxn modelId="{70E4AC88-0187-49B2-9684-60BB734316B9}" type="presOf" srcId="{AA4BE151-6400-41C1-9ED9-777C180B82CC}" destId="{786F2EA4-52F3-48B2-B6F4-BB70C384FC41}" srcOrd="1" destOrd="0" presId="urn:microsoft.com/office/officeart/2005/8/layout/list1"/>
    <dgm:cxn modelId="{C488CB9C-C70B-42E7-9D32-5413698F3E02}" type="presOf" srcId="{E781F246-F1BD-4DA5-BA5F-44F0748E076E}" destId="{64906A36-19E4-4CA9-919D-6A4266E26587}" srcOrd="1" destOrd="0" presId="urn:microsoft.com/office/officeart/2005/8/layout/list1"/>
    <dgm:cxn modelId="{E64CFC9F-1CEF-4CE3-BC4B-0F12D4C9A151}" type="presOf" srcId="{266109D7-6005-48C7-9C30-6AC966A6306D}" destId="{D9FA9A7C-31F7-4D0E-A40D-FC2FEDD3C607}" srcOrd="1" destOrd="0" presId="urn:microsoft.com/office/officeart/2005/8/layout/list1"/>
    <dgm:cxn modelId="{8206F9BB-3BC8-4A03-9F27-5D20BA2183F0}" type="presOf" srcId="{13E54EAA-FA46-4406-82FD-EB30D7AB1025}" destId="{CAB7345E-0B75-45B5-BA82-3D9E64993DB7}" srcOrd="0" destOrd="0" presId="urn:microsoft.com/office/officeart/2005/8/layout/list1"/>
    <dgm:cxn modelId="{2DBED2D9-5538-4F94-8D9B-7C0E90871671}" srcId="{13E54EAA-FA46-4406-82FD-EB30D7AB1025}" destId="{266109D7-6005-48C7-9C30-6AC966A6306D}" srcOrd="1" destOrd="0" parTransId="{033EC2DE-D9D0-4940-A3FE-C83F7764EE69}" sibTransId="{3A3D7755-7377-4374-84F3-03D3AE648A80}"/>
    <dgm:cxn modelId="{884525E2-5EAA-4BDC-AB51-81723B62316B}" type="presOf" srcId="{E781F246-F1BD-4DA5-BA5F-44F0748E076E}" destId="{A6DB0066-D20B-4AF6-9B1E-D5DB90C5E9E9}" srcOrd="0" destOrd="0" presId="urn:microsoft.com/office/officeart/2005/8/layout/list1"/>
    <dgm:cxn modelId="{D22422E5-486E-4AEA-B011-B090184A7732}" type="presOf" srcId="{E35CCFE7-AF9F-4C1F-9020-3568DBF2AC10}" destId="{A77256D3-3E25-4DF0-B337-013AA8D7AA40}" srcOrd="1" destOrd="0" presId="urn:microsoft.com/office/officeart/2005/8/layout/list1"/>
    <dgm:cxn modelId="{759338EB-62EE-4A0F-A2C5-33DBF6022560}" srcId="{13E54EAA-FA46-4406-82FD-EB30D7AB1025}" destId="{E781F246-F1BD-4DA5-BA5F-44F0748E076E}" srcOrd="0" destOrd="0" parTransId="{4AA7D22F-C934-4DA1-9AE4-ECFEC1F3C2AF}" sibTransId="{F34F8E7D-C371-4105-9D9A-22CCFCE6DB97}"/>
    <dgm:cxn modelId="{5EB136F9-B509-447A-8C9F-2CE70BA5AACF}" srcId="{13E54EAA-FA46-4406-82FD-EB30D7AB1025}" destId="{E35CCFE7-AF9F-4C1F-9020-3568DBF2AC10}" srcOrd="3" destOrd="0" parTransId="{D91B4252-D42C-4795-9924-CF91D81BD924}" sibTransId="{83D4FA30-A9C0-489C-8CE7-B274BC44E5FC}"/>
    <dgm:cxn modelId="{5A0690F7-482B-4B66-96B5-FA77ED7AE03E}" type="presParOf" srcId="{CAB7345E-0B75-45B5-BA82-3D9E64993DB7}" destId="{2709111B-A3F4-4B38-9F8F-1108B46D8A79}" srcOrd="0" destOrd="0" presId="urn:microsoft.com/office/officeart/2005/8/layout/list1"/>
    <dgm:cxn modelId="{3293A79D-D4E0-4AEC-BCE9-6BBF95DFDFC4}" type="presParOf" srcId="{2709111B-A3F4-4B38-9F8F-1108B46D8A79}" destId="{A6DB0066-D20B-4AF6-9B1E-D5DB90C5E9E9}" srcOrd="0" destOrd="0" presId="urn:microsoft.com/office/officeart/2005/8/layout/list1"/>
    <dgm:cxn modelId="{B21143F7-0ACA-4F72-9C92-ECA1B14CAEC4}" type="presParOf" srcId="{2709111B-A3F4-4B38-9F8F-1108B46D8A79}" destId="{64906A36-19E4-4CA9-919D-6A4266E26587}" srcOrd="1" destOrd="0" presId="urn:microsoft.com/office/officeart/2005/8/layout/list1"/>
    <dgm:cxn modelId="{C4204ADC-67CD-41FC-8DC6-4BFF4DAE5A84}" type="presParOf" srcId="{CAB7345E-0B75-45B5-BA82-3D9E64993DB7}" destId="{6894AA35-E27F-4D6E-800E-CE9D805D0C02}" srcOrd="1" destOrd="0" presId="urn:microsoft.com/office/officeart/2005/8/layout/list1"/>
    <dgm:cxn modelId="{31A7FA6B-1144-4DBB-A449-A17CE7BF8B33}" type="presParOf" srcId="{CAB7345E-0B75-45B5-BA82-3D9E64993DB7}" destId="{E8849E92-F19F-49CC-9E8B-0589E7499C75}" srcOrd="2" destOrd="0" presId="urn:microsoft.com/office/officeart/2005/8/layout/list1"/>
    <dgm:cxn modelId="{0048AA25-0E11-4A17-B879-469061BF23C8}" type="presParOf" srcId="{CAB7345E-0B75-45B5-BA82-3D9E64993DB7}" destId="{DD52D593-A9B2-4416-9F02-B9E7504316BD}" srcOrd="3" destOrd="0" presId="urn:microsoft.com/office/officeart/2005/8/layout/list1"/>
    <dgm:cxn modelId="{2C7CA2C7-B38D-4474-B0DD-BDCC9DFA4E3D}" type="presParOf" srcId="{CAB7345E-0B75-45B5-BA82-3D9E64993DB7}" destId="{715F9FDE-8D0E-4A12-8544-03DF04D4300B}" srcOrd="4" destOrd="0" presId="urn:microsoft.com/office/officeart/2005/8/layout/list1"/>
    <dgm:cxn modelId="{917DDF2B-08F3-470F-9E2D-B60D848BBA54}" type="presParOf" srcId="{715F9FDE-8D0E-4A12-8544-03DF04D4300B}" destId="{A161FDA5-E74B-4A16-BC34-E1299F045722}" srcOrd="0" destOrd="0" presId="urn:microsoft.com/office/officeart/2005/8/layout/list1"/>
    <dgm:cxn modelId="{6F55AADC-8E2A-4ADE-B00A-B2F466DE9E21}" type="presParOf" srcId="{715F9FDE-8D0E-4A12-8544-03DF04D4300B}" destId="{D9FA9A7C-31F7-4D0E-A40D-FC2FEDD3C607}" srcOrd="1" destOrd="0" presId="urn:microsoft.com/office/officeart/2005/8/layout/list1"/>
    <dgm:cxn modelId="{C648AB66-10C8-4104-A411-636016D27D8A}" type="presParOf" srcId="{CAB7345E-0B75-45B5-BA82-3D9E64993DB7}" destId="{E397DC26-85BD-42D6-842C-336CF64F54A6}" srcOrd="5" destOrd="0" presId="urn:microsoft.com/office/officeart/2005/8/layout/list1"/>
    <dgm:cxn modelId="{3F6D8B07-7F45-4BEC-BD49-552BDB6E8B07}" type="presParOf" srcId="{CAB7345E-0B75-45B5-BA82-3D9E64993DB7}" destId="{97A29B28-50DA-4876-9287-27A55326A731}" srcOrd="6" destOrd="0" presId="urn:microsoft.com/office/officeart/2005/8/layout/list1"/>
    <dgm:cxn modelId="{DC1EE154-B5A3-4869-9F5C-236CB6216655}" type="presParOf" srcId="{CAB7345E-0B75-45B5-BA82-3D9E64993DB7}" destId="{C7A560C1-3D69-4F35-BF06-4B3660DF42B4}" srcOrd="7" destOrd="0" presId="urn:microsoft.com/office/officeart/2005/8/layout/list1"/>
    <dgm:cxn modelId="{CBDC7240-6884-4752-AC6C-A260B0B12B90}" type="presParOf" srcId="{CAB7345E-0B75-45B5-BA82-3D9E64993DB7}" destId="{A8229E9F-4ECA-4217-949E-D686CD5E73A5}" srcOrd="8" destOrd="0" presId="urn:microsoft.com/office/officeart/2005/8/layout/list1"/>
    <dgm:cxn modelId="{0644EED5-EFAF-497A-8BF8-55AE5A7C37B8}" type="presParOf" srcId="{A8229E9F-4ECA-4217-949E-D686CD5E73A5}" destId="{CD37F194-133B-4343-BC53-74E1C512E841}" srcOrd="0" destOrd="0" presId="urn:microsoft.com/office/officeart/2005/8/layout/list1"/>
    <dgm:cxn modelId="{3A61178E-FDA3-4582-A7DC-CD0E5956DE07}" type="presParOf" srcId="{A8229E9F-4ECA-4217-949E-D686CD5E73A5}" destId="{786F2EA4-52F3-48B2-B6F4-BB70C384FC41}" srcOrd="1" destOrd="0" presId="urn:microsoft.com/office/officeart/2005/8/layout/list1"/>
    <dgm:cxn modelId="{35B0C90F-8D2F-432C-A13C-7D6D49DD9CEA}" type="presParOf" srcId="{CAB7345E-0B75-45B5-BA82-3D9E64993DB7}" destId="{5B8878B5-11D8-4B41-828B-5E5C49F3EBCE}" srcOrd="9" destOrd="0" presId="urn:microsoft.com/office/officeart/2005/8/layout/list1"/>
    <dgm:cxn modelId="{0E1E3AD7-216E-4518-A8F8-CA8F232BE0DE}" type="presParOf" srcId="{CAB7345E-0B75-45B5-BA82-3D9E64993DB7}" destId="{16D3950F-C03F-4B53-BCD0-BFA002568B18}" srcOrd="10" destOrd="0" presId="urn:microsoft.com/office/officeart/2005/8/layout/list1"/>
    <dgm:cxn modelId="{D3C4ED08-5A7D-4769-A601-347112753D5F}" type="presParOf" srcId="{CAB7345E-0B75-45B5-BA82-3D9E64993DB7}" destId="{00A78D2F-13C2-4B28-8B29-E65E31FB34FA}" srcOrd="11" destOrd="0" presId="urn:microsoft.com/office/officeart/2005/8/layout/list1"/>
    <dgm:cxn modelId="{6961FFB8-F403-4FF3-A2FD-93D6FBD95877}" type="presParOf" srcId="{CAB7345E-0B75-45B5-BA82-3D9E64993DB7}" destId="{09242B0C-B1EC-474F-9A71-AA286B11926A}" srcOrd="12" destOrd="0" presId="urn:microsoft.com/office/officeart/2005/8/layout/list1"/>
    <dgm:cxn modelId="{44EEFD59-449B-4469-AF22-AA9F03DE2160}" type="presParOf" srcId="{09242B0C-B1EC-474F-9A71-AA286B11926A}" destId="{6CD82D3A-862F-4ED0-9E80-969C6F65FBF0}" srcOrd="0" destOrd="0" presId="urn:microsoft.com/office/officeart/2005/8/layout/list1"/>
    <dgm:cxn modelId="{F711158D-0C74-4280-8922-A6DD9400794F}" type="presParOf" srcId="{09242B0C-B1EC-474F-9A71-AA286B11926A}" destId="{A77256D3-3E25-4DF0-B337-013AA8D7AA40}" srcOrd="1" destOrd="0" presId="urn:microsoft.com/office/officeart/2005/8/layout/list1"/>
    <dgm:cxn modelId="{FA1C5D9B-C462-4F0C-B7E2-2433B71D84E5}" type="presParOf" srcId="{CAB7345E-0B75-45B5-BA82-3D9E64993DB7}" destId="{E47EAEF3-1306-401F-B204-E8ED4C177D7F}" srcOrd="13" destOrd="0" presId="urn:microsoft.com/office/officeart/2005/8/layout/list1"/>
    <dgm:cxn modelId="{DB65A486-AA91-4665-B7A8-F8C466FD9685}" type="presParOf" srcId="{CAB7345E-0B75-45B5-BA82-3D9E64993DB7}" destId="{8A19AB5A-5F2F-432F-93D5-B1C3C879286E}"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B69D5D8-1FAD-419B-AAC3-E960A5DD65CF}" type="doc">
      <dgm:prSet loTypeId="urn:microsoft.com/office/officeart/2005/8/layout/pyramid2" loCatId="pyramid" qsTypeId="urn:microsoft.com/office/officeart/2005/8/quickstyle/simple1" qsCatId="simple" csTypeId="urn:microsoft.com/office/officeart/2005/8/colors/colorful5" csCatId="colorful" phldr="1"/>
      <dgm:spPr/>
    </dgm:pt>
    <dgm:pt modelId="{44369716-75F8-4979-9DC3-35BC402C4040}">
      <dgm:prSet phldrT="[Text]"/>
      <dgm:spPr/>
      <dgm:t>
        <a:bodyPr/>
        <a:lstStyle/>
        <a:p>
          <a:pPr>
            <a:buNone/>
          </a:pPr>
          <a:r>
            <a:rPr lang="en-GB" b="0" i="0" dirty="0">
              <a:solidFill>
                <a:srgbClr val="002060"/>
              </a:solidFill>
            </a:rPr>
            <a:t>If the client remains unhappy</a:t>
          </a:r>
          <a:endParaRPr lang="en-GB" dirty="0">
            <a:solidFill>
              <a:srgbClr val="002060"/>
            </a:solidFill>
          </a:endParaRPr>
        </a:p>
      </dgm:t>
    </dgm:pt>
    <dgm:pt modelId="{A3952388-752A-4E2F-A9DE-667B20DC6D0D}" type="parTrans" cxnId="{6B00BAA8-DB72-444E-9AEE-E0F4E57C77B6}">
      <dgm:prSet/>
      <dgm:spPr/>
      <dgm:t>
        <a:bodyPr/>
        <a:lstStyle/>
        <a:p>
          <a:endParaRPr lang="en-GB"/>
        </a:p>
      </dgm:t>
    </dgm:pt>
    <dgm:pt modelId="{AF702B85-0C2E-401E-B03B-079F6A1E8502}" type="sibTrans" cxnId="{6B00BAA8-DB72-444E-9AEE-E0F4E57C77B6}">
      <dgm:prSet/>
      <dgm:spPr/>
      <dgm:t>
        <a:bodyPr/>
        <a:lstStyle/>
        <a:p>
          <a:endParaRPr lang="en-GB"/>
        </a:p>
      </dgm:t>
    </dgm:pt>
    <dgm:pt modelId="{5F1AF5BE-0C58-4570-AE1B-23D5ABF3CE05}">
      <dgm:prSet phldrT="[Text]"/>
      <dgm:spPr/>
      <dgm:t>
        <a:bodyPr/>
        <a:lstStyle/>
        <a:p>
          <a:pPr>
            <a:buNone/>
          </a:pPr>
          <a:r>
            <a:rPr lang="en-GB" b="0" i="0" dirty="0">
              <a:solidFill>
                <a:schemeClr val="tx1">
                  <a:lumMod val="75000"/>
                  <a:lumOff val="25000"/>
                </a:schemeClr>
              </a:solidFill>
            </a:rPr>
            <a:t>Supporting a colleague when a complaint has been made</a:t>
          </a:r>
          <a:endParaRPr lang="en-GB" dirty="0">
            <a:solidFill>
              <a:schemeClr val="tx1">
                <a:lumMod val="75000"/>
                <a:lumOff val="25000"/>
              </a:schemeClr>
            </a:solidFill>
          </a:endParaRPr>
        </a:p>
      </dgm:t>
    </dgm:pt>
    <dgm:pt modelId="{D49F56B2-0A8A-49F3-A7C1-48CCF60770E5}" type="parTrans" cxnId="{45ECC002-6711-44CA-B6A5-6DA471F4FC8F}">
      <dgm:prSet/>
      <dgm:spPr/>
      <dgm:t>
        <a:bodyPr/>
        <a:lstStyle/>
        <a:p>
          <a:endParaRPr lang="en-GB"/>
        </a:p>
      </dgm:t>
    </dgm:pt>
    <dgm:pt modelId="{FA706D50-6829-48DD-8225-4FBB2D47E623}" type="sibTrans" cxnId="{45ECC002-6711-44CA-B6A5-6DA471F4FC8F}">
      <dgm:prSet/>
      <dgm:spPr/>
      <dgm:t>
        <a:bodyPr/>
        <a:lstStyle/>
        <a:p>
          <a:endParaRPr lang="en-GB"/>
        </a:p>
      </dgm:t>
    </dgm:pt>
    <dgm:pt modelId="{EB5B6A36-1B61-479E-B046-E027BA5FD704}">
      <dgm:prSet phldrT="[Text]"/>
      <dgm:spPr/>
      <dgm:t>
        <a:bodyPr/>
        <a:lstStyle/>
        <a:p>
          <a:pPr>
            <a:buNone/>
          </a:pPr>
          <a:r>
            <a:rPr lang="en-GB" b="0" i="0" dirty="0">
              <a:solidFill>
                <a:schemeClr val="accent3">
                  <a:lumMod val="50000"/>
                </a:schemeClr>
              </a:solidFill>
            </a:rPr>
            <a:t>Working in multi-professional or multi-agency contexts</a:t>
          </a:r>
          <a:endParaRPr lang="en-GB" dirty="0">
            <a:solidFill>
              <a:schemeClr val="accent3">
                <a:lumMod val="50000"/>
              </a:schemeClr>
            </a:solidFill>
          </a:endParaRPr>
        </a:p>
      </dgm:t>
    </dgm:pt>
    <dgm:pt modelId="{17AF6A75-52D3-481E-8B17-D4281FBC4993}" type="parTrans" cxnId="{1192910C-6CE5-49A8-8C02-CB02036FFB25}">
      <dgm:prSet/>
      <dgm:spPr/>
      <dgm:t>
        <a:bodyPr/>
        <a:lstStyle/>
        <a:p>
          <a:endParaRPr lang="en-GB"/>
        </a:p>
      </dgm:t>
    </dgm:pt>
    <dgm:pt modelId="{6FF81BC1-63F9-460F-9685-D874A7D80DDD}" type="sibTrans" cxnId="{1192910C-6CE5-49A8-8C02-CB02036FFB25}">
      <dgm:prSet/>
      <dgm:spPr/>
      <dgm:t>
        <a:bodyPr/>
        <a:lstStyle/>
        <a:p>
          <a:endParaRPr lang="en-GB"/>
        </a:p>
      </dgm:t>
    </dgm:pt>
    <dgm:pt modelId="{D3E85F42-47B6-4B21-815A-3580299E8B36}">
      <dgm:prSet phldrT="[Text]" phldr="0"/>
      <dgm:spPr/>
      <dgm:t>
        <a:bodyPr/>
        <a:lstStyle/>
        <a:p>
          <a:pPr>
            <a:buNone/>
          </a:pPr>
          <a:r>
            <a:rPr lang="en-GB" b="0" i="0" dirty="0">
              <a:solidFill>
                <a:schemeClr val="tx2">
                  <a:lumMod val="50000"/>
                </a:schemeClr>
              </a:solidFill>
            </a:rPr>
            <a:t>Managing conflict in team settings</a:t>
          </a:r>
          <a:endParaRPr lang="en-GB" dirty="0">
            <a:solidFill>
              <a:schemeClr val="tx2">
                <a:lumMod val="50000"/>
              </a:schemeClr>
            </a:solidFill>
          </a:endParaRPr>
        </a:p>
      </dgm:t>
    </dgm:pt>
    <dgm:pt modelId="{95628218-F182-46E6-8C5A-19D0A39930B9}" type="parTrans" cxnId="{86EF57F0-00BB-414C-8D71-B9DD9B877491}">
      <dgm:prSet/>
      <dgm:spPr/>
      <dgm:t>
        <a:bodyPr/>
        <a:lstStyle/>
        <a:p>
          <a:endParaRPr lang="en-GB"/>
        </a:p>
      </dgm:t>
    </dgm:pt>
    <dgm:pt modelId="{239EF732-A603-4B95-8395-41102CF11E9F}" type="sibTrans" cxnId="{86EF57F0-00BB-414C-8D71-B9DD9B877491}">
      <dgm:prSet/>
      <dgm:spPr/>
      <dgm:t>
        <a:bodyPr/>
        <a:lstStyle/>
        <a:p>
          <a:endParaRPr lang="en-GB"/>
        </a:p>
      </dgm:t>
    </dgm:pt>
    <dgm:pt modelId="{55350307-E8C5-4A65-AEFF-C0FCD15E3A24}">
      <dgm:prSet phldrT="[Text]" phldr="0"/>
      <dgm:spPr/>
      <dgm:t>
        <a:bodyPr/>
        <a:lstStyle/>
        <a:p>
          <a:pPr>
            <a:buNone/>
          </a:pPr>
          <a:r>
            <a:rPr lang="en-GB" b="0" i="0" dirty="0">
              <a:solidFill>
                <a:schemeClr val="accent4">
                  <a:lumMod val="50000"/>
                </a:schemeClr>
              </a:solidFill>
            </a:rPr>
            <a:t>Transparency and duty of candour</a:t>
          </a:r>
          <a:endParaRPr lang="en-GB" dirty="0">
            <a:solidFill>
              <a:schemeClr val="accent4">
                <a:lumMod val="50000"/>
              </a:schemeClr>
            </a:solidFill>
          </a:endParaRPr>
        </a:p>
      </dgm:t>
    </dgm:pt>
    <dgm:pt modelId="{36B3CDD1-02E5-4D47-BFC8-17FE0F5376EC}" type="parTrans" cxnId="{9580C89E-09E0-4074-8B8C-2FB01146AF5D}">
      <dgm:prSet/>
      <dgm:spPr/>
      <dgm:t>
        <a:bodyPr/>
        <a:lstStyle/>
        <a:p>
          <a:endParaRPr lang="en-GB"/>
        </a:p>
      </dgm:t>
    </dgm:pt>
    <dgm:pt modelId="{FF677600-093D-4F9E-A1AC-5C2EC0450008}" type="sibTrans" cxnId="{9580C89E-09E0-4074-8B8C-2FB01146AF5D}">
      <dgm:prSet/>
      <dgm:spPr/>
      <dgm:t>
        <a:bodyPr/>
        <a:lstStyle/>
        <a:p>
          <a:endParaRPr lang="en-GB"/>
        </a:p>
      </dgm:t>
    </dgm:pt>
    <dgm:pt modelId="{64CC6728-5C36-49E1-AFFB-9DDEE1001AED}">
      <dgm:prSet phldrT="[Text]" phldr="0"/>
      <dgm:spPr/>
      <dgm:t>
        <a:bodyPr/>
        <a:lstStyle/>
        <a:p>
          <a:pPr>
            <a:buNone/>
          </a:pPr>
          <a:r>
            <a:rPr lang="en-GB" b="0" i="0" dirty="0">
              <a:solidFill>
                <a:schemeClr val="accent5">
                  <a:lumMod val="50000"/>
                </a:schemeClr>
              </a:solidFill>
            </a:rPr>
            <a:t>Managing conflict with a client</a:t>
          </a:r>
          <a:endParaRPr lang="en-GB" dirty="0">
            <a:solidFill>
              <a:schemeClr val="accent5">
                <a:lumMod val="50000"/>
              </a:schemeClr>
            </a:solidFill>
          </a:endParaRPr>
        </a:p>
      </dgm:t>
    </dgm:pt>
    <dgm:pt modelId="{16FB7847-B0AE-4094-9372-3C907B2B256A}" type="parTrans" cxnId="{B61671A2-008A-4FE0-8EF1-1F5D11DD0D17}">
      <dgm:prSet/>
      <dgm:spPr/>
      <dgm:t>
        <a:bodyPr/>
        <a:lstStyle/>
        <a:p>
          <a:endParaRPr lang="en-GB"/>
        </a:p>
      </dgm:t>
    </dgm:pt>
    <dgm:pt modelId="{5569445C-FA7A-49AF-AC73-064C0E276B76}" type="sibTrans" cxnId="{B61671A2-008A-4FE0-8EF1-1F5D11DD0D17}">
      <dgm:prSet/>
      <dgm:spPr/>
      <dgm:t>
        <a:bodyPr/>
        <a:lstStyle/>
        <a:p>
          <a:endParaRPr lang="en-GB"/>
        </a:p>
      </dgm:t>
    </dgm:pt>
    <dgm:pt modelId="{5AB02DF2-9251-49B2-83C5-D267D30C9267}" type="pres">
      <dgm:prSet presAssocID="{1B69D5D8-1FAD-419B-AAC3-E960A5DD65CF}" presName="compositeShape" presStyleCnt="0">
        <dgm:presLayoutVars>
          <dgm:dir/>
          <dgm:resizeHandles/>
        </dgm:presLayoutVars>
      </dgm:prSet>
      <dgm:spPr/>
    </dgm:pt>
    <dgm:pt modelId="{DF70E89D-9CBF-472B-BA68-A5CE2469AF20}" type="pres">
      <dgm:prSet presAssocID="{1B69D5D8-1FAD-419B-AAC3-E960A5DD65CF}" presName="pyramid" presStyleLbl="node1" presStyleIdx="0" presStyleCnt="1"/>
      <dgm:spPr/>
    </dgm:pt>
    <dgm:pt modelId="{47D2955A-6F23-4FB1-AED0-60B13BA7AC9C}" type="pres">
      <dgm:prSet presAssocID="{1B69D5D8-1FAD-419B-AAC3-E960A5DD65CF}" presName="theList" presStyleCnt="0"/>
      <dgm:spPr/>
    </dgm:pt>
    <dgm:pt modelId="{7BCDBA98-DA49-4411-823A-02771A98245C}" type="pres">
      <dgm:prSet presAssocID="{44369716-75F8-4979-9DC3-35BC402C4040}" presName="aNode" presStyleLbl="fgAcc1" presStyleIdx="0" presStyleCnt="6">
        <dgm:presLayoutVars>
          <dgm:bulletEnabled val="1"/>
        </dgm:presLayoutVars>
      </dgm:prSet>
      <dgm:spPr/>
    </dgm:pt>
    <dgm:pt modelId="{E46F23B4-186A-4A0D-82D5-EFE9806ED448}" type="pres">
      <dgm:prSet presAssocID="{44369716-75F8-4979-9DC3-35BC402C4040}" presName="aSpace" presStyleCnt="0"/>
      <dgm:spPr/>
    </dgm:pt>
    <dgm:pt modelId="{A737C704-AF8D-45F4-AB84-0718E4944051}" type="pres">
      <dgm:prSet presAssocID="{5F1AF5BE-0C58-4570-AE1B-23D5ABF3CE05}" presName="aNode" presStyleLbl="fgAcc1" presStyleIdx="1" presStyleCnt="6">
        <dgm:presLayoutVars>
          <dgm:bulletEnabled val="1"/>
        </dgm:presLayoutVars>
      </dgm:prSet>
      <dgm:spPr/>
    </dgm:pt>
    <dgm:pt modelId="{A1B7A0B6-7AE6-4892-8986-AA10B738A564}" type="pres">
      <dgm:prSet presAssocID="{5F1AF5BE-0C58-4570-AE1B-23D5ABF3CE05}" presName="aSpace" presStyleCnt="0"/>
      <dgm:spPr/>
    </dgm:pt>
    <dgm:pt modelId="{C9604EBD-1B4F-46C7-82AA-33B3CBEFAB6B}" type="pres">
      <dgm:prSet presAssocID="{EB5B6A36-1B61-479E-B046-E027BA5FD704}" presName="aNode" presStyleLbl="fgAcc1" presStyleIdx="2" presStyleCnt="6">
        <dgm:presLayoutVars>
          <dgm:bulletEnabled val="1"/>
        </dgm:presLayoutVars>
      </dgm:prSet>
      <dgm:spPr/>
    </dgm:pt>
    <dgm:pt modelId="{550DAA7F-8C17-4636-89E5-445020CBC4E1}" type="pres">
      <dgm:prSet presAssocID="{EB5B6A36-1B61-479E-B046-E027BA5FD704}" presName="aSpace" presStyleCnt="0"/>
      <dgm:spPr/>
    </dgm:pt>
    <dgm:pt modelId="{E5704A9D-4E50-4789-810F-CB72A12B7F55}" type="pres">
      <dgm:prSet presAssocID="{D3E85F42-47B6-4B21-815A-3580299E8B36}" presName="aNode" presStyleLbl="fgAcc1" presStyleIdx="3" presStyleCnt="6">
        <dgm:presLayoutVars>
          <dgm:bulletEnabled val="1"/>
        </dgm:presLayoutVars>
      </dgm:prSet>
      <dgm:spPr/>
    </dgm:pt>
    <dgm:pt modelId="{A1E412EB-DD26-44BA-AE36-C6DF045E4896}" type="pres">
      <dgm:prSet presAssocID="{D3E85F42-47B6-4B21-815A-3580299E8B36}" presName="aSpace" presStyleCnt="0"/>
      <dgm:spPr/>
    </dgm:pt>
    <dgm:pt modelId="{743D30D0-2E0A-4F93-9CAB-4811788AA7C6}" type="pres">
      <dgm:prSet presAssocID="{55350307-E8C5-4A65-AEFF-C0FCD15E3A24}" presName="aNode" presStyleLbl="fgAcc1" presStyleIdx="4" presStyleCnt="6">
        <dgm:presLayoutVars>
          <dgm:bulletEnabled val="1"/>
        </dgm:presLayoutVars>
      </dgm:prSet>
      <dgm:spPr/>
    </dgm:pt>
    <dgm:pt modelId="{2E234C30-37AA-4A73-BD36-5602FF5CA027}" type="pres">
      <dgm:prSet presAssocID="{55350307-E8C5-4A65-AEFF-C0FCD15E3A24}" presName="aSpace" presStyleCnt="0"/>
      <dgm:spPr/>
    </dgm:pt>
    <dgm:pt modelId="{FEE14095-E1D8-434F-A58C-832636B6D6F4}" type="pres">
      <dgm:prSet presAssocID="{64CC6728-5C36-49E1-AFFB-9DDEE1001AED}" presName="aNode" presStyleLbl="fgAcc1" presStyleIdx="5" presStyleCnt="6">
        <dgm:presLayoutVars>
          <dgm:bulletEnabled val="1"/>
        </dgm:presLayoutVars>
      </dgm:prSet>
      <dgm:spPr/>
    </dgm:pt>
    <dgm:pt modelId="{123A80F6-2744-4E1E-804E-0C690FA0C3DE}" type="pres">
      <dgm:prSet presAssocID="{64CC6728-5C36-49E1-AFFB-9DDEE1001AED}" presName="aSpace" presStyleCnt="0"/>
      <dgm:spPr/>
    </dgm:pt>
  </dgm:ptLst>
  <dgm:cxnLst>
    <dgm:cxn modelId="{45ECC002-6711-44CA-B6A5-6DA471F4FC8F}" srcId="{1B69D5D8-1FAD-419B-AAC3-E960A5DD65CF}" destId="{5F1AF5BE-0C58-4570-AE1B-23D5ABF3CE05}" srcOrd="1" destOrd="0" parTransId="{D49F56B2-0A8A-49F3-A7C1-48CCF60770E5}" sibTransId="{FA706D50-6829-48DD-8225-4FBB2D47E623}"/>
    <dgm:cxn modelId="{1192910C-6CE5-49A8-8C02-CB02036FFB25}" srcId="{1B69D5D8-1FAD-419B-AAC3-E960A5DD65CF}" destId="{EB5B6A36-1B61-479E-B046-E027BA5FD704}" srcOrd="2" destOrd="0" parTransId="{17AF6A75-52D3-481E-8B17-D4281FBC4993}" sibTransId="{6FF81BC1-63F9-460F-9685-D874A7D80DDD}"/>
    <dgm:cxn modelId="{93D96419-3263-4435-AFFC-4AAA97CC5CF6}" type="presOf" srcId="{1B69D5D8-1FAD-419B-AAC3-E960A5DD65CF}" destId="{5AB02DF2-9251-49B2-83C5-D267D30C9267}" srcOrd="0" destOrd="0" presId="urn:microsoft.com/office/officeart/2005/8/layout/pyramid2"/>
    <dgm:cxn modelId="{C36D1926-19A9-4C01-BD5C-30468CB43C12}" type="presOf" srcId="{5F1AF5BE-0C58-4570-AE1B-23D5ABF3CE05}" destId="{A737C704-AF8D-45F4-AB84-0718E4944051}" srcOrd="0" destOrd="0" presId="urn:microsoft.com/office/officeart/2005/8/layout/pyramid2"/>
    <dgm:cxn modelId="{64374527-47ED-4CA5-B5F4-4686057758A0}" type="presOf" srcId="{64CC6728-5C36-49E1-AFFB-9DDEE1001AED}" destId="{FEE14095-E1D8-434F-A58C-832636B6D6F4}" srcOrd="0" destOrd="0" presId="urn:microsoft.com/office/officeart/2005/8/layout/pyramid2"/>
    <dgm:cxn modelId="{7AE54378-50C2-48AF-AF81-A473A7FCB2C8}" type="presOf" srcId="{EB5B6A36-1B61-479E-B046-E027BA5FD704}" destId="{C9604EBD-1B4F-46C7-82AA-33B3CBEFAB6B}" srcOrd="0" destOrd="0" presId="urn:microsoft.com/office/officeart/2005/8/layout/pyramid2"/>
    <dgm:cxn modelId="{F30E628F-1B69-452E-B31B-5BC0FE677C90}" type="presOf" srcId="{55350307-E8C5-4A65-AEFF-C0FCD15E3A24}" destId="{743D30D0-2E0A-4F93-9CAB-4811788AA7C6}" srcOrd="0" destOrd="0" presId="urn:microsoft.com/office/officeart/2005/8/layout/pyramid2"/>
    <dgm:cxn modelId="{9580C89E-09E0-4074-8B8C-2FB01146AF5D}" srcId="{1B69D5D8-1FAD-419B-AAC3-E960A5DD65CF}" destId="{55350307-E8C5-4A65-AEFF-C0FCD15E3A24}" srcOrd="4" destOrd="0" parTransId="{36B3CDD1-02E5-4D47-BFC8-17FE0F5376EC}" sibTransId="{FF677600-093D-4F9E-A1AC-5C2EC0450008}"/>
    <dgm:cxn modelId="{A4C603A1-02E8-42CF-99EE-42DA1BF2DF1D}" type="presOf" srcId="{D3E85F42-47B6-4B21-815A-3580299E8B36}" destId="{E5704A9D-4E50-4789-810F-CB72A12B7F55}" srcOrd="0" destOrd="0" presId="urn:microsoft.com/office/officeart/2005/8/layout/pyramid2"/>
    <dgm:cxn modelId="{B61671A2-008A-4FE0-8EF1-1F5D11DD0D17}" srcId="{1B69D5D8-1FAD-419B-AAC3-E960A5DD65CF}" destId="{64CC6728-5C36-49E1-AFFB-9DDEE1001AED}" srcOrd="5" destOrd="0" parTransId="{16FB7847-B0AE-4094-9372-3C907B2B256A}" sibTransId="{5569445C-FA7A-49AF-AC73-064C0E276B76}"/>
    <dgm:cxn modelId="{6B00BAA8-DB72-444E-9AEE-E0F4E57C77B6}" srcId="{1B69D5D8-1FAD-419B-AAC3-E960A5DD65CF}" destId="{44369716-75F8-4979-9DC3-35BC402C4040}" srcOrd="0" destOrd="0" parTransId="{A3952388-752A-4E2F-A9DE-667B20DC6D0D}" sibTransId="{AF702B85-0C2E-401E-B03B-079F6A1E8502}"/>
    <dgm:cxn modelId="{FBFEFBEE-D1E5-4B6B-AC49-DA9B309D763C}" type="presOf" srcId="{44369716-75F8-4979-9DC3-35BC402C4040}" destId="{7BCDBA98-DA49-4411-823A-02771A98245C}" srcOrd="0" destOrd="0" presId="urn:microsoft.com/office/officeart/2005/8/layout/pyramid2"/>
    <dgm:cxn modelId="{86EF57F0-00BB-414C-8D71-B9DD9B877491}" srcId="{1B69D5D8-1FAD-419B-AAC3-E960A5DD65CF}" destId="{D3E85F42-47B6-4B21-815A-3580299E8B36}" srcOrd="3" destOrd="0" parTransId="{95628218-F182-46E6-8C5A-19D0A39930B9}" sibTransId="{239EF732-A603-4B95-8395-41102CF11E9F}"/>
    <dgm:cxn modelId="{59A62A28-2144-4755-852A-6C7E6399277E}" type="presParOf" srcId="{5AB02DF2-9251-49B2-83C5-D267D30C9267}" destId="{DF70E89D-9CBF-472B-BA68-A5CE2469AF20}" srcOrd="0" destOrd="0" presId="urn:microsoft.com/office/officeart/2005/8/layout/pyramid2"/>
    <dgm:cxn modelId="{9F713480-00BE-40BB-9881-F3A192F458BF}" type="presParOf" srcId="{5AB02DF2-9251-49B2-83C5-D267D30C9267}" destId="{47D2955A-6F23-4FB1-AED0-60B13BA7AC9C}" srcOrd="1" destOrd="0" presId="urn:microsoft.com/office/officeart/2005/8/layout/pyramid2"/>
    <dgm:cxn modelId="{40E7D331-F8F1-40F3-8590-BCA54A68DA5E}" type="presParOf" srcId="{47D2955A-6F23-4FB1-AED0-60B13BA7AC9C}" destId="{7BCDBA98-DA49-4411-823A-02771A98245C}" srcOrd="0" destOrd="0" presId="urn:microsoft.com/office/officeart/2005/8/layout/pyramid2"/>
    <dgm:cxn modelId="{0F1CA00F-4706-4AC1-BD49-A77FA9F10208}" type="presParOf" srcId="{47D2955A-6F23-4FB1-AED0-60B13BA7AC9C}" destId="{E46F23B4-186A-4A0D-82D5-EFE9806ED448}" srcOrd="1" destOrd="0" presId="urn:microsoft.com/office/officeart/2005/8/layout/pyramid2"/>
    <dgm:cxn modelId="{48F7E788-E580-490E-87BA-626799B9DF04}" type="presParOf" srcId="{47D2955A-6F23-4FB1-AED0-60B13BA7AC9C}" destId="{A737C704-AF8D-45F4-AB84-0718E4944051}" srcOrd="2" destOrd="0" presId="urn:microsoft.com/office/officeart/2005/8/layout/pyramid2"/>
    <dgm:cxn modelId="{13905690-4A73-4856-AF01-D1685C8B736D}" type="presParOf" srcId="{47D2955A-6F23-4FB1-AED0-60B13BA7AC9C}" destId="{A1B7A0B6-7AE6-4892-8986-AA10B738A564}" srcOrd="3" destOrd="0" presId="urn:microsoft.com/office/officeart/2005/8/layout/pyramid2"/>
    <dgm:cxn modelId="{88596ECD-D1AD-4C7B-AB18-5A26F87181C6}" type="presParOf" srcId="{47D2955A-6F23-4FB1-AED0-60B13BA7AC9C}" destId="{C9604EBD-1B4F-46C7-82AA-33B3CBEFAB6B}" srcOrd="4" destOrd="0" presId="urn:microsoft.com/office/officeart/2005/8/layout/pyramid2"/>
    <dgm:cxn modelId="{4C68CA26-A746-4051-9F1C-0A50F33E2D23}" type="presParOf" srcId="{47D2955A-6F23-4FB1-AED0-60B13BA7AC9C}" destId="{550DAA7F-8C17-4636-89E5-445020CBC4E1}" srcOrd="5" destOrd="0" presId="urn:microsoft.com/office/officeart/2005/8/layout/pyramid2"/>
    <dgm:cxn modelId="{AED38C24-A972-4B49-9AE4-A27E752D1F10}" type="presParOf" srcId="{47D2955A-6F23-4FB1-AED0-60B13BA7AC9C}" destId="{E5704A9D-4E50-4789-810F-CB72A12B7F55}" srcOrd="6" destOrd="0" presId="urn:microsoft.com/office/officeart/2005/8/layout/pyramid2"/>
    <dgm:cxn modelId="{66983E38-E1A6-44F0-B2BE-CE9C8D420E18}" type="presParOf" srcId="{47D2955A-6F23-4FB1-AED0-60B13BA7AC9C}" destId="{A1E412EB-DD26-44BA-AE36-C6DF045E4896}" srcOrd="7" destOrd="0" presId="urn:microsoft.com/office/officeart/2005/8/layout/pyramid2"/>
    <dgm:cxn modelId="{E8779EBF-E420-44FA-8025-31670353AD2D}" type="presParOf" srcId="{47D2955A-6F23-4FB1-AED0-60B13BA7AC9C}" destId="{743D30D0-2E0A-4F93-9CAB-4811788AA7C6}" srcOrd="8" destOrd="0" presId="urn:microsoft.com/office/officeart/2005/8/layout/pyramid2"/>
    <dgm:cxn modelId="{F20CB3DE-5CD9-4017-A933-1F35E9C153AC}" type="presParOf" srcId="{47D2955A-6F23-4FB1-AED0-60B13BA7AC9C}" destId="{2E234C30-37AA-4A73-BD36-5602FF5CA027}" srcOrd="9" destOrd="0" presId="urn:microsoft.com/office/officeart/2005/8/layout/pyramid2"/>
    <dgm:cxn modelId="{2A134C36-C474-4108-8522-A8B2D2F2083E}" type="presParOf" srcId="{47D2955A-6F23-4FB1-AED0-60B13BA7AC9C}" destId="{FEE14095-E1D8-434F-A58C-832636B6D6F4}" srcOrd="10" destOrd="0" presId="urn:microsoft.com/office/officeart/2005/8/layout/pyramid2"/>
    <dgm:cxn modelId="{4AEEAA7F-5C37-4015-83B2-C58A59F44F97}" type="presParOf" srcId="{47D2955A-6F23-4FB1-AED0-60B13BA7AC9C}" destId="{123A80F6-2744-4E1E-804E-0C690FA0C3DE}" srcOrd="1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D5BF718-F1A3-4BF3-ACB0-62ACFBDF1B02}"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GB"/>
        </a:p>
      </dgm:t>
    </dgm:pt>
    <dgm:pt modelId="{65A5ED52-109B-404E-9655-151C393E3CD7}">
      <dgm:prSet phldrT="[Text]" phldr="0"/>
      <dgm:spPr/>
      <dgm:t>
        <a:bodyPr/>
        <a:lstStyle/>
        <a:p>
          <a:r>
            <a:rPr lang="en-GB" dirty="0"/>
            <a:t>Respect </a:t>
          </a:r>
        </a:p>
      </dgm:t>
    </dgm:pt>
    <dgm:pt modelId="{8B3555C9-9C1E-4FFB-9166-72122BC429CA}" type="parTrans" cxnId="{46CFE40B-5F72-4EF1-AD05-FBEEB57A73D7}">
      <dgm:prSet/>
      <dgm:spPr/>
      <dgm:t>
        <a:bodyPr/>
        <a:lstStyle/>
        <a:p>
          <a:endParaRPr lang="en-GB"/>
        </a:p>
      </dgm:t>
    </dgm:pt>
    <dgm:pt modelId="{A20A9F86-F525-4DEA-BCCB-EBB60856D3F4}" type="sibTrans" cxnId="{46CFE40B-5F72-4EF1-AD05-FBEEB57A73D7}">
      <dgm:prSet/>
      <dgm:spPr/>
      <dgm:t>
        <a:bodyPr/>
        <a:lstStyle/>
        <a:p>
          <a:endParaRPr lang="en-GB"/>
        </a:p>
      </dgm:t>
    </dgm:pt>
    <dgm:pt modelId="{E989CC68-B1C4-4132-91E0-72953F93A2D6}">
      <dgm:prSet phldrT="[Text]" phldr="0"/>
      <dgm:spPr/>
      <dgm:t>
        <a:bodyPr/>
        <a:lstStyle/>
        <a:p>
          <a:r>
            <a:rPr lang="en-GB" dirty="0"/>
            <a:t>Integrity </a:t>
          </a:r>
        </a:p>
      </dgm:t>
    </dgm:pt>
    <dgm:pt modelId="{3C37ABA7-66C7-4DCA-8C76-9A856FC78B1E}" type="parTrans" cxnId="{33A2DDD5-11D2-400A-B419-11BE48305B15}">
      <dgm:prSet/>
      <dgm:spPr/>
      <dgm:t>
        <a:bodyPr/>
        <a:lstStyle/>
        <a:p>
          <a:endParaRPr lang="en-GB"/>
        </a:p>
      </dgm:t>
    </dgm:pt>
    <dgm:pt modelId="{508FB547-8C1A-47C8-B4A7-6E28F33B90AF}" type="sibTrans" cxnId="{33A2DDD5-11D2-400A-B419-11BE48305B15}">
      <dgm:prSet/>
      <dgm:spPr/>
      <dgm:t>
        <a:bodyPr/>
        <a:lstStyle/>
        <a:p>
          <a:endParaRPr lang="en-GB"/>
        </a:p>
      </dgm:t>
    </dgm:pt>
    <dgm:pt modelId="{6728EF91-963C-4B1C-B533-1CCF9BF7B061}">
      <dgm:prSet phldrT="[Text]" phldr="0"/>
      <dgm:spPr/>
      <dgm:t>
        <a:bodyPr/>
        <a:lstStyle/>
        <a:p>
          <a:r>
            <a:rPr lang="en-GB" dirty="0"/>
            <a:t>Responsibility </a:t>
          </a:r>
        </a:p>
      </dgm:t>
    </dgm:pt>
    <dgm:pt modelId="{33612E35-C366-428A-BCBE-674CD66E21CE}" type="parTrans" cxnId="{E32C77A0-1EB5-4B1E-9B58-D087B0A8D870}">
      <dgm:prSet/>
      <dgm:spPr/>
      <dgm:t>
        <a:bodyPr/>
        <a:lstStyle/>
        <a:p>
          <a:endParaRPr lang="en-GB"/>
        </a:p>
      </dgm:t>
    </dgm:pt>
    <dgm:pt modelId="{7CD51A9C-42CB-4CF1-AF88-E7305F487A54}" type="sibTrans" cxnId="{E32C77A0-1EB5-4B1E-9B58-D087B0A8D870}">
      <dgm:prSet/>
      <dgm:spPr/>
      <dgm:t>
        <a:bodyPr/>
        <a:lstStyle/>
        <a:p>
          <a:endParaRPr lang="en-GB"/>
        </a:p>
      </dgm:t>
    </dgm:pt>
    <dgm:pt modelId="{623CB931-709D-4B83-8A84-EC036DEFD5C6}">
      <dgm:prSet/>
      <dgm:spPr/>
      <dgm:t>
        <a:bodyPr/>
        <a:lstStyle/>
        <a:p>
          <a:r>
            <a:rPr lang="en-GB" dirty="0"/>
            <a:t>Competence </a:t>
          </a:r>
        </a:p>
      </dgm:t>
    </dgm:pt>
    <dgm:pt modelId="{9252923F-EFDB-4ACC-ADF7-25557B45471A}" type="parTrans" cxnId="{B3ABD538-97A2-4733-95DA-ECD8DB9CE97F}">
      <dgm:prSet/>
      <dgm:spPr/>
      <dgm:t>
        <a:bodyPr/>
        <a:lstStyle/>
        <a:p>
          <a:endParaRPr lang="en-GB"/>
        </a:p>
      </dgm:t>
    </dgm:pt>
    <dgm:pt modelId="{4351297F-3B99-48D4-80F7-60C1BFFCCEA2}" type="sibTrans" cxnId="{B3ABD538-97A2-4733-95DA-ECD8DB9CE97F}">
      <dgm:prSet/>
      <dgm:spPr/>
      <dgm:t>
        <a:bodyPr/>
        <a:lstStyle/>
        <a:p>
          <a:endParaRPr lang="en-GB"/>
        </a:p>
      </dgm:t>
    </dgm:pt>
    <dgm:pt modelId="{DD116D06-6C88-4FE1-B848-CB1440464D01}" type="pres">
      <dgm:prSet presAssocID="{AD5BF718-F1A3-4BF3-ACB0-62ACFBDF1B02}" presName="linear" presStyleCnt="0">
        <dgm:presLayoutVars>
          <dgm:dir/>
          <dgm:animLvl val="lvl"/>
          <dgm:resizeHandles val="exact"/>
        </dgm:presLayoutVars>
      </dgm:prSet>
      <dgm:spPr/>
    </dgm:pt>
    <dgm:pt modelId="{4F99A816-5AE4-4939-A337-F6A8057DCFDC}" type="pres">
      <dgm:prSet presAssocID="{65A5ED52-109B-404E-9655-151C393E3CD7}" presName="parentLin" presStyleCnt="0"/>
      <dgm:spPr/>
    </dgm:pt>
    <dgm:pt modelId="{E10FEA83-2DCB-40DC-A2D6-20EB4788D9AF}" type="pres">
      <dgm:prSet presAssocID="{65A5ED52-109B-404E-9655-151C393E3CD7}" presName="parentLeftMargin" presStyleLbl="node1" presStyleIdx="0" presStyleCnt="4"/>
      <dgm:spPr/>
    </dgm:pt>
    <dgm:pt modelId="{EFB30626-FC1F-4368-B537-208EE8957E1F}" type="pres">
      <dgm:prSet presAssocID="{65A5ED52-109B-404E-9655-151C393E3CD7}" presName="parentText" presStyleLbl="node1" presStyleIdx="0" presStyleCnt="4">
        <dgm:presLayoutVars>
          <dgm:chMax val="0"/>
          <dgm:bulletEnabled val="1"/>
        </dgm:presLayoutVars>
      </dgm:prSet>
      <dgm:spPr/>
    </dgm:pt>
    <dgm:pt modelId="{A6A7E848-B6FC-4932-AE9E-6625779DC17E}" type="pres">
      <dgm:prSet presAssocID="{65A5ED52-109B-404E-9655-151C393E3CD7}" presName="negativeSpace" presStyleCnt="0"/>
      <dgm:spPr/>
    </dgm:pt>
    <dgm:pt modelId="{90A9BE8A-DA05-4F05-A4CD-E6DBC20EC740}" type="pres">
      <dgm:prSet presAssocID="{65A5ED52-109B-404E-9655-151C393E3CD7}" presName="childText" presStyleLbl="conFgAcc1" presStyleIdx="0" presStyleCnt="4">
        <dgm:presLayoutVars>
          <dgm:bulletEnabled val="1"/>
        </dgm:presLayoutVars>
      </dgm:prSet>
      <dgm:spPr/>
    </dgm:pt>
    <dgm:pt modelId="{9BE20FE2-EEAB-48BC-9C1B-F4B81F2B612F}" type="pres">
      <dgm:prSet presAssocID="{A20A9F86-F525-4DEA-BCCB-EBB60856D3F4}" presName="spaceBetweenRectangles" presStyleCnt="0"/>
      <dgm:spPr/>
    </dgm:pt>
    <dgm:pt modelId="{1EAB2791-4422-4623-BC5F-FC7E6EC5B2AB}" type="pres">
      <dgm:prSet presAssocID="{E989CC68-B1C4-4132-91E0-72953F93A2D6}" presName="parentLin" presStyleCnt="0"/>
      <dgm:spPr/>
    </dgm:pt>
    <dgm:pt modelId="{476DDB8F-0E1D-49A4-91AC-B0D1F28DEBA0}" type="pres">
      <dgm:prSet presAssocID="{E989CC68-B1C4-4132-91E0-72953F93A2D6}" presName="parentLeftMargin" presStyleLbl="node1" presStyleIdx="0" presStyleCnt="4"/>
      <dgm:spPr/>
    </dgm:pt>
    <dgm:pt modelId="{D09896C2-8640-4372-BCF2-B72F418A7A32}" type="pres">
      <dgm:prSet presAssocID="{E989CC68-B1C4-4132-91E0-72953F93A2D6}" presName="parentText" presStyleLbl="node1" presStyleIdx="1" presStyleCnt="4">
        <dgm:presLayoutVars>
          <dgm:chMax val="0"/>
          <dgm:bulletEnabled val="1"/>
        </dgm:presLayoutVars>
      </dgm:prSet>
      <dgm:spPr/>
    </dgm:pt>
    <dgm:pt modelId="{F27FD561-789C-40D8-A717-41E7056DB56E}" type="pres">
      <dgm:prSet presAssocID="{E989CC68-B1C4-4132-91E0-72953F93A2D6}" presName="negativeSpace" presStyleCnt="0"/>
      <dgm:spPr/>
    </dgm:pt>
    <dgm:pt modelId="{3BFD7AF5-1D2F-412D-8CDB-1F7E1757F34D}" type="pres">
      <dgm:prSet presAssocID="{E989CC68-B1C4-4132-91E0-72953F93A2D6}" presName="childText" presStyleLbl="conFgAcc1" presStyleIdx="1" presStyleCnt="4">
        <dgm:presLayoutVars>
          <dgm:bulletEnabled val="1"/>
        </dgm:presLayoutVars>
      </dgm:prSet>
      <dgm:spPr/>
    </dgm:pt>
    <dgm:pt modelId="{7C7EFF73-3F9F-483B-A168-9793CC49D186}" type="pres">
      <dgm:prSet presAssocID="{508FB547-8C1A-47C8-B4A7-6E28F33B90AF}" presName="spaceBetweenRectangles" presStyleCnt="0"/>
      <dgm:spPr/>
    </dgm:pt>
    <dgm:pt modelId="{87A01941-8B04-471B-87AD-E30556F2F31E}" type="pres">
      <dgm:prSet presAssocID="{6728EF91-963C-4B1C-B533-1CCF9BF7B061}" presName="parentLin" presStyleCnt="0"/>
      <dgm:spPr/>
    </dgm:pt>
    <dgm:pt modelId="{3E6AC760-C5BF-47AE-B4D4-0CC9C5EFE721}" type="pres">
      <dgm:prSet presAssocID="{6728EF91-963C-4B1C-B533-1CCF9BF7B061}" presName="parentLeftMargin" presStyleLbl="node1" presStyleIdx="1" presStyleCnt="4"/>
      <dgm:spPr/>
    </dgm:pt>
    <dgm:pt modelId="{26B87863-32BD-4F31-8C07-380DAEACAFCF}" type="pres">
      <dgm:prSet presAssocID="{6728EF91-963C-4B1C-B533-1CCF9BF7B061}" presName="parentText" presStyleLbl="node1" presStyleIdx="2" presStyleCnt="4">
        <dgm:presLayoutVars>
          <dgm:chMax val="0"/>
          <dgm:bulletEnabled val="1"/>
        </dgm:presLayoutVars>
      </dgm:prSet>
      <dgm:spPr/>
    </dgm:pt>
    <dgm:pt modelId="{C725BC7E-6E52-4550-A7E8-CF2BC33F9FF4}" type="pres">
      <dgm:prSet presAssocID="{6728EF91-963C-4B1C-B533-1CCF9BF7B061}" presName="negativeSpace" presStyleCnt="0"/>
      <dgm:spPr/>
    </dgm:pt>
    <dgm:pt modelId="{BBE06895-5B4E-4609-8500-7DECA00B758B}" type="pres">
      <dgm:prSet presAssocID="{6728EF91-963C-4B1C-B533-1CCF9BF7B061}" presName="childText" presStyleLbl="conFgAcc1" presStyleIdx="2" presStyleCnt="4">
        <dgm:presLayoutVars>
          <dgm:bulletEnabled val="1"/>
        </dgm:presLayoutVars>
      </dgm:prSet>
      <dgm:spPr/>
    </dgm:pt>
    <dgm:pt modelId="{D3ED3281-7250-47C7-9E6E-71546BDF6F46}" type="pres">
      <dgm:prSet presAssocID="{7CD51A9C-42CB-4CF1-AF88-E7305F487A54}" presName="spaceBetweenRectangles" presStyleCnt="0"/>
      <dgm:spPr/>
    </dgm:pt>
    <dgm:pt modelId="{2DF16C80-E009-4CC6-B0A6-F80519D546D7}" type="pres">
      <dgm:prSet presAssocID="{623CB931-709D-4B83-8A84-EC036DEFD5C6}" presName="parentLin" presStyleCnt="0"/>
      <dgm:spPr/>
    </dgm:pt>
    <dgm:pt modelId="{D790BDAD-2C29-4F4F-A592-153197AD4F96}" type="pres">
      <dgm:prSet presAssocID="{623CB931-709D-4B83-8A84-EC036DEFD5C6}" presName="parentLeftMargin" presStyleLbl="node1" presStyleIdx="2" presStyleCnt="4"/>
      <dgm:spPr/>
    </dgm:pt>
    <dgm:pt modelId="{5A9F8D8C-CF52-4B2B-B800-16562B30F7A9}" type="pres">
      <dgm:prSet presAssocID="{623CB931-709D-4B83-8A84-EC036DEFD5C6}" presName="parentText" presStyleLbl="node1" presStyleIdx="3" presStyleCnt="4">
        <dgm:presLayoutVars>
          <dgm:chMax val="0"/>
          <dgm:bulletEnabled val="1"/>
        </dgm:presLayoutVars>
      </dgm:prSet>
      <dgm:spPr/>
    </dgm:pt>
    <dgm:pt modelId="{0A746DF2-EC4C-46CF-A765-791ABA1EA9BD}" type="pres">
      <dgm:prSet presAssocID="{623CB931-709D-4B83-8A84-EC036DEFD5C6}" presName="negativeSpace" presStyleCnt="0"/>
      <dgm:spPr/>
    </dgm:pt>
    <dgm:pt modelId="{287B65C4-5881-4CB8-875F-E16E2C77ED15}" type="pres">
      <dgm:prSet presAssocID="{623CB931-709D-4B83-8A84-EC036DEFD5C6}" presName="childText" presStyleLbl="conFgAcc1" presStyleIdx="3" presStyleCnt="4">
        <dgm:presLayoutVars>
          <dgm:bulletEnabled val="1"/>
        </dgm:presLayoutVars>
      </dgm:prSet>
      <dgm:spPr/>
    </dgm:pt>
  </dgm:ptLst>
  <dgm:cxnLst>
    <dgm:cxn modelId="{46CFE40B-5F72-4EF1-AD05-FBEEB57A73D7}" srcId="{AD5BF718-F1A3-4BF3-ACB0-62ACFBDF1B02}" destId="{65A5ED52-109B-404E-9655-151C393E3CD7}" srcOrd="0" destOrd="0" parTransId="{8B3555C9-9C1E-4FFB-9166-72122BC429CA}" sibTransId="{A20A9F86-F525-4DEA-BCCB-EBB60856D3F4}"/>
    <dgm:cxn modelId="{61D9230D-D00E-4122-BEFA-0E7E07AC28CC}" type="presOf" srcId="{623CB931-709D-4B83-8A84-EC036DEFD5C6}" destId="{5A9F8D8C-CF52-4B2B-B800-16562B30F7A9}" srcOrd="1" destOrd="0" presId="urn:microsoft.com/office/officeart/2005/8/layout/list1"/>
    <dgm:cxn modelId="{B3ABD538-97A2-4733-95DA-ECD8DB9CE97F}" srcId="{AD5BF718-F1A3-4BF3-ACB0-62ACFBDF1B02}" destId="{623CB931-709D-4B83-8A84-EC036DEFD5C6}" srcOrd="3" destOrd="0" parTransId="{9252923F-EFDB-4ACC-ADF7-25557B45471A}" sibTransId="{4351297F-3B99-48D4-80F7-60C1BFFCCEA2}"/>
    <dgm:cxn modelId="{3C6E877C-B27F-4508-A41A-912823565ECB}" type="presOf" srcId="{65A5ED52-109B-404E-9655-151C393E3CD7}" destId="{E10FEA83-2DCB-40DC-A2D6-20EB4788D9AF}" srcOrd="0" destOrd="0" presId="urn:microsoft.com/office/officeart/2005/8/layout/list1"/>
    <dgm:cxn modelId="{7F7FE07C-CF6B-4A02-B69F-078F6AB718E8}" type="presOf" srcId="{6728EF91-963C-4B1C-B533-1CCF9BF7B061}" destId="{26B87863-32BD-4F31-8C07-380DAEACAFCF}" srcOrd="1" destOrd="0" presId="urn:microsoft.com/office/officeart/2005/8/layout/list1"/>
    <dgm:cxn modelId="{999CE586-39FB-47FC-836A-BF737E249DDA}" type="presOf" srcId="{AD5BF718-F1A3-4BF3-ACB0-62ACFBDF1B02}" destId="{DD116D06-6C88-4FE1-B848-CB1440464D01}" srcOrd="0" destOrd="0" presId="urn:microsoft.com/office/officeart/2005/8/layout/list1"/>
    <dgm:cxn modelId="{5C44E399-F8F1-43E3-97A4-00EBDD0CE125}" type="presOf" srcId="{6728EF91-963C-4B1C-B533-1CCF9BF7B061}" destId="{3E6AC760-C5BF-47AE-B4D4-0CC9C5EFE721}" srcOrd="0" destOrd="0" presId="urn:microsoft.com/office/officeart/2005/8/layout/list1"/>
    <dgm:cxn modelId="{E32C77A0-1EB5-4B1E-9B58-D087B0A8D870}" srcId="{AD5BF718-F1A3-4BF3-ACB0-62ACFBDF1B02}" destId="{6728EF91-963C-4B1C-B533-1CCF9BF7B061}" srcOrd="2" destOrd="0" parTransId="{33612E35-C366-428A-BCBE-674CD66E21CE}" sibTransId="{7CD51A9C-42CB-4CF1-AF88-E7305F487A54}"/>
    <dgm:cxn modelId="{526D90AA-1C9E-4873-B5FC-5DCB233D683D}" type="presOf" srcId="{E989CC68-B1C4-4132-91E0-72953F93A2D6}" destId="{D09896C2-8640-4372-BCF2-B72F418A7A32}" srcOrd="1" destOrd="0" presId="urn:microsoft.com/office/officeart/2005/8/layout/list1"/>
    <dgm:cxn modelId="{91F8A0C0-66E5-41E5-9A85-24A1A555EFF0}" type="presOf" srcId="{65A5ED52-109B-404E-9655-151C393E3CD7}" destId="{EFB30626-FC1F-4368-B537-208EE8957E1F}" srcOrd="1" destOrd="0" presId="urn:microsoft.com/office/officeart/2005/8/layout/list1"/>
    <dgm:cxn modelId="{33A2DDD5-11D2-400A-B419-11BE48305B15}" srcId="{AD5BF718-F1A3-4BF3-ACB0-62ACFBDF1B02}" destId="{E989CC68-B1C4-4132-91E0-72953F93A2D6}" srcOrd="1" destOrd="0" parTransId="{3C37ABA7-66C7-4DCA-8C76-9A856FC78B1E}" sibTransId="{508FB547-8C1A-47C8-B4A7-6E28F33B90AF}"/>
    <dgm:cxn modelId="{D52BFCD7-26CA-47E3-A5A7-6527ECB16F1F}" type="presOf" srcId="{E989CC68-B1C4-4132-91E0-72953F93A2D6}" destId="{476DDB8F-0E1D-49A4-91AC-B0D1F28DEBA0}" srcOrd="0" destOrd="0" presId="urn:microsoft.com/office/officeart/2005/8/layout/list1"/>
    <dgm:cxn modelId="{478FABF7-25A2-454D-AB7C-82D042F27F1F}" type="presOf" srcId="{623CB931-709D-4B83-8A84-EC036DEFD5C6}" destId="{D790BDAD-2C29-4F4F-A592-153197AD4F96}" srcOrd="0" destOrd="0" presId="urn:microsoft.com/office/officeart/2005/8/layout/list1"/>
    <dgm:cxn modelId="{2E64C61C-D148-4ABC-B3CB-A1287B9EBDBB}" type="presParOf" srcId="{DD116D06-6C88-4FE1-B848-CB1440464D01}" destId="{4F99A816-5AE4-4939-A337-F6A8057DCFDC}" srcOrd="0" destOrd="0" presId="urn:microsoft.com/office/officeart/2005/8/layout/list1"/>
    <dgm:cxn modelId="{E45BD934-A666-4A3F-AC62-DCEDFA8E01FB}" type="presParOf" srcId="{4F99A816-5AE4-4939-A337-F6A8057DCFDC}" destId="{E10FEA83-2DCB-40DC-A2D6-20EB4788D9AF}" srcOrd="0" destOrd="0" presId="urn:microsoft.com/office/officeart/2005/8/layout/list1"/>
    <dgm:cxn modelId="{1A9727BD-4FD5-4472-9123-056615E484CC}" type="presParOf" srcId="{4F99A816-5AE4-4939-A337-F6A8057DCFDC}" destId="{EFB30626-FC1F-4368-B537-208EE8957E1F}" srcOrd="1" destOrd="0" presId="urn:microsoft.com/office/officeart/2005/8/layout/list1"/>
    <dgm:cxn modelId="{212B4793-8F13-409D-9106-C7D55258FDCA}" type="presParOf" srcId="{DD116D06-6C88-4FE1-B848-CB1440464D01}" destId="{A6A7E848-B6FC-4932-AE9E-6625779DC17E}" srcOrd="1" destOrd="0" presId="urn:microsoft.com/office/officeart/2005/8/layout/list1"/>
    <dgm:cxn modelId="{F136E994-363E-42EB-B5C9-8994EF6A3BD2}" type="presParOf" srcId="{DD116D06-6C88-4FE1-B848-CB1440464D01}" destId="{90A9BE8A-DA05-4F05-A4CD-E6DBC20EC740}" srcOrd="2" destOrd="0" presId="urn:microsoft.com/office/officeart/2005/8/layout/list1"/>
    <dgm:cxn modelId="{FB6826D6-1FAA-4F80-AFFE-37D6205C0151}" type="presParOf" srcId="{DD116D06-6C88-4FE1-B848-CB1440464D01}" destId="{9BE20FE2-EEAB-48BC-9C1B-F4B81F2B612F}" srcOrd="3" destOrd="0" presId="urn:microsoft.com/office/officeart/2005/8/layout/list1"/>
    <dgm:cxn modelId="{0F677BA1-23A2-45C2-942A-190DDECF95E5}" type="presParOf" srcId="{DD116D06-6C88-4FE1-B848-CB1440464D01}" destId="{1EAB2791-4422-4623-BC5F-FC7E6EC5B2AB}" srcOrd="4" destOrd="0" presId="urn:microsoft.com/office/officeart/2005/8/layout/list1"/>
    <dgm:cxn modelId="{3CE01C25-3011-4137-9ED6-F36BECB64588}" type="presParOf" srcId="{1EAB2791-4422-4623-BC5F-FC7E6EC5B2AB}" destId="{476DDB8F-0E1D-49A4-91AC-B0D1F28DEBA0}" srcOrd="0" destOrd="0" presId="urn:microsoft.com/office/officeart/2005/8/layout/list1"/>
    <dgm:cxn modelId="{EC9B4F83-7E7E-4192-BD99-B01F558BA0DE}" type="presParOf" srcId="{1EAB2791-4422-4623-BC5F-FC7E6EC5B2AB}" destId="{D09896C2-8640-4372-BCF2-B72F418A7A32}" srcOrd="1" destOrd="0" presId="urn:microsoft.com/office/officeart/2005/8/layout/list1"/>
    <dgm:cxn modelId="{C1857FD2-8501-4C20-B9C1-352100B70FA5}" type="presParOf" srcId="{DD116D06-6C88-4FE1-B848-CB1440464D01}" destId="{F27FD561-789C-40D8-A717-41E7056DB56E}" srcOrd="5" destOrd="0" presId="urn:microsoft.com/office/officeart/2005/8/layout/list1"/>
    <dgm:cxn modelId="{75CE38EA-CF3E-4C56-ADBB-0EC7DA3BEE39}" type="presParOf" srcId="{DD116D06-6C88-4FE1-B848-CB1440464D01}" destId="{3BFD7AF5-1D2F-412D-8CDB-1F7E1757F34D}" srcOrd="6" destOrd="0" presId="urn:microsoft.com/office/officeart/2005/8/layout/list1"/>
    <dgm:cxn modelId="{EDC4BC78-D8CE-465B-97AE-8AC0BAA25BA8}" type="presParOf" srcId="{DD116D06-6C88-4FE1-B848-CB1440464D01}" destId="{7C7EFF73-3F9F-483B-A168-9793CC49D186}" srcOrd="7" destOrd="0" presId="urn:microsoft.com/office/officeart/2005/8/layout/list1"/>
    <dgm:cxn modelId="{DD3650FD-4F48-4743-BF80-27429C79E46D}" type="presParOf" srcId="{DD116D06-6C88-4FE1-B848-CB1440464D01}" destId="{87A01941-8B04-471B-87AD-E30556F2F31E}" srcOrd="8" destOrd="0" presId="urn:microsoft.com/office/officeart/2005/8/layout/list1"/>
    <dgm:cxn modelId="{0296D29A-7225-4BDC-A435-0273511AEF7F}" type="presParOf" srcId="{87A01941-8B04-471B-87AD-E30556F2F31E}" destId="{3E6AC760-C5BF-47AE-B4D4-0CC9C5EFE721}" srcOrd="0" destOrd="0" presId="urn:microsoft.com/office/officeart/2005/8/layout/list1"/>
    <dgm:cxn modelId="{6F722006-272C-4467-B7C7-B44D7C7CDF21}" type="presParOf" srcId="{87A01941-8B04-471B-87AD-E30556F2F31E}" destId="{26B87863-32BD-4F31-8C07-380DAEACAFCF}" srcOrd="1" destOrd="0" presId="urn:microsoft.com/office/officeart/2005/8/layout/list1"/>
    <dgm:cxn modelId="{5E89BCAA-72ED-42E9-847C-F202F88A2DB0}" type="presParOf" srcId="{DD116D06-6C88-4FE1-B848-CB1440464D01}" destId="{C725BC7E-6E52-4550-A7E8-CF2BC33F9FF4}" srcOrd="9" destOrd="0" presId="urn:microsoft.com/office/officeart/2005/8/layout/list1"/>
    <dgm:cxn modelId="{933ED337-DDF8-4695-8CED-56CB29079A9B}" type="presParOf" srcId="{DD116D06-6C88-4FE1-B848-CB1440464D01}" destId="{BBE06895-5B4E-4609-8500-7DECA00B758B}" srcOrd="10" destOrd="0" presId="urn:microsoft.com/office/officeart/2005/8/layout/list1"/>
    <dgm:cxn modelId="{6C33E263-8CD3-459F-94A5-08AA61099A9F}" type="presParOf" srcId="{DD116D06-6C88-4FE1-B848-CB1440464D01}" destId="{D3ED3281-7250-47C7-9E6E-71546BDF6F46}" srcOrd="11" destOrd="0" presId="urn:microsoft.com/office/officeart/2005/8/layout/list1"/>
    <dgm:cxn modelId="{EB93D0B2-8902-49FD-A331-CF079C99A800}" type="presParOf" srcId="{DD116D06-6C88-4FE1-B848-CB1440464D01}" destId="{2DF16C80-E009-4CC6-B0A6-F80519D546D7}" srcOrd="12" destOrd="0" presId="urn:microsoft.com/office/officeart/2005/8/layout/list1"/>
    <dgm:cxn modelId="{4906BADF-428D-4BDA-BD28-24A8BA55845F}" type="presParOf" srcId="{2DF16C80-E009-4CC6-B0A6-F80519D546D7}" destId="{D790BDAD-2C29-4F4F-A592-153197AD4F96}" srcOrd="0" destOrd="0" presId="urn:microsoft.com/office/officeart/2005/8/layout/list1"/>
    <dgm:cxn modelId="{3C83C361-86C3-4839-8175-F6FFA74C021F}" type="presParOf" srcId="{2DF16C80-E009-4CC6-B0A6-F80519D546D7}" destId="{5A9F8D8C-CF52-4B2B-B800-16562B30F7A9}" srcOrd="1" destOrd="0" presId="urn:microsoft.com/office/officeart/2005/8/layout/list1"/>
    <dgm:cxn modelId="{A3FA5D40-7023-4E8B-B231-4504AA58AAD7}" type="presParOf" srcId="{DD116D06-6C88-4FE1-B848-CB1440464D01}" destId="{0A746DF2-EC4C-46CF-A765-791ABA1EA9BD}" srcOrd="13" destOrd="0" presId="urn:microsoft.com/office/officeart/2005/8/layout/list1"/>
    <dgm:cxn modelId="{74F55E36-1184-403E-9651-AE3F9D680ECB}" type="presParOf" srcId="{DD116D06-6C88-4FE1-B848-CB1440464D01}" destId="{287B65C4-5881-4CB8-875F-E16E2C77ED15}"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35233E8-E129-430C-BC74-CBC14BFF1882}" type="doc">
      <dgm:prSet loTypeId="urn:microsoft.com/office/officeart/2008/layout/LinedList" loCatId="list" qsTypeId="urn:microsoft.com/office/officeart/2005/8/quickstyle/simple1" qsCatId="simple" csTypeId="urn:microsoft.com/office/officeart/2005/8/colors/accent0_2" csCatId="mainScheme" phldr="1"/>
      <dgm:spPr/>
      <dgm:t>
        <a:bodyPr/>
        <a:lstStyle/>
        <a:p>
          <a:endParaRPr lang="en-GB"/>
        </a:p>
      </dgm:t>
    </dgm:pt>
    <dgm:pt modelId="{08142D12-3101-4FAE-91D6-29A8FF07C1D5}">
      <dgm:prSet phldrT="[Text]" phldr="0"/>
      <dgm:spPr/>
      <dgm:t>
        <a:bodyPr/>
        <a:lstStyle/>
        <a:p>
          <a:r>
            <a:rPr lang="en-GB" dirty="0">
              <a:solidFill>
                <a:schemeClr val="accent4">
                  <a:lumMod val="20000"/>
                  <a:lumOff val="80000"/>
                </a:schemeClr>
              </a:solidFill>
            </a:rPr>
            <a:t>Knapp`s model</a:t>
          </a:r>
        </a:p>
      </dgm:t>
    </dgm:pt>
    <dgm:pt modelId="{BE904FAC-904D-4368-BDAF-A9B0B13E56FA}" type="parTrans" cxnId="{1365877C-0080-41A2-B5D9-601A6F2EDE5E}">
      <dgm:prSet/>
      <dgm:spPr/>
      <dgm:t>
        <a:bodyPr/>
        <a:lstStyle/>
        <a:p>
          <a:endParaRPr lang="en-GB"/>
        </a:p>
      </dgm:t>
    </dgm:pt>
    <dgm:pt modelId="{24CFAA0D-FF46-4DA7-B15F-AC5E60317CA2}" type="sibTrans" cxnId="{1365877C-0080-41A2-B5D9-601A6F2EDE5E}">
      <dgm:prSet/>
      <dgm:spPr/>
      <dgm:t>
        <a:bodyPr/>
        <a:lstStyle/>
        <a:p>
          <a:endParaRPr lang="en-GB"/>
        </a:p>
      </dgm:t>
    </dgm:pt>
    <dgm:pt modelId="{3C26BBDC-F321-42C8-A284-448EC1C19DD8}">
      <dgm:prSet phldrT="[Text]" phldr="0"/>
      <dgm:spPr/>
      <dgm:t>
        <a:bodyPr/>
        <a:lstStyle/>
        <a:p>
          <a:r>
            <a:rPr lang="en-GB" dirty="0">
              <a:solidFill>
                <a:schemeClr val="accent4">
                  <a:lumMod val="20000"/>
                  <a:lumOff val="80000"/>
                </a:schemeClr>
              </a:solidFill>
            </a:rPr>
            <a:t>Identify the problem</a:t>
          </a:r>
        </a:p>
      </dgm:t>
    </dgm:pt>
    <dgm:pt modelId="{8996B1DC-2855-4B38-8AE0-558315E6E442}" type="parTrans" cxnId="{06EE6A11-AE25-4A72-A906-EE32F7F78A29}">
      <dgm:prSet/>
      <dgm:spPr/>
      <dgm:t>
        <a:bodyPr/>
        <a:lstStyle/>
        <a:p>
          <a:endParaRPr lang="en-GB"/>
        </a:p>
      </dgm:t>
    </dgm:pt>
    <dgm:pt modelId="{297C3A2E-F014-4791-AD6A-0B6EB6DF7E14}" type="sibTrans" cxnId="{06EE6A11-AE25-4A72-A906-EE32F7F78A29}">
      <dgm:prSet/>
      <dgm:spPr/>
      <dgm:t>
        <a:bodyPr/>
        <a:lstStyle/>
        <a:p>
          <a:endParaRPr lang="en-GB"/>
        </a:p>
      </dgm:t>
    </dgm:pt>
    <dgm:pt modelId="{3D7A0E66-A3C6-44A2-964D-8B402B2F04A6}">
      <dgm:prSet phldrT="[Text]" phldr="0"/>
      <dgm:spPr/>
      <dgm:t>
        <a:bodyPr/>
        <a:lstStyle/>
        <a:p>
          <a:r>
            <a:rPr lang="en-GB" dirty="0">
              <a:solidFill>
                <a:schemeClr val="accent4">
                  <a:lumMod val="40000"/>
                  <a:lumOff val="60000"/>
                </a:schemeClr>
              </a:solidFill>
            </a:rPr>
            <a:t>Identify the issues involved</a:t>
          </a:r>
        </a:p>
      </dgm:t>
    </dgm:pt>
    <dgm:pt modelId="{16CB91CB-202D-4156-89D8-59F1912F5D97}" type="parTrans" cxnId="{F0A5ACBC-E81A-4CA5-8E6F-777FE2019237}">
      <dgm:prSet/>
      <dgm:spPr/>
      <dgm:t>
        <a:bodyPr/>
        <a:lstStyle/>
        <a:p>
          <a:endParaRPr lang="en-GB"/>
        </a:p>
      </dgm:t>
    </dgm:pt>
    <dgm:pt modelId="{38FC6A75-C08C-410D-B9F2-B03C6DB6953A}" type="sibTrans" cxnId="{F0A5ACBC-E81A-4CA5-8E6F-777FE2019237}">
      <dgm:prSet/>
      <dgm:spPr/>
      <dgm:t>
        <a:bodyPr/>
        <a:lstStyle/>
        <a:p>
          <a:endParaRPr lang="en-GB"/>
        </a:p>
      </dgm:t>
    </dgm:pt>
    <dgm:pt modelId="{2D032292-C9B6-4811-9FA5-4891B196506E}">
      <dgm:prSet phldrT="[Text]" phldr="0"/>
      <dgm:spPr/>
      <dgm:t>
        <a:bodyPr/>
        <a:lstStyle/>
        <a:p>
          <a:r>
            <a:rPr lang="en-GB" dirty="0">
              <a:solidFill>
                <a:schemeClr val="accent4">
                  <a:lumMod val="60000"/>
                  <a:lumOff val="40000"/>
                </a:schemeClr>
              </a:solidFill>
            </a:rPr>
            <a:t>Review guidelines/law</a:t>
          </a:r>
        </a:p>
      </dgm:t>
    </dgm:pt>
    <dgm:pt modelId="{0AC64D4A-841B-48E2-9DB9-F1A73D254EF2}" type="parTrans" cxnId="{2031EB51-7D22-49A7-9E3E-C4F77543D185}">
      <dgm:prSet/>
      <dgm:spPr/>
      <dgm:t>
        <a:bodyPr/>
        <a:lstStyle/>
        <a:p>
          <a:endParaRPr lang="en-GB"/>
        </a:p>
      </dgm:t>
    </dgm:pt>
    <dgm:pt modelId="{F2BA6AE3-42A9-4466-894B-16E3907CBF44}" type="sibTrans" cxnId="{2031EB51-7D22-49A7-9E3E-C4F77543D185}">
      <dgm:prSet/>
      <dgm:spPr/>
      <dgm:t>
        <a:bodyPr/>
        <a:lstStyle/>
        <a:p>
          <a:endParaRPr lang="en-GB"/>
        </a:p>
      </dgm:t>
    </dgm:pt>
    <dgm:pt modelId="{0D326FAA-A591-4144-8E3A-0C89051D979A}">
      <dgm:prSet phldrT="[Text]" phldr="0"/>
      <dgm:spPr/>
      <dgm:t>
        <a:bodyPr/>
        <a:lstStyle/>
        <a:p>
          <a:r>
            <a:rPr lang="en-GB" dirty="0">
              <a:solidFill>
                <a:schemeClr val="accent5">
                  <a:lumMod val="20000"/>
                  <a:lumOff val="80000"/>
                </a:schemeClr>
              </a:solidFill>
            </a:rPr>
            <a:t>Consult with colleagues</a:t>
          </a:r>
        </a:p>
      </dgm:t>
    </dgm:pt>
    <dgm:pt modelId="{F156074D-2FE9-41A9-B5F9-96A46A3E4B77}" type="parTrans" cxnId="{CC7AC445-AF36-4D38-8F9A-98ADB573B982}">
      <dgm:prSet/>
      <dgm:spPr/>
      <dgm:t>
        <a:bodyPr/>
        <a:lstStyle/>
        <a:p>
          <a:endParaRPr lang="en-GB"/>
        </a:p>
      </dgm:t>
    </dgm:pt>
    <dgm:pt modelId="{5BB51540-8FCE-4446-8ABF-9D249641A4D3}" type="sibTrans" cxnId="{CC7AC445-AF36-4D38-8F9A-98ADB573B982}">
      <dgm:prSet/>
      <dgm:spPr/>
      <dgm:t>
        <a:bodyPr/>
        <a:lstStyle/>
        <a:p>
          <a:endParaRPr lang="en-GB"/>
        </a:p>
      </dgm:t>
    </dgm:pt>
    <dgm:pt modelId="{AA93014B-F297-4A9B-BA61-3D975CB987C9}">
      <dgm:prSet phldrT="[Text]" phldr="0"/>
      <dgm:spPr/>
      <dgm:t>
        <a:bodyPr/>
        <a:lstStyle/>
        <a:p>
          <a:r>
            <a:rPr lang="en-GB" dirty="0">
              <a:solidFill>
                <a:schemeClr val="accent5">
                  <a:lumMod val="60000"/>
                  <a:lumOff val="40000"/>
                </a:schemeClr>
              </a:solidFill>
            </a:rPr>
            <a:t>Evaluate </a:t>
          </a:r>
        </a:p>
      </dgm:t>
    </dgm:pt>
    <dgm:pt modelId="{A565D695-4A57-45DC-8F8B-45E868F736B1}" type="parTrans" cxnId="{78857339-EBCF-4483-AC49-04A2724D6315}">
      <dgm:prSet/>
      <dgm:spPr/>
      <dgm:t>
        <a:bodyPr/>
        <a:lstStyle/>
        <a:p>
          <a:endParaRPr lang="en-GB"/>
        </a:p>
      </dgm:t>
    </dgm:pt>
    <dgm:pt modelId="{3D081796-E147-4BC0-B5E3-0EF1B5656C3E}" type="sibTrans" cxnId="{78857339-EBCF-4483-AC49-04A2724D6315}">
      <dgm:prSet/>
      <dgm:spPr/>
      <dgm:t>
        <a:bodyPr/>
        <a:lstStyle/>
        <a:p>
          <a:endParaRPr lang="en-GB"/>
        </a:p>
      </dgm:t>
    </dgm:pt>
    <dgm:pt modelId="{7DDF9A85-2C76-4C50-BB92-5CF1B9FC9BF9}">
      <dgm:prSet phldrT="[Text]" phldr="0"/>
      <dgm:spPr/>
      <dgm:t>
        <a:bodyPr/>
        <a:lstStyle/>
        <a:p>
          <a:r>
            <a:rPr lang="en-GB" dirty="0">
              <a:solidFill>
                <a:schemeClr val="accent5">
                  <a:lumMod val="75000"/>
                </a:schemeClr>
              </a:solidFill>
            </a:rPr>
            <a:t>Implement and document</a:t>
          </a:r>
        </a:p>
      </dgm:t>
    </dgm:pt>
    <dgm:pt modelId="{D79A57C5-5728-4EA4-809C-BFC4E2AA8EB7}" type="parTrans" cxnId="{21CABC5B-2809-4DFF-9327-00D6E8AD7571}">
      <dgm:prSet/>
      <dgm:spPr/>
      <dgm:t>
        <a:bodyPr/>
        <a:lstStyle/>
        <a:p>
          <a:endParaRPr lang="en-GB"/>
        </a:p>
      </dgm:t>
    </dgm:pt>
    <dgm:pt modelId="{9C5BC380-1653-48B9-A751-3BE3581E1EBC}" type="sibTrans" cxnId="{21CABC5B-2809-4DFF-9327-00D6E8AD7571}">
      <dgm:prSet/>
      <dgm:spPr/>
      <dgm:t>
        <a:bodyPr/>
        <a:lstStyle/>
        <a:p>
          <a:endParaRPr lang="en-GB"/>
        </a:p>
      </dgm:t>
    </dgm:pt>
    <dgm:pt modelId="{D1C362B8-7DFD-4735-9C97-815179044F54}">
      <dgm:prSet phldrT="[Text]" phldr="0"/>
      <dgm:spPr/>
      <dgm:t>
        <a:bodyPr/>
        <a:lstStyle/>
        <a:p>
          <a:r>
            <a:rPr lang="en-GB" dirty="0">
              <a:solidFill>
                <a:schemeClr val="accent5">
                  <a:lumMod val="40000"/>
                  <a:lumOff val="60000"/>
                </a:schemeClr>
              </a:solidFill>
            </a:rPr>
            <a:t>Review options</a:t>
          </a:r>
        </a:p>
      </dgm:t>
    </dgm:pt>
    <dgm:pt modelId="{DBF2F45D-8C90-43B1-A0BA-34A15B9CBE28}" type="sibTrans" cxnId="{5256DBD0-DA54-4C92-9636-3A2E9E2BA499}">
      <dgm:prSet/>
      <dgm:spPr/>
      <dgm:t>
        <a:bodyPr/>
        <a:lstStyle/>
        <a:p>
          <a:endParaRPr lang="en-GB"/>
        </a:p>
      </dgm:t>
    </dgm:pt>
    <dgm:pt modelId="{83EA71E3-D8E1-4018-82A5-EBBABE63ED87}" type="parTrans" cxnId="{5256DBD0-DA54-4C92-9636-3A2E9E2BA499}">
      <dgm:prSet/>
      <dgm:spPr/>
      <dgm:t>
        <a:bodyPr/>
        <a:lstStyle/>
        <a:p>
          <a:endParaRPr lang="en-GB"/>
        </a:p>
      </dgm:t>
    </dgm:pt>
    <dgm:pt modelId="{5240AA60-09D2-4D80-AB4E-F8ED472F6BED}" type="pres">
      <dgm:prSet presAssocID="{D35233E8-E129-430C-BC74-CBC14BFF1882}" presName="vert0" presStyleCnt="0">
        <dgm:presLayoutVars>
          <dgm:dir/>
          <dgm:animOne val="branch"/>
          <dgm:animLvl val="lvl"/>
        </dgm:presLayoutVars>
      </dgm:prSet>
      <dgm:spPr/>
    </dgm:pt>
    <dgm:pt modelId="{5C8356DA-5FC5-4F7A-AE99-83D426C803C9}" type="pres">
      <dgm:prSet presAssocID="{08142D12-3101-4FAE-91D6-29A8FF07C1D5}" presName="thickLine" presStyleLbl="alignNode1" presStyleIdx="0" presStyleCnt="1"/>
      <dgm:spPr/>
    </dgm:pt>
    <dgm:pt modelId="{770EC958-0DC0-4C38-9B2A-32BD2D0C1484}" type="pres">
      <dgm:prSet presAssocID="{08142D12-3101-4FAE-91D6-29A8FF07C1D5}" presName="horz1" presStyleCnt="0"/>
      <dgm:spPr/>
    </dgm:pt>
    <dgm:pt modelId="{9C5243F7-73DC-4978-A806-9B18EA23140D}" type="pres">
      <dgm:prSet presAssocID="{08142D12-3101-4FAE-91D6-29A8FF07C1D5}" presName="tx1" presStyleLbl="revTx" presStyleIdx="0" presStyleCnt="8"/>
      <dgm:spPr/>
    </dgm:pt>
    <dgm:pt modelId="{1925B896-9520-4CE1-86AC-5B187ABCCA18}" type="pres">
      <dgm:prSet presAssocID="{08142D12-3101-4FAE-91D6-29A8FF07C1D5}" presName="vert1" presStyleCnt="0"/>
      <dgm:spPr/>
    </dgm:pt>
    <dgm:pt modelId="{600DB450-104F-406F-8A9B-7E6028081FE8}" type="pres">
      <dgm:prSet presAssocID="{3C26BBDC-F321-42C8-A284-448EC1C19DD8}" presName="vertSpace2a" presStyleCnt="0"/>
      <dgm:spPr/>
    </dgm:pt>
    <dgm:pt modelId="{3F570E5F-67DB-4BD3-AC4A-C40E8DABB71C}" type="pres">
      <dgm:prSet presAssocID="{3C26BBDC-F321-42C8-A284-448EC1C19DD8}" presName="horz2" presStyleCnt="0"/>
      <dgm:spPr/>
    </dgm:pt>
    <dgm:pt modelId="{5A29AB9F-1911-4CA6-893D-35C4FBBFBF06}" type="pres">
      <dgm:prSet presAssocID="{3C26BBDC-F321-42C8-A284-448EC1C19DD8}" presName="horzSpace2" presStyleCnt="0"/>
      <dgm:spPr/>
    </dgm:pt>
    <dgm:pt modelId="{D74A5897-0FC8-42B5-9276-CCFB4594E4E6}" type="pres">
      <dgm:prSet presAssocID="{3C26BBDC-F321-42C8-A284-448EC1C19DD8}" presName="tx2" presStyleLbl="revTx" presStyleIdx="1" presStyleCnt="8"/>
      <dgm:spPr/>
    </dgm:pt>
    <dgm:pt modelId="{56A77ADA-2DD0-4730-924A-4044D2244991}" type="pres">
      <dgm:prSet presAssocID="{3C26BBDC-F321-42C8-A284-448EC1C19DD8}" presName="vert2" presStyleCnt="0"/>
      <dgm:spPr/>
    </dgm:pt>
    <dgm:pt modelId="{232165B9-4366-4C43-B4A9-A43CAB36BB0E}" type="pres">
      <dgm:prSet presAssocID="{3C26BBDC-F321-42C8-A284-448EC1C19DD8}" presName="thinLine2b" presStyleLbl="callout" presStyleIdx="0" presStyleCnt="7"/>
      <dgm:spPr/>
    </dgm:pt>
    <dgm:pt modelId="{33D16F8D-153E-4419-B994-A53716017E5F}" type="pres">
      <dgm:prSet presAssocID="{3C26BBDC-F321-42C8-A284-448EC1C19DD8}" presName="vertSpace2b" presStyleCnt="0"/>
      <dgm:spPr/>
    </dgm:pt>
    <dgm:pt modelId="{3EE0BD7C-C30A-4001-BD14-DD079399A2E2}" type="pres">
      <dgm:prSet presAssocID="{3D7A0E66-A3C6-44A2-964D-8B402B2F04A6}" presName="horz2" presStyleCnt="0"/>
      <dgm:spPr/>
    </dgm:pt>
    <dgm:pt modelId="{5371B180-01CE-42E0-B8D1-737AD24D2A9C}" type="pres">
      <dgm:prSet presAssocID="{3D7A0E66-A3C6-44A2-964D-8B402B2F04A6}" presName="horzSpace2" presStyleCnt="0"/>
      <dgm:spPr/>
    </dgm:pt>
    <dgm:pt modelId="{5F2E3445-B6E7-447E-8532-3795105A560B}" type="pres">
      <dgm:prSet presAssocID="{3D7A0E66-A3C6-44A2-964D-8B402B2F04A6}" presName="tx2" presStyleLbl="revTx" presStyleIdx="2" presStyleCnt="8"/>
      <dgm:spPr/>
    </dgm:pt>
    <dgm:pt modelId="{7477A335-7784-4799-BBF8-226D587C0742}" type="pres">
      <dgm:prSet presAssocID="{3D7A0E66-A3C6-44A2-964D-8B402B2F04A6}" presName="vert2" presStyleCnt="0"/>
      <dgm:spPr/>
    </dgm:pt>
    <dgm:pt modelId="{E17B3ACF-59EF-4F57-8A56-6CF5687B279F}" type="pres">
      <dgm:prSet presAssocID="{3D7A0E66-A3C6-44A2-964D-8B402B2F04A6}" presName="thinLine2b" presStyleLbl="callout" presStyleIdx="1" presStyleCnt="7"/>
      <dgm:spPr/>
    </dgm:pt>
    <dgm:pt modelId="{3C9E71D2-4E8E-42AE-8AFB-3B5EFB59C916}" type="pres">
      <dgm:prSet presAssocID="{3D7A0E66-A3C6-44A2-964D-8B402B2F04A6}" presName="vertSpace2b" presStyleCnt="0"/>
      <dgm:spPr/>
    </dgm:pt>
    <dgm:pt modelId="{C037F6BA-796A-4EBB-BCA0-AE87E704857F}" type="pres">
      <dgm:prSet presAssocID="{2D032292-C9B6-4811-9FA5-4891B196506E}" presName="horz2" presStyleCnt="0"/>
      <dgm:spPr/>
    </dgm:pt>
    <dgm:pt modelId="{C4D0DBBB-DFC8-42D7-B39C-5D9651BAA9EC}" type="pres">
      <dgm:prSet presAssocID="{2D032292-C9B6-4811-9FA5-4891B196506E}" presName="horzSpace2" presStyleCnt="0"/>
      <dgm:spPr/>
    </dgm:pt>
    <dgm:pt modelId="{F597E91A-E958-4BDC-80E1-BDD2518F51C9}" type="pres">
      <dgm:prSet presAssocID="{2D032292-C9B6-4811-9FA5-4891B196506E}" presName="tx2" presStyleLbl="revTx" presStyleIdx="3" presStyleCnt="8"/>
      <dgm:spPr/>
    </dgm:pt>
    <dgm:pt modelId="{60E23760-69E0-4C76-88B9-8D99EEB966F6}" type="pres">
      <dgm:prSet presAssocID="{2D032292-C9B6-4811-9FA5-4891B196506E}" presName="vert2" presStyleCnt="0"/>
      <dgm:spPr/>
    </dgm:pt>
    <dgm:pt modelId="{AB094987-1577-44E4-A09A-7F6446E33DC6}" type="pres">
      <dgm:prSet presAssocID="{2D032292-C9B6-4811-9FA5-4891B196506E}" presName="thinLine2b" presStyleLbl="callout" presStyleIdx="2" presStyleCnt="7"/>
      <dgm:spPr/>
    </dgm:pt>
    <dgm:pt modelId="{EFA02A6B-02BC-4EE2-B23C-ABCA8307185B}" type="pres">
      <dgm:prSet presAssocID="{2D032292-C9B6-4811-9FA5-4891B196506E}" presName="vertSpace2b" presStyleCnt="0"/>
      <dgm:spPr/>
    </dgm:pt>
    <dgm:pt modelId="{B7FC79F1-95EC-43CA-887A-B4DD7573ECDC}" type="pres">
      <dgm:prSet presAssocID="{0D326FAA-A591-4144-8E3A-0C89051D979A}" presName="horz2" presStyleCnt="0"/>
      <dgm:spPr/>
    </dgm:pt>
    <dgm:pt modelId="{CC734A82-E075-4351-B6E0-7B94863DE9DC}" type="pres">
      <dgm:prSet presAssocID="{0D326FAA-A591-4144-8E3A-0C89051D979A}" presName="horzSpace2" presStyleCnt="0"/>
      <dgm:spPr/>
    </dgm:pt>
    <dgm:pt modelId="{9BDD7DB8-81BA-4857-8D73-6A2D659A4E96}" type="pres">
      <dgm:prSet presAssocID="{0D326FAA-A591-4144-8E3A-0C89051D979A}" presName="tx2" presStyleLbl="revTx" presStyleIdx="4" presStyleCnt="8"/>
      <dgm:spPr/>
    </dgm:pt>
    <dgm:pt modelId="{2BB096C1-5FEE-4628-B268-339FF290FB23}" type="pres">
      <dgm:prSet presAssocID="{0D326FAA-A591-4144-8E3A-0C89051D979A}" presName="vert2" presStyleCnt="0"/>
      <dgm:spPr/>
    </dgm:pt>
    <dgm:pt modelId="{56FE6370-6D1D-4C86-9A52-D755457530A3}" type="pres">
      <dgm:prSet presAssocID="{0D326FAA-A591-4144-8E3A-0C89051D979A}" presName="thinLine2b" presStyleLbl="callout" presStyleIdx="3" presStyleCnt="7"/>
      <dgm:spPr/>
    </dgm:pt>
    <dgm:pt modelId="{D73E3AF6-E2D7-457A-913F-04B01198B71B}" type="pres">
      <dgm:prSet presAssocID="{0D326FAA-A591-4144-8E3A-0C89051D979A}" presName="vertSpace2b" presStyleCnt="0"/>
      <dgm:spPr/>
    </dgm:pt>
    <dgm:pt modelId="{453EB72E-557C-4EE7-92CB-6A0056EA5389}" type="pres">
      <dgm:prSet presAssocID="{D1C362B8-7DFD-4735-9C97-815179044F54}" presName="horz2" presStyleCnt="0"/>
      <dgm:spPr/>
    </dgm:pt>
    <dgm:pt modelId="{62E993A5-2655-4B5D-B6C4-F762AB92868A}" type="pres">
      <dgm:prSet presAssocID="{D1C362B8-7DFD-4735-9C97-815179044F54}" presName="horzSpace2" presStyleCnt="0"/>
      <dgm:spPr/>
    </dgm:pt>
    <dgm:pt modelId="{6C05CB64-1438-4C46-9F3F-C3FFAEA02BD8}" type="pres">
      <dgm:prSet presAssocID="{D1C362B8-7DFD-4735-9C97-815179044F54}" presName="tx2" presStyleLbl="revTx" presStyleIdx="5" presStyleCnt="8"/>
      <dgm:spPr/>
    </dgm:pt>
    <dgm:pt modelId="{26D0437F-30E5-4BC5-9DD7-E4DD53BC4CC7}" type="pres">
      <dgm:prSet presAssocID="{D1C362B8-7DFD-4735-9C97-815179044F54}" presName="vert2" presStyleCnt="0"/>
      <dgm:spPr/>
    </dgm:pt>
    <dgm:pt modelId="{D181FA48-E244-4BC7-A2C3-3E04AF3862FC}" type="pres">
      <dgm:prSet presAssocID="{D1C362B8-7DFD-4735-9C97-815179044F54}" presName="thinLine2b" presStyleLbl="callout" presStyleIdx="4" presStyleCnt="7"/>
      <dgm:spPr/>
    </dgm:pt>
    <dgm:pt modelId="{9997E4C2-8AE5-4210-A7EB-17B6BCFAE3C4}" type="pres">
      <dgm:prSet presAssocID="{D1C362B8-7DFD-4735-9C97-815179044F54}" presName="vertSpace2b" presStyleCnt="0"/>
      <dgm:spPr/>
    </dgm:pt>
    <dgm:pt modelId="{D2752A72-2113-4E3C-AC75-8B561A3029A6}" type="pres">
      <dgm:prSet presAssocID="{AA93014B-F297-4A9B-BA61-3D975CB987C9}" presName="horz2" presStyleCnt="0"/>
      <dgm:spPr/>
    </dgm:pt>
    <dgm:pt modelId="{7A4D5FCA-7447-483D-A406-DCA944674875}" type="pres">
      <dgm:prSet presAssocID="{AA93014B-F297-4A9B-BA61-3D975CB987C9}" presName="horzSpace2" presStyleCnt="0"/>
      <dgm:spPr/>
    </dgm:pt>
    <dgm:pt modelId="{CFE736E9-A289-474E-9894-80B32CEA318D}" type="pres">
      <dgm:prSet presAssocID="{AA93014B-F297-4A9B-BA61-3D975CB987C9}" presName="tx2" presStyleLbl="revTx" presStyleIdx="6" presStyleCnt="8"/>
      <dgm:spPr/>
    </dgm:pt>
    <dgm:pt modelId="{6D7BB2BA-78F4-44A5-9DB4-4BE5495C0E75}" type="pres">
      <dgm:prSet presAssocID="{AA93014B-F297-4A9B-BA61-3D975CB987C9}" presName="vert2" presStyleCnt="0"/>
      <dgm:spPr/>
    </dgm:pt>
    <dgm:pt modelId="{C5EFC30B-C9B7-4B44-B842-330098E3BEF7}" type="pres">
      <dgm:prSet presAssocID="{AA93014B-F297-4A9B-BA61-3D975CB987C9}" presName="thinLine2b" presStyleLbl="callout" presStyleIdx="5" presStyleCnt="7"/>
      <dgm:spPr/>
    </dgm:pt>
    <dgm:pt modelId="{27F82E6C-118E-41D0-90D2-236E44540F5F}" type="pres">
      <dgm:prSet presAssocID="{AA93014B-F297-4A9B-BA61-3D975CB987C9}" presName="vertSpace2b" presStyleCnt="0"/>
      <dgm:spPr/>
    </dgm:pt>
    <dgm:pt modelId="{BBF41435-CF85-4AD3-967C-CDB032DB2C76}" type="pres">
      <dgm:prSet presAssocID="{7DDF9A85-2C76-4C50-BB92-5CF1B9FC9BF9}" presName="horz2" presStyleCnt="0"/>
      <dgm:spPr/>
    </dgm:pt>
    <dgm:pt modelId="{6B7EF325-437C-4DA1-A42A-5B600B86977C}" type="pres">
      <dgm:prSet presAssocID="{7DDF9A85-2C76-4C50-BB92-5CF1B9FC9BF9}" presName="horzSpace2" presStyleCnt="0"/>
      <dgm:spPr/>
    </dgm:pt>
    <dgm:pt modelId="{B58FBADF-974C-4002-B0FB-07C224358C4F}" type="pres">
      <dgm:prSet presAssocID="{7DDF9A85-2C76-4C50-BB92-5CF1B9FC9BF9}" presName="tx2" presStyleLbl="revTx" presStyleIdx="7" presStyleCnt="8"/>
      <dgm:spPr/>
    </dgm:pt>
    <dgm:pt modelId="{CD8BFF65-DB60-443C-89DB-9815B22E3158}" type="pres">
      <dgm:prSet presAssocID="{7DDF9A85-2C76-4C50-BB92-5CF1B9FC9BF9}" presName="vert2" presStyleCnt="0"/>
      <dgm:spPr/>
    </dgm:pt>
    <dgm:pt modelId="{F050B109-FC93-47A5-BECC-97D4171E7889}" type="pres">
      <dgm:prSet presAssocID="{7DDF9A85-2C76-4C50-BB92-5CF1B9FC9BF9}" presName="thinLine2b" presStyleLbl="callout" presStyleIdx="6" presStyleCnt="7"/>
      <dgm:spPr/>
    </dgm:pt>
    <dgm:pt modelId="{DDF4FCF9-8FB8-4F20-A774-DD8A2E96A37C}" type="pres">
      <dgm:prSet presAssocID="{7DDF9A85-2C76-4C50-BB92-5CF1B9FC9BF9}" presName="vertSpace2b" presStyleCnt="0"/>
      <dgm:spPr/>
    </dgm:pt>
  </dgm:ptLst>
  <dgm:cxnLst>
    <dgm:cxn modelId="{06EE6A11-AE25-4A72-A906-EE32F7F78A29}" srcId="{08142D12-3101-4FAE-91D6-29A8FF07C1D5}" destId="{3C26BBDC-F321-42C8-A284-448EC1C19DD8}" srcOrd="0" destOrd="0" parTransId="{8996B1DC-2855-4B38-8AE0-558315E6E442}" sibTransId="{297C3A2E-F014-4791-AD6A-0B6EB6DF7E14}"/>
    <dgm:cxn modelId="{82977C1C-3DC6-45C2-BE62-FD832E717FB0}" type="presOf" srcId="{D1C362B8-7DFD-4735-9C97-815179044F54}" destId="{6C05CB64-1438-4C46-9F3F-C3FFAEA02BD8}" srcOrd="0" destOrd="0" presId="urn:microsoft.com/office/officeart/2008/layout/LinedList"/>
    <dgm:cxn modelId="{7FA4D830-37BE-45B8-90FB-82E3466C1314}" type="presOf" srcId="{2D032292-C9B6-4811-9FA5-4891B196506E}" destId="{F597E91A-E958-4BDC-80E1-BDD2518F51C9}" srcOrd="0" destOrd="0" presId="urn:microsoft.com/office/officeart/2008/layout/LinedList"/>
    <dgm:cxn modelId="{78857339-EBCF-4483-AC49-04A2724D6315}" srcId="{08142D12-3101-4FAE-91D6-29A8FF07C1D5}" destId="{AA93014B-F297-4A9B-BA61-3D975CB987C9}" srcOrd="5" destOrd="0" parTransId="{A565D695-4A57-45DC-8F8B-45E868F736B1}" sibTransId="{3D081796-E147-4BC0-B5E3-0EF1B5656C3E}"/>
    <dgm:cxn modelId="{21CABC5B-2809-4DFF-9327-00D6E8AD7571}" srcId="{08142D12-3101-4FAE-91D6-29A8FF07C1D5}" destId="{7DDF9A85-2C76-4C50-BB92-5CF1B9FC9BF9}" srcOrd="6" destOrd="0" parTransId="{D79A57C5-5728-4EA4-809C-BFC4E2AA8EB7}" sibTransId="{9C5BC380-1653-48B9-A751-3BE3581E1EBC}"/>
    <dgm:cxn modelId="{CC7AC445-AF36-4D38-8F9A-98ADB573B982}" srcId="{08142D12-3101-4FAE-91D6-29A8FF07C1D5}" destId="{0D326FAA-A591-4144-8E3A-0C89051D979A}" srcOrd="3" destOrd="0" parTransId="{F156074D-2FE9-41A9-B5F9-96A46A3E4B77}" sibTransId="{5BB51540-8FCE-4446-8ABF-9D249641A4D3}"/>
    <dgm:cxn modelId="{2031EB51-7D22-49A7-9E3E-C4F77543D185}" srcId="{08142D12-3101-4FAE-91D6-29A8FF07C1D5}" destId="{2D032292-C9B6-4811-9FA5-4891B196506E}" srcOrd="2" destOrd="0" parTransId="{0AC64D4A-841B-48E2-9DB9-F1A73D254EF2}" sibTransId="{F2BA6AE3-42A9-4466-894B-16E3907CBF44}"/>
    <dgm:cxn modelId="{1365877C-0080-41A2-B5D9-601A6F2EDE5E}" srcId="{D35233E8-E129-430C-BC74-CBC14BFF1882}" destId="{08142D12-3101-4FAE-91D6-29A8FF07C1D5}" srcOrd="0" destOrd="0" parTransId="{BE904FAC-904D-4368-BDAF-A9B0B13E56FA}" sibTransId="{24CFAA0D-FF46-4DA7-B15F-AC5E60317CA2}"/>
    <dgm:cxn modelId="{4243F992-7257-4A60-8C86-1C1AAD212B8F}" type="presOf" srcId="{D35233E8-E129-430C-BC74-CBC14BFF1882}" destId="{5240AA60-09D2-4D80-AB4E-F8ED472F6BED}" srcOrd="0" destOrd="0" presId="urn:microsoft.com/office/officeart/2008/layout/LinedList"/>
    <dgm:cxn modelId="{80205796-65FD-4C06-A3AA-AC386D6978F0}" type="presOf" srcId="{3D7A0E66-A3C6-44A2-964D-8B402B2F04A6}" destId="{5F2E3445-B6E7-447E-8532-3795105A560B}" srcOrd="0" destOrd="0" presId="urn:microsoft.com/office/officeart/2008/layout/LinedList"/>
    <dgm:cxn modelId="{F0A5ACBC-E81A-4CA5-8E6F-777FE2019237}" srcId="{08142D12-3101-4FAE-91D6-29A8FF07C1D5}" destId="{3D7A0E66-A3C6-44A2-964D-8B402B2F04A6}" srcOrd="1" destOrd="0" parTransId="{16CB91CB-202D-4156-89D8-59F1912F5D97}" sibTransId="{38FC6A75-C08C-410D-B9F2-B03C6DB6953A}"/>
    <dgm:cxn modelId="{5256DBD0-DA54-4C92-9636-3A2E9E2BA499}" srcId="{08142D12-3101-4FAE-91D6-29A8FF07C1D5}" destId="{D1C362B8-7DFD-4735-9C97-815179044F54}" srcOrd="4" destOrd="0" parTransId="{83EA71E3-D8E1-4018-82A5-EBBABE63ED87}" sibTransId="{DBF2F45D-8C90-43B1-A0BA-34A15B9CBE28}"/>
    <dgm:cxn modelId="{D0E36BD5-75EC-422F-9EE8-236C41481B6E}" type="presOf" srcId="{0D326FAA-A591-4144-8E3A-0C89051D979A}" destId="{9BDD7DB8-81BA-4857-8D73-6A2D659A4E96}" srcOrd="0" destOrd="0" presId="urn:microsoft.com/office/officeart/2008/layout/LinedList"/>
    <dgm:cxn modelId="{B87E02D8-D5CB-49FF-8C46-A16C2DD1D553}" type="presOf" srcId="{AA93014B-F297-4A9B-BA61-3D975CB987C9}" destId="{CFE736E9-A289-474E-9894-80B32CEA318D}" srcOrd="0" destOrd="0" presId="urn:microsoft.com/office/officeart/2008/layout/LinedList"/>
    <dgm:cxn modelId="{017433DB-02C9-4A1A-9C35-CA199491F0F8}" type="presOf" srcId="{08142D12-3101-4FAE-91D6-29A8FF07C1D5}" destId="{9C5243F7-73DC-4978-A806-9B18EA23140D}" srcOrd="0" destOrd="0" presId="urn:microsoft.com/office/officeart/2008/layout/LinedList"/>
    <dgm:cxn modelId="{B0807BE2-28C2-447C-BDE4-42BF45AF9B67}" type="presOf" srcId="{3C26BBDC-F321-42C8-A284-448EC1C19DD8}" destId="{D74A5897-0FC8-42B5-9276-CCFB4594E4E6}" srcOrd="0" destOrd="0" presId="urn:microsoft.com/office/officeart/2008/layout/LinedList"/>
    <dgm:cxn modelId="{73275BEB-7F17-4F28-886B-F8C517F463F4}" type="presOf" srcId="{7DDF9A85-2C76-4C50-BB92-5CF1B9FC9BF9}" destId="{B58FBADF-974C-4002-B0FB-07C224358C4F}" srcOrd="0" destOrd="0" presId="urn:microsoft.com/office/officeart/2008/layout/LinedList"/>
    <dgm:cxn modelId="{CE6EE002-85BA-4855-B58E-74B6116AF245}" type="presParOf" srcId="{5240AA60-09D2-4D80-AB4E-F8ED472F6BED}" destId="{5C8356DA-5FC5-4F7A-AE99-83D426C803C9}" srcOrd="0" destOrd="0" presId="urn:microsoft.com/office/officeart/2008/layout/LinedList"/>
    <dgm:cxn modelId="{674FFFCD-4DCE-4B94-9278-D17C49799D60}" type="presParOf" srcId="{5240AA60-09D2-4D80-AB4E-F8ED472F6BED}" destId="{770EC958-0DC0-4C38-9B2A-32BD2D0C1484}" srcOrd="1" destOrd="0" presId="urn:microsoft.com/office/officeart/2008/layout/LinedList"/>
    <dgm:cxn modelId="{18622B0D-F2AD-45E0-B2CB-46E11CB8E866}" type="presParOf" srcId="{770EC958-0DC0-4C38-9B2A-32BD2D0C1484}" destId="{9C5243F7-73DC-4978-A806-9B18EA23140D}" srcOrd="0" destOrd="0" presId="urn:microsoft.com/office/officeart/2008/layout/LinedList"/>
    <dgm:cxn modelId="{6EE4CCE2-73F2-40C8-A592-0846DDAF5140}" type="presParOf" srcId="{770EC958-0DC0-4C38-9B2A-32BD2D0C1484}" destId="{1925B896-9520-4CE1-86AC-5B187ABCCA18}" srcOrd="1" destOrd="0" presId="urn:microsoft.com/office/officeart/2008/layout/LinedList"/>
    <dgm:cxn modelId="{1B25B159-EDF6-4573-AFE4-3736CE1DA82A}" type="presParOf" srcId="{1925B896-9520-4CE1-86AC-5B187ABCCA18}" destId="{600DB450-104F-406F-8A9B-7E6028081FE8}" srcOrd="0" destOrd="0" presId="urn:microsoft.com/office/officeart/2008/layout/LinedList"/>
    <dgm:cxn modelId="{1E55C94C-E7EC-4B53-926A-B1FB789C4710}" type="presParOf" srcId="{1925B896-9520-4CE1-86AC-5B187ABCCA18}" destId="{3F570E5F-67DB-4BD3-AC4A-C40E8DABB71C}" srcOrd="1" destOrd="0" presId="urn:microsoft.com/office/officeart/2008/layout/LinedList"/>
    <dgm:cxn modelId="{3B3C99D8-C70E-44B8-A243-885C030034A4}" type="presParOf" srcId="{3F570E5F-67DB-4BD3-AC4A-C40E8DABB71C}" destId="{5A29AB9F-1911-4CA6-893D-35C4FBBFBF06}" srcOrd="0" destOrd="0" presId="urn:microsoft.com/office/officeart/2008/layout/LinedList"/>
    <dgm:cxn modelId="{25CAA55C-0015-49B1-B6D0-C420C09302BD}" type="presParOf" srcId="{3F570E5F-67DB-4BD3-AC4A-C40E8DABB71C}" destId="{D74A5897-0FC8-42B5-9276-CCFB4594E4E6}" srcOrd="1" destOrd="0" presId="urn:microsoft.com/office/officeart/2008/layout/LinedList"/>
    <dgm:cxn modelId="{24E94035-1FAC-49F6-8CA7-5CE2EB4E0174}" type="presParOf" srcId="{3F570E5F-67DB-4BD3-AC4A-C40E8DABB71C}" destId="{56A77ADA-2DD0-4730-924A-4044D2244991}" srcOrd="2" destOrd="0" presId="urn:microsoft.com/office/officeart/2008/layout/LinedList"/>
    <dgm:cxn modelId="{BDDF9DB4-1341-4E7C-BF12-B5F1C378959E}" type="presParOf" srcId="{1925B896-9520-4CE1-86AC-5B187ABCCA18}" destId="{232165B9-4366-4C43-B4A9-A43CAB36BB0E}" srcOrd="2" destOrd="0" presId="urn:microsoft.com/office/officeart/2008/layout/LinedList"/>
    <dgm:cxn modelId="{F7D0C7C9-ED85-4EFE-ABEC-9091F2CEF677}" type="presParOf" srcId="{1925B896-9520-4CE1-86AC-5B187ABCCA18}" destId="{33D16F8D-153E-4419-B994-A53716017E5F}" srcOrd="3" destOrd="0" presId="urn:microsoft.com/office/officeart/2008/layout/LinedList"/>
    <dgm:cxn modelId="{C8209968-5748-46C1-93AF-20ECF8ACB0CF}" type="presParOf" srcId="{1925B896-9520-4CE1-86AC-5B187ABCCA18}" destId="{3EE0BD7C-C30A-4001-BD14-DD079399A2E2}" srcOrd="4" destOrd="0" presId="urn:microsoft.com/office/officeart/2008/layout/LinedList"/>
    <dgm:cxn modelId="{6303F944-04B0-4113-8938-DE720C9620A3}" type="presParOf" srcId="{3EE0BD7C-C30A-4001-BD14-DD079399A2E2}" destId="{5371B180-01CE-42E0-B8D1-737AD24D2A9C}" srcOrd="0" destOrd="0" presId="urn:microsoft.com/office/officeart/2008/layout/LinedList"/>
    <dgm:cxn modelId="{2BACECFC-1254-4058-9853-4718D7CDC875}" type="presParOf" srcId="{3EE0BD7C-C30A-4001-BD14-DD079399A2E2}" destId="{5F2E3445-B6E7-447E-8532-3795105A560B}" srcOrd="1" destOrd="0" presId="urn:microsoft.com/office/officeart/2008/layout/LinedList"/>
    <dgm:cxn modelId="{5D481F93-DE5C-448E-8EE5-8CB177783D59}" type="presParOf" srcId="{3EE0BD7C-C30A-4001-BD14-DD079399A2E2}" destId="{7477A335-7784-4799-BBF8-226D587C0742}" srcOrd="2" destOrd="0" presId="urn:microsoft.com/office/officeart/2008/layout/LinedList"/>
    <dgm:cxn modelId="{581CD66C-00AC-42C7-B37E-4BFBC4FF6510}" type="presParOf" srcId="{1925B896-9520-4CE1-86AC-5B187ABCCA18}" destId="{E17B3ACF-59EF-4F57-8A56-6CF5687B279F}" srcOrd="5" destOrd="0" presId="urn:microsoft.com/office/officeart/2008/layout/LinedList"/>
    <dgm:cxn modelId="{5B4B9C7D-28BF-4BE3-BF73-7848CCE8DD8D}" type="presParOf" srcId="{1925B896-9520-4CE1-86AC-5B187ABCCA18}" destId="{3C9E71D2-4E8E-42AE-8AFB-3B5EFB59C916}" srcOrd="6" destOrd="0" presId="urn:microsoft.com/office/officeart/2008/layout/LinedList"/>
    <dgm:cxn modelId="{726BAB03-6343-48F0-875B-A175A37054C7}" type="presParOf" srcId="{1925B896-9520-4CE1-86AC-5B187ABCCA18}" destId="{C037F6BA-796A-4EBB-BCA0-AE87E704857F}" srcOrd="7" destOrd="0" presId="urn:microsoft.com/office/officeart/2008/layout/LinedList"/>
    <dgm:cxn modelId="{6F0DFEE4-95D2-4D9B-9907-89F131AB5151}" type="presParOf" srcId="{C037F6BA-796A-4EBB-BCA0-AE87E704857F}" destId="{C4D0DBBB-DFC8-42D7-B39C-5D9651BAA9EC}" srcOrd="0" destOrd="0" presId="urn:microsoft.com/office/officeart/2008/layout/LinedList"/>
    <dgm:cxn modelId="{811A0C60-E294-4A6D-8138-644DF632B36A}" type="presParOf" srcId="{C037F6BA-796A-4EBB-BCA0-AE87E704857F}" destId="{F597E91A-E958-4BDC-80E1-BDD2518F51C9}" srcOrd="1" destOrd="0" presId="urn:microsoft.com/office/officeart/2008/layout/LinedList"/>
    <dgm:cxn modelId="{BF059CA1-6322-4A5F-9896-E9BA2D4E965A}" type="presParOf" srcId="{C037F6BA-796A-4EBB-BCA0-AE87E704857F}" destId="{60E23760-69E0-4C76-88B9-8D99EEB966F6}" srcOrd="2" destOrd="0" presId="urn:microsoft.com/office/officeart/2008/layout/LinedList"/>
    <dgm:cxn modelId="{D1F370E8-A2BC-4964-9D51-8FF2F5FB6C32}" type="presParOf" srcId="{1925B896-9520-4CE1-86AC-5B187ABCCA18}" destId="{AB094987-1577-44E4-A09A-7F6446E33DC6}" srcOrd="8" destOrd="0" presId="urn:microsoft.com/office/officeart/2008/layout/LinedList"/>
    <dgm:cxn modelId="{453DE574-5AFB-42B4-B1AA-A29E4759FD96}" type="presParOf" srcId="{1925B896-9520-4CE1-86AC-5B187ABCCA18}" destId="{EFA02A6B-02BC-4EE2-B23C-ABCA8307185B}" srcOrd="9" destOrd="0" presId="urn:microsoft.com/office/officeart/2008/layout/LinedList"/>
    <dgm:cxn modelId="{0D9FE700-4904-4100-BC44-3BDBDBDD5A68}" type="presParOf" srcId="{1925B896-9520-4CE1-86AC-5B187ABCCA18}" destId="{B7FC79F1-95EC-43CA-887A-B4DD7573ECDC}" srcOrd="10" destOrd="0" presId="urn:microsoft.com/office/officeart/2008/layout/LinedList"/>
    <dgm:cxn modelId="{8B3D435D-B646-4BF4-B4E3-4D43D540E69C}" type="presParOf" srcId="{B7FC79F1-95EC-43CA-887A-B4DD7573ECDC}" destId="{CC734A82-E075-4351-B6E0-7B94863DE9DC}" srcOrd="0" destOrd="0" presId="urn:microsoft.com/office/officeart/2008/layout/LinedList"/>
    <dgm:cxn modelId="{27C4266D-C3BB-4505-A4E2-C824B30CC4D0}" type="presParOf" srcId="{B7FC79F1-95EC-43CA-887A-B4DD7573ECDC}" destId="{9BDD7DB8-81BA-4857-8D73-6A2D659A4E96}" srcOrd="1" destOrd="0" presId="urn:microsoft.com/office/officeart/2008/layout/LinedList"/>
    <dgm:cxn modelId="{D2563B14-175A-434A-BCC7-1DE2E807950E}" type="presParOf" srcId="{B7FC79F1-95EC-43CA-887A-B4DD7573ECDC}" destId="{2BB096C1-5FEE-4628-B268-339FF290FB23}" srcOrd="2" destOrd="0" presId="urn:microsoft.com/office/officeart/2008/layout/LinedList"/>
    <dgm:cxn modelId="{FEAF0C5D-DDDA-43C8-951F-ABBADA1E6A19}" type="presParOf" srcId="{1925B896-9520-4CE1-86AC-5B187ABCCA18}" destId="{56FE6370-6D1D-4C86-9A52-D755457530A3}" srcOrd="11" destOrd="0" presId="urn:microsoft.com/office/officeart/2008/layout/LinedList"/>
    <dgm:cxn modelId="{EAD7D2F4-2864-439F-8C79-7C8BDC6EEC0F}" type="presParOf" srcId="{1925B896-9520-4CE1-86AC-5B187ABCCA18}" destId="{D73E3AF6-E2D7-457A-913F-04B01198B71B}" srcOrd="12" destOrd="0" presId="urn:microsoft.com/office/officeart/2008/layout/LinedList"/>
    <dgm:cxn modelId="{F9AA56CE-02D0-4A0A-90AE-586BD9BB718D}" type="presParOf" srcId="{1925B896-9520-4CE1-86AC-5B187ABCCA18}" destId="{453EB72E-557C-4EE7-92CB-6A0056EA5389}" srcOrd="13" destOrd="0" presId="urn:microsoft.com/office/officeart/2008/layout/LinedList"/>
    <dgm:cxn modelId="{F097F1C9-B499-45F4-BD7C-906B666C0CA5}" type="presParOf" srcId="{453EB72E-557C-4EE7-92CB-6A0056EA5389}" destId="{62E993A5-2655-4B5D-B6C4-F762AB92868A}" srcOrd="0" destOrd="0" presId="urn:microsoft.com/office/officeart/2008/layout/LinedList"/>
    <dgm:cxn modelId="{23E53907-7403-408D-9F08-2D69AE23FE45}" type="presParOf" srcId="{453EB72E-557C-4EE7-92CB-6A0056EA5389}" destId="{6C05CB64-1438-4C46-9F3F-C3FFAEA02BD8}" srcOrd="1" destOrd="0" presId="urn:microsoft.com/office/officeart/2008/layout/LinedList"/>
    <dgm:cxn modelId="{3D80BAA7-C096-4EA7-BD42-E070EBDE2126}" type="presParOf" srcId="{453EB72E-557C-4EE7-92CB-6A0056EA5389}" destId="{26D0437F-30E5-4BC5-9DD7-E4DD53BC4CC7}" srcOrd="2" destOrd="0" presId="urn:microsoft.com/office/officeart/2008/layout/LinedList"/>
    <dgm:cxn modelId="{C8BDA2BC-DD61-47AD-8D88-EE8FE2D49920}" type="presParOf" srcId="{1925B896-9520-4CE1-86AC-5B187ABCCA18}" destId="{D181FA48-E244-4BC7-A2C3-3E04AF3862FC}" srcOrd="14" destOrd="0" presId="urn:microsoft.com/office/officeart/2008/layout/LinedList"/>
    <dgm:cxn modelId="{FB5A459F-F298-4DFC-881F-CF307FB9B3B0}" type="presParOf" srcId="{1925B896-9520-4CE1-86AC-5B187ABCCA18}" destId="{9997E4C2-8AE5-4210-A7EB-17B6BCFAE3C4}" srcOrd="15" destOrd="0" presId="urn:microsoft.com/office/officeart/2008/layout/LinedList"/>
    <dgm:cxn modelId="{94EA5ED6-8AC4-4C93-9028-EB6BDBC17B1B}" type="presParOf" srcId="{1925B896-9520-4CE1-86AC-5B187ABCCA18}" destId="{D2752A72-2113-4E3C-AC75-8B561A3029A6}" srcOrd="16" destOrd="0" presId="urn:microsoft.com/office/officeart/2008/layout/LinedList"/>
    <dgm:cxn modelId="{7EA75646-2676-4C71-9436-7A654E775860}" type="presParOf" srcId="{D2752A72-2113-4E3C-AC75-8B561A3029A6}" destId="{7A4D5FCA-7447-483D-A406-DCA944674875}" srcOrd="0" destOrd="0" presId="urn:microsoft.com/office/officeart/2008/layout/LinedList"/>
    <dgm:cxn modelId="{94988F45-BC66-43AF-9D48-6BF4ADA38B48}" type="presParOf" srcId="{D2752A72-2113-4E3C-AC75-8B561A3029A6}" destId="{CFE736E9-A289-474E-9894-80B32CEA318D}" srcOrd="1" destOrd="0" presId="urn:microsoft.com/office/officeart/2008/layout/LinedList"/>
    <dgm:cxn modelId="{9A542863-19B7-4323-9485-0281BC75EBD2}" type="presParOf" srcId="{D2752A72-2113-4E3C-AC75-8B561A3029A6}" destId="{6D7BB2BA-78F4-44A5-9DB4-4BE5495C0E75}" srcOrd="2" destOrd="0" presId="urn:microsoft.com/office/officeart/2008/layout/LinedList"/>
    <dgm:cxn modelId="{335BE972-6838-4372-9AD0-841690B0E65C}" type="presParOf" srcId="{1925B896-9520-4CE1-86AC-5B187ABCCA18}" destId="{C5EFC30B-C9B7-4B44-B842-330098E3BEF7}" srcOrd="17" destOrd="0" presId="urn:microsoft.com/office/officeart/2008/layout/LinedList"/>
    <dgm:cxn modelId="{D471B454-A7FA-421D-B58E-48F5A873522D}" type="presParOf" srcId="{1925B896-9520-4CE1-86AC-5B187ABCCA18}" destId="{27F82E6C-118E-41D0-90D2-236E44540F5F}" srcOrd="18" destOrd="0" presId="urn:microsoft.com/office/officeart/2008/layout/LinedList"/>
    <dgm:cxn modelId="{36A67F81-5F99-40EE-8AA8-9D6B2B748842}" type="presParOf" srcId="{1925B896-9520-4CE1-86AC-5B187ABCCA18}" destId="{BBF41435-CF85-4AD3-967C-CDB032DB2C76}" srcOrd="19" destOrd="0" presId="urn:microsoft.com/office/officeart/2008/layout/LinedList"/>
    <dgm:cxn modelId="{A7E12963-374C-466C-9627-58D41F11C846}" type="presParOf" srcId="{BBF41435-CF85-4AD3-967C-CDB032DB2C76}" destId="{6B7EF325-437C-4DA1-A42A-5B600B86977C}" srcOrd="0" destOrd="0" presId="urn:microsoft.com/office/officeart/2008/layout/LinedList"/>
    <dgm:cxn modelId="{04974DA8-93CD-424B-A735-91BB8325F03F}" type="presParOf" srcId="{BBF41435-CF85-4AD3-967C-CDB032DB2C76}" destId="{B58FBADF-974C-4002-B0FB-07C224358C4F}" srcOrd="1" destOrd="0" presId="urn:microsoft.com/office/officeart/2008/layout/LinedList"/>
    <dgm:cxn modelId="{97A249D4-FC77-4EE0-BEA4-563FEA46B640}" type="presParOf" srcId="{BBF41435-CF85-4AD3-967C-CDB032DB2C76}" destId="{CD8BFF65-DB60-443C-89DB-9815B22E3158}" srcOrd="2" destOrd="0" presId="urn:microsoft.com/office/officeart/2008/layout/LinedList"/>
    <dgm:cxn modelId="{0C7BE882-C389-49F9-AD85-89104B59E44E}" type="presParOf" srcId="{1925B896-9520-4CE1-86AC-5B187ABCCA18}" destId="{F050B109-FC93-47A5-BECC-97D4171E7889}" srcOrd="20" destOrd="0" presId="urn:microsoft.com/office/officeart/2008/layout/LinedList"/>
    <dgm:cxn modelId="{83FAC1D2-6474-4719-A498-20D879FD5249}" type="presParOf" srcId="{1925B896-9520-4CE1-86AC-5B187ABCCA18}" destId="{DDF4FCF9-8FB8-4F20-A774-DD8A2E96A37C}" srcOrd="2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35233E8-E129-430C-BC74-CBC14BFF1882}" type="doc">
      <dgm:prSet loTypeId="urn:microsoft.com/office/officeart/2008/layout/LinedList" loCatId="list" qsTypeId="urn:microsoft.com/office/officeart/2005/8/quickstyle/simple1" qsCatId="simple" csTypeId="urn:microsoft.com/office/officeart/2005/8/colors/accent0_2" csCatId="mainScheme" phldr="1"/>
      <dgm:spPr/>
      <dgm:t>
        <a:bodyPr/>
        <a:lstStyle/>
        <a:p>
          <a:endParaRPr lang="en-GB"/>
        </a:p>
      </dgm:t>
    </dgm:pt>
    <dgm:pt modelId="{08142D12-3101-4FAE-91D6-29A8FF07C1D5}">
      <dgm:prSet phldrT="[Text]" phldr="0"/>
      <dgm:spPr/>
      <dgm:t>
        <a:bodyPr/>
        <a:lstStyle/>
        <a:p>
          <a:r>
            <a:rPr lang="en-GB" dirty="0">
              <a:solidFill>
                <a:schemeClr val="accent4">
                  <a:lumMod val="20000"/>
                  <a:lumOff val="80000"/>
                </a:schemeClr>
              </a:solidFill>
            </a:rPr>
            <a:t>Knapp`s model</a:t>
          </a:r>
        </a:p>
      </dgm:t>
    </dgm:pt>
    <dgm:pt modelId="{BE904FAC-904D-4368-BDAF-A9B0B13E56FA}" type="parTrans" cxnId="{1365877C-0080-41A2-B5D9-601A6F2EDE5E}">
      <dgm:prSet/>
      <dgm:spPr/>
      <dgm:t>
        <a:bodyPr/>
        <a:lstStyle/>
        <a:p>
          <a:endParaRPr lang="en-GB"/>
        </a:p>
      </dgm:t>
    </dgm:pt>
    <dgm:pt modelId="{24CFAA0D-FF46-4DA7-B15F-AC5E60317CA2}" type="sibTrans" cxnId="{1365877C-0080-41A2-B5D9-601A6F2EDE5E}">
      <dgm:prSet/>
      <dgm:spPr/>
      <dgm:t>
        <a:bodyPr/>
        <a:lstStyle/>
        <a:p>
          <a:endParaRPr lang="en-GB"/>
        </a:p>
      </dgm:t>
    </dgm:pt>
    <dgm:pt modelId="{3C26BBDC-F321-42C8-A284-448EC1C19DD8}">
      <dgm:prSet phldrT="[Text]" phldr="0"/>
      <dgm:spPr/>
      <dgm:t>
        <a:bodyPr/>
        <a:lstStyle/>
        <a:p>
          <a:r>
            <a:rPr lang="en-GB" dirty="0">
              <a:solidFill>
                <a:schemeClr val="accent4">
                  <a:lumMod val="20000"/>
                  <a:lumOff val="80000"/>
                </a:schemeClr>
              </a:solidFill>
            </a:rPr>
            <a:t>Identify the problem</a:t>
          </a:r>
        </a:p>
      </dgm:t>
    </dgm:pt>
    <dgm:pt modelId="{8996B1DC-2855-4B38-8AE0-558315E6E442}" type="parTrans" cxnId="{06EE6A11-AE25-4A72-A906-EE32F7F78A29}">
      <dgm:prSet/>
      <dgm:spPr/>
      <dgm:t>
        <a:bodyPr/>
        <a:lstStyle/>
        <a:p>
          <a:endParaRPr lang="en-GB"/>
        </a:p>
      </dgm:t>
    </dgm:pt>
    <dgm:pt modelId="{297C3A2E-F014-4791-AD6A-0B6EB6DF7E14}" type="sibTrans" cxnId="{06EE6A11-AE25-4A72-A906-EE32F7F78A29}">
      <dgm:prSet/>
      <dgm:spPr/>
      <dgm:t>
        <a:bodyPr/>
        <a:lstStyle/>
        <a:p>
          <a:endParaRPr lang="en-GB"/>
        </a:p>
      </dgm:t>
    </dgm:pt>
    <dgm:pt modelId="{3D7A0E66-A3C6-44A2-964D-8B402B2F04A6}">
      <dgm:prSet phldrT="[Text]" phldr="0"/>
      <dgm:spPr/>
      <dgm:t>
        <a:bodyPr/>
        <a:lstStyle/>
        <a:p>
          <a:r>
            <a:rPr lang="en-GB" dirty="0">
              <a:solidFill>
                <a:schemeClr val="accent4">
                  <a:lumMod val="40000"/>
                  <a:lumOff val="60000"/>
                </a:schemeClr>
              </a:solidFill>
            </a:rPr>
            <a:t>Identify the issues involved</a:t>
          </a:r>
        </a:p>
      </dgm:t>
    </dgm:pt>
    <dgm:pt modelId="{16CB91CB-202D-4156-89D8-59F1912F5D97}" type="parTrans" cxnId="{F0A5ACBC-E81A-4CA5-8E6F-777FE2019237}">
      <dgm:prSet/>
      <dgm:spPr/>
      <dgm:t>
        <a:bodyPr/>
        <a:lstStyle/>
        <a:p>
          <a:endParaRPr lang="en-GB"/>
        </a:p>
      </dgm:t>
    </dgm:pt>
    <dgm:pt modelId="{38FC6A75-C08C-410D-B9F2-B03C6DB6953A}" type="sibTrans" cxnId="{F0A5ACBC-E81A-4CA5-8E6F-777FE2019237}">
      <dgm:prSet/>
      <dgm:spPr/>
      <dgm:t>
        <a:bodyPr/>
        <a:lstStyle/>
        <a:p>
          <a:endParaRPr lang="en-GB"/>
        </a:p>
      </dgm:t>
    </dgm:pt>
    <dgm:pt modelId="{2D032292-C9B6-4811-9FA5-4891B196506E}">
      <dgm:prSet phldrT="[Text]" phldr="0"/>
      <dgm:spPr/>
      <dgm:t>
        <a:bodyPr/>
        <a:lstStyle/>
        <a:p>
          <a:r>
            <a:rPr lang="en-GB" dirty="0">
              <a:solidFill>
                <a:schemeClr val="accent4">
                  <a:lumMod val="60000"/>
                  <a:lumOff val="40000"/>
                </a:schemeClr>
              </a:solidFill>
            </a:rPr>
            <a:t>Review guidelines/law</a:t>
          </a:r>
        </a:p>
      </dgm:t>
    </dgm:pt>
    <dgm:pt modelId="{0AC64D4A-841B-48E2-9DB9-F1A73D254EF2}" type="parTrans" cxnId="{2031EB51-7D22-49A7-9E3E-C4F77543D185}">
      <dgm:prSet/>
      <dgm:spPr/>
      <dgm:t>
        <a:bodyPr/>
        <a:lstStyle/>
        <a:p>
          <a:endParaRPr lang="en-GB"/>
        </a:p>
      </dgm:t>
    </dgm:pt>
    <dgm:pt modelId="{F2BA6AE3-42A9-4466-894B-16E3907CBF44}" type="sibTrans" cxnId="{2031EB51-7D22-49A7-9E3E-C4F77543D185}">
      <dgm:prSet/>
      <dgm:spPr/>
      <dgm:t>
        <a:bodyPr/>
        <a:lstStyle/>
        <a:p>
          <a:endParaRPr lang="en-GB"/>
        </a:p>
      </dgm:t>
    </dgm:pt>
    <dgm:pt modelId="{0D326FAA-A591-4144-8E3A-0C89051D979A}">
      <dgm:prSet phldrT="[Text]" phldr="0"/>
      <dgm:spPr/>
      <dgm:t>
        <a:bodyPr/>
        <a:lstStyle/>
        <a:p>
          <a:r>
            <a:rPr lang="en-GB" dirty="0">
              <a:solidFill>
                <a:schemeClr val="accent5">
                  <a:lumMod val="20000"/>
                  <a:lumOff val="80000"/>
                </a:schemeClr>
              </a:solidFill>
            </a:rPr>
            <a:t>Consult with colleagues</a:t>
          </a:r>
        </a:p>
      </dgm:t>
    </dgm:pt>
    <dgm:pt modelId="{F156074D-2FE9-41A9-B5F9-96A46A3E4B77}" type="parTrans" cxnId="{CC7AC445-AF36-4D38-8F9A-98ADB573B982}">
      <dgm:prSet/>
      <dgm:spPr/>
      <dgm:t>
        <a:bodyPr/>
        <a:lstStyle/>
        <a:p>
          <a:endParaRPr lang="en-GB"/>
        </a:p>
      </dgm:t>
    </dgm:pt>
    <dgm:pt modelId="{5BB51540-8FCE-4446-8ABF-9D249641A4D3}" type="sibTrans" cxnId="{CC7AC445-AF36-4D38-8F9A-98ADB573B982}">
      <dgm:prSet/>
      <dgm:spPr/>
      <dgm:t>
        <a:bodyPr/>
        <a:lstStyle/>
        <a:p>
          <a:endParaRPr lang="en-GB"/>
        </a:p>
      </dgm:t>
    </dgm:pt>
    <dgm:pt modelId="{AA93014B-F297-4A9B-BA61-3D975CB987C9}">
      <dgm:prSet phldrT="[Text]" phldr="0"/>
      <dgm:spPr/>
      <dgm:t>
        <a:bodyPr/>
        <a:lstStyle/>
        <a:p>
          <a:r>
            <a:rPr lang="en-GB" dirty="0">
              <a:solidFill>
                <a:schemeClr val="accent5">
                  <a:lumMod val="60000"/>
                  <a:lumOff val="40000"/>
                </a:schemeClr>
              </a:solidFill>
            </a:rPr>
            <a:t>Evaluate </a:t>
          </a:r>
        </a:p>
      </dgm:t>
    </dgm:pt>
    <dgm:pt modelId="{A565D695-4A57-45DC-8F8B-45E868F736B1}" type="parTrans" cxnId="{78857339-EBCF-4483-AC49-04A2724D6315}">
      <dgm:prSet/>
      <dgm:spPr/>
      <dgm:t>
        <a:bodyPr/>
        <a:lstStyle/>
        <a:p>
          <a:endParaRPr lang="en-GB"/>
        </a:p>
      </dgm:t>
    </dgm:pt>
    <dgm:pt modelId="{3D081796-E147-4BC0-B5E3-0EF1B5656C3E}" type="sibTrans" cxnId="{78857339-EBCF-4483-AC49-04A2724D6315}">
      <dgm:prSet/>
      <dgm:spPr/>
      <dgm:t>
        <a:bodyPr/>
        <a:lstStyle/>
        <a:p>
          <a:endParaRPr lang="en-GB"/>
        </a:p>
      </dgm:t>
    </dgm:pt>
    <dgm:pt modelId="{7DDF9A85-2C76-4C50-BB92-5CF1B9FC9BF9}">
      <dgm:prSet phldrT="[Text]" phldr="0"/>
      <dgm:spPr/>
      <dgm:t>
        <a:bodyPr/>
        <a:lstStyle/>
        <a:p>
          <a:r>
            <a:rPr lang="en-GB" dirty="0">
              <a:solidFill>
                <a:schemeClr val="accent5">
                  <a:lumMod val="75000"/>
                </a:schemeClr>
              </a:solidFill>
            </a:rPr>
            <a:t>Implement and document</a:t>
          </a:r>
        </a:p>
      </dgm:t>
    </dgm:pt>
    <dgm:pt modelId="{D79A57C5-5728-4EA4-809C-BFC4E2AA8EB7}" type="parTrans" cxnId="{21CABC5B-2809-4DFF-9327-00D6E8AD7571}">
      <dgm:prSet/>
      <dgm:spPr/>
      <dgm:t>
        <a:bodyPr/>
        <a:lstStyle/>
        <a:p>
          <a:endParaRPr lang="en-GB"/>
        </a:p>
      </dgm:t>
    </dgm:pt>
    <dgm:pt modelId="{9C5BC380-1653-48B9-A751-3BE3581E1EBC}" type="sibTrans" cxnId="{21CABC5B-2809-4DFF-9327-00D6E8AD7571}">
      <dgm:prSet/>
      <dgm:spPr/>
      <dgm:t>
        <a:bodyPr/>
        <a:lstStyle/>
        <a:p>
          <a:endParaRPr lang="en-GB"/>
        </a:p>
      </dgm:t>
    </dgm:pt>
    <dgm:pt modelId="{D1C362B8-7DFD-4735-9C97-815179044F54}">
      <dgm:prSet phldrT="[Text]" phldr="0"/>
      <dgm:spPr/>
      <dgm:t>
        <a:bodyPr/>
        <a:lstStyle/>
        <a:p>
          <a:r>
            <a:rPr lang="en-GB" dirty="0">
              <a:solidFill>
                <a:schemeClr val="accent5">
                  <a:lumMod val="40000"/>
                  <a:lumOff val="60000"/>
                </a:schemeClr>
              </a:solidFill>
            </a:rPr>
            <a:t>Review options</a:t>
          </a:r>
        </a:p>
      </dgm:t>
    </dgm:pt>
    <dgm:pt modelId="{DBF2F45D-8C90-43B1-A0BA-34A15B9CBE28}" type="sibTrans" cxnId="{5256DBD0-DA54-4C92-9636-3A2E9E2BA499}">
      <dgm:prSet/>
      <dgm:spPr/>
      <dgm:t>
        <a:bodyPr/>
        <a:lstStyle/>
        <a:p>
          <a:endParaRPr lang="en-GB"/>
        </a:p>
      </dgm:t>
    </dgm:pt>
    <dgm:pt modelId="{83EA71E3-D8E1-4018-82A5-EBBABE63ED87}" type="parTrans" cxnId="{5256DBD0-DA54-4C92-9636-3A2E9E2BA499}">
      <dgm:prSet/>
      <dgm:spPr/>
      <dgm:t>
        <a:bodyPr/>
        <a:lstStyle/>
        <a:p>
          <a:endParaRPr lang="en-GB"/>
        </a:p>
      </dgm:t>
    </dgm:pt>
    <dgm:pt modelId="{5240AA60-09D2-4D80-AB4E-F8ED472F6BED}" type="pres">
      <dgm:prSet presAssocID="{D35233E8-E129-430C-BC74-CBC14BFF1882}" presName="vert0" presStyleCnt="0">
        <dgm:presLayoutVars>
          <dgm:dir/>
          <dgm:animOne val="branch"/>
          <dgm:animLvl val="lvl"/>
        </dgm:presLayoutVars>
      </dgm:prSet>
      <dgm:spPr/>
    </dgm:pt>
    <dgm:pt modelId="{5C8356DA-5FC5-4F7A-AE99-83D426C803C9}" type="pres">
      <dgm:prSet presAssocID="{08142D12-3101-4FAE-91D6-29A8FF07C1D5}" presName="thickLine" presStyleLbl="alignNode1" presStyleIdx="0" presStyleCnt="1"/>
      <dgm:spPr/>
    </dgm:pt>
    <dgm:pt modelId="{770EC958-0DC0-4C38-9B2A-32BD2D0C1484}" type="pres">
      <dgm:prSet presAssocID="{08142D12-3101-4FAE-91D6-29A8FF07C1D5}" presName="horz1" presStyleCnt="0"/>
      <dgm:spPr/>
    </dgm:pt>
    <dgm:pt modelId="{9C5243F7-73DC-4978-A806-9B18EA23140D}" type="pres">
      <dgm:prSet presAssocID="{08142D12-3101-4FAE-91D6-29A8FF07C1D5}" presName="tx1" presStyleLbl="revTx" presStyleIdx="0" presStyleCnt="8"/>
      <dgm:spPr/>
    </dgm:pt>
    <dgm:pt modelId="{1925B896-9520-4CE1-86AC-5B187ABCCA18}" type="pres">
      <dgm:prSet presAssocID="{08142D12-3101-4FAE-91D6-29A8FF07C1D5}" presName="vert1" presStyleCnt="0"/>
      <dgm:spPr/>
    </dgm:pt>
    <dgm:pt modelId="{600DB450-104F-406F-8A9B-7E6028081FE8}" type="pres">
      <dgm:prSet presAssocID="{3C26BBDC-F321-42C8-A284-448EC1C19DD8}" presName="vertSpace2a" presStyleCnt="0"/>
      <dgm:spPr/>
    </dgm:pt>
    <dgm:pt modelId="{3F570E5F-67DB-4BD3-AC4A-C40E8DABB71C}" type="pres">
      <dgm:prSet presAssocID="{3C26BBDC-F321-42C8-A284-448EC1C19DD8}" presName="horz2" presStyleCnt="0"/>
      <dgm:spPr/>
    </dgm:pt>
    <dgm:pt modelId="{5A29AB9F-1911-4CA6-893D-35C4FBBFBF06}" type="pres">
      <dgm:prSet presAssocID="{3C26BBDC-F321-42C8-A284-448EC1C19DD8}" presName="horzSpace2" presStyleCnt="0"/>
      <dgm:spPr/>
    </dgm:pt>
    <dgm:pt modelId="{D74A5897-0FC8-42B5-9276-CCFB4594E4E6}" type="pres">
      <dgm:prSet presAssocID="{3C26BBDC-F321-42C8-A284-448EC1C19DD8}" presName="tx2" presStyleLbl="revTx" presStyleIdx="1" presStyleCnt="8"/>
      <dgm:spPr/>
    </dgm:pt>
    <dgm:pt modelId="{56A77ADA-2DD0-4730-924A-4044D2244991}" type="pres">
      <dgm:prSet presAssocID="{3C26BBDC-F321-42C8-A284-448EC1C19DD8}" presName="vert2" presStyleCnt="0"/>
      <dgm:spPr/>
    </dgm:pt>
    <dgm:pt modelId="{232165B9-4366-4C43-B4A9-A43CAB36BB0E}" type="pres">
      <dgm:prSet presAssocID="{3C26BBDC-F321-42C8-A284-448EC1C19DD8}" presName="thinLine2b" presStyleLbl="callout" presStyleIdx="0" presStyleCnt="7"/>
      <dgm:spPr/>
    </dgm:pt>
    <dgm:pt modelId="{33D16F8D-153E-4419-B994-A53716017E5F}" type="pres">
      <dgm:prSet presAssocID="{3C26BBDC-F321-42C8-A284-448EC1C19DD8}" presName="vertSpace2b" presStyleCnt="0"/>
      <dgm:spPr/>
    </dgm:pt>
    <dgm:pt modelId="{3EE0BD7C-C30A-4001-BD14-DD079399A2E2}" type="pres">
      <dgm:prSet presAssocID="{3D7A0E66-A3C6-44A2-964D-8B402B2F04A6}" presName="horz2" presStyleCnt="0"/>
      <dgm:spPr/>
    </dgm:pt>
    <dgm:pt modelId="{5371B180-01CE-42E0-B8D1-737AD24D2A9C}" type="pres">
      <dgm:prSet presAssocID="{3D7A0E66-A3C6-44A2-964D-8B402B2F04A6}" presName="horzSpace2" presStyleCnt="0"/>
      <dgm:spPr/>
    </dgm:pt>
    <dgm:pt modelId="{5F2E3445-B6E7-447E-8532-3795105A560B}" type="pres">
      <dgm:prSet presAssocID="{3D7A0E66-A3C6-44A2-964D-8B402B2F04A6}" presName="tx2" presStyleLbl="revTx" presStyleIdx="2" presStyleCnt="8"/>
      <dgm:spPr/>
    </dgm:pt>
    <dgm:pt modelId="{7477A335-7784-4799-BBF8-226D587C0742}" type="pres">
      <dgm:prSet presAssocID="{3D7A0E66-A3C6-44A2-964D-8B402B2F04A6}" presName="vert2" presStyleCnt="0"/>
      <dgm:spPr/>
    </dgm:pt>
    <dgm:pt modelId="{E17B3ACF-59EF-4F57-8A56-6CF5687B279F}" type="pres">
      <dgm:prSet presAssocID="{3D7A0E66-A3C6-44A2-964D-8B402B2F04A6}" presName="thinLine2b" presStyleLbl="callout" presStyleIdx="1" presStyleCnt="7"/>
      <dgm:spPr/>
    </dgm:pt>
    <dgm:pt modelId="{3C9E71D2-4E8E-42AE-8AFB-3B5EFB59C916}" type="pres">
      <dgm:prSet presAssocID="{3D7A0E66-A3C6-44A2-964D-8B402B2F04A6}" presName="vertSpace2b" presStyleCnt="0"/>
      <dgm:spPr/>
    </dgm:pt>
    <dgm:pt modelId="{C037F6BA-796A-4EBB-BCA0-AE87E704857F}" type="pres">
      <dgm:prSet presAssocID="{2D032292-C9B6-4811-9FA5-4891B196506E}" presName="horz2" presStyleCnt="0"/>
      <dgm:spPr/>
    </dgm:pt>
    <dgm:pt modelId="{C4D0DBBB-DFC8-42D7-B39C-5D9651BAA9EC}" type="pres">
      <dgm:prSet presAssocID="{2D032292-C9B6-4811-9FA5-4891B196506E}" presName="horzSpace2" presStyleCnt="0"/>
      <dgm:spPr/>
    </dgm:pt>
    <dgm:pt modelId="{F597E91A-E958-4BDC-80E1-BDD2518F51C9}" type="pres">
      <dgm:prSet presAssocID="{2D032292-C9B6-4811-9FA5-4891B196506E}" presName="tx2" presStyleLbl="revTx" presStyleIdx="3" presStyleCnt="8"/>
      <dgm:spPr/>
    </dgm:pt>
    <dgm:pt modelId="{60E23760-69E0-4C76-88B9-8D99EEB966F6}" type="pres">
      <dgm:prSet presAssocID="{2D032292-C9B6-4811-9FA5-4891B196506E}" presName="vert2" presStyleCnt="0"/>
      <dgm:spPr/>
    </dgm:pt>
    <dgm:pt modelId="{AB094987-1577-44E4-A09A-7F6446E33DC6}" type="pres">
      <dgm:prSet presAssocID="{2D032292-C9B6-4811-9FA5-4891B196506E}" presName="thinLine2b" presStyleLbl="callout" presStyleIdx="2" presStyleCnt="7"/>
      <dgm:spPr/>
    </dgm:pt>
    <dgm:pt modelId="{EFA02A6B-02BC-4EE2-B23C-ABCA8307185B}" type="pres">
      <dgm:prSet presAssocID="{2D032292-C9B6-4811-9FA5-4891B196506E}" presName="vertSpace2b" presStyleCnt="0"/>
      <dgm:spPr/>
    </dgm:pt>
    <dgm:pt modelId="{B7FC79F1-95EC-43CA-887A-B4DD7573ECDC}" type="pres">
      <dgm:prSet presAssocID="{0D326FAA-A591-4144-8E3A-0C89051D979A}" presName="horz2" presStyleCnt="0"/>
      <dgm:spPr/>
    </dgm:pt>
    <dgm:pt modelId="{CC734A82-E075-4351-B6E0-7B94863DE9DC}" type="pres">
      <dgm:prSet presAssocID="{0D326FAA-A591-4144-8E3A-0C89051D979A}" presName="horzSpace2" presStyleCnt="0"/>
      <dgm:spPr/>
    </dgm:pt>
    <dgm:pt modelId="{9BDD7DB8-81BA-4857-8D73-6A2D659A4E96}" type="pres">
      <dgm:prSet presAssocID="{0D326FAA-A591-4144-8E3A-0C89051D979A}" presName="tx2" presStyleLbl="revTx" presStyleIdx="4" presStyleCnt="8"/>
      <dgm:spPr/>
    </dgm:pt>
    <dgm:pt modelId="{2BB096C1-5FEE-4628-B268-339FF290FB23}" type="pres">
      <dgm:prSet presAssocID="{0D326FAA-A591-4144-8E3A-0C89051D979A}" presName="vert2" presStyleCnt="0"/>
      <dgm:spPr/>
    </dgm:pt>
    <dgm:pt modelId="{56FE6370-6D1D-4C86-9A52-D755457530A3}" type="pres">
      <dgm:prSet presAssocID="{0D326FAA-A591-4144-8E3A-0C89051D979A}" presName="thinLine2b" presStyleLbl="callout" presStyleIdx="3" presStyleCnt="7"/>
      <dgm:spPr/>
    </dgm:pt>
    <dgm:pt modelId="{D73E3AF6-E2D7-457A-913F-04B01198B71B}" type="pres">
      <dgm:prSet presAssocID="{0D326FAA-A591-4144-8E3A-0C89051D979A}" presName="vertSpace2b" presStyleCnt="0"/>
      <dgm:spPr/>
    </dgm:pt>
    <dgm:pt modelId="{453EB72E-557C-4EE7-92CB-6A0056EA5389}" type="pres">
      <dgm:prSet presAssocID="{D1C362B8-7DFD-4735-9C97-815179044F54}" presName="horz2" presStyleCnt="0"/>
      <dgm:spPr/>
    </dgm:pt>
    <dgm:pt modelId="{62E993A5-2655-4B5D-B6C4-F762AB92868A}" type="pres">
      <dgm:prSet presAssocID="{D1C362B8-7DFD-4735-9C97-815179044F54}" presName="horzSpace2" presStyleCnt="0"/>
      <dgm:spPr/>
    </dgm:pt>
    <dgm:pt modelId="{6C05CB64-1438-4C46-9F3F-C3FFAEA02BD8}" type="pres">
      <dgm:prSet presAssocID="{D1C362B8-7DFD-4735-9C97-815179044F54}" presName="tx2" presStyleLbl="revTx" presStyleIdx="5" presStyleCnt="8"/>
      <dgm:spPr/>
    </dgm:pt>
    <dgm:pt modelId="{26D0437F-30E5-4BC5-9DD7-E4DD53BC4CC7}" type="pres">
      <dgm:prSet presAssocID="{D1C362B8-7DFD-4735-9C97-815179044F54}" presName="vert2" presStyleCnt="0"/>
      <dgm:spPr/>
    </dgm:pt>
    <dgm:pt modelId="{D181FA48-E244-4BC7-A2C3-3E04AF3862FC}" type="pres">
      <dgm:prSet presAssocID="{D1C362B8-7DFD-4735-9C97-815179044F54}" presName="thinLine2b" presStyleLbl="callout" presStyleIdx="4" presStyleCnt="7"/>
      <dgm:spPr/>
    </dgm:pt>
    <dgm:pt modelId="{9997E4C2-8AE5-4210-A7EB-17B6BCFAE3C4}" type="pres">
      <dgm:prSet presAssocID="{D1C362B8-7DFD-4735-9C97-815179044F54}" presName="vertSpace2b" presStyleCnt="0"/>
      <dgm:spPr/>
    </dgm:pt>
    <dgm:pt modelId="{D2752A72-2113-4E3C-AC75-8B561A3029A6}" type="pres">
      <dgm:prSet presAssocID="{AA93014B-F297-4A9B-BA61-3D975CB987C9}" presName="horz2" presStyleCnt="0"/>
      <dgm:spPr/>
    </dgm:pt>
    <dgm:pt modelId="{7A4D5FCA-7447-483D-A406-DCA944674875}" type="pres">
      <dgm:prSet presAssocID="{AA93014B-F297-4A9B-BA61-3D975CB987C9}" presName="horzSpace2" presStyleCnt="0"/>
      <dgm:spPr/>
    </dgm:pt>
    <dgm:pt modelId="{CFE736E9-A289-474E-9894-80B32CEA318D}" type="pres">
      <dgm:prSet presAssocID="{AA93014B-F297-4A9B-BA61-3D975CB987C9}" presName="tx2" presStyleLbl="revTx" presStyleIdx="6" presStyleCnt="8"/>
      <dgm:spPr/>
    </dgm:pt>
    <dgm:pt modelId="{6D7BB2BA-78F4-44A5-9DB4-4BE5495C0E75}" type="pres">
      <dgm:prSet presAssocID="{AA93014B-F297-4A9B-BA61-3D975CB987C9}" presName="vert2" presStyleCnt="0"/>
      <dgm:spPr/>
    </dgm:pt>
    <dgm:pt modelId="{C5EFC30B-C9B7-4B44-B842-330098E3BEF7}" type="pres">
      <dgm:prSet presAssocID="{AA93014B-F297-4A9B-BA61-3D975CB987C9}" presName="thinLine2b" presStyleLbl="callout" presStyleIdx="5" presStyleCnt="7"/>
      <dgm:spPr/>
    </dgm:pt>
    <dgm:pt modelId="{27F82E6C-118E-41D0-90D2-236E44540F5F}" type="pres">
      <dgm:prSet presAssocID="{AA93014B-F297-4A9B-BA61-3D975CB987C9}" presName="vertSpace2b" presStyleCnt="0"/>
      <dgm:spPr/>
    </dgm:pt>
    <dgm:pt modelId="{BBF41435-CF85-4AD3-967C-CDB032DB2C76}" type="pres">
      <dgm:prSet presAssocID="{7DDF9A85-2C76-4C50-BB92-5CF1B9FC9BF9}" presName="horz2" presStyleCnt="0"/>
      <dgm:spPr/>
    </dgm:pt>
    <dgm:pt modelId="{6B7EF325-437C-4DA1-A42A-5B600B86977C}" type="pres">
      <dgm:prSet presAssocID="{7DDF9A85-2C76-4C50-BB92-5CF1B9FC9BF9}" presName="horzSpace2" presStyleCnt="0"/>
      <dgm:spPr/>
    </dgm:pt>
    <dgm:pt modelId="{B58FBADF-974C-4002-B0FB-07C224358C4F}" type="pres">
      <dgm:prSet presAssocID="{7DDF9A85-2C76-4C50-BB92-5CF1B9FC9BF9}" presName="tx2" presStyleLbl="revTx" presStyleIdx="7" presStyleCnt="8"/>
      <dgm:spPr/>
    </dgm:pt>
    <dgm:pt modelId="{CD8BFF65-DB60-443C-89DB-9815B22E3158}" type="pres">
      <dgm:prSet presAssocID="{7DDF9A85-2C76-4C50-BB92-5CF1B9FC9BF9}" presName="vert2" presStyleCnt="0"/>
      <dgm:spPr/>
    </dgm:pt>
    <dgm:pt modelId="{F050B109-FC93-47A5-BECC-97D4171E7889}" type="pres">
      <dgm:prSet presAssocID="{7DDF9A85-2C76-4C50-BB92-5CF1B9FC9BF9}" presName="thinLine2b" presStyleLbl="callout" presStyleIdx="6" presStyleCnt="7"/>
      <dgm:spPr/>
    </dgm:pt>
    <dgm:pt modelId="{DDF4FCF9-8FB8-4F20-A774-DD8A2E96A37C}" type="pres">
      <dgm:prSet presAssocID="{7DDF9A85-2C76-4C50-BB92-5CF1B9FC9BF9}" presName="vertSpace2b" presStyleCnt="0"/>
      <dgm:spPr/>
    </dgm:pt>
  </dgm:ptLst>
  <dgm:cxnLst>
    <dgm:cxn modelId="{06EE6A11-AE25-4A72-A906-EE32F7F78A29}" srcId="{08142D12-3101-4FAE-91D6-29A8FF07C1D5}" destId="{3C26BBDC-F321-42C8-A284-448EC1C19DD8}" srcOrd="0" destOrd="0" parTransId="{8996B1DC-2855-4B38-8AE0-558315E6E442}" sibTransId="{297C3A2E-F014-4791-AD6A-0B6EB6DF7E14}"/>
    <dgm:cxn modelId="{82977C1C-3DC6-45C2-BE62-FD832E717FB0}" type="presOf" srcId="{D1C362B8-7DFD-4735-9C97-815179044F54}" destId="{6C05CB64-1438-4C46-9F3F-C3FFAEA02BD8}" srcOrd="0" destOrd="0" presId="urn:microsoft.com/office/officeart/2008/layout/LinedList"/>
    <dgm:cxn modelId="{7FA4D830-37BE-45B8-90FB-82E3466C1314}" type="presOf" srcId="{2D032292-C9B6-4811-9FA5-4891B196506E}" destId="{F597E91A-E958-4BDC-80E1-BDD2518F51C9}" srcOrd="0" destOrd="0" presId="urn:microsoft.com/office/officeart/2008/layout/LinedList"/>
    <dgm:cxn modelId="{78857339-EBCF-4483-AC49-04A2724D6315}" srcId="{08142D12-3101-4FAE-91D6-29A8FF07C1D5}" destId="{AA93014B-F297-4A9B-BA61-3D975CB987C9}" srcOrd="5" destOrd="0" parTransId="{A565D695-4A57-45DC-8F8B-45E868F736B1}" sibTransId="{3D081796-E147-4BC0-B5E3-0EF1B5656C3E}"/>
    <dgm:cxn modelId="{21CABC5B-2809-4DFF-9327-00D6E8AD7571}" srcId="{08142D12-3101-4FAE-91D6-29A8FF07C1D5}" destId="{7DDF9A85-2C76-4C50-BB92-5CF1B9FC9BF9}" srcOrd="6" destOrd="0" parTransId="{D79A57C5-5728-4EA4-809C-BFC4E2AA8EB7}" sibTransId="{9C5BC380-1653-48B9-A751-3BE3581E1EBC}"/>
    <dgm:cxn modelId="{CC7AC445-AF36-4D38-8F9A-98ADB573B982}" srcId="{08142D12-3101-4FAE-91D6-29A8FF07C1D5}" destId="{0D326FAA-A591-4144-8E3A-0C89051D979A}" srcOrd="3" destOrd="0" parTransId="{F156074D-2FE9-41A9-B5F9-96A46A3E4B77}" sibTransId="{5BB51540-8FCE-4446-8ABF-9D249641A4D3}"/>
    <dgm:cxn modelId="{2031EB51-7D22-49A7-9E3E-C4F77543D185}" srcId="{08142D12-3101-4FAE-91D6-29A8FF07C1D5}" destId="{2D032292-C9B6-4811-9FA5-4891B196506E}" srcOrd="2" destOrd="0" parTransId="{0AC64D4A-841B-48E2-9DB9-F1A73D254EF2}" sibTransId="{F2BA6AE3-42A9-4466-894B-16E3907CBF44}"/>
    <dgm:cxn modelId="{1365877C-0080-41A2-B5D9-601A6F2EDE5E}" srcId="{D35233E8-E129-430C-BC74-CBC14BFF1882}" destId="{08142D12-3101-4FAE-91D6-29A8FF07C1D5}" srcOrd="0" destOrd="0" parTransId="{BE904FAC-904D-4368-BDAF-A9B0B13E56FA}" sibTransId="{24CFAA0D-FF46-4DA7-B15F-AC5E60317CA2}"/>
    <dgm:cxn modelId="{4243F992-7257-4A60-8C86-1C1AAD212B8F}" type="presOf" srcId="{D35233E8-E129-430C-BC74-CBC14BFF1882}" destId="{5240AA60-09D2-4D80-AB4E-F8ED472F6BED}" srcOrd="0" destOrd="0" presId="urn:microsoft.com/office/officeart/2008/layout/LinedList"/>
    <dgm:cxn modelId="{80205796-65FD-4C06-A3AA-AC386D6978F0}" type="presOf" srcId="{3D7A0E66-A3C6-44A2-964D-8B402B2F04A6}" destId="{5F2E3445-B6E7-447E-8532-3795105A560B}" srcOrd="0" destOrd="0" presId="urn:microsoft.com/office/officeart/2008/layout/LinedList"/>
    <dgm:cxn modelId="{F0A5ACBC-E81A-4CA5-8E6F-777FE2019237}" srcId="{08142D12-3101-4FAE-91D6-29A8FF07C1D5}" destId="{3D7A0E66-A3C6-44A2-964D-8B402B2F04A6}" srcOrd="1" destOrd="0" parTransId="{16CB91CB-202D-4156-89D8-59F1912F5D97}" sibTransId="{38FC6A75-C08C-410D-B9F2-B03C6DB6953A}"/>
    <dgm:cxn modelId="{5256DBD0-DA54-4C92-9636-3A2E9E2BA499}" srcId="{08142D12-3101-4FAE-91D6-29A8FF07C1D5}" destId="{D1C362B8-7DFD-4735-9C97-815179044F54}" srcOrd="4" destOrd="0" parTransId="{83EA71E3-D8E1-4018-82A5-EBBABE63ED87}" sibTransId="{DBF2F45D-8C90-43B1-A0BA-34A15B9CBE28}"/>
    <dgm:cxn modelId="{D0E36BD5-75EC-422F-9EE8-236C41481B6E}" type="presOf" srcId="{0D326FAA-A591-4144-8E3A-0C89051D979A}" destId="{9BDD7DB8-81BA-4857-8D73-6A2D659A4E96}" srcOrd="0" destOrd="0" presId="urn:microsoft.com/office/officeart/2008/layout/LinedList"/>
    <dgm:cxn modelId="{B87E02D8-D5CB-49FF-8C46-A16C2DD1D553}" type="presOf" srcId="{AA93014B-F297-4A9B-BA61-3D975CB987C9}" destId="{CFE736E9-A289-474E-9894-80B32CEA318D}" srcOrd="0" destOrd="0" presId="urn:microsoft.com/office/officeart/2008/layout/LinedList"/>
    <dgm:cxn modelId="{017433DB-02C9-4A1A-9C35-CA199491F0F8}" type="presOf" srcId="{08142D12-3101-4FAE-91D6-29A8FF07C1D5}" destId="{9C5243F7-73DC-4978-A806-9B18EA23140D}" srcOrd="0" destOrd="0" presId="urn:microsoft.com/office/officeart/2008/layout/LinedList"/>
    <dgm:cxn modelId="{B0807BE2-28C2-447C-BDE4-42BF45AF9B67}" type="presOf" srcId="{3C26BBDC-F321-42C8-A284-448EC1C19DD8}" destId="{D74A5897-0FC8-42B5-9276-CCFB4594E4E6}" srcOrd="0" destOrd="0" presId="urn:microsoft.com/office/officeart/2008/layout/LinedList"/>
    <dgm:cxn modelId="{73275BEB-7F17-4F28-886B-F8C517F463F4}" type="presOf" srcId="{7DDF9A85-2C76-4C50-BB92-5CF1B9FC9BF9}" destId="{B58FBADF-974C-4002-B0FB-07C224358C4F}" srcOrd="0" destOrd="0" presId="urn:microsoft.com/office/officeart/2008/layout/LinedList"/>
    <dgm:cxn modelId="{CE6EE002-85BA-4855-B58E-74B6116AF245}" type="presParOf" srcId="{5240AA60-09D2-4D80-AB4E-F8ED472F6BED}" destId="{5C8356DA-5FC5-4F7A-AE99-83D426C803C9}" srcOrd="0" destOrd="0" presId="urn:microsoft.com/office/officeart/2008/layout/LinedList"/>
    <dgm:cxn modelId="{674FFFCD-4DCE-4B94-9278-D17C49799D60}" type="presParOf" srcId="{5240AA60-09D2-4D80-AB4E-F8ED472F6BED}" destId="{770EC958-0DC0-4C38-9B2A-32BD2D0C1484}" srcOrd="1" destOrd="0" presId="urn:microsoft.com/office/officeart/2008/layout/LinedList"/>
    <dgm:cxn modelId="{18622B0D-F2AD-45E0-B2CB-46E11CB8E866}" type="presParOf" srcId="{770EC958-0DC0-4C38-9B2A-32BD2D0C1484}" destId="{9C5243F7-73DC-4978-A806-9B18EA23140D}" srcOrd="0" destOrd="0" presId="urn:microsoft.com/office/officeart/2008/layout/LinedList"/>
    <dgm:cxn modelId="{6EE4CCE2-73F2-40C8-A592-0846DDAF5140}" type="presParOf" srcId="{770EC958-0DC0-4C38-9B2A-32BD2D0C1484}" destId="{1925B896-9520-4CE1-86AC-5B187ABCCA18}" srcOrd="1" destOrd="0" presId="urn:microsoft.com/office/officeart/2008/layout/LinedList"/>
    <dgm:cxn modelId="{1B25B159-EDF6-4573-AFE4-3736CE1DA82A}" type="presParOf" srcId="{1925B896-9520-4CE1-86AC-5B187ABCCA18}" destId="{600DB450-104F-406F-8A9B-7E6028081FE8}" srcOrd="0" destOrd="0" presId="urn:microsoft.com/office/officeart/2008/layout/LinedList"/>
    <dgm:cxn modelId="{1E55C94C-E7EC-4B53-926A-B1FB789C4710}" type="presParOf" srcId="{1925B896-9520-4CE1-86AC-5B187ABCCA18}" destId="{3F570E5F-67DB-4BD3-AC4A-C40E8DABB71C}" srcOrd="1" destOrd="0" presId="urn:microsoft.com/office/officeart/2008/layout/LinedList"/>
    <dgm:cxn modelId="{3B3C99D8-C70E-44B8-A243-885C030034A4}" type="presParOf" srcId="{3F570E5F-67DB-4BD3-AC4A-C40E8DABB71C}" destId="{5A29AB9F-1911-4CA6-893D-35C4FBBFBF06}" srcOrd="0" destOrd="0" presId="urn:microsoft.com/office/officeart/2008/layout/LinedList"/>
    <dgm:cxn modelId="{25CAA55C-0015-49B1-B6D0-C420C09302BD}" type="presParOf" srcId="{3F570E5F-67DB-4BD3-AC4A-C40E8DABB71C}" destId="{D74A5897-0FC8-42B5-9276-CCFB4594E4E6}" srcOrd="1" destOrd="0" presId="urn:microsoft.com/office/officeart/2008/layout/LinedList"/>
    <dgm:cxn modelId="{24E94035-1FAC-49F6-8CA7-5CE2EB4E0174}" type="presParOf" srcId="{3F570E5F-67DB-4BD3-AC4A-C40E8DABB71C}" destId="{56A77ADA-2DD0-4730-924A-4044D2244991}" srcOrd="2" destOrd="0" presId="urn:microsoft.com/office/officeart/2008/layout/LinedList"/>
    <dgm:cxn modelId="{BDDF9DB4-1341-4E7C-BF12-B5F1C378959E}" type="presParOf" srcId="{1925B896-9520-4CE1-86AC-5B187ABCCA18}" destId="{232165B9-4366-4C43-B4A9-A43CAB36BB0E}" srcOrd="2" destOrd="0" presId="urn:microsoft.com/office/officeart/2008/layout/LinedList"/>
    <dgm:cxn modelId="{F7D0C7C9-ED85-4EFE-ABEC-9091F2CEF677}" type="presParOf" srcId="{1925B896-9520-4CE1-86AC-5B187ABCCA18}" destId="{33D16F8D-153E-4419-B994-A53716017E5F}" srcOrd="3" destOrd="0" presId="urn:microsoft.com/office/officeart/2008/layout/LinedList"/>
    <dgm:cxn modelId="{C8209968-5748-46C1-93AF-20ECF8ACB0CF}" type="presParOf" srcId="{1925B896-9520-4CE1-86AC-5B187ABCCA18}" destId="{3EE0BD7C-C30A-4001-BD14-DD079399A2E2}" srcOrd="4" destOrd="0" presId="urn:microsoft.com/office/officeart/2008/layout/LinedList"/>
    <dgm:cxn modelId="{6303F944-04B0-4113-8938-DE720C9620A3}" type="presParOf" srcId="{3EE0BD7C-C30A-4001-BD14-DD079399A2E2}" destId="{5371B180-01CE-42E0-B8D1-737AD24D2A9C}" srcOrd="0" destOrd="0" presId="urn:microsoft.com/office/officeart/2008/layout/LinedList"/>
    <dgm:cxn modelId="{2BACECFC-1254-4058-9853-4718D7CDC875}" type="presParOf" srcId="{3EE0BD7C-C30A-4001-BD14-DD079399A2E2}" destId="{5F2E3445-B6E7-447E-8532-3795105A560B}" srcOrd="1" destOrd="0" presId="urn:microsoft.com/office/officeart/2008/layout/LinedList"/>
    <dgm:cxn modelId="{5D481F93-DE5C-448E-8EE5-8CB177783D59}" type="presParOf" srcId="{3EE0BD7C-C30A-4001-BD14-DD079399A2E2}" destId="{7477A335-7784-4799-BBF8-226D587C0742}" srcOrd="2" destOrd="0" presId="urn:microsoft.com/office/officeart/2008/layout/LinedList"/>
    <dgm:cxn modelId="{581CD66C-00AC-42C7-B37E-4BFBC4FF6510}" type="presParOf" srcId="{1925B896-9520-4CE1-86AC-5B187ABCCA18}" destId="{E17B3ACF-59EF-4F57-8A56-6CF5687B279F}" srcOrd="5" destOrd="0" presId="urn:microsoft.com/office/officeart/2008/layout/LinedList"/>
    <dgm:cxn modelId="{5B4B9C7D-28BF-4BE3-BF73-7848CCE8DD8D}" type="presParOf" srcId="{1925B896-9520-4CE1-86AC-5B187ABCCA18}" destId="{3C9E71D2-4E8E-42AE-8AFB-3B5EFB59C916}" srcOrd="6" destOrd="0" presId="urn:microsoft.com/office/officeart/2008/layout/LinedList"/>
    <dgm:cxn modelId="{726BAB03-6343-48F0-875B-A175A37054C7}" type="presParOf" srcId="{1925B896-9520-4CE1-86AC-5B187ABCCA18}" destId="{C037F6BA-796A-4EBB-BCA0-AE87E704857F}" srcOrd="7" destOrd="0" presId="urn:microsoft.com/office/officeart/2008/layout/LinedList"/>
    <dgm:cxn modelId="{6F0DFEE4-95D2-4D9B-9907-89F131AB5151}" type="presParOf" srcId="{C037F6BA-796A-4EBB-BCA0-AE87E704857F}" destId="{C4D0DBBB-DFC8-42D7-B39C-5D9651BAA9EC}" srcOrd="0" destOrd="0" presId="urn:microsoft.com/office/officeart/2008/layout/LinedList"/>
    <dgm:cxn modelId="{811A0C60-E294-4A6D-8138-644DF632B36A}" type="presParOf" srcId="{C037F6BA-796A-4EBB-BCA0-AE87E704857F}" destId="{F597E91A-E958-4BDC-80E1-BDD2518F51C9}" srcOrd="1" destOrd="0" presId="urn:microsoft.com/office/officeart/2008/layout/LinedList"/>
    <dgm:cxn modelId="{BF059CA1-6322-4A5F-9896-E9BA2D4E965A}" type="presParOf" srcId="{C037F6BA-796A-4EBB-BCA0-AE87E704857F}" destId="{60E23760-69E0-4C76-88B9-8D99EEB966F6}" srcOrd="2" destOrd="0" presId="urn:microsoft.com/office/officeart/2008/layout/LinedList"/>
    <dgm:cxn modelId="{D1F370E8-A2BC-4964-9D51-8FF2F5FB6C32}" type="presParOf" srcId="{1925B896-9520-4CE1-86AC-5B187ABCCA18}" destId="{AB094987-1577-44E4-A09A-7F6446E33DC6}" srcOrd="8" destOrd="0" presId="urn:microsoft.com/office/officeart/2008/layout/LinedList"/>
    <dgm:cxn modelId="{453DE574-5AFB-42B4-B1AA-A29E4759FD96}" type="presParOf" srcId="{1925B896-9520-4CE1-86AC-5B187ABCCA18}" destId="{EFA02A6B-02BC-4EE2-B23C-ABCA8307185B}" srcOrd="9" destOrd="0" presId="urn:microsoft.com/office/officeart/2008/layout/LinedList"/>
    <dgm:cxn modelId="{0D9FE700-4904-4100-BC44-3BDBDBDD5A68}" type="presParOf" srcId="{1925B896-9520-4CE1-86AC-5B187ABCCA18}" destId="{B7FC79F1-95EC-43CA-887A-B4DD7573ECDC}" srcOrd="10" destOrd="0" presId="urn:microsoft.com/office/officeart/2008/layout/LinedList"/>
    <dgm:cxn modelId="{8B3D435D-B646-4BF4-B4E3-4D43D540E69C}" type="presParOf" srcId="{B7FC79F1-95EC-43CA-887A-B4DD7573ECDC}" destId="{CC734A82-E075-4351-B6E0-7B94863DE9DC}" srcOrd="0" destOrd="0" presId="urn:microsoft.com/office/officeart/2008/layout/LinedList"/>
    <dgm:cxn modelId="{27C4266D-C3BB-4505-A4E2-C824B30CC4D0}" type="presParOf" srcId="{B7FC79F1-95EC-43CA-887A-B4DD7573ECDC}" destId="{9BDD7DB8-81BA-4857-8D73-6A2D659A4E96}" srcOrd="1" destOrd="0" presId="urn:microsoft.com/office/officeart/2008/layout/LinedList"/>
    <dgm:cxn modelId="{D2563B14-175A-434A-BCC7-1DE2E807950E}" type="presParOf" srcId="{B7FC79F1-95EC-43CA-887A-B4DD7573ECDC}" destId="{2BB096C1-5FEE-4628-B268-339FF290FB23}" srcOrd="2" destOrd="0" presId="urn:microsoft.com/office/officeart/2008/layout/LinedList"/>
    <dgm:cxn modelId="{FEAF0C5D-DDDA-43C8-951F-ABBADA1E6A19}" type="presParOf" srcId="{1925B896-9520-4CE1-86AC-5B187ABCCA18}" destId="{56FE6370-6D1D-4C86-9A52-D755457530A3}" srcOrd="11" destOrd="0" presId="urn:microsoft.com/office/officeart/2008/layout/LinedList"/>
    <dgm:cxn modelId="{EAD7D2F4-2864-439F-8C79-7C8BDC6EEC0F}" type="presParOf" srcId="{1925B896-9520-4CE1-86AC-5B187ABCCA18}" destId="{D73E3AF6-E2D7-457A-913F-04B01198B71B}" srcOrd="12" destOrd="0" presId="urn:microsoft.com/office/officeart/2008/layout/LinedList"/>
    <dgm:cxn modelId="{F9AA56CE-02D0-4A0A-90AE-586BD9BB718D}" type="presParOf" srcId="{1925B896-9520-4CE1-86AC-5B187ABCCA18}" destId="{453EB72E-557C-4EE7-92CB-6A0056EA5389}" srcOrd="13" destOrd="0" presId="urn:microsoft.com/office/officeart/2008/layout/LinedList"/>
    <dgm:cxn modelId="{F097F1C9-B499-45F4-BD7C-906B666C0CA5}" type="presParOf" srcId="{453EB72E-557C-4EE7-92CB-6A0056EA5389}" destId="{62E993A5-2655-4B5D-B6C4-F762AB92868A}" srcOrd="0" destOrd="0" presId="urn:microsoft.com/office/officeart/2008/layout/LinedList"/>
    <dgm:cxn modelId="{23E53907-7403-408D-9F08-2D69AE23FE45}" type="presParOf" srcId="{453EB72E-557C-4EE7-92CB-6A0056EA5389}" destId="{6C05CB64-1438-4C46-9F3F-C3FFAEA02BD8}" srcOrd="1" destOrd="0" presId="urn:microsoft.com/office/officeart/2008/layout/LinedList"/>
    <dgm:cxn modelId="{3D80BAA7-C096-4EA7-BD42-E070EBDE2126}" type="presParOf" srcId="{453EB72E-557C-4EE7-92CB-6A0056EA5389}" destId="{26D0437F-30E5-4BC5-9DD7-E4DD53BC4CC7}" srcOrd="2" destOrd="0" presId="urn:microsoft.com/office/officeart/2008/layout/LinedList"/>
    <dgm:cxn modelId="{C8BDA2BC-DD61-47AD-8D88-EE8FE2D49920}" type="presParOf" srcId="{1925B896-9520-4CE1-86AC-5B187ABCCA18}" destId="{D181FA48-E244-4BC7-A2C3-3E04AF3862FC}" srcOrd="14" destOrd="0" presId="urn:microsoft.com/office/officeart/2008/layout/LinedList"/>
    <dgm:cxn modelId="{FB5A459F-F298-4DFC-881F-CF307FB9B3B0}" type="presParOf" srcId="{1925B896-9520-4CE1-86AC-5B187ABCCA18}" destId="{9997E4C2-8AE5-4210-A7EB-17B6BCFAE3C4}" srcOrd="15" destOrd="0" presId="urn:microsoft.com/office/officeart/2008/layout/LinedList"/>
    <dgm:cxn modelId="{94EA5ED6-8AC4-4C93-9028-EB6BDBC17B1B}" type="presParOf" srcId="{1925B896-9520-4CE1-86AC-5B187ABCCA18}" destId="{D2752A72-2113-4E3C-AC75-8B561A3029A6}" srcOrd="16" destOrd="0" presId="urn:microsoft.com/office/officeart/2008/layout/LinedList"/>
    <dgm:cxn modelId="{7EA75646-2676-4C71-9436-7A654E775860}" type="presParOf" srcId="{D2752A72-2113-4E3C-AC75-8B561A3029A6}" destId="{7A4D5FCA-7447-483D-A406-DCA944674875}" srcOrd="0" destOrd="0" presId="urn:microsoft.com/office/officeart/2008/layout/LinedList"/>
    <dgm:cxn modelId="{94988F45-BC66-43AF-9D48-6BF4ADA38B48}" type="presParOf" srcId="{D2752A72-2113-4E3C-AC75-8B561A3029A6}" destId="{CFE736E9-A289-474E-9894-80B32CEA318D}" srcOrd="1" destOrd="0" presId="urn:microsoft.com/office/officeart/2008/layout/LinedList"/>
    <dgm:cxn modelId="{9A542863-19B7-4323-9485-0281BC75EBD2}" type="presParOf" srcId="{D2752A72-2113-4E3C-AC75-8B561A3029A6}" destId="{6D7BB2BA-78F4-44A5-9DB4-4BE5495C0E75}" srcOrd="2" destOrd="0" presId="urn:microsoft.com/office/officeart/2008/layout/LinedList"/>
    <dgm:cxn modelId="{335BE972-6838-4372-9AD0-841690B0E65C}" type="presParOf" srcId="{1925B896-9520-4CE1-86AC-5B187ABCCA18}" destId="{C5EFC30B-C9B7-4B44-B842-330098E3BEF7}" srcOrd="17" destOrd="0" presId="urn:microsoft.com/office/officeart/2008/layout/LinedList"/>
    <dgm:cxn modelId="{D471B454-A7FA-421D-B58E-48F5A873522D}" type="presParOf" srcId="{1925B896-9520-4CE1-86AC-5B187ABCCA18}" destId="{27F82E6C-118E-41D0-90D2-236E44540F5F}" srcOrd="18" destOrd="0" presId="urn:microsoft.com/office/officeart/2008/layout/LinedList"/>
    <dgm:cxn modelId="{36A67F81-5F99-40EE-8AA8-9D6B2B748842}" type="presParOf" srcId="{1925B896-9520-4CE1-86AC-5B187ABCCA18}" destId="{BBF41435-CF85-4AD3-967C-CDB032DB2C76}" srcOrd="19" destOrd="0" presId="urn:microsoft.com/office/officeart/2008/layout/LinedList"/>
    <dgm:cxn modelId="{A7E12963-374C-466C-9627-58D41F11C846}" type="presParOf" srcId="{BBF41435-CF85-4AD3-967C-CDB032DB2C76}" destId="{6B7EF325-437C-4DA1-A42A-5B600B86977C}" srcOrd="0" destOrd="0" presId="urn:microsoft.com/office/officeart/2008/layout/LinedList"/>
    <dgm:cxn modelId="{04974DA8-93CD-424B-A735-91BB8325F03F}" type="presParOf" srcId="{BBF41435-CF85-4AD3-967C-CDB032DB2C76}" destId="{B58FBADF-974C-4002-B0FB-07C224358C4F}" srcOrd="1" destOrd="0" presId="urn:microsoft.com/office/officeart/2008/layout/LinedList"/>
    <dgm:cxn modelId="{97A249D4-FC77-4EE0-BEA4-563FEA46B640}" type="presParOf" srcId="{BBF41435-CF85-4AD3-967C-CDB032DB2C76}" destId="{CD8BFF65-DB60-443C-89DB-9815B22E3158}" srcOrd="2" destOrd="0" presId="urn:microsoft.com/office/officeart/2008/layout/LinedList"/>
    <dgm:cxn modelId="{0C7BE882-C389-49F9-AD85-89104B59E44E}" type="presParOf" srcId="{1925B896-9520-4CE1-86AC-5B187ABCCA18}" destId="{F050B109-FC93-47A5-BECC-97D4171E7889}" srcOrd="20" destOrd="0" presId="urn:microsoft.com/office/officeart/2008/layout/LinedList"/>
    <dgm:cxn modelId="{83FAC1D2-6474-4719-A498-20D879FD5249}" type="presParOf" srcId="{1925B896-9520-4CE1-86AC-5B187ABCCA18}" destId="{DDF4FCF9-8FB8-4F20-A774-DD8A2E96A37C}" srcOrd="2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3E8EC01-2FF1-4970-BD19-EAF06FF07839}" type="doc">
      <dgm:prSet loTypeId="urn:microsoft.com/office/officeart/2005/8/layout/hList7" loCatId="list" qsTypeId="urn:microsoft.com/office/officeart/2005/8/quickstyle/simple1" qsCatId="simple" csTypeId="urn:microsoft.com/office/officeart/2005/8/colors/colorful4" csCatId="colorful" phldr="1"/>
      <dgm:spPr/>
      <dgm:t>
        <a:bodyPr/>
        <a:lstStyle/>
        <a:p>
          <a:endParaRPr lang="en-GB"/>
        </a:p>
      </dgm:t>
    </dgm:pt>
    <dgm:pt modelId="{4B987252-0F11-45B0-AF0A-8D06CDAB24CB}">
      <dgm:prSet phldrT="[Text]" phldr="0"/>
      <dgm:spPr/>
      <dgm:t>
        <a:bodyPr/>
        <a:lstStyle/>
        <a:p>
          <a:r>
            <a:rPr lang="en-GB" dirty="0"/>
            <a:t>Respect </a:t>
          </a:r>
        </a:p>
      </dgm:t>
    </dgm:pt>
    <dgm:pt modelId="{601737D3-B734-450C-9C81-4EDEA6942AC4}" type="parTrans" cxnId="{2BE2E7A0-DEAB-4513-8328-7673EBFA6889}">
      <dgm:prSet/>
      <dgm:spPr/>
      <dgm:t>
        <a:bodyPr/>
        <a:lstStyle/>
        <a:p>
          <a:endParaRPr lang="en-GB"/>
        </a:p>
      </dgm:t>
    </dgm:pt>
    <dgm:pt modelId="{B0C1DF47-52B5-4E1B-9390-908A8EA2BDBE}" type="sibTrans" cxnId="{2BE2E7A0-DEAB-4513-8328-7673EBFA6889}">
      <dgm:prSet/>
      <dgm:spPr/>
      <dgm:t>
        <a:bodyPr/>
        <a:lstStyle/>
        <a:p>
          <a:endParaRPr lang="en-GB"/>
        </a:p>
      </dgm:t>
    </dgm:pt>
    <dgm:pt modelId="{F55E38B0-966F-4878-81DC-5C967CB02F04}">
      <dgm:prSet phldrT="[Text]" phldr="0"/>
      <dgm:spPr/>
      <dgm:t>
        <a:bodyPr/>
        <a:lstStyle/>
        <a:p>
          <a:r>
            <a:rPr lang="en-GB" dirty="0"/>
            <a:t>Integrity </a:t>
          </a:r>
        </a:p>
      </dgm:t>
    </dgm:pt>
    <dgm:pt modelId="{CC5B2256-C7C0-4557-AD0C-2326D55D25E4}" type="parTrans" cxnId="{8731E34B-A698-4FEE-A54B-52CEF134F77A}">
      <dgm:prSet/>
      <dgm:spPr/>
      <dgm:t>
        <a:bodyPr/>
        <a:lstStyle/>
        <a:p>
          <a:endParaRPr lang="en-GB"/>
        </a:p>
      </dgm:t>
    </dgm:pt>
    <dgm:pt modelId="{04AA1456-F145-45E2-9473-3677F33E1523}" type="sibTrans" cxnId="{8731E34B-A698-4FEE-A54B-52CEF134F77A}">
      <dgm:prSet/>
      <dgm:spPr/>
      <dgm:t>
        <a:bodyPr/>
        <a:lstStyle/>
        <a:p>
          <a:endParaRPr lang="en-GB"/>
        </a:p>
      </dgm:t>
    </dgm:pt>
    <dgm:pt modelId="{7A90777D-3D66-4469-8015-D74A758F29A9}">
      <dgm:prSet phldrT="[Text]" phldr="0"/>
      <dgm:spPr/>
      <dgm:t>
        <a:bodyPr/>
        <a:lstStyle/>
        <a:p>
          <a:r>
            <a:rPr lang="en-GB" dirty="0"/>
            <a:t>Responsibility </a:t>
          </a:r>
        </a:p>
      </dgm:t>
    </dgm:pt>
    <dgm:pt modelId="{A36CD852-BD66-4255-8787-5FD72CEB84EB}" type="parTrans" cxnId="{AC1F73E6-DC3D-4E83-B90B-2F2503BE5F28}">
      <dgm:prSet/>
      <dgm:spPr/>
      <dgm:t>
        <a:bodyPr/>
        <a:lstStyle/>
        <a:p>
          <a:endParaRPr lang="en-GB"/>
        </a:p>
      </dgm:t>
    </dgm:pt>
    <dgm:pt modelId="{561754F8-44E8-4E19-B3E1-9A6C244E3E70}" type="sibTrans" cxnId="{AC1F73E6-DC3D-4E83-B90B-2F2503BE5F28}">
      <dgm:prSet/>
      <dgm:spPr/>
      <dgm:t>
        <a:bodyPr/>
        <a:lstStyle/>
        <a:p>
          <a:endParaRPr lang="en-GB"/>
        </a:p>
      </dgm:t>
    </dgm:pt>
    <dgm:pt modelId="{4EF2F8CB-D3F0-4A0D-803E-028498F06CC3}">
      <dgm:prSet/>
      <dgm:spPr/>
      <dgm:t>
        <a:bodyPr/>
        <a:lstStyle/>
        <a:p>
          <a:r>
            <a:rPr lang="en-GB" dirty="0"/>
            <a:t>Competence </a:t>
          </a:r>
        </a:p>
      </dgm:t>
    </dgm:pt>
    <dgm:pt modelId="{92A5A69D-A60D-4892-ACC6-739DC12FAE8C}" type="parTrans" cxnId="{D15A0CBD-848A-4163-BD64-401CDB15D92B}">
      <dgm:prSet/>
      <dgm:spPr/>
      <dgm:t>
        <a:bodyPr/>
        <a:lstStyle/>
        <a:p>
          <a:endParaRPr lang="en-GB"/>
        </a:p>
      </dgm:t>
    </dgm:pt>
    <dgm:pt modelId="{D9CDE964-D4B7-4312-8429-1C804B816723}" type="sibTrans" cxnId="{D15A0CBD-848A-4163-BD64-401CDB15D92B}">
      <dgm:prSet/>
      <dgm:spPr/>
      <dgm:t>
        <a:bodyPr/>
        <a:lstStyle/>
        <a:p>
          <a:endParaRPr lang="en-GB"/>
        </a:p>
      </dgm:t>
    </dgm:pt>
    <dgm:pt modelId="{F09A2B58-CE82-484C-BB0C-8E5028BF4DDB}" type="pres">
      <dgm:prSet presAssocID="{E3E8EC01-2FF1-4970-BD19-EAF06FF07839}" presName="Name0" presStyleCnt="0">
        <dgm:presLayoutVars>
          <dgm:dir/>
          <dgm:resizeHandles val="exact"/>
        </dgm:presLayoutVars>
      </dgm:prSet>
      <dgm:spPr/>
    </dgm:pt>
    <dgm:pt modelId="{4FBD9FFA-08AB-4E80-B163-A4AC43B0C620}" type="pres">
      <dgm:prSet presAssocID="{E3E8EC01-2FF1-4970-BD19-EAF06FF07839}" presName="fgShape" presStyleLbl="fgShp" presStyleIdx="0" presStyleCnt="1"/>
      <dgm:spPr/>
    </dgm:pt>
    <dgm:pt modelId="{710BEF00-CD81-460B-8E95-1A033B7794DC}" type="pres">
      <dgm:prSet presAssocID="{E3E8EC01-2FF1-4970-BD19-EAF06FF07839}" presName="linComp" presStyleCnt="0"/>
      <dgm:spPr/>
    </dgm:pt>
    <dgm:pt modelId="{A3F2293A-A502-4A2F-90AA-43152CEC1087}" type="pres">
      <dgm:prSet presAssocID="{4B987252-0F11-45B0-AF0A-8D06CDAB24CB}" presName="compNode" presStyleCnt="0"/>
      <dgm:spPr/>
    </dgm:pt>
    <dgm:pt modelId="{9A21F78B-7539-48CF-98CE-194336325003}" type="pres">
      <dgm:prSet presAssocID="{4B987252-0F11-45B0-AF0A-8D06CDAB24CB}" presName="bkgdShape" presStyleLbl="node1" presStyleIdx="0" presStyleCnt="4"/>
      <dgm:spPr/>
    </dgm:pt>
    <dgm:pt modelId="{6680204B-604C-4C8C-9184-BD387251281A}" type="pres">
      <dgm:prSet presAssocID="{4B987252-0F11-45B0-AF0A-8D06CDAB24CB}" presName="nodeTx" presStyleLbl="node1" presStyleIdx="0" presStyleCnt="4">
        <dgm:presLayoutVars>
          <dgm:bulletEnabled val="1"/>
        </dgm:presLayoutVars>
      </dgm:prSet>
      <dgm:spPr/>
    </dgm:pt>
    <dgm:pt modelId="{8F28668E-A197-41D0-8527-5B20BE8A4363}" type="pres">
      <dgm:prSet presAssocID="{4B987252-0F11-45B0-AF0A-8D06CDAB24CB}" presName="invisiNode" presStyleLbl="node1" presStyleIdx="0" presStyleCnt="4"/>
      <dgm:spPr/>
    </dgm:pt>
    <dgm:pt modelId="{CAD7D96A-85AC-492F-AF8C-A66DD49AA3B6}" type="pres">
      <dgm:prSet presAssocID="{4B987252-0F11-45B0-AF0A-8D06CDAB24CB}" presName="imagNode" presStyleLbl="fgImgPlace1" presStyleIdx="0" presStyleCnt="4"/>
      <dgm:spPr>
        <a:blipFill>
          <a:blip xmlns:r="http://schemas.openxmlformats.org/officeDocument/2006/relationships" r:embed="rId1"/>
          <a:srcRect/>
          <a:stretch>
            <a:fillRect l="-25000" r="-25000"/>
          </a:stretch>
        </a:blipFill>
      </dgm:spPr>
      <dgm:extLst>
        <a:ext uri="{E40237B7-FDA0-4F09-8148-C483321AD2D9}">
          <dgm14:cNvPr xmlns:dgm14="http://schemas.microsoft.com/office/drawing/2010/diagram" id="0" name="" descr="Person in military uniform saluting"/>
        </a:ext>
      </dgm:extLst>
    </dgm:pt>
    <dgm:pt modelId="{7B098B8A-7C9E-4170-B1AD-AB6F47C20427}" type="pres">
      <dgm:prSet presAssocID="{B0C1DF47-52B5-4E1B-9390-908A8EA2BDBE}" presName="sibTrans" presStyleLbl="sibTrans2D1" presStyleIdx="0" presStyleCnt="0"/>
      <dgm:spPr/>
    </dgm:pt>
    <dgm:pt modelId="{2F439F8A-010F-4610-8436-5574AFDC0042}" type="pres">
      <dgm:prSet presAssocID="{F55E38B0-966F-4878-81DC-5C967CB02F04}" presName="compNode" presStyleCnt="0"/>
      <dgm:spPr/>
    </dgm:pt>
    <dgm:pt modelId="{F8DA2CB6-CEE6-4CBD-A9CE-E6B5E0F3A56C}" type="pres">
      <dgm:prSet presAssocID="{F55E38B0-966F-4878-81DC-5C967CB02F04}" presName="bkgdShape" presStyleLbl="node1" presStyleIdx="1" presStyleCnt="4"/>
      <dgm:spPr/>
    </dgm:pt>
    <dgm:pt modelId="{7B99E9DB-10C8-428C-B893-0841EDF0CC1C}" type="pres">
      <dgm:prSet presAssocID="{F55E38B0-966F-4878-81DC-5C967CB02F04}" presName="nodeTx" presStyleLbl="node1" presStyleIdx="1" presStyleCnt="4">
        <dgm:presLayoutVars>
          <dgm:bulletEnabled val="1"/>
        </dgm:presLayoutVars>
      </dgm:prSet>
      <dgm:spPr/>
    </dgm:pt>
    <dgm:pt modelId="{F7782211-806C-4A22-93D3-B8E9554B04C1}" type="pres">
      <dgm:prSet presAssocID="{F55E38B0-966F-4878-81DC-5C967CB02F04}" presName="invisiNode" presStyleLbl="node1" presStyleIdx="1" presStyleCnt="4"/>
      <dgm:spPr/>
    </dgm:pt>
    <dgm:pt modelId="{CD9966E7-8078-4451-B7E2-68A31CC4739F}" type="pres">
      <dgm:prSet presAssocID="{F55E38B0-966F-4878-81DC-5C967CB02F04}" presName="imagNode" presStyleLbl="fgImgPlace1" presStyleIdx="1" presStyleCnt="4"/>
      <dgm:spPr>
        <a:blipFill>
          <a:blip xmlns:r="http://schemas.openxmlformats.org/officeDocument/2006/relationships" r:embed="rId2"/>
          <a:srcRect/>
          <a:stretch>
            <a:fillRect l="-25000" r="-25000"/>
          </a:stretch>
        </a:blipFill>
      </dgm:spPr>
      <dgm:extLst>
        <a:ext uri="{E40237B7-FDA0-4F09-8148-C483321AD2D9}">
          <dgm14:cNvPr xmlns:dgm14="http://schemas.microsoft.com/office/drawing/2010/diagram" id="0" name="" descr="White paper ships being led by a yellow ship"/>
        </a:ext>
      </dgm:extLst>
    </dgm:pt>
    <dgm:pt modelId="{164D3DB7-4BAA-4431-B410-C07F5398A165}" type="pres">
      <dgm:prSet presAssocID="{04AA1456-F145-45E2-9473-3677F33E1523}" presName="sibTrans" presStyleLbl="sibTrans2D1" presStyleIdx="0" presStyleCnt="0"/>
      <dgm:spPr/>
    </dgm:pt>
    <dgm:pt modelId="{19DD3788-3EE4-4758-8642-95721BC5BA91}" type="pres">
      <dgm:prSet presAssocID="{7A90777D-3D66-4469-8015-D74A758F29A9}" presName="compNode" presStyleCnt="0"/>
      <dgm:spPr/>
    </dgm:pt>
    <dgm:pt modelId="{0E0C65FA-156B-46D0-B3CA-671180D4ECD9}" type="pres">
      <dgm:prSet presAssocID="{7A90777D-3D66-4469-8015-D74A758F29A9}" presName="bkgdShape" presStyleLbl="node1" presStyleIdx="2" presStyleCnt="4"/>
      <dgm:spPr/>
    </dgm:pt>
    <dgm:pt modelId="{DA5FB465-AC3A-46F2-8AED-D2CF1C4A3075}" type="pres">
      <dgm:prSet presAssocID="{7A90777D-3D66-4469-8015-D74A758F29A9}" presName="nodeTx" presStyleLbl="node1" presStyleIdx="2" presStyleCnt="4">
        <dgm:presLayoutVars>
          <dgm:bulletEnabled val="1"/>
        </dgm:presLayoutVars>
      </dgm:prSet>
      <dgm:spPr/>
    </dgm:pt>
    <dgm:pt modelId="{51E445D0-01DC-46B1-A4A6-28C22D914192}" type="pres">
      <dgm:prSet presAssocID="{7A90777D-3D66-4469-8015-D74A758F29A9}" presName="invisiNode" presStyleLbl="node1" presStyleIdx="2" presStyleCnt="4"/>
      <dgm:spPr/>
    </dgm:pt>
    <dgm:pt modelId="{158E498F-FBBC-4E28-9821-389B593915A0}" type="pres">
      <dgm:prSet presAssocID="{7A90777D-3D66-4469-8015-D74A758F29A9}" presName="imagNode" presStyleLbl="fgImgPlace1" presStyleIdx="2" presStyleCnt="4"/>
      <dgm:spPr>
        <a:blipFill>
          <a:blip xmlns:r="http://schemas.openxmlformats.org/officeDocument/2006/relationships" r:embed="rId3"/>
          <a:srcRect/>
          <a:stretch>
            <a:fillRect l="-25000" r="-25000"/>
          </a:stretch>
        </a:blipFill>
      </dgm:spPr>
      <dgm:extLst>
        <a:ext uri="{E40237B7-FDA0-4F09-8148-C483321AD2D9}">
          <dgm14:cNvPr xmlns:dgm14="http://schemas.microsoft.com/office/drawing/2010/diagram" id="0" name="" descr="Child hands on a globe"/>
        </a:ext>
      </dgm:extLst>
    </dgm:pt>
    <dgm:pt modelId="{367B92C0-A5BA-4BE3-806D-639952276D1E}" type="pres">
      <dgm:prSet presAssocID="{561754F8-44E8-4E19-B3E1-9A6C244E3E70}" presName="sibTrans" presStyleLbl="sibTrans2D1" presStyleIdx="0" presStyleCnt="0"/>
      <dgm:spPr/>
    </dgm:pt>
    <dgm:pt modelId="{845655A4-0B46-4113-BDBA-97DF4BF9AA83}" type="pres">
      <dgm:prSet presAssocID="{4EF2F8CB-D3F0-4A0D-803E-028498F06CC3}" presName="compNode" presStyleCnt="0"/>
      <dgm:spPr/>
    </dgm:pt>
    <dgm:pt modelId="{C800C190-E989-48AC-8865-18A0521BEFB3}" type="pres">
      <dgm:prSet presAssocID="{4EF2F8CB-D3F0-4A0D-803E-028498F06CC3}" presName="bkgdShape" presStyleLbl="node1" presStyleIdx="3" presStyleCnt="4"/>
      <dgm:spPr/>
    </dgm:pt>
    <dgm:pt modelId="{189E3B1F-960F-4253-9AD4-E2237D2ACC0E}" type="pres">
      <dgm:prSet presAssocID="{4EF2F8CB-D3F0-4A0D-803E-028498F06CC3}" presName="nodeTx" presStyleLbl="node1" presStyleIdx="3" presStyleCnt="4">
        <dgm:presLayoutVars>
          <dgm:bulletEnabled val="1"/>
        </dgm:presLayoutVars>
      </dgm:prSet>
      <dgm:spPr/>
    </dgm:pt>
    <dgm:pt modelId="{BFFB2B26-0102-443A-B562-12FDB82ED691}" type="pres">
      <dgm:prSet presAssocID="{4EF2F8CB-D3F0-4A0D-803E-028498F06CC3}" presName="invisiNode" presStyleLbl="node1" presStyleIdx="3" presStyleCnt="4"/>
      <dgm:spPr/>
    </dgm:pt>
    <dgm:pt modelId="{004DB667-D365-43B1-B908-94868EBBDEDC}" type="pres">
      <dgm:prSet presAssocID="{4EF2F8CB-D3F0-4A0D-803E-028498F06CC3}" presName="imagNode" presStyleLbl="fgImgPlace1" presStyleIdx="3" presStyleCnt="4"/>
      <dgm:spPr>
        <a:blipFill>
          <a:blip xmlns:r="http://schemas.openxmlformats.org/officeDocument/2006/relationships" r:embed="rId4"/>
          <a:srcRect/>
          <a:stretch>
            <a:fillRect l="-25000" r="-25000"/>
          </a:stretch>
        </a:blipFill>
      </dgm:spPr>
      <dgm:extLst>
        <a:ext uri="{E40237B7-FDA0-4F09-8148-C483321AD2D9}">
          <dgm14:cNvPr xmlns:dgm14="http://schemas.microsoft.com/office/drawing/2010/diagram" id="0" name="" descr="Portrait of woman with eyeglasses"/>
        </a:ext>
      </dgm:extLst>
    </dgm:pt>
  </dgm:ptLst>
  <dgm:cxnLst>
    <dgm:cxn modelId="{5305F603-6E10-4E90-82D4-28058FB63594}" type="presOf" srcId="{4B987252-0F11-45B0-AF0A-8D06CDAB24CB}" destId="{9A21F78B-7539-48CF-98CE-194336325003}" srcOrd="0" destOrd="0" presId="urn:microsoft.com/office/officeart/2005/8/layout/hList7"/>
    <dgm:cxn modelId="{C4219406-3B77-47F9-AC16-BE8AA32BAAA7}" type="presOf" srcId="{F55E38B0-966F-4878-81DC-5C967CB02F04}" destId="{F8DA2CB6-CEE6-4CBD-A9CE-E6B5E0F3A56C}" srcOrd="0" destOrd="0" presId="urn:microsoft.com/office/officeart/2005/8/layout/hList7"/>
    <dgm:cxn modelId="{DDF55307-FA89-41EB-A220-D195BF6AFBDD}" type="presOf" srcId="{4EF2F8CB-D3F0-4A0D-803E-028498F06CC3}" destId="{C800C190-E989-48AC-8865-18A0521BEFB3}" srcOrd="0" destOrd="0" presId="urn:microsoft.com/office/officeart/2005/8/layout/hList7"/>
    <dgm:cxn modelId="{DA4D3A08-9230-427C-9286-BC1A0EAC34CE}" type="presOf" srcId="{E3E8EC01-2FF1-4970-BD19-EAF06FF07839}" destId="{F09A2B58-CE82-484C-BB0C-8E5028BF4DDB}" srcOrd="0" destOrd="0" presId="urn:microsoft.com/office/officeart/2005/8/layout/hList7"/>
    <dgm:cxn modelId="{8731E34B-A698-4FEE-A54B-52CEF134F77A}" srcId="{E3E8EC01-2FF1-4970-BD19-EAF06FF07839}" destId="{F55E38B0-966F-4878-81DC-5C967CB02F04}" srcOrd="1" destOrd="0" parTransId="{CC5B2256-C7C0-4557-AD0C-2326D55D25E4}" sibTransId="{04AA1456-F145-45E2-9473-3677F33E1523}"/>
    <dgm:cxn modelId="{9CCABD6E-FE44-4307-82B9-2044FB7F26E4}" type="presOf" srcId="{7A90777D-3D66-4469-8015-D74A758F29A9}" destId="{0E0C65FA-156B-46D0-B3CA-671180D4ECD9}" srcOrd="0" destOrd="0" presId="urn:microsoft.com/office/officeart/2005/8/layout/hList7"/>
    <dgm:cxn modelId="{51DB1F76-D4F3-4CCA-ADB3-639411A49892}" type="presOf" srcId="{04AA1456-F145-45E2-9473-3677F33E1523}" destId="{164D3DB7-4BAA-4431-B410-C07F5398A165}" srcOrd="0" destOrd="0" presId="urn:microsoft.com/office/officeart/2005/8/layout/hList7"/>
    <dgm:cxn modelId="{CC9AED5A-EE9B-4E5A-AB95-15794865E46A}" type="presOf" srcId="{F55E38B0-966F-4878-81DC-5C967CB02F04}" destId="{7B99E9DB-10C8-428C-B893-0841EDF0CC1C}" srcOrd="1" destOrd="0" presId="urn:microsoft.com/office/officeart/2005/8/layout/hList7"/>
    <dgm:cxn modelId="{3D99B594-85C6-4B0F-9E45-47AA49EC2862}" type="presOf" srcId="{561754F8-44E8-4E19-B3E1-9A6C244E3E70}" destId="{367B92C0-A5BA-4BE3-806D-639952276D1E}" srcOrd="0" destOrd="0" presId="urn:microsoft.com/office/officeart/2005/8/layout/hList7"/>
    <dgm:cxn modelId="{2BE2E7A0-DEAB-4513-8328-7673EBFA6889}" srcId="{E3E8EC01-2FF1-4970-BD19-EAF06FF07839}" destId="{4B987252-0F11-45B0-AF0A-8D06CDAB24CB}" srcOrd="0" destOrd="0" parTransId="{601737D3-B734-450C-9C81-4EDEA6942AC4}" sibTransId="{B0C1DF47-52B5-4E1B-9390-908A8EA2BDBE}"/>
    <dgm:cxn modelId="{6C6591A1-4CB0-4938-9B8A-BC81FB442D48}" type="presOf" srcId="{7A90777D-3D66-4469-8015-D74A758F29A9}" destId="{DA5FB465-AC3A-46F2-8AED-D2CF1C4A3075}" srcOrd="1" destOrd="0" presId="urn:microsoft.com/office/officeart/2005/8/layout/hList7"/>
    <dgm:cxn modelId="{D15A0CBD-848A-4163-BD64-401CDB15D92B}" srcId="{E3E8EC01-2FF1-4970-BD19-EAF06FF07839}" destId="{4EF2F8CB-D3F0-4A0D-803E-028498F06CC3}" srcOrd="3" destOrd="0" parTransId="{92A5A69D-A60D-4892-ACC6-739DC12FAE8C}" sibTransId="{D9CDE964-D4B7-4312-8429-1C804B816723}"/>
    <dgm:cxn modelId="{C28F53BF-0F56-42FD-A5DF-D2D82015EF1C}" type="presOf" srcId="{4B987252-0F11-45B0-AF0A-8D06CDAB24CB}" destId="{6680204B-604C-4C8C-9184-BD387251281A}" srcOrd="1" destOrd="0" presId="urn:microsoft.com/office/officeart/2005/8/layout/hList7"/>
    <dgm:cxn modelId="{C2165AD8-4FDD-403D-9029-3EEBF3BC2695}" type="presOf" srcId="{4EF2F8CB-D3F0-4A0D-803E-028498F06CC3}" destId="{189E3B1F-960F-4253-9AD4-E2237D2ACC0E}" srcOrd="1" destOrd="0" presId="urn:microsoft.com/office/officeart/2005/8/layout/hList7"/>
    <dgm:cxn modelId="{AC1F73E6-DC3D-4E83-B90B-2F2503BE5F28}" srcId="{E3E8EC01-2FF1-4970-BD19-EAF06FF07839}" destId="{7A90777D-3D66-4469-8015-D74A758F29A9}" srcOrd="2" destOrd="0" parTransId="{A36CD852-BD66-4255-8787-5FD72CEB84EB}" sibTransId="{561754F8-44E8-4E19-B3E1-9A6C244E3E70}"/>
    <dgm:cxn modelId="{8BDDABF0-D18C-416A-AE07-A85C6810BC81}" type="presOf" srcId="{B0C1DF47-52B5-4E1B-9390-908A8EA2BDBE}" destId="{7B098B8A-7C9E-4170-B1AD-AB6F47C20427}" srcOrd="0" destOrd="0" presId="urn:microsoft.com/office/officeart/2005/8/layout/hList7"/>
    <dgm:cxn modelId="{EA9733D9-3113-483D-8BA8-C0A382E746F5}" type="presParOf" srcId="{F09A2B58-CE82-484C-BB0C-8E5028BF4DDB}" destId="{4FBD9FFA-08AB-4E80-B163-A4AC43B0C620}" srcOrd="0" destOrd="0" presId="urn:microsoft.com/office/officeart/2005/8/layout/hList7"/>
    <dgm:cxn modelId="{6B9465DF-16EC-487E-8FE2-248CEC583912}" type="presParOf" srcId="{F09A2B58-CE82-484C-BB0C-8E5028BF4DDB}" destId="{710BEF00-CD81-460B-8E95-1A033B7794DC}" srcOrd="1" destOrd="0" presId="urn:microsoft.com/office/officeart/2005/8/layout/hList7"/>
    <dgm:cxn modelId="{722B66BC-DF15-472C-B110-8BC007560EF4}" type="presParOf" srcId="{710BEF00-CD81-460B-8E95-1A033B7794DC}" destId="{A3F2293A-A502-4A2F-90AA-43152CEC1087}" srcOrd="0" destOrd="0" presId="urn:microsoft.com/office/officeart/2005/8/layout/hList7"/>
    <dgm:cxn modelId="{F8EFF91D-256B-4E17-A97E-D5F02F29A3F1}" type="presParOf" srcId="{A3F2293A-A502-4A2F-90AA-43152CEC1087}" destId="{9A21F78B-7539-48CF-98CE-194336325003}" srcOrd="0" destOrd="0" presId="urn:microsoft.com/office/officeart/2005/8/layout/hList7"/>
    <dgm:cxn modelId="{83458331-FB84-492D-B6B8-02E04F46EBD1}" type="presParOf" srcId="{A3F2293A-A502-4A2F-90AA-43152CEC1087}" destId="{6680204B-604C-4C8C-9184-BD387251281A}" srcOrd="1" destOrd="0" presId="urn:microsoft.com/office/officeart/2005/8/layout/hList7"/>
    <dgm:cxn modelId="{D7DCDE76-6A0B-44FB-8ADD-DE9A910C0B37}" type="presParOf" srcId="{A3F2293A-A502-4A2F-90AA-43152CEC1087}" destId="{8F28668E-A197-41D0-8527-5B20BE8A4363}" srcOrd="2" destOrd="0" presId="urn:microsoft.com/office/officeart/2005/8/layout/hList7"/>
    <dgm:cxn modelId="{9781C258-DFA6-45AA-9037-B7F891FD8C9F}" type="presParOf" srcId="{A3F2293A-A502-4A2F-90AA-43152CEC1087}" destId="{CAD7D96A-85AC-492F-AF8C-A66DD49AA3B6}" srcOrd="3" destOrd="0" presId="urn:microsoft.com/office/officeart/2005/8/layout/hList7"/>
    <dgm:cxn modelId="{3B6C9215-37DC-4B75-B309-9BD20906FC0B}" type="presParOf" srcId="{710BEF00-CD81-460B-8E95-1A033B7794DC}" destId="{7B098B8A-7C9E-4170-B1AD-AB6F47C20427}" srcOrd="1" destOrd="0" presId="urn:microsoft.com/office/officeart/2005/8/layout/hList7"/>
    <dgm:cxn modelId="{403776D7-83A2-441C-ABB8-50CACEED3E5D}" type="presParOf" srcId="{710BEF00-CD81-460B-8E95-1A033B7794DC}" destId="{2F439F8A-010F-4610-8436-5574AFDC0042}" srcOrd="2" destOrd="0" presId="urn:microsoft.com/office/officeart/2005/8/layout/hList7"/>
    <dgm:cxn modelId="{313ADF07-D1A0-461C-9E38-7822A0B6295F}" type="presParOf" srcId="{2F439F8A-010F-4610-8436-5574AFDC0042}" destId="{F8DA2CB6-CEE6-4CBD-A9CE-E6B5E0F3A56C}" srcOrd="0" destOrd="0" presId="urn:microsoft.com/office/officeart/2005/8/layout/hList7"/>
    <dgm:cxn modelId="{5EC15B8D-BDA4-4262-8C20-F23D6CB5CA64}" type="presParOf" srcId="{2F439F8A-010F-4610-8436-5574AFDC0042}" destId="{7B99E9DB-10C8-428C-B893-0841EDF0CC1C}" srcOrd="1" destOrd="0" presId="urn:microsoft.com/office/officeart/2005/8/layout/hList7"/>
    <dgm:cxn modelId="{4BB3C56C-9602-4738-B9B4-89BDDC6DA24C}" type="presParOf" srcId="{2F439F8A-010F-4610-8436-5574AFDC0042}" destId="{F7782211-806C-4A22-93D3-B8E9554B04C1}" srcOrd="2" destOrd="0" presId="urn:microsoft.com/office/officeart/2005/8/layout/hList7"/>
    <dgm:cxn modelId="{9F689B37-9769-4331-96F2-26EE851F5446}" type="presParOf" srcId="{2F439F8A-010F-4610-8436-5574AFDC0042}" destId="{CD9966E7-8078-4451-B7E2-68A31CC4739F}" srcOrd="3" destOrd="0" presId="urn:microsoft.com/office/officeart/2005/8/layout/hList7"/>
    <dgm:cxn modelId="{6E883C74-0824-4C56-A725-55E4DFC3A9D9}" type="presParOf" srcId="{710BEF00-CD81-460B-8E95-1A033B7794DC}" destId="{164D3DB7-4BAA-4431-B410-C07F5398A165}" srcOrd="3" destOrd="0" presId="urn:microsoft.com/office/officeart/2005/8/layout/hList7"/>
    <dgm:cxn modelId="{6403C2DD-BBF4-4F48-855E-8E508405BF40}" type="presParOf" srcId="{710BEF00-CD81-460B-8E95-1A033B7794DC}" destId="{19DD3788-3EE4-4758-8642-95721BC5BA91}" srcOrd="4" destOrd="0" presId="urn:microsoft.com/office/officeart/2005/8/layout/hList7"/>
    <dgm:cxn modelId="{3B77E2C2-B598-4686-AB11-A6E7CEC52BF0}" type="presParOf" srcId="{19DD3788-3EE4-4758-8642-95721BC5BA91}" destId="{0E0C65FA-156B-46D0-B3CA-671180D4ECD9}" srcOrd="0" destOrd="0" presId="urn:microsoft.com/office/officeart/2005/8/layout/hList7"/>
    <dgm:cxn modelId="{1838B5C1-390A-4196-8B58-DA41971989DD}" type="presParOf" srcId="{19DD3788-3EE4-4758-8642-95721BC5BA91}" destId="{DA5FB465-AC3A-46F2-8AED-D2CF1C4A3075}" srcOrd="1" destOrd="0" presId="urn:microsoft.com/office/officeart/2005/8/layout/hList7"/>
    <dgm:cxn modelId="{AAE1978E-AB79-4461-84BF-DE831347FE1F}" type="presParOf" srcId="{19DD3788-3EE4-4758-8642-95721BC5BA91}" destId="{51E445D0-01DC-46B1-A4A6-28C22D914192}" srcOrd="2" destOrd="0" presId="urn:microsoft.com/office/officeart/2005/8/layout/hList7"/>
    <dgm:cxn modelId="{524E43A1-357E-4FC8-8737-789397F86E76}" type="presParOf" srcId="{19DD3788-3EE4-4758-8642-95721BC5BA91}" destId="{158E498F-FBBC-4E28-9821-389B593915A0}" srcOrd="3" destOrd="0" presId="urn:microsoft.com/office/officeart/2005/8/layout/hList7"/>
    <dgm:cxn modelId="{9C1C314A-8762-41AF-8267-BC68C24EEA96}" type="presParOf" srcId="{710BEF00-CD81-460B-8E95-1A033B7794DC}" destId="{367B92C0-A5BA-4BE3-806D-639952276D1E}" srcOrd="5" destOrd="0" presId="urn:microsoft.com/office/officeart/2005/8/layout/hList7"/>
    <dgm:cxn modelId="{E753754F-F6B9-4986-8126-F059DE13F2F8}" type="presParOf" srcId="{710BEF00-CD81-460B-8E95-1A033B7794DC}" destId="{845655A4-0B46-4113-BDBA-97DF4BF9AA83}" srcOrd="6" destOrd="0" presId="urn:microsoft.com/office/officeart/2005/8/layout/hList7"/>
    <dgm:cxn modelId="{A3EB9914-2ED7-4015-A3E7-113A8528BC52}" type="presParOf" srcId="{845655A4-0B46-4113-BDBA-97DF4BF9AA83}" destId="{C800C190-E989-48AC-8865-18A0521BEFB3}" srcOrd="0" destOrd="0" presId="urn:microsoft.com/office/officeart/2005/8/layout/hList7"/>
    <dgm:cxn modelId="{7AD5E104-C921-429F-B170-6FE29F745122}" type="presParOf" srcId="{845655A4-0B46-4113-BDBA-97DF4BF9AA83}" destId="{189E3B1F-960F-4253-9AD4-E2237D2ACC0E}" srcOrd="1" destOrd="0" presId="urn:microsoft.com/office/officeart/2005/8/layout/hList7"/>
    <dgm:cxn modelId="{8D0FF465-CC4A-4C61-BA6A-69D7520C042D}" type="presParOf" srcId="{845655A4-0B46-4113-BDBA-97DF4BF9AA83}" destId="{BFFB2B26-0102-443A-B562-12FDB82ED691}" srcOrd="2" destOrd="0" presId="urn:microsoft.com/office/officeart/2005/8/layout/hList7"/>
    <dgm:cxn modelId="{84D057F1-467B-486B-AA86-EE32DE5F7119}" type="presParOf" srcId="{845655A4-0B46-4113-BDBA-97DF4BF9AA83}" destId="{004DB667-D365-43B1-B908-94868EBBDEDC}"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EAEA04A-F064-4C62-98BA-532DE833E68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DBF277EB-D362-4C7B-BA18-D9AC80C2FA57}">
      <dgm:prSet phldrT="[Text]" phldr="0"/>
      <dgm:spPr/>
      <dgm:t>
        <a:bodyPr/>
        <a:lstStyle/>
        <a:p>
          <a:r>
            <a:rPr lang="en-GB" dirty="0">
              <a:solidFill>
                <a:schemeClr val="tx1"/>
              </a:solidFill>
            </a:rPr>
            <a:t>Keep up to date with all legal and ethical policies</a:t>
          </a:r>
        </a:p>
      </dgm:t>
    </dgm:pt>
    <dgm:pt modelId="{BB6C69E6-35EF-414B-B0FB-852BB5B54D0C}" type="parTrans" cxnId="{1433026F-8D34-4F5E-A212-583CA9C77C0D}">
      <dgm:prSet/>
      <dgm:spPr/>
      <dgm:t>
        <a:bodyPr/>
        <a:lstStyle/>
        <a:p>
          <a:endParaRPr lang="en-GB"/>
        </a:p>
      </dgm:t>
    </dgm:pt>
    <dgm:pt modelId="{78D5E267-5581-4D70-A05C-AEB42A775D55}" type="sibTrans" cxnId="{1433026F-8D34-4F5E-A212-583CA9C77C0D}">
      <dgm:prSet/>
      <dgm:spPr/>
      <dgm:t>
        <a:bodyPr/>
        <a:lstStyle/>
        <a:p>
          <a:endParaRPr lang="en-GB"/>
        </a:p>
      </dgm:t>
    </dgm:pt>
    <dgm:pt modelId="{4428C31A-C72F-4415-A915-CC08DA934722}">
      <dgm:prSet phldrT="[Text]" phldr="0"/>
      <dgm:spPr/>
      <dgm:t>
        <a:bodyPr/>
        <a:lstStyle/>
        <a:p>
          <a:r>
            <a:rPr lang="en-GB" dirty="0">
              <a:solidFill>
                <a:schemeClr val="tx1"/>
              </a:solidFill>
            </a:rPr>
            <a:t>Consult with colleagues and supervisors</a:t>
          </a:r>
        </a:p>
      </dgm:t>
    </dgm:pt>
    <dgm:pt modelId="{580CF3EE-CE22-477E-8132-51B991D81DD2}" type="parTrans" cxnId="{A10F8BC7-C78E-453D-A4BD-754DCC57F98D}">
      <dgm:prSet/>
      <dgm:spPr/>
      <dgm:t>
        <a:bodyPr/>
        <a:lstStyle/>
        <a:p>
          <a:endParaRPr lang="en-GB"/>
        </a:p>
      </dgm:t>
    </dgm:pt>
    <dgm:pt modelId="{0F1A5FA3-500C-46AB-9F61-1533881009BD}" type="sibTrans" cxnId="{A10F8BC7-C78E-453D-A4BD-754DCC57F98D}">
      <dgm:prSet/>
      <dgm:spPr/>
      <dgm:t>
        <a:bodyPr/>
        <a:lstStyle/>
        <a:p>
          <a:endParaRPr lang="en-GB"/>
        </a:p>
      </dgm:t>
    </dgm:pt>
    <dgm:pt modelId="{9FF931D2-B40E-466E-ABCA-302B277A6398}">
      <dgm:prSet phldrT="[Text]" phldr="0"/>
      <dgm:spPr/>
      <dgm:t>
        <a:bodyPr/>
        <a:lstStyle/>
        <a:p>
          <a:r>
            <a:rPr lang="en-GB" dirty="0"/>
            <a:t>Establish clear boundaries</a:t>
          </a:r>
        </a:p>
      </dgm:t>
    </dgm:pt>
    <dgm:pt modelId="{16DA7B31-960E-4EAF-BC6D-CFE2C2A3A301}" type="parTrans" cxnId="{3416FD27-4D6C-4C7A-BCCF-298A92F6ECF8}">
      <dgm:prSet/>
      <dgm:spPr/>
      <dgm:t>
        <a:bodyPr/>
        <a:lstStyle/>
        <a:p>
          <a:endParaRPr lang="en-GB"/>
        </a:p>
      </dgm:t>
    </dgm:pt>
    <dgm:pt modelId="{C3DA1810-BC4E-4375-ACB1-FA0D41941BCD}" type="sibTrans" cxnId="{3416FD27-4D6C-4C7A-BCCF-298A92F6ECF8}">
      <dgm:prSet/>
      <dgm:spPr/>
      <dgm:t>
        <a:bodyPr/>
        <a:lstStyle/>
        <a:p>
          <a:endParaRPr lang="en-GB"/>
        </a:p>
      </dgm:t>
    </dgm:pt>
    <dgm:pt modelId="{A67ADDD6-96AD-4AD5-9A07-524F93E180EF}">
      <dgm:prSet phldrT="[Text]" phldr="0"/>
      <dgm:spPr/>
      <dgm:t>
        <a:bodyPr/>
        <a:lstStyle/>
        <a:p>
          <a:r>
            <a:rPr lang="en-GB" dirty="0"/>
            <a:t>Put client well-being as top priority</a:t>
          </a:r>
        </a:p>
      </dgm:t>
    </dgm:pt>
    <dgm:pt modelId="{C24F6993-90B6-4F70-9F8F-D51CB09759EE}" type="parTrans" cxnId="{4EEC9C67-3614-497F-A370-A9BD8A95209D}">
      <dgm:prSet/>
      <dgm:spPr/>
      <dgm:t>
        <a:bodyPr/>
        <a:lstStyle/>
        <a:p>
          <a:endParaRPr lang="en-GB"/>
        </a:p>
      </dgm:t>
    </dgm:pt>
    <dgm:pt modelId="{DC8A952C-A563-4649-A064-11E4129FCE64}" type="sibTrans" cxnId="{4EEC9C67-3614-497F-A370-A9BD8A95209D}">
      <dgm:prSet/>
      <dgm:spPr/>
      <dgm:t>
        <a:bodyPr/>
        <a:lstStyle/>
        <a:p>
          <a:endParaRPr lang="en-GB"/>
        </a:p>
      </dgm:t>
    </dgm:pt>
    <dgm:pt modelId="{59B4A879-F286-4F32-AB75-57906E63DD19}">
      <dgm:prSet phldrT="[Text]" phldr="0"/>
      <dgm:spPr/>
      <dgm:t>
        <a:bodyPr/>
        <a:lstStyle/>
        <a:p>
          <a:r>
            <a:rPr lang="en-GB" dirty="0"/>
            <a:t>Be aware of own biases and remain impartial</a:t>
          </a:r>
        </a:p>
      </dgm:t>
    </dgm:pt>
    <dgm:pt modelId="{F420EE44-D296-4CDC-9411-3C416B995250}" type="parTrans" cxnId="{4DD405D6-CB49-4DF4-9BF0-B35F966B4F00}">
      <dgm:prSet/>
      <dgm:spPr/>
      <dgm:t>
        <a:bodyPr/>
        <a:lstStyle/>
        <a:p>
          <a:endParaRPr lang="en-GB"/>
        </a:p>
      </dgm:t>
    </dgm:pt>
    <dgm:pt modelId="{FACB9E29-0CD3-469E-9422-B86B61697552}" type="sibTrans" cxnId="{4DD405D6-CB49-4DF4-9BF0-B35F966B4F00}">
      <dgm:prSet/>
      <dgm:spPr/>
      <dgm:t>
        <a:bodyPr/>
        <a:lstStyle/>
        <a:p>
          <a:endParaRPr lang="en-GB"/>
        </a:p>
      </dgm:t>
    </dgm:pt>
    <dgm:pt modelId="{FD9BC519-308F-45EA-A168-CB889B0EC9A0}" type="pres">
      <dgm:prSet presAssocID="{8EAEA04A-F064-4C62-98BA-532DE833E680}" presName="diagram" presStyleCnt="0">
        <dgm:presLayoutVars>
          <dgm:dir/>
          <dgm:resizeHandles val="exact"/>
        </dgm:presLayoutVars>
      </dgm:prSet>
      <dgm:spPr/>
    </dgm:pt>
    <dgm:pt modelId="{2849A4A8-E3B8-41C5-A89C-0C1D84F9BAB0}" type="pres">
      <dgm:prSet presAssocID="{DBF277EB-D362-4C7B-BA18-D9AC80C2FA57}" presName="node" presStyleLbl="node1" presStyleIdx="0" presStyleCnt="5">
        <dgm:presLayoutVars>
          <dgm:bulletEnabled val="1"/>
        </dgm:presLayoutVars>
      </dgm:prSet>
      <dgm:spPr/>
    </dgm:pt>
    <dgm:pt modelId="{F9C3928C-A84C-48EA-ADEB-871B2D8F7FCF}" type="pres">
      <dgm:prSet presAssocID="{78D5E267-5581-4D70-A05C-AEB42A775D55}" presName="sibTrans" presStyleCnt="0"/>
      <dgm:spPr/>
    </dgm:pt>
    <dgm:pt modelId="{C3DDB94A-30CD-418E-BA90-99895C94C736}" type="pres">
      <dgm:prSet presAssocID="{4428C31A-C72F-4415-A915-CC08DA934722}" presName="node" presStyleLbl="node1" presStyleIdx="1" presStyleCnt="5">
        <dgm:presLayoutVars>
          <dgm:bulletEnabled val="1"/>
        </dgm:presLayoutVars>
      </dgm:prSet>
      <dgm:spPr/>
    </dgm:pt>
    <dgm:pt modelId="{CC354245-052E-4E1B-A9AF-43245C9018AA}" type="pres">
      <dgm:prSet presAssocID="{0F1A5FA3-500C-46AB-9F61-1533881009BD}" presName="sibTrans" presStyleCnt="0"/>
      <dgm:spPr/>
    </dgm:pt>
    <dgm:pt modelId="{091CBB9C-ABAD-4F63-A77D-5057558CE84A}" type="pres">
      <dgm:prSet presAssocID="{9FF931D2-B40E-466E-ABCA-302B277A6398}" presName="node" presStyleLbl="node1" presStyleIdx="2" presStyleCnt="5">
        <dgm:presLayoutVars>
          <dgm:bulletEnabled val="1"/>
        </dgm:presLayoutVars>
      </dgm:prSet>
      <dgm:spPr/>
    </dgm:pt>
    <dgm:pt modelId="{A5EBD05E-6D5C-49A0-AB38-8B65C9EC86F5}" type="pres">
      <dgm:prSet presAssocID="{C3DA1810-BC4E-4375-ACB1-FA0D41941BCD}" presName="sibTrans" presStyleCnt="0"/>
      <dgm:spPr/>
    </dgm:pt>
    <dgm:pt modelId="{8D64E1D9-FD84-4B59-BB16-D5A3AAC6B85C}" type="pres">
      <dgm:prSet presAssocID="{A67ADDD6-96AD-4AD5-9A07-524F93E180EF}" presName="node" presStyleLbl="node1" presStyleIdx="3" presStyleCnt="5">
        <dgm:presLayoutVars>
          <dgm:bulletEnabled val="1"/>
        </dgm:presLayoutVars>
      </dgm:prSet>
      <dgm:spPr/>
    </dgm:pt>
    <dgm:pt modelId="{51F62920-0D2A-42BF-A1D5-C2529C5247C8}" type="pres">
      <dgm:prSet presAssocID="{DC8A952C-A563-4649-A064-11E4129FCE64}" presName="sibTrans" presStyleCnt="0"/>
      <dgm:spPr/>
    </dgm:pt>
    <dgm:pt modelId="{D4C6098E-FD69-4625-904D-B8E8EFBE12C5}" type="pres">
      <dgm:prSet presAssocID="{59B4A879-F286-4F32-AB75-57906E63DD19}" presName="node" presStyleLbl="node1" presStyleIdx="4" presStyleCnt="5">
        <dgm:presLayoutVars>
          <dgm:bulletEnabled val="1"/>
        </dgm:presLayoutVars>
      </dgm:prSet>
      <dgm:spPr/>
    </dgm:pt>
  </dgm:ptLst>
  <dgm:cxnLst>
    <dgm:cxn modelId="{3416FD27-4D6C-4C7A-BCCF-298A92F6ECF8}" srcId="{8EAEA04A-F064-4C62-98BA-532DE833E680}" destId="{9FF931D2-B40E-466E-ABCA-302B277A6398}" srcOrd="2" destOrd="0" parTransId="{16DA7B31-960E-4EAF-BC6D-CFE2C2A3A301}" sibTransId="{C3DA1810-BC4E-4375-ACB1-FA0D41941BCD}"/>
    <dgm:cxn modelId="{4EEC9C67-3614-497F-A370-A9BD8A95209D}" srcId="{8EAEA04A-F064-4C62-98BA-532DE833E680}" destId="{A67ADDD6-96AD-4AD5-9A07-524F93E180EF}" srcOrd="3" destOrd="0" parTransId="{C24F6993-90B6-4F70-9F8F-D51CB09759EE}" sibTransId="{DC8A952C-A563-4649-A064-11E4129FCE64}"/>
    <dgm:cxn modelId="{688CA54A-1AE9-4059-BE5F-875E21541463}" type="presOf" srcId="{4428C31A-C72F-4415-A915-CC08DA934722}" destId="{C3DDB94A-30CD-418E-BA90-99895C94C736}" srcOrd="0" destOrd="0" presId="urn:microsoft.com/office/officeart/2005/8/layout/default"/>
    <dgm:cxn modelId="{7F5D904C-347B-4E22-8B01-2B96656C789E}" type="presOf" srcId="{A67ADDD6-96AD-4AD5-9A07-524F93E180EF}" destId="{8D64E1D9-FD84-4B59-BB16-D5A3AAC6B85C}" srcOrd="0" destOrd="0" presId="urn:microsoft.com/office/officeart/2005/8/layout/default"/>
    <dgm:cxn modelId="{BBE8174D-9003-4EBD-B34C-CF56505CA59C}" type="presOf" srcId="{9FF931D2-B40E-466E-ABCA-302B277A6398}" destId="{091CBB9C-ABAD-4F63-A77D-5057558CE84A}" srcOrd="0" destOrd="0" presId="urn:microsoft.com/office/officeart/2005/8/layout/default"/>
    <dgm:cxn modelId="{1433026F-8D34-4F5E-A212-583CA9C77C0D}" srcId="{8EAEA04A-F064-4C62-98BA-532DE833E680}" destId="{DBF277EB-D362-4C7B-BA18-D9AC80C2FA57}" srcOrd="0" destOrd="0" parTransId="{BB6C69E6-35EF-414B-B0FB-852BB5B54D0C}" sibTransId="{78D5E267-5581-4D70-A05C-AEB42A775D55}"/>
    <dgm:cxn modelId="{A97C4D53-8402-435E-B408-698C7BE1CFD8}" type="presOf" srcId="{8EAEA04A-F064-4C62-98BA-532DE833E680}" destId="{FD9BC519-308F-45EA-A168-CB889B0EC9A0}" srcOrd="0" destOrd="0" presId="urn:microsoft.com/office/officeart/2005/8/layout/default"/>
    <dgm:cxn modelId="{57A27C7E-6DDF-47BA-9BDD-2E7C70B1EE34}" type="presOf" srcId="{59B4A879-F286-4F32-AB75-57906E63DD19}" destId="{D4C6098E-FD69-4625-904D-B8E8EFBE12C5}" srcOrd="0" destOrd="0" presId="urn:microsoft.com/office/officeart/2005/8/layout/default"/>
    <dgm:cxn modelId="{B6BCD083-089A-4D96-ABC2-0A9C00B7FABF}" type="presOf" srcId="{DBF277EB-D362-4C7B-BA18-D9AC80C2FA57}" destId="{2849A4A8-E3B8-41C5-A89C-0C1D84F9BAB0}" srcOrd="0" destOrd="0" presId="urn:microsoft.com/office/officeart/2005/8/layout/default"/>
    <dgm:cxn modelId="{A10F8BC7-C78E-453D-A4BD-754DCC57F98D}" srcId="{8EAEA04A-F064-4C62-98BA-532DE833E680}" destId="{4428C31A-C72F-4415-A915-CC08DA934722}" srcOrd="1" destOrd="0" parTransId="{580CF3EE-CE22-477E-8132-51B991D81DD2}" sibTransId="{0F1A5FA3-500C-46AB-9F61-1533881009BD}"/>
    <dgm:cxn modelId="{4DD405D6-CB49-4DF4-9BF0-B35F966B4F00}" srcId="{8EAEA04A-F064-4C62-98BA-532DE833E680}" destId="{59B4A879-F286-4F32-AB75-57906E63DD19}" srcOrd="4" destOrd="0" parTransId="{F420EE44-D296-4CDC-9411-3C416B995250}" sibTransId="{FACB9E29-0CD3-469E-9422-B86B61697552}"/>
    <dgm:cxn modelId="{188402F4-D6EF-405A-946E-9F5B180808E9}" type="presParOf" srcId="{FD9BC519-308F-45EA-A168-CB889B0EC9A0}" destId="{2849A4A8-E3B8-41C5-A89C-0C1D84F9BAB0}" srcOrd="0" destOrd="0" presId="urn:microsoft.com/office/officeart/2005/8/layout/default"/>
    <dgm:cxn modelId="{32626AFE-1BE9-4155-A214-18CF826A4916}" type="presParOf" srcId="{FD9BC519-308F-45EA-A168-CB889B0EC9A0}" destId="{F9C3928C-A84C-48EA-ADEB-871B2D8F7FCF}" srcOrd="1" destOrd="0" presId="urn:microsoft.com/office/officeart/2005/8/layout/default"/>
    <dgm:cxn modelId="{5D1ABCF2-8F20-4D47-8786-9B141AF58C3C}" type="presParOf" srcId="{FD9BC519-308F-45EA-A168-CB889B0EC9A0}" destId="{C3DDB94A-30CD-418E-BA90-99895C94C736}" srcOrd="2" destOrd="0" presId="urn:microsoft.com/office/officeart/2005/8/layout/default"/>
    <dgm:cxn modelId="{B1B49B44-04A3-4B75-B7A8-7CA6C00D850A}" type="presParOf" srcId="{FD9BC519-308F-45EA-A168-CB889B0EC9A0}" destId="{CC354245-052E-4E1B-A9AF-43245C9018AA}" srcOrd="3" destOrd="0" presId="urn:microsoft.com/office/officeart/2005/8/layout/default"/>
    <dgm:cxn modelId="{D214877A-219B-4DCD-8399-F737B81ABD60}" type="presParOf" srcId="{FD9BC519-308F-45EA-A168-CB889B0EC9A0}" destId="{091CBB9C-ABAD-4F63-A77D-5057558CE84A}" srcOrd="4" destOrd="0" presId="urn:microsoft.com/office/officeart/2005/8/layout/default"/>
    <dgm:cxn modelId="{B4D0A839-CB7E-4297-BCAA-8AFDE816CB92}" type="presParOf" srcId="{FD9BC519-308F-45EA-A168-CB889B0EC9A0}" destId="{A5EBD05E-6D5C-49A0-AB38-8B65C9EC86F5}" srcOrd="5" destOrd="0" presId="urn:microsoft.com/office/officeart/2005/8/layout/default"/>
    <dgm:cxn modelId="{5C1C362D-5FE9-4C08-B790-73E4FB890F5E}" type="presParOf" srcId="{FD9BC519-308F-45EA-A168-CB889B0EC9A0}" destId="{8D64E1D9-FD84-4B59-BB16-D5A3AAC6B85C}" srcOrd="6" destOrd="0" presId="urn:microsoft.com/office/officeart/2005/8/layout/default"/>
    <dgm:cxn modelId="{9F32CE0B-C20E-4752-87D0-48A9697294F4}" type="presParOf" srcId="{FD9BC519-308F-45EA-A168-CB889B0EC9A0}" destId="{51F62920-0D2A-42BF-A1D5-C2529C5247C8}" srcOrd="7" destOrd="0" presId="urn:microsoft.com/office/officeart/2005/8/layout/default"/>
    <dgm:cxn modelId="{DA0C535C-5A04-4A87-A317-000833B68B59}" type="presParOf" srcId="{FD9BC519-308F-45EA-A168-CB889B0EC9A0}" destId="{D4C6098E-FD69-4625-904D-B8E8EFBE12C5}"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B25334-5A45-406B-A14B-50C33024C104}">
      <dsp:nvSpPr>
        <dsp:cNvPr id="0" name=""/>
        <dsp:cNvSpPr/>
      </dsp:nvSpPr>
      <dsp:spPr>
        <a:xfrm>
          <a:off x="135334" y="925"/>
          <a:ext cx="2532062" cy="151923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dirty="0"/>
            <a:t>Respect </a:t>
          </a:r>
        </a:p>
      </dsp:txBody>
      <dsp:txXfrm>
        <a:off x="135334" y="925"/>
        <a:ext cx="2532062" cy="1519237"/>
      </dsp:txXfrm>
    </dsp:sp>
    <dsp:sp modelId="{AD30AB9B-2657-418A-AB5F-9C5818CE2247}">
      <dsp:nvSpPr>
        <dsp:cNvPr id="0" name=""/>
        <dsp:cNvSpPr/>
      </dsp:nvSpPr>
      <dsp:spPr>
        <a:xfrm>
          <a:off x="2920603" y="925"/>
          <a:ext cx="2532062" cy="1519237"/>
        </a:xfrm>
        <a:prstGeom prst="rect">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dirty="0"/>
            <a:t>Integrity </a:t>
          </a:r>
        </a:p>
      </dsp:txBody>
      <dsp:txXfrm>
        <a:off x="2920603" y="925"/>
        <a:ext cx="2532062" cy="1519237"/>
      </dsp:txXfrm>
    </dsp:sp>
    <dsp:sp modelId="{4153F831-571E-4EA1-A63D-FFA4ACA85E40}">
      <dsp:nvSpPr>
        <dsp:cNvPr id="0" name=""/>
        <dsp:cNvSpPr/>
      </dsp:nvSpPr>
      <dsp:spPr>
        <a:xfrm>
          <a:off x="135334" y="1773369"/>
          <a:ext cx="2532062" cy="1519237"/>
        </a:xfrm>
        <a:prstGeom prst="rect">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dirty="0"/>
            <a:t>Responsibility </a:t>
          </a:r>
        </a:p>
      </dsp:txBody>
      <dsp:txXfrm>
        <a:off x="135334" y="1773369"/>
        <a:ext cx="2532062" cy="1519237"/>
      </dsp:txXfrm>
    </dsp:sp>
    <dsp:sp modelId="{97073E75-6484-4CAA-878D-2E57C0859AD0}">
      <dsp:nvSpPr>
        <dsp:cNvPr id="0" name=""/>
        <dsp:cNvSpPr/>
      </dsp:nvSpPr>
      <dsp:spPr>
        <a:xfrm>
          <a:off x="2920603" y="1773369"/>
          <a:ext cx="2532062" cy="1519237"/>
        </a:xfrm>
        <a:prstGeom prst="rect">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dirty="0"/>
            <a:t>Competence</a:t>
          </a:r>
        </a:p>
      </dsp:txBody>
      <dsp:txXfrm>
        <a:off x="2920603" y="1773369"/>
        <a:ext cx="2532062" cy="15192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97A833-FC95-4043-AECE-D96315FBD9C3}">
      <dsp:nvSpPr>
        <dsp:cNvPr id="0" name=""/>
        <dsp:cNvSpPr/>
      </dsp:nvSpPr>
      <dsp:spPr>
        <a:xfrm>
          <a:off x="0" y="361208"/>
          <a:ext cx="2266949" cy="136017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GB" sz="2100" b="0" i="0" kern="1200" dirty="0"/>
            <a:t>To benefit the members</a:t>
          </a:r>
        </a:p>
      </dsp:txBody>
      <dsp:txXfrm>
        <a:off x="0" y="361208"/>
        <a:ext cx="2266949" cy="1360170"/>
      </dsp:txXfrm>
    </dsp:sp>
    <dsp:sp modelId="{8EEFAA0D-66E8-4348-9983-0EC73A248A5D}">
      <dsp:nvSpPr>
        <dsp:cNvPr id="0" name=""/>
        <dsp:cNvSpPr/>
      </dsp:nvSpPr>
      <dsp:spPr>
        <a:xfrm>
          <a:off x="2493645" y="361208"/>
          <a:ext cx="2266949" cy="1360170"/>
        </a:xfrm>
        <a:prstGeom prst="rect">
          <a:avLst/>
        </a:prstGeom>
        <a:solidFill>
          <a:schemeClr val="accent4">
            <a:hueOff val="739020"/>
            <a:satOff val="122"/>
            <a:lumOff val="20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GB" sz="2100" b="0" i="0" kern="1200" dirty="0"/>
            <a:t>To benefit the public</a:t>
          </a:r>
        </a:p>
      </dsp:txBody>
      <dsp:txXfrm>
        <a:off x="2493645" y="361208"/>
        <a:ext cx="2266949" cy="1360170"/>
      </dsp:txXfrm>
    </dsp:sp>
    <dsp:sp modelId="{0AA745E8-98A0-416D-B817-E83051C91D62}">
      <dsp:nvSpPr>
        <dsp:cNvPr id="0" name=""/>
        <dsp:cNvSpPr/>
      </dsp:nvSpPr>
      <dsp:spPr>
        <a:xfrm>
          <a:off x="4987290" y="361208"/>
          <a:ext cx="2266949" cy="1360170"/>
        </a:xfrm>
        <a:prstGeom prst="rect">
          <a:avLst/>
        </a:prstGeom>
        <a:solidFill>
          <a:schemeClr val="accent4">
            <a:hueOff val="1478040"/>
            <a:satOff val="244"/>
            <a:lumOff val="402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GB" sz="2100" b="0" i="0" kern="1200" dirty="0"/>
            <a:t>To strengthen the identity of psychologists</a:t>
          </a:r>
        </a:p>
      </dsp:txBody>
      <dsp:txXfrm>
        <a:off x="4987290" y="361208"/>
        <a:ext cx="2266949" cy="1360170"/>
      </dsp:txXfrm>
    </dsp:sp>
    <dsp:sp modelId="{00864F7E-7B6A-41CA-99AE-6148CC708507}">
      <dsp:nvSpPr>
        <dsp:cNvPr id="0" name=""/>
        <dsp:cNvSpPr/>
      </dsp:nvSpPr>
      <dsp:spPr>
        <a:xfrm>
          <a:off x="1246822" y="1948073"/>
          <a:ext cx="2266949" cy="1360170"/>
        </a:xfrm>
        <a:prstGeom prst="rect">
          <a:avLst/>
        </a:prstGeom>
        <a:solidFill>
          <a:schemeClr val="accent4">
            <a:hueOff val="2217060"/>
            <a:satOff val="367"/>
            <a:lumOff val="60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GB" sz="2100" b="0" i="0" kern="1200" dirty="0"/>
            <a:t>To define good psychological practice for all psychologists</a:t>
          </a:r>
        </a:p>
      </dsp:txBody>
      <dsp:txXfrm>
        <a:off x="1246822" y="1948073"/>
        <a:ext cx="2266949" cy="1360170"/>
      </dsp:txXfrm>
    </dsp:sp>
    <dsp:sp modelId="{90D88EC0-DE10-4AC1-AEBA-055AC4C08E0F}">
      <dsp:nvSpPr>
        <dsp:cNvPr id="0" name=""/>
        <dsp:cNvSpPr/>
      </dsp:nvSpPr>
      <dsp:spPr>
        <a:xfrm>
          <a:off x="3740467" y="1948074"/>
          <a:ext cx="2266949" cy="1360170"/>
        </a:xfrm>
        <a:prstGeom prst="rect">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Font typeface="Arial" panose="020B0604020202020204" pitchFamily="34" charset="0"/>
            <a:buNone/>
          </a:pPr>
          <a:r>
            <a:rPr lang="en-GB" sz="2100" b="0" i="0" kern="1200" dirty="0"/>
            <a:t>To provide guidance on legal and regulatory issues</a:t>
          </a:r>
        </a:p>
      </dsp:txBody>
      <dsp:txXfrm>
        <a:off x="3740467" y="1948074"/>
        <a:ext cx="2266949" cy="13601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8A3865-3008-4FE7-BAD8-3B3B505E9314}">
      <dsp:nvSpPr>
        <dsp:cNvPr id="0" name=""/>
        <dsp:cNvSpPr/>
      </dsp:nvSpPr>
      <dsp:spPr>
        <a:xfrm>
          <a:off x="4704665" y="39140"/>
          <a:ext cx="1341437" cy="1341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solidFill>
                <a:schemeClr val="tx2">
                  <a:lumMod val="20000"/>
                  <a:lumOff val="80000"/>
                </a:schemeClr>
              </a:solidFill>
            </a:rPr>
            <a:t>Assessment </a:t>
          </a:r>
        </a:p>
      </dsp:txBody>
      <dsp:txXfrm>
        <a:off x="4704665" y="39140"/>
        <a:ext cx="1341437" cy="1341437"/>
      </dsp:txXfrm>
    </dsp:sp>
    <dsp:sp modelId="{4AF3114C-75C1-4432-AFDA-D6353CEF96E8}">
      <dsp:nvSpPr>
        <dsp:cNvPr id="0" name=""/>
        <dsp:cNvSpPr/>
      </dsp:nvSpPr>
      <dsp:spPr>
        <a:xfrm>
          <a:off x="1549560" y="385"/>
          <a:ext cx="5028878" cy="5028878"/>
        </a:xfrm>
        <a:prstGeom prst="circularArrow">
          <a:avLst>
            <a:gd name="adj1" fmla="val 5202"/>
            <a:gd name="adj2" fmla="val 336015"/>
            <a:gd name="adj3" fmla="val 21292825"/>
            <a:gd name="adj4" fmla="val 19766604"/>
            <a:gd name="adj5" fmla="val 6068"/>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358B1B-08A7-4146-B69A-42AF7AE83E84}">
      <dsp:nvSpPr>
        <dsp:cNvPr id="0" name=""/>
        <dsp:cNvSpPr/>
      </dsp:nvSpPr>
      <dsp:spPr>
        <a:xfrm>
          <a:off x="5515145" y="2533541"/>
          <a:ext cx="1341437" cy="1341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solidFill>
                <a:schemeClr val="tx2">
                  <a:lumMod val="20000"/>
                  <a:lumOff val="80000"/>
                </a:schemeClr>
              </a:solidFill>
            </a:rPr>
            <a:t>Formulation</a:t>
          </a:r>
          <a:r>
            <a:rPr lang="en-GB" sz="1900" kern="1200" dirty="0"/>
            <a:t> </a:t>
          </a:r>
        </a:p>
      </dsp:txBody>
      <dsp:txXfrm>
        <a:off x="5515145" y="2533541"/>
        <a:ext cx="1341437" cy="1341437"/>
      </dsp:txXfrm>
    </dsp:sp>
    <dsp:sp modelId="{87341C17-3647-4A37-A8E8-6B28F18BAE47}">
      <dsp:nvSpPr>
        <dsp:cNvPr id="0" name=""/>
        <dsp:cNvSpPr/>
      </dsp:nvSpPr>
      <dsp:spPr>
        <a:xfrm>
          <a:off x="1549560" y="385"/>
          <a:ext cx="5028878" cy="5028878"/>
        </a:xfrm>
        <a:prstGeom prst="circularArrow">
          <a:avLst>
            <a:gd name="adj1" fmla="val 5202"/>
            <a:gd name="adj2" fmla="val 336015"/>
            <a:gd name="adj3" fmla="val 4014266"/>
            <a:gd name="adj4" fmla="val 2253829"/>
            <a:gd name="adj5" fmla="val 6068"/>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469307-6624-42B3-B93C-54FA0B826809}">
      <dsp:nvSpPr>
        <dsp:cNvPr id="0" name=""/>
        <dsp:cNvSpPr/>
      </dsp:nvSpPr>
      <dsp:spPr>
        <a:xfrm>
          <a:off x="3393281" y="4075166"/>
          <a:ext cx="1341437" cy="1341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solidFill>
                <a:schemeClr val="tx2">
                  <a:lumMod val="20000"/>
                  <a:lumOff val="80000"/>
                </a:schemeClr>
              </a:solidFill>
            </a:rPr>
            <a:t>Intervention</a:t>
          </a:r>
        </a:p>
      </dsp:txBody>
      <dsp:txXfrm>
        <a:off x="3393281" y="4075166"/>
        <a:ext cx="1341437" cy="1341437"/>
      </dsp:txXfrm>
    </dsp:sp>
    <dsp:sp modelId="{B7C3557F-A959-4316-BF79-F5242EE430F6}">
      <dsp:nvSpPr>
        <dsp:cNvPr id="0" name=""/>
        <dsp:cNvSpPr/>
      </dsp:nvSpPr>
      <dsp:spPr>
        <a:xfrm>
          <a:off x="1549560" y="385"/>
          <a:ext cx="5028878" cy="5028878"/>
        </a:xfrm>
        <a:prstGeom prst="circularArrow">
          <a:avLst>
            <a:gd name="adj1" fmla="val 5202"/>
            <a:gd name="adj2" fmla="val 336015"/>
            <a:gd name="adj3" fmla="val 8210155"/>
            <a:gd name="adj4" fmla="val 6449719"/>
            <a:gd name="adj5" fmla="val 6068"/>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24E3C4-697C-4BE2-8E3D-FB28A20C8F21}">
      <dsp:nvSpPr>
        <dsp:cNvPr id="0" name=""/>
        <dsp:cNvSpPr/>
      </dsp:nvSpPr>
      <dsp:spPr>
        <a:xfrm>
          <a:off x="1271416" y="2533541"/>
          <a:ext cx="1341437" cy="1341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solidFill>
                <a:schemeClr val="tx2">
                  <a:lumMod val="20000"/>
                  <a:lumOff val="80000"/>
                </a:schemeClr>
              </a:solidFill>
            </a:rPr>
            <a:t>Evaluation</a:t>
          </a:r>
          <a:r>
            <a:rPr lang="en-GB" sz="1900" kern="1200" dirty="0"/>
            <a:t> </a:t>
          </a:r>
        </a:p>
      </dsp:txBody>
      <dsp:txXfrm>
        <a:off x="1271416" y="2533541"/>
        <a:ext cx="1341437" cy="1341437"/>
      </dsp:txXfrm>
    </dsp:sp>
    <dsp:sp modelId="{7221D5B7-7FC5-413D-81E1-2E684C84E7EA}">
      <dsp:nvSpPr>
        <dsp:cNvPr id="0" name=""/>
        <dsp:cNvSpPr/>
      </dsp:nvSpPr>
      <dsp:spPr>
        <a:xfrm>
          <a:off x="1549560" y="385"/>
          <a:ext cx="5028878" cy="5028878"/>
        </a:xfrm>
        <a:prstGeom prst="circularArrow">
          <a:avLst>
            <a:gd name="adj1" fmla="val 5202"/>
            <a:gd name="adj2" fmla="val 336015"/>
            <a:gd name="adj3" fmla="val 12297380"/>
            <a:gd name="adj4" fmla="val 10771160"/>
            <a:gd name="adj5" fmla="val 6068"/>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892D1A-6E0B-4327-809A-A841A1601B84}">
      <dsp:nvSpPr>
        <dsp:cNvPr id="0" name=""/>
        <dsp:cNvSpPr/>
      </dsp:nvSpPr>
      <dsp:spPr>
        <a:xfrm>
          <a:off x="2081896" y="39140"/>
          <a:ext cx="1341437" cy="13414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err="1">
              <a:solidFill>
                <a:schemeClr val="tx2">
                  <a:lumMod val="20000"/>
                  <a:lumOff val="80000"/>
                </a:schemeClr>
              </a:solidFill>
            </a:rPr>
            <a:t>Communi</a:t>
          </a:r>
          <a:r>
            <a:rPr lang="en-GB" sz="1800" kern="1200" dirty="0">
              <a:solidFill>
                <a:schemeClr val="tx2">
                  <a:lumMod val="20000"/>
                  <a:lumOff val="80000"/>
                </a:schemeClr>
              </a:solidFill>
            </a:rPr>
            <a:t>-</a:t>
          </a:r>
        </a:p>
        <a:p>
          <a:pPr marL="0" lvl="0" indent="0" algn="ctr" defTabSz="800100">
            <a:lnSpc>
              <a:spcPct val="90000"/>
            </a:lnSpc>
            <a:spcBef>
              <a:spcPct val="0"/>
            </a:spcBef>
            <a:spcAft>
              <a:spcPct val="35000"/>
            </a:spcAft>
            <a:buNone/>
          </a:pPr>
          <a:r>
            <a:rPr lang="en-GB" sz="1800" kern="1200" dirty="0">
              <a:solidFill>
                <a:schemeClr val="tx2">
                  <a:lumMod val="20000"/>
                  <a:lumOff val="80000"/>
                </a:schemeClr>
              </a:solidFill>
            </a:rPr>
            <a:t>cation </a:t>
          </a:r>
        </a:p>
      </dsp:txBody>
      <dsp:txXfrm>
        <a:off x="2081896" y="39140"/>
        <a:ext cx="1341437" cy="1341437"/>
      </dsp:txXfrm>
    </dsp:sp>
    <dsp:sp modelId="{8DF64055-B096-4936-A728-6DCFAA775671}">
      <dsp:nvSpPr>
        <dsp:cNvPr id="0" name=""/>
        <dsp:cNvSpPr/>
      </dsp:nvSpPr>
      <dsp:spPr>
        <a:xfrm>
          <a:off x="1549560" y="385"/>
          <a:ext cx="5028878" cy="5028878"/>
        </a:xfrm>
        <a:prstGeom prst="circularArrow">
          <a:avLst>
            <a:gd name="adj1" fmla="val 5202"/>
            <a:gd name="adj2" fmla="val 336015"/>
            <a:gd name="adj3" fmla="val 16865256"/>
            <a:gd name="adj4" fmla="val 15198729"/>
            <a:gd name="adj5" fmla="val 6068"/>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B00CD-10F6-436F-8335-6390B73D6D5C}">
      <dsp:nvSpPr>
        <dsp:cNvPr id="0" name=""/>
        <dsp:cNvSpPr/>
      </dsp:nvSpPr>
      <dsp:spPr>
        <a:xfrm>
          <a:off x="575781" y="1761731"/>
          <a:ext cx="2279431" cy="1992510"/>
        </a:xfrm>
        <a:prstGeom prst="rightArrow">
          <a:avLst>
            <a:gd name="adj1" fmla="val 70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12700" bIns="6350" numCol="1" spcCol="1270" anchor="ctr" anchorCtr="0">
          <a:noAutofit/>
        </a:bodyPr>
        <a:lstStyle/>
        <a:p>
          <a:pPr marL="57150" lvl="1" indent="-57150" algn="l" defTabSz="444500">
            <a:lnSpc>
              <a:spcPct val="90000"/>
            </a:lnSpc>
            <a:spcBef>
              <a:spcPct val="0"/>
            </a:spcBef>
            <a:spcAft>
              <a:spcPct val="15000"/>
            </a:spcAft>
            <a:buChar char="•"/>
          </a:pPr>
          <a:r>
            <a:rPr lang="en-GB" sz="1000" kern="1200" dirty="0"/>
            <a:t>Lone work/online</a:t>
          </a:r>
        </a:p>
        <a:p>
          <a:pPr marL="57150" lvl="1" indent="-57150" algn="l" defTabSz="444500">
            <a:lnSpc>
              <a:spcPct val="90000"/>
            </a:lnSpc>
            <a:spcBef>
              <a:spcPct val="0"/>
            </a:spcBef>
            <a:spcAft>
              <a:spcPct val="15000"/>
            </a:spcAft>
            <a:buChar char="•"/>
          </a:pPr>
          <a:r>
            <a:rPr lang="en-GB" sz="1000" kern="1200" dirty="0"/>
            <a:t>Digital presence</a:t>
          </a:r>
        </a:p>
      </dsp:txBody>
      <dsp:txXfrm>
        <a:off x="1145639" y="2060608"/>
        <a:ext cx="1111222" cy="1394757"/>
      </dsp:txXfrm>
    </dsp:sp>
    <dsp:sp modelId="{6E70B28B-4022-45A9-9F9C-9C9D6DFF1405}">
      <dsp:nvSpPr>
        <dsp:cNvPr id="0" name=""/>
        <dsp:cNvSpPr/>
      </dsp:nvSpPr>
      <dsp:spPr>
        <a:xfrm>
          <a:off x="5923" y="2188129"/>
          <a:ext cx="1139715" cy="1139715"/>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rgbClr val="05202E"/>
              </a:solidFill>
            </a:rPr>
            <a:t>Location</a:t>
          </a:r>
          <a:r>
            <a:rPr lang="en-GB" sz="1200" kern="1200" dirty="0"/>
            <a:t> </a:t>
          </a:r>
        </a:p>
      </dsp:txBody>
      <dsp:txXfrm>
        <a:off x="172830" y="2355036"/>
        <a:ext cx="805901" cy="805901"/>
      </dsp:txXfrm>
    </dsp:sp>
    <dsp:sp modelId="{88513EF1-A892-48F7-BAE0-22780E17C4A2}">
      <dsp:nvSpPr>
        <dsp:cNvPr id="0" name=""/>
        <dsp:cNvSpPr/>
      </dsp:nvSpPr>
      <dsp:spPr>
        <a:xfrm>
          <a:off x="3567536" y="1761731"/>
          <a:ext cx="2279431" cy="1992510"/>
        </a:xfrm>
        <a:prstGeom prst="rightArrow">
          <a:avLst>
            <a:gd name="adj1" fmla="val 70000"/>
            <a:gd name="adj2" fmla="val 5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12700" bIns="6350" numCol="1" spcCol="1270" anchor="ctr" anchorCtr="0">
          <a:noAutofit/>
        </a:bodyPr>
        <a:lstStyle/>
        <a:p>
          <a:pPr marL="57150" lvl="1" indent="-57150" algn="l" defTabSz="444500">
            <a:lnSpc>
              <a:spcPct val="90000"/>
            </a:lnSpc>
            <a:spcBef>
              <a:spcPct val="0"/>
            </a:spcBef>
            <a:spcAft>
              <a:spcPct val="15000"/>
            </a:spcAft>
            <a:buChar char="•"/>
          </a:pPr>
          <a:r>
            <a:rPr lang="en-GB" sz="1000" kern="1200" dirty="0"/>
            <a:t>Courts </a:t>
          </a:r>
        </a:p>
        <a:p>
          <a:pPr marL="57150" lvl="1" indent="-57150" algn="l" defTabSz="444500">
            <a:lnSpc>
              <a:spcPct val="90000"/>
            </a:lnSpc>
            <a:spcBef>
              <a:spcPct val="0"/>
            </a:spcBef>
            <a:spcAft>
              <a:spcPct val="15000"/>
            </a:spcAft>
            <a:buChar char="•"/>
          </a:pPr>
          <a:r>
            <a:rPr lang="en-GB" sz="1000" kern="1200" dirty="0"/>
            <a:t>Military</a:t>
          </a:r>
        </a:p>
      </dsp:txBody>
      <dsp:txXfrm>
        <a:off x="4137393" y="2060608"/>
        <a:ext cx="1111222" cy="1394757"/>
      </dsp:txXfrm>
    </dsp:sp>
    <dsp:sp modelId="{204CD737-E7E8-494C-A3EA-9865ACDE0973}">
      <dsp:nvSpPr>
        <dsp:cNvPr id="0" name=""/>
        <dsp:cNvSpPr/>
      </dsp:nvSpPr>
      <dsp:spPr>
        <a:xfrm>
          <a:off x="2997678" y="2188129"/>
          <a:ext cx="1139715" cy="113971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rgbClr val="05202E"/>
              </a:solidFill>
            </a:rPr>
            <a:t>Legal settings</a:t>
          </a:r>
        </a:p>
      </dsp:txBody>
      <dsp:txXfrm>
        <a:off x="3164585" y="2355036"/>
        <a:ext cx="805901" cy="805901"/>
      </dsp:txXfrm>
    </dsp:sp>
    <dsp:sp modelId="{AB90A011-B535-407C-B068-E6AEF23150B4}">
      <dsp:nvSpPr>
        <dsp:cNvPr id="0" name=""/>
        <dsp:cNvSpPr/>
      </dsp:nvSpPr>
      <dsp:spPr>
        <a:xfrm>
          <a:off x="6559290" y="1761731"/>
          <a:ext cx="2279431" cy="1992510"/>
        </a:xfrm>
        <a:prstGeom prst="rightArrow">
          <a:avLst>
            <a:gd name="adj1" fmla="val 70000"/>
            <a:gd name="adj2" fmla="val 50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12700" bIns="6350" numCol="1" spcCol="1270" anchor="ctr" anchorCtr="0">
          <a:noAutofit/>
        </a:bodyPr>
        <a:lstStyle/>
        <a:p>
          <a:pPr marL="57150" lvl="1" indent="-57150" algn="l" defTabSz="444500">
            <a:lnSpc>
              <a:spcPct val="90000"/>
            </a:lnSpc>
            <a:spcBef>
              <a:spcPct val="0"/>
            </a:spcBef>
            <a:spcAft>
              <a:spcPct val="15000"/>
            </a:spcAft>
            <a:buChar char="•"/>
          </a:pPr>
          <a:r>
            <a:rPr lang="en-GB" sz="1000" kern="1200" dirty="0"/>
            <a:t>MDT</a:t>
          </a:r>
        </a:p>
        <a:p>
          <a:pPr marL="57150" lvl="1" indent="-57150" algn="l" defTabSz="444500">
            <a:lnSpc>
              <a:spcPct val="90000"/>
            </a:lnSpc>
            <a:spcBef>
              <a:spcPct val="0"/>
            </a:spcBef>
            <a:spcAft>
              <a:spcPct val="15000"/>
            </a:spcAft>
            <a:buChar char="•"/>
          </a:pPr>
          <a:r>
            <a:rPr lang="en-GB" sz="1000" kern="1200" dirty="0"/>
            <a:t>Boundaries/roles</a:t>
          </a:r>
        </a:p>
      </dsp:txBody>
      <dsp:txXfrm>
        <a:off x="7129148" y="2060608"/>
        <a:ext cx="1111222" cy="1394757"/>
      </dsp:txXfrm>
    </dsp:sp>
    <dsp:sp modelId="{C1C0A9F1-414C-448E-98CC-1617AA79587B}">
      <dsp:nvSpPr>
        <dsp:cNvPr id="0" name=""/>
        <dsp:cNvSpPr/>
      </dsp:nvSpPr>
      <dsp:spPr>
        <a:xfrm>
          <a:off x="5989432" y="2188129"/>
          <a:ext cx="1139715" cy="1139715"/>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Other professions</a:t>
          </a:r>
        </a:p>
      </dsp:txBody>
      <dsp:txXfrm>
        <a:off x="6156339" y="2355036"/>
        <a:ext cx="805901" cy="805901"/>
      </dsp:txXfrm>
    </dsp:sp>
    <dsp:sp modelId="{04D9FF5C-4EF6-4DBC-8FC8-1A3805A8ECD4}">
      <dsp:nvSpPr>
        <dsp:cNvPr id="0" name=""/>
        <dsp:cNvSpPr/>
      </dsp:nvSpPr>
      <dsp:spPr>
        <a:xfrm>
          <a:off x="9551044" y="1761731"/>
          <a:ext cx="2279431" cy="1992510"/>
        </a:xfrm>
        <a:prstGeom prst="rightArrow">
          <a:avLst>
            <a:gd name="adj1" fmla="val 70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12700" bIns="6350" numCol="1" spcCol="1270" anchor="ctr" anchorCtr="0">
          <a:noAutofit/>
        </a:bodyPr>
        <a:lstStyle/>
        <a:p>
          <a:pPr marL="0" lvl="0" indent="0" algn="ctr" defTabSz="444500">
            <a:lnSpc>
              <a:spcPct val="90000"/>
            </a:lnSpc>
            <a:spcBef>
              <a:spcPct val="0"/>
            </a:spcBef>
            <a:spcAft>
              <a:spcPct val="35000"/>
            </a:spcAft>
            <a:buNone/>
          </a:pPr>
          <a:r>
            <a:rPr lang="en-GB" sz="1000" kern="1200" dirty="0"/>
            <a:t>Vulnerable people</a:t>
          </a:r>
        </a:p>
      </dsp:txBody>
      <dsp:txXfrm>
        <a:off x="10120902" y="2060608"/>
        <a:ext cx="1111222" cy="1394757"/>
      </dsp:txXfrm>
    </dsp:sp>
    <dsp:sp modelId="{76B11A24-8E40-45D4-96E3-EF3EBD79BF1A}">
      <dsp:nvSpPr>
        <dsp:cNvPr id="0" name=""/>
        <dsp:cNvSpPr/>
      </dsp:nvSpPr>
      <dsp:spPr>
        <a:xfrm>
          <a:off x="8981186" y="2188129"/>
          <a:ext cx="1139715" cy="113971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kern="1200" dirty="0"/>
            <a:t>Service users</a:t>
          </a:r>
        </a:p>
      </dsp:txBody>
      <dsp:txXfrm>
        <a:off x="9148093" y="2355036"/>
        <a:ext cx="805901" cy="8059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A262CB-D631-4E1B-8AB8-E99EB6187814}">
      <dsp:nvSpPr>
        <dsp:cNvPr id="0" name=""/>
        <dsp:cNvSpPr/>
      </dsp:nvSpPr>
      <dsp:spPr>
        <a:xfrm>
          <a:off x="0" y="0"/>
          <a:ext cx="9895840" cy="0"/>
        </a:xfrm>
        <a:prstGeom prst="lin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BD0439-CB12-4B5E-BE53-4527923007BF}">
      <dsp:nvSpPr>
        <dsp:cNvPr id="0" name=""/>
        <dsp:cNvSpPr/>
      </dsp:nvSpPr>
      <dsp:spPr>
        <a:xfrm>
          <a:off x="0" y="0"/>
          <a:ext cx="1979168" cy="4848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dirty="0">
              <a:solidFill>
                <a:schemeClr val="accent3">
                  <a:lumMod val="20000"/>
                  <a:lumOff val="80000"/>
                </a:schemeClr>
              </a:solidFill>
            </a:rPr>
            <a:t>For example:</a:t>
          </a:r>
        </a:p>
      </dsp:txBody>
      <dsp:txXfrm>
        <a:off x="0" y="0"/>
        <a:ext cx="1979168" cy="4848013"/>
      </dsp:txXfrm>
    </dsp:sp>
    <dsp:sp modelId="{6860EDFA-1748-492E-BDA2-34B0E0F2C318}">
      <dsp:nvSpPr>
        <dsp:cNvPr id="0" name=""/>
        <dsp:cNvSpPr/>
      </dsp:nvSpPr>
      <dsp:spPr>
        <a:xfrm>
          <a:off x="2127605" y="45686"/>
          <a:ext cx="7768234" cy="913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solidFill>
                <a:schemeClr val="tx2">
                  <a:lumMod val="20000"/>
                  <a:lumOff val="80000"/>
                </a:schemeClr>
              </a:solidFill>
            </a:rPr>
            <a:t>Children/young people `Gillick competent`</a:t>
          </a:r>
        </a:p>
      </dsp:txBody>
      <dsp:txXfrm>
        <a:off x="2127605" y="45686"/>
        <a:ext cx="7768234" cy="913736"/>
      </dsp:txXfrm>
    </dsp:sp>
    <dsp:sp modelId="{A95DEC04-5C5F-45AD-A8B0-1453DE6EED5B}">
      <dsp:nvSpPr>
        <dsp:cNvPr id="0" name=""/>
        <dsp:cNvSpPr/>
      </dsp:nvSpPr>
      <dsp:spPr>
        <a:xfrm>
          <a:off x="1979168" y="959423"/>
          <a:ext cx="7916672"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058042-06D1-4AEA-A25B-5238F3354321}">
      <dsp:nvSpPr>
        <dsp:cNvPr id="0" name=""/>
        <dsp:cNvSpPr/>
      </dsp:nvSpPr>
      <dsp:spPr>
        <a:xfrm>
          <a:off x="2127605" y="1005110"/>
          <a:ext cx="7768234" cy="913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solidFill>
                <a:schemeClr val="accent2">
                  <a:lumMod val="20000"/>
                  <a:lumOff val="80000"/>
                </a:schemeClr>
              </a:solidFill>
            </a:rPr>
            <a:t>Intellectual disabilities/impaired cognitive abilities</a:t>
          </a:r>
        </a:p>
      </dsp:txBody>
      <dsp:txXfrm>
        <a:off x="2127605" y="1005110"/>
        <a:ext cx="7768234" cy="913736"/>
      </dsp:txXfrm>
    </dsp:sp>
    <dsp:sp modelId="{CA9BF356-D63D-4B92-9964-70EB517BEB6C}">
      <dsp:nvSpPr>
        <dsp:cNvPr id="0" name=""/>
        <dsp:cNvSpPr/>
      </dsp:nvSpPr>
      <dsp:spPr>
        <a:xfrm>
          <a:off x="1979168" y="1918847"/>
          <a:ext cx="7916672"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494F2F-C25C-4A98-9E24-A2425730DC15}">
      <dsp:nvSpPr>
        <dsp:cNvPr id="0" name=""/>
        <dsp:cNvSpPr/>
      </dsp:nvSpPr>
      <dsp:spPr>
        <a:xfrm>
          <a:off x="2127605" y="1964534"/>
          <a:ext cx="7768234" cy="913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solidFill>
                <a:schemeClr val="accent4">
                  <a:lumMod val="20000"/>
                  <a:lumOff val="80000"/>
                </a:schemeClr>
              </a:solidFill>
            </a:rPr>
            <a:t>Detained Individuals/immigrants/under the Mental health Act</a:t>
          </a:r>
        </a:p>
      </dsp:txBody>
      <dsp:txXfrm>
        <a:off x="2127605" y="1964534"/>
        <a:ext cx="7768234" cy="913736"/>
      </dsp:txXfrm>
    </dsp:sp>
    <dsp:sp modelId="{8F63E8B6-99DB-4097-A8B7-D559F5AC023B}">
      <dsp:nvSpPr>
        <dsp:cNvPr id="0" name=""/>
        <dsp:cNvSpPr/>
      </dsp:nvSpPr>
      <dsp:spPr>
        <a:xfrm>
          <a:off x="1979168" y="2878270"/>
          <a:ext cx="7916672"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C0E208-4021-4CFB-9715-A8610B48C3CD}">
      <dsp:nvSpPr>
        <dsp:cNvPr id="0" name=""/>
        <dsp:cNvSpPr/>
      </dsp:nvSpPr>
      <dsp:spPr>
        <a:xfrm>
          <a:off x="2127605" y="2923957"/>
          <a:ext cx="7768234" cy="913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solidFill>
                <a:schemeClr val="accent5">
                  <a:lumMod val="20000"/>
                  <a:lumOff val="80000"/>
                </a:schemeClr>
              </a:solidFill>
            </a:rPr>
            <a:t>Cultural differences/religion/spirituality</a:t>
          </a:r>
        </a:p>
      </dsp:txBody>
      <dsp:txXfrm>
        <a:off x="2127605" y="2923957"/>
        <a:ext cx="7768234" cy="913736"/>
      </dsp:txXfrm>
    </dsp:sp>
    <dsp:sp modelId="{6A576F7F-B9BD-4191-B1BC-DA19CA02600B}">
      <dsp:nvSpPr>
        <dsp:cNvPr id="0" name=""/>
        <dsp:cNvSpPr/>
      </dsp:nvSpPr>
      <dsp:spPr>
        <a:xfrm>
          <a:off x="1979168" y="3837694"/>
          <a:ext cx="7916672"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4EF167-AAC4-42BB-ADDD-95C858D571CD}">
      <dsp:nvSpPr>
        <dsp:cNvPr id="0" name=""/>
        <dsp:cNvSpPr/>
      </dsp:nvSpPr>
      <dsp:spPr>
        <a:xfrm>
          <a:off x="2127605" y="3883381"/>
          <a:ext cx="7768234" cy="913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dirty="0">
              <a:solidFill>
                <a:schemeClr val="accent1">
                  <a:lumMod val="20000"/>
                  <a:lumOff val="80000"/>
                </a:schemeClr>
              </a:solidFill>
            </a:rPr>
            <a:t>Sexual/gender minorities/ethically or sexually diverse individuals</a:t>
          </a:r>
        </a:p>
      </dsp:txBody>
      <dsp:txXfrm>
        <a:off x="2127605" y="3883381"/>
        <a:ext cx="7768234" cy="913736"/>
      </dsp:txXfrm>
    </dsp:sp>
    <dsp:sp modelId="{ABFE55B7-8D18-487A-ABCD-82293B1093C5}">
      <dsp:nvSpPr>
        <dsp:cNvPr id="0" name=""/>
        <dsp:cNvSpPr/>
      </dsp:nvSpPr>
      <dsp:spPr>
        <a:xfrm>
          <a:off x="1979168" y="4797118"/>
          <a:ext cx="7916672"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0E216-2C28-4C6C-9E06-E332B66CAFC7}">
      <dsp:nvSpPr>
        <dsp:cNvPr id="0" name=""/>
        <dsp:cNvSpPr/>
      </dsp:nvSpPr>
      <dsp:spPr>
        <a:xfrm>
          <a:off x="2682727" y="2176"/>
          <a:ext cx="1411265" cy="91732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Neglect</a:t>
          </a:r>
          <a:r>
            <a:rPr lang="en-GB" sz="1800" kern="1200" dirty="0"/>
            <a:t> </a:t>
          </a:r>
        </a:p>
      </dsp:txBody>
      <dsp:txXfrm>
        <a:off x="2727507" y="46956"/>
        <a:ext cx="1321705" cy="827762"/>
      </dsp:txXfrm>
    </dsp:sp>
    <dsp:sp modelId="{151FB78E-ADA2-4947-B1E0-D8677FD108EC}">
      <dsp:nvSpPr>
        <dsp:cNvPr id="0" name=""/>
        <dsp:cNvSpPr/>
      </dsp:nvSpPr>
      <dsp:spPr>
        <a:xfrm>
          <a:off x="1229176" y="460837"/>
          <a:ext cx="4318367" cy="4318367"/>
        </a:xfrm>
        <a:custGeom>
          <a:avLst/>
          <a:gdLst/>
          <a:ahLst/>
          <a:cxnLst/>
          <a:rect l="0" t="0" r="0" b="0"/>
          <a:pathLst>
            <a:path>
              <a:moveTo>
                <a:pt x="2873814" y="121690"/>
              </a:moveTo>
              <a:arcTo wR="2159183" hR="2159183" stAng="17359669" swAng="1499216"/>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41DD945-C853-4676-9183-9837C6173702}">
      <dsp:nvSpPr>
        <dsp:cNvPr id="0" name=""/>
        <dsp:cNvSpPr/>
      </dsp:nvSpPr>
      <dsp:spPr>
        <a:xfrm>
          <a:off x="4552635" y="1081768"/>
          <a:ext cx="1411265" cy="917322"/>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solidFill>
                <a:schemeClr val="tx1"/>
              </a:solidFill>
            </a:rPr>
            <a:t>Physical abuse</a:t>
          </a:r>
          <a:endParaRPr lang="en-GB" sz="1800" kern="1200" dirty="0">
            <a:solidFill>
              <a:schemeClr val="tx1"/>
            </a:solidFill>
          </a:endParaRPr>
        </a:p>
      </dsp:txBody>
      <dsp:txXfrm>
        <a:off x="4597415" y="1126548"/>
        <a:ext cx="1321705" cy="827762"/>
      </dsp:txXfrm>
    </dsp:sp>
    <dsp:sp modelId="{4B478C59-ED03-42B8-BE49-379D83CC9BBE}">
      <dsp:nvSpPr>
        <dsp:cNvPr id="0" name=""/>
        <dsp:cNvSpPr/>
      </dsp:nvSpPr>
      <dsp:spPr>
        <a:xfrm>
          <a:off x="1229176" y="460837"/>
          <a:ext cx="4318367" cy="4318367"/>
        </a:xfrm>
        <a:custGeom>
          <a:avLst/>
          <a:gdLst/>
          <a:ahLst/>
          <a:cxnLst/>
          <a:rect l="0" t="0" r="0" b="0"/>
          <a:pathLst>
            <a:path>
              <a:moveTo>
                <a:pt x="4230695" y="1550157"/>
              </a:moveTo>
              <a:arcTo wR="2159183" hR="2159183" stAng="20616997" swAng="1966006"/>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4D20885-4EBC-43FD-A077-BCA1D15D21F0}">
      <dsp:nvSpPr>
        <dsp:cNvPr id="0" name=""/>
        <dsp:cNvSpPr/>
      </dsp:nvSpPr>
      <dsp:spPr>
        <a:xfrm>
          <a:off x="4552635" y="3240952"/>
          <a:ext cx="1411265" cy="91732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Sexual violence</a:t>
          </a:r>
        </a:p>
      </dsp:txBody>
      <dsp:txXfrm>
        <a:off x="4597415" y="3285732"/>
        <a:ext cx="1321705" cy="827762"/>
      </dsp:txXfrm>
    </dsp:sp>
    <dsp:sp modelId="{A6E74C7F-8160-4971-B70E-6933BECDF194}">
      <dsp:nvSpPr>
        <dsp:cNvPr id="0" name=""/>
        <dsp:cNvSpPr/>
      </dsp:nvSpPr>
      <dsp:spPr>
        <a:xfrm>
          <a:off x="1229176" y="460837"/>
          <a:ext cx="4318367" cy="4318367"/>
        </a:xfrm>
        <a:custGeom>
          <a:avLst/>
          <a:gdLst/>
          <a:ahLst/>
          <a:cxnLst/>
          <a:rect l="0" t="0" r="0" b="0"/>
          <a:pathLst>
            <a:path>
              <a:moveTo>
                <a:pt x="3667588" y="3704107"/>
              </a:moveTo>
              <a:arcTo wR="2159183" hR="2159183" stAng="2741116" swAng="1499216"/>
            </a:path>
          </a:pathLst>
        </a:custGeom>
        <a:noFill/>
        <a:ln w="6350" cap="flat" cmpd="sng" algn="ctr">
          <a:solidFill>
            <a:schemeClr val="accent4">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B2B8558-DA6D-4111-8CCA-D32B6BDBD554}">
      <dsp:nvSpPr>
        <dsp:cNvPr id="0" name=""/>
        <dsp:cNvSpPr/>
      </dsp:nvSpPr>
      <dsp:spPr>
        <a:xfrm>
          <a:off x="2682727" y="4320544"/>
          <a:ext cx="1411265" cy="91732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Emotional abuse</a:t>
          </a:r>
        </a:p>
      </dsp:txBody>
      <dsp:txXfrm>
        <a:off x="2727507" y="4365324"/>
        <a:ext cx="1321705" cy="827762"/>
      </dsp:txXfrm>
    </dsp:sp>
    <dsp:sp modelId="{10D2AB27-FE5C-4BFE-B409-94935499CBAE}">
      <dsp:nvSpPr>
        <dsp:cNvPr id="0" name=""/>
        <dsp:cNvSpPr/>
      </dsp:nvSpPr>
      <dsp:spPr>
        <a:xfrm>
          <a:off x="1229176" y="460837"/>
          <a:ext cx="4318367" cy="4318367"/>
        </a:xfrm>
        <a:custGeom>
          <a:avLst/>
          <a:gdLst/>
          <a:ahLst/>
          <a:cxnLst/>
          <a:rect l="0" t="0" r="0" b="0"/>
          <a:pathLst>
            <a:path>
              <a:moveTo>
                <a:pt x="1444553" y="4196676"/>
              </a:moveTo>
              <a:arcTo wR="2159183" hR="2159183" stAng="6559669" swAng="1499216"/>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38B06EE-0FE3-4FAF-A087-F5F7CFD7D05F}">
      <dsp:nvSpPr>
        <dsp:cNvPr id="0" name=""/>
        <dsp:cNvSpPr/>
      </dsp:nvSpPr>
      <dsp:spPr>
        <a:xfrm>
          <a:off x="812819" y="3240952"/>
          <a:ext cx="1411265" cy="917322"/>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Financial abuse</a:t>
          </a:r>
        </a:p>
      </dsp:txBody>
      <dsp:txXfrm>
        <a:off x="857599" y="3285732"/>
        <a:ext cx="1321705" cy="827762"/>
      </dsp:txXfrm>
    </dsp:sp>
    <dsp:sp modelId="{4E7AC54F-2F8D-4F0F-ABB6-C2B278321494}">
      <dsp:nvSpPr>
        <dsp:cNvPr id="0" name=""/>
        <dsp:cNvSpPr/>
      </dsp:nvSpPr>
      <dsp:spPr>
        <a:xfrm>
          <a:off x="1229176" y="460837"/>
          <a:ext cx="4318367" cy="4318367"/>
        </a:xfrm>
        <a:custGeom>
          <a:avLst/>
          <a:gdLst/>
          <a:ahLst/>
          <a:cxnLst/>
          <a:rect l="0" t="0" r="0" b="0"/>
          <a:pathLst>
            <a:path>
              <a:moveTo>
                <a:pt x="87671" y="2768210"/>
              </a:moveTo>
              <a:arcTo wR="2159183" hR="2159183" stAng="9816997" swAng="1966006"/>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E04161D-BE7B-422F-AC6D-9D2F8A26DF5E}">
      <dsp:nvSpPr>
        <dsp:cNvPr id="0" name=""/>
        <dsp:cNvSpPr/>
      </dsp:nvSpPr>
      <dsp:spPr>
        <a:xfrm>
          <a:off x="812819" y="1081768"/>
          <a:ext cx="1411265" cy="91732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Institutional abuse</a:t>
          </a:r>
        </a:p>
      </dsp:txBody>
      <dsp:txXfrm>
        <a:off x="857599" y="1126548"/>
        <a:ext cx="1321705" cy="827762"/>
      </dsp:txXfrm>
    </dsp:sp>
    <dsp:sp modelId="{66BC3200-C2C0-4E5E-8035-A7007347ABB0}">
      <dsp:nvSpPr>
        <dsp:cNvPr id="0" name=""/>
        <dsp:cNvSpPr/>
      </dsp:nvSpPr>
      <dsp:spPr>
        <a:xfrm>
          <a:off x="1229176" y="460837"/>
          <a:ext cx="4318367" cy="4318367"/>
        </a:xfrm>
        <a:custGeom>
          <a:avLst/>
          <a:gdLst/>
          <a:ahLst/>
          <a:cxnLst/>
          <a:rect l="0" t="0" r="0" b="0"/>
          <a:pathLst>
            <a:path>
              <a:moveTo>
                <a:pt x="650779" y="614259"/>
              </a:moveTo>
              <a:arcTo wR="2159183" hR="2159183" stAng="13541116" swAng="1499216"/>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232D6B-5F96-4309-BEE5-964EE577D930}">
      <dsp:nvSpPr>
        <dsp:cNvPr id="0" name=""/>
        <dsp:cNvSpPr/>
      </dsp:nvSpPr>
      <dsp:spPr>
        <a:xfrm rot="5400000">
          <a:off x="3706560" y="864440"/>
          <a:ext cx="759166" cy="864284"/>
        </a:xfrm>
        <a:prstGeom prst="bentUpArrow">
          <a:avLst>
            <a:gd name="adj1" fmla="val 32840"/>
            <a:gd name="adj2" fmla="val 25000"/>
            <a:gd name="adj3" fmla="val 35780"/>
          </a:avLst>
        </a:prstGeom>
        <a:solidFill>
          <a:schemeClr val="accent4">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8C746B-92FC-422B-BA45-2C49E4550084}">
      <dsp:nvSpPr>
        <dsp:cNvPr id="0" name=""/>
        <dsp:cNvSpPr/>
      </dsp:nvSpPr>
      <dsp:spPr>
        <a:xfrm>
          <a:off x="3505426" y="22889"/>
          <a:ext cx="1277989" cy="894551"/>
        </a:xfrm>
        <a:prstGeom prst="roundRect">
          <a:avLst>
            <a:gd name="adj" fmla="val 166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What the psychological activity involves</a:t>
          </a:r>
          <a:endParaRPr lang="en-GB" sz="1400" kern="1200" dirty="0"/>
        </a:p>
      </dsp:txBody>
      <dsp:txXfrm>
        <a:off x="3549102" y="66565"/>
        <a:ext cx="1190637" cy="807199"/>
      </dsp:txXfrm>
    </dsp:sp>
    <dsp:sp modelId="{15AFFA91-6FF1-4854-A04C-B00B62C3BA1E}">
      <dsp:nvSpPr>
        <dsp:cNvPr id="0" name=""/>
        <dsp:cNvSpPr/>
      </dsp:nvSpPr>
      <dsp:spPr>
        <a:xfrm>
          <a:off x="4783416" y="108204"/>
          <a:ext cx="929487" cy="7230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171450" lvl="1" indent="-171450" algn="l" defTabSz="844550">
            <a:lnSpc>
              <a:spcPct val="90000"/>
            </a:lnSpc>
            <a:spcBef>
              <a:spcPct val="0"/>
            </a:spcBef>
            <a:spcAft>
              <a:spcPct val="15000"/>
            </a:spcAft>
            <a:buChar char="•"/>
          </a:pPr>
          <a:endParaRPr lang="en-GB" sz="1900" kern="1200"/>
        </a:p>
      </dsp:txBody>
      <dsp:txXfrm>
        <a:off x="4783416" y="108204"/>
        <a:ext cx="929487" cy="723015"/>
      </dsp:txXfrm>
    </dsp:sp>
    <dsp:sp modelId="{AF2F244E-4290-4840-875F-692B892094A5}">
      <dsp:nvSpPr>
        <dsp:cNvPr id="0" name=""/>
        <dsp:cNvSpPr/>
      </dsp:nvSpPr>
      <dsp:spPr>
        <a:xfrm rot="5400000">
          <a:off x="4766149" y="1869316"/>
          <a:ext cx="759166" cy="864284"/>
        </a:xfrm>
        <a:prstGeom prst="bentUpArrow">
          <a:avLst>
            <a:gd name="adj1" fmla="val 32840"/>
            <a:gd name="adj2" fmla="val 25000"/>
            <a:gd name="adj3" fmla="val 35780"/>
          </a:avLst>
        </a:prstGeom>
        <a:solidFill>
          <a:schemeClr val="accent4">
            <a:tint val="50000"/>
            <a:hueOff val="976547"/>
            <a:satOff val="419"/>
            <a:lumOff val="43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FD157D-DD4C-42B8-9999-729BC20D5F31}">
      <dsp:nvSpPr>
        <dsp:cNvPr id="0" name=""/>
        <dsp:cNvSpPr/>
      </dsp:nvSpPr>
      <dsp:spPr>
        <a:xfrm>
          <a:off x="4565016" y="1027765"/>
          <a:ext cx="1277989" cy="894551"/>
        </a:xfrm>
        <a:prstGeom prst="roundRect">
          <a:avLst>
            <a:gd name="adj" fmla="val 1667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The benefits of the activity &amp; alternatives</a:t>
          </a:r>
          <a:endParaRPr lang="en-GB" sz="1400" kern="1200" dirty="0"/>
        </a:p>
      </dsp:txBody>
      <dsp:txXfrm>
        <a:off x="4608692" y="1071441"/>
        <a:ext cx="1190637" cy="807199"/>
      </dsp:txXfrm>
    </dsp:sp>
    <dsp:sp modelId="{EB8627BB-36C1-4621-B487-16700D9CA2A9}">
      <dsp:nvSpPr>
        <dsp:cNvPr id="0" name=""/>
        <dsp:cNvSpPr/>
      </dsp:nvSpPr>
      <dsp:spPr>
        <a:xfrm>
          <a:off x="5843005" y="1113081"/>
          <a:ext cx="929487" cy="7230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171450" lvl="1" indent="-171450" algn="l" defTabSz="844550">
            <a:lnSpc>
              <a:spcPct val="90000"/>
            </a:lnSpc>
            <a:spcBef>
              <a:spcPct val="0"/>
            </a:spcBef>
            <a:spcAft>
              <a:spcPct val="15000"/>
            </a:spcAft>
            <a:buChar char="•"/>
          </a:pPr>
          <a:endParaRPr lang="en-GB" sz="1900" kern="1200"/>
        </a:p>
      </dsp:txBody>
      <dsp:txXfrm>
        <a:off x="5843005" y="1113081"/>
        <a:ext cx="929487" cy="723015"/>
      </dsp:txXfrm>
    </dsp:sp>
    <dsp:sp modelId="{B99019B3-E6A1-4A92-BBBF-F6D22C00DFB1}">
      <dsp:nvSpPr>
        <dsp:cNvPr id="0" name=""/>
        <dsp:cNvSpPr/>
      </dsp:nvSpPr>
      <dsp:spPr>
        <a:xfrm rot="5400000">
          <a:off x="5825738" y="2874192"/>
          <a:ext cx="759166" cy="864284"/>
        </a:xfrm>
        <a:prstGeom prst="bentUpArrow">
          <a:avLst>
            <a:gd name="adj1" fmla="val 32840"/>
            <a:gd name="adj2" fmla="val 25000"/>
            <a:gd name="adj3" fmla="val 35780"/>
          </a:avLst>
        </a:prstGeom>
        <a:solidFill>
          <a:schemeClr val="accent4">
            <a:tint val="50000"/>
            <a:hueOff val="1953094"/>
            <a:satOff val="837"/>
            <a:lumOff val="87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0E73012-B9CF-488F-9AE5-202C8701D759}">
      <dsp:nvSpPr>
        <dsp:cNvPr id="0" name=""/>
        <dsp:cNvSpPr/>
      </dsp:nvSpPr>
      <dsp:spPr>
        <a:xfrm>
          <a:off x="5624605" y="2032641"/>
          <a:ext cx="1277989" cy="894551"/>
        </a:xfrm>
        <a:prstGeom prst="roundRect">
          <a:avLst>
            <a:gd name="adj" fmla="val 1667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dirty="0"/>
            <a:t>Foreseeable risks , benefits, costs</a:t>
          </a:r>
          <a:endParaRPr lang="en-GB" sz="1400" kern="1200" dirty="0"/>
        </a:p>
      </dsp:txBody>
      <dsp:txXfrm>
        <a:off x="5668281" y="2076317"/>
        <a:ext cx="1190637" cy="807199"/>
      </dsp:txXfrm>
    </dsp:sp>
    <dsp:sp modelId="{085DF3D1-252A-4F80-AFF3-2AD0E873FAF9}">
      <dsp:nvSpPr>
        <dsp:cNvPr id="0" name=""/>
        <dsp:cNvSpPr/>
      </dsp:nvSpPr>
      <dsp:spPr>
        <a:xfrm>
          <a:off x="6902594" y="2117957"/>
          <a:ext cx="929487" cy="7230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171450" lvl="1" indent="-171450" algn="l" defTabSz="844550">
            <a:lnSpc>
              <a:spcPct val="90000"/>
            </a:lnSpc>
            <a:spcBef>
              <a:spcPct val="0"/>
            </a:spcBef>
            <a:spcAft>
              <a:spcPct val="15000"/>
            </a:spcAft>
            <a:buChar char="•"/>
          </a:pPr>
          <a:endParaRPr lang="en-GB" sz="1900" kern="1200"/>
        </a:p>
      </dsp:txBody>
      <dsp:txXfrm>
        <a:off x="6902594" y="2117957"/>
        <a:ext cx="929487" cy="723015"/>
      </dsp:txXfrm>
    </dsp:sp>
    <dsp:sp modelId="{CD132170-958B-4F95-92EF-042C3829DC31}">
      <dsp:nvSpPr>
        <dsp:cNvPr id="0" name=""/>
        <dsp:cNvSpPr/>
      </dsp:nvSpPr>
      <dsp:spPr>
        <a:xfrm>
          <a:off x="6684194" y="3037517"/>
          <a:ext cx="1277989" cy="894551"/>
        </a:xfrm>
        <a:prstGeom prst="roundRect">
          <a:avLst>
            <a:gd name="adj" fmla="val 1667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The right to withdraw</a:t>
          </a:r>
        </a:p>
      </dsp:txBody>
      <dsp:txXfrm>
        <a:off x="6727870" y="3081193"/>
        <a:ext cx="1190637" cy="80719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0F709F-CAA6-4246-8C63-5F78603DE02B}">
      <dsp:nvSpPr>
        <dsp:cNvPr id="0" name=""/>
        <dsp:cNvSpPr/>
      </dsp:nvSpPr>
      <dsp:spPr>
        <a:xfrm>
          <a:off x="0" y="0"/>
          <a:ext cx="568867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F1F934-E209-4F06-B83C-B212EA019B16}">
      <dsp:nvSpPr>
        <dsp:cNvPr id="0" name=""/>
        <dsp:cNvSpPr/>
      </dsp:nvSpPr>
      <dsp:spPr>
        <a:xfrm>
          <a:off x="0" y="0"/>
          <a:ext cx="1137734" cy="54186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solidFill>
                <a:schemeClr val="accent3">
                  <a:lumMod val="20000"/>
                  <a:lumOff val="80000"/>
                </a:schemeClr>
              </a:solidFill>
            </a:rPr>
            <a:t>Records kept should be:</a:t>
          </a:r>
        </a:p>
      </dsp:txBody>
      <dsp:txXfrm>
        <a:off x="0" y="0"/>
        <a:ext cx="1137734" cy="5418667"/>
      </dsp:txXfrm>
    </dsp:sp>
    <dsp:sp modelId="{0515CF77-350E-442E-92FA-63E4FC5AE0AA}">
      <dsp:nvSpPr>
        <dsp:cNvPr id="0" name=""/>
        <dsp:cNvSpPr/>
      </dsp:nvSpPr>
      <dsp:spPr>
        <a:xfrm>
          <a:off x="1223064" y="51064"/>
          <a:ext cx="4465608" cy="1021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GB" sz="2000" b="0" i="0" kern="1200" dirty="0">
              <a:solidFill>
                <a:schemeClr val="accent4">
                  <a:lumMod val="20000"/>
                  <a:lumOff val="80000"/>
                </a:schemeClr>
              </a:solidFill>
            </a:rPr>
            <a:t>Systematic and appropriately detailed;</a:t>
          </a:r>
          <a:endParaRPr lang="en-GB" sz="2000" kern="1200" dirty="0">
            <a:solidFill>
              <a:schemeClr val="accent4">
                <a:lumMod val="20000"/>
                <a:lumOff val="80000"/>
              </a:schemeClr>
            </a:solidFill>
          </a:endParaRPr>
        </a:p>
      </dsp:txBody>
      <dsp:txXfrm>
        <a:off x="1223064" y="51064"/>
        <a:ext cx="4465608" cy="1021291"/>
      </dsp:txXfrm>
    </dsp:sp>
    <dsp:sp modelId="{A5B51F5D-0BF2-4138-8F07-353FB5CABF4C}">
      <dsp:nvSpPr>
        <dsp:cNvPr id="0" name=""/>
        <dsp:cNvSpPr/>
      </dsp:nvSpPr>
      <dsp:spPr>
        <a:xfrm>
          <a:off x="1137734" y="1072356"/>
          <a:ext cx="4550938"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38A0F3-A4D9-444E-8558-458C4FD9A719}">
      <dsp:nvSpPr>
        <dsp:cNvPr id="0" name=""/>
        <dsp:cNvSpPr/>
      </dsp:nvSpPr>
      <dsp:spPr>
        <a:xfrm>
          <a:off x="1223064" y="1123420"/>
          <a:ext cx="4465608" cy="1021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GB" sz="2000" b="0" i="0" kern="1200" dirty="0">
              <a:solidFill>
                <a:schemeClr val="accent6">
                  <a:lumMod val="20000"/>
                  <a:lumOff val="80000"/>
                </a:schemeClr>
              </a:solidFill>
            </a:rPr>
            <a:t>In clear language/format;</a:t>
          </a:r>
          <a:endParaRPr lang="en-GB" sz="2000" kern="1200" dirty="0">
            <a:solidFill>
              <a:schemeClr val="accent6">
                <a:lumMod val="20000"/>
                <a:lumOff val="80000"/>
              </a:schemeClr>
            </a:solidFill>
          </a:endParaRPr>
        </a:p>
      </dsp:txBody>
      <dsp:txXfrm>
        <a:off x="1223064" y="1123420"/>
        <a:ext cx="4465608" cy="1021291"/>
      </dsp:txXfrm>
    </dsp:sp>
    <dsp:sp modelId="{19D6DEEB-6EE5-4C49-BA5E-30B1EC4D5045}">
      <dsp:nvSpPr>
        <dsp:cNvPr id="0" name=""/>
        <dsp:cNvSpPr/>
      </dsp:nvSpPr>
      <dsp:spPr>
        <a:xfrm>
          <a:off x="1137734" y="2144712"/>
          <a:ext cx="4550938"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BCB8B1-144C-4385-B695-4D0D0E23A626}">
      <dsp:nvSpPr>
        <dsp:cNvPr id="0" name=""/>
        <dsp:cNvSpPr/>
      </dsp:nvSpPr>
      <dsp:spPr>
        <a:xfrm>
          <a:off x="1223064" y="2195777"/>
          <a:ext cx="4465608" cy="1021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solidFill>
                <a:schemeClr val="accent1">
                  <a:lumMod val="20000"/>
                  <a:lumOff val="80000"/>
                </a:schemeClr>
              </a:solidFill>
            </a:rPr>
            <a:t>Accurate;</a:t>
          </a:r>
        </a:p>
      </dsp:txBody>
      <dsp:txXfrm>
        <a:off x="1223064" y="2195777"/>
        <a:ext cx="4465608" cy="1021291"/>
      </dsp:txXfrm>
    </dsp:sp>
    <dsp:sp modelId="{660812C9-24D8-4578-B099-E6FF06145AF1}">
      <dsp:nvSpPr>
        <dsp:cNvPr id="0" name=""/>
        <dsp:cNvSpPr/>
      </dsp:nvSpPr>
      <dsp:spPr>
        <a:xfrm>
          <a:off x="1137734" y="3217068"/>
          <a:ext cx="4550938"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D46F42-0F08-49EA-A20C-694D010FCFAF}">
      <dsp:nvSpPr>
        <dsp:cNvPr id="0" name=""/>
        <dsp:cNvSpPr/>
      </dsp:nvSpPr>
      <dsp:spPr>
        <a:xfrm>
          <a:off x="1223064" y="3268133"/>
          <a:ext cx="4465608" cy="1021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solidFill>
                <a:schemeClr val="accent2">
                  <a:lumMod val="40000"/>
                  <a:lumOff val="60000"/>
                </a:schemeClr>
              </a:solidFill>
            </a:rPr>
            <a:t>Up to date;</a:t>
          </a:r>
        </a:p>
      </dsp:txBody>
      <dsp:txXfrm>
        <a:off x="1223064" y="3268133"/>
        <a:ext cx="4465608" cy="1021291"/>
      </dsp:txXfrm>
    </dsp:sp>
    <dsp:sp modelId="{7296E6A3-7D18-4F2C-9519-463FC422A1F9}">
      <dsp:nvSpPr>
        <dsp:cNvPr id="0" name=""/>
        <dsp:cNvSpPr/>
      </dsp:nvSpPr>
      <dsp:spPr>
        <a:xfrm>
          <a:off x="1137734" y="4289425"/>
          <a:ext cx="4550938"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9E7B5C2-F7D6-48C7-9016-EC7E4078B1D0}">
      <dsp:nvSpPr>
        <dsp:cNvPr id="0" name=""/>
        <dsp:cNvSpPr/>
      </dsp:nvSpPr>
      <dsp:spPr>
        <a:xfrm>
          <a:off x="1223064" y="4340489"/>
          <a:ext cx="4465608" cy="1021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Font typeface="Arial" panose="020B0604020202020204" pitchFamily="34" charset="0"/>
            <a:buNone/>
          </a:pPr>
          <a:r>
            <a:rPr lang="en-GB" sz="2000" b="0" i="0" kern="1200" dirty="0">
              <a:solidFill>
                <a:schemeClr val="bg1">
                  <a:lumMod val="95000"/>
                </a:schemeClr>
              </a:solidFill>
            </a:rPr>
            <a:t>Relevant to professional work and to the purpose for which they were collected.</a:t>
          </a:r>
          <a:endParaRPr lang="en-GB" sz="2000" kern="1200" dirty="0">
            <a:solidFill>
              <a:schemeClr val="bg1">
                <a:lumMod val="95000"/>
              </a:schemeClr>
            </a:solidFill>
          </a:endParaRPr>
        </a:p>
      </dsp:txBody>
      <dsp:txXfrm>
        <a:off x="1223064" y="4340489"/>
        <a:ext cx="4465608" cy="1021291"/>
      </dsp:txXfrm>
    </dsp:sp>
    <dsp:sp modelId="{17643A3A-3678-49C6-9517-ACC37CE7FF3F}">
      <dsp:nvSpPr>
        <dsp:cNvPr id="0" name=""/>
        <dsp:cNvSpPr/>
      </dsp:nvSpPr>
      <dsp:spPr>
        <a:xfrm>
          <a:off x="1137734" y="5361781"/>
          <a:ext cx="4550938"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849E92-F19F-49CC-9E8B-0589E7499C75}">
      <dsp:nvSpPr>
        <dsp:cNvPr id="0" name=""/>
        <dsp:cNvSpPr/>
      </dsp:nvSpPr>
      <dsp:spPr>
        <a:xfrm>
          <a:off x="0" y="387166"/>
          <a:ext cx="6126480" cy="6552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4906A36-19E4-4CA9-919D-6A4266E26587}">
      <dsp:nvSpPr>
        <dsp:cNvPr id="0" name=""/>
        <dsp:cNvSpPr/>
      </dsp:nvSpPr>
      <dsp:spPr>
        <a:xfrm>
          <a:off x="306324" y="3406"/>
          <a:ext cx="4288536" cy="7675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2096" tIns="0" rIns="162096" bIns="0" numCol="1" spcCol="1270" anchor="ctr" anchorCtr="0">
          <a:noAutofit/>
        </a:bodyPr>
        <a:lstStyle/>
        <a:p>
          <a:pPr marL="0" lvl="0" indent="0" algn="l" defTabSz="1155700">
            <a:lnSpc>
              <a:spcPct val="90000"/>
            </a:lnSpc>
            <a:spcBef>
              <a:spcPct val="0"/>
            </a:spcBef>
            <a:spcAft>
              <a:spcPct val="35000"/>
            </a:spcAft>
            <a:buNone/>
          </a:pPr>
          <a:r>
            <a:rPr lang="en-GB" sz="2600" kern="1200" dirty="0">
              <a:solidFill>
                <a:schemeClr val="tx1"/>
              </a:solidFill>
            </a:rPr>
            <a:t>Disclosure to others</a:t>
          </a:r>
        </a:p>
      </dsp:txBody>
      <dsp:txXfrm>
        <a:off x="343791" y="40873"/>
        <a:ext cx="4213602" cy="692586"/>
      </dsp:txXfrm>
    </dsp:sp>
    <dsp:sp modelId="{97A29B28-50DA-4876-9287-27A55326A731}">
      <dsp:nvSpPr>
        <dsp:cNvPr id="0" name=""/>
        <dsp:cNvSpPr/>
      </dsp:nvSpPr>
      <dsp:spPr>
        <a:xfrm>
          <a:off x="0" y="1566526"/>
          <a:ext cx="6126480" cy="6552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FA9A7C-31F7-4D0E-A40D-FC2FEDD3C607}">
      <dsp:nvSpPr>
        <dsp:cNvPr id="0" name=""/>
        <dsp:cNvSpPr/>
      </dsp:nvSpPr>
      <dsp:spPr>
        <a:xfrm>
          <a:off x="306324" y="1182766"/>
          <a:ext cx="4288536" cy="7675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2096" tIns="0" rIns="162096" bIns="0" numCol="1" spcCol="1270" anchor="ctr" anchorCtr="0">
          <a:noAutofit/>
        </a:bodyPr>
        <a:lstStyle/>
        <a:p>
          <a:pPr marL="0" lvl="0" indent="0" algn="l" defTabSz="1155700">
            <a:lnSpc>
              <a:spcPct val="90000"/>
            </a:lnSpc>
            <a:spcBef>
              <a:spcPct val="0"/>
            </a:spcBef>
            <a:spcAft>
              <a:spcPct val="35000"/>
            </a:spcAft>
            <a:buNone/>
          </a:pPr>
          <a:r>
            <a:rPr lang="en-GB" sz="2600" kern="1200" dirty="0">
              <a:solidFill>
                <a:schemeClr val="tx1"/>
              </a:solidFill>
            </a:rPr>
            <a:t>Disclosure after death</a:t>
          </a:r>
        </a:p>
      </dsp:txBody>
      <dsp:txXfrm>
        <a:off x="343791" y="1220233"/>
        <a:ext cx="4213602" cy="692586"/>
      </dsp:txXfrm>
    </dsp:sp>
    <dsp:sp modelId="{16D3950F-C03F-4B53-BCD0-BFA002568B18}">
      <dsp:nvSpPr>
        <dsp:cNvPr id="0" name=""/>
        <dsp:cNvSpPr/>
      </dsp:nvSpPr>
      <dsp:spPr>
        <a:xfrm>
          <a:off x="0" y="2745886"/>
          <a:ext cx="6126480" cy="6552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6F2EA4-52F3-48B2-B6F4-BB70C384FC41}">
      <dsp:nvSpPr>
        <dsp:cNvPr id="0" name=""/>
        <dsp:cNvSpPr/>
      </dsp:nvSpPr>
      <dsp:spPr>
        <a:xfrm>
          <a:off x="306324" y="2362126"/>
          <a:ext cx="4288536" cy="76752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2096" tIns="0" rIns="162096" bIns="0" numCol="1" spcCol="1270" anchor="ctr" anchorCtr="0">
          <a:noAutofit/>
        </a:bodyPr>
        <a:lstStyle/>
        <a:p>
          <a:pPr marL="0" lvl="0" indent="0" algn="l" defTabSz="1155700">
            <a:lnSpc>
              <a:spcPct val="90000"/>
            </a:lnSpc>
            <a:spcBef>
              <a:spcPct val="0"/>
            </a:spcBef>
            <a:spcAft>
              <a:spcPct val="35000"/>
            </a:spcAft>
            <a:buNone/>
          </a:pPr>
          <a:r>
            <a:rPr lang="en-GB" sz="2600" kern="1200" dirty="0"/>
            <a:t>Disclosure to the courts</a:t>
          </a:r>
        </a:p>
      </dsp:txBody>
      <dsp:txXfrm>
        <a:off x="343791" y="2399593"/>
        <a:ext cx="4213602" cy="692586"/>
      </dsp:txXfrm>
    </dsp:sp>
    <dsp:sp modelId="{8A19AB5A-5F2F-432F-93D5-B1C3C879286E}">
      <dsp:nvSpPr>
        <dsp:cNvPr id="0" name=""/>
        <dsp:cNvSpPr/>
      </dsp:nvSpPr>
      <dsp:spPr>
        <a:xfrm>
          <a:off x="0" y="3925246"/>
          <a:ext cx="6126480" cy="6552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77256D3-3E25-4DF0-B337-013AA8D7AA40}">
      <dsp:nvSpPr>
        <dsp:cNvPr id="0" name=""/>
        <dsp:cNvSpPr/>
      </dsp:nvSpPr>
      <dsp:spPr>
        <a:xfrm>
          <a:off x="306324" y="3541486"/>
          <a:ext cx="4288536" cy="7675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2096" tIns="0" rIns="162096" bIns="0" numCol="1" spcCol="1270" anchor="ctr" anchorCtr="0">
          <a:noAutofit/>
        </a:bodyPr>
        <a:lstStyle/>
        <a:p>
          <a:pPr marL="0" lvl="0" indent="0" algn="l" defTabSz="1155700">
            <a:lnSpc>
              <a:spcPct val="90000"/>
            </a:lnSpc>
            <a:spcBef>
              <a:spcPct val="0"/>
            </a:spcBef>
            <a:spcAft>
              <a:spcPct val="35000"/>
            </a:spcAft>
            <a:buNone/>
          </a:pPr>
          <a:r>
            <a:rPr lang="en-GB" sz="2600" kern="1200" dirty="0"/>
            <a:t>Disclosure with children</a:t>
          </a:r>
        </a:p>
      </dsp:txBody>
      <dsp:txXfrm>
        <a:off x="343791" y="3578953"/>
        <a:ext cx="4213602" cy="69258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70E89D-9CBF-472B-BA68-A5CE2469AF20}">
      <dsp:nvSpPr>
        <dsp:cNvPr id="0" name=""/>
        <dsp:cNvSpPr/>
      </dsp:nvSpPr>
      <dsp:spPr>
        <a:xfrm>
          <a:off x="948266" y="0"/>
          <a:ext cx="5418667" cy="5418667"/>
        </a:xfrm>
        <a:prstGeom prst="triangl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CDBA98-DA49-4411-823A-02771A98245C}">
      <dsp:nvSpPr>
        <dsp:cNvPr id="0" name=""/>
        <dsp:cNvSpPr/>
      </dsp:nvSpPr>
      <dsp:spPr>
        <a:xfrm>
          <a:off x="3657599" y="544777"/>
          <a:ext cx="3522133" cy="641350"/>
        </a:xfrm>
        <a:prstGeom prst="round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solidFill>
                <a:srgbClr val="002060"/>
              </a:solidFill>
            </a:rPr>
            <a:t>If the client remains unhappy</a:t>
          </a:r>
          <a:endParaRPr lang="en-GB" sz="1600" kern="1200" dirty="0">
            <a:solidFill>
              <a:srgbClr val="002060"/>
            </a:solidFill>
          </a:endParaRPr>
        </a:p>
      </dsp:txBody>
      <dsp:txXfrm>
        <a:off x="3688907" y="576085"/>
        <a:ext cx="3459517" cy="578734"/>
      </dsp:txXfrm>
    </dsp:sp>
    <dsp:sp modelId="{A737C704-AF8D-45F4-AB84-0718E4944051}">
      <dsp:nvSpPr>
        <dsp:cNvPr id="0" name=""/>
        <dsp:cNvSpPr/>
      </dsp:nvSpPr>
      <dsp:spPr>
        <a:xfrm>
          <a:off x="3657599" y="1266295"/>
          <a:ext cx="3522133" cy="641350"/>
        </a:xfrm>
        <a:prstGeom prst="roundRect">
          <a:avLst/>
        </a:prstGeom>
        <a:solidFill>
          <a:schemeClr val="lt1">
            <a:alpha val="90000"/>
            <a:hueOff val="0"/>
            <a:satOff val="0"/>
            <a:lumOff val="0"/>
            <a:alphaOff val="0"/>
          </a:schemeClr>
        </a:solidFill>
        <a:ln w="12700" cap="flat" cmpd="sng" algn="ctr">
          <a:solidFill>
            <a:schemeClr val="accent5">
              <a:hueOff val="34885"/>
              <a:satOff val="2"/>
              <a:lumOff val="-333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solidFill>
                <a:schemeClr val="tx1">
                  <a:lumMod val="75000"/>
                  <a:lumOff val="25000"/>
                </a:schemeClr>
              </a:solidFill>
            </a:rPr>
            <a:t>Supporting a colleague when a complaint has been made</a:t>
          </a:r>
          <a:endParaRPr lang="en-GB" sz="1600" kern="1200" dirty="0">
            <a:solidFill>
              <a:schemeClr val="tx1">
                <a:lumMod val="75000"/>
                <a:lumOff val="25000"/>
              </a:schemeClr>
            </a:solidFill>
          </a:endParaRPr>
        </a:p>
      </dsp:txBody>
      <dsp:txXfrm>
        <a:off x="3688907" y="1297603"/>
        <a:ext cx="3459517" cy="578734"/>
      </dsp:txXfrm>
    </dsp:sp>
    <dsp:sp modelId="{C9604EBD-1B4F-46C7-82AA-33B3CBEFAB6B}">
      <dsp:nvSpPr>
        <dsp:cNvPr id="0" name=""/>
        <dsp:cNvSpPr/>
      </dsp:nvSpPr>
      <dsp:spPr>
        <a:xfrm>
          <a:off x="3657599" y="1987814"/>
          <a:ext cx="3522133" cy="641350"/>
        </a:xfrm>
        <a:prstGeom prst="roundRect">
          <a:avLst/>
        </a:prstGeom>
        <a:solidFill>
          <a:schemeClr val="lt1">
            <a:alpha val="90000"/>
            <a:hueOff val="0"/>
            <a:satOff val="0"/>
            <a:lumOff val="0"/>
            <a:alphaOff val="0"/>
          </a:schemeClr>
        </a:solidFill>
        <a:ln w="12700" cap="flat" cmpd="sng" algn="ctr">
          <a:solidFill>
            <a:schemeClr val="accent5">
              <a:hueOff val="69771"/>
              <a:satOff val="4"/>
              <a:lumOff val="-666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solidFill>
                <a:schemeClr val="accent3">
                  <a:lumMod val="50000"/>
                </a:schemeClr>
              </a:solidFill>
            </a:rPr>
            <a:t>Working in multi-professional or multi-agency contexts</a:t>
          </a:r>
          <a:endParaRPr lang="en-GB" sz="1600" kern="1200" dirty="0">
            <a:solidFill>
              <a:schemeClr val="accent3">
                <a:lumMod val="50000"/>
              </a:schemeClr>
            </a:solidFill>
          </a:endParaRPr>
        </a:p>
      </dsp:txBody>
      <dsp:txXfrm>
        <a:off x="3688907" y="2019122"/>
        <a:ext cx="3459517" cy="578734"/>
      </dsp:txXfrm>
    </dsp:sp>
    <dsp:sp modelId="{E5704A9D-4E50-4789-810F-CB72A12B7F55}">
      <dsp:nvSpPr>
        <dsp:cNvPr id="0" name=""/>
        <dsp:cNvSpPr/>
      </dsp:nvSpPr>
      <dsp:spPr>
        <a:xfrm>
          <a:off x="3657599" y="2709333"/>
          <a:ext cx="3522133" cy="641350"/>
        </a:xfrm>
        <a:prstGeom prst="roundRect">
          <a:avLst/>
        </a:prstGeom>
        <a:solidFill>
          <a:schemeClr val="lt1">
            <a:alpha val="90000"/>
            <a:hueOff val="0"/>
            <a:satOff val="0"/>
            <a:lumOff val="0"/>
            <a:alphaOff val="0"/>
          </a:schemeClr>
        </a:solidFill>
        <a:ln w="12700" cap="flat" cmpd="sng" algn="ctr">
          <a:solidFill>
            <a:schemeClr val="accent5">
              <a:hueOff val="104656"/>
              <a:satOff val="6"/>
              <a:lumOff val="-999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solidFill>
                <a:schemeClr val="tx2">
                  <a:lumMod val="50000"/>
                </a:schemeClr>
              </a:solidFill>
            </a:rPr>
            <a:t>Managing conflict in team settings</a:t>
          </a:r>
          <a:endParaRPr lang="en-GB" sz="1600" kern="1200" dirty="0">
            <a:solidFill>
              <a:schemeClr val="tx2">
                <a:lumMod val="50000"/>
              </a:schemeClr>
            </a:solidFill>
          </a:endParaRPr>
        </a:p>
      </dsp:txBody>
      <dsp:txXfrm>
        <a:off x="3688907" y="2740641"/>
        <a:ext cx="3459517" cy="578734"/>
      </dsp:txXfrm>
    </dsp:sp>
    <dsp:sp modelId="{743D30D0-2E0A-4F93-9CAB-4811788AA7C6}">
      <dsp:nvSpPr>
        <dsp:cNvPr id="0" name=""/>
        <dsp:cNvSpPr/>
      </dsp:nvSpPr>
      <dsp:spPr>
        <a:xfrm>
          <a:off x="3657599" y="3430852"/>
          <a:ext cx="3522133" cy="641350"/>
        </a:xfrm>
        <a:prstGeom prst="roundRect">
          <a:avLst/>
        </a:prstGeom>
        <a:solidFill>
          <a:schemeClr val="lt1">
            <a:alpha val="90000"/>
            <a:hueOff val="0"/>
            <a:satOff val="0"/>
            <a:lumOff val="0"/>
            <a:alphaOff val="0"/>
          </a:schemeClr>
        </a:solidFill>
        <a:ln w="12700" cap="flat" cmpd="sng" algn="ctr">
          <a:solidFill>
            <a:schemeClr val="accent5">
              <a:hueOff val="139541"/>
              <a:satOff val="8"/>
              <a:lumOff val="-1333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solidFill>
                <a:schemeClr val="accent4">
                  <a:lumMod val="50000"/>
                </a:schemeClr>
              </a:solidFill>
            </a:rPr>
            <a:t>Transparency and duty of candour</a:t>
          </a:r>
          <a:endParaRPr lang="en-GB" sz="1600" kern="1200" dirty="0">
            <a:solidFill>
              <a:schemeClr val="accent4">
                <a:lumMod val="50000"/>
              </a:schemeClr>
            </a:solidFill>
          </a:endParaRPr>
        </a:p>
      </dsp:txBody>
      <dsp:txXfrm>
        <a:off x="3688907" y="3462160"/>
        <a:ext cx="3459517" cy="578734"/>
      </dsp:txXfrm>
    </dsp:sp>
    <dsp:sp modelId="{FEE14095-E1D8-434F-A58C-832636B6D6F4}">
      <dsp:nvSpPr>
        <dsp:cNvPr id="0" name=""/>
        <dsp:cNvSpPr/>
      </dsp:nvSpPr>
      <dsp:spPr>
        <a:xfrm>
          <a:off x="3657599" y="4152371"/>
          <a:ext cx="3522133" cy="641350"/>
        </a:xfrm>
        <a:prstGeom prst="roundRect">
          <a:avLst/>
        </a:prstGeom>
        <a:solidFill>
          <a:schemeClr val="lt1">
            <a:alpha val="90000"/>
            <a:hueOff val="0"/>
            <a:satOff val="0"/>
            <a:lumOff val="0"/>
            <a:alphaOff val="0"/>
          </a:schemeClr>
        </a:solidFill>
        <a:ln w="12700" cap="flat" cmpd="sng" algn="ctr">
          <a:solidFill>
            <a:schemeClr val="accent5">
              <a:hueOff val="174426"/>
              <a:satOff val="10"/>
              <a:lumOff val="-166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solidFill>
                <a:schemeClr val="accent5">
                  <a:lumMod val="50000"/>
                </a:schemeClr>
              </a:solidFill>
            </a:rPr>
            <a:t>Managing conflict with a client</a:t>
          </a:r>
          <a:endParaRPr lang="en-GB" sz="1600" kern="1200" dirty="0">
            <a:solidFill>
              <a:schemeClr val="accent5">
                <a:lumMod val="50000"/>
              </a:schemeClr>
            </a:solidFill>
          </a:endParaRPr>
        </a:p>
      </dsp:txBody>
      <dsp:txXfrm>
        <a:off x="3688907" y="4183679"/>
        <a:ext cx="3459517" cy="57873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A9BE8A-DA05-4F05-A4CD-E6DBC20EC740}">
      <dsp:nvSpPr>
        <dsp:cNvPr id="0" name=""/>
        <dsp:cNvSpPr/>
      </dsp:nvSpPr>
      <dsp:spPr>
        <a:xfrm>
          <a:off x="0" y="392322"/>
          <a:ext cx="5119757" cy="630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B30626-FC1F-4368-B537-208EE8957E1F}">
      <dsp:nvSpPr>
        <dsp:cNvPr id="0" name=""/>
        <dsp:cNvSpPr/>
      </dsp:nvSpPr>
      <dsp:spPr>
        <a:xfrm>
          <a:off x="255987" y="23322"/>
          <a:ext cx="3583829"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460" tIns="0" rIns="135460" bIns="0" numCol="1" spcCol="1270" anchor="ctr" anchorCtr="0">
          <a:noAutofit/>
        </a:bodyPr>
        <a:lstStyle/>
        <a:p>
          <a:pPr marL="0" lvl="0" indent="0" algn="l" defTabSz="1111250">
            <a:lnSpc>
              <a:spcPct val="90000"/>
            </a:lnSpc>
            <a:spcBef>
              <a:spcPct val="0"/>
            </a:spcBef>
            <a:spcAft>
              <a:spcPct val="35000"/>
            </a:spcAft>
            <a:buNone/>
          </a:pPr>
          <a:r>
            <a:rPr lang="en-GB" sz="2500" kern="1200" dirty="0"/>
            <a:t>Respect </a:t>
          </a:r>
        </a:p>
      </dsp:txBody>
      <dsp:txXfrm>
        <a:off x="292013" y="59348"/>
        <a:ext cx="3511777" cy="665948"/>
      </dsp:txXfrm>
    </dsp:sp>
    <dsp:sp modelId="{3BFD7AF5-1D2F-412D-8CDB-1F7E1757F34D}">
      <dsp:nvSpPr>
        <dsp:cNvPr id="0" name=""/>
        <dsp:cNvSpPr/>
      </dsp:nvSpPr>
      <dsp:spPr>
        <a:xfrm>
          <a:off x="0" y="1526322"/>
          <a:ext cx="5119757" cy="630000"/>
        </a:xfrm>
        <a:prstGeom prst="rect">
          <a:avLst/>
        </a:prstGeom>
        <a:solidFill>
          <a:schemeClr val="lt1">
            <a:alpha val="90000"/>
            <a:hueOff val="0"/>
            <a:satOff val="0"/>
            <a:lumOff val="0"/>
            <a:alphaOff val="0"/>
          </a:schemeClr>
        </a:solidFill>
        <a:ln w="12700" cap="flat" cmpd="sng" algn="ctr">
          <a:solidFill>
            <a:schemeClr val="accent4">
              <a:hueOff val="985360"/>
              <a:satOff val="163"/>
              <a:lumOff val="268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9896C2-8640-4372-BCF2-B72F418A7A32}">
      <dsp:nvSpPr>
        <dsp:cNvPr id="0" name=""/>
        <dsp:cNvSpPr/>
      </dsp:nvSpPr>
      <dsp:spPr>
        <a:xfrm>
          <a:off x="255987" y="1157322"/>
          <a:ext cx="3583829" cy="738000"/>
        </a:xfrm>
        <a:prstGeom prst="roundRect">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460" tIns="0" rIns="135460" bIns="0" numCol="1" spcCol="1270" anchor="ctr" anchorCtr="0">
          <a:noAutofit/>
        </a:bodyPr>
        <a:lstStyle/>
        <a:p>
          <a:pPr marL="0" lvl="0" indent="0" algn="l" defTabSz="1111250">
            <a:lnSpc>
              <a:spcPct val="90000"/>
            </a:lnSpc>
            <a:spcBef>
              <a:spcPct val="0"/>
            </a:spcBef>
            <a:spcAft>
              <a:spcPct val="35000"/>
            </a:spcAft>
            <a:buNone/>
          </a:pPr>
          <a:r>
            <a:rPr lang="en-GB" sz="2500" kern="1200" dirty="0"/>
            <a:t>Integrity </a:t>
          </a:r>
        </a:p>
      </dsp:txBody>
      <dsp:txXfrm>
        <a:off x="292013" y="1193348"/>
        <a:ext cx="3511777" cy="665948"/>
      </dsp:txXfrm>
    </dsp:sp>
    <dsp:sp modelId="{BBE06895-5B4E-4609-8500-7DECA00B758B}">
      <dsp:nvSpPr>
        <dsp:cNvPr id="0" name=""/>
        <dsp:cNvSpPr/>
      </dsp:nvSpPr>
      <dsp:spPr>
        <a:xfrm>
          <a:off x="0" y="2660322"/>
          <a:ext cx="5119757" cy="630000"/>
        </a:xfrm>
        <a:prstGeom prst="rect">
          <a:avLst/>
        </a:prstGeom>
        <a:solidFill>
          <a:schemeClr val="lt1">
            <a:alpha val="90000"/>
            <a:hueOff val="0"/>
            <a:satOff val="0"/>
            <a:lumOff val="0"/>
            <a:alphaOff val="0"/>
          </a:schemeClr>
        </a:solidFill>
        <a:ln w="12700" cap="flat" cmpd="sng" algn="ctr">
          <a:solidFill>
            <a:schemeClr val="accent4">
              <a:hueOff val="1970720"/>
              <a:satOff val="326"/>
              <a:lumOff val="536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B87863-32BD-4F31-8C07-380DAEACAFCF}">
      <dsp:nvSpPr>
        <dsp:cNvPr id="0" name=""/>
        <dsp:cNvSpPr/>
      </dsp:nvSpPr>
      <dsp:spPr>
        <a:xfrm>
          <a:off x="255987" y="2291322"/>
          <a:ext cx="3583829" cy="738000"/>
        </a:xfrm>
        <a:prstGeom prst="roundRect">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460" tIns="0" rIns="135460" bIns="0" numCol="1" spcCol="1270" anchor="ctr" anchorCtr="0">
          <a:noAutofit/>
        </a:bodyPr>
        <a:lstStyle/>
        <a:p>
          <a:pPr marL="0" lvl="0" indent="0" algn="l" defTabSz="1111250">
            <a:lnSpc>
              <a:spcPct val="90000"/>
            </a:lnSpc>
            <a:spcBef>
              <a:spcPct val="0"/>
            </a:spcBef>
            <a:spcAft>
              <a:spcPct val="35000"/>
            </a:spcAft>
            <a:buNone/>
          </a:pPr>
          <a:r>
            <a:rPr lang="en-GB" sz="2500" kern="1200" dirty="0"/>
            <a:t>Responsibility </a:t>
          </a:r>
        </a:p>
      </dsp:txBody>
      <dsp:txXfrm>
        <a:off x="292013" y="2327348"/>
        <a:ext cx="3511777" cy="665948"/>
      </dsp:txXfrm>
    </dsp:sp>
    <dsp:sp modelId="{287B65C4-5881-4CB8-875F-E16E2C77ED15}">
      <dsp:nvSpPr>
        <dsp:cNvPr id="0" name=""/>
        <dsp:cNvSpPr/>
      </dsp:nvSpPr>
      <dsp:spPr>
        <a:xfrm>
          <a:off x="0" y="3794322"/>
          <a:ext cx="5119757" cy="630000"/>
        </a:xfrm>
        <a:prstGeom prst="rect">
          <a:avLst/>
        </a:prstGeom>
        <a:solidFill>
          <a:schemeClr val="lt1">
            <a:alpha val="90000"/>
            <a:hueOff val="0"/>
            <a:satOff val="0"/>
            <a:lumOff val="0"/>
            <a:alphaOff val="0"/>
          </a:schemeClr>
        </a:solidFill>
        <a:ln w="12700" cap="flat" cmpd="sng" algn="ctr">
          <a:solidFill>
            <a:schemeClr val="accent4">
              <a:hueOff val="2956080"/>
              <a:satOff val="489"/>
              <a:lumOff val="804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9F8D8C-CF52-4B2B-B800-16562B30F7A9}">
      <dsp:nvSpPr>
        <dsp:cNvPr id="0" name=""/>
        <dsp:cNvSpPr/>
      </dsp:nvSpPr>
      <dsp:spPr>
        <a:xfrm>
          <a:off x="255987" y="3425322"/>
          <a:ext cx="3583829" cy="738000"/>
        </a:xfrm>
        <a:prstGeom prst="roundRect">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460" tIns="0" rIns="135460" bIns="0" numCol="1" spcCol="1270" anchor="ctr" anchorCtr="0">
          <a:noAutofit/>
        </a:bodyPr>
        <a:lstStyle/>
        <a:p>
          <a:pPr marL="0" lvl="0" indent="0" algn="l" defTabSz="1111250">
            <a:lnSpc>
              <a:spcPct val="90000"/>
            </a:lnSpc>
            <a:spcBef>
              <a:spcPct val="0"/>
            </a:spcBef>
            <a:spcAft>
              <a:spcPct val="35000"/>
            </a:spcAft>
            <a:buNone/>
          </a:pPr>
          <a:r>
            <a:rPr lang="en-GB" sz="2500" kern="1200" dirty="0"/>
            <a:t>Competence </a:t>
          </a:r>
        </a:p>
      </dsp:txBody>
      <dsp:txXfrm>
        <a:off x="292013" y="3461348"/>
        <a:ext cx="3511777" cy="66594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8356DA-5FC5-4F7A-AE99-83D426C803C9}">
      <dsp:nvSpPr>
        <dsp:cNvPr id="0" name=""/>
        <dsp:cNvSpPr/>
      </dsp:nvSpPr>
      <dsp:spPr>
        <a:xfrm>
          <a:off x="0" y="0"/>
          <a:ext cx="5242560" cy="0"/>
        </a:xfrm>
        <a:prstGeom prst="lin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5243F7-73DC-4978-A806-9B18EA23140D}">
      <dsp:nvSpPr>
        <dsp:cNvPr id="0" name=""/>
        <dsp:cNvSpPr/>
      </dsp:nvSpPr>
      <dsp:spPr>
        <a:xfrm>
          <a:off x="0" y="0"/>
          <a:ext cx="1048512" cy="4553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dirty="0">
              <a:solidFill>
                <a:schemeClr val="accent4">
                  <a:lumMod val="20000"/>
                  <a:lumOff val="80000"/>
                </a:schemeClr>
              </a:solidFill>
            </a:rPr>
            <a:t>Knapp`s model</a:t>
          </a:r>
        </a:p>
      </dsp:txBody>
      <dsp:txXfrm>
        <a:off x="0" y="0"/>
        <a:ext cx="1048512" cy="4553374"/>
      </dsp:txXfrm>
    </dsp:sp>
    <dsp:sp modelId="{D74A5897-0FC8-42B5-9276-CCFB4594E4E6}">
      <dsp:nvSpPr>
        <dsp:cNvPr id="0" name=""/>
        <dsp:cNvSpPr/>
      </dsp:nvSpPr>
      <dsp:spPr>
        <a:xfrm>
          <a:off x="1127150" y="30737"/>
          <a:ext cx="4115409" cy="61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solidFill>
                <a:schemeClr val="accent4">
                  <a:lumMod val="20000"/>
                  <a:lumOff val="80000"/>
                </a:schemeClr>
              </a:solidFill>
            </a:rPr>
            <a:t>Identify the problem</a:t>
          </a:r>
        </a:p>
      </dsp:txBody>
      <dsp:txXfrm>
        <a:off x="1127150" y="30737"/>
        <a:ext cx="4115409" cy="614749"/>
      </dsp:txXfrm>
    </dsp:sp>
    <dsp:sp modelId="{232165B9-4366-4C43-B4A9-A43CAB36BB0E}">
      <dsp:nvSpPr>
        <dsp:cNvPr id="0" name=""/>
        <dsp:cNvSpPr/>
      </dsp:nvSpPr>
      <dsp:spPr>
        <a:xfrm>
          <a:off x="1048511" y="645487"/>
          <a:ext cx="419404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2E3445-B6E7-447E-8532-3795105A560B}">
      <dsp:nvSpPr>
        <dsp:cNvPr id="0" name=""/>
        <dsp:cNvSpPr/>
      </dsp:nvSpPr>
      <dsp:spPr>
        <a:xfrm>
          <a:off x="1127150" y="676224"/>
          <a:ext cx="4115409" cy="61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solidFill>
                <a:schemeClr val="accent4">
                  <a:lumMod val="40000"/>
                  <a:lumOff val="60000"/>
                </a:schemeClr>
              </a:solidFill>
            </a:rPr>
            <a:t>Identify the issues involved</a:t>
          </a:r>
        </a:p>
      </dsp:txBody>
      <dsp:txXfrm>
        <a:off x="1127150" y="676224"/>
        <a:ext cx="4115409" cy="614749"/>
      </dsp:txXfrm>
    </dsp:sp>
    <dsp:sp modelId="{E17B3ACF-59EF-4F57-8A56-6CF5687B279F}">
      <dsp:nvSpPr>
        <dsp:cNvPr id="0" name=""/>
        <dsp:cNvSpPr/>
      </dsp:nvSpPr>
      <dsp:spPr>
        <a:xfrm>
          <a:off x="1048511" y="1290974"/>
          <a:ext cx="419404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97E91A-E958-4BDC-80E1-BDD2518F51C9}">
      <dsp:nvSpPr>
        <dsp:cNvPr id="0" name=""/>
        <dsp:cNvSpPr/>
      </dsp:nvSpPr>
      <dsp:spPr>
        <a:xfrm>
          <a:off x="1127150" y="1321712"/>
          <a:ext cx="4115409" cy="61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solidFill>
                <a:schemeClr val="accent4">
                  <a:lumMod val="60000"/>
                  <a:lumOff val="40000"/>
                </a:schemeClr>
              </a:solidFill>
            </a:rPr>
            <a:t>Review guidelines/law</a:t>
          </a:r>
        </a:p>
      </dsp:txBody>
      <dsp:txXfrm>
        <a:off x="1127150" y="1321712"/>
        <a:ext cx="4115409" cy="614749"/>
      </dsp:txXfrm>
    </dsp:sp>
    <dsp:sp modelId="{AB094987-1577-44E4-A09A-7F6446E33DC6}">
      <dsp:nvSpPr>
        <dsp:cNvPr id="0" name=""/>
        <dsp:cNvSpPr/>
      </dsp:nvSpPr>
      <dsp:spPr>
        <a:xfrm>
          <a:off x="1048511" y="1936462"/>
          <a:ext cx="419404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DD7DB8-81BA-4857-8D73-6A2D659A4E96}">
      <dsp:nvSpPr>
        <dsp:cNvPr id="0" name=""/>
        <dsp:cNvSpPr/>
      </dsp:nvSpPr>
      <dsp:spPr>
        <a:xfrm>
          <a:off x="1127150" y="1967199"/>
          <a:ext cx="4115409" cy="61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solidFill>
                <a:schemeClr val="accent5">
                  <a:lumMod val="20000"/>
                  <a:lumOff val="80000"/>
                </a:schemeClr>
              </a:solidFill>
            </a:rPr>
            <a:t>Consult with colleagues</a:t>
          </a:r>
        </a:p>
      </dsp:txBody>
      <dsp:txXfrm>
        <a:off x="1127150" y="1967199"/>
        <a:ext cx="4115409" cy="614749"/>
      </dsp:txXfrm>
    </dsp:sp>
    <dsp:sp modelId="{56FE6370-6D1D-4C86-9A52-D755457530A3}">
      <dsp:nvSpPr>
        <dsp:cNvPr id="0" name=""/>
        <dsp:cNvSpPr/>
      </dsp:nvSpPr>
      <dsp:spPr>
        <a:xfrm>
          <a:off x="1048511" y="2581949"/>
          <a:ext cx="419404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05CB64-1438-4C46-9F3F-C3FFAEA02BD8}">
      <dsp:nvSpPr>
        <dsp:cNvPr id="0" name=""/>
        <dsp:cNvSpPr/>
      </dsp:nvSpPr>
      <dsp:spPr>
        <a:xfrm>
          <a:off x="1127150" y="2612687"/>
          <a:ext cx="4115409" cy="61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solidFill>
                <a:schemeClr val="accent5">
                  <a:lumMod val="40000"/>
                  <a:lumOff val="60000"/>
                </a:schemeClr>
              </a:solidFill>
            </a:rPr>
            <a:t>Review options</a:t>
          </a:r>
        </a:p>
      </dsp:txBody>
      <dsp:txXfrm>
        <a:off x="1127150" y="2612687"/>
        <a:ext cx="4115409" cy="614749"/>
      </dsp:txXfrm>
    </dsp:sp>
    <dsp:sp modelId="{D181FA48-E244-4BC7-A2C3-3E04AF3862FC}">
      <dsp:nvSpPr>
        <dsp:cNvPr id="0" name=""/>
        <dsp:cNvSpPr/>
      </dsp:nvSpPr>
      <dsp:spPr>
        <a:xfrm>
          <a:off x="1048511" y="3227437"/>
          <a:ext cx="419404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E736E9-A289-474E-9894-80B32CEA318D}">
      <dsp:nvSpPr>
        <dsp:cNvPr id="0" name=""/>
        <dsp:cNvSpPr/>
      </dsp:nvSpPr>
      <dsp:spPr>
        <a:xfrm>
          <a:off x="1127150" y="3258174"/>
          <a:ext cx="4115409" cy="61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solidFill>
                <a:schemeClr val="accent5">
                  <a:lumMod val="60000"/>
                  <a:lumOff val="40000"/>
                </a:schemeClr>
              </a:solidFill>
            </a:rPr>
            <a:t>Evaluate </a:t>
          </a:r>
        </a:p>
      </dsp:txBody>
      <dsp:txXfrm>
        <a:off x="1127150" y="3258174"/>
        <a:ext cx="4115409" cy="614749"/>
      </dsp:txXfrm>
    </dsp:sp>
    <dsp:sp modelId="{C5EFC30B-C9B7-4B44-B842-330098E3BEF7}">
      <dsp:nvSpPr>
        <dsp:cNvPr id="0" name=""/>
        <dsp:cNvSpPr/>
      </dsp:nvSpPr>
      <dsp:spPr>
        <a:xfrm>
          <a:off x="1048511" y="3872924"/>
          <a:ext cx="419404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8FBADF-974C-4002-B0FB-07C224358C4F}">
      <dsp:nvSpPr>
        <dsp:cNvPr id="0" name=""/>
        <dsp:cNvSpPr/>
      </dsp:nvSpPr>
      <dsp:spPr>
        <a:xfrm>
          <a:off x="1127150" y="3903662"/>
          <a:ext cx="4115409" cy="614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solidFill>
                <a:schemeClr val="accent5">
                  <a:lumMod val="75000"/>
                </a:schemeClr>
              </a:solidFill>
            </a:rPr>
            <a:t>Implement and document</a:t>
          </a:r>
        </a:p>
      </dsp:txBody>
      <dsp:txXfrm>
        <a:off x="1127150" y="3903662"/>
        <a:ext cx="4115409" cy="614749"/>
      </dsp:txXfrm>
    </dsp:sp>
    <dsp:sp modelId="{F050B109-FC93-47A5-BECC-97D4171E7889}">
      <dsp:nvSpPr>
        <dsp:cNvPr id="0" name=""/>
        <dsp:cNvSpPr/>
      </dsp:nvSpPr>
      <dsp:spPr>
        <a:xfrm>
          <a:off x="1048511" y="4518412"/>
          <a:ext cx="419404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8356DA-5FC5-4F7A-AE99-83D426C803C9}">
      <dsp:nvSpPr>
        <dsp:cNvPr id="0" name=""/>
        <dsp:cNvSpPr/>
      </dsp:nvSpPr>
      <dsp:spPr>
        <a:xfrm>
          <a:off x="0" y="0"/>
          <a:ext cx="4317998" cy="0"/>
        </a:xfrm>
        <a:prstGeom prst="lin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5243F7-73DC-4978-A806-9B18EA23140D}">
      <dsp:nvSpPr>
        <dsp:cNvPr id="0" name=""/>
        <dsp:cNvSpPr/>
      </dsp:nvSpPr>
      <dsp:spPr>
        <a:xfrm>
          <a:off x="0" y="0"/>
          <a:ext cx="863599" cy="4027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solidFill>
                <a:schemeClr val="accent4">
                  <a:lumMod val="20000"/>
                  <a:lumOff val="80000"/>
                </a:schemeClr>
              </a:solidFill>
            </a:rPr>
            <a:t>Knapp`s model</a:t>
          </a:r>
        </a:p>
      </dsp:txBody>
      <dsp:txXfrm>
        <a:off x="0" y="0"/>
        <a:ext cx="863599" cy="4027072"/>
      </dsp:txXfrm>
    </dsp:sp>
    <dsp:sp modelId="{D74A5897-0FC8-42B5-9276-CCFB4594E4E6}">
      <dsp:nvSpPr>
        <dsp:cNvPr id="0" name=""/>
        <dsp:cNvSpPr/>
      </dsp:nvSpPr>
      <dsp:spPr>
        <a:xfrm>
          <a:off x="928369" y="27184"/>
          <a:ext cx="3389628" cy="54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solidFill>
                <a:schemeClr val="accent4">
                  <a:lumMod val="20000"/>
                  <a:lumOff val="80000"/>
                </a:schemeClr>
              </a:solidFill>
            </a:rPr>
            <a:t>Identify the problem</a:t>
          </a:r>
        </a:p>
      </dsp:txBody>
      <dsp:txXfrm>
        <a:off x="928369" y="27184"/>
        <a:ext cx="3389628" cy="543694"/>
      </dsp:txXfrm>
    </dsp:sp>
    <dsp:sp modelId="{232165B9-4366-4C43-B4A9-A43CAB36BB0E}">
      <dsp:nvSpPr>
        <dsp:cNvPr id="0" name=""/>
        <dsp:cNvSpPr/>
      </dsp:nvSpPr>
      <dsp:spPr>
        <a:xfrm>
          <a:off x="863599" y="570878"/>
          <a:ext cx="345439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F2E3445-B6E7-447E-8532-3795105A560B}">
      <dsp:nvSpPr>
        <dsp:cNvPr id="0" name=""/>
        <dsp:cNvSpPr/>
      </dsp:nvSpPr>
      <dsp:spPr>
        <a:xfrm>
          <a:off x="928369" y="598063"/>
          <a:ext cx="3389628" cy="54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solidFill>
                <a:schemeClr val="accent4">
                  <a:lumMod val="40000"/>
                  <a:lumOff val="60000"/>
                </a:schemeClr>
              </a:solidFill>
            </a:rPr>
            <a:t>Identify the issues involved</a:t>
          </a:r>
        </a:p>
      </dsp:txBody>
      <dsp:txXfrm>
        <a:off x="928369" y="598063"/>
        <a:ext cx="3389628" cy="543694"/>
      </dsp:txXfrm>
    </dsp:sp>
    <dsp:sp modelId="{E17B3ACF-59EF-4F57-8A56-6CF5687B279F}">
      <dsp:nvSpPr>
        <dsp:cNvPr id="0" name=""/>
        <dsp:cNvSpPr/>
      </dsp:nvSpPr>
      <dsp:spPr>
        <a:xfrm>
          <a:off x="863599" y="1141757"/>
          <a:ext cx="345439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97E91A-E958-4BDC-80E1-BDD2518F51C9}">
      <dsp:nvSpPr>
        <dsp:cNvPr id="0" name=""/>
        <dsp:cNvSpPr/>
      </dsp:nvSpPr>
      <dsp:spPr>
        <a:xfrm>
          <a:off x="928369" y="1168942"/>
          <a:ext cx="3389628" cy="54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solidFill>
                <a:schemeClr val="accent4">
                  <a:lumMod val="60000"/>
                  <a:lumOff val="40000"/>
                </a:schemeClr>
              </a:solidFill>
            </a:rPr>
            <a:t>Review guidelines/law</a:t>
          </a:r>
        </a:p>
      </dsp:txBody>
      <dsp:txXfrm>
        <a:off x="928369" y="1168942"/>
        <a:ext cx="3389628" cy="543694"/>
      </dsp:txXfrm>
    </dsp:sp>
    <dsp:sp modelId="{AB094987-1577-44E4-A09A-7F6446E33DC6}">
      <dsp:nvSpPr>
        <dsp:cNvPr id="0" name=""/>
        <dsp:cNvSpPr/>
      </dsp:nvSpPr>
      <dsp:spPr>
        <a:xfrm>
          <a:off x="863599" y="1712636"/>
          <a:ext cx="345439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BDD7DB8-81BA-4857-8D73-6A2D659A4E96}">
      <dsp:nvSpPr>
        <dsp:cNvPr id="0" name=""/>
        <dsp:cNvSpPr/>
      </dsp:nvSpPr>
      <dsp:spPr>
        <a:xfrm>
          <a:off x="928369" y="1739820"/>
          <a:ext cx="3389628" cy="54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solidFill>
                <a:schemeClr val="accent5">
                  <a:lumMod val="20000"/>
                  <a:lumOff val="80000"/>
                </a:schemeClr>
              </a:solidFill>
            </a:rPr>
            <a:t>Consult with colleagues</a:t>
          </a:r>
        </a:p>
      </dsp:txBody>
      <dsp:txXfrm>
        <a:off x="928369" y="1739820"/>
        <a:ext cx="3389628" cy="543694"/>
      </dsp:txXfrm>
    </dsp:sp>
    <dsp:sp modelId="{56FE6370-6D1D-4C86-9A52-D755457530A3}">
      <dsp:nvSpPr>
        <dsp:cNvPr id="0" name=""/>
        <dsp:cNvSpPr/>
      </dsp:nvSpPr>
      <dsp:spPr>
        <a:xfrm>
          <a:off x="863599" y="2283514"/>
          <a:ext cx="345439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05CB64-1438-4C46-9F3F-C3FFAEA02BD8}">
      <dsp:nvSpPr>
        <dsp:cNvPr id="0" name=""/>
        <dsp:cNvSpPr/>
      </dsp:nvSpPr>
      <dsp:spPr>
        <a:xfrm>
          <a:off x="928369" y="2310699"/>
          <a:ext cx="3389628" cy="54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solidFill>
                <a:schemeClr val="accent5">
                  <a:lumMod val="40000"/>
                  <a:lumOff val="60000"/>
                </a:schemeClr>
              </a:solidFill>
            </a:rPr>
            <a:t>Review options</a:t>
          </a:r>
        </a:p>
      </dsp:txBody>
      <dsp:txXfrm>
        <a:off x="928369" y="2310699"/>
        <a:ext cx="3389628" cy="543694"/>
      </dsp:txXfrm>
    </dsp:sp>
    <dsp:sp modelId="{D181FA48-E244-4BC7-A2C3-3E04AF3862FC}">
      <dsp:nvSpPr>
        <dsp:cNvPr id="0" name=""/>
        <dsp:cNvSpPr/>
      </dsp:nvSpPr>
      <dsp:spPr>
        <a:xfrm>
          <a:off x="863599" y="2854393"/>
          <a:ext cx="345439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E736E9-A289-474E-9894-80B32CEA318D}">
      <dsp:nvSpPr>
        <dsp:cNvPr id="0" name=""/>
        <dsp:cNvSpPr/>
      </dsp:nvSpPr>
      <dsp:spPr>
        <a:xfrm>
          <a:off x="928369" y="2881578"/>
          <a:ext cx="3389628" cy="54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solidFill>
                <a:schemeClr val="accent5">
                  <a:lumMod val="60000"/>
                  <a:lumOff val="40000"/>
                </a:schemeClr>
              </a:solidFill>
            </a:rPr>
            <a:t>Evaluate </a:t>
          </a:r>
        </a:p>
      </dsp:txBody>
      <dsp:txXfrm>
        <a:off x="928369" y="2881578"/>
        <a:ext cx="3389628" cy="543694"/>
      </dsp:txXfrm>
    </dsp:sp>
    <dsp:sp modelId="{C5EFC30B-C9B7-4B44-B842-330098E3BEF7}">
      <dsp:nvSpPr>
        <dsp:cNvPr id="0" name=""/>
        <dsp:cNvSpPr/>
      </dsp:nvSpPr>
      <dsp:spPr>
        <a:xfrm>
          <a:off x="863599" y="3425272"/>
          <a:ext cx="345439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8FBADF-974C-4002-B0FB-07C224358C4F}">
      <dsp:nvSpPr>
        <dsp:cNvPr id="0" name=""/>
        <dsp:cNvSpPr/>
      </dsp:nvSpPr>
      <dsp:spPr>
        <a:xfrm>
          <a:off x="928369" y="3452457"/>
          <a:ext cx="3389628" cy="54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dirty="0">
              <a:solidFill>
                <a:schemeClr val="accent5">
                  <a:lumMod val="75000"/>
                </a:schemeClr>
              </a:solidFill>
            </a:rPr>
            <a:t>Implement and document</a:t>
          </a:r>
        </a:p>
      </dsp:txBody>
      <dsp:txXfrm>
        <a:off x="928369" y="3452457"/>
        <a:ext cx="3389628" cy="543694"/>
      </dsp:txXfrm>
    </dsp:sp>
    <dsp:sp modelId="{F050B109-FC93-47A5-BECC-97D4171E7889}">
      <dsp:nvSpPr>
        <dsp:cNvPr id="0" name=""/>
        <dsp:cNvSpPr/>
      </dsp:nvSpPr>
      <dsp:spPr>
        <a:xfrm>
          <a:off x="863599" y="3996151"/>
          <a:ext cx="3454398"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1F78B-7539-48CF-98CE-194336325003}">
      <dsp:nvSpPr>
        <dsp:cNvPr id="0" name=""/>
        <dsp:cNvSpPr/>
      </dsp:nvSpPr>
      <dsp:spPr>
        <a:xfrm>
          <a:off x="2634" y="0"/>
          <a:ext cx="2761039" cy="284543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Respect </a:t>
          </a:r>
        </a:p>
      </dsp:txBody>
      <dsp:txXfrm>
        <a:off x="2634" y="1138174"/>
        <a:ext cx="2761039" cy="1138174"/>
      </dsp:txXfrm>
    </dsp:sp>
    <dsp:sp modelId="{CAD7D96A-85AC-492F-AF8C-A66DD49AA3B6}">
      <dsp:nvSpPr>
        <dsp:cNvPr id="0" name=""/>
        <dsp:cNvSpPr/>
      </dsp:nvSpPr>
      <dsp:spPr>
        <a:xfrm>
          <a:off x="909388" y="170726"/>
          <a:ext cx="947529" cy="947529"/>
        </a:xfrm>
        <a:prstGeom prst="ellipse">
          <a:avLst/>
        </a:prstGeom>
        <a:blipFill>
          <a:blip xmlns:r="http://schemas.openxmlformats.org/officeDocument/2006/relationships" r:embed="rId1"/>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DA2CB6-CEE6-4CBD-A9CE-E6B5E0F3A56C}">
      <dsp:nvSpPr>
        <dsp:cNvPr id="0" name=""/>
        <dsp:cNvSpPr/>
      </dsp:nvSpPr>
      <dsp:spPr>
        <a:xfrm>
          <a:off x="2846504" y="0"/>
          <a:ext cx="2761039" cy="2845435"/>
        </a:xfrm>
        <a:prstGeom prst="roundRect">
          <a:avLst>
            <a:gd name="adj" fmla="val 10000"/>
          </a:avLst>
        </a:prstGeom>
        <a:solidFill>
          <a:schemeClr val="accent4">
            <a:hueOff val="985360"/>
            <a:satOff val="163"/>
            <a:lumOff val="26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Integrity </a:t>
          </a:r>
        </a:p>
      </dsp:txBody>
      <dsp:txXfrm>
        <a:off x="2846504" y="1138174"/>
        <a:ext cx="2761039" cy="1138174"/>
      </dsp:txXfrm>
    </dsp:sp>
    <dsp:sp modelId="{CD9966E7-8078-4451-B7E2-68A31CC4739F}">
      <dsp:nvSpPr>
        <dsp:cNvPr id="0" name=""/>
        <dsp:cNvSpPr/>
      </dsp:nvSpPr>
      <dsp:spPr>
        <a:xfrm>
          <a:off x="3753259" y="170726"/>
          <a:ext cx="947529" cy="947529"/>
        </a:xfrm>
        <a:prstGeom prst="ellipse">
          <a:avLst/>
        </a:prstGeom>
        <a:blipFill>
          <a:blip xmlns:r="http://schemas.openxmlformats.org/officeDocument/2006/relationships" r:embed="rId2"/>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0C65FA-156B-46D0-B3CA-671180D4ECD9}">
      <dsp:nvSpPr>
        <dsp:cNvPr id="0" name=""/>
        <dsp:cNvSpPr/>
      </dsp:nvSpPr>
      <dsp:spPr>
        <a:xfrm>
          <a:off x="5690375" y="0"/>
          <a:ext cx="2761039" cy="2845435"/>
        </a:xfrm>
        <a:prstGeom prst="roundRect">
          <a:avLst>
            <a:gd name="adj" fmla="val 10000"/>
          </a:avLst>
        </a:prstGeom>
        <a:solidFill>
          <a:schemeClr val="accent4">
            <a:hueOff val="1970720"/>
            <a:satOff val="326"/>
            <a:lumOff val="53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Responsibility </a:t>
          </a:r>
        </a:p>
      </dsp:txBody>
      <dsp:txXfrm>
        <a:off x="5690375" y="1138174"/>
        <a:ext cx="2761039" cy="1138174"/>
      </dsp:txXfrm>
    </dsp:sp>
    <dsp:sp modelId="{158E498F-FBBC-4E28-9821-389B593915A0}">
      <dsp:nvSpPr>
        <dsp:cNvPr id="0" name=""/>
        <dsp:cNvSpPr/>
      </dsp:nvSpPr>
      <dsp:spPr>
        <a:xfrm>
          <a:off x="6597130" y="170726"/>
          <a:ext cx="947529" cy="947529"/>
        </a:xfrm>
        <a:prstGeom prst="ellipse">
          <a:avLst/>
        </a:prstGeom>
        <a:blipFill>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00C190-E989-48AC-8865-18A0521BEFB3}">
      <dsp:nvSpPr>
        <dsp:cNvPr id="0" name=""/>
        <dsp:cNvSpPr/>
      </dsp:nvSpPr>
      <dsp:spPr>
        <a:xfrm>
          <a:off x="8534246" y="0"/>
          <a:ext cx="2761039" cy="2845435"/>
        </a:xfrm>
        <a:prstGeom prst="roundRect">
          <a:avLst>
            <a:gd name="adj" fmla="val 10000"/>
          </a:avLst>
        </a:prstGeom>
        <a:solidFill>
          <a:schemeClr val="accent4">
            <a:hueOff val="2956080"/>
            <a:satOff val="489"/>
            <a:lumOff val="80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n-GB" sz="3000" kern="1200" dirty="0"/>
            <a:t>Competence </a:t>
          </a:r>
        </a:p>
      </dsp:txBody>
      <dsp:txXfrm>
        <a:off x="8534246" y="1138174"/>
        <a:ext cx="2761039" cy="1138174"/>
      </dsp:txXfrm>
    </dsp:sp>
    <dsp:sp modelId="{004DB667-D365-43B1-B908-94868EBBDEDC}">
      <dsp:nvSpPr>
        <dsp:cNvPr id="0" name=""/>
        <dsp:cNvSpPr/>
      </dsp:nvSpPr>
      <dsp:spPr>
        <a:xfrm>
          <a:off x="9441001" y="170726"/>
          <a:ext cx="947529" cy="947529"/>
        </a:xfrm>
        <a:prstGeom prst="ellipse">
          <a:avLst/>
        </a:prstGeom>
        <a:blipFill>
          <a:blip xmlns:r="http://schemas.openxmlformats.org/officeDocument/2006/relationships" r:embed="rId4"/>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BD9FFA-08AB-4E80-B163-A4AC43B0C620}">
      <dsp:nvSpPr>
        <dsp:cNvPr id="0" name=""/>
        <dsp:cNvSpPr/>
      </dsp:nvSpPr>
      <dsp:spPr>
        <a:xfrm>
          <a:off x="451916" y="2276348"/>
          <a:ext cx="10394086" cy="426815"/>
        </a:xfrm>
        <a:prstGeom prst="leftRight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49A4A8-E3B8-41C5-A89C-0C1D84F9BAB0}">
      <dsp:nvSpPr>
        <dsp:cNvPr id="0" name=""/>
        <dsp:cNvSpPr/>
      </dsp:nvSpPr>
      <dsp:spPr>
        <a:xfrm>
          <a:off x="672006" y="652"/>
          <a:ext cx="2287041" cy="137222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Keep up to date with all legal and ethical policies</a:t>
          </a:r>
        </a:p>
      </dsp:txBody>
      <dsp:txXfrm>
        <a:off x="672006" y="652"/>
        <a:ext cx="2287041" cy="1372225"/>
      </dsp:txXfrm>
    </dsp:sp>
    <dsp:sp modelId="{C3DDB94A-30CD-418E-BA90-99895C94C736}">
      <dsp:nvSpPr>
        <dsp:cNvPr id="0" name=""/>
        <dsp:cNvSpPr/>
      </dsp:nvSpPr>
      <dsp:spPr>
        <a:xfrm>
          <a:off x="3187752" y="652"/>
          <a:ext cx="2287041" cy="137222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tx1"/>
              </a:solidFill>
            </a:rPr>
            <a:t>Consult with colleagues and supervisors</a:t>
          </a:r>
        </a:p>
      </dsp:txBody>
      <dsp:txXfrm>
        <a:off x="3187752" y="652"/>
        <a:ext cx="2287041" cy="1372225"/>
      </dsp:txXfrm>
    </dsp:sp>
    <dsp:sp modelId="{091CBB9C-ABAD-4F63-A77D-5057558CE84A}">
      <dsp:nvSpPr>
        <dsp:cNvPr id="0" name=""/>
        <dsp:cNvSpPr/>
      </dsp:nvSpPr>
      <dsp:spPr>
        <a:xfrm>
          <a:off x="672006" y="1601581"/>
          <a:ext cx="2287041" cy="137222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Establish clear boundaries</a:t>
          </a:r>
        </a:p>
      </dsp:txBody>
      <dsp:txXfrm>
        <a:off x="672006" y="1601581"/>
        <a:ext cx="2287041" cy="1372225"/>
      </dsp:txXfrm>
    </dsp:sp>
    <dsp:sp modelId="{8D64E1D9-FD84-4B59-BB16-D5A3AAC6B85C}">
      <dsp:nvSpPr>
        <dsp:cNvPr id="0" name=""/>
        <dsp:cNvSpPr/>
      </dsp:nvSpPr>
      <dsp:spPr>
        <a:xfrm>
          <a:off x="3187752" y="1601581"/>
          <a:ext cx="2287041" cy="137222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Put client well-being as top priority</a:t>
          </a:r>
        </a:p>
      </dsp:txBody>
      <dsp:txXfrm>
        <a:off x="3187752" y="1601581"/>
        <a:ext cx="2287041" cy="1372225"/>
      </dsp:txXfrm>
    </dsp:sp>
    <dsp:sp modelId="{D4C6098E-FD69-4625-904D-B8E8EFBE12C5}">
      <dsp:nvSpPr>
        <dsp:cNvPr id="0" name=""/>
        <dsp:cNvSpPr/>
      </dsp:nvSpPr>
      <dsp:spPr>
        <a:xfrm>
          <a:off x="1929879" y="3202511"/>
          <a:ext cx="2287041" cy="137222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Be aware of own biases and remain impartial</a:t>
          </a:r>
        </a:p>
      </dsp:txBody>
      <dsp:txXfrm>
        <a:off x="1929879" y="3202511"/>
        <a:ext cx="2287041" cy="137222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7371277-867B-4F79-B626-5D15310F0B2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a:p>
        </p:txBody>
      </p:sp>
      <p:sp>
        <p:nvSpPr>
          <p:cNvPr id="3" name="Date Placeholder 2">
            <a:extLst>
              <a:ext uri="{FF2B5EF4-FFF2-40B4-BE49-F238E27FC236}">
                <a16:creationId xmlns:a16="http://schemas.microsoft.com/office/drawing/2014/main" id="{DD0F123B-AFBA-49F9-9E86-24F100D1F1E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4DC31BE2-E78D-4ABE-8EDB-4AD36DF398A3}" type="datetimeFigureOut">
              <a:rPr lang="en-GB" smtClean="0"/>
              <a:t>31/10/2025</a:t>
            </a:fld>
            <a:endParaRPr lang="en-GB"/>
          </a:p>
        </p:txBody>
      </p:sp>
      <p:sp>
        <p:nvSpPr>
          <p:cNvPr id="4" name="Footer Placeholder 3">
            <a:extLst>
              <a:ext uri="{FF2B5EF4-FFF2-40B4-BE49-F238E27FC236}">
                <a16:creationId xmlns:a16="http://schemas.microsoft.com/office/drawing/2014/main" id="{6C879063-21AE-4790-85A4-50D17E2D826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a:p>
        </p:txBody>
      </p:sp>
      <p:sp>
        <p:nvSpPr>
          <p:cNvPr id="5" name="Slide Number Placeholder 4">
            <a:extLst>
              <a:ext uri="{FF2B5EF4-FFF2-40B4-BE49-F238E27FC236}">
                <a16:creationId xmlns:a16="http://schemas.microsoft.com/office/drawing/2014/main" id="{F29F5F78-3D9C-4E5F-A866-96C1DD86FE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63FF618-F07E-477B-AA5D-612E7A56D407}" type="slidenum">
              <a:rPr lang="en-GB" smtClean="0"/>
              <a:t>‹#›</a:t>
            </a:fld>
            <a:endParaRPr lang="en-GB"/>
          </a:p>
        </p:txBody>
      </p:sp>
    </p:spTree>
    <p:extLst>
      <p:ext uri="{BB962C8B-B14F-4D97-AF65-F5344CB8AC3E}">
        <p14:creationId xmlns:p14="http://schemas.microsoft.com/office/powerpoint/2010/main" val="19253317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D4B3339F-6CEA-4641-BE08-40DAFD6FCF25}" type="datetimeFigureOut">
              <a:rPr lang="en-GB" smtClean="0"/>
              <a:t>31/10/2025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DEF75CB5-5666-5049-9AE0-38EFD385C21E}" type="slidenum">
              <a:rPr lang="en-GB" smtClean="0"/>
              <a:t>‹#›</a:t>
            </a:fld>
            <a:endParaRPr lang="en-GB" dirty="0"/>
          </a:p>
        </p:txBody>
      </p:sp>
    </p:spTree>
    <p:extLst>
      <p:ext uri="{BB962C8B-B14F-4D97-AF65-F5344CB8AC3E}">
        <p14:creationId xmlns:p14="http://schemas.microsoft.com/office/powerpoint/2010/main" val="4755626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DEF75CB5-5666-5049-9AE0-38EFD385C21E}" type="slidenum">
              <a:rPr lang="en-GB" smtClean="0"/>
              <a:t>1</a:t>
            </a:fld>
            <a:endParaRPr lang="en-GB"/>
          </a:p>
        </p:txBody>
      </p:sp>
    </p:spTree>
    <p:extLst>
      <p:ext uri="{BB962C8B-B14F-4D97-AF65-F5344CB8AC3E}">
        <p14:creationId xmlns:p14="http://schemas.microsoft.com/office/powerpoint/2010/main" val="2579090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DEF75CB5-5666-5049-9AE0-38EFD385C21E}" type="slidenum">
              <a:rPr lang="en-GB" smtClean="0"/>
              <a:t>3</a:t>
            </a:fld>
            <a:endParaRPr lang="en-GB"/>
          </a:p>
        </p:txBody>
      </p:sp>
    </p:spTree>
    <p:extLst>
      <p:ext uri="{BB962C8B-B14F-4D97-AF65-F5344CB8AC3E}">
        <p14:creationId xmlns:p14="http://schemas.microsoft.com/office/powerpoint/2010/main" val="2913805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DEF75CB5-5666-5049-9AE0-38EFD385C21E}" type="slidenum">
              <a:rPr lang="en-GB" smtClean="0"/>
              <a:t>5</a:t>
            </a:fld>
            <a:endParaRPr lang="en-GB"/>
          </a:p>
        </p:txBody>
      </p:sp>
    </p:spTree>
    <p:extLst>
      <p:ext uri="{BB962C8B-B14F-4D97-AF65-F5344CB8AC3E}">
        <p14:creationId xmlns:p14="http://schemas.microsoft.com/office/powerpoint/2010/main" val="3177418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DEF75CB5-5666-5049-9AE0-38EFD385C21E}" type="slidenum">
              <a:rPr lang="en-GB" smtClean="0"/>
              <a:t>6</a:t>
            </a:fld>
            <a:endParaRPr lang="en-GB"/>
          </a:p>
        </p:txBody>
      </p:sp>
    </p:spTree>
    <p:extLst>
      <p:ext uri="{BB962C8B-B14F-4D97-AF65-F5344CB8AC3E}">
        <p14:creationId xmlns:p14="http://schemas.microsoft.com/office/powerpoint/2010/main" val="3398752461"/>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ised Layout">
    <p:bg>
      <p:bgPr>
        <a:gradFill>
          <a:gsLst>
            <a:gs pos="93000">
              <a:schemeClr val="tx2"/>
            </a:gs>
            <a:gs pos="81000">
              <a:schemeClr val="accent6">
                <a:lumMod val="50000"/>
              </a:schemeClr>
            </a:gs>
            <a:gs pos="27000">
              <a:schemeClr val="tx1"/>
            </a:gs>
            <a:gs pos="8000">
              <a:schemeClr val="accent4">
                <a:lumMod val="75000"/>
              </a:schemeClr>
            </a:gs>
            <a:gs pos="0">
              <a:schemeClr val="accent4"/>
            </a:gs>
            <a:gs pos="99000">
              <a:schemeClr val="tx2">
                <a:lumMod val="40000"/>
                <a:lumOff val="60000"/>
              </a:schemeClr>
            </a:gs>
          </a:gsLst>
          <a:lin ang="12600000" scaled="0"/>
        </a:gradFill>
        <a:effectLst/>
      </p:bgPr>
    </p:bg>
    <p:spTree>
      <p:nvGrpSpPr>
        <p:cNvPr id="1" name=""/>
        <p:cNvGrpSpPr/>
        <p:nvPr/>
      </p:nvGrpSpPr>
      <p:grpSpPr>
        <a:xfrm>
          <a:off x="0" y="0"/>
          <a:ext cx="0" cy="0"/>
          <a:chOff x="0" y="0"/>
          <a:chExt cx="0" cy="0"/>
        </a:xfrm>
      </p:grpSpPr>
      <p:pic>
        <p:nvPicPr>
          <p:cNvPr id="10" name="Content Placeholder 14">
            <a:extLst>
              <a:ext uri="{FF2B5EF4-FFF2-40B4-BE49-F238E27FC236}">
                <a16:creationId xmlns:a16="http://schemas.microsoft.com/office/drawing/2014/main" id="{F6856948-14CB-159E-5A7C-80A011564123}"/>
              </a:ext>
            </a:extLst>
          </p:cNvPr>
          <p:cNvPicPr>
            <a:picLocks noChangeAspect="1"/>
          </p:cNvPicPr>
          <p:nvPr userDrawn="1"/>
        </p:nvPicPr>
        <p:blipFill>
          <a:blip r:embed="rId2">
            <a:alphaModFix amt="33000"/>
            <a:extLst>
              <a:ext uri="{BEBA8EAE-BF5A-486C-A8C5-ECC9F3942E4B}">
                <a14:imgProps xmlns:a14="http://schemas.microsoft.com/office/drawing/2010/main">
                  <a14:imgLayer r:embed="rId3">
                    <a14:imgEffect>
                      <a14:brightnessContrast bright="-57000"/>
                    </a14:imgEffect>
                  </a14:imgLayer>
                </a14:imgProps>
              </a:ext>
            </a:extLst>
          </a:blip>
          <a:srcRect t="185" b="185"/>
          <a:stretch/>
        </p:blipFill>
        <p:spPr>
          <a:xfrm>
            <a:off x="0" y="0"/>
            <a:ext cx="12192000" cy="6832599"/>
          </a:xfrm>
          <a:prstGeom prst="rect">
            <a:avLst/>
          </a:prstGeom>
        </p:spPr>
      </p:pic>
      <p:pic>
        <p:nvPicPr>
          <p:cNvPr id="9" name="Content Placeholder 14">
            <a:extLst>
              <a:ext uri="{FF2B5EF4-FFF2-40B4-BE49-F238E27FC236}">
                <a16:creationId xmlns:a16="http://schemas.microsoft.com/office/drawing/2014/main" id="{7FFF1F47-49A0-3608-5C50-3C57415465BC}"/>
              </a:ext>
            </a:extLst>
          </p:cNvPr>
          <p:cNvPicPr>
            <a:picLocks noChangeAspect="1"/>
          </p:cNvPicPr>
          <p:nvPr userDrawn="1"/>
        </p:nvPicPr>
        <p:blipFill rotWithShape="1">
          <a:blip r:embed="rId4"/>
          <a:srcRect l="10901" t="2692" r="9005" b="2173"/>
          <a:stretch/>
        </p:blipFill>
        <p:spPr>
          <a:xfrm>
            <a:off x="-3" y="37"/>
            <a:ext cx="12192000" cy="6853863"/>
          </a:xfrm>
          <a:prstGeom prst="rect">
            <a:avLst/>
          </a:prstGeom>
        </p:spPr>
      </p:pic>
      <p:sp>
        <p:nvSpPr>
          <p:cNvPr id="2" name="Title 1">
            <a:extLst>
              <a:ext uri="{FF2B5EF4-FFF2-40B4-BE49-F238E27FC236}">
                <a16:creationId xmlns:a16="http://schemas.microsoft.com/office/drawing/2014/main" id="{3A462FF1-D97D-8505-FE7F-8B2DB411A8B1}"/>
              </a:ext>
            </a:extLst>
          </p:cNvPr>
          <p:cNvSpPr>
            <a:spLocks noGrp="1"/>
          </p:cNvSpPr>
          <p:nvPr>
            <p:ph type="title" hasCustomPrompt="1"/>
          </p:nvPr>
        </p:nvSpPr>
        <p:spPr>
          <a:xfrm>
            <a:off x="0" y="2527164"/>
            <a:ext cx="12191998" cy="1323440"/>
          </a:xfrm>
        </p:spPr>
        <p:txBody>
          <a:bodyPr rtlCol="0">
            <a:noAutofit/>
          </a:bodyPr>
          <a:lstStyle>
            <a:lvl1pPr algn="ctr">
              <a:defRPr lang="en-GB" sz="6000" kern="1200" spc="2200" baseline="0">
                <a:solidFill>
                  <a:schemeClr val="accent5"/>
                </a:solidFill>
              </a:defRPr>
            </a:lvl1pPr>
          </a:lstStyle>
          <a:p>
            <a:pPr rtl="0"/>
            <a:r>
              <a:rPr lang="en-GB"/>
              <a:t>Click to edit title</a:t>
            </a:r>
          </a:p>
        </p:txBody>
      </p:sp>
      <p:sp>
        <p:nvSpPr>
          <p:cNvPr id="12" name="Subtitle 2">
            <a:extLst>
              <a:ext uri="{FF2B5EF4-FFF2-40B4-BE49-F238E27FC236}">
                <a16:creationId xmlns:a16="http://schemas.microsoft.com/office/drawing/2014/main" id="{58B9CAE2-F3DD-D6D3-96C8-D947A4117752}"/>
              </a:ext>
            </a:extLst>
          </p:cNvPr>
          <p:cNvSpPr>
            <a:spLocks noGrp="1"/>
          </p:cNvSpPr>
          <p:nvPr>
            <p:ph type="subTitle" idx="1" hasCustomPrompt="1"/>
          </p:nvPr>
        </p:nvSpPr>
        <p:spPr>
          <a:xfrm>
            <a:off x="3" y="3558868"/>
            <a:ext cx="12191997" cy="781119"/>
          </a:xfrm>
        </p:spPr>
        <p:txBody>
          <a:bodyPr rtlCol="0">
            <a:noAutofit/>
          </a:bodyPr>
          <a:lstStyle>
            <a:lvl1pPr marL="0" indent="0" algn="ctr">
              <a:buNone/>
              <a:defRPr lang="en-GB" sz="4000" b="0" i="0" spc="1800" baseline="0">
                <a:solidFill>
                  <a:schemeClr val="bg1"/>
                </a:solidFill>
                <a:latin typeface="Biome Light" panose="020B0303030204020804" pitchFamily="34" charset="0"/>
                <a:cs typeface="Biome Light" panose="020B0303030204020804" pitchFamily="34" charset="0"/>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subtitle</a:t>
            </a:r>
          </a:p>
        </p:txBody>
      </p:sp>
      <p:sp>
        <p:nvSpPr>
          <p:cNvPr id="8" name="Text Placeholder 9">
            <a:extLst>
              <a:ext uri="{FF2B5EF4-FFF2-40B4-BE49-F238E27FC236}">
                <a16:creationId xmlns:a16="http://schemas.microsoft.com/office/drawing/2014/main" id="{07BA9FA4-8138-9E88-1DA3-FE01F56721B5}"/>
              </a:ext>
            </a:extLst>
          </p:cNvPr>
          <p:cNvSpPr>
            <a:spLocks noGrp="1"/>
          </p:cNvSpPr>
          <p:nvPr>
            <p:ph type="body" sz="quarter" idx="10" hasCustomPrompt="1"/>
          </p:nvPr>
        </p:nvSpPr>
        <p:spPr>
          <a:xfrm>
            <a:off x="0" y="5532550"/>
            <a:ext cx="12192000" cy="1323440"/>
          </a:xfrm>
          <a:solidFill>
            <a:schemeClr val="tx1">
              <a:alpha val="61961"/>
            </a:schemeClr>
          </a:solidFill>
        </p:spPr>
        <p:txBody>
          <a:bodyPr lIns="0" tIns="0" rIns="0" bIns="0" rtlCol="0" anchor="ctr" anchorCtr="0">
            <a:noAutofit/>
          </a:bodyPr>
          <a:lstStyle>
            <a:lvl1pPr marL="0" indent="0" algn="ctr">
              <a:lnSpc>
                <a:spcPct val="60000"/>
              </a:lnSpc>
              <a:buNone/>
              <a:defRPr lang="en-GB" sz="2000" b="0" i="0" spc="300">
                <a:solidFill>
                  <a:schemeClr val="bg1"/>
                </a:solidFill>
                <a:latin typeface="+mn-lt"/>
                <a:cs typeface="Arial" panose="020B0604020202020204" pitchFamily="34" charset="0"/>
              </a:defRPr>
            </a:lvl1pPr>
          </a:lstStyle>
          <a:p>
            <a:pPr lvl="0" rtl="0"/>
            <a:r>
              <a:rPr lang="en-GB"/>
              <a:t>Click to edit master text style</a:t>
            </a:r>
          </a:p>
        </p:txBody>
      </p:sp>
    </p:spTree>
    <p:extLst>
      <p:ext uri="{BB962C8B-B14F-4D97-AF65-F5344CB8AC3E}">
        <p14:creationId xmlns:p14="http://schemas.microsoft.com/office/powerpoint/2010/main" val="4119321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Custom Layout">
    <p:bg>
      <p:bgPr>
        <a:gradFill>
          <a:gsLst>
            <a:gs pos="81987">
              <a:schemeClr val="accent6">
                <a:lumMod val="50000"/>
              </a:schemeClr>
            </a:gs>
            <a:gs pos="35040">
              <a:srgbClr val="020B11"/>
            </a:gs>
            <a:gs pos="11979">
              <a:schemeClr val="accent4">
                <a:lumMod val="50000"/>
              </a:schemeClr>
            </a:gs>
            <a:gs pos="0">
              <a:schemeClr val="accent4"/>
            </a:gs>
            <a:gs pos="99000">
              <a:schemeClr val="tx2"/>
            </a:gs>
          </a:gsLst>
          <a:lin ang="5400000" scaled="1"/>
        </a:gradFill>
        <a:effectLst/>
      </p:bgPr>
    </p:bg>
    <p:spTree>
      <p:nvGrpSpPr>
        <p:cNvPr id="1" name=""/>
        <p:cNvGrpSpPr/>
        <p:nvPr/>
      </p:nvGrpSpPr>
      <p:grpSpPr>
        <a:xfrm>
          <a:off x="0" y="0"/>
          <a:ext cx="0" cy="0"/>
          <a:chOff x="0" y="0"/>
          <a:chExt cx="0" cy="0"/>
        </a:xfrm>
      </p:grpSpPr>
      <p:pic>
        <p:nvPicPr>
          <p:cNvPr id="24" name="Content Placeholder 14">
            <a:extLst>
              <a:ext uri="{FF2B5EF4-FFF2-40B4-BE49-F238E27FC236}">
                <a16:creationId xmlns:a16="http://schemas.microsoft.com/office/drawing/2014/main" id="{BD0D7128-6130-EE47-90ED-D45A35B4385D}"/>
              </a:ext>
            </a:extLst>
          </p:cNvPr>
          <p:cNvPicPr>
            <a:picLocks noChangeAspect="1"/>
          </p:cNvPicPr>
          <p:nvPr userDrawn="1"/>
        </p:nvPicPr>
        <p:blipFill>
          <a:blip r:embed="rId2">
            <a:alphaModFix amt="33000"/>
            <a:extLst>
              <a:ext uri="{BEBA8EAE-BF5A-486C-A8C5-ECC9F3942E4B}">
                <a14:imgProps xmlns:a14="http://schemas.microsoft.com/office/drawing/2010/main">
                  <a14:imgLayer r:embed="rId3">
                    <a14:imgEffect>
                      <a14:brightnessContrast bright="-57000"/>
                    </a14:imgEffect>
                  </a14:imgLayer>
                </a14:imgProps>
              </a:ext>
            </a:extLst>
          </a:blip>
          <a:srcRect t="185" b="185"/>
          <a:stretch/>
        </p:blipFill>
        <p:spPr>
          <a:xfrm>
            <a:off x="-6228" y="3074"/>
            <a:ext cx="12192000" cy="6854926"/>
          </a:xfrm>
          <a:prstGeom prst="rect">
            <a:avLst/>
          </a:prstGeom>
        </p:spPr>
      </p:pic>
      <p:pic>
        <p:nvPicPr>
          <p:cNvPr id="6" name="Content Placeholder 14">
            <a:extLst>
              <a:ext uri="{FF2B5EF4-FFF2-40B4-BE49-F238E27FC236}">
                <a16:creationId xmlns:a16="http://schemas.microsoft.com/office/drawing/2014/main" id="{14AC0A97-7D79-3DBE-FB53-A9EBFD806E06}"/>
              </a:ext>
            </a:extLst>
          </p:cNvPr>
          <p:cNvPicPr>
            <a:picLocks noChangeAspect="1"/>
          </p:cNvPicPr>
          <p:nvPr userDrawn="1"/>
        </p:nvPicPr>
        <p:blipFill rotWithShape="1">
          <a:blip r:embed="rId4"/>
          <a:srcRect l="151" t="2692" r="49052" b="2173"/>
          <a:stretch/>
        </p:blipFill>
        <p:spPr>
          <a:xfrm>
            <a:off x="4455845" y="-6350"/>
            <a:ext cx="7732295" cy="6853863"/>
          </a:xfrm>
          <a:prstGeom prst="rect">
            <a:avLst/>
          </a:prstGeom>
        </p:spPr>
      </p:pic>
      <p:sp>
        <p:nvSpPr>
          <p:cNvPr id="7" name="Rectangle 6">
            <a:extLst>
              <a:ext uri="{FF2B5EF4-FFF2-40B4-BE49-F238E27FC236}">
                <a16:creationId xmlns:a16="http://schemas.microsoft.com/office/drawing/2014/main" id="{F5F19E97-D266-0158-DB58-8B80C6AE8445}"/>
              </a:ext>
            </a:extLst>
          </p:cNvPr>
          <p:cNvSpPr/>
          <p:nvPr userDrawn="1"/>
        </p:nvSpPr>
        <p:spPr>
          <a:xfrm>
            <a:off x="-1" y="0"/>
            <a:ext cx="8784040" cy="6859155"/>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51E83F98-B388-2594-BACB-E3DB652C97D5}"/>
              </a:ext>
            </a:extLst>
          </p:cNvPr>
          <p:cNvSpPr>
            <a:spLocks noGrp="1"/>
          </p:cNvSpPr>
          <p:nvPr>
            <p:ph type="title" hasCustomPrompt="1"/>
          </p:nvPr>
        </p:nvSpPr>
        <p:spPr>
          <a:xfrm>
            <a:off x="1003661" y="1052108"/>
            <a:ext cx="6910627" cy="1164882"/>
          </a:xfrm>
        </p:spPr>
        <p:txBody>
          <a:bodyPr rtlCol="0" anchor="b">
            <a:noAutofit/>
          </a:bodyPr>
          <a:lstStyle>
            <a:defPPr>
              <a:defRPr lang="en-GB"/>
            </a:defPPr>
          </a:lstStyle>
          <a:p>
            <a:pPr rtl="0"/>
            <a:r>
              <a:rPr lang="en-GB"/>
              <a:t>Click to edit title style</a:t>
            </a:r>
          </a:p>
        </p:txBody>
      </p:sp>
      <p:sp>
        <p:nvSpPr>
          <p:cNvPr id="13" name="Oval 12">
            <a:extLst>
              <a:ext uri="{FF2B5EF4-FFF2-40B4-BE49-F238E27FC236}">
                <a16:creationId xmlns:a16="http://schemas.microsoft.com/office/drawing/2014/main" id="{FAEE2076-2104-00E8-4FC5-D2D1939662A8}"/>
              </a:ext>
            </a:extLst>
          </p:cNvPr>
          <p:cNvSpPr/>
          <p:nvPr userDrawn="1"/>
        </p:nvSpPr>
        <p:spPr>
          <a:xfrm>
            <a:off x="1876516" y="842493"/>
            <a:ext cx="144379" cy="144379"/>
          </a:xfrm>
          <a:prstGeom prst="ellipse">
            <a:avLst/>
          </a:prstGeom>
          <a:noFill/>
          <a:ln>
            <a:solidFill>
              <a:schemeClr val="accent4">
                <a:lumMod val="60000"/>
                <a:lumOff val="4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14" name="Oval 13">
            <a:extLst>
              <a:ext uri="{FF2B5EF4-FFF2-40B4-BE49-F238E27FC236}">
                <a16:creationId xmlns:a16="http://schemas.microsoft.com/office/drawing/2014/main" id="{529EA78E-CF91-A313-1EA3-1B737189BE6A}"/>
              </a:ext>
            </a:extLst>
          </p:cNvPr>
          <p:cNvSpPr/>
          <p:nvPr userDrawn="1"/>
        </p:nvSpPr>
        <p:spPr>
          <a:xfrm>
            <a:off x="3272500" y="5713197"/>
            <a:ext cx="144379" cy="144379"/>
          </a:xfrm>
          <a:prstGeom prst="ellipse">
            <a:avLst/>
          </a:prstGeom>
          <a:noFill/>
          <a:ln>
            <a:solidFill>
              <a:schemeClr val="accent4">
                <a:lumMod val="60000"/>
                <a:lumOff val="4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1" name="Text Placeholder 19">
            <a:extLst>
              <a:ext uri="{FF2B5EF4-FFF2-40B4-BE49-F238E27FC236}">
                <a16:creationId xmlns:a16="http://schemas.microsoft.com/office/drawing/2014/main" id="{BC4BAB7B-AB4F-FB57-387C-7A8618043E21}"/>
              </a:ext>
            </a:extLst>
          </p:cNvPr>
          <p:cNvSpPr>
            <a:spLocks noGrp="1"/>
          </p:cNvSpPr>
          <p:nvPr>
            <p:ph type="body" sz="quarter" idx="30"/>
          </p:nvPr>
        </p:nvSpPr>
        <p:spPr>
          <a:xfrm>
            <a:off x="1025623" y="2530837"/>
            <a:ext cx="6888665" cy="961087"/>
          </a:xfrm>
        </p:spPr>
        <p:txBody>
          <a:bodyPr rtlCol="0">
            <a:noAutofit/>
          </a:bodyPr>
          <a:lstStyle>
            <a:lvl1pPr>
              <a:lnSpc>
                <a:spcPct val="140000"/>
              </a:lnSpc>
              <a:defRPr lang="en-GB" sz="2000"/>
            </a:lvl1pPr>
          </a:lstStyle>
          <a:p>
            <a:pPr lvl="0" rtl="0"/>
            <a:r>
              <a:rPr lang="en-US"/>
              <a:t>Click to edit Master text styles</a:t>
            </a:r>
          </a:p>
        </p:txBody>
      </p:sp>
      <p:sp>
        <p:nvSpPr>
          <p:cNvPr id="18" name="Text Placeholder 5">
            <a:extLst>
              <a:ext uri="{FF2B5EF4-FFF2-40B4-BE49-F238E27FC236}">
                <a16:creationId xmlns:a16="http://schemas.microsoft.com/office/drawing/2014/main" id="{7512376E-E81C-EEBC-A5F9-53785637088E}"/>
              </a:ext>
            </a:extLst>
          </p:cNvPr>
          <p:cNvSpPr>
            <a:spLocks noGrp="1"/>
          </p:cNvSpPr>
          <p:nvPr>
            <p:ph type="body" sz="quarter" idx="28" hasCustomPrompt="1"/>
          </p:nvPr>
        </p:nvSpPr>
        <p:spPr>
          <a:xfrm>
            <a:off x="1025624" y="3617963"/>
            <a:ext cx="6888665" cy="2241805"/>
          </a:xfrm>
        </p:spPr>
        <p:txBody>
          <a:bodyPr rtlCol="0" anchor="t">
            <a:noAutofit/>
          </a:bodyPr>
          <a:lstStyle>
            <a:lvl1pPr marL="285750" marR="0" indent="-285750" algn="l" defTabSz="914400" rtl="0" eaLnBrk="1" fontAlgn="auto" latinLnBrk="0" hangingPunct="1">
              <a:lnSpc>
                <a:spcPct val="150000"/>
              </a:lnSpc>
              <a:spcBef>
                <a:spcPts val="1000"/>
              </a:spcBef>
              <a:spcAft>
                <a:spcPts val="0"/>
              </a:spcAft>
              <a:buClr>
                <a:schemeClr val="accent6"/>
              </a:buClr>
              <a:buSzTx/>
              <a:buFont typeface="Arial" panose="020B0604020202020204" pitchFamily="34" charset="0"/>
              <a:buChar char="•"/>
              <a:tabLst/>
              <a:defRPr lang="en-GB" sz="1600">
                <a:solidFill>
                  <a:schemeClr val="bg1"/>
                </a:solidFill>
                <a:latin typeface="+mn-lt"/>
                <a:cs typeface="Biome" panose="020B0503030204020804" pitchFamily="34" charset="0"/>
              </a:defRPr>
            </a:lvl1pPr>
          </a:lstStyle>
          <a:p>
            <a:pPr marL="285750" marR="0" lvl="0" indent="-285750" algn="l" defTabSz="914400" rtl="0" eaLnBrk="1" fontAlgn="auto" latinLnBrk="0" hangingPunct="1">
              <a:lnSpc>
                <a:spcPct val="100000"/>
              </a:lnSpc>
              <a:spcBef>
                <a:spcPts val="1000"/>
              </a:spcBef>
              <a:spcAft>
                <a:spcPts val="0"/>
              </a:spcAft>
              <a:buClr>
                <a:schemeClr val="accent6"/>
              </a:buClr>
              <a:buSzTx/>
              <a:tabLst/>
              <a:defRPr lang="en-GB"/>
            </a:pPr>
            <a:r>
              <a:rPr lang="en-GB">
                <a:solidFill>
                  <a:schemeClr val="bg1"/>
                </a:solidFill>
              </a:rPr>
              <a:t>Click to edit master text style</a:t>
            </a:r>
          </a:p>
          <a:p>
            <a:pPr marL="285750" marR="0" lvl="0" indent="-285750" algn="l" defTabSz="914400" rtl="0" eaLnBrk="1" fontAlgn="auto" latinLnBrk="0" hangingPunct="1">
              <a:lnSpc>
                <a:spcPct val="100000"/>
              </a:lnSpc>
              <a:spcBef>
                <a:spcPts val="1000"/>
              </a:spcBef>
              <a:spcAft>
                <a:spcPts val="0"/>
              </a:spcAft>
              <a:buClr>
                <a:schemeClr val="accent6"/>
              </a:buClr>
              <a:buSzTx/>
              <a:tabLst/>
              <a:defRPr lang="en-GB"/>
            </a:pPr>
            <a:r>
              <a:rPr lang="en-GB">
                <a:solidFill>
                  <a:schemeClr val="bg1"/>
                </a:solidFill>
              </a:rPr>
              <a:t>Click to edit master text style</a:t>
            </a:r>
          </a:p>
          <a:p>
            <a:pPr marL="285750" marR="0" lvl="0" indent="-285750" algn="l" defTabSz="914400" rtl="0" eaLnBrk="1" fontAlgn="auto" latinLnBrk="0" hangingPunct="1">
              <a:lnSpc>
                <a:spcPct val="100000"/>
              </a:lnSpc>
              <a:spcBef>
                <a:spcPts val="1000"/>
              </a:spcBef>
              <a:spcAft>
                <a:spcPts val="0"/>
              </a:spcAft>
              <a:buClr>
                <a:schemeClr val="accent6"/>
              </a:buClr>
              <a:buSzTx/>
              <a:buFont typeface="Arial" panose="020B0604020202020204" pitchFamily="34" charset="0"/>
              <a:buChar char="•"/>
              <a:tabLst/>
              <a:defRPr lang="en-GB"/>
            </a:pPr>
            <a:r>
              <a:rPr lang="en-GB">
                <a:solidFill>
                  <a:schemeClr val="bg1"/>
                </a:solidFill>
              </a:rPr>
              <a:t>Click to edit master text style</a:t>
            </a:r>
          </a:p>
          <a:p>
            <a:pPr marL="285750" marR="0" lvl="0" indent="-285750" algn="l" defTabSz="914400" rtl="0" eaLnBrk="1" fontAlgn="auto" latinLnBrk="0" hangingPunct="1">
              <a:lnSpc>
                <a:spcPct val="100000"/>
              </a:lnSpc>
              <a:spcBef>
                <a:spcPts val="1000"/>
              </a:spcBef>
              <a:spcAft>
                <a:spcPts val="0"/>
              </a:spcAft>
              <a:buClr>
                <a:schemeClr val="accent6"/>
              </a:buClr>
              <a:buSzTx/>
              <a:tabLst/>
              <a:defRPr lang="en-GB"/>
            </a:pPr>
            <a:endParaRPr lang="en-GB" dirty="0">
              <a:solidFill>
                <a:schemeClr val="bg1"/>
              </a:solidFill>
            </a:endParaRPr>
          </a:p>
          <a:p>
            <a:pPr rtl="0"/>
            <a:endParaRPr lang="en-GB" dirty="0">
              <a:solidFill>
                <a:schemeClr val="bg1"/>
              </a:solidFill>
            </a:endParaRPr>
          </a:p>
          <a:p>
            <a:pPr rtl="0"/>
            <a:endParaRPr lang="en-GB" dirty="0">
              <a:solidFill>
                <a:schemeClr val="bg1"/>
              </a:solidFill>
            </a:endParaRPr>
          </a:p>
        </p:txBody>
      </p:sp>
      <p:cxnSp>
        <p:nvCxnSpPr>
          <p:cNvPr id="15" name="Straight Connector 14">
            <a:extLst>
              <a:ext uri="{FF2B5EF4-FFF2-40B4-BE49-F238E27FC236}">
                <a16:creationId xmlns:a16="http://schemas.microsoft.com/office/drawing/2014/main" id="{A67E9B3C-3EC9-30D0-6EEC-FFD2F1067447}"/>
              </a:ext>
            </a:extLst>
          </p:cNvPr>
          <p:cNvCxnSpPr>
            <a:cxnSpLocks/>
          </p:cNvCxnSpPr>
          <p:nvPr userDrawn="1"/>
        </p:nvCxnSpPr>
        <p:spPr>
          <a:xfrm>
            <a:off x="-12590" y="2359726"/>
            <a:ext cx="5320086" cy="0"/>
          </a:xfrm>
          <a:prstGeom prst="line">
            <a:avLst/>
          </a:prstGeom>
          <a:ln w="25400">
            <a:gradFill>
              <a:gsLst>
                <a:gs pos="0">
                  <a:schemeClr val="accent4">
                    <a:lumMod val="50000"/>
                  </a:schemeClr>
                </a:gs>
                <a:gs pos="100000">
                  <a:schemeClr val="accent6"/>
                </a:gs>
              </a:gsLst>
              <a:lin ang="10800000" scaled="0"/>
            </a:gradFill>
          </a:ln>
        </p:spPr>
        <p:style>
          <a:lnRef idx="1">
            <a:schemeClr val="accent1"/>
          </a:lnRef>
          <a:fillRef idx="0">
            <a:schemeClr val="accent1"/>
          </a:fillRef>
          <a:effectRef idx="0">
            <a:schemeClr val="accent1"/>
          </a:effectRef>
          <a:fontRef idx="minor">
            <a:schemeClr val="tx1"/>
          </a:fontRef>
        </p:style>
      </p:cxnSp>
      <p:sp>
        <p:nvSpPr>
          <p:cNvPr id="17" name="Footer Placeholder 4">
            <a:extLst>
              <a:ext uri="{FF2B5EF4-FFF2-40B4-BE49-F238E27FC236}">
                <a16:creationId xmlns:a16="http://schemas.microsoft.com/office/drawing/2014/main" id="{CB971EAC-E57B-EF86-ED6F-AE35987CDF0C}"/>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9" name="Slide Number Placeholder 5">
            <a:extLst>
              <a:ext uri="{FF2B5EF4-FFF2-40B4-BE49-F238E27FC236}">
                <a16:creationId xmlns:a16="http://schemas.microsoft.com/office/drawing/2014/main" id="{8A0ED8DF-4F9C-BDFE-68ED-49B03A5441CE}"/>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6" name="Graphic 12">
            <a:extLst>
              <a:ext uri="{FF2B5EF4-FFF2-40B4-BE49-F238E27FC236}">
                <a16:creationId xmlns:a16="http://schemas.microsoft.com/office/drawing/2014/main" id="{44BC0460-E5E3-23E3-6335-36CF4BEB87F3}"/>
              </a:ext>
            </a:extLst>
          </p:cNvPr>
          <p:cNvSpPr/>
          <p:nvPr userDrawn="1"/>
        </p:nvSpPr>
        <p:spPr>
          <a:xfrm>
            <a:off x="2360199" y="596691"/>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161666230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bg>
      <p:bgPr>
        <a:gradFill>
          <a:gsLst>
            <a:gs pos="100000">
              <a:schemeClr val="tx2"/>
            </a:gs>
            <a:gs pos="81000">
              <a:schemeClr val="accent6"/>
            </a:gs>
            <a:gs pos="31000">
              <a:srgbClr val="02090E"/>
            </a:gs>
            <a:gs pos="14000">
              <a:schemeClr val="accent4">
                <a:lumMod val="75000"/>
              </a:schemeClr>
            </a:gs>
            <a:gs pos="0">
              <a:schemeClr val="accent4"/>
            </a:gs>
          </a:gsLst>
          <a:lin ang="7800000" scaled="0"/>
        </a:gradFill>
        <a:effectLst/>
      </p:bgPr>
    </p:bg>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E699CB90-DCF5-D9AC-0A86-1E02CB3418D4}"/>
              </a:ext>
            </a:extLst>
          </p:cNvPr>
          <p:cNvPicPr>
            <a:picLocks noChangeAspect="1"/>
          </p:cNvPicPr>
          <p:nvPr userDrawn="1"/>
        </p:nvPicPr>
        <p:blipFill>
          <a:blip r:embed="rId2">
            <a:alphaModFix amt="18000"/>
          </a:blip>
          <a:srcRect/>
          <a:stretch/>
        </p:blipFill>
        <p:spPr>
          <a:xfrm>
            <a:off x="0" y="11089"/>
            <a:ext cx="12192000" cy="6858000"/>
          </a:xfrm>
          <a:prstGeom prst="rect">
            <a:avLst/>
          </a:prstGeom>
          <a:effectLst>
            <a:outerShdw blurRad="50800" dist="50800" sx="1000" sy="1000" algn="ctr" rotWithShape="0">
              <a:srgbClr val="000000"/>
            </a:outerShdw>
            <a:reflection endPos="0" dist="50800" dir="5400000" sy="-100000" algn="bl" rotWithShape="0"/>
          </a:effectLst>
        </p:spPr>
      </p:pic>
      <p:sp>
        <p:nvSpPr>
          <p:cNvPr id="36" name="Rectangle 35">
            <a:extLst>
              <a:ext uri="{FF2B5EF4-FFF2-40B4-BE49-F238E27FC236}">
                <a16:creationId xmlns:a16="http://schemas.microsoft.com/office/drawing/2014/main" id="{0ADD8375-FF36-FC51-FBBD-A4EBCE6D932A}"/>
              </a:ext>
            </a:extLst>
          </p:cNvPr>
          <p:cNvSpPr/>
          <p:nvPr userDrawn="1"/>
        </p:nvSpPr>
        <p:spPr>
          <a:xfrm>
            <a:off x="322118" y="365124"/>
            <a:ext cx="11547765" cy="6237287"/>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DF8070BB-B3B5-3A8A-2466-D661C741794F}"/>
              </a:ext>
            </a:extLst>
          </p:cNvPr>
          <p:cNvSpPr>
            <a:spLocks noGrp="1"/>
          </p:cNvSpPr>
          <p:nvPr>
            <p:ph type="title"/>
          </p:nvPr>
        </p:nvSpPr>
        <p:spPr>
          <a:xfrm>
            <a:off x="838198" y="365125"/>
            <a:ext cx="10515601" cy="1325563"/>
          </a:xfrm>
        </p:spPr>
        <p:txBody>
          <a:bodyPr rtlCol="0">
            <a:noAutofit/>
          </a:bodyPr>
          <a:lstStyle>
            <a:lvl1pPr algn="ctr">
              <a:defRPr lang="en-GB" spc="0"/>
            </a:lvl1pPr>
          </a:lstStyle>
          <a:p>
            <a:pPr rtl="0"/>
            <a:r>
              <a:rPr lang="en-US"/>
              <a:t>Click to edit Master title style</a:t>
            </a:r>
            <a:endParaRPr lang="en-GB"/>
          </a:p>
        </p:txBody>
      </p:sp>
      <p:sp>
        <p:nvSpPr>
          <p:cNvPr id="25" name="Text Placeholder 5">
            <a:extLst>
              <a:ext uri="{FF2B5EF4-FFF2-40B4-BE49-F238E27FC236}">
                <a16:creationId xmlns:a16="http://schemas.microsoft.com/office/drawing/2014/main" id="{70A684CF-D752-D358-B0D4-0DA2FFB2C780}"/>
              </a:ext>
            </a:extLst>
          </p:cNvPr>
          <p:cNvSpPr>
            <a:spLocks noGrp="1"/>
          </p:cNvSpPr>
          <p:nvPr>
            <p:ph type="body" sz="quarter" idx="29" hasCustomPrompt="1"/>
          </p:nvPr>
        </p:nvSpPr>
        <p:spPr>
          <a:xfrm>
            <a:off x="1709530" y="2220319"/>
            <a:ext cx="8845828" cy="929026"/>
          </a:xfrm>
        </p:spPr>
        <p:txBody>
          <a:bodyPr rtlCol="0" anchor="t">
            <a:noAutofit/>
          </a:bodyPr>
          <a:lstStyle>
            <a:lvl1pPr marL="0" indent="0" algn="ctr">
              <a:lnSpc>
                <a:spcPct val="140000"/>
              </a:lnSpc>
              <a:buFontTx/>
              <a:buNone/>
              <a:defRPr lang="en-GB" sz="1600">
                <a:solidFill>
                  <a:schemeClr val="bg1"/>
                </a:solidFill>
                <a:latin typeface="+mn-lt"/>
                <a:cs typeface="Arial" panose="020B0604020202020204" pitchFamily="34" charset="0"/>
              </a:defRPr>
            </a:lvl1pPr>
          </a:lstStyle>
          <a:p>
            <a:pPr rtl="0"/>
            <a:r>
              <a:rPr lang="en-GB">
                <a:solidFill>
                  <a:schemeClr val="bg1"/>
                </a:solidFill>
              </a:rPr>
              <a:t>Click to edit master text style</a:t>
            </a:r>
          </a:p>
        </p:txBody>
      </p:sp>
      <p:cxnSp>
        <p:nvCxnSpPr>
          <p:cNvPr id="12" name="Straight Connector 11">
            <a:extLst>
              <a:ext uri="{FF2B5EF4-FFF2-40B4-BE49-F238E27FC236}">
                <a16:creationId xmlns:a16="http://schemas.microsoft.com/office/drawing/2014/main" id="{B9C04702-97CE-9583-8282-DF8500E5ABEF}"/>
              </a:ext>
            </a:extLst>
          </p:cNvPr>
          <p:cNvCxnSpPr>
            <a:cxnSpLocks/>
          </p:cNvCxnSpPr>
          <p:nvPr userDrawn="1"/>
        </p:nvCxnSpPr>
        <p:spPr>
          <a:xfrm>
            <a:off x="4451205" y="3330985"/>
            <a:ext cx="0" cy="1774795"/>
          </a:xfrm>
          <a:prstGeom prst="line">
            <a:avLst/>
          </a:prstGeom>
          <a:ln w="25400">
            <a:gradFill>
              <a:gsLst>
                <a:gs pos="0">
                  <a:schemeClr val="accent4">
                    <a:lumMod val="50000"/>
                  </a:schemeClr>
                </a:gs>
                <a:gs pos="100000">
                  <a:schemeClr val="accent6"/>
                </a:gs>
              </a:gsLst>
              <a:lin ang="5400000" scaled="0"/>
            </a:gra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6439E47-02A2-4A4F-1E4A-5DF22C90533A}"/>
              </a:ext>
            </a:extLst>
          </p:cNvPr>
          <p:cNvCxnSpPr>
            <a:cxnSpLocks/>
          </p:cNvCxnSpPr>
          <p:nvPr userDrawn="1"/>
        </p:nvCxnSpPr>
        <p:spPr>
          <a:xfrm>
            <a:off x="7756108" y="3330985"/>
            <a:ext cx="0" cy="1774795"/>
          </a:xfrm>
          <a:prstGeom prst="line">
            <a:avLst/>
          </a:prstGeom>
          <a:ln w="25400">
            <a:gradFill>
              <a:gsLst>
                <a:gs pos="0">
                  <a:schemeClr val="accent4">
                    <a:lumMod val="50000"/>
                  </a:schemeClr>
                </a:gs>
                <a:gs pos="100000">
                  <a:schemeClr val="accent6"/>
                </a:gs>
              </a:gsLst>
              <a:lin ang="5400000" scaled="0"/>
            </a:gradFill>
          </a:ln>
        </p:spPr>
        <p:style>
          <a:lnRef idx="1">
            <a:schemeClr val="accent1"/>
          </a:lnRef>
          <a:fillRef idx="0">
            <a:schemeClr val="accent1"/>
          </a:fillRef>
          <a:effectRef idx="0">
            <a:schemeClr val="accent1"/>
          </a:effectRef>
          <a:fontRef idx="minor">
            <a:schemeClr val="tx1"/>
          </a:fontRef>
        </p:style>
      </p:cxnSp>
      <p:sp>
        <p:nvSpPr>
          <p:cNvPr id="18" name="Text Placeholder 3">
            <a:extLst>
              <a:ext uri="{FF2B5EF4-FFF2-40B4-BE49-F238E27FC236}">
                <a16:creationId xmlns:a16="http://schemas.microsoft.com/office/drawing/2014/main" id="{1ABCF599-DE3A-3924-1B55-8986557F7D68}"/>
              </a:ext>
            </a:extLst>
          </p:cNvPr>
          <p:cNvSpPr>
            <a:spLocks noGrp="1"/>
          </p:cNvSpPr>
          <p:nvPr>
            <p:ph type="body" sz="quarter" idx="33"/>
          </p:nvPr>
        </p:nvSpPr>
        <p:spPr>
          <a:xfrm>
            <a:off x="1557437" y="3360802"/>
            <a:ext cx="2522391" cy="1721355"/>
          </a:xfrm>
        </p:spPr>
        <p:txBody>
          <a:bodyPr rtlCol="0" anchor="ctr">
            <a:noAutofit/>
          </a:bodyPr>
          <a:lstStyle>
            <a:lvl1pPr algn="ctr">
              <a:defRPr lang="en-GB" sz="2000"/>
            </a:lvl1pPr>
          </a:lstStyle>
          <a:p>
            <a:pPr lvl="0" rtl="0"/>
            <a:r>
              <a:rPr lang="en-US"/>
              <a:t>Click to edit Master text styles</a:t>
            </a:r>
          </a:p>
        </p:txBody>
      </p:sp>
      <p:sp>
        <p:nvSpPr>
          <p:cNvPr id="19" name="Text Placeholder 3">
            <a:extLst>
              <a:ext uri="{FF2B5EF4-FFF2-40B4-BE49-F238E27FC236}">
                <a16:creationId xmlns:a16="http://schemas.microsoft.com/office/drawing/2014/main" id="{95711A8B-0B07-4705-5569-EA1C5E3964C1}"/>
              </a:ext>
            </a:extLst>
          </p:cNvPr>
          <p:cNvSpPr>
            <a:spLocks noGrp="1"/>
          </p:cNvSpPr>
          <p:nvPr>
            <p:ph type="body" sz="quarter" idx="34"/>
          </p:nvPr>
        </p:nvSpPr>
        <p:spPr>
          <a:xfrm>
            <a:off x="4800601" y="3358082"/>
            <a:ext cx="2587137" cy="1721355"/>
          </a:xfrm>
        </p:spPr>
        <p:txBody>
          <a:bodyPr rtlCol="0" anchor="ctr">
            <a:noAutofit/>
          </a:bodyPr>
          <a:lstStyle>
            <a:lvl1pPr algn="ctr">
              <a:defRPr lang="en-GB" sz="2000"/>
            </a:lvl1pPr>
          </a:lstStyle>
          <a:p>
            <a:pPr lvl="0" rtl="0"/>
            <a:r>
              <a:rPr lang="en-US"/>
              <a:t>Click to edit Master text styles</a:t>
            </a:r>
          </a:p>
        </p:txBody>
      </p:sp>
      <p:sp>
        <p:nvSpPr>
          <p:cNvPr id="21" name="Text Placeholder 3">
            <a:extLst>
              <a:ext uri="{FF2B5EF4-FFF2-40B4-BE49-F238E27FC236}">
                <a16:creationId xmlns:a16="http://schemas.microsoft.com/office/drawing/2014/main" id="{18BA5EC5-6267-42DB-3068-781F4FBA3354}"/>
              </a:ext>
            </a:extLst>
          </p:cNvPr>
          <p:cNvSpPr>
            <a:spLocks noGrp="1"/>
          </p:cNvSpPr>
          <p:nvPr>
            <p:ph type="body" sz="quarter" idx="35"/>
          </p:nvPr>
        </p:nvSpPr>
        <p:spPr>
          <a:xfrm>
            <a:off x="8125381" y="3360802"/>
            <a:ext cx="2587137" cy="1721355"/>
          </a:xfrm>
        </p:spPr>
        <p:txBody>
          <a:bodyPr rtlCol="0" anchor="ctr">
            <a:noAutofit/>
          </a:bodyPr>
          <a:lstStyle>
            <a:lvl1pPr algn="ctr">
              <a:defRPr lang="en-GB" sz="2000"/>
            </a:lvl1pPr>
          </a:lstStyle>
          <a:p>
            <a:pPr lvl="0" rtl="0"/>
            <a:r>
              <a:rPr lang="en-US"/>
              <a:t>Click to edit Master text styles</a:t>
            </a:r>
          </a:p>
        </p:txBody>
      </p:sp>
      <p:sp>
        <p:nvSpPr>
          <p:cNvPr id="22" name="Footer Placeholder 4">
            <a:extLst>
              <a:ext uri="{FF2B5EF4-FFF2-40B4-BE49-F238E27FC236}">
                <a16:creationId xmlns:a16="http://schemas.microsoft.com/office/drawing/2014/main" id="{2E394DBB-1E16-C49F-3143-1C827302DEE2}"/>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23" name="Slide Number Placeholder 5">
            <a:extLst>
              <a:ext uri="{FF2B5EF4-FFF2-40B4-BE49-F238E27FC236}">
                <a16:creationId xmlns:a16="http://schemas.microsoft.com/office/drawing/2014/main" id="{CE982166-168E-4452-AD77-7BDE30E28F33}"/>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4" name="Graphic 12">
            <a:extLst>
              <a:ext uri="{FF2B5EF4-FFF2-40B4-BE49-F238E27FC236}">
                <a16:creationId xmlns:a16="http://schemas.microsoft.com/office/drawing/2014/main" id="{33860DCC-9F93-1344-72B0-356F9A045A3A}"/>
              </a:ext>
            </a:extLst>
          </p:cNvPr>
          <p:cNvSpPr/>
          <p:nvPr userDrawn="1"/>
        </p:nvSpPr>
        <p:spPr>
          <a:xfrm>
            <a:off x="873270" y="3931194"/>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5" name="Graphic 15">
            <a:extLst>
              <a:ext uri="{FF2B5EF4-FFF2-40B4-BE49-F238E27FC236}">
                <a16:creationId xmlns:a16="http://schemas.microsoft.com/office/drawing/2014/main" id="{1ABE433E-FA5E-3262-5CAB-46DED868AF63}"/>
              </a:ext>
            </a:extLst>
          </p:cNvPr>
          <p:cNvSpPr/>
          <p:nvPr userDrawn="1"/>
        </p:nvSpPr>
        <p:spPr>
          <a:xfrm>
            <a:off x="10658835" y="2022227"/>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16" name="Graphic 15">
            <a:extLst>
              <a:ext uri="{FF2B5EF4-FFF2-40B4-BE49-F238E27FC236}">
                <a16:creationId xmlns:a16="http://schemas.microsoft.com/office/drawing/2014/main" id="{67D7C421-15EE-D350-36FE-97825F63A2BA}"/>
              </a:ext>
            </a:extLst>
          </p:cNvPr>
          <p:cNvSpPr/>
          <p:nvPr userDrawn="1"/>
        </p:nvSpPr>
        <p:spPr>
          <a:xfrm>
            <a:off x="8496299" y="5218771"/>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303903048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Custom Layout">
    <p:bg>
      <p:bgPr>
        <a:gradFill>
          <a:gsLst>
            <a:gs pos="100000">
              <a:schemeClr val="tx2"/>
            </a:gs>
            <a:gs pos="81000">
              <a:schemeClr val="accent6"/>
            </a:gs>
            <a:gs pos="31000">
              <a:srgbClr val="02090E"/>
            </a:gs>
            <a:gs pos="14000">
              <a:schemeClr val="accent4">
                <a:lumMod val="75000"/>
              </a:schemeClr>
            </a:gs>
            <a:gs pos="0">
              <a:schemeClr val="accent4"/>
            </a:gs>
          </a:gsLst>
          <a:lin ang="7800000" scaled="0"/>
        </a:gradFill>
        <a:effectLst/>
      </p:bgPr>
    </p:bg>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1E869C67-E833-BD41-7743-D6450600B945}"/>
              </a:ext>
            </a:extLst>
          </p:cNvPr>
          <p:cNvPicPr>
            <a:picLocks noChangeAspect="1"/>
          </p:cNvPicPr>
          <p:nvPr userDrawn="1"/>
        </p:nvPicPr>
        <p:blipFill rotWithShape="1">
          <a:blip r:embed="rId2">
            <a:alphaModFix amt="39000"/>
          </a:blip>
          <a:srcRect l="30375" t="11383" b="18991"/>
          <a:stretch/>
        </p:blipFill>
        <p:spPr>
          <a:xfrm>
            <a:off x="0" y="1"/>
            <a:ext cx="12192000" cy="6858000"/>
          </a:xfrm>
          <a:prstGeom prst="rect">
            <a:avLst/>
          </a:prstGeom>
          <a:effectLst>
            <a:outerShdw blurRad="50800" dist="50800" sx="1000" sy="1000" algn="ctr" rotWithShape="0">
              <a:srgbClr val="000000"/>
            </a:outerShdw>
            <a:reflection endPos="0" dist="50800" dir="5400000" sy="-100000" algn="bl" rotWithShape="0"/>
          </a:effectLst>
        </p:spPr>
      </p:pic>
      <p:sp>
        <p:nvSpPr>
          <p:cNvPr id="23" name="Rectangle 22">
            <a:extLst>
              <a:ext uri="{FF2B5EF4-FFF2-40B4-BE49-F238E27FC236}">
                <a16:creationId xmlns:a16="http://schemas.microsoft.com/office/drawing/2014/main" id="{B5F27405-A048-8186-4834-FCBC24391D91}"/>
              </a:ext>
            </a:extLst>
          </p:cNvPr>
          <p:cNvSpPr/>
          <p:nvPr userDrawn="1"/>
        </p:nvSpPr>
        <p:spPr>
          <a:xfrm>
            <a:off x="532" y="11284"/>
            <a:ext cx="12192000" cy="684532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DF8070BB-B3B5-3A8A-2466-D661C741794F}"/>
              </a:ext>
            </a:extLst>
          </p:cNvPr>
          <p:cNvSpPr>
            <a:spLocks noGrp="1"/>
          </p:cNvSpPr>
          <p:nvPr>
            <p:ph type="title"/>
          </p:nvPr>
        </p:nvSpPr>
        <p:spPr>
          <a:xfrm>
            <a:off x="835370" y="365125"/>
            <a:ext cx="10515601" cy="1325563"/>
          </a:xfrm>
        </p:spPr>
        <p:txBody>
          <a:bodyPr rtlCol="0">
            <a:noAutofit/>
          </a:bodyPr>
          <a:lstStyle>
            <a:lvl1pPr algn="ctr">
              <a:defRPr lang="en-GB" spc="0"/>
            </a:lvl1pPr>
          </a:lstStyle>
          <a:p>
            <a:pPr rtl="0"/>
            <a:r>
              <a:rPr lang="en-US"/>
              <a:t>Click to edit Master title style</a:t>
            </a:r>
            <a:endParaRPr lang="en-GB"/>
          </a:p>
        </p:txBody>
      </p:sp>
      <p:sp>
        <p:nvSpPr>
          <p:cNvPr id="38" name="Text Placeholder 19">
            <a:extLst>
              <a:ext uri="{FF2B5EF4-FFF2-40B4-BE49-F238E27FC236}">
                <a16:creationId xmlns:a16="http://schemas.microsoft.com/office/drawing/2014/main" id="{416EC7F6-3F25-98AA-EA20-A759C49841A2}"/>
              </a:ext>
            </a:extLst>
          </p:cNvPr>
          <p:cNvSpPr>
            <a:spLocks noGrp="1"/>
          </p:cNvSpPr>
          <p:nvPr>
            <p:ph type="body" sz="quarter" idx="30" hasCustomPrompt="1"/>
          </p:nvPr>
        </p:nvSpPr>
        <p:spPr>
          <a:xfrm>
            <a:off x="1828739" y="2714455"/>
            <a:ext cx="3953594" cy="509671"/>
          </a:xfrm>
        </p:spPr>
        <p:txBody>
          <a:bodyPr rtlCol="0" anchor="ctr">
            <a:noAutofit/>
          </a:bodyPr>
          <a:lstStyle>
            <a:lvl1pPr>
              <a:defRPr lang="en-GB" sz="2000" spc="300"/>
            </a:lvl1pPr>
          </a:lstStyle>
          <a:p>
            <a:pPr lvl="0" rtl="0"/>
            <a:r>
              <a:rPr lang="en-GB"/>
              <a:t>Click to edit text</a:t>
            </a:r>
          </a:p>
        </p:txBody>
      </p:sp>
      <p:sp>
        <p:nvSpPr>
          <p:cNvPr id="40" name="Text Placeholder 19">
            <a:extLst>
              <a:ext uri="{FF2B5EF4-FFF2-40B4-BE49-F238E27FC236}">
                <a16:creationId xmlns:a16="http://schemas.microsoft.com/office/drawing/2014/main" id="{59A4D373-2403-6A05-1927-144387611C25}"/>
              </a:ext>
            </a:extLst>
          </p:cNvPr>
          <p:cNvSpPr>
            <a:spLocks noGrp="1"/>
          </p:cNvSpPr>
          <p:nvPr>
            <p:ph type="body" sz="quarter" idx="32" hasCustomPrompt="1"/>
          </p:nvPr>
        </p:nvSpPr>
        <p:spPr>
          <a:xfrm>
            <a:off x="6966224" y="2700810"/>
            <a:ext cx="3911982" cy="523316"/>
          </a:xfrm>
        </p:spPr>
        <p:txBody>
          <a:bodyPr rtlCol="0" anchor="ctr">
            <a:noAutofit/>
          </a:bodyPr>
          <a:lstStyle>
            <a:lvl1pPr>
              <a:defRPr lang="en-GB" sz="2000" spc="300"/>
            </a:lvl1pPr>
          </a:lstStyle>
          <a:p>
            <a:pPr lvl="0" rtl="0"/>
            <a:r>
              <a:rPr lang="en-GB"/>
              <a:t>Click to edit text</a:t>
            </a:r>
          </a:p>
        </p:txBody>
      </p:sp>
      <p:sp>
        <p:nvSpPr>
          <p:cNvPr id="5" name="Content Placeholder 4">
            <a:extLst>
              <a:ext uri="{FF2B5EF4-FFF2-40B4-BE49-F238E27FC236}">
                <a16:creationId xmlns:a16="http://schemas.microsoft.com/office/drawing/2014/main" id="{A2003C5A-BF21-DE87-0ED1-3E2D0F32B5D8}"/>
              </a:ext>
            </a:extLst>
          </p:cNvPr>
          <p:cNvSpPr>
            <a:spLocks noGrp="1"/>
          </p:cNvSpPr>
          <p:nvPr>
            <p:ph sz="quarter" idx="35"/>
          </p:nvPr>
        </p:nvSpPr>
        <p:spPr>
          <a:xfrm>
            <a:off x="1864931" y="3448050"/>
            <a:ext cx="3911982" cy="2307568"/>
          </a:xfrm>
        </p:spPr>
        <p:txBody>
          <a:bodyPr rtlCol="0"/>
          <a:lstStyle>
            <a:lvl1pPr marL="283464" indent="-283464">
              <a:buClr>
                <a:schemeClr val="accent6"/>
              </a:buClr>
              <a:buFont typeface="Arial" panose="020B0604020202020204" pitchFamily="34" charset="0"/>
              <a:buChar char="•"/>
              <a:defRPr lang="en-GB" sz="1600" spc="200" baseline="0">
                <a:solidFill>
                  <a:schemeClr val="bg1"/>
                </a:solidFill>
                <a:latin typeface="+mn-lt"/>
              </a:defRPr>
            </a:lvl1pPr>
            <a:lvl2pPr marL="566928" indent="-283464">
              <a:defRPr lang="en-GB" sz="1600"/>
            </a:lvl2pPr>
            <a:lvl3pPr marL="859536" indent="-283464">
              <a:defRPr lang="en-GB" sz="1600"/>
            </a:lvl3pPr>
            <a:lvl4pPr marL="1152144">
              <a:defRPr lang="en-GB" sz="1600"/>
            </a:lvl4pPr>
          </a:lstStyle>
          <a:p>
            <a:pPr lvl="0" rtl="0"/>
            <a:r>
              <a:rPr lang="en-US"/>
              <a:t>Click to edit Master text styles</a:t>
            </a:r>
          </a:p>
          <a:p>
            <a:pPr lvl="1" rtl="0"/>
            <a:r>
              <a:rPr lang="en-US"/>
              <a:t>Second level</a:t>
            </a:r>
          </a:p>
          <a:p>
            <a:pPr lvl="2" rtl="0"/>
            <a:r>
              <a:rPr lang="en-US"/>
              <a:t>Third level</a:t>
            </a:r>
          </a:p>
          <a:p>
            <a:pPr lvl="3" rtl="0"/>
            <a:r>
              <a:rPr lang="en-US"/>
              <a:t>Fourth level</a:t>
            </a:r>
          </a:p>
        </p:txBody>
      </p:sp>
      <p:sp>
        <p:nvSpPr>
          <p:cNvPr id="19" name="Content Placeholder 4">
            <a:extLst>
              <a:ext uri="{FF2B5EF4-FFF2-40B4-BE49-F238E27FC236}">
                <a16:creationId xmlns:a16="http://schemas.microsoft.com/office/drawing/2014/main" id="{39870F08-C2AE-9AF7-58DE-EEA8A48BEDA9}"/>
              </a:ext>
            </a:extLst>
          </p:cNvPr>
          <p:cNvSpPr>
            <a:spLocks noGrp="1"/>
          </p:cNvSpPr>
          <p:nvPr>
            <p:ph sz="quarter" idx="36"/>
          </p:nvPr>
        </p:nvSpPr>
        <p:spPr>
          <a:xfrm>
            <a:off x="6966224" y="3448050"/>
            <a:ext cx="3911982" cy="2307568"/>
          </a:xfrm>
        </p:spPr>
        <p:txBody>
          <a:bodyPr rtlCol="0"/>
          <a:lstStyle>
            <a:lvl1pPr marL="283464" indent="-283464">
              <a:buClr>
                <a:schemeClr val="accent6"/>
              </a:buClr>
              <a:buFont typeface="Arial" panose="020B0604020202020204" pitchFamily="34" charset="0"/>
              <a:buChar char="•"/>
              <a:defRPr lang="en-GB" sz="1600" spc="200" baseline="0">
                <a:solidFill>
                  <a:schemeClr val="bg1"/>
                </a:solidFill>
                <a:latin typeface="+mn-lt"/>
              </a:defRPr>
            </a:lvl1pPr>
            <a:lvl2pPr marL="566928" indent="-283464">
              <a:defRPr lang="en-GB" sz="1600"/>
            </a:lvl2pPr>
            <a:lvl3pPr marL="859536" indent="-283464">
              <a:defRPr lang="en-GB" sz="1600"/>
            </a:lvl3pPr>
            <a:lvl4pPr marL="1152144">
              <a:defRPr lang="en-GB" sz="1600"/>
            </a:lvl4pPr>
          </a:lstStyle>
          <a:p>
            <a:pPr lvl="0" rtl="0"/>
            <a:r>
              <a:rPr lang="en-US"/>
              <a:t>Click to edit Master text styles</a:t>
            </a:r>
          </a:p>
          <a:p>
            <a:pPr lvl="1" rtl="0"/>
            <a:r>
              <a:rPr lang="en-US"/>
              <a:t>Second level</a:t>
            </a:r>
          </a:p>
          <a:p>
            <a:pPr lvl="2" rtl="0"/>
            <a:r>
              <a:rPr lang="en-US"/>
              <a:t>Third level</a:t>
            </a:r>
          </a:p>
          <a:p>
            <a:pPr lvl="3" rtl="0"/>
            <a:r>
              <a:rPr lang="en-US"/>
              <a:t>Fourth level</a:t>
            </a:r>
          </a:p>
        </p:txBody>
      </p:sp>
      <p:sp>
        <p:nvSpPr>
          <p:cNvPr id="41" name="Graphic 15">
            <a:extLst>
              <a:ext uri="{FF2B5EF4-FFF2-40B4-BE49-F238E27FC236}">
                <a16:creationId xmlns:a16="http://schemas.microsoft.com/office/drawing/2014/main" id="{FFDFB3E1-7148-2A79-2224-9A66EE89CDB3}"/>
              </a:ext>
            </a:extLst>
          </p:cNvPr>
          <p:cNvSpPr/>
          <p:nvPr userDrawn="1"/>
        </p:nvSpPr>
        <p:spPr>
          <a:xfrm>
            <a:off x="10521648" y="5608449"/>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42" name="Graphic 15">
            <a:extLst>
              <a:ext uri="{FF2B5EF4-FFF2-40B4-BE49-F238E27FC236}">
                <a16:creationId xmlns:a16="http://schemas.microsoft.com/office/drawing/2014/main" id="{4D2D79B7-4A68-FA5E-D644-77D4216A8149}"/>
              </a:ext>
            </a:extLst>
          </p:cNvPr>
          <p:cNvSpPr/>
          <p:nvPr userDrawn="1"/>
        </p:nvSpPr>
        <p:spPr>
          <a:xfrm>
            <a:off x="1098137" y="2693558"/>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44" name="Graphic 12">
            <a:extLst>
              <a:ext uri="{FF2B5EF4-FFF2-40B4-BE49-F238E27FC236}">
                <a16:creationId xmlns:a16="http://schemas.microsoft.com/office/drawing/2014/main" id="{09257FA7-91DE-7D44-90E4-63C9DFA962D4}"/>
              </a:ext>
            </a:extLst>
          </p:cNvPr>
          <p:cNvSpPr/>
          <p:nvPr userDrawn="1"/>
        </p:nvSpPr>
        <p:spPr>
          <a:xfrm>
            <a:off x="1306906" y="3837599"/>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5" name="Footer Placeholder 4">
            <a:extLst>
              <a:ext uri="{FF2B5EF4-FFF2-40B4-BE49-F238E27FC236}">
                <a16:creationId xmlns:a16="http://schemas.microsoft.com/office/drawing/2014/main" id="{B02A6961-FD29-3446-6A70-B0D4EE5D14C5}"/>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6" name="Slide Number Placeholder 5">
            <a:extLst>
              <a:ext uri="{FF2B5EF4-FFF2-40B4-BE49-F238E27FC236}">
                <a16:creationId xmlns:a16="http://schemas.microsoft.com/office/drawing/2014/main" id="{68477A85-1CCD-1BF5-8FF0-11B80AE2F6FC}"/>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8" name="Graphic 12">
            <a:extLst>
              <a:ext uri="{FF2B5EF4-FFF2-40B4-BE49-F238E27FC236}">
                <a16:creationId xmlns:a16="http://schemas.microsoft.com/office/drawing/2014/main" id="{4B7933AC-77F8-5A1E-9F12-CD7683B26868}"/>
              </a:ext>
            </a:extLst>
          </p:cNvPr>
          <p:cNvSpPr/>
          <p:nvPr userDrawn="1"/>
        </p:nvSpPr>
        <p:spPr>
          <a:xfrm>
            <a:off x="653351" y="4521502"/>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454591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Pr>
        <a:gradFill flip="none" rotWithShape="1">
          <a:gsLst>
            <a:gs pos="0">
              <a:schemeClr val="accent4">
                <a:lumMod val="50000"/>
              </a:schemeClr>
            </a:gs>
            <a:gs pos="28000">
              <a:schemeClr val="tx1"/>
            </a:gs>
            <a:gs pos="80000">
              <a:schemeClr val="accent6">
                <a:lumMod val="50000"/>
              </a:schemeClr>
            </a:gs>
            <a:gs pos="99000">
              <a:schemeClr val="tx2"/>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DE0BA61-3394-C68B-D34A-99473398C4DA}"/>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4" name="Content Placeholder 3">
            <a:extLst>
              <a:ext uri="{FF2B5EF4-FFF2-40B4-BE49-F238E27FC236}">
                <a16:creationId xmlns:a16="http://schemas.microsoft.com/office/drawing/2014/main" id="{071774B0-5C6F-338C-838B-03C1E04D0C9B}"/>
              </a:ext>
            </a:extLst>
          </p:cNvPr>
          <p:cNvSpPr>
            <a:spLocks noGrp="1"/>
          </p:cNvSpPr>
          <p:nvPr>
            <p:ph sz="quarter" idx="25"/>
          </p:nvPr>
        </p:nvSpPr>
        <p:spPr>
          <a:xfrm>
            <a:off x="849351" y="1683189"/>
            <a:ext cx="10493300" cy="5174811"/>
          </a:xfrm>
          <a:solidFill>
            <a:schemeClr val="bg2"/>
          </a:solidFill>
        </p:spPr>
        <p:txBody>
          <a:bodyPr rtlCol="0">
            <a:no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 name="Title 1">
            <a:extLst>
              <a:ext uri="{FF2B5EF4-FFF2-40B4-BE49-F238E27FC236}">
                <a16:creationId xmlns:a16="http://schemas.microsoft.com/office/drawing/2014/main" id="{F13A8728-F1AB-C74B-A3F2-19AC95C547D2}"/>
              </a:ext>
            </a:extLst>
          </p:cNvPr>
          <p:cNvSpPr>
            <a:spLocks noGrp="1"/>
          </p:cNvSpPr>
          <p:nvPr>
            <p:ph type="title"/>
          </p:nvPr>
        </p:nvSpPr>
        <p:spPr>
          <a:xfrm>
            <a:off x="849351" y="365125"/>
            <a:ext cx="10515600" cy="1325563"/>
          </a:xfrm>
        </p:spPr>
        <p:txBody>
          <a:bodyPr rtlCol="0">
            <a:noAutofit/>
          </a:bodyPr>
          <a:lstStyle>
            <a:lvl1pPr algn="ctr">
              <a:defRPr lang="en-GB" spc="0"/>
            </a:lvl1pPr>
          </a:lstStyle>
          <a:p>
            <a:pPr rtl="0"/>
            <a:r>
              <a:rPr lang="en-US"/>
              <a:t>Click to edit Master title style</a:t>
            </a:r>
            <a:endParaRPr lang="en-GB"/>
          </a:p>
        </p:txBody>
      </p:sp>
      <p:sp>
        <p:nvSpPr>
          <p:cNvPr id="11" name="Graphic 15">
            <a:extLst>
              <a:ext uri="{FF2B5EF4-FFF2-40B4-BE49-F238E27FC236}">
                <a16:creationId xmlns:a16="http://schemas.microsoft.com/office/drawing/2014/main" id="{7FDD546F-3181-A2C4-3ECF-1E4540E1E8FD}"/>
              </a:ext>
            </a:extLst>
          </p:cNvPr>
          <p:cNvSpPr/>
          <p:nvPr userDrawn="1"/>
        </p:nvSpPr>
        <p:spPr>
          <a:xfrm>
            <a:off x="894937" y="2693558"/>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13" name="Graphic 12">
            <a:extLst>
              <a:ext uri="{FF2B5EF4-FFF2-40B4-BE49-F238E27FC236}">
                <a16:creationId xmlns:a16="http://schemas.microsoft.com/office/drawing/2014/main" id="{97F35EB9-5535-DCD3-2424-B71C26EAE49D}"/>
              </a:ext>
            </a:extLst>
          </p:cNvPr>
          <p:cNvSpPr/>
          <p:nvPr userDrawn="1"/>
        </p:nvSpPr>
        <p:spPr>
          <a:xfrm>
            <a:off x="351350" y="4503806"/>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5" name="Footer Placeholder 4">
            <a:extLst>
              <a:ext uri="{FF2B5EF4-FFF2-40B4-BE49-F238E27FC236}">
                <a16:creationId xmlns:a16="http://schemas.microsoft.com/office/drawing/2014/main" id="{2588D46B-94A1-1F67-DBB5-DCEAA4A410AE}"/>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6" name="Slide Number Placeholder 5">
            <a:extLst>
              <a:ext uri="{FF2B5EF4-FFF2-40B4-BE49-F238E27FC236}">
                <a16:creationId xmlns:a16="http://schemas.microsoft.com/office/drawing/2014/main" id="{5B30F573-4108-8909-3C0A-D2447A10921D}"/>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7" name="Graphic 12">
            <a:extLst>
              <a:ext uri="{FF2B5EF4-FFF2-40B4-BE49-F238E27FC236}">
                <a16:creationId xmlns:a16="http://schemas.microsoft.com/office/drawing/2014/main" id="{3EDBAD98-791B-7F40-4F48-85CFC9ECABBE}"/>
              </a:ext>
            </a:extLst>
          </p:cNvPr>
          <p:cNvSpPr/>
          <p:nvPr userDrawn="1"/>
        </p:nvSpPr>
        <p:spPr>
          <a:xfrm>
            <a:off x="653351" y="5192833"/>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9" name="Graphic 12">
            <a:extLst>
              <a:ext uri="{FF2B5EF4-FFF2-40B4-BE49-F238E27FC236}">
                <a16:creationId xmlns:a16="http://schemas.microsoft.com/office/drawing/2014/main" id="{E3D81F90-4EAE-8C26-A885-E7B59E49164A}"/>
              </a:ext>
            </a:extLst>
          </p:cNvPr>
          <p:cNvSpPr/>
          <p:nvPr userDrawn="1"/>
        </p:nvSpPr>
        <p:spPr>
          <a:xfrm>
            <a:off x="10979909" y="1571885"/>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36041917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
    <p:bg>
      <p:bgPr>
        <a:gradFill flip="none" rotWithShape="1">
          <a:gsLst>
            <a:gs pos="0">
              <a:schemeClr val="accent4">
                <a:lumMod val="50000"/>
              </a:schemeClr>
            </a:gs>
            <a:gs pos="28000">
              <a:schemeClr val="tx1"/>
            </a:gs>
            <a:gs pos="80000">
              <a:schemeClr val="accent6">
                <a:lumMod val="50000"/>
              </a:schemeClr>
            </a:gs>
            <a:gs pos="99000">
              <a:schemeClr val="tx2"/>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DE0BA61-3394-C68B-D34A-99473398C4DA}"/>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8" name="Content Placeholder 8">
            <a:extLst>
              <a:ext uri="{FF2B5EF4-FFF2-40B4-BE49-F238E27FC236}">
                <a16:creationId xmlns:a16="http://schemas.microsoft.com/office/drawing/2014/main" id="{EF5DF7BD-C87C-3543-83E0-896181958360}"/>
              </a:ext>
            </a:extLst>
          </p:cNvPr>
          <p:cNvSpPr>
            <a:spLocks noGrp="1"/>
          </p:cNvSpPr>
          <p:nvPr>
            <p:ph sz="quarter" idx="24" hasCustomPrompt="1"/>
          </p:nvPr>
        </p:nvSpPr>
        <p:spPr>
          <a:xfrm>
            <a:off x="849349" y="1684777"/>
            <a:ext cx="10515601" cy="5171635"/>
          </a:xfrm>
          <a:solidFill>
            <a:schemeClr val="bg2"/>
          </a:solidFill>
        </p:spPr>
        <p:txBody>
          <a:bodyPr rtlCol="0" anchor="ctr">
            <a:noAutofit/>
          </a:bodyPr>
          <a:lstStyle>
            <a:lvl1pPr algn="ctr" rtl="0" fontAlgn="base">
              <a:defRPr lang="en-GB" sz="1800" b="0" i="0" smtClean="0">
                <a:solidFill>
                  <a:schemeClr val="bg1"/>
                </a:solidFill>
                <a:effectLst/>
                <a:latin typeface="Arial Nova" panose="020B0504020202020204" pitchFamily="34" charset="0"/>
                <a:cs typeface="Arial" panose="020B0604020202020204" pitchFamily="34" charset="0"/>
              </a:defRPr>
            </a:lvl1pPr>
          </a:lstStyle>
          <a:p>
            <a:pPr rtl="0" fontAlgn="base"/>
            <a:r>
              <a:rPr lang="en-GB" b="0" i="0">
                <a:solidFill>
                  <a:srgbClr val="201F1E"/>
                </a:solidFill>
                <a:effectLst/>
                <a:latin typeface="Calibri" panose="020F0502020204030204" pitchFamily="34" charset="0"/>
              </a:rPr>
              <a:t>Click to insert image or graphic here</a:t>
            </a:r>
            <a:endParaRPr lang="en-GB" b="0" i="0" dirty="0">
              <a:solidFill>
                <a:srgbClr val="000000"/>
              </a:solidFill>
              <a:effectLst/>
              <a:latin typeface="Segoe UI" panose="020B0502040204020203" pitchFamily="34" charset="0"/>
            </a:endParaRPr>
          </a:p>
        </p:txBody>
      </p:sp>
      <p:sp>
        <p:nvSpPr>
          <p:cNvPr id="2" name="Title 1">
            <a:extLst>
              <a:ext uri="{FF2B5EF4-FFF2-40B4-BE49-F238E27FC236}">
                <a16:creationId xmlns:a16="http://schemas.microsoft.com/office/drawing/2014/main" id="{F13A8728-F1AB-C74B-A3F2-19AC95C547D2}"/>
              </a:ext>
            </a:extLst>
          </p:cNvPr>
          <p:cNvSpPr>
            <a:spLocks noGrp="1"/>
          </p:cNvSpPr>
          <p:nvPr>
            <p:ph type="title"/>
          </p:nvPr>
        </p:nvSpPr>
        <p:spPr>
          <a:xfrm>
            <a:off x="849351" y="365125"/>
            <a:ext cx="10515600" cy="1325563"/>
          </a:xfrm>
        </p:spPr>
        <p:txBody>
          <a:bodyPr rtlCol="0">
            <a:noAutofit/>
          </a:bodyPr>
          <a:lstStyle>
            <a:lvl1pPr algn="ctr">
              <a:defRPr lang="en-GB" spc="0"/>
            </a:lvl1pPr>
          </a:lstStyle>
          <a:p>
            <a:pPr rtl="0"/>
            <a:r>
              <a:rPr lang="en-US"/>
              <a:t>Click to edit Master title style</a:t>
            </a:r>
            <a:endParaRPr lang="en-GB"/>
          </a:p>
        </p:txBody>
      </p:sp>
      <p:sp>
        <p:nvSpPr>
          <p:cNvPr id="11" name="Graphic 15">
            <a:extLst>
              <a:ext uri="{FF2B5EF4-FFF2-40B4-BE49-F238E27FC236}">
                <a16:creationId xmlns:a16="http://schemas.microsoft.com/office/drawing/2014/main" id="{7FDD546F-3181-A2C4-3ECF-1E4540E1E8FD}"/>
              </a:ext>
            </a:extLst>
          </p:cNvPr>
          <p:cNvSpPr/>
          <p:nvPr userDrawn="1"/>
        </p:nvSpPr>
        <p:spPr>
          <a:xfrm>
            <a:off x="871787" y="621690"/>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13" name="Graphic 12">
            <a:extLst>
              <a:ext uri="{FF2B5EF4-FFF2-40B4-BE49-F238E27FC236}">
                <a16:creationId xmlns:a16="http://schemas.microsoft.com/office/drawing/2014/main" id="{97F35EB9-5535-DCD3-2424-B71C26EAE49D}"/>
              </a:ext>
            </a:extLst>
          </p:cNvPr>
          <p:cNvSpPr/>
          <p:nvPr userDrawn="1"/>
        </p:nvSpPr>
        <p:spPr>
          <a:xfrm>
            <a:off x="351350" y="1540687"/>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5" name="Footer Placeholder 4">
            <a:extLst>
              <a:ext uri="{FF2B5EF4-FFF2-40B4-BE49-F238E27FC236}">
                <a16:creationId xmlns:a16="http://schemas.microsoft.com/office/drawing/2014/main" id="{2588D46B-94A1-1F67-DBB5-DCEAA4A410AE}"/>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6" name="Slide Number Placeholder 5">
            <a:extLst>
              <a:ext uri="{FF2B5EF4-FFF2-40B4-BE49-F238E27FC236}">
                <a16:creationId xmlns:a16="http://schemas.microsoft.com/office/drawing/2014/main" id="{5B30F573-4108-8909-3C0A-D2447A10921D}"/>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7" name="Graphic 12">
            <a:extLst>
              <a:ext uri="{FF2B5EF4-FFF2-40B4-BE49-F238E27FC236}">
                <a16:creationId xmlns:a16="http://schemas.microsoft.com/office/drawing/2014/main" id="{3EDBAD98-791B-7F40-4F48-85CFC9ECABBE}"/>
              </a:ext>
            </a:extLst>
          </p:cNvPr>
          <p:cNvSpPr/>
          <p:nvPr userDrawn="1"/>
        </p:nvSpPr>
        <p:spPr>
          <a:xfrm>
            <a:off x="607054" y="1882473"/>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9" name="Graphic 12">
            <a:extLst>
              <a:ext uri="{FF2B5EF4-FFF2-40B4-BE49-F238E27FC236}">
                <a16:creationId xmlns:a16="http://schemas.microsoft.com/office/drawing/2014/main" id="{E3D81F90-4EAE-8C26-A885-E7B59E49164A}"/>
              </a:ext>
            </a:extLst>
          </p:cNvPr>
          <p:cNvSpPr/>
          <p:nvPr userDrawn="1"/>
        </p:nvSpPr>
        <p:spPr>
          <a:xfrm>
            <a:off x="11685964" y="2868248"/>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17407461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bg>
      <p:bgPr>
        <a:gradFill>
          <a:gsLst>
            <a:gs pos="79986">
              <a:schemeClr val="accent6">
                <a:lumMod val="50000"/>
              </a:schemeClr>
            </a:gs>
            <a:gs pos="39018">
              <a:srgbClr val="020C12"/>
            </a:gs>
            <a:gs pos="15000">
              <a:schemeClr val="accent4">
                <a:lumMod val="50000"/>
              </a:schemeClr>
            </a:gs>
            <a:gs pos="0">
              <a:schemeClr val="accent4"/>
            </a:gs>
            <a:gs pos="99000">
              <a:schemeClr val="tx2"/>
            </a:gs>
          </a:gsLst>
          <a:lin ang="7200000" scaled="0"/>
        </a:gra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7E44934-AEEA-561B-0ADE-A0E419F72E34}"/>
              </a:ext>
            </a:extLst>
          </p:cNvPr>
          <p:cNvSpPr/>
          <p:nvPr userDrawn="1"/>
        </p:nvSpPr>
        <p:spPr>
          <a:xfrm>
            <a:off x="0" y="4477"/>
            <a:ext cx="12192000" cy="6853523"/>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EB87731F-00C5-9B08-2819-491BDD0E10F0}"/>
              </a:ext>
            </a:extLst>
          </p:cNvPr>
          <p:cNvSpPr>
            <a:spLocks noGrp="1"/>
          </p:cNvSpPr>
          <p:nvPr>
            <p:ph type="title"/>
          </p:nvPr>
        </p:nvSpPr>
        <p:spPr/>
        <p:txBody>
          <a:bodyPr rtlCol="0">
            <a:noAutofit/>
          </a:bodyPr>
          <a:lstStyle>
            <a:lvl1pPr algn="ctr">
              <a:defRPr lang="en-GB" spc="0"/>
            </a:lvl1pPr>
          </a:lstStyle>
          <a:p>
            <a:pPr rtl="0"/>
            <a:r>
              <a:rPr lang="en-US"/>
              <a:t>Click to edit Master title style</a:t>
            </a:r>
            <a:endParaRPr lang="en-GB"/>
          </a:p>
        </p:txBody>
      </p:sp>
      <p:sp>
        <p:nvSpPr>
          <p:cNvPr id="26" name="Content Placeholder 3">
            <a:extLst>
              <a:ext uri="{FF2B5EF4-FFF2-40B4-BE49-F238E27FC236}">
                <a16:creationId xmlns:a16="http://schemas.microsoft.com/office/drawing/2014/main" id="{8476BD1A-F3CD-7831-B675-4B30DB13BBB4}"/>
              </a:ext>
            </a:extLst>
          </p:cNvPr>
          <p:cNvSpPr>
            <a:spLocks noGrp="1"/>
          </p:cNvSpPr>
          <p:nvPr>
            <p:ph sz="quarter" idx="29"/>
          </p:nvPr>
        </p:nvSpPr>
        <p:spPr>
          <a:xfrm>
            <a:off x="838200" y="2234612"/>
            <a:ext cx="2743200" cy="2743200"/>
          </a:xfrm>
          <a:solidFill>
            <a:schemeClr val="bg2"/>
          </a:solidFill>
        </p:spPr>
        <p:txBody>
          <a:bodyPr rtlCol="0">
            <a:noAutofit/>
          </a:bodyPr>
          <a:lstStyle>
            <a:lvl1pPr>
              <a:defRPr lang="en-GB" sz="1800"/>
            </a:lvl1pPr>
            <a:lvl2pPr>
              <a:defRPr lang="en-GB" sz="1600"/>
            </a:lvl2pPr>
            <a:lvl3pPr>
              <a:defRPr lang="en-GB" sz="1400"/>
            </a:lvl3pPr>
            <a:lvl4pPr>
              <a:defRPr lang="en-GB" sz="1200"/>
            </a:lvl4pPr>
            <a:lvl5pPr>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3" name="Content Placeholder 3">
            <a:extLst>
              <a:ext uri="{FF2B5EF4-FFF2-40B4-BE49-F238E27FC236}">
                <a16:creationId xmlns:a16="http://schemas.microsoft.com/office/drawing/2014/main" id="{00056BB6-6681-5F18-0707-36FF788E8B7D}"/>
              </a:ext>
            </a:extLst>
          </p:cNvPr>
          <p:cNvSpPr>
            <a:spLocks noGrp="1"/>
          </p:cNvSpPr>
          <p:nvPr>
            <p:ph sz="quarter" idx="31"/>
          </p:nvPr>
        </p:nvSpPr>
        <p:spPr>
          <a:xfrm>
            <a:off x="3649398" y="1743093"/>
            <a:ext cx="4848110" cy="3833614"/>
          </a:xfrm>
          <a:solidFill>
            <a:schemeClr val="bg2"/>
          </a:solidFill>
        </p:spPr>
        <p:txBody>
          <a:bodyPr rtlCol="0">
            <a:noAutofit/>
          </a:bodyPr>
          <a:lstStyle>
            <a:lvl1pPr>
              <a:defRPr lang="en-GB" sz="1800"/>
            </a:lvl1pPr>
            <a:lvl2pPr>
              <a:defRPr lang="en-GB" sz="1600"/>
            </a:lvl2pPr>
            <a:lvl3pPr>
              <a:defRPr lang="en-GB" sz="1400"/>
            </a:lvl3pPr>
            <a:lvl4pPr>
              <a:defRPr lang="en-GB" sz="1200"/>
            </a:lvl4pPr>
            <a:lvl5pPr>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17" name="Content Placeholder 3">
            <a:extLst>
              <a:ext uri="{FF2B5EF4-FFF2-40B4-BE49-F238E27FC236}">
                <a16:creationId xmlns:a16="http://schemas.microsoft.com/office/drawing/2014/main" id="{DA861960-A20F-381C-EC4B-C2A0F840B4C9}"/>
              </a:ext>
            </a:extLst>
          </p:cNvPr>
          <p:cNvSpPr>
            <a:spLocks noGrp="1"/>
          </p:cNvSpPr>
          <p:nvPr>
            <p:ph sz="quarter" idx="30"/>
          </p:nvPr>
        </p:nvSpPr>
        <p:spPr>
          <a:xfrm>
            <a:off x="8554054" y="2234612"/>
            <a:ext cx="2743200" cy="2735210"/>
          </a:xfrm>
          <a:solidFill>
            <a:schemeClr val="bg2"/>
          </a:solidFill>
        </p:spPr>
        <p:txBody>
          <a:bodyPr rtlCol="0">
            <a:noAutofit/>
          </a:bodyPr>
          <a:lstStyle>
            <a:lvl1pPr>
              <a:defRPr lang="en-GB" sz="1800"/>
            </a:lvl1pPr>
            <a:lvl2pPr>
              <a:defRPr lang="en-GB" sz="1600"/>
            </a:lvl2pPr>
            <a:lvl3pPr>
              <a:defRPr lang="en-GB" sz="1400"/>
            </a:lvl3pPr>
            <a:lvl4pPr>
              <a:defRPr lang="en-GB" sz="1200"/>
            </a:lvl4pPr>
            <a:lvl5pPr>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14" name="Text Placeholder 5">
            <a:extLst>
              <a:ext uri="{FF2B5EF4-FFF2-40B4-BE49-F238E27FC236}">
                <a16:creationId xmlns:a16="http://schemas.microsoft.com/office/drawing/2014/main" id="{584954C9-4281-0277-452A-6BD47D8FAF39}"/>
              </a:ext>
            </a:extLst>
          </p:cNvPr>
          <p:cNvSpPr>
            <a:spLocks noGrp="1"/>
          </p:cNvSpPr>
          <p:nvPr>
            <p:ph type="body" sz="quarter" idx="28" hasCustomPrompt="1"/>
          </p:nvPr>
        </p:nvSpPr>
        <p:spPr>
          <a:xfrm>
            <a:off x="838200" y="5576707"/>
            <a:ext cx="10515600" cy="613963"/>
          </a:xfrm>
        </p:spPr>
        <p:txBody>
          <a:bodyPr rtlCol="0" anchor="ctr">
            <a:noAutofit/>
          </a:bodyPr>
          <a:lstStyle>
            <a:lvl1pPr marL="0" indent="0" algn="ctr">
              <a:lnSpc>
                <a:spcPct val="100000"/>
              </a:lnSpc>
              <a:buFontTx/>
              <a:buNone/>
              <a:defRPr lang="en-GB" sz="1600">
                <a:solidFill>
                  <a:schemeClr val="bg1"/>
                </a:solidFill>
                <a:latin typeface="Arial Nova" panose="020B0504020202020204" pitchFamily="34" charset="0"/>
              </a:defRPr>
            </a:lvl1pPr>
          </a:lstStyle>
          <a:p>
            <a:pPr rtl="0"/>
            <a:r>
              <a:rPr lang="en-GB">
                <a:solidFill>
                  <a:schemeClr val="bg1"/>
                </a:solidFill>
              </a:rPr>
              <a:t>Click to edit master text style</a:t>
            </a:r>
          </a:p>
        </p:txBody>
      </p:sp>
      <p:sp>
        <p:nvSpPr>
          <p:cNvPr id="24" name="Graphic 12">
            <a:extLst>
              <a:ext uri="{FF2B5EF4-FFF2-40B4-BE49-F238E27FC236}">
                <a16:creationId xmlns:a16="http://schemas.microsoft.com/office/drawing/2014/main" id="{19D5DAAF-67AD-0ADB-6FC2-7D9A92AE0BD0}"/>
              </a:ext>
            </a:extLst>
          </p:cNvPr>
          <p:cNvSpPr/>
          <p:nvPr userDrawn="1"/>
        </p:nvSpPr>
        <p:spPr>
          <a:xfrm>
            <a:off x="11170456" y="969148"/>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8581"/>
            </a:schemeClr>
          </a:solidFill>
          <a:ln w="422" cap="flat">
            <a:noFill/>
            <a:prstDash val="solid"/>
            <a:miter/>
          </a:ln>
        </p:spPr>
        <p:txBody>
          <a:bodyPr rtlCol="0" anchor="ctr">
            <a:noAutofit/>
          </a:bodyPr>
          <a:lstStyle>
            <a:defPPr>
              <a:defRPr lang="en-GB"/>
            </a:defPPr>
          </a:lstStyle>
          <a:p>
            <a:pPr rtl="0"/>
            <a:endParaRPr lang="en-GB" dirty="0"/>
          </a:p>
        </p:txBody>
      </p:sp>
      <p:sp>
        <p:nvSpPr>
          <p:cNvPr id="25" name="Oval 24">
            <a:extLst>
              <a:ext uri="{FF2B5EF4-FFF2-40B4-BE49-F238E27FC236}">
                <a16:creationId xmlns:a16="http://schemas.microsoft.com/office/drawing/2014/main" id="{138C17DA-981F-0BA8-3CD8-5ADAFFFB5412}"/>
              </a:ext>
            </a:extLst>
          </p:cNvPr>
          <p:cNvSpPr/>
          <p:nvPr userDrawn="1"/>
        </p:nvSpPr>
        <p:spPr>
          <a:xfrm>
            <a:off x="1876516" y="1290549"/>
            <a:ext cx="144379" cy="144379"/>
          </a:xfrm>
          <a:prstGeom prst="ellipse">
            <a:avLst/>
          </a:prstGeom>
          <a:noFill/>
          <a:ln>
            <a:solidFill>
              <a:schemeClr val="accent4">
                <a:lumMod val="60000"/>
                <a:lumOff val="4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13" name="Footer Placeholder 4">
            <a:extLst>
              <a:ext uri="{FF2B5EF4-FFF2-40B4-BE49-F238E27FC236}">
                <a16:creationId xmlns:a16="http://schemas.microsoft.com/office/drawing/2014/main" id="{4848A31F-7C70-BCA2-A2B0-D6C4100829B5}"/>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5" name="Slide Number Placeholder 5">
            <a:extLst>
              <a:ext uri="{FF2B5EF4-FFF2-40B4-BE49-F238E27FC236}">
                <a16:creationId xmlns:a16="http://schemas.microsoft.com/office/drawing/2014/main" id="{A9FED265-6FB8-0B0E-967A-10AF6EF773A7}"/>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6" name="Graphic 12">
            <a:extLst>
              <a:ext uri="{FF2B5EF4-FFF2-40B4-BE49-F238E27FC236}">
                <a16:creationId xmlns:a16="http://schemas.microsoft.com/office/drawing/2014/main" id="{B7E94463-D34E-7B78-40B0-21660AE939E4}"/>
              </a:ext>
            </a:extLst>
          </p:cNvPr>
          <p:cNvSpPr/>
          <p:nvPr userDrawn="1"/>
        </p:nvSpPr>
        <p:spPr>
          <a:xfrm>
            <a:off x="688076" y="5192833"/>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4220529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bg>
      <p:bgPr>
        <a:gradFill>
          <a:gsLst>
            <a:gs pos="82003">
              <a:schemeClr val="accent6"/>
            </a:gs>
            <a:gs pos="39982">
              <a:srgbClr val="020D13"/>
            </a:gs>
            <a:gs pos="14000">
              <a:schemeClr val="accent4">
                <a:lumMod val="50000"/>
              </a:schemeClr>
            </a:gs>
            <a:gs pos="0">
              <a:schemeClr val="accent4"/>
            </a:gs>
            <a:gs pos="98000">
              <a:schemeClr val="tx2"/>
            </a:gs>
          </a:gsLst>
          <a:lin ang="8400000" scaled="0"/>
        </a:gra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C32CE5E0-A271-3F02-95B0-2A27489DEFD2}"/>
              </a:ext>
            </a:extLst>
          </p:cNvPr>
          <p:cNvPicPr>
            <a:picLocks noChangeAspect="1"/>
          </p:cNvPicPr>
          <p:nvPr userDrawn="1"/>
        </p:nvPicPr>
        <p:blipFill rotWithShape="1">
          <a:blip r:embed="rId2">
            <a:alphaModFix amt="14000"/>
          </a:blip>
          <a:srcRect l="30375" t="11383" b="18991"/>
          <a:stretch/>
        </p:blipFill>
        <p:spPr>
          <a:xfrm>
            <a:off x="0" y="1"/>
            <a:ext cx="12192000" cy="6858000"/>
          </a:xfrm>
          <a:prstGeom prst="rect">
            <a:avLst/>
          </a:prstGeom>
          <a:effectLst>
            <a:outerShdw blurRad="50800" dist="50800" sx="1000" sy="1000" algn="ctr" rotWithShape="0">
              <a:srgbClr val="000000"/>
            </a:outerShdw>
            <a:reflection endPos="0" dist="50800" dir="5400000" sy="-100000" algn="bl" rotWithShape="0"/>
          </a:effectLst>
        </p:spPr>
      </p:pic>
      <p:sp>
        <p:nvSpPr>
          <p:cNvPr id="18" name="Rectangle 17">
            <a:extLst>
              <a:ext uri="{FF2B5EF4-FFF2-40B4-BE49-F238E27FC236}">
                <a16:creationId xmlns:a16="http://schemas.microsoft.com/office/drawing/2014/main" id="{64AEACF2-BE4A-08C5-F323-8ED695B39E06}"/>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B4CF52F7-0472-2EF4-1223-1785705A2F5E}"/>
              </a:ext>
            </a:extLst>
          </p:cNvPr>
          <p:cNvSpPr>
            <a:spLocks noGrp="1"/>
          </p:cNvSpPr>
          <p:nvPr>
            <p:ph type="title"/>
          </p:nvPr>
        </p:nvSpPr>
        <p:spPr>
          <a:xfrm>
            <a:off x="849351" y="365125"/>
            <a:ext cx="10515600" cy="1325563"/>
          </a:xfrm>
        </p:spPr>
        <p:txBody>
          <a:bodyPr rtlCol="0">
            <a:noAutofit/>
          </a:bodyPr>
          <a:lstStyle>
            <a:lvl1pPr algn="ctr">
              <a:defRPr lang="en-GB" spc="0"/>
            </a:lvl1pPr>
          </a:lstStyle>
          <a:p>
            <a:pPr rtl="0"/>
            <a:r>
              <a:rPr lang="en-US"/>
              <a:t>Click to edit Master title style</a:t>
            </a:r>
            <a:endParaRPr lang="en-GB"/>
          </a:p>
        </p:txBody>
      </p:sp>
      <p:sp>
        <p:nvSpPr>
          <p:cNvPr id="21" name="Content Placeholder 3">
            <a:extLst>
              <a:ext uri="{FF2B5EF4-FFF2-40B4-BE49-F238E27FC236}">
                <a16:creationId xmlns:a16="http://schemas.microsoft.com/office/drawing/2014/main" id="{2A5F4FEA-EFFD-2913-9734-00CA69A215E5}"/>
              </a:ext>
            </a:extLst>
          </p:cNvPr>
          <p:cNvSpPr>
            <a:spLocks noGrp="1"/>
          </p:cNvSpPr>
          <p:nvPr>
            <p:ph sz="quarter" idx="29"/>
          </p:nvPr>
        </p:nvSpPr>
        <p:spPr>
          <a:xfrm>
            <a:off x="1494453" y="2057399"/>
            <a:ext cx="6430348" cy="3352163"/>
          </a:xfrm>
          <a:solidFill>
            <a:schemeClr val="bg2"/>
          </a:solidFill>
        </p:spPr>
        <p:txBody>
          <a:bodyPr rtlCol="0">
            <a:noAutofit/>
          </a:bodyPr>
          <a:lstStyle>
            <a:lvl1pPr>
              <a:defRPr lang="en-GB" sz="1800"/>
            </a:lvl1pPr>
            <a:lvl2pPr>
              <a:defRPr lang="en-GB" sz="1600"/>
            </a:lvl2pPr>
            <a:lvl3pPr>
              <a:defRPr lang="en-GB" sz="1400"/>
            </a:lvl3pPr>
            <a:lvl4pPr>
              <a:defRPr lang="en-GB" sz="1200"/>
            </a:lvl4pPr>
            <a:lvl5pPr>
              <a:defRPr lang="en-GB" sz="12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Picture Placeholder 3">
            <a:extLst>
              <a:ext uri="{FF2B5EF4-FFF2-40B4-BE49-F238E27FC236}">
                <a16:creationId xmlns:a16="http://schemas.microsoft.com/office/drawing/2014/main" id="{EB9156B9-9B42-6D12-4F4C-6DA6A98B333D}"/>
              </a:ext>
            </a:extLst>
          </p:cNvPr>
          <p:cNvSpPr>
            <a:spLocks noGrp="1"/>
          </p:cNvSpPr>
          <p:nvPr>
            <p:ph type="pic" sz="quarter" idx="30"/>
          </p:nvPr>
        </p:nvSpPr>
        <p:spPr>
          <a:xfrm>
            <a:off x="8324850" y="2055812"/>
            <a:ext cx="2373313" cy="3353751"/>
          </a:xfrm>
          <a:solidFill>
            <a:schemeClr val="bg2"/>
          </a:solidFill>
        </p:spPr>
        <p:txBody>
          <a:bodyPr rtlCol="0" anchor="ctr">
            <a:noAutofit/>
          </a:bodyPr>
          <a:lstStyle>
            <a:lvl1pPr algn="ctr">
              <a:defRPr lang="en-GB" sz="1800">
                <a:solidFill>
                  <a:schemeClr val="tx1"/>
                </a:solidFill>
              </a:defRPr>
            </a:lvl1pPr>
          </a:lstStyle>
          <a:p>
            <a:pPr rtl="0"/>
            <a:r>
              <a:rPr lang="en-US"/>
              <a:t>Click icon to add picture</a:t>
            </a:r>
            <a:endParaRPr lang="en-GB" dirty="0"/>
          </a:p>
        </p:txBody>
      </p:sp>
      <p:sp>
        <p:nvSpPr>
          <p:cNvPr id="7" name="Graphic 15">
            <a:extLst>
              <a:ext uri="{FF2B5EF4-FFF2-40B4-BE49-F238E27FC236}">
                <a16:creationId xmlns:a16="http://schemas.microsoft.com/office/drawing/2014/main" id="{0F80B8C5-F10F-2547-E085-FA5D266DDF76}"/>
              </a:ext>
            </a:extLst>
          </p:cNvPr>
          <p:cNvSpPr/>
          <p:nvPr userDrawn="1"/>
        </p:nvSpPr>
        <p:spPr>
          <a:xfrm>
            <a:off x="1098137" y="2693558"/>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9" name="Graphic 12">
            <a:extLst>
              <a:ext uri="{FF2B5EF4-FFF2-40B4-BE49-F238E27FC236}">
                <a16:creationId xmlns:a16="http://schemas.microsoft.com/office/drawing/2014/main" id="{38898B79-1550-A6AC-FE9B-CBDD2DDE9EB0}"/>
              </a:ext>
            </a:extLst>
          </p:cNvPr>
          <p:cNvSpPr/>
          <p:nvPr userDrawn="1"/>
        </p:nvSpPr>
        <p:spPr>
          <a:xfrm>
            <a:off x="1225881" y="4503806"/>
            <a:ext cx="100584" cy="100584"/>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
        <p:nvSpPr>
          <p:cNvPr id="14" name="Footer Placeholder 4">
            <a:extLst>
              <a:ext uri="{FF2B5EF4-FFF2-40B4-BE49-F238E27FC236}">
                <a16:creationId xmlns:a16="http://schemas.microsoft.com/office/drawing/2014/main" id="{C89F2857-55B5-64B7-59A5-3B565E8D1A2A}"/>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20" name="Slide Number Placeholder 5">
            <a:extLst>
              <a:ext uri="{FF2B5EF4-FFF2-40B4-BE49-F238E27FC236}">
                <a16:creationId xmlns:a16="http://schemas.microsoft.com/office/drawing/2014/main" id="{B702CC53-A6C1-26BA-DC75-CF9EF670E735}"/>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6" name="Graphic 15">
            <a:extLst>
              <a:ext uri="{FF2B5EF4-FFF2-40B4-BE49-F238E27FC236}">
                <a16:creationId xmlns:a16="http://schemas.microsoft.com/office/drawing/2014/main" id="{55D287F0-FA0C-5618-47B9-31AC978549CC}"/>
              </a:ext>
            </a:extLst>
          </p:cNvPr>
          <p:cNvSpPr/>
          <p:nvPr userDrawn="1"/>
        </p:nvSpPr>
        <p:spPr>
          <a:xfrm>
            <a:off x="11404163" y="4375790"/>
            <a:ext cx="128016" cy="128016"/>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accent4">
              <a:lumMod val="60000"/>
              <a:lumOff val="40000"/>
              <a:alpha val="49071"/>
            </a:schemeClr>
          </a:solidFill>
          <a:ln w="610" cap="flat">
            <a:noFill/>
            <a:prstDash val="solid"/>
            <a:miter/>
          </a:ln>
        </p:spPr>
        <p:txBody>
          <a:bodyPr rtlCol="0" anchor="ctr">
            <a:noAutofit/>
          </a:bodyPr>
          <a:lstStyle>
            <a:defPPr>
              <a:defRPr lang="en-GB"/>
            </a:defPPr>
          </a:lstStyle>
          <a:p>
            <a:pPr rtl="0"/>
            <a:endParaRPr lang="en-GB" dirty="0"/>
          </a:p>
        </p:txBody>
      </p:sp>
      <p:sp>
        <p:nvSpPr>
          <p:cNvPr id="17" name="Graphic 12">
            <a:extLst>
              <a:ext uri="{FF2B5EF4-FFF2-40B4-BE49-F238E27FC236}">
                <a16:creationId xmlns:a16="http://schemas.microsoft.com/office/drawing/2014/main" id="{437FDA18-E199-E2F6-264B-D9B6E241E574}"/>
              </a:ext>
            </a:extLst>
          </p:cNvPr>
          <p:cNvSpPr/>
          <p:nvPr userDrawn="1"/>
        </p:nvSpPr>
        <p:spPr>
          <a:xfrm>
            <a:off x="653351" y="5192833"/>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88122271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bg>
      <p:bgPr>
        <a:gradFill>
          <a:gsLst>
            <a:gs pos="81987">
              <a:schemeClr val="accent6">
                <a:lumMod val="50000"/>
              </a:schemeClr>
            </a:gs>
            <a:gs pos="35040">
              <a:srgbClr val="020B11"/>
            </a:gs>
            <a:gs pos="11979">
              <a:schemeClr val="accent4">
                <a:lumMod val="50000"/>
              </a:schemeClr>
            </a:gs>
            <a:gs pos="0">
              <a:schemeClr val="accent4"/>
            </a:gs>
            <a:gs pos="99000">
              <a:schemeClr val="tx2"/>
            </a:gs>
          </a:gsLst>
          <a:lin ang="5400000" scaled="1"/>
        </a:gradFill>
        <a:effectLst/>
      </p:bgPr>
    </p:bg>
    <p:spTree>
      <p:nvGrpSpPr>
        <p:cNvPr id="1" name=""/>
        <p:cNvGrpSpPr/>
        <p:nvPr/>
      </p:nvGrpSpPr>
      <p:grpSpPr>
        <a:xfrm>
          <a:off x="0" y="0"/>
          <a:ext cx="0" cy="0"/>
          <a:chOff x="0" y="0"/>
          <a:chExt cx="0" cy="0"/>
        </a:xfrm>
      </p:grpSpPr>
      <p:pic>
        <p:nvPicPr>
          <p:cNvPr id="24" name="Content Placeholder 14">
            <a:extLst>
              <a:ext uri="{FF2B5EF4-FFF2-40B4-BE49-F238E27FC236}">
                <a16:creationId xmlns:a16="http://schemas.microsoft.com/office/drawing/2014/main" id="{BD0D7128-6130-EE47-90ED-D45A35B4385D}"/>
              </a:ext>
            </a:extLst>
          </p:cNvPr>
          <p:cNvPicPr>
            <a:picLocks noChangeAspect="1"/>
          </p:cNvPicPr>
          <p:nvPr userDrawn="1"/>
        </p:nvPicPr>
        <p:blipFill>
          <a:blip r:embed="rId2">
            <a:alphaModFix amt="33000"/>
            <a:extLst>
              <a:ext uri="{BEBA8EAE-BF5A-486C-A8C5-ECC9F3942E4B}">
                <a14:imgProps xmlns:a14="http://schemas.microsoft.com/office/drawing/2010/main">
                  <a14:imgLayer r:embed="rId3">
                    <a14:imgEffect>
                      <a14:brightnessContrast bright="-57000"/>
                    </a14:imgEffect>
                  </a14:imgLayer>
                </a14:imgProps>
              </a:ext>
            </a:extLst>
          </a:blip>
          <a:srcRect t="185" b="185"/>
          <a:stretch/>
        </p:blipFill>
        <p:spPr>
          <a:xfrm>
            <a:off x="-6228" y="3074"/>
            <a:ext cx="12192000" cy="6854926"/>
          </a:xfrm>
          <a:prstGeom prst="rect">
            <a:avLst/>
          </a:prstGeom>
        </p:spPr>
      </p:pic>
      <p:pic>
        <p:nvPicPr>
          <p:cNvPr id="6" name="Content Placeholder 14">
            <a:extLst>
              <a:ext uri="{FF2B5EF4-FFF2-40B4-BE49-F238E27FC236}">
                <a16:creationId xmlns:a16="http://schemas.microsoft.com/office/drawing/2014/main" id="{14AC0A97-7D79-3DBE-FB53-A9EBFD806E06}"/>
              </a:ext>
            </a:extLst>
          </p:cNvPr>
          <p:cNvPicPr>
            <a:picLocks noChangeAspect="1"/>
          </p:cNvPicPr>
          <p:nvPr userDrawn="1"/>
        </p:nvPicPr>
        <p:blipFill rotWithShape="1">
          <a:blip r:embed="rId4"/>
          <a:srcRect l="151" t="2692" r="49052" b="2173"/>
          <a:stretch/>
        </p:blipFill>
        <p:spPr>
          <a:xfrm>
            <a:off x="4459945" y="-6350"/>
            <a:ext cx="7732295" cy="6853863"/>
          </a:xfrm>
          <a:prstGeom prst="rect">
            <a:avLst/>
          </a:prstGeom>
        </p:spPr>
      </p:pic>
      <p:sp>
        <p:nvSpPr>
          <p:cNvPr id="15" name="Rectangle 14">
            <a:extLst>
              <a:ext uri="{FF2B5EF4-FFF2-40B4-BE49-F238E27FC236}">
                <a16:creationId xmlns:a16="http://schemas.microsoft.com/office/drawing/2014/main" id="{694206CF-1482-CF6D-D783-1BB21E6F679A}"/>
              </a:ext>
            </a:extLst>
          </p:cNvPr>
          <p:cNvSpPr/>
          <p:nvPr userDrawn="1"/>
        </p:nvSpPr>
        <p:spPr>
          <a:xfrm>
            <a:off x="5698" y="0"/>
            <a:ext cx="6085171"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cxnSp>
        <p:nvCxnSpPr>
          <p:cNvPr id="19" name="Straight Connector 18">
            <a:extLst>
              <a:ext uri="{FF2B5EF4-FFF2-40B4-BE49-F238E27FC236}">
                <a16:creationId xmlns:a16="http://schemas.microsoft.com/office/drawing/2014/main" id="{2C79405F-38DE-C05D-5E87-4D38F54C79B4}"/>
              </a:ext>
            </a:extLst>
          </p:cNvPr>
          <p:cNvCxnSpPr>
            <a:cxnSpLocks/>
          </p:cNvCxnSpPr>
          <p:nvPr userDrawn="1"/>
        </p:nvCxnSpPr>
        <p:spPr>
          <a:xfrm>
            <a:off x="-12590" y="3125038"/>
            <a:ext cx="4804046" cy="0"/>
          </a:xfrm>
          <a:prstGeom prst="line">
            <a:avLst/>
          </a:prstGeom>
          <a:ln w="25400">
            <a:gradFill>
              <a:gsLst>
                <a:gs pos="0">
                  <a:schemeClr val="accent4">
                    <a:lumMod val="50000"/>
                  </a:schemeClr>
                </a:gs>
                <a:gs pos="100000">
                  <a:schemeClr val="accent6"/>
                </a:gs>
              </a:gsLst>
              <a:lin ang="10800000" scaled="0"/>
            </a:gradFill>
          </a:ln>
        </p:spPr>
        <p:style>
          <a:lnRef idx="1">
            <a:schemeClr val="accent1"/>
          </a:lnRef>
          <a:fillRef idx="0">
            <a:schemeClr val="accent1"/>
          </a:fillRef>
          <a:effectRef idx="0">
            <a:schemeClr val="accent1"/>
          </a:effectRef>
          <a:fontRef idx="minor">
            <a:schemeClr val="tx1"/>
          </a:fontRef>
        </p:style>
      </p:cxnSp>
      <p:sp>
        <p:nvSpPr>
          <p:cNvPr id="27" name="Oval 26">
            <a:extLst>
              <a:ext uri="{FF2B5EF4-FFF2-40B4-BE49-F238E27FC236}">
                <a16:creationId xmlns:a16="http://schemas.microsoft.com/office/drawing/2014/main" id="{7C904D88-E1BE-F1FA-D405-F55DA966DA84}"/>
              </a:ext>
            </a:extLst>
          </p:cNvPr>
          <p:cNvSpPr/>
          <p:nvPr userDrawn="1"/>
        </p:nvSpPr>
        <p:spPr>
          <a:xfrm>
            <a:off x="705405" y="1144246"/>
            <a:ext cx="126770" cy="126770"/>
          </a:xfrm>
          <a:prstGeom prst="ellipse">
            <a:avLst/>
          </a:prstGeom>
          <a:noFill/>
          <a:ln>
            <a:solidFill>
              <a:schemeClr val="accent4">
                <a:lumMod val="60000"/>
                <a:lumOff val="40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51E83F98-B388-2594-BACB-E3DB652C97D5}"/>
              </a:ext>
            </a:extLst>
          </p:cNvPr>
          <p:cNvSpPr>
            <a:spLocks noGrp="1"/>
          </p:cNvSpPr>
          <p:nvPr>
            <p:ph type="title" hasCustomPrompt="1"/>
          </p:nvPr>
        </p:nvSpPr>
        <p:spPr>
          <a:xfrm>
            <a:off x="1006371" y="1562944"/>
            <a:ext cx="3767257" cy="1358678"/>
          </a:xfrm>
        </p:spPr>
        <p:txBody>
          <a:bodyPr rtlCol="0" anchor="b">
            <a:noAutofit/>
          </a:bodyPr>
          <a:lstStyle>
            <a:defPPr>
              <a:defRPr lang="en-GB"/>
            </a:defPPr>
          </a:lstStyle>
          <a:p>
            <a:pPr rtl="0"/>
            <a:r>
              <a:rPr lang="en-GB"/>
              <a:t>Click to edit title</a:t>
            </a:r>
          </a:p>
        </p:txBody>
      </p:sp>
      <p:sp>
        <p:nvSpPr>
          <p:cNvPr id="28" name="Text Placeholder 3">
            <a:extLst>
              <a:ext uri="{FF2B5EF4-FFF2-40B4-BE49-F238E27FC236}">
                <a16:creationId xmlns:a16="http://schemas.microsoft.com/office/drawing/2014/main" id="{04BA031E-69C2-025F-5A62-37A61D3D5101}"/>
              </a:ext>
            </a:extLst>
          </p:cNvPr>
          <p:cNvSpPr>
            <a:spLocks noGrp="1"/>
          </p:cNvSpPr>
          <p:nvPr>
            <p:ph type="body" sz="quarter" idx="13"/>
          </p:nvPr>
        </p:nvSpPr>
        <p:spPr>
          <a:xfrm>
            <a:off x="1006371" y="3426703"/>
            <a:ext cx="3767257" cy="2616883"/>
          </a:xfrm>
        </p:spPr>
        <p:txBody>
          <a:bodyPr rtlCol="0">
            <a:noAutofit/>
          </a:bodyPr>
          <a:lstStyle>
            <a:lvl1pPr>
              <a:lnSpc>
                <a:spcPct val="100000"/>
              </a:lnSpc>
              <a:defRPr lang="en-GB" sz="1600">
                <a:solidFill>
                  <a:schemeClr val="bg1"/>
                </a:solidFill>
                <a:latin typeface="+mn-lt"/>
              </a:defRPr>
            </a:lvl1pPr>
          </a:lstStyle>
          <a:p>
            <a:pPr lvl="0" rtl="0"/>
            <a:r>
              <a:rPr lang="en-US"/>
              <a:t>Click to edit Master text styles</a:t>
            </a:r>
          </a:p>
        </p:txBody>
      </p:sp>
      <p:sp>
        <p:nvSpPr>
          <p:cNvPr id="16" name="Footer Placeholder 4">
            <a:extLst>
              <a:ext uri="{FF2B5EF4-FFF2-40B4-BE49-F238E27FC236}">
                <a16:creationId xmlns:a16="http://schemas.microsoft.com/office/drawing/2014/main" id="{BA6CCC38-0DC7-93AB-5678-4FB88CE97B45}"/>
              </a:ext>
            </a:extLst>
          </p:cNvPr>
          <p:cNvSpPr>
            <a:spLocks noGrp="1"/>
          </p:cNvSpPr>
          <p:nvPr>
            <p:ph type="ftr" sz="quarter" idx="11"/>
          </p:nvPr>
        </p:nvSpPr>
        <p:spPr>
          <a:xfrm>
            <a:off x="336405" y="6237287"/>
            <a:ext cx="4114800" cy="365125"/>
          </a:xfrm>
        </p:spPr>
        <p:txBody>
          <a:bodyPr rtlCol="0">
            <a:noAutofit/>
          </a:bodyPr>
          <a:lstStyle>
            <a:lvl1pPr algn="l">
              <a:defRPr lang="en-GB" sz="1200" spc="0">
                <a:solidFill>
                  <a:schemeClr val="bg1"/>
                </a:solidFill>
              </a:defRPr>
            </a:lvl1pPr>
          </a:lstStyle>
          <a:p>
            <a:pPr rtl="0"/>
            <a:r>
              <a:rPr lang="en-GB"/>
              <a:t>Scientific findings</a:t>
            </a:r>
          </a:p>
        </p:txBody>
      </p:sp>
      <p:sp>
        <p:nvSpPr>
          <p:cNvPr id="17" name="Slide Number Placeholder 5">
            <a:extLst>
              <a:ext uri="{FF2B5EF4-FFF2-40B4-BE49-F238E27FC236}">
                <a16:creationId xmlns:a16="http://schemas.microsoft.com/office/drawing/2014/main" id="{615ED02F-D1E1-9C00-BD42-A95D595EFB48}"/>
              </a:ext>
            </a:extLst>
          </p:cNvPr>
          <p:cNvSpPr>
            <a:spLocks noGrp="1"/>
          </p:cNvSpPr>
          <p:nvPr>
            <p:ph type="sldNum" sz="quarter" idx="12"/>
          </p:nvPr>
        </p:nvSpPr>
        <p:spPr>
          <a:xfrm>
            <a:off x="9140971" y="6226198"/>
            <a:ext cx="2743200" cy="365125"/>
          </a:xfrm>
        </p:spPr>
        <p:txBody>
          <a:bodyPr rtlCol="0">
            <a:noAutofit/>
          </a:bodyPr>
          <a:lstStyle>
            <a:lvl1pPr>
              <a:defRPr lang="en-GB" sz="1200">
                <a:solidFill>
                  <a:schemeClr val="bg1"/>
                </a:solidFill>
              </a:defRPr>
            </a:lvl1pPr>
          </a:lstStyle>
          <a:p>
            <a:pPr rtl="0"/>
            <a:fld id="{FE024F78-56A6-7740-B68D-8D4D026EDF3F}" type="slidenum">
              <a:rPr lang="en-GB" smtClean="0"/>
              <a:pPr/>
              <a:t>‹#›</a:t>
            </a:fld>
            <a:endParaRPr lang="en-GB" dirty="0"/>
          </a:p>
        </p:txBody>
      </p:sp>
      <p:sp>
        <p:nvSpPr>
          <p:cNvPr id="18" name="Graphic 12">
            <a:extLst>
              <a:ext uri="{FF2B5EF4-FFF2-40B4-BE49-F238E27FC236}">
                <a16:creationId xmlns:a16="http://schemas.microsoft.com/office/drawing/2014/main" id="{1D8F0816-C429-D32E-058B-33405874DFA7}"/>
              </a:ext>
            </a:extLst>
          </p:cNvPr>
          <p:cNvSpPr/>
          <p:nvPr userDrawn="1"/>
        </p:nvSpPr>
        <p:spPr>
          <a:xfrm>
            <a:off x="468157" y="1963496"/>
            <a:ext cx="45719" cy="37785"/>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lumMod val="60000"/>
              <a:lumOff val="40000"/>
              <a:alpha val="49071"/>
            </a:schemeClr>
          </a:solidFill>
          <a:ln w="422" cap="flat">
            <a:noFill/>
            <a:prstDash val="solid"/>
            <a:miter/>
          </a:ln>
        </p:spPr>
        <p:txBody>
          <a:bodyPr rtlCol="0" anchor="ctr">
            <a:noAutofit/>
          </a:bodyPr>
          <a:lstStyle>
            <a:defPPr>
              <a:defRPr lang="en-GB"/>
            </a:defPPr>
          </a:lstStyle>
          <a:p>
            <a:pPr rtl="0"/>
            <a:endParaRPr lang="en-GB" dirty="0"/>
          </a:p>
        </p:txBody>
      </p:sp>
    </p:spTree>
    <p:extLst>
      <p:ext uri="{BB962C8B-B14F-4D97-AF65-F5344CB8AC3E}">
        <p14:creationId xmlns:p14="http://schemas.microsoft.com/office/powerpoint/2010/main" val="23782607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tx1"/>
            </a:gs>
            <a:gs pos="99000">
              <a:srgbClr val="05202E"/>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3EA418-19D1-0D4D-BE52-40A86E32FB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12BAE0C-5187-A64D-A481-E69245670354}"/>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F9759C05-48F5-9346-8256-5B61C6990E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noAutofit/>
          </a:bodyPr>
          <a:lstStyle>
            <a:lvl1pPr algn="l">
              <a:defRPr lang="en-GB" sz="1200">
                <a:solidFill>
                  <a:schemeClr val="bg1"/>
                </a:solidFill>
                <a:latin typeface="+mj-lt"/>
                <a:cs typeface="Biome" panose="020B0503030204020804" pitchFamily="34" charset="0"/>
              </a:defRPr>
            </a:lvl1pPr>
          </a:lstStyle>
          <a:p>
            <a:pPr rtl="0"/>
            <a:endParaRPr lang="en-GB" dirty="0"/>
          </a:p>
        </p:txBody>
      </p:sp>
      <p:sp>
        <p:nvSpPr>
          <p:cNvPr id="5" name="Footer Placeholder 4">
            <a:extLst>
              <a:ext uri="{FF2B5EF4-FFF2-40B4-BE49-F238E27FC236}">
                <a16:creationId xmlns:a16="http://schemas.microsoft.com/office/drawing/2014/main" id="{84175D63-7351-9C4A-AEE0-10E27B3B64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lang="en-GB" sz="1200">
                <a:solidFill>
                  <a:schemeClr val="bg1"/>
                </a:solidFill>
                <a:latin typeface="+mj-lt"/>
                <a:cs typeface="Biome" panose="020B0503030204020804" pitchFamily="34" charset="0"/>
              </a:defRPr>
            </a:lvl1pPr>
          </a:lstStyle>
          <a:p>
            <a:pPr rtl="0"/>
            <a:r>
              <a:rPr lang="en-GB"/>
              <a:t>Scientific findings</a:t>
            </a:r>
          </a:p>
        </p:txBody>
      </p:sp>
      <p:sp>
        <p:nvSpPr>
          <p:cNvPr id="6" name="Slide Number Placeholder 5">
            <a:extLst>
              <a:ext uri="{FF2B5EF4-FFF2-40B4-BE49-F238E27FC236}">
                <a16:creationId xmlns:a16="http://schemas.microsoft.com/office/drawing/2014/main" id="{7350889F-2BBA-5F45-95BC-BEA6688167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noAutofit/>
          </a:bodyPr>
          <a:lstStyle>
            <a:lvl1pPr algn="r">
              <a:defRPr lang="en-GB" sz="1200">
                <a:solidFill>
                  <a:schemeClr val="bg1"/>
                </a:solidFill>
                <a:latin typeface="+mj-lt"/>
                <a:cs typeface="Biome" panose="020B0503030204020804" pitchFamily="34" charset="0"/>
              </a:defRPr>
            </a:lvl1pPr>
          </a:lstStyle>
          <a:p>
            <a:pPr rtl="0"/>
            <a:fld id="{FE024F78-56A6-7740-B68D-8D4D026EDF3F}" type="slidenum">
              <a:rPr lang="en-GB" smtClean="0"/>
              <a:pPr/>
              <a:t>‹#›</a:t>
            </a:fld>
            <a:endParaRPr lang="en-GB" dirty="0"/>
          </a:p>
        </p:txBody>
      </p:sp>
    </p:spTree>
    <p:extLst>
      <p:ext uri="{BB962C8B-B14F-4D97-AF65-F5344CB8AC3E}">
        <p14:creationId xmlns:p14="http://schemas.microsoft.com/office/powerpoint/2010/main" val="1955693199"/>
      </p:ext>
    </p:extLst>
  </p:cSld>
  <p:clrMap bg1="lt1" tx1="dk1" bg2="lt2" tx2="dk2" accent1="accent1" accent2="accent2" accent3="accent3" accent4="accent4" accent5="accent5" accent6="accent6" hlink="hlink" folHlink="folHlink"/>
  <p:sldLayoutIdLst>
    <p:sldLayoutId id="2147483657" r:id="rId1"/>
    <p:sldLayoutId id="2147483661" r:id="rId2"/>
    <p:sldLayoutId id="2147483658" r:id="rId3"/>
    <p:sldLayoutId id="2147483664" r:id="rId4"/>
    <p:sldLayoutId id="2147483650" r:id="rId5"/>
    <p:sldLayoutId id="2147483666" r:id="rId6"/>
    <p:sldLayoutId id="2147483659" r:id="rId7"/>
    <p:sldLayoutId id="2147483660" r:id="rId8"/>
    <p:sldLayoutId id="2147483663" r:id="rId9"/>
  </p:sldLayoutIdLst>
  <p:hf hdr="0" dt="0"/>
  <p:txStyles>
    <p:titleStyle>
      <a:lvl1pPr algn="l" defTabSz="914400" rtl="0" eaLnBrk="1" latinLnBrk="0" hangingPunct="1">
        <a:lnSpc>
          <a:spcPct val="90000"/>
        </a:lnSpc>
        <a:spcBef>
          <a:spcPct val="0"/>
        </a:spcBef>
        <a:buNone/>
        <a:defRPr lang="en-GB" sz="4400" kern="1200">
          <a:solidFill>
            <a:schemeClr val="bg1"/>
          </a:solidFill>
          <a:latin typeface="+mj-lt"/>
          <a:ea typeface="+mj-ea"/>
          <a:cs typeface="Biome" panose="020B05030302040208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lang="en-GB" sz="2800" kern="1200">
          <a:solidFill>
            <a:schemeClr val="accent3"/>
          </a:solidFill>
          <a:latin typeface="+mj-lt"/>
          <a:ea typeface="+mn-ea"/>
          <a:cs typeface="Biome" panose="020B0503030204020804" pitchFamily="34" charset="0"/>
        </a:defRPr>
      </a:lvl1pPr>
      <a:lvl2pPr marL="800100" indent="-342900" algn="l" defTabSz="914400" rtl="0" eaLnBrk="1" latinLnBrk="0" hangingPunct="1">
        <a:lnSpc>
          <a:spcPct val="90000"/>
        </a:lnSpc>
        <a:spcBef>
          <a:spcPts val="500"/>
        </a:spcBef>
        <a:buClr>
          <a:schemeClr val="accent6"/>
        </a:buClr>
        <a:buFont typeface="Arial" panose="020B0604020202020204" pitchFamily="34" charset="0"/>
        <a:buChar char="•"/>
        <a:defRPr lang="en-GB" sz="2400" kern="1200">
          <a:solidFill>
            <a:schemeClr val="bg1"/>
          </a:solidFill>
          <a:latin typeface="+mn-lt"/>
          <a:ea typeface="+mn-ea"/>
          <a:cs typeface="+mn-cs"/>
        </a:defRPr>
      </a:lvl2pPr>
      <a:lvl3pPr marL="1257300" indent="-342900" algn="l" defTabSz="914400" rtl="0" eaLnBrk="1" latinLnBrk="0" hangingPunct="1">
        <a:lnSpc>
          <a:spcPct val="90000"/>
        </a:lnSpc>
        <a:spcBef>
          <a:spcPts val="500"/>
        </a:spcBef>
        <a:buClr>
          <a:schemeClr val="accent6"/>
        </a:buClr>
        <a:buFont typeface="Arial" panose="020B0604020202020204" pitchFamily="34" charset="0"/>
        <a:buChar char="•"/>
        <a:defRPr lang="en-GB" sz="2000" kern="1200">
          <a:solidFill>
            <a:schemeClr val="bg1"/>
          </a:solidFill>
          <a:latin typeface="+mn-lt"/>
          <a:ea typeface="+mn-ea"/>
          <a:cs typeface="+mn-cs"/>
        </a:defRPr>
      </a:lvl3pPr>
      <a:lvl4pPr marL="1657350" indent="-285750" algn="l" defTabSz="914400" rtl="0" eaLnBrk="1" latinLnBrk="0" hangingPunct="1">
        <a:lnSpc>
          <a:spcPct val="90000"/>
        </a:lnSpc>
        <a:spcBef>
          <a:spcPts val="500"/>
        </a:spcBef>
        <a:buClr>
          <a:schemeClr val="accent6"/>
        </a:buClr>
        <a:buFont typeface="Arial" panose="020B0604020202020204" pitchFamily="34" charset="0"/>
        <a:buChar char="•"/>
        <a:defRPr lang="en-GB" sz="1800" kern="1200">
          <a:solidFill>
            <a:schemeClr val="bg1"/>
          </a:solidFill>
          <a:latin typeface="+mn-lt"/>
          <a:ea typeface="+mn-ea"/>
          <a:cs typeface="+mn-cs"/>
        </a:defRPr>
      </a:lvl4pPr>
      <a:lvl5pPr marL="2114550" indent="-285750" algn="l" defTabSz="914400" rtl="0" eaLnBrk="1" latinLnBrk="0" hangingPunct="1">
        <a:lnSpc>
          <a:spcPct val="90000"/>
        </a:lnSpc>
        <a:spcBef>
          <a:spcPts val="500"/>
        </a:spcBef>
        <a:buClr>
          <a:schemeClr val="accent6"/>
        </a:buClr>
        <a:buFont typeface="Arial" panose="020B0604020202020204" pitchFamily="34" charset="0"/>
        <a:buChar char="•"/>
        <a:defRPr lang="en-GB"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hyperlink" Target="https://doi.org/10.53841/bpsrep.2017.inf115" TargetMode="Externa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9.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8.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hyperlink" Target="http://www.hcpc-uk.org/" TargetMode="External"/><Relationship Id="rId2" Type="http://schemas.openxmlformats.org/officeDocument/2006/relationships/diagramData" Target="../diagrams/data10.xml"/><Relationship Id="rId1" Type="http://schemas.openxmlformats.org/officeDocument/2006/relationships/slideLayout" Target="../slideLayouts/slideLayout8.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3.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8.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8.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8.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8.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8.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8.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8.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8.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8.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8.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9.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874EA-2F67-60CD-631F-5A787057F8CE}"/>
              </a:ext>
            </a:extLst>
          </p:cNvPr>
          <p:cNvSpPr>
            <a:spLocks noGrp="1"/>
          </p:cNvSpPr>
          <p:nvPr>
            <p:ph type="title"/>
          </p:nvPr>
        </p:nvSpPr>
        <p:spPr>
          <a:xfrm>
            <a:off x="0" y="2092724"/>
            <a:ext cx="12191998" cy="1323440"/>
          </a:xfrm>
        </p:spPr>
        <p:txBody>
          <a:bodyPr rtlCol="0"/>
          <a:lstStyle>
            <a:defPPr>
              <a:defRPr lang="en-GB"/>
            </a:defPPr>
          </a:lstStyle>
          <a:p>
            <a:pPr rtl="0"/>
            <a:r>
              <a:rPr lang="en-GB" sz="4000" dirty="0">
                <a:latin typeface="+mn-lt"/>
              </a:rPr>
              <a:t>Ethics Values and the Professional self</a:t>
            </a:r>
          </a:p>
        </p:txBody>
      </p:sp>
      <p:sp>
        <p:nvSpPr>
          <p:cNvPr id="4" name="Subtitle 3">
            <a:extLst>
              <a:ext uri="{FF2B5EF4-FFF2-40B4-BE49-F238E27FC236}">
                <a16:creationId xmlns:a16="http://schemas.microsoft.com/office/drawing/2014/main" id="{2981AB9E-AF0F-CAD0-2DD2-D640FB871E66}"/>
              </a:ext>
            </a:extLst>
          </p:cNvPr>
          <p:cNvSpPr>
            <a:spLocks noGrp="1"/>
          </p:cNvSpPr>
          <p:nvPr>
            <p:ph type="subTitle" idx="1"/>
          </p:nvPr>
        </p:nvSpPr>
        <p:spPr/>
        <p:txBody>
          <a:bodyPr rtlCol="0"/>
          <a:lstStyle>
            <a:defPPr>
              <a:defRPr lang="en-GB"/>
            </a:defPPr>
          </a:lstStyle>
          <a:p>
            <a:pPr rtl="0"/>
            <a:r>
              <a:rPr lang="en-GB" dirty="0">
                <a:latin typeface="Arial Nova" panose="020B0504020202020204" pitchFamily="34" charset="0"/>
              </a:rPr>
              <a:t>Clinical Psychology</a:t>
            </a:r>
          </a:p>
        </p:txBody>
      </p:sp>
      <p:sp>
        <p:nvSpPr>
          <p:cNvPr id="3" name="Text Placeholder 2">
            <a:extLst>
              <a:ext uri="{FF2B5EF4-FFF2-40B4-BE49-F238E27FC236}">
                <a16:creationId xmlns:a16="http://schemas.microsoft.com/office/drawing/2014/main" id="{B8DDCA66-AFF2-6563-D886-02501959F735}"/>
              </a:ext>
            </a:extLst>
          </p:cNvPr>
          <p:cNvSpPr>
            <a:spLocks noGrp="1"/>
          </p:cNvSpPr>
          <p:nvPr>
            <p:ph type="body" sz="quarter" idx="10"/>
          </p:nvPr>
        </p:nvSpPr>
        <p:spPr/>
        <p:txBody>
          <a:bodyPr rtlCol="0"/>
          <a:lstStyle>
            <a:defPPr>
              <a:defRPr lang="en-GB"/>
            </a:defPPr>
          </a:lstStyle>
          <a:p>
            <a:pPr rtl="0"/>
            <a:r>
              <a:rPr lang="en-GB" dirty="0"/>
              <a:t>Karen Eaton-Thomas</a:t>
            </a:r>
          </a:p>
        </p:txBody>
      </p:sp>
    </p:spTree>
    <p:extLst>
      <p:ext uri="{BB962C8B-B14F-4D97-AF65-F5344CB8AC3E}">
        <p14:creationId xmlns:p14="http://schemas.microsoft.com/office/powerpoint/2010/main" val="24980314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B4CD6-3107-5F4B-F094-0E400B1FA23E}"/>
              </a:ext>
            </a:extLst>
          </p:cNvPr>
          <p:cNvSpPr>
            <a:spLocks noGrp="1"/>
          </p:cNvSpPr>
          <p:nvPr>
            <p:ph type="title"/>
          </p:nvPr>
        </p:nvSpPr>
        <p:spPr/>
        <p:txBody>
          <a:bodyPr/>
          <a:lstStyle/>
          <a:p>
            <a:r>
              <a:rPr lang="en-GB" dirty="0">
                <a:latin typeface="Arial Nova" panose="020B0504020202020204" pitchFamily="34" charset="0"/>
              </a:rPr>
              <a:t>Aims of the lecture:</a:t>
            </a:r>
          </a:p>
        </p:txBody>
      </p:sp>
      <p:sp>
        <p:nvSpPr>
          <p:cNvPr id="4" name="Text Placeholder 3">
            <a:extLst>
              <a:ext uri="{FF2B5EF4-FFF2-40B4-BE49-F238E27FC236}">
                <a16:creationId xmlns:a16="http://schemas.microsoft.com/office/drawing/2014/main" id="{3A1CA873-33B1-57BC-02F4-3061A2A7D561}"/>
              </a:ext>
            </a:extLst>
          </p:cNvPr>
          <p:cNvSpPr>
            <a:spLocks noGrp="1"/>
          </p:cNvSpPr>
          <p:nvPr>
            <p:ph type="body" sz="quarter" idx="28"/>
          </p:nvPr>
        </p:nvSpPr>
        <p:spPr>
          <a:xfrm>
            <a:off x="558800" y="2578100"/>
            <a:ext cx="7747000" cy="3886200"/>
          </a:xfrm>
        </p:spPr>
        <p:txBody>
          <a:bodyPr/>
          <a:lstStyle/>
          <a:p>
            <a:r>
              <a:rPr lang="en-GB" sz="1800" dirty="0"/>
              <a:t>Consider the role of BPS Ethical codes of conduct and the BPS practice guidelines when working within the field of Clinical Psychology.</a:t>
            </a:r>
          </a:p>
          <a:p>
            <a:r>
              <a:rPr lang="en-GB" sz="1800" dirty="0"/>
              <a:t>Apply ethical principles to real-world settings within clinical practice.</a:t>
            </a:r>
          </a:p>
          <a:p>
            <a:r>
              <a:rPr lang="en-GB" sz="1800" dirty="0"/>
              <a:t>Evaluate the importance of respect, responsibility, integrity and competence within professional clinical practice.</a:t>
            </a:r>
          </a:p>
          <a:p>
            <a:r>
              <a:rPr lang="en-GB" sz="1800" dirty="0"/>
              <a:t>Demonstrate ethical reasoning and decision making in complex and challenging situations.</a:t>
            </a:r>
          </a:p>
        </p:txBody>
      </p:sp>
      <p:sp>
        <p:nvSpPr>
          <p:cNvPr id="6" name="Slide Number Placeholder 5">
            <a:extLst>
              <a:ext uri="{FF2B5EF4-FFF2-40B4-BE49-F238E27FC236}">
                <a16:creationId xmlns:a16="http://schemas.microsoft.com/office/drawing/2014/main" id="{B2D3DB77-6721-D389-22C3-9476E75E797D}"/>
              </a:ext>
            </a:extLst>
          </p:cNvPr>
          <p:cNvSpPr>
            <a:spLocks noGrp="1"/>
          </p:cNvSpPr>
          <p:nvPr>
            <p:ph type="sldNum" sz="quarter" idx="12"/>
          </p:nvPr>
        </p:nvSpPr>
        <p:spPr/>
        <p:txBody>
          <a:bodyPr/>
          <a:lstStyle/>
          <a:p>
            <a:pPr rtl="0"/>
            <a:fld id="{FE024F78-56A6-7740-B68D-8D4D026EDF3F}" type="slidenum">
              <a:rPr lang="en-GB" smtClean="0"/>
              <a:pPr rtl="0"/>
              <a:t>2</a:t>
            </a:fld>
            <a:endParaRPr lang="en-GB" dirty="0"/>
          </a:p>
        </p:txBody>
      </p:sp>
    </p:spTree>
    <p:extLst>
      <p:ext uri="{BB962C8B-B14F-4D97-AF65-F5344CB8AC3E}">
        <p14:creationId xmlns:p14="http://schemas.microsoft.com/office/powerpoint/2010/main" val="180000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8ABCF-B0F6-3B9E-078F-2A8A22C56DAA}"/>
              </a:ext>
            </a:extLst>
          </p:cNvPr>
          <p:cNvSpPr>
            <a:spLocks noGrp="1"/>
          </p:cNvSpPr>
          <p:nvPr>
            <p:ph type="title"/>
          </p:nvPr>
        </p:nvSpPr>
        <p:spPr/>
        <p:txBody>
          <a:bodyPr rtlCol="0"/>
          <a:lstStyle>
            <a:defPPr>
              <a:defRPr lang="en-GB"/>
            </a:defPPr>
          </a:lstStyle>
          <a:p>
            <a:pPr rtl="0"/>
            <a:r>
              <a:rPr lang="en-GB" dirty="0">
                <a:latin typeface="+mn-lt"/>
              </a:rPr>
              <a:t>Part 1: BPS Code of Ethics and Conduct</a:t>
            </a:r>
          </a:p>
        </p:txBody>
      </p:sp>
      <p:sp>
        <p:nvSpPr>
          <p:cNvPr id="4" name="Text Placeholder 3">
            <a:extLst>
              <a:ext uri="{FF2B5EF4-FFF2-40B4-BE49-F238E27FC236}">
                <a16:creationId xmlns:a16="http://schemas.microsoft.com/office/drawing/2014/main" id="{5AC76B71-3E57-E2F3-291A-39B418022AD7}"/>
              </a:ext>
            </a:extLst>
          </p:cNvPr>
          <p:cNvSpPr>
            <a:spLocks noGrp="1"/>
          </p:cNvSpPr>
          <p:nvPr>
            <p:ph type="body" sz="quarter" idx="30"/>
          </p:nvPr>
        </p:nvSpPr>
        <p:spPr/>
        <p:txBody>
          <a:bodyPr rtlCol="0"/>
          <a:lstStyle>
            <a:defPPr>
              <a:defRPr lang="en-GB"/>
            </a:defPPr>
          </a:lstStyle>
          <a:p>
            <a:pPr rtl="0"/>
            <a:endParaRPr lang="en-GB" dirty="0"/>
          </a:p>
          <a:p>
            <a:pPr rtl="0"/>
            <a:endParaRPr lang="en-GB" dirty="0"/>
          </a:p>
        </p:txBody>
      </p:sp>
      <p:sp>
        <p:nvSpPr>
          <p:cNvPr id="17" name="Footer Placeholder 16">
            <a:extLst>
              <a:ext uri="{FF2B5EF4-FFF2-40B4-BE49-F238E27FC236}">
                <a16:creationId xmlns:a16="http://schemas.microsoft.com/office/drawing/2014/main" id="{51D17EAA-BAAD-6B17-CF45-131271883A11}"/>
              </a:ext>
            </a:extLst>
          </p:cNvPr>
          <p:cNvSpPr>
            <a:spLocks noGrp="1"/>
          </p:cNvSpPr>
          <p:nvPr>
            <p:ph type="ftr" sz="quarter" idx="11"/>
          </p:nvPr>
        </p:nvSpPr>
        <p:spPr>
          <a:xfrm>
            <a:off x="336404" y="6237287"/>
            <a:ext cx="5861196" cy="365125"/>
          </a:xfrm>
        </p:spPr>
        <p:txBody>
          <a:bodyPr rtlCol="0"/>
          <a:lstStyle>
            <a:defPPr>
              <a:defRPr lang="en-GB"/>
            </a:defPPr>
          </a:lstStyle>
          <a:p>
            <a:r>
              <a:rPr lang="en-GB" dirty="0"/>
              <a:t>British Psychological Society. (2021). </a:t>
            </a:r>
            <a:r>
              <a:rPr lang="en-GB" i="1" dirty="0"/>
              <a:t>Code of Ethics and Conduct.</a:t>
            </a:r>
            <a:r>
              <a:rPr lang="en-GB" dirty="0"/>
              <a:t> British Psychological Society.</a:t>
            </a:r>
            <a:br>
              <a:rPr lang="en-GB" dirty="0"/>
            </a:br>
            <a:r>
              <a:rPr lang="en-GB" dirty="0"/>
              <a:t>Available at: https://www.bps.org.uk/guideline/code-ethics-and-conduct</a:t>
            </a:r>
          </a:p>
        </p:txBody>
      </p:sp>
      <p:sp>
        <p:nvSpPr>
          <p:cNvPr id="18" name="Slide Number Placeholder 17">
            <a:extLst>
              <a:ext uri="{FF2B5EF4-FFF2-40B4-BE49-F238E27FC236}">
                <a16:creationId xmlns:a16="http://schemas.microsoft.com/office/drawing/2014/main" id="{D496E54F-9038-30CB-FB21-11F164E02FBE}"/>
              </a:ext>
            </a:extLst>
          </p:cNvPr>
          <p:cNvSpPr>
            <a:spLocks noGrp="1"/>
          </p:cNvSpPr>
          <p:nvPr>
            <p:ph type="sldNum" sz="quarter" idx="12"/>
          </p:nvPr>
        </p:nvSpPr>
        <p:spPr/>
        <p:txBody>
          <a:bodyPr rtlCol="0"/>
          <a:lstStyle>
            <a:defPPr>
              <a:defRPr lang="en-GB"/>
            </a:defPPr>
          </a:lstStyle>
          <a:p>
            <a:pPr rtl="0"/>
            <a:fld id="{FE024F78-56A6-7740-B68D-8D4D026EDF3F}" type="slidenum">
              <a:rPr lang="en-GB" smtClean="0"/>
              <a:pPr rtl="0"/>
              <a:t>3</a:t>
            </a:fld>
            <a:endParaRPr lang="en-GB" dirty="0"/>
          </a:p>
        </p:txBody>
      </p:sp>
      <p:graphicFrame>
        <p:nvGraphicFramePr>
          <p:cNvPr id="8" name="Diagram 7">
            <a:extLst>
              <a:ext uri="{FF2B5EF4-FFF2-40B4-BE49-F238E27FC236}">
                <a16:creationId xmlns:a16="http://schemas.microsoft.com/office/drawing/2014/main" id="{672F3377-23F2-B7AB-A849-47B9FD6DCCA2}"/>
              </a:ext>
            </a:extLst>
          </p:cNvPr>
          <p:cNvGraphicFramePr/>
          <p:nvPr>
            <p:extLst>
              <p:ext uri="{D42A27DB-BD31-4B8C-83A1-F6EECF244321}">
                <p14:modId xmlns:p14="http://schemas.microsoft.com/office/powerpoint/2010/main" val="2902204958"/>
              </p:ext>
            </p:extLst>
          </p:nvPr>
        </p:nvGraphicFramePr>
        <p:xfrm>
          <a:off x="1664974" y="2580372"/>
          <a:ext cx="5588000" cy="32935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9031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CB3A5-EC51-7223-1378-72EE0D6FC156}"/>
              </a:ext>
            </a:extLst>
          </p:cNvPr>
          <p:cNvSpPr>
            <a:spLocks noGrp="1"/>
          </p:cNvSpPr>
          <p:nvPr>
            <p:ph type="title"/>
          </p:nvPr>
        </p:nvSpPr>
        <p:spPr>
          <a:xfrm>
            <a:off x="1003661" y="1052108"/>
            <a:ext cx="6910627" cy="1792692"/>
          </a:xfrm>
        </p:spPr>
        <p:txBody>
          <a:bodyPr/>
          <a:lstStyle/>
          <a:p>
            <a:br>
              <a:rPr lang="en-GB" sz="3200" b="1" dirty="0">
                <a:latin typeface="+mn-lt"/>
              </a:rPr>
            </a:br>
            <a:r>
              <a:rPr lang="en-GB" sz="3200" b="1" dirty="0">
                <a:latin typeface="+mn-lt"/>
              </a:rPr>
              <a:t>BPS Practice Guidelines (2017)</a:t>
            </a:r>
            <a:br>
              <a:rPr lang="en-GB" sz="3200" b="1" dirty="0">
                <a:latin typeface="+mn-lt"/>
              </a:rPr>
            </a:br>
            <a:r>
              <a:rPr lang="en-GB" sz="2000" b="1" dirty="0">
                <a:latin typeface="+mn-lt"/>
              </a:rPr>
              <a:t>(</a:t>
            </a:r>
            <a:r>
              <a:rPr lang="en-GB" sz="2000" dirty="0">
                <a:latin typeface="+mn-lt"/>
              </a:rPr>
              <a:t>Currently under review)</a:t>
            </a:r>
            <a:r>
              <a:rPr lang="en-GB" sz="2000" dirty="0"/>
              <a:t>.</a:t>
            </a:r>
            <a:br>
              <a:rPr lang="en-GB" dirty="0"/>
            </a:br>
            <a:endParaRPr lang="en-GB" dirty="0"/>
          </a:p>
        </p:txBody>
      </p:sp>
      <p:sp>
        <p:nvSpPr>
          <p:cNvPr id="5" name="Footer Placeholder 4">
            <a:extLst>
              <a:ext uri="{FF2B5EF4-FFF2-40B4-BE49-F238E27FC236}">
                <a16:creationId xmlns:a16="http://schemas.microsoft.com/office/drawing/2014/main" id="{9CE5B860-2182-FDA5-0256-0DD530566804}"/>
              </a:ext>
            </a:extLst>
          </p:cNvPr>
          <p:cNvSpPr>
            <a:spLocks noGrp="1"/>
          </p:cNvSpPr>
          <p:nvPr>
            <p:ph type="ftr" sz="quarter" idx="11"/>
          </p:nvPr>
        </p:nvSpPr>
        <p:spPr/>
        <p:txBody>
          <a:bodyPr/>
          <a:lstStyle/>
          <a:p>
            <a:pPr rtl="0"/>
            <a:r>
              <a:rPr lang="en-GB" dirty="0">
                <a:hlinkClick r:id="rId2"/>
              </a:rPr>
              <a:t>Available at https://doi.org/10.53841/bpsrep.2017.inf115</a:t>
            </a:r>
            <a:endParaRPr lang="en-GB" dirty="0"/>
          </a:p>
          <a:p>
            <a:pPr rtl="0"/>
            <a:endParaRPr lang="en-GB" dirty="0"/>
          </a:p>
        </p:txBody>
      </p:sp>
      <p:sp>
        <p:nvSpPr>
          <p:cNvPr id="6" name="Slide Number Placeholder 5">
            <a:extLst>
              <a:ext uri="{FF2B5EF4-FFF2-40B4-BE49-F238E27FC236}">
                <a16:creationId xmlns:a16="http://schemas.microsoft.com/office/drawing/2014/main" id="{5886E5B9-54B5-D1FD-A555-F72589634F22}"/>
              </a:ext>
            </a:extLst>
          </p:cNvPr>
          <p:cNvSpPr>
            <a:spLocks noGrp="1"/>
          </p:cNvSpPr>
          <p:nvPr>
            <p:ph type="sldNum" sz="quarter" idx="12"/>
          </p:nvPr>
        </p:nvSpPr>
        <p:spPr/>
        <p:txBody>
          <a:bodyPr/>
          <a:lstStyle/>
          <a:p>
            <a:pPr rtl="0"/>
            <a:fld id="{FE024F78-56A6-7740-B68D-8D4D026EDF3F}" type="slidenum">
              <a:rPr lang="en-GB" smtClean="0"/>
              <a:pPr rtl="0"/>
              <a:t>4</a:t>
            </a:fld>
            <a:endParaRPr lang="en-GB" dirty="0"/>
          </a:p>
        </p:txBody>
      </p:sp>
      <p:graphicFrame>
        <p:nvGraphicFramePr>
          <p:cNvPr id="7" name="Diagram 6">
            <a:extLst>
              <a:ext uri="{FF2B5EF4-FFF2-40B4-BE49-F238E27FC236}">
                <a16:creationId xmlns:a16="http://schemas.microsoft.com/office/drawing/2014/main" id="{FF101A50-CB88-5CFC-AACE-595DF2032AD8}"/>
              </a:ext>
            </a:extLst>
          </p:cNvPr>
          <p:cNvGraphicFramePr/>
          <p:nvPr>
            <p:extLst>
              <p:ext uri="{D42A27DB-BD31-4B8C-83A1-F6EECF244321}">
                <p14:modId xmlns:p14="http://schemas.microsoft.com/office/powerpoint/2010/main" val="925320593"/>
              </p:ext>
            </p:extLst>
          </p:nvPr>
        </p:nvGraphicFramePr>
        <p:xfrm>
          <a:off x="824085" y="2357120"/>
          <a:ext cx="7254240" cy="3669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8813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2945C-94BA-AC11-295D-E4CACAC7E5FA}"/>
              </a:ext>
            </a:extLst>
          </p:cNvPr>
          <p:cNvSpPr>
            <a:spLocks noGrp="1"/>
          </p:cNvSpPr>
          <p:nvPr>
            <p:ph type="title"/>
          </p:nvPr>
        </p:nvSpPr>
        <p:spPr/>
        <p:txBody>
          <a:bodyPr rtlCol="0"/>
          <a:lstStyle>
            <a:defPPr>
              <a:defRPr lang="en-GB"/>
            </a:defPPr>
          </a:lstStyle>
          <a:p>
            <a:pPr rtl="0"/>
            <a:r>
              <a:rPr lang="en-GB" sz="3200" dirty="0">
                <a:latin typeface="Arial Nova" panose="020B0504020202020204" pitchFamily="34" charset="0"/>
              </a:rPr>
              <a:t>Overview of the practice guidelines</a:t>
            </a:r>
          </a:p>
        </p:txBody>
      </p:sp>
      <p:sp>
        <p:nvSpPr>
          <p:cNvPr id="4" name="Text Placeholder 3">
            <a:extLst>
              <a:ext uri="{FF2B5EF4-FFF2-40B4-BE49-F238E27FC236}">
                <a16:creationId xmlns:a16="http://schemas.microsoft.com/office/drawing/2014/main" id="{F7A615C6-5B0E-9C55-4354-0FE24FAB35EE}"/>
              </a:ext>
            </a:extLst>
          </p:cNvPr>
          <p:cNvSpPr>
            <a:spLocks noGrp="1"/>
          </p:cNvSpPr>
          <p:nvPr>
            <p:ph type="body" sz="quarter" idx="29"/>
          </p:nvPr>
        </p:nvSpPr>
        <p:spPr/>
        <p:txBody>
          <a:bodyPr rtlCol="0"/>
          <a:lstStyle>
            <a:defPPr>
              <a:defRPr lang="en-GB"/>
            </a:defPPr>
          </a:lstStyle>
          <a:p>
            <a:pPr rtl="0"/>
            <a:endParaRPr lang="en-GB" dirty="0"/>
          </a:p>
          <a:p>
            <a:pPr rtl="0"/>
            <a:endParaRPr lang="en-GB" dirty="0"/>
          </a:p>
        </p:txBody>
      </p:sp>
      <p:sp>
        <p:nvSpPr>
          <p:cNvPr id="28" name="Text Placeholder 27">
            <a:extLst>
              <a:ext uri="{FF2B5EF4-FFF2-40B4-BE49-F238E27FC236}">
                <a16:creationId xmlns:a16="http://schemas.microsoft.com/office/drawing/2014/main" id="{197F046A-7911-3E0E-7D88-A57CF0028A0A}"/>
              </a:ext>
            </a:extLst>
          </p:cNvPr>
          <p:cNvSpPr>
            <a:spLocks noGrp="1"/>
          </p:cNvSpPr>
          <p:nvPr>
            <p:ph type="body" sz="quarter" idx="33"/>
          </p:nvPr>
        </p:nvSpPr>
        <p:spPr/>
        <p:txBody>
          <a:bodyPr rtlCol="0"/>
          <a:lstStyle>
            <a:defPPr>
              <a:defRPr lang="en-GB"/>
            </a:defPPr>
          </a:lstStyle>
          <a:p>
            <a:pPr rtl="0"/>
            <a:r>
              <a:rPr lang="en-GB" dirty="0"/>
              <a:t>How psychologists work, who they work with and where</a:t>
            </a:r>
          </a:p>
        </p:txBody>
      </p:sp>
      <p:sp>
        <p:nvSpPr>
          <p:cNvPr id="30" name="Text Placeholder 29">
            <a:extLst>
              <a:ext uri="{FF2B5EF4-FFF2-40B4-BE49-F238E27FC236}">
                <a16:creationId xmlns:a16="http://schemas.microsoft.com/office/drawing/2014/main" id="{A63CC359-8A44-9313-ADA5-3E961D2CC84F}"/>
              </a:ext>
            </a:extLst>
          </p:cNvPr>
          <p:cNvSpPr>
            <a:spLocks noGrp="1"/>
          </p:cNvSpPr>
          <p:nvPr>
            <p:ph type="body" sz="quarter" idx="34"/>
          </p:nvPr>
        </p:nvSpPr>
        <p:spPr/>
        <p:txBody>
          <a:bodyPr rtlCol="0"/>
          <a:lstStyle>
            <a:defPPr>
              <a:defRPr lang="en-GB"/>
            </a:defPPr>
          </a:lstStyle>
          <a:p>
            <a:pPr rtl="0"/>
            <a:r>
              <a:rPr lang="en-GB" dirty="0"/>
              <a:t>Safeguarding, making and maintaining agreements and managing informed consent</a:t>
            </a:r>
          </a:p>
        </p:txBody>
      </p:sp>
      <p:sp>
        <p:nvSpPr>
          <p:cNvPr id="32" name="Text Placeholder 31">
            <a:extLst>
              <a:ext uri="{FF2B5EF4-FFF2-40B4-BE49-F238E27FC236}">
                <a16:creationId xmlns:a16="http://schemas.microsoft.com/office/drawing/2014/main" id="{3DB2DABA-9EFA-FC6D-50D6-0493014B4A51}"/>
              </a:ext>
            </a:extLst>
          </p:cNvPr>
          <p:cNvSpPr>
            <a:spLocks noGrp="1"/>
          </p:cNvSpPr>
          <p:nvPr>
            <p:ph type="body" sz="quarter" idx="35"/>
          </p:nvPr>
        </p:nvSpPr>
        <p:spPr/>
        <p:txBody>
          <a:bodyPr rtlCol="0"/>
          <a:lstStyle>
            <a:defPPr>
              <a:defRPr lang="en-GB"/>
            </a:defPPr>
          </a:lstStyle>
          <a:p>
            <a:pPr rtl="0"/>
            <a:endParaRPr lang="en-GB" dirty="0"/>
          </a:p>
          <a:p>
            <a:pPr rtl="0"/>
            <a:r>
              <a:rPr lang="en-GB" dirty="0"/>
              <a:t>Managing data and confidentiality and what to do when things go wrong</a:t>
            </a:r>
          </a:p>
          <a:p>
            <a:pPr rtl="0"/>
            <a:endParaRPr lang="en-GB" dirty="0"/>
          </a:p>
        </p:txBody>
      </p:sp>
      <p:sp>
        <p:nvSpPr>
          <p:cNvPr id="11" name="Slide Number Placeholder 10">
            <a:extLst>
              <a:ext uri="{FF2B5EF4-FFF2-40B4-BE49-F238E27FC236}">
                <a16:creationId xmlns:a16="http://schemas.microsoft.com/office/drawing/2014/main" id="{8F648E53-A674-2192-7737-52A353F09A1B}"/>
              </a:ext>
            </a:extLst>
          </p:cNvPr>
          <p:cNvSpPr>
            <a:spLocks noGrp="1"/>
          </p:cNvSpPr>
          <p:nvPr>
            <p:ph type="sldNum" sz="quarter" idx="12"/>
          </p:nvPr>
        </p:nvSpPr>
        <p:spPr/>
        <p:txBody>
          <a:bodyPr rtlCol="0"/>
          <a:lstStyle>
            <a:defPPr>
              <a:defRPr lang="en-GB"/>
            </a:defPPr>
          </a:lstStyle>
          <a:p>
            <a:pPr rtl="0"/>
            <a:fld id="{FE024F78-56A6-7740-B68D-8D4D026EDF3F}" type="slidenum">
              <a:rPr lang="en-GB" smtClean="0"/>
              <a:pPr rtl="0"/>
              <a:t>5</a:t>
            </a:fld>
            <a:endParaRPr lang="en-GB" dirty="0"/>
          </a:p>
        </p:txBody>
      </p:sp>
    </p:spTree>
    <p:extLst>
      <p:ext uri="{BB962C8B-B14F-4D97-AF65-F5344CB8AC3E}">
        <p14:creationId xmlns:p14="http://schemas.microsoft.com/office/powerpoint/2010/main" val="3984182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FEC72-58E2-1B97-DDA6-628DFCBBA00A}"/>
              </a:ext>
            </a:extLst>
          </p:cNvPr>
          <p:cNvSpPr>
            <a:spLocks noGrp="1"/>
          </p:cNvSpPr>
          <p:nvPr>
            <p:ph type="title"/>
          </p:nvPr>
        </p:nvSpPr>
        <p:spPr>
          <a:xfrm>
            <a:off x="568959" y="365124"/>
            <a:ext cx="10515601" cy="1325563"/>
          </a:xfrm>
        </p:spPr>
        <p:txBody>
          <a:bodyPr rtlCol="0"/>
          <a:lstStyle>
            <a:defPPr>
              <a:defRPr lang="en-GB"/>
            </a:defPPr>
          </a:lstStyle>
          <a:p>
            <a:pPr rtl="0"/>
            <a:r>
              <a:rPr lang="en-GB" sz="3600" dirty="0">
                <a:latin typeface="Arial Nova" panose="020B0504020202020204" pitchFamily="34" charset="0"/>
              </a:rPr>
              <a:t>How clinical psychologists work</a:t>
            </a:r>
          </a:p>
        </p:txBody>
      </p:sp>
      <p:sp>
        <p:nvSpPr>
          <p:cNvPr id="7" name="Slide Number Placeholder 6">
            <a:extLst>
              <a:ext uri="{FF2B5EF4-FFF2-40B4-BE49-F238E27FC236}">
                <a16:creationId xmlns:a16="http://schemas.microsoft.com/office/drawing/2014/main" id="{F872ADF4-FCCD-5389-909C-60848BFEA662}"/>
              </a:ext>
            </a:extLst>
          </p:cNvPr>
          <p:cNvSpPr>
            <a:spLocks noGrp="1"/>
          </p:cNvSpPr>
          <p:nvPr>
            <p:ph type="sldNum" sz="quarter" idx="12"/>
          </p:nvPr>
        </p:nvSpPr>
        <p:spPr/>
        <p:txBody>
          <a:bodyPr rtlCol="0"/>
          <a:lstStyle>
            <a:defPPr>
              <a:defRPr lang="en-GB"/>
            </a:defPPr>
          </a:lstStyle>
          <a:p>
            <a:pPr rtl="0"/>
            <a:fld id="{FE024F78-56A6-7740-B68D-8D4D026EDF3F}" type="slidenum">
              <a:rPr lang="en-GB" smtClean="0"/>
              <a:pPr rtl="0"/>
              <a:t>6</a:t>
            </a:fld>
            <a:endParaRPr lang="en-GB" dirty="0"/>
          </a:p>
        </p:txBody>
      </p:sp>
      <p:sp>
        <p:nvSpPr>
          <p:cNvPr id="17" name="Oval 16">
            <a:extLst>
              <a:ext uri="{FF2B5EF4-FFF2-40B4-BE49-F238E27FC236}">
                <a16:creationId xmlns:a16="http://schemas.microsoft.com/office/drawing/2014/main" id="{445B0653-0630-0F38-5BFE-EE256C72A0AA}"/>
              </a:ext>
            </a:extLst>
          </p:cNvPr>
          <p:cNvSpPr/>
          <p:nvPr/>
        </p:nvSpPr>
        <p:spPr>
          <a:xfrm>
            <a:off x="365760" y="1027906"/>
            <a:ext cx="2550160" cy="2519680"/>
          </a:xfrm>
          <a:prstGeom prst="ellipse">
            <a:avLst/>
          </a:prstGeom>
          <a:solidFill>
            <a:schemeClr val="accent5">
              <a:lumMod val="5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Health and Care Professions Council (HCPC) Registration</a:t>
            </a:r>
          </a:p>
        </p:txBody>
      </p:sp>
      <p:sp>
        <p:nvSpPr>
          <p:cNvPr id="18" name="Oval 17">
            <a:extLst>
              <a:ext uri="{FF2B5EF4-FFF2-40B4-BE49-F238E27FC236}">
                <a16:creationId xmlns:a16="http://schemas.microsoft.com/office/drawing/2014/main" id="{4B83D65E-B4F9-C99C-5FA6-C385C32A292F}"/>
              </a:ext>
            </a:extLst>
          </p:cNvPr>
          <p:cNvSpPr/>
          <p:nvPr/>
        </p:nvSpPr>
        <p:spPr>
          <a:xfrm>
            <a:off x="2082800" y="3251200"/>
            <a:ext cx="2428240" cy="2519680"/>
          </a:xfrm>
          <a:prstGeom prst="ellipse">
            <a:avLst/>
          </a:prstGeom>
          <a:solidFill>
            <a:schemeClr val="tx2">
              <a:lumMod val="5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Professional competency – HPCP </a:t>
            </a:r>
            <a:r>
              <a:rPr lang="en-GB" i="1" dirty="0"/>
              <a:t>standards of proficiency &amp; BPS code of ethics and conduct</a:t>
            </a:r>
          </a:p>
        </p:txBody>
      </p:sp>
      <p:sp>
        <p:nvSpPr>
          <p:cNvPr id="20" name="Oval 19">
            <a:extLst>
              <a:ext uri="{FF2B5EF4-FFF2-40B4-BE49-F238E27FC236}">
                <a16:creationId xmlns:a16="http://schemas.microsoft.com/office/drawing/2014/main" id="{777D91CF-37D6-6737-1143-C316F4FC2614}"/>
              </a:ext>
            </a:extLst>
          </p:cNvPr>
          <p:cNvSpPr/>
          <p:nvPr/>
        </p:nvSpPr>
        <p:spPr>
          <a:xfrm>
            <a:off x="4511040" y="1991360"/>
            <a:ext cx="2428240" cy="2519680"/>
          </a:xfrm>
          <a:prstGeom prst="ellipse">
            <a:avLst/>
          </a:prstGeom>
          <a:solidFill>
            <a:schemeClr val="accent3">
              <a:lumMod val="5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i="1" dirty="0"/>
              <a:t>Equality Act (2010) nine protected characteristics. Data Protection Act (1998).</a:t>
            </a:r>
          </a:p>
        </p:txBody>
      </p:sp>
      <p:sp>
        <p:nvSpPr>
          <p:cNvPr id="21" name="Oval 20">
            <a:extLst>
              <a:ext uri="{FF2B5EF4-FFF2-40B4-BE49-F238E27FC236}">
                <a16:creationId xmlns:a16="http://schemas.microsoft.com/office/drawing/2014/main" id="{D161E6A5-EEB2-D256-6F8E-4B28CF68E3CE}"/>
              </a:ext>
            </a:extLst>
          </p:cNvPr>
          <p:cNvSpPr/>
          <p:nvPr/>
        </p:nvSpPr>
        <p:spPr>
          <a:xfrm>
            <a:off x="6939280" y="3251200"/>
            <a:ext cx="2428240" cy="2519680"/>
          </a:xfrm>
          <a:prstGeom prst="ellipse">
            <a:avLst/>
          </a:prstGeom>
          <a:solidFill>
            <a:schemeClr val="accent4">
              <a:lumMod val="75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i="1" dirty="0"/>
              <a:t>Mental Capacity Act (2005). Mental Health Act (1983;2007).</a:t>
            </a:r>
          </a:p>
        </p:txBody>
      </p:sp>
      <p:sp>
        <p:nvSpPr>
          <p:cNvPr id="22" name="Oval 21">
            <a:extLst>
              <a:ext uri="{FF2B5EF4-FFF2-40B4-BE49-F238E27FC236}">
                <a16:creationId xmlns:a16="http://schemas.microsoft.com/office/drawing/2014/main" id="{55A0FC11-1E0E-9260-9480-1081B716A26B}"/>
              </a:ext>
            </a:extLst>
          </p:cNvPr>
          <p:cNvSpPr/>
          <p:nvPr/>
        </p:nvSpPr>
        <p:spPr>
          <a:xfrm>
            <a:off x="8656320" y="1027906"/>
            <a:ext cx="2428240" cy="2519680"/>
          </a:xfrm>
          <a:prstGeom prst="ellipse">
            <a:avLst/>
          </a:prstGeom>
          <a:solidFill>
            <a:schemeClr val="accent6">
              <a:lumMod val="60000"/>
              <a:lumOff val="4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Cycle of Professional Practice</a:t>
            </a:r>
            <a:endParaRPr lang="en-GB" i="1" dirty="0"/>
          </a:p>
        </p:txBody>
      </p:sp>
    </p:spTree>
    <p:extLst>
      <p:ext uri="{BB962C8B-B14F-4D97-AF65-F5344CB8AC3E}">
        <p14:creationId xmlns:p14="http://schemas.microsoft.com/office/powerpoint/2010/main" val="3049025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B619A-EFB1-A126-A6D2-0BB33F77D83E}"/>
              </a:ext>
            </a:extLst>
          </p:cNvPr>
          <p:cNvSpPr>
            <a:spLocks noGrp="1"/>
          </p:cNvSpPr>
          <p:nvPr>
            <p:ph type="title"/>
          </p:nvPr>
        </p:nvSpPr>
        <p:spPr/>
        <p:txBody>
          <a:bodyPr/>
          <a:lstStyle/>
          <a:p>
            <a:r>
              <a:rPr lang="en-GB" sz="3600" dirty="0">
                <a:latin typeface="+mn-lt"/>
              </a:rPr>
              <a:t>Cycle of Professional Practice</a:t>
            </a:r>
          </a:p>
        </p:txBody>
      </p:sp>
      <p:sp>
        <p:nvSpPr>
          <p:cNvPr id="9" name="Text Placeholder 8">
            <a:extLst>
              <a:ext uri="{FF2B5EF4-FFF2-40B4-BE49-F238E27FC236}">
                <a16:creationId xmlns:a16="http://schemas.microsoft.com/office/drawing/2014/main" id="{5CEBA82D-BD32-36F6-3AE7-1E4DA9DFC9C2}"/>
              </a:ext>
            </a:extLst>
          </p:cNvPr>
          <p:cNvSpPr>
            <a:spLocks noGrp="1"/>
          </p:cNvSpPr>
          <p:nvPr>
            <p:ph type="body" sz="quarter" idx="13"/>
          </p:nvPr>
        </p:nvSpPr>
        <p:spPr>
          <a:xfrm>
            <a:off x="182880" y="3257154"/>
            <a:ext cx="5811520" cy="2782226"/>
          </a:xfrm>
        </p:spPr>
        <p:txBody>
          <a:bodyPr/>
          <a:lstStyle/>
          <a:p>
            <a:r>
              <a:rPr lang="en-GB" dirty="0"/>
              <a:t>The professional practice of psychologists is underpinned by four key ethical values – Respect, Competence, Responsibility and Integrity – and five core skills:</a:t>
            </a:r>
          </a:p>
          <a:p>
            <a:r>
              <a:rPr lang="en-GB" b="1" dirty="0"/>
              <a:t>assessment</a:t>
            </a:r>
            <a:r>
              <a:rPr lang="en-GB" dirty="0"/>
              <a:t> and establishment of agreements with the client;</a:t>
            </a:r>
          </a:p>
          <a:p>
            <a:r>
              <a:rPr lang="en-GB" b="1" dirty="0"/>
              <a:t>formulation</a:t>
            </a:r>
            <a:r>
              <a:rPr lang="en-GB" dirty="0"/>
              <a:t> of client needs and problems;</a:t>
            </a:r>
          </a:p>
          <a:p>
            <a:r>
              <a:rPr lang="en-GB" b="1" dirty="0"/>
              <a:t>intervention or implementation</a:t>
            </a:r>
            <a:r>
              <a:rPr lang="en-GB" dirty="0"/>
              <a:t> of solutions;</a:t>
            </a:r>
          </a:p>
          <a:p>
            <a:r>
              <a:rPr lang="en-GB" b="1" dirty="0"/>
              <a:t>evaluation</a:t>
            </a:r>
            <a:r>
              <a:rPr lang="en-GB" dirty="0"/>
              <a:t> of outcomes; and</a:t>
            </a:r>
          </a:p>
          <a:p>
            <a:r>
              <a:rPr lang="en-GB" b="1" dirty="0"/>
              <a:t>communication</a:t>
            </a:r>
            <a:r>
              <a:rPr lang="en-GB" dirty="0"/>
              <a:t> through reporting and reflecting on outcomes.</a:t>
            </a:r>
          </a:p>
          <a:p>
            <a:r>
              <a:rPr lang="en-GB" dirty="0"/>
              <a:t>These core competencies flow and inform each other as illustrated opposite</a:t>
            </a:r>
          </a:p>
          <a:p>
            <a:endParaRPr lang="en-GB" dirty="0"/>
          </a:p>
        </p:txBody>
      </p:sp>
      <p:sp>
        <p:nvSpPr>
          <p:cNvPr id="8" name="Slide Number Placeholder 7">
            <a:extLst>
              <a:ext uri="{FF2B5EF4-FFF2-40B4-BE49-F238E27FC236}">
                <a16:creationId xmlns:a16="http://schemas.microsoft.com/office/drawing/2014/main" id="{42F40E02-DD23-D545-BC4C-A7417B8295E1}"/>
              </a:ext>
            </a:extLst>
          </p:cNvPr>
          <p:cNvSpPr>
            <a:spLocks noGrp="1"/>
          </p:cNvSpPr>
          <p:nvPr>
            <p:ph type="sldNum" sz="quarter" idx="12"/>
          </p:nvPr>
        </p:nvSpPr>
        <p:spPr/>
        <p:txBody>
          <a:bodyPr/>
          <a:lstStyle/>
          <a:p>
            <a:pPr rtl="0"/>
            <a:fld id="{FE024F78-56A6-7740-B68D-8D4D026EDF3F}" type="slidenum">
              <a:rPr lang="en-GB" smtClean="0"/>
              <a:pPr rtl="0"/>
              <a:t>7</a:t>
            </a:fld>
            <a:endParaRPr lang="en-GB" dirty="0"/>
          </a:p>
        </p:txBody>
      </p:sp>
      <p:graphicFrame>
        <p:nvGraphicFramePr>
          <p:cNvPr id="10" name="Diagram 9">
            <a:extLst>
              <a:ext uri="{FF2B5EF4-FFF2-40B4-BE49-F238E27FC236}">
                <a16:creationId xmlns:a16="http://schemas.microsoft.com/office/drawing/2014/main" id="{CEEB4FCF-8A9B-12AA-E7B7-E2642DD9490B}"/>
              </a:ext>
            </a:extLst>
          </p:cNvPr>
          <p:cNvGraphicFramePr/>
          <p:nvPr>
            <p:extLst>
              <p:ext uri="{D42A27DB-BD31-4B8C-83A1-F6EECF244321}">
                <p14:modId xmlns:p14="http://schemas.microsoft.com/office/powerpoint/2010/main" val="2280698376"/>
              </p:ext>
            </p:extLst>
          </p:nvPr>
        </p:nvGraphicFramePr>
        <p:xfrm>
          <a:off x="4669183" y="81862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Oval 10">
            <a:extLst>
              <a:ext uri="{FF2B5EF4-FFF2-40B4-BE49-F238E27FC236}">
                <a16:creationId xmlns:a16="http://schemas.microsoft.com/office/drawing/2014/main" id="{72351352-2596-8A1D-8CED-0FCA31D45DF4}"/>
              </a:ext>
            </a:extLst>
          </p:cNvPr>
          <p:cNvSpPr/>
          <p:nvPr/>
        </p:nvSpPr>
        <p:spPr>
          <a:xfrm>
            <a:off x="7914640" y="2428240"/>
            <a:ext cx="1676400" cy="1605280"/>
          </a:xfrm>
          <a:prstGeom prst="ellipse">
            <a:avLst/>
          </a:prstGeom>
          <a:solidFill>
            <a:schemeClr val="accent6">
              <a:lumMod val="60000"/>
              <a:lumOff val="40000"/>
            </a:schemeClr>
          </a:solidFill>
          <a:ln>
            <a:solidFill>
              <a:schemeClr val="tx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Audit &amp; Research</a:t>
            </a:r>
          </a:p>
        </p:txBody>
      </p:sp>
    </p:spTree>
    <p:extLst>
      <p:ext uri="{BB962C8B-B14F-4D97-AF65-F5344CB8AC3E}">
        <p14:creationId xmlns:p14="http://schemas.microsoft.com/office/powerpoint/2010/main" val="1218223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a:extLst>
              <a:ext uri="{FF2B5EF4-FFF2-40B4-BE49-F238E27FC236}">
                <a16:creationId xmlns:a16="http://schemas.microsoft.com/office/drawing/2014/main" id="{3C962B0E-D176-E044-82EC-73B870E7BB9E}"/>
              </a:ext>
            </a:extLst>
          </p:cNvPr>
          <p:cNvSpPr>
            <a:spLocks noGrp="1"/>
          </p:cNvSpPr>
          <p:nvPr>
            <p:ph type="title"/>
          </p:nvPr>
        </p:nvSpPr>
        <p:spPr>
          <a:xfrm>
            <a:off x="849351" y="365125"/>
            <a:ext cx="10515600" cy="1325563"/>
          </a:xfrm>
        </p:spPr>
        <p:txBody>
          <a:bodyPr/>
          <a:lstStyle/>
          <a:p>
            <a:r>
              <a:rPr lang="en-US" sz="3600" dirty="0">
                <a:latin typeface="+mn-lt"/>
              </a:rPr>
              <a:t>Where clinical psychologists work and with who</a:t>
            </a:r>
          </a:p>
        </p:txBody>
      </p:sp>
      <p:sp>
        <p:nvSpPr>
          <p:cNvPr id="5" name="Slide Number Placeholder 4">
            <a:extLst>
              <a:ext uri="{FF2B5EF4-FFF2-40B4-BE49-F238E27FC236}">
                <a16:creationId xmlns:a16="http://schemas.microsoft.com/office/drawing/2014/main" id="{50C3383C-3C7B-25C5-EB9B-522F6DD4FAAE}"/>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8</a:t>
            </a:fld>
            <a:endParaRPr lang="en-GB"/>
          </a:p>
        </p:txBody>
      </p:sp>
      <p:graphicFrame>
        <p:nvGraphicFramePr>
          <p:cNvPr id="11" name="Diagram 10">
            <a:extLst>
              <a:ext uri="{FF2B5EF4-FFF2-40B4-BE49-F238E27FC236}">
                <a16:creationId xmlns:a16="http://schemas.microsoft.com/office/drawing/2014/main" id="{3954989D-8F13-93C6-6B12-F567FC52B14F}"/>
              </a:ext>
            </a:extLst>
          </p:cNvPr>
          <p:cNvGraphicFramePr/>
          <p:nvPr>
            <p:extLst>
              <p:ext uri="{D42A27DB-BD31-4B8C-83A1-F6EECF244321}">
                <p14:modId xmlns:p14="http://schemas.microsoft.com/office/powerpoint/2010/main" val="809836392"/>
              </p:ext>
            </p:extLst>
          </p:nvPr>
        </p:nvGraphicFramePr>
        <p:xfrm>
          <a:off x="177800" y="1290321"/>
          <a:ext cx="11836400" cy="5515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9994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6F701-547B-6EBF-508E-B8E00EF6FBDD}"/>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7A866888-5992-75A2-70C5-BB6FBE47756E}"/>
              </a:ext>
            </a:extLst>
          </p:cNvPr>
          <p:cNvSpPr>
            <a:spLocks noGrp="1"/>
          </p:cNvSpPr>
          <p:nvPr>
            <p:ph type="title"/>
          </p:nvPr>
        </p:nvSpPr>
        <p:spPr>
          <a:xfrm>
            <a:off x="849351" y="365125"/>
            <a:ext cx="10515600" cy="1325563"/>
          </a:xfrm>
        </p:spPr>
        <p:txBody>
          <a:bodyPr/>
          <a:lstStyle/>
          <a:p>
            <a:r>
              <a:rPr lang="en-US" sz="3600" dirty="0">
                <a:latin typeface="+mn-lt"/>
              </a:rPr>
              <a:t>Working with vulnerable people</a:t>
            </a:r>
          </a:p>
        </p:txBody>
      </p:sp>
      <p:sp>
        <p:nvSpPr>
          <p:cNvPr id="5" name="Slide Number Placeholder 4">
            <a:extLst>
              <a:ext uri="{FF2B5EF4-FFF2-40B4-BE49-F238E27FC236}">
                <a16:creationId xmlns:a16="http://schemas.microsoft.com/office/drawing/2014/main" id="{9B27EAEE-C3DD-25C6-B818-295B82C8F36C}"/>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9</a:t>
            </a:fld>
            <a:endParaRPr lang="en-GB"/>
          </a:p>
        </p:txBody>
      </p:sp>
      <p:graphicFrame>
        <p:nvGraphicFramePr>
          <p:cNvPr id="2" name="Diagram 1">
            <a:extLst>
              <a:ext uri="{FF2B5EF4-FFF2-40B4-BE49-F238E27FC236}">
                <a16:creationId xmlns:a16="http://schemas.microsoft.com/office/drawing/2014/main" id="{94E543A0-491C-A33F-8F7A-ED66761885D1}"/>
              </a:ext>
            </a:extLst>
          </p:cNvPr>
          <p:cNvGraphicFramePr/>
          <p:nvPr>
            <p:extLst>
              <p:ext uri="{D42A27DB-BD31-4B8C-83A1-F6EECF244321}">
                <p14:modId xmlns:p14="http://schemas.microsoft.com/office/powerpoint/2010/main" val="472593181"/>
              </p:ext>
            </p:extLst>
          </p:nvPr>
        </p:nvGraphicFramePr>
        <p:xfrm>
          <a:off x="1371600" y="1290320"/>
          <a:ext cx="9895840" cy="48480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Speech Bubble: Rectangle with Corners Rounded 5">
            <a:extLst>
              <a:ext uri="{FF2B5EF4-FFF2-40B4-BE49-F238E27FC236}">
                <a16:creationId xmlns:a16="http://schemas.microsoft.com/office/drawing/2014/main" id="{EBD629E1-9D2B-C050-628D-AB831E2A7560}"/>
              </a:ext>
            </a:extLst>
          </p:cNvPr>
          <p:cNvSpPr/>
          <p:nvPr/>
        </p:nvSpPr>
        <p:spPr>
          <a:xfrm>
            <a:off x="193040" y="5648960"/>
            <a:ext cx="2651760" cy="1016000"/>
          </a:xfrm>
          <a:prstGeom prst="wedgeRoundRectCallout">
            <a:avLst>
              <a:gd name="adj1" fmla="val 65000"/>
              <a:gd name="adj2" fmla="val -150972"/>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bg1"/>
                </a:solidFill>
              </a:rPr>
              <a:t>And essentially anyone else who may be socially excluded</a:t>
            </a:r>
          </a:p>
        </p:txBody>
      </p:sp>
    </p:spTree>
    <p:extLst>
      <p:ext uri="{BB962C8B-B14F-4D97-AF65-F5344CB8AC3E}">
        <p14:creationId xmlns:p14="http://schemas.microsoft.com/office/powerpoint/2010/main" val="4178124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C5997-C1B9-FBE7-8CE0-7B04FC7AFD2B}"/>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B8C19118-AC19-1017-5590-380C6164D5C1}"/>
              </a:ext>
            </a:extLst>
          </p:cNvPr>
          <p:cNvSpPr>
            <a:spLocks noGrp="1"/>
          </p:cNvSpPr>
          <p:nvPr>
            <p:ph type="title"/>
          </p:nvPr>
        </p:nvSpPr>
        <p:spPr>
          <a:xfrm>
            <a:off x="528320" y="365125"/>
            <a:ext cx="10836631" cy="1325563"/>
          </a:xfrm>
        </p:spPr>
        <p:txBody>
          <a:bodyPr/>
          <a:lstStyle/>
          <a:p>
            <a:r>
              <a:rPr lang="en-US" sz="3600" dirty="0">
                <a:latin typeface="+mn-lt"/>
              </a:rPr>
              <a:t>Safeguarding </a:t>
            </a:r>
          </a:p>
        </p:txBody>
      </p:sp>
      <p:sp>
        <p:nvSpPr>
          <p:cNvPr id="5" name="Slide Number Placeholder 4">
            <a:extLst>
              <a:ext uri="{FF2B5EF4-FFF2-40B4-BE49-F238E27FC236}">
                <a16:creationId xmlns:a16="http://schemas.microsoft.com/office/drawing/2014/main" id="{D66E6ACC-960A-B699-072F-36F36E7B2677}"/>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10</a:t>
            </a:fld>
            <a:endParaRPr lang="en-GB"/>
          </a:p>
        </p:txBody>
      </p:sp>
      <p:sp>
        <p:nvSpPr>
          <p:cNvPr id="2" name="TextBox 1">
            <a:extLst>
              <a:ext uri="{FF2B5EF4-FFF2-40B4-BE49-F238E27FC236}">
                <a16:creationId xmlns:a16="http://schemas.microsoft.com/office/drawing/2014/main" id="{DEF2D78E-CA92-AFE5-B61A-671B30FBA57E}"/>
              </a:ext>
            </a:extLst>
          </p:cNvPr>
          <p:cNvSpPr txBox="1"/>
          <p:nvPr/>
        </p:nvSpPr>
        <p:spPr>
          <a:xfrm>
            <a:off x="528320" y="1130776"/>
            <a:ext cx="3566160" cy="1477328"/>
          </a:xfrm>
          <a:prstGeom prst="rect">
            <a:avLst/>
          </a:prstGeom>
          <a:noFill/>
        </p:spPr>
        <p:txBody>
          <a:bodyPr wrap="square" rtlCol="0">
            <a:spAutoFit/>
          </a:bodyPr>
          <a:lstStyle/>
          <a:p>
            <a:r>
              <a:rPr lang="en-GB" dirty="0">
                <a:solidFill>
                  <a:schemeClr val="bg1"/>
                </a:solidFill>
              </a:rPr>
              <a:t>Safeguarding means protecting people’s health, wellbeing and human rights, and enabling them to live free from harm, abuse and neglect.</a:t>
            </a:r>
          </a:p>
        </p:txBody>
      </p:sp>
      <p:sp>
        <p:nvSpPr>
          <p:cNvPr id="3" name="TextBox 2">
            <a:extLst>
              <a:ext uri="{FF2B5EF4-FFF2-40B4-BE49-F238E27FC236}">
                <a16:creationId xmlns:a16="http://schemas.microsoft.com/office/drawing/2014/main" id="{028822DC-0CDB-8D2A-8744-FE0B5D8C1E67}"/>
              </a:ext>
            </a:extLst>
          </p:cNvPr>
          <p:cNvSpPr txBox="1"/>
          <p:nvPr/>
        </p:nvSpPr>
        <p:spPr>
          <a:xfrm>
            <a:off x="528320" y="2880360"/>
            <a:ext cx="1991360" cy="1477328"/>
          </a:xfrm>
          <a:prstGeom prst="rect">
            <a:avLst/>
          </a:prstGeom>
          <a:noFill/>
        </p:spPr>
        <p:txBody>
          <a:bodyPr wrap="square" rtlCol="0">
            <a:spAutoFit/>
          </a:bodyPr>
          <a:lstStyle/>
          <a:p>
            <a:r>
              <a:rPr lang="en-GB" dirty="0">
                <a:solidFill>
                  <a:schemeClr val="bg1"/>
                </a:solidFill>
              </a:rPr>
              <a:t>Abuse takes many forms and cuts through various domains of life. </a:t>
            </a:r>
          </a:p>
        </p:txBody>
      </p:sp>
      <p:sp>
        <p:nvSpPr>
          <p:cNvPr id="6" name="TextBox 5">
            <a:extLst>
              <a:ext uri="{FF2B5EF4-FFF2-40B4-BE49-F238E27FC236}">
                <a16:creationId xmlns:a16="http://schemas.microsoft.com/office/drawing/2014/main" id="{8CD9C69A-E7A4-3413-0314-55C1571970D3}"/>
              </a:ext>
            </a:extLst>
          </p:cNvPr>
          <p:cNvSpPr txBox="1"/>
          <p:nvPr/>
        </p:nvSpPr>
        <p:spPr>
          <a:xfrm>
            <a:off x="528320" y="4654434"/>
            <a:ext cx="3566160" cy="1754326"/>
          </a:xfrm>
          <a:prstGeom prst="rect">
            <a:avLst/>
          </a:prstGeom>
          <a:noFill/>
        </p:spPr>
        <p:txBody>
          <a:bodyPr wrap="square" rtlCol="0">
            <a:spAutoFit/>
          </a:bodyPr>
          <a:lstStyle/>
          <a:p>
            <a:r>
              <a:rPr lang="en-GB" dirty="0">
                <a:solidFill>
                  <a:schemeClr val="bg1"/>
                </a:solidFill>
              </a:rPr>
              <a:t>Abuse can be found across all sections of society, irrelevant of gender, age, ability, religion, race, ethnicity, personal circumstances, financial background or sexual orientation.</a:t>
            </a:r>
          </a:p>
        </p:txBody>
      </p:sp>
      <p:graphicFrame>
        <p:nvGraphicFramePr>
          <p:cNvPr id="7" name="Diagram 6">
            <a:extLst>
              <a:ext uri="{FF2B5EF4-FFF2-40B4-BE49-F238E27FC236}">
                <a16:creationId xmlns:a16="http://schemas.microsoft.com/office/drawing/2014/main" id="{8A4934DF-10E1-E1EF-EED7-D980FD186FFC}"/>
              </a:ext>
            </a:extLst>
          </p:cNvPr>
          <p:cNvGraphicFramePr/>
          <p:nvPr>
            <p:extLst>
              <p:ext uri="{D42A27DB-BD31-4B8C-83A1-F6EECF244321}">
                <p14:modId xmlns:p14="http://schemas.microsoft.com/office/powerpoint/2010/main" val="1820030585"/>
              </p:ext>
            </p:extLst>
          </p:nvPr>
        </p:nvGraphicFramePr>
        <p:xfrm>
          <a:off x="4754880" y="1351280"/>
          <a:ext cx="6776720" cy="5240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29C41EFD-36B2-AFF5-B846-719FFCC3843B}"/>
              </a:ext>
            </a:extLst>
          </p:cNvPr>
          <p:cNvSpPr txBox="1"/>
          <p:nvPr/>
        </p:nvSpPr>
        <p:spPr>
          <a:xfrm rot="1124760">
            <a:off x="10376521" y="535038"/>
            <a:ext cx="1717040" cy="646331"/>
          </a:xfrm>
          <a:prstGeom prst="rect">
            <a:avLst/>
          </a:prstGeom>
          <a:noFill/>
        </p:spPr>
        <p:txBody>
          <a:bodyPr wrap="square" rtlCol="0">
            <a:spAutoFit/>
          </a:bodyPr>
          <a:lstStyle/>
          <a:p>
            <a:r>
              <a:rPr lang="en-GB" dirty="0">
                <a:solidFill>
                  <a:schemeClr val="tx2">
                    <a:lumMod val="20000"/>
                    <a:lumOff val="80000"/>
                  </a:schemeClr>
                </a:solidFill>
              </a:rPr>
              <a:t>Terrorism/</a:t>
            </a:r>
          </a:p>
          <a:p>
            <a:r>
              <a:rPr lang="en-GB" dirty="0">
                <a:solidFill>
                  <a:schemeClr val="tx2">
                    <a:lumMod val="20000"/>
                    <a:lumOff val="80000"/>
                  </a:schemeClr>
                </a:solidFill>
              </a:rPr>
              <a:t>extremism</a:t>
            </a:r>
            <a:r>
              <a:rPr lang="en-GB" dirty="0"/>
              <a:t> </a:t>
            </a:r>
          </a:p>
        </p:txBody>
      </p:sp>
      <p:sp>
        <p:nvSpPr>
          <p:cNvPr id="9" name="TextBox 8">
            <a:extLst>
              <a:ext uri="{FF2B5EF4-FFF2-40B4-BE49-F238E27FC236}">
                <a16:creationId xmlns:a16="http://schemas.microsoft.com/office/drawing/2014/main" id="{2B47D15F-61A0-4D88-211F-753A85AE5FF7}"/>
              </a:ext>
            </a:extLst>
          </p:cNvPr>
          <p:cNvSpPr txBox="1"/>
          <p:nvPr/>
        </p:nvSpPr>
        <p:spPr>
          <a:xfrm rot="1960039">
            <a:off x="9459685" y="1304343"/>
            <a:ext cx="1717040" cy="369332"/>
          </a:xfrm>
          <a:prstGeom prst="rect">
            <a:avLst/>
          </a:prstGeom>
          <a:noFill/>
        </p:spPr>
        <p:txBody>
          <a:bodyPr wrap="square" rtlCol="0">
            <a:spAutoFit/>
          </a:bodyPr>
          <a:lstStyle/>
          <a:p>
            <a:r>
              <a:rPr lang="en-GB" dirty="0">
                <a:solidFill>
                  <a:schemeClr val="tx2">
                    <a:lumMod val="20000"/>
                    <a:lumOff val="80000"/>
                  </a:schemeClr>
                </a:solidFill>
              </a:rPr>
              <a:t>Children</a:t>
            </a:r>
            <a:r>
              <a:rPr lang="en-GB" dirty="0"/>
              <a:t> </a:t>
            </a:r>
          </a:p>
        </p:txBody>
      </p:sp>
      <p:sp>
        <p:nvSpPr>
          <p:cNvPr id="10" name="TextBox 9">
            <a:extLst>
              <a:ext uri="{FF2B5EF4-FFF2-40B4-BE49-F238E27FC236}">
                <a16:creationId xmlns:a16="http://schemas.microsoft.com/office/drawing/2014/main" id="{E4F225C0-10CF-A9A6-1875-DE85365A5ECB}"/>
              </a:ext>
            </a:extLst>
          </p:cNvPr>
          <p:cNvSpPr txBox="1"/>
          <p:nvPr/>
        </p:nvSpPr>
        <p:spPr>
          <a:xfrm rot="351168">
            <a:off x="10769626" y="1463529"/>
            <a:ext cx="1717040" cy="646331"/>
          </a:xfrm>
          <a:prstGeom prst="rect">
            <a:avLst/>
          </a:prstGeom>
          <a:noFill/>
        </p:spPr>
        <p:txBody>
          <a:bodyPr wrap="square" rtlCol="0">
            <a:spAutoFit/>
          </a:bodyPr>
          <a:lstStyle/>
          <a:p>
            <a:r>
              <a:rPr lang="en-GB" dirty="0">
                <a:solidFill>
                  <a:schemeClr val="tx2">
                    <a:lumMod val="20000"/>
                    <a:lumOff val="80000"/>
                  </a:schemeClr>
                </a:solidFill>
              </a:rPr>
              <a:t>Lacking capacity</a:t>
            </a:r>
            <a:r>
              <a:rPr lang="en-GB" dirty="0"/>
              <a:t> </a:t>
            </a:r>
          </a:p>
        </p:txBody>
      </p:sp>
      <p:sp>
        <p:nvSpPr>
          <p:cNvPr id="11" name="TextBox 10">
            <a:extLst>
              <a:ext uri="{FF2B5EF4-FFF2-40B4-BE49-F238E27FC236}">
                <a16:creationId xmlns:a16="http://schemas.microsoft.com/office/drawing/2014/main" id="{928B60E7-D30F-C4B0-E39F-3AC68D79ABB9}"/>
              </a:ext>
            </a:extLst>
          </p:cNvPr>
          <p:cNvSpPr txBox="1"/>
          <p:nvPr/>
        </p:nvSpPr>
        <p:spPr>
          <a:xfrm rot="20640747">
            <a:off x="8448817" y="334451"/>
            <a:ext cx="1717040" cy="646331"/>
          </a:xfrm>
          <a:prstGeom prst="rect">
            <a:avLst/>
          </a:prstGeom>
          <a:noFill/>
        </p:spPr>
        <p:txBody>
          <a:bodyPr wrap="square" rtlCol="0">
            <a:spAutoFit/>
          </a:bodyPr>
          <a:lstStyle/>
          <a:p>
            <a:r>
              <a:rPr lang="en-GB" dirty="0">
                <a:solidFill>
                  <a:schemeClr val="tx2">
                    <a:lumMod val="20000"/>
                    <a:lumOff val="80000"/>
                  </a:schemeClr>
                </a:solidFill>
              </a:rPr>
              <a:t>Modern day slavery</a:t>
            </a:r>
            <a:r>
              <a:rPr lang="en-GB" dirty="0"/>
              <a:t> </a:t>
            </a:r>
          </a:p>
        </p:txBody>
      </p:sp>
    </p:spTree>
    <p:extLst>
      <p:ext uri="{BB962C8B-B14F-4D97-AF65-F5344CB8AC3E}">
        <p14:creationId xmlns:p14="http://schemas.microsoft.com/office/powerpoint/2010/main" val="3376089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FD15D-4851-C271-78A5-2ED11B39594A}"/>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AAE696D9-9A57-FA1A-9961-927EA45970FF}"/>
              </a:ext>
            </a:extLst>
          </p:cNvPr>
          <p:cNvSpPr>
            <a:spLocks noGrp="1"/>
          </p:cNvSpPr>
          <p:nvPr>
            <p:ph type="title"/>
          </p:nvPr>
        </p:nvSpPr>
        <p:spPr>
          <a:xfrm>
            <a:off x="849351" y="365125"/>
            <a:ext cx="10515600" cy="1325563"/>
          </a:xfrm>
        </p:spPr>
        <p:txBody>
          <a:bodyPr/>
          <a:lstStyle/>
          <a:p>
            <a:r>
              <a:rPr lang="en-US" sz="3600" dirty="0">
                <a:latin typeface="+mn-lt"/>
              </a:rPr>
              <a:t>Informed consent </a:t>
            </a:r>
          </a:p>
        </p:txBody>
      </p:sp>
      <p:sp>
        <p:nvSpPr>
          <p:cNvPr id="5" name="Slide Number Placeholder 4">
            <a:extLst>
              <a:ext uri="{FF2B5EF4-FFF2-40B4-BE49-F238E27FC236}">
                <a16:creationId xmlns:a16="http://schemas.microsoft.com/office/drawing/2014/main" id="{2E328458-ECFF-9A54-4CE4-B776413A5D1E}"/>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11</a:t>
            </a:fld>
            <a:endParaRPr lang="en-GB"/>
          </a:p>
        </p:txBody>
      </p:sp>
      <p:sp>
        <p:nvSpPr>
          <p:cNvPr id="2" name="TextBox 1">
            <a:extLst>
              <a:ext uri="{FF2B5EF4-FFF2-40B4-BE49-F238E27FC236}">
                <a16:creationId xmlns:a16="http://schemas.microsoft.com/office/drawing/2014/main" id="{6ACB5C30-6AA0-5A83-5FDC-1F41FF87916C}"/>
              </a:ext>
            </a:extLst>
          </p:cNvPr>
          <p:cNvSpPr txBox="1"/>
          <p:nvPr/>
        </p:nvSpPr>
        <p:spPr>
          <a:xfrm>
            <a:off x="1143991" y="1394599"/>
            <a:ext cx="9926320" cy="1200329"/>
          </a:xfrm>
          <a:prstGeom prst="rect">
            <a:avLst/>
          </a:prstGeom>
          <a:noFill/>
        </p:spPr>
        <p:txBody>
          <a:bodyPr wrap="square" rtlCol="0">
            <a:spAutoFit/>
          </a:bodyPr>
          <a:lstStyle/>
          <a:p>
            <a:pPr algn="ctr"/>
            <a:r>
              <a:rPr lang="en-GB" dirty="0">
                <a:solidFill>
                  <a:schemeClr val="tx2">
                    <a:lumMod val="20000"/>
                    <a:lumOff val="80000"/>
                  </a:schemeClr>
                </a:solidFill>
              </a:rPr>
              <a:t>In order to ensure that the client has all the information necessary to make an informed decision about whether to take part or not in a psychological activity, they must be provided with relevant information in a format that is designed to meet their specific needs. The psychologist should consider providing information about the following:</a:t>
            </a:r>
          </a:p>
        </p:txBody>
      </p:sp>
      <p:graphicFrame>
        <p:nvGraphicFramePr>
          <p:cNvPr id="3" name="Diagram 2">
            <a:extLst>
              <a:ext uri="{FF2B5EF4-FFF2-40B4-BE49-F238E27FC236}">
                <a16:creationId xmlns:a16="http://schemas.microsoft.com/office/drawing/2014/main" id="{764B1B14-D0D7-DFD4-AD5C-4294847B6CFE}"/>
              </a:ext>
            </a:extLst>
          </p:cNvPr>
          <p:cNvGraphicFramePr/>
          <p:nvPr>
            <p:extLst>
              <p:ext uri="{D42A27DB-BD31-4B8C-83A1-F6EECF244321}">
                <p14:modId xmlns:p14="http://schemas.microsoft.com/office/powerpoint/2010/main" val="3001552109"/>
              </p:ext>
            </p:extLst>
          </p:nvPr>
        </p:nvGraphicFramePr>
        <p:xfrm>
          <a:off x="307829" y="2720162"/>
          <a:ext cx="11467611" cy="3954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Speech Bubble: Rectangle with Corners Rounded 5">
            <a:extLst>
              <a:ext uri="{FF2B5EF4-FFF2-40B4-BE49-F238E27FC236}">
                <a16:creationId xmlns:a16="http://schemas.microsoft.com/office/drawing/2014/main" id="{AAF64D87-1937-F47A-E30A-A2B6A97E3FF7}"/>
              </a:ext>
            </a:extLst>
          </p:cNvPr>
          <p:cNvSpPr/>
          <p:nvPr/>
        </p:nvSpPr>
        <p:spPr>
          <a:xfrm>
            <a:off x="416560" y="3853954"/>
            <a:ext cx="2269769" cy="1452880"/>
          </a:xfrm>
          <a:prstGeom prst="wedgeRoundRectCallout">
            <a:avLst>
              <a:gd name="adj1" fmla="val 147025"/>
              <a:gd name="adj2" fmla="val 81381"/>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Consent to involvement of others / record keeping</a:t>
            </a:r>
          </a:p>
        </p:txBody>
      </p:sp>
      <p:sp>
        <p:nvSpPr>
          <p:cNvPr id="7" name="Speech Bubble: Rectangle with Corners Rounded 6">
            <a:extLst>
              <a:ext uri="{FF2B5EF4-FFF2-40B4-BE49-F238E27FC236}">
                <a16:creationId xmlns:a16="http://schemas.microsoft.com/office/drawing/2014/main" id="{27E1B3B9-6352-A56F-91C0-93B912EE5ADB}"/>
              </a:ext>
            </a:extLst>
          </p:cNvPr>
          <p:cNvSpPr/>
          <p:nvPr/>
        </p:nvSpPr>
        <p:spPr>
          <a:xfrm>
            <a:off x="7264400" y="2897962"/>
            <a:ext cx="2269769" cy="1452880"/>
          </a:xfrm>
          <a:prstGeom prst="wedgeRoundRectCallout">
            <a:avLst>
              <a:gd name="adj1" fmla="val -82158"/>
              <a:gd name="adj2" fmla="val 52710"/>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Parental Consent</a:t>
            </a:r>
          </a:p>
          <a:p>
            <a:pPr algn="ctr"/>
            <a:r>
              <a:rPr lang="en-GB" dirty="0"/>
              <a:t>&amp; `Gillick competency` </a:t>
            </a:r>
          </a:p>
        </p:txBody>
      </p:sp>
      <p:sp>
        <p:nvSpPr>
          <p:cNvPr id="8" name="Speech Bubble: Rectangle with Corners Rounded 7">
            <a:extLst>
              <a:ext uri="{FF2B5EF4-FFF2-40B4-BE49-F238E27FC236}">
                <a16:creationId xmlns:a16="http://schemas.microsoft.com/office/drawing/2014/main" id="{AAB534BC-DD71-048C-B8E1-623397485AC3}"/>
              </a:ext>
            </a:extLst>
          </p:cNvPr>
          <p:cNvSpPr/>
          <p:nvPr/>
        </p:nvSpPr>
        <p:spPr>
          <a:xfrm>
            <a:off x="9095182" y="4736961"/>
            <a:ext cx="2269769" cy="1452880"/>
          </a:xfrm>
          <a:prstGeom prst="wedgeRoundRectCallout">
            <a:avLst>
              <a:gd name="adj1" fmla="val -105434"/>
              <a:gd name="adj2" fmla="val -21416"/>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Presumptive Consent</a:t>
            </a:r>
          </a:p>
        </p:txBody>
      </p:sp>
    </p:spTree>
    <p:extLst>
      <p:ext uri="{BB962C8B-B14F-4D97-AF65-F5344CB8AC3E}">
        <p14:creationId xmlns:p14="http://schemas.microsoft.com/office/powerpoint/2010/main" val="4097976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0DDD0-A035-59CE-2E67-24E574388503}"/>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9A7A78FC-557D-8872-D4D4-1A337847F5BC}"/>
              </a:ext>
            </a:extLst>
          </p:cNvPr>
          <p:cNvSpPr>
            <a:spLocks noGrp="1"/>
          </p:cNvSpPr>
          <p:nvPr>
            <p:ph type="title"/>
          </p:nvPr>
        </p:nvSpPr>
        <p:spPr>
          <a:xfrm>
            <a:off x="849351" y="121921"/>
            <a:ext cx="10515600" cy="1568768"/>
          </a:xfrm>
        </p:spPr>
        <p:txBody>
          <a:bodyPr/>
          <a:lstStyle/>
          <a:p>
            <a:r>
              <a:rPr lang="en-US" sz="3600" dirty="0">
                <a:latin typeface="+mn-lt"/>
              </a:rPr>
              <a:t>People who lack capacity</a:t>
            </a:r>
          </a:p>
        </p:txBody>
      </p:sp>
      <p:sp>
        <p:nvSpPr>
          <p:cNvPr id="5" name="Slide Number Placeholder 4">
            <a:extLst>
              <a:ext uri="{FF2B5EF4-FFF2-40B4-BE49-F238E27FC236}">
                <a16:creationId xmlns:a16="http://schemas.microsoft.com/office/drawing/2014/main" id="{2562E64C-C782-D8C7-CD63-571C2F5EF55F}"/>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12</a:t>
            </a:fld>
            <a:endParaRPr lang="en-GB"/>
          </a:p>
        </p:txBody>
      </p:sp>
      <p:sp>
        <p:nvSpPr>
          <p:cNvPr id="2" name="TextBox 1">
            <a:extLst>
              <a:ext uri="{FF2B5EF4-FFF2-40B4-BE49-F238E27FC236}">
                <a16:creationId xmlns:a16="http://schemas.microsoft.com/office/drawing/2014/main" id="{8B586C6B-A7D9-278A-BF7C-56CA127B1045}"/>
              </a:ext>
            </a:extLst>
          </p:cNvPr>
          <p:cNvSpPr txBox="1"/>
          <p:nvPr/>
        </p:nvSpPr>
        <p:spPr>
          <a:xfrm>
            <a:off x="213360" y="1269275"/>
            <a:ext cx="11765280" cy="6186309"/>
          </a:xfrm>
          <a:prstGeom prst="rect">
            <a:avLst/>
          </a:prstGeom>
          <a:noFill/>
        </p:spPr>
        <p:txBody>
          <a:bodyPr wrap="square" rtlCol="0">
            <a:spAutoFit/>
          </a:bodyPr>
          <a:lstStyle/>
          <a:p>
            <a:r>
              <a:rPr lang="en-GB" dirty="0">
                <a:solidFill>
                  <a:schemeClr val="tx2">
                    <a:lumMod val="20000"/>
                    <a:lumOff val="80000"/>
                  </a:schemeClr>
                </a:solidFill>
              </a:rPr>
              <a:t>It is likely that psychologists at some stage will be working with people who lack capacity to consent to assessment or treatment. This could be because of a wide range of difficulties such as intellectual disability, brain injury, dementia, severe mental health difficulties, and neurological conditions. As a result, it will be necessary to make a judgment about a client’s ability to give informed consent. This should include whether the person is able to:</a:t>
            </a:r>
          </a:p>
          <a:p>
            <a:endParaRPr lang="en-GB" dirty="0">
              <a:solidFill>
                <a:schemeClr val="tx2">
                  <a:lumMod val="20000"/>
                  <a:lumOff val="80000"/>
                </a:schemeClr>
              </a:solidFill>
            </a:endParaRPr>
          </a:p>
          <a:p>
            <a:pPr marL="285750" indent="-285750">
              <a:buFont typeface="Arial" panose="020B0604020202020204" pitchFamily="34" charset="0"/>
              <a:buChar char="•"/>
            </a:pPr>
            <a:r>
              <a:rPr lang="en-GB" dirty="0">
                <a:solidFill>
                  <a:schemeClr val="accent4">
                    <a:lumMod val="20000"/>
                    <a:lumOff val="80000"/>
                  </a:schemeClr>
                </a:solidFill>
              </a:rPr>
              <a:t>Understand the information relevant to the decision (e.g. psychological treatment);</a:t>
            </a:r>
          </a:p>
          <a:p>
            <a:pPr marL="285750" indent="-285750">
              <a:buFont typeface="Arial" panose="020B0604020202020204" pitchFamily="34" charset="0"/>
              <a:buChar char="•"/>
            </a:pPr>
            <a:r>
              <a:rPr lang="en-GB" dirty="0">
                <a:solidFill>
                  <a:schemeClr val="accent4">
                    <a:lumMod val="20000"/>
                    <a:lumOff val="80000"/>
                  </a:schemeClr>
                </a:solidFill>
              </a:rPr>
              <a:t>Retain that information;</a:t>
            </a:r>
          </a:p>
          <a:p>
            <a:pPr marL="285750" indent="-285750">
              <a:buFont typeface="Arial" panose="020B0604020202020204" pitchFamily="34" charset="0"/>
              <a:buChar char="•"/>
            </a:pPr>
            <a:r>
              <a:rPr lang="en-GB" dirty="0">
                <a:solidFill>
                  <a:schemeClr val="accent4">
                    <a:lumMod val="20000"/>
                    <a:lumOff val="80000"/>
                  </a:schemeClr>
                </a:solidFill>
              </a:rPr>
              <a:t>Use or weigh that information as part of the process of making the decision; and</a:t>
            </a:r>
          </a:p>
          <a:p>
            <a:pPr marL="285750" indent="-285750">
              <a:buFont typeface="Arial" panose="020B0604020202020204" pitchFamily="34" charset="0"/>
              <a:buChar char="•"/>
            </a:pPr>
            <a:r>
              <a:rPr lang="en-GB" dirty="0">
                <a:solidFill>
                  <a:schemeClr val="accent4">
                    <a:lumMod val="20000"/>
                    <a:lumOff val="80000"/>
                  </a:schemeClr>
                </a:solidFill>
              </a:rPr>
              <a:t>Communicate their decision (whether by talking, using sign language or any other means.)</a:t>
            </a:r>
          </a:p>
          <a:p>
            <a:endParaRPr lang="en-GB" dirty="0">
              <a:solidFill>
                <a:schemeClr val="accent4">
                  <a:lumMod val="20000"/>
                  <a:lumOff val="80000"/>
                </a:schemeClr>
              </a:solidFill>
            </a:endParaRPr>
          </a:p>
          <a:p>
            <a:r>
              <a:rPr lang="en-GB" dirty="0">
                <a:solidFill>
                  <a:schemeClr val="tx2">
                    <a:lumMod val="20000"/>
                    <a:lumOff val="80000"/>
                  </a:schemeClr>
                </a:solidFill>
              </a:rPr>
              <a:t>The Mental Capacity Act 2005 contains 5 key principles which are important to understand:</a:t>
            </a:r>
          </a:p>
          <a:p>
            <a:endParaRPr lang="en-GB" dirty="0">
              <a:solidFill>
                <a:schemeClr val="tx2">
                  <a:lumMod val="20000"/>
                  <a:lumOff val="80000"/>
                </a:schemeClr>
              </a:solidFill>
            </a:endParaRPr>
          </a:p>
          <a:p>
            <a:pPr marL="285750" indent="-285750">
              <a:buFont typeface="Arial" panose="020B0604020202020204" pitchFamily="34" charset="0"/>
              <a:buChar char="•"/>
            </a:pPr>
            <a:r>
              <a:rPr lang="en-GB" dirty="0">
                <a:solidFill>
                  <a:schemeClr val="accent2">
                    <a:lumMod val="40000"/>
                    <a:lumOff val="60000"/>
                  </a:schemeClr>
                </a:solidFill>
              </a:rPr>
              <a:t>A presumption of capacity;</a:t>
            </a:r>
          </a:p>
          <a:p>
            <a:pPr marL="285750" indent="-285750">
              <a:buFont typeface="Arial" panose="020B0604020202020204" pitchFamily="34" charset="0"/>
              <a:buChar char="•"/>
            </a:pPr>
            <a:r>
              <a:rPr lang="en-GB" dirty="0">
                <a:solidFill>
                  <a:schemeClr val="accent2">
                    <a:lumMod val="40000"/>
                    <a:lumOff val="60000"/>
                  </a:schemeClr>
                </a:solidFill>
              </a:rPr>
              <a:t>Individuals being supported to make their own decisions;</a:t>
            </a:r>
          </a:p>
          <a:p>
            <a:pPr marL="285750" indent="-285750">
              <a:buFont typeface="Arial" panose="020B0604020202020204" pitchFamily="34" charset="0"/>
              <a:buChar char="•"/>
            </a:pPr>
            <a:r>
              <a:rPr lang="en-GB" dirty="0">
                <a:solidFill>
                  <a:schemeClr val="accent2">
                    <a:lumMod val="40000"/>
                    <a:lumOff val="60000"/>
                  </a:schemeClr>
                </a:solidFill>
              </a:rPr>
              <a:t>Individuals have the right to make ‘unwise’ decisions;</a:t>
            </a:r>
          </a:p>
          <a:p>
            <a:pPr marL="285750" indent="-285750">
              <a:buFont typeface="Arial" panose="020B0604020202020204" pitchFamily="34" charset="0"/>
              <a:buChar char="•"/>
            </a:pPr>
            <a:r>
              <a:rPr lang="en-GB" dirty="0">
                <a:solidFill>
                  <a:schemeClr val="accent2">
                    <a:lumMod val="40000"/>
                    <a:lumOff val="60000"/>
                  </a:schemeClr>
                </a:solidFill>
              </a:rPr>
              <a:t>Anything done on behalf of a person with a mental capacity issue should be in their best interests; and</a:t>
            </a:r>
          </a:p>
          <a:p>
            <a:pPr marL="285750" indent="-285750">
              <a:buFont typeface="Arial" panose="020B0604020202020204" pitchFamily="34" charset="0"/>
              <a:buChar char="•"/>
            </a:pPr>
            <a:r>
              <a:rPr lang="en-GB" dirty="0">
                <a:solidFill>
                  <a:schemeClr val="accent2">
                    <a:lumMod val="40000"/>
                    <a:lumOff val="60000"/>
                  </a:schemeClr>
                </a:solidFill>
              </a:rPr>
              <a:t>An intervention should be based upon the ‘less restrictive option’ weighed up in the circumstances of the case.</a:t>
            </a:r>
          </a:p>
          <a:p>
            <a:pPr marL="285750" indent="-285750">
              <a:buFont typeface="Arial" panose="020B0604020202020204" pitchFamily="34" charset="0"/>
              <a:buChar char="•"/>
            </a:pPr>
            <a:endParaRPr lang="en-GB" dirty="0">
              <a:solidFill>
                <a:schemeClr val="accent2">
                  <a:lumMod val="40000"/>
                  <a:lumOff val="60000"/>
                </a:schemeClr>
              </a:solidFill>
            </a:endParaRPr>
          </a:p>
          <a:p>
            <a:pPr algn="ctr"/>
            <a:r>
              <a:rPr lang="en-GB" dirty="0">
                <a:solidFill>
                  <a:schemeClr val="accent3">
                    <a:lumMod val="75000"/>
                  </a:schemeClr>
                </a:solidFill>
              </a:rPr>
              <a:t>* When working with detained individuals, treatment can be given without consent under the MHA</a:t>
            </a:r>
          </a:p>
          <a:p>
            <a:br>
              <a:rPr lang="en-GB" dirty="0">
                <a:solidFill>
                  <a:schemeClr val="tx2">
                    <a:lumMod val="20000"/>
                    <a:lumOff val="80000"/>
                  </a:schemeClr>
                </a:solidFill>
              </a:rPr>
            </a:br>
            <a:endParaRPr lang="en-GB" dirty="0">
              <a:solidFill>
                <a:schemeClr val="tx2">
                  <a:lumMod val="20000"/>
                  <a:lumOff val="80000"/>
                </a:schemeClr>
              </a:solidFill>
            </a:endParaRPr>
          </a:p>
          <a:p>
            <a:endParaRPr lang="en-GB" dirty="0">
              <a:solidFill>
                <a:schemeClr val="tx2">
                  <a:lumMod val="20000"/>
                  <a:lumOff val="80000"/>
                </a:schemeClr>
              </a:solidFill>
            </a:endParaRPr>
          </a:p>
        </p:txBody>
      </p:sp>
    </p:spTree>
    <p:extLst>
      <p:ext uri="{BB962C8B-B14F-4D97-AF65-F5344CB8AC3E}">
        <p14:creationId xmlns:p14="http://schemas.microsoft.com/office/powerpoint/2010/main" val="4089862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FDC68-A5C4-E332-65E4-82E8C4BCF1E8}"/>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E88301C4-D225-60A4-D567-CF70B28519DE}"/>
              </a:ext>
            </a:extLst>
          </p:cNvPr>
          <p:cNvSpPr>
            <a:spLocks noGrp="1"/>
          </p:cNvSpPr>
          <p:nvPr>
            <p:ph type="title"/>
          </p:nvPr>
        </p:nvSpPr>
        <p:spPr>
          <a:xfrm>
            <a:off x="1006371" y="1562944"/>
            <a:ext cx="3767257" cy="1546016"/>
          </a:xfrm>
        </p:spPr>
        <p:txBody>
          <a:bodyPr/>
          <a:lstStyle/>
          <a:p>
            <a:r>
              <a:rPr lang="en-US" sz="3600" dirty="0">
                <a:latin typeface="Arial Nova" panose="020B0504020202020204" pitchFamily="34" charset="0"/>
              </a:rPr>
              <a:t>Information Governance</a:t>
            </a:r>
          </a:p>
        </p:txBody>
      </p:sp>
      <p:sp>
        <p:nvSpPr>
          <p:cNvPr id="2" name="Text Placeholder 1">
            <a:extLst>
              <a:ext uri="{FF2B5EF4-FFF2-40B4-BE49-F238E27FC236}">
                <a16:creationId xmlns:a16="http://schemas.microsoft.com/office/drawing/2014/main" id="{275BF28B-0D5C-2171-C6E6-94A6D0B055C2}"/>
              </a:ext>
            </a:extLst>
          </p:cNvPr>
          <p:cNvSpPr>
            <a:spLocks noGrp="1"/>
          </p:cNvSpPr>
          <p:nvPr>
            <p:ph type="body" sz="quarter" idx="13"/>
          </p:nvPr>
        </p:nvSpPr>
        <p:spPr>
          <a:xfrm>
            <a:off x="307828" y="3545840"/>
            <a:ext cx="5391931" cy="2783840"/>
          </a:xfrm>
          <a:ln>
            <a:solidFill>
              <a:schemeClr val="tx2"/>
            </a:solidFill>
          </a:ln>
        </p:spPr>
        <p:txBody>
          <a:bodyPr/>
          <a:lstStyle/>
          <a:p>
            <a:r>
              <a:rPr lang="en-GB" sz="2000" dirty="0"/>
              <a:t>Psychologists should follow local and national guidance and statutory responsibilities regarding management of data. </a:t>
            </a:r>
          </a:p>
          <a:p>
            <a:r>
              <a:rPr lang="en-GB" sz="2000" dirty="0"/>
              <a:t>Psychologists should make, keep and disclose information in records only in accordance with national policy and legislation, and the policies and procedures of the organisation(s) they are employed by/working in collaboration with.</a:t>
            </a:r>
          </a:p>
        </p:txBody>
      </p:sp>
      <p:sp>
        <p:nvSpPr>
          <p:cNvPr id="5" name="Slide Number Placeholder 4">
            <a:extLst>
              <a:ext uri="{FF2B5EF4-FFF2-40B4-BE49-F238E27FC236}">
                <a16:creationId xmlns:a16="http://schemas.microsoft.com/office/drawing/2014/main" id="{F3BE5C9D-F4E8-A0BA-7936-264EF62684DA}"/>
              </a:ext>
            </a:extLst>
          </p:cNvPr>
          <p:cNvSpPr>
            <a:spLocks noGrp="1"/>
          </p:cNvSpPr>
          <p:nvPr>
            <p:ph type="sldNum" sz="quarter" idx="12"/>
          </p:nvPr>
        </p:nvSpPr>
        <p:spPr/>
        <p:txBody>
          <a:bodyPr anchor="ctr">
            <a:normAutofit/>
          </a:bodyPr>
          <a:lstStyle/>
          <a:p>
            <a:pPr rtl="0">
              <a:spcAft>
                <a:spcPts val="600"/>
              </a:spcAft>
            </a:pPr>
            <a:fld id="{FE024F78-56A6-7740-B68D-8D4D026EDF3F}" type="slidenum">
              <a:rPr lang="en-GB" smtClean="0"/>
              <a:pPr rtl="0">
                <a:spcAft>
                  <a:spcPts val="600"/>
                </a:spcAft>
              </a:pPr>
              <a:t>13</a:t>
            </a:fld>
            <a:endParaRPr lang="en-GB"/>
          </a:p>
        </p:txBody>
      </p:sp>
      <p:graphicFrame>
        <p:nvGraphicFramePr>
          <p:cNvPr id="3" name="Diagram 2">
            <a:extLst>
              <a:ext uri="{FF2B5EF4-FFF2-40B4-BE49-F238E27FC236}">
                <a16:creationId xmlns:a16="http://schemas.microsoft.com/office/drawing/2014/main" id="{5969D5B6-542A-DC08-0985-A618F799D595}"/>
              </a:ext>
            </a:extLst>
          </p:cNvPr>
          <p:cNvGraphicFramePr/>
          <p:nvPr>
            <p:extLst>
              <p:ext uri="{D42A27DB-BD31-4B8C-83A1-F6EECF244321}">
                <p14:modId xmlns:p14="http://schemas.microsoft.com/office/powerpoint/2010/main" val="2200294819"/>
              </p:ext>
            </p:extLst>
          </p:nvPr>
        </p:nvGraphicFramePr>
        <p:xfrm>
          <a:off x="6096000" y="719666"/>
          <a:ext cx="568867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Speech Bubble: Rectangle with Corners Rounded 5">
            <a:extLst>
              <a:ext uri="{FF2B5EF4-FFF2-40B4-BE49-F238E27FC236}">
                <a16:creationId xmlns:a16="http://schemas.microsoft.com/office/drawing/2014/main" id="{96BFDCBC-BE3F-C50B-FF9A-E8849BCB5DC1}"/>
              </a:ext>
            </a:extLst>
          </p:cNvPr>
          <p:cNvSpPr/>
          <p:nvPr/>
        </p:nvSpPr>
        <p:spPr>
          <a:xfrm>
            <a:off x="386080" y="101600"/>
            <a:ext cx="5391931" cy="1706880"/>
          </a:xfrm>
          <a:prstGeom prst="wedgeRoundRectCallout">
            <a:avLst>
              <a:gd name="adj1" fmla="val 53219"/>
              <a:gd name="adj2" fmla="val 124399"/>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400" dirty="0"/>
              <a:t>Retention and destruction of health records, both paper and electronic, is covered in the NHS code. Generally, retention is until age 26 for people seen as children; 20 years for adults, and 8 years after death if the death occurred while the person was in care. There are specific requirements for mental health services depending on the nature of the contact.</a:t>
            </a:r>
          </a:p>
        </p:txBody>
      </p:sp>
    </p:spTree>
    <p:extLst>
      <p:ext uri="{BB962C8B-B14F-4D97-AF65-F5344CB8AC3E}">
        <p14:creationId xmlns:p14="http://schemas.microsoft.com/office/powerpoint/2010/main" val="2171420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ECE0F-66C2-1695-EE28-948AB4A8B803}"/>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9BC6C7B5-F5A5-9FE1-E773-25975D9827D2}"/>
              </a:ext>
            </a:extLst>
          </p:cNvPr>
          <p:cNvSpPr>
            <a:spLocks noGrp="1"/>
          </p:cNvSpPr>
          <p:nvPr>
            <p:ph type="title"/>
          </p:nvPr>
        </p:nvSpPr>
        <p:spPr>
          <a:xfrm>
            <a:off x="849351" y="365125"/>
            <a:ext cx="10515600" cy="1325563"/>
          </a:xfrm>
        </p:spPr>
        <p:txBody>
          <a:bodyPr/>
          <a:lstStyle/>
          <a:p>
            <a:r>
              <a:rPr lang="en-US" sz="3600" dirty="0">
                <a:latin typeface="Arial Nova" panose="020B0504020202020204" pitchFamily="34" charset="0"/>
              </a:rPr>
              <a:t>Confidentiality and disclosure of information</a:t>
            </a:r>
          </a:p>
        </p:txBody>
      </p:sp>
      <p:sp>
        <p:nvSpPr>
          <p:cNvPr id="5" name="Slide Number Placeholder 4">
            <a:extLst>
              <a:ext uri="{FF2B5EF4-FFF2-40B4-BE49-F238E27FC236}">
                <a16:creationId xmlns:a16="http://schemas.microsoft.com/office/drawing/2014/main" id="{FCA45F53-956A-7A94-0A32-F49E696E668C}"/>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14</a:t>
            </a:fld>
            <a:endParaRPr lang="en-GB"/>
          </a:p>
        </p:txBody>
      </p:sp>
      <p:sp>
        <p:nvSpPr>
          <p:cNvPr id="2" name="TextBox 1">
            <a:extLst>
              <a:ext uri="{FF2B5EF4-FFF2-40B4-BE49-F238E27FC236}">
                <a16:creationId xmlns:a16="http://schemas.microsoft.com/office/drawing/2014/main" id="{094AA88D-D4F7-EFA9-8A6B-B3D8CAB78F2D}"/>
              </a:ext>
            </a:extLst>
          </p:cNvPr>
          <p:cNvSpPr txBox="1"/>
          <p:nvPr/>
        </p:nvSpPr>
        <p:spPr>
          <a:xfrm>
            <a:off x="288634" y="1361439"/>
            <a:ext cx="4003040" cy="5355312"/>
          </a:xfrm>
          <a:prstGeom prst="rect">
            <a:avLst/>
          </a:prstGeom>
          <a:noFill/>
        </p:spPr>
        <p:txBody>
          <a:bodyPr wrap="square" rtlCol="0">
            <a:spAutoFit/>
          </a:bodyPr>
          <a:lstStyle/>
          <a:p>
            <a:r>
              <a:rPr lang="en-GB" dirty="0">
                <a:solidFill>
                  <a:schemeClr val="tx2">
                    <a:lumMod val="20000"/>
                    <a:lumOff val="80000"/>
                  </a:schemeClr>
                </a:solidFill>
              </a:rPr>
              <a:t>Psychologists have a duty to inform involved parties of their confidentiality standards and practice at the point of first contact. </a:t>
            </a:r>
          </a:p>
          <a:p>
            <a:endParaRPr lang="en-GB" dirty="0">
              <a:solidFill>
                <a:schemeClr val="tx2">
                  <a:lumMod val="20000"/>
                  <a:lumOff val="80000"/>
                </a:schemeClr>
              </a:solidFill>
            </a:endParaRPr>
          </a:p>
          <a:p>
            <a:r>
              <a:rPr lang="en-GB" dirty="0">
                <a:solidFill>
                  <a:schemeClr val="tx2">
                    <a:lumMod val="20000"/>
                    <a:lumOff val="80000"/>
                  </a:schemeClr>
                </a:solidFill>
              </a:rPr>
              <a:t>Clients should be informed of the limits of confidentiality where information about them may be shared and confidentiality breached, for example for safeguarding, requirements of the law, and public protection.</a:t>
            </a:r>
          </a:p>
          <a:p>
            <a:endParaRPr lang="en-GB" dirty="0">
              <a:solidFill>
                <a:schemeClr val="accent3">
                  <a:lumMod val="20000"/>
                  <a:lumOff val="80000"/>
                </a:schemeClr>
              </a:solidFill>
            </a:endParaRPr>
          </a:p>
          <a:p>
            <a:r>
              <a:rPr lang="en-GB" dirty="0">
                <a:solidFill>
                  <a:schemeClr val="accent3">
                    <a:lumMod val="20000"/>
                    <a:lumOff val="80000"/>
                  </a:schemeClr>
                </a:solidFill>
              </a:rPr>
              <a:t>If disclosure of information is deemed necessary, psychologists should obtain specific informed consent from their clients, making the consequences of disclosure as clear and unbiased as possible.</a:t>
            </a:r>
          </a:p>
        </p:txBody>
      </p:sp>
      <p:graphicFrame>
        <p:nvGraphicFramePr>
          <p:cNvPr id="3" name="Diagram 2">
            <a:extLst>
              <a:ext uri="{FF2B5EF4-FFF2-40B4-BE49-F238E27FC236}">
                <a16:creationId xmlns:a16="http://schemas.microsoft.com/office/drawing/2014/main" id="{B63E25A2-3E74-F1F2-CDBC-F273302AC93E}"/>
              </a:ext>
            </a:extLst>
          </p:cNvPr>
          <p:cNvGraphicFramePr/>
          <p:nvPr>
            <p:extLst>
              <p:ext uri="{D42A27DB-BD31-4B8C-83A1-F6EECF244321}">
                <p14:modId xmlns:p14="http://schemas.microsoft.com/office/powerpoint/2010/main" val="2051493411"/>
              </p:ext>
            </p:extLst>
          </p:nvPr>
        </p:nvGraphicFramePr>
        <p:xfrm>
          <a:off x="4837088" y="1361439"/>
          <a:ext cx="6126480" cy="45838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27573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6B795-2A9E-ED02-7B13-F355CA662490}"/>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69F44105-A802-7EE7-6C71-5AFAB910AA6D}"/>
              </a:ext>
            </a:extLst>
          </p:cNvPr>
          <p:cNvSpPr>
            <a:spLocks noGrp="1"/>
          </p:cNvSpPr>
          <p:nvPr>
            <p:ph type="title"/>
          </p:nvPr>
        </p:nvSpPr>
        <p:spPr>
          <a:xfrm>
            <a:off x="849351" y="365125"/>
            <a:ext cx="10515600" cy="1325563"/>
          </a:xfrm>
        </p:spPr>
        <p:txBody>
          <a:bodyPr/>
          <a:lstStyle/>
          <a:p>
            <a:r>
              <a:rPr lang="en-US" sz="3600" dirty="0">
                <a:latin typeface="+mn-lt"/>
              </a:rPr>
              <a:t>What to do when things go wrong</a:t>
            </a:r>
          </a:p>
        </p:txBody>
      </p:sp>
      <p:sp>
        <p:nvSpPr>
          <p:cNvPr id="5" name="Slide Number Placeholder 4">
            <a:extLst>
              <a:ext uri="{FF2B5EF4-FFF2-40B4-BE49-F238E27FC236}">
                <a16:creationId xmlns:a16="http://schemas.microsoft.com/office/drawing/2014/main" id="{33E2096F-CF69-A0E7-7B19-486BBE5EBDE7}"/>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15</a:t>
            </a:fld>
            <a:endParaRPr lang="en-GB"/>
          </a:p>
        </p:txBody>
      </p:sp>
      <p:graphicFrame>
        <p:nvGraphicFramePr>
          <p:cNvPr id="2" name="Diagram 1">
            <a:extLst>
              <a:ext uri="{FF2B5EF4-FFF2-40B4-BE49-F238E27FC236}">
                <a16:creationId xmlns:a16="http://schemas.microsoft.com/office/drawing/2014/main" id="{379DD695-B7F4-393D-3E47-FD4DEE2F9AEC}"/>
              </a:ext>
            </a:extLst>
          </p:cNvPr>
          <p:cNvGraphicFramePr/>
          <p:nvPr>
            <p:extLst>
              <p:ext uri="{D42A27DB-BD31-4B8C-83A1-F6EECF244321}">
                <p14:modId xmlns:p14="http://schemas.microsoft.com/office/powerpoint/2010/main" val="2881189772"/>
              </p:ext>
            </p:extLst>
          </p:nvPr>
        </p:nvGraphicFramePr>
        <p:xfrm>
          <a:off x="2043151" y="124911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peech Bubble: Rectangle with Corners Rounded 2">
            <a:extLst>
              <a:ext uri="{FF2B5EF4-FFF2-40B4-BE49-F238E27FC236}">
                <a16:creationId xmlns:a16="http://schemas.microsoft.com/office/drawing/2014/main" id="{A893FA41-D003-2D3B-84B0-BDA7A361EF57}"/>
              </a:ext>
            </a:extLst>
          </p:cNvPr>
          <p:cNvSpPr/>
          <p:nvPr/>
        </p:nvSpPr>
        <p:spPr>
          <a:xfrm>
            <a:off x="254000" y="1493520"/>
            <a:ext cx="3576320" cy="3241040"/>
          </a:xfrm>
          <a:prstGeom prst="wedgeRoundRectCallout">
            <a:avLst>
              <a:gd name="adj1" fmla="val 107961"/>
              <a:gd name="adj2" fmla="val -31527"/>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If any conflict or issue as referred to in this section cannot be resolved, it may be appropriate to advise a client or other individual that that they have a right to raise any concerns about a psychologist with the Health and Care Professions Council, further details of which can be found at </a:t>
            </a:r>
            <a:r>
              <a:rPr lang="en-GB">
                <a:hlinkClick r:id="rId7"/>
              </a:rPr>
              <a:t>www.hcpc-uk.org</a:t>
            </a:r>
            <a:endParaRPr lang="en-GB"/>
          </a:p>
        </p:txBody>
      </p:sp>
      <p:sp>
        <p:nvSpPr>
          <p:cNvPr id="6" name="Speech Bubble: Rectangle with Corners Rounded 5">
            <a:extLst>
              <a:ext uri="{FF2B5EF4-FFF2-40B4-BE49-F238E27FC236}">
                <a16:creationId xmlns:a16="http://schemas.microsoft.com/office/drawing/2014/main" id="{D3FC832C-8F71-63AF-EB60-7C5048278508}"/>
              </a:ext>
            </a:extLst>
          </p:cNvPr>
          <p:cNvSpPr/>
          <p:nvPr/>
        </p:nvSpPr>
        <p:spPr>
          <a:xfrm>
            <a:off x="10048240" y="3027680"/>
            <a:ext cx="1912062" cy="1910080"/>
          </a:xfrm>
          <a:prstGeom prst="wedgeRoundRectCallout">
            <a:avLst>
              <a:gd name="adj1" fmla="val -87785"/>
              <a:gd name="adj2" fmla="val -1862"/>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Fitness to practise, conflicting ideals, disengaging from the team</a:t>
            </a:r>
          </a:p>
        </p:txBody>
      </p:sp>
    </p:spTree>
    <p:extLst>
      <p:ext uri="{BB962C8B-B14F-4D97-AF65-F5344CB8AC3E}">
        <p14:creationId xmlns:p14="http://schemas.microsoft.com/office/powerpoint/2010/main" val="3286228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10318-D5B9-5E3D-0B0C-CC20804AA36C}"/>
              </a:ext>
            </a:extLst>
          </p:cNvPr>
          <p:cNvSpPr>
            <a:spLocks noGrp="1"/>
          </p:cNvSpPr>
          <p:nvPr>
            <p:ph type="title"/>
          </p:nvPr>
        </p:nvSpPr>
        <p:spPr/>
        <p:txBody>
          <a:bodyPr/>
          <a:lstStyle/>
          <a:p>
            <a:r>
              <a:rPr lang="en-GB" sz="3600" dirty="0">
                <a:latin typeface="Arial Nova" panose="020B0504020202020204" pitchFamily="34" charset="0"/>
              </a:rPr>
              <a:t>Positive ethics – recap:</a:t>
            </a:r>
          </a:p>
        </p:txBody>
      </p:sp>
      <p:sp>
        <p:nvSpPr>
          <p:cNvPr id="8" name="Text Placeholder 7">
            <a:extLst>
              <a:ext uri="{FF2B5EF4-FFF2-40B4-BE49-F238E27FC236}">
                <a16:creationId xmlns:a16="http://schemas.microsoft.com/office/drawing/2014/main" id="{F5933A75-D1F5-729E-D902-82429AFE7341}"/>
              </a:ext>
            </a:extLst>
          </p:cNvPr>
          <p:cNvSpPr>
            <a:spLocks noGrp="1"/>
          </p:cNvSpPr>
          <p:nvPr>
            <p:ph type="body" sz="quarter" idx="30"/>
          </p:nvPr>
        </p:nvSpPr>
        <p:spPr/>
        <p:txBody>
          <a:bodyPr/>
          <a:lstStyle/>
          <a:p>
            <a:pPr marL="342900" indent="-342900">
              <a:buFont typeface="Arial" panose="020B0604020202020204" pitchFamily="34" charset="0"/>
              <a:buChar char="•"/>
            </a:pPr>
            <a:r>
              <a:rPr lang="en-GB" dirty="0">
                <a:solidFill>
                  <a:schemeClr val="bg1">
                    <a:lumMod val="95000"/>
                    <a:alpha val="60000"/>
                  </a:schemeClr>
                </a:solidFill>
                <a:latin typeface="Arial Nova" panose="020B0504020202020204" pitchFamily="34" charset="0"/>
              </a:rPr>
              <a:t>Beyond minimal compliance: striving for moral excellence. Rooted in deeply held values or philosophical systems. </a:t>
            </a:r>
          </a:p>
          <a:p>
            <a:pPr marL="342900" indent="-342900">
              <a:buFont typeface="Arial" panose="020B0604020202020204" pitchFamily="34" charset="0"/>
              <a:buChar char="•"/>
            </a:pPr>
            <a:r>
              <a:rPr lang="en-GB" dirty="0">
                <a:solidFill>
                  <a:schemeClr val="bg1">
                    <a:lumMod val="95000"/>
                    <a:alpha val="60000"/>
                  </a:schemeClr>
                </a:solidFill>
                <a:latin typeface="Arial Nova" panose="020B0504020202020204" pitchFamily="34" charset="0"/>
              </a:rPr>
              <a:t>It calls psychologists to do more, to behave not just “legally adequate” but “ethically excellent.” </a:t>
            </a:r>
          </a:p>
          <a:p>
            <a:pPr marL="342900" indent="-342900">
              <a:buFont typeface="Arial" panose="020B0604020202020204" pitchFamily="34" charset="0"/>
              <a:buChar char="•"/>
            </a:pPr>
            <a:r>
              <a:rPr lang="en-GB" dirty="0">
                <a:solidFill>
                  <a:schemeClr val="bg1">
                    <a:lumMod val="95000"/>
                    <a:alpha val="60000"/>
                  </a:schemeClr>
                </a:solidFill>
                <a:latin typeface="Arial Nova" panose="020B0504020202020204" pitchFamily="34" charset="0"/>
              </a:rPr>
              <a:t>It involves integrity, virtues, beneficence, collaboration, respecting spirit not just letter. </a:t>
            </a:r>
          </a:p>
          <a:p>
            <a:pPr marL="342900" indent="-342900">
              <a:buFont typeface="Arial" panose="020B0604020202020204" pitchFamily="34" charset="0"/>
              <a:buChar char="•"/>
            </a:pPr>
            <a:r>
              <a:rPr lang="en-GB" dirty="0">
                <a:solidFill>
                  <a:schemeClr val="bg1">
                    <a:lumMod val="95000"/>
                    <a:alpha val="60000"/>
                  </a:schemeClr>
                </a:solidFill>
                <a:latin typeface="Arial Nova" panose="020B0504020202020204" pitchFamily="34" charset="0"/>
              </a:rPr>
              <a:t>It is a </a:t>
            </a:r>
            <a:r>
              <a:rPr lang="en-GB" b="1" dirty="0">
                <a:solidFill>
                  <a:schemeClr val="bg1">
                    <a:lumMod val="95000"/>
                    <a:alpha val="60000"/>
                  </a:schemeClr>
                </a:solidFill>
                <a:latin typeface="Arial Nova" panose="020B0504020202020204" pitchFamily="34" charset="0"/>
              </a:rPr>
              <a:t>PROACTIVE</a:t>
            </a:r>
            <a:r>
              <a:rPr lang="en-GB" dirty="0">
                <a:solidFill>
                  <a:schemeClr val="bg1">
                    <a:lumMod val="95000"/>
                    <a:alpha val="60000"/>
                  </a:schemeClr>
                </a:solidFill>
                <a:latin typeface="Arial Nova" panose="020B0504020202020204" pitchFamily="34" charset="0"/>
              </a:rPr>
              <a:t> approach – not reactive</a:t>
            </a:r>
          </a:p>
          <a:p>
            <a:endParaRPr lang="en-GB" dirty="0"/>
          </a:p>
        </p:txBody>
      </p:sp>
      <p:sp>
        <p:nvSpPr>
          <p:cNvPr id="6" name="Slide Number Placeholder 5">
            <a:extLst>
              <a:ext uri="{FF2B5EF4-FFF2-40B4-BE49-F238E27FC236}">
                <a16:creationId xmlns:a16="http://schemas.microsoft.com/office/drawing/2014/main" id="{B4625008-6E2D-0910-399F-6F62DD6DACCB}"/>
              </a:ext>
            </a:extLst>
          </p:cNvPr>
          <p:cNvSpPr>
            <a:spLocks noGrp="1"/>
          </p:cNvSpPr>
          <p:nvPr>
            <p:ph type="sldNum" sz="quarter" idx="12"/>
          </p:nvPr>
        </p:nvSpPr>
        <p:spPr/>
        <p:txBody>
          <a:bodyPr/>
          <a:lstStyle/>
          <a:p>
            <a:pPr rtl="0"/>
            <a:fld id="{FE024F78-56A6-7740-B68D-8D4D026EDF3F}" type="slidenum">
              <a:rPr lang="en-GB" smtClean="0"/>
              <a:pPr rtl="0"/>
              <a:t>16</a:t>
            </a:fld>
            <a:endParaRPr lang="en-GB" dirty="0"/>
          </a:p>
        </p:txBody>
      </p:sp>
    </p:spTree>
    <p:extLst>
      <p:ext uri="{BB962C8B-B14F-4D97-AF65-F5344CB8AC3E}">
        <p14:creationId xmlns:p14="http://schemas.microsoft.com/office/powerpoint/2010/main" val="2889829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840609BF-05E2-6973-623A-2B858140C132}"/>
              </a:ext>
            </a:extLst>
          </p:cNvPr>
          <p:cNvSpPr>
            <a:spLocks noGrp="1"/>
          </p:cNvSpPr>
          <p:nvPr>
            <p:ph type="title"/>
          </p:nvPr>
        </p:nvSpPr>
        <p:spPr/>
        <p:txBody>
          <a:bodyPr/>
          <a:lstStyle/>
          <a:p>
            <a:r>
              <a:rPr lang="en-GB" sz="3600" dirty="0">
                <a:latin typeface="+mn-lt"/>
              </a:rPr>
              <a:t>So… to recap - </a:t>
            </a:r>
          </a:p>
        </p:txBody>
      </p:sp>
      <p:sp>
        <p:nvSpPr>
          <p:cNvPr id="12" name="Text Placeholder 11">
            <a:extLst>
              <a:ext uri="{FF2B5EF4-FFF2-40B4-BE49-F238E27FC236}">
                <a16:creationId xmlns:a16="http://schemas.microsoft.com/office/drawing/2014/main" id="{3B9E4B67-198B-A8C6-A890-8F68C2BE4A9F}"/>
              </a:ext>
            </a:extLst>
          </p:cNvPr>
          <p:cNvSpPr>
            <a:spLocks noGrp="1"/>
          </p:cNvSpPr>
          <p:nvPr>
            <p:ph type="body" sz="quarter" idx="33"/>
          </p:nvPr>
        </p:nvSpPr>
        <p:spPr/>
        <p:txBody>
          <a:bodyPr/>
          <a:lstStyle/>
          <a:p>
            <a:endParaRPr lang="en-GB"/>
          </a:p>
        </p:txBody>
      </p:sp>
      <p:sp>
        <p:nvSpPr>
          <p:cNvPr id="6" name="Slide Number Placeholder 5">
            <a:extLst>
              <a:ext uri="{FF2B5EF4-FFF2-40B4-BE49-F238E27FC236}">
                <a16:creationId xmlns:a16="http://schemas.microsoft.com/office/drawing/2014/main" id="{E2A2C19D-AF25-F362-CD20-F5CAA133F893}"/>
              </a:ext>
            </a:extLst>
          </p:cNvPr>
          <p:cNvSpPr>
            <a:spLocks noGrp="1"/>
          </p:cNvSpPr>
          <p:nvPr>
            <p:ph type="sldNum" sz="quarter" idx="12"/>
          </p:nvPr>
        </p:nvSpPr>
        <p:spPr/>
        <p:txBody>
          <a:bodyPr/>
          <a:lstStyle/>
          <a:p>
            <a:pPr rtl="0"/>
            <a:fld id="{FE024F78-56A6-7740-B68D-8D4D026EDF3F}" type="slidenum">
              <a:rPr lang="en-GB" smtClean="0"/>
              <a:pPr rtl="0"/>
              <a:t>17</a:t>
            </a:fld>
            <a:endParaRPr lang="en-GB" dirty="0"/>
          </a:p>
        </p:txBody>
      </p:sp>
      <p:graphicFrame>
        <p:nvGraphicFramePr>
          <p:cNvPr id="15" name="Diagram 14">
            <a:extLst>
              <a:ext uri="{FF2B5EF4-FFF2-40B4-BE49-F238E27FC236}">
                <a16:creationId xmlns:a16="http://schemas.microsoft.com/office/drawing/2014/main" id="{009C1FC1-14DC-2C62-1704-A729ED346BAA}"/>
              </a:ext>
            </a:extLst>
          </p:cNvPr>
          <p:cNvGraphicFramePr/>
          <p:nvPr>
            <p:extLst>
              <p:ext uri="{D42A27DB-BD31-4B8C-83A1-F6EECF244321}">
                <p14:modId xmlns:p14="http://schemas.microsoft.com/office/powerpoint/2010/main" val="839361794"/>
              </p:ext>
            </p:extLst>
          </p:nvPr>
        </p:nvGraphicFramePr>
        <p:xfrm>
          <a:off x="569843" y="1690688"/>
          <a:ext cx="5119757" cy="44476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a:extLst>
              <a:ext uri="{FF2B5EF4-FFF2-40B4-BE49-F238E27FC236}">
                <a16:creationId xmlns:a16="http://schemas.microsoft.com/office/drawing/2014/main" id="{AA5E5059-BFF7-4090-A85A-51D7BE353518}"/>
              </a:ext>
            </a:extLst>
          </p:cNvPr>
          <p:cNvSpPr txBox="1"/>
          <p:nvPr/>
        </p:nvSpPr>
        <p:spPr>
          <a:xfrm>
            <a:off x="1467235" y="938628"/>
            <a:ext cx="1960880" cy="646331"/>
          </a:xfrm>
          <a:prstGeom prst="rect">
            <a:avLst/>
          </a:prstGeom>
          <a:noFill/>
        </p:spPr>
        <p:txBody>
          <a:bodyPr wrap="square" rtlCol="0">
            <a:spAutoFit/>
          </a:bodyPr>
          <a:lstStyle/>
          <a:p>
            <a:pPr algn="ctr"/>
            <a:r>
              <a:rPr lang="en-GB" dirty="0">
                <a:solidFill>
                  <a:schemeClr val="accent5">
                    <a:lumMod val="20000"/>
                    <a:lumOff val="80000"/>
                  </a:schemeClr>
                </a:solidFill>
              </a:rPr>
              <a:t>BPS core ethical principles</a:t>
            </a:r>
          </a:p>
        </p:txBody>
      </p:sp>
      <p:graphicFrame>
        <p:nvGraphicFramePr>
          <p:cNvPr id="17" name="Diagram 16">
            <a:extLst>
              <a:ext uri="{FF2B5EF4-FFF2-40B4-BE49-F238E27FC236}">
                <a16:creationId xmlns:a16="http://schemas.microsoft.com/office/drawing/2014/main" id="{31BA8AC1-C667-BE99-1B86-B20F4DA5AF5F}"/>
              </a:ext>
            </a:extLst>
          </p:cNvPr>
          <p:cNvGraphicFramePr/>
          <p:nvPr>
            <p:extLst>
              <p:ext uri="{D42A27DB-BD31-4B8C-83A1-F6EECF244321}">
                <p14:modId xmlns:p14="http://schemas.microsoft.com/office/powerpoint/2010/main" val="1621463886"/>
              </p:ext>
            </p:extLst>
          </p:nvPr>
        </p:nvGraphicFramePr>
        <p:xfrm>
          <a:off x="6095998" y="1690688"/>
          <a:ext cx="5242560" cy="45533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8" name="TextBox 17">
            <a:extLst>
              <a:ext uri="{FF2B5EF4-FFF2-40B4-BE49-F238E27FC236}">
                <a16:creationId xmlns:a16="http://schemas.microsoft.com/office/drawing/2014/main" id="{848DABA4-FFC7-D8B1-42B6-18C972D76083}"/>
              </a:ext>
            </a:extLst>
          </p:cNvPr>
          <p:cNvSpPr txBox="1"/>
          <p:nvPr/>
        </p:nvSpPr>
        <p:spPr>
          <a:xfrm>
            <a:off x="8503920" y="1026492"/>
            <a:ext cx="1960880" cy="646331"/>
          </a:xfrm>
          <a:prstGeom prst="rect">
            <a:avLst/>
          </a:prstGeom>
          <a:noFill/>
        </p:spPr>
        <p:txBody>
          <a:bodyPr wrap="square" rtlCol="0">
            <a:spAutoFit/>
          </a:bodyPr>
          <a:lstStyle/>
          <a:p>
            <a:r>
              <a:rPr lang="en-GB" dirty="0">
                <a:solidFill>
                  <a:schemeClr val="accent4">
                    <a:lumMod val="20000"/>
                    <a:lumOff val="80000"/>
                  </a:schemeClr>
                </a:solidFill>
              </a:rPr>
              <a:t>A decision- making model</a:t>
            </a:r>
          </a:p>
        </p:txBody>
      </p:sp>
    </p:spTree>
    <p:extLst>
      <p:ext uri="{BB962C8B-B14F-4D97-AF65-F5344CB8AC3E}">
        <p14:creationId xmlns:p14="http://schemas.microsoft.com/office/powerpoint/2010/main" val="2404345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00B3F-AECE-B436-2EA5-A74B3BA3F3AE}"/>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F65C2FDF-6321-0C5A-89BF-2B02BA2CADD4}"/>
              </a:ext>
            </a:extLst>
          </p:cNvPr>
          <p:cNvSpPr>
            <a:spLocks noGrp="1"/>
          </p:cNvSpPr>
          <p:nvPr>
            <p:ph type="title"/>
          </p:nvPr>
        </p:nvSpPr>
        <p:spPr>
          <a:xfrm>
            <a:off x="849351" y="365125"/>
            <a:ext cx="10515600" cy="1325563"/>
          </a:xfrm>
        </p:spPr>
        <p:txBody>
          <a:bodyPr/>
          <a:lstStyle/>
          <a:p>
            <a:r>
              <a:rPr lang="en-US" sz="3600" dirty="0">
                <a:latin typeface="+mn-lt"/>
              </a:rPr>
              <a:t>Part 2: the dilemmas</a:t>
            </a:r>
          </a:p>
        </p:txBody>
      </p:sp>
      <p:sp>
        <p:nvSpPr>
          <p:cNvPr id="5" name="Slide Number Placeholder 4">
            <a:extLst>
              <a:ext uri="{FF2B5EF4-FFF2-40B4-BE49-F238E27FC236}">
                <a16:creationId xmlns:a16="http://schemas.microsoft.com/office/drawing/2014/main" id="{116892C6-BCCE-5F26-4623-B5C358A3D0B7}"/>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18</a:t>
            </a:fld>
            <a:endParaRPr lang="en-GB"/>
          </a:p>
        </p:txBody>
      </p:sp>
      <p:sp>
        <p:nvSpPr>
          <p:cNvPr id="2" name="Rectangle 1">
            <a:extLst>
              <a:ext uri="{FF2B5EF4-FFF2-40B4-BE49-F238E27FC236}">
                <a16:creationId xmlns:a16="http://schemas.microsoft.com/office/drawing/2014/main" id="{25D6AB01-86BD-E3DE-C3A8-FFEF44FF4702}"/>
              </a:ext>
            </a:extLst>
          </p:cNvPr>
          <p:cNvSpPr/>
          <p:nvPr/>
        </p:nvSpPr>
        <p:spPr>
          <a:xfrm>
            <a:off x="4187875" y="1433175"/>
            <a:ext cx="3838551"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dirty="0">
                <a:ln/>
                <a:solidFill>
                  <a:schemeClr val="accent3"/>
                </a:solidFill>
              </a:rPr>
              <a:t>Dilemma 1:</a:t>
            </a:r>
          </a:p>
        </p:txBody>
      </p:sp>
      <p:sp>
        <p:nvSpPr>
          <p:cNvPr id="6" name="TextBox 5">
            <a:extLst>
              <a:ext uri="{FF2B5EF4-FFF2-40B4-BE49-F238E27FC236}">
                <a16:creationId xmlns:a16="http://schemas.microsoft.com/office/drawing/2014/main" id="{7E9771F0-4D97-58AF-2113-EE2232CE687C}"/>
              </a:ext>
            </a:extLst>
          </p:cNvPr>
          <p:cNvSpPr txBox="1"/>
          <p:nvPr/>
        </p:nvSpPr>
        <p:spPr>
          <a:xfrm>
            <a:off x="3044971" y="1894840"/>
            <a:ext cx="6096000" cy="1477328"/>
          </a:xfrm>
          <a:prstGeom prst="rect">
            <a:avLst/>
          </a:prstGeom>
          <a:noFill/>
        </p:spPr>
        <p:txBody>
          <a:bodyPr wrap="square">
            <a:spAutoFit/>
          </a:bodyPr>
          <a:lstStyle/>
          <a:p>
            <a:pPr algn="ctr">
              <a:buNone/>
            </a:pPr>
            <a:endParaRPr lang="en-GB" b="1" dirty="0">
              <a:solidFill>
                <a:schemeClr val="accent3">
                  <a:lumMod val="40000"/>
                  <a:lumOff val="60000"/>
                </a:schemeClr>
              </a:solidFill>
            </a:endParaRPr>
          </a:p>
          <a:p>
            <a:pPr algn="ctr">
              <a:buNone/>
            </a:pPr>
            <a:endParaRPr lang="en-GB" b="1" dirty="0">
              <a:solidFill>
                <a:schemeClr val="accent3">
                  <a:lumMod val="40000"/>
                  <a:lumOff val="60000"/>
                </a:schemeClr>
              </a:solidFill>
            </a:endParaRPr>
          </a:p>
          <a:p>
            <a:pPr algn="ctr">
              <a:buNone/>
            </a:pPr>
            <a:r>
              <a:rPr lang="en-GB" dirty="0">
                <a:solidFill>
                  <a:schemeClr val="accent3">
                    <a:lumMod val="40000"/>
                    <a:lumOff val="60000"/>
                  </a:schemeClr>
                </a:solidFill>
              </a:rPr>
              <a:t>A client tells you during therapy that they are planning to seriously harm a co-worker. They refuse to give details or agree to safety planning.</a:t>
            </a:r>
          </a:p>
        </p:txBody>
      </p:sp>
      <p:graphicFrame>
        <p:nvGraphicFramePr>
          <p:cNvPr id="7" name="Diagram 6">
            <a:extLst>
              <a:ext uri="{FF2B5EF4-FFF2-40B4-BE49-F238E27FC236}">
                <a16:creationId xmlns:a16="http://schemas.microsoft.com/office/drawing/2014/main" id="{6735469F-4011-BF86-0B24-3A9EA27C72A5}"/>
              </a:ext>
            </a:extLst>
          </p:cNvPr>
          <p:cNvGraphicFramePr/>
          <p:nvPr>
            <p:extLst>
              <p:ext uri="{D42A27DB-BD31-4B8C-83A1-F6EECF244321}">
                <p14:modId xmlns:p14="http://schemas.microsoft.com/office/powerpoint/2010/main" val="1137226557"/>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0408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F2336-BE47-23DE-855F-152D00A54FAB}"/>
              </a:ext>
            </a:extLst>
          </p:cNvPr>
          <p:cNvSpPr>
            <a:spLocks noGrp="1"/>
          </p:cNvSpPr>
          <p:nvPr>
            <p:ph type="title"/>
          </p:nvPr>
        </p:nvSpPr>
        <p:spPr/>
        <p:txBody>
          <a:bodyPr/>
          <a:lstStyle/>
          <a:p>
            <a:r>
              <a:rPr lang="en-GB" sz="3600" dirty="0">
                <a:latin typeface="+mn-lt"/>
              </a:rPr>
              <a:t>What is the dilemma?</a:t>
            </a:r>
            <a:br>
              <a:rPr lang="en-GB" sz="3600" dirty="0">
                <a:latin typeface="+mn-lt"/>
              </a:rPr>
            </a:br>
            <a:r>
              <a:rPr lang="en-GB" sz="3600" dirty="0">
                <a:latin typeface="+mn-lt"/>
              </a:rPr>
              <a:t>What would you do?</a:t>
            </a:r>
          </a:p>
        </p:txBody>
      </p:sp>
      <p:sp>
        <p:nvSpPr>
          <p:cNvPr id="6" name="Slide Number Placeholder 5">
            <a:extLst>
              <a:ext uri="{FF2B5EF4-FFF2-40B4-BE49-F238E27FC236}">
                <a16:creationId xmlns:a16="http://schemas.microsoft.com/office/drawing/2014/main" id="{4BECA18B-EB02-6CA8-845C-4D8CB348A208}"/>
              </a:ext>
            </a:extLst>
          </p:cNvPr>
          <p:cNvSpPr>
            <a:spLocks noGrp="1"/>
          </p:cNvSpPr>
          <p:nvPr>
            <p:ph type="sldNum" sz="quarter" idx="12"/>
          </p:nvPr>
        </p:nvSpPr>
        <p:spPr/>
        <p:txBody>
          <a:bodyPr/>
          <a:lstStyle/>
          <a:p>
            <a:pPr rtl="0"/>
            <a:fld id="{FE024F78-56A6-7740-B68D-8D4D026EDF3F}" type="slidenum">
              <a:rPr lang="en-GB" smtClean="0"/>
              <a:pPr rtl="0"/>
              <a:t>19</a:t>
            </a:fld>
            <a:endParaRPr lang="en-GB" dirty="0"/>
          </a:p>
        </p:txBody>
      </p:sp>
      <p:graphicFrame>
        <p:nvGraphicFramePr>
          <p:cNvPr id="11" name="Diagram 10">
            <a:extLst>
              <a:ext uri="{FF2B5EF4-FFF2-40B4-BE49-F238E27FC236}">
                <a16:creationId xmlns:a16="http://schemas.microsoft.com/office/drawing/2014/main" id="{D768001E-D516-BB86-B5B4-C3E78AFE62E4}"/>
              </a:ext>
            </a:extLst>
          </p:cNvPr>
          <p:cNvGraphicFramePr/>
          <p:nvPr>
            <p:extLst>
              <p:ext uri="{D42A27DB-BD31-4B8C-83A1-F6EECF244321}">
                <p14:modId xmlns:p14="http://schemas.microsoft.com/office/powerpoint/2010/main" val="166684990"/>
              </p:ext>
            </p:extLst>
          </p:nvPr>
        </p:nvGraphicFramePr>
        <p:xfrm>
          <a:off x="396240" y="2564251"/>
          <a:ext cx="4317998" cy="4027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Speech Bubble: Rectangle with Corners Rounded 13">
            <a:extLst>
              <a:ext uri="{FF2B5EF4-FFF2-40B4-BE49-F238E27FC236}">
                <a16:creationId xmlns:a16="http://schemas.microsoft.com/office/drawing/2014/main" id="{B66A5CB7-CBD0-EED2-8ED2-88B0EAC503E0}"/>
              </a:ext>
            </a:extLst>
          </p:cNvPr>
          <p:cNvSpPr/>
          <p:nvPr/>
        </p:nvSpPr>
        <p:spPr>
          <a:xfrm>
            <a:off x="5885180" y="544662"/>
            <a:ext cx="2804160" cy="799574"/>
          </a:xfrm>
          <a:prstGeom prst="wedgeRoundRectCallout">
            <a:avLst>
              <a:gd name="adj1" fmla="val -91123"/>
              <a:gd name="adj2" fmla="val 238121"/>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solidFill>
                  <a:schemeClr val="bg1"/>
                </a:solidFill>
              </a:rPr>
              <a:t>Recognize there’s an ethical </a:t>
            </a:r>
          </a:p>
          <a:p>
            <a:r>
              <a:rPr lang="en-GB" sz="1600" dirty="0">
                <a:solidFill>
                  <a:schemeClr val="bg1"/>
                </a:solidFill>
              </a:rPr>
              <a:t>issue and clarify what it is.</a:t>
            </a:r>
          </a:p>
        </p:txBody>
      </p:sp>
      <p:sp>
        <p:nvSpPr>
          <p:cNvPr id="15" name="Speech Bubble: Rectangle with Corners Rounded 14">
            <a:extLst>
              <a:ext uri="{FF2B5EF4-FFF2-40B4-BE49-F238E27FC236}">
                <a16:creationId xmlns:a16="http://schemas.microsoft.com/office/drawing/2014/main" id="{312E5D5C-BCAF-A289-9D69-74FFCE98E2D8}"/>
              </a:ext>
            </a:extLst>
          </p:cNvPr>
          <p:cNvSpPr/>
          <p:nvPr/>
        </p:nvSpPr>
        <p:spPr>
          <a:xfrm>
            <a:off x="6820989" y="1551445"/>
            <a:ext cx="2804160" cy="892585"/>
          </a:xfrm>
          <a:prstGeom prst="wedgeRoundRectCallout">
            <a:avLst>
              <a:gd name="adj1" fmla="val -122645"/>
              <a:gd name="adj2" fmla="val 158206"/>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Identify all ethical, legal, and professional concerns, and who might be affected.</a:t>
            </a:r>
            <a:endParaRPr lang="en-GB" sz="1600" dirty="0">
              <a:solidFill>
                <a:schemeClr val="accent4">
                  <a:lumMod val="20000"/>
                  <a:lumOff val="80000"/>
                </a:schemeClr>
              </a:solidFill>
            </a:endParaRPr>
          </a:p>
        </p:txBody>
      </p:sp>
      <p:sp>
        <p:nvSpPr>
          <p:cNvPr id="16" name="Speech Bubble: Rectangle with Corners Rounded 15">
            <a:extLst>
              <a:ext uri="{FF2B5EF4-FFF2-40B4-BE49-F238E27FC236}">
                <a16:creationId xmlns:a16="http://schemas.microsoft.com/office/drawing/2014/main" id="{F6AD8E92-FBE9-3C01-A128-2D26D3FEA48F}"/>
              </a:ext>
            </a:extLst>
          </p:cNvPr>
          <p:cNvSpPr/>
          <p:nvPr/>
        </p:nvSpPr>
        <p:spPr>
          <a:xfrm>
            <a:off x="7455997" y="2573264"/>
            <a:ext cx="2804160" cy="761357"/>
          </a:xfrm>
          <a:prstGeom prst="wedgeRoundRectCallout">
            <a:avLst>
              <a:gd name="adj1" fmla="val -149094"/>
              <a:gd name="adj2" fmla="val 145082"/>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Review professional ethical codes and legal duties that apply.</a:t>
            </a:r>
            <a:endParaRPr lang="en-GB" sz="1600" dirty="0">
              <a:solidFill>
                <a:schemeClr val="accent4">
                  <a:lumMod val="20000"/>
                  <a:lumOff val="80000"/>
                </a:schemeClr>
              </a:solidFill>
            </a:endParaRPr>
          </a:p>
        </p:txBody>
      </p:sp>
      <p:sp>
        <p:nvSpPr>
          <p:cNvPr id="17" name="Speech Bubble: Rectangle with Corners Rounded 16">
            <a:extLst>
              <a:ext uri="{FF2B5EF4-FFF2-40B4-BE49-F238E27FC236}">
                <a16:creationId xmlns:a16="http://schemas.microsoft.com/office/drawing/2014/main" id="{48A32C1C-1B68-E4C1-1594-DA0B2AD6AAF4}"/>
              </a:ext>
            </a:extLst>
          </p:cNvPr>
          <p:cNvSpPr/>
          <p:nvPr/>
        </p:nvSpPr>
        <p:spPr>
          <a:xfrm>
            <a:off x="8223069" y="3508143"/>
            <a:ext cx="2804160" cy="761357"/>
          </a:xfrm>
          <a:prstGeom prst="wedgeRoundRectCallout">
            <a:avLst>
              <a:gd name="adj1" fmla="val -175906"/>
              <a:gd name="adj2" fmla="val 91013"/>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Seek supervision or consult with a colleague</a:t>
            </a:r>
            <a:endParaRPr lang="en-GB" sz="1600" dirty="0">
              <a:solidFill>
                <a:schemeClr val="accent4">
                  <a:lumMod val="20000"/>
                  <a:lumOff val="80000"/>
                </a:schemeClr>
              </a:solidFill>
            </a:endParaRPr>
          </a:p>
        </p:txBody>
      </p:sp>
      <p:sp>
        <p:nvSpPr>
          <p:cNvPr id="18" name="Speech Bubble: Rectangle with Corners Rounded 17">
            <a:extLst>
              <a:ext uri="{FF2B5EF4-FFF2-40B4-BE49-F238E27FC236}">
                <a16:creationId xmlns:a16="http://schemas.microsoft.com/office/drawing/2014/main" id="{24439A2E-D548-39AB-9E07-B99AD94298FD}"/>
              </a:ext>
            </a:extLst>
          </p:cNvPr>
          <p:cNvSpPr/>
          <p:nvPr/>
        </p:nvSpPr>
        <p:spPr>
          <a:xfrm>
            <a:off x="7374713" y="4484818"/>
            <a:ext cx="2804160" cy="437626"/>
          </a:xfrm>
          <a:prstGeom prst="wedgeRoundRectCallout">
            <a:avLst>
              <a:gd name="adj1" fmla="val -145471"/>
              <a:gd name="adj2" fmla="val 100923"/>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Brainstorm different options</a:t>
            </a:r>
            <a:endParaRPr lang="en-GB" sz="1600" dirty="0">
              <a:solidFill>
                <a:schemeClr val="accent4">
                  <a:lumMod val="20000"/>
                  <a:lumOff val="80000"/>
                </a:schemeClr>
              </a:solidFill>
            </a:endParaRPr>
          </a:p>
        </p:txBody>
      </p:sp>
      <p:sp>
        <p:nvSpPr>
          <p:cNvPr id="19" name="Speech Bubble: Rectangle with Corners Rounded 18">
            <a:extLst>
              <a:ext uri="{FF2B5EF4-FFF2-40B4-BE49-F238E27FC236}">
                <a16:creationId xmlns:a16="http://schemas.microsoft.com/office/drawing/2014/main" id="{762B3335-6466-0D4D-C1D2-A679EFD0D93C}"/>
              </a:ext>
            </a:extLst>
          </p:cNvPr>
          <p:cNvSpPr/>
          <p:nvPr/>
        </p:nvSpPr>
        <p:spPr>
          <a:xfrm>
            <a:off x="6685280" y="5107783"/>
            <a:ext cx="2804160" cy="584899"/>
          </a:xfrm>
          <a:prstGeom prst="wedgeRoundRectCallout">
            <a:avLst>
              <a:gd name="adj1" fmla="val -121558"/>
              <a:gd name="adj2" fmla="val 47663"/>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Assess risks and benefits for all parties involved</a:t>
            </a:r>
            <a:endParaRPr lang="en-GB" sz="1600" dirty="0">
              <a:solidFill>
                <a:schemeClr val="accent4">
                  <a:lumMod val="20000"/>
                  <a:lumOff val="80000"/>
                </a:schemeClr>
              </a:solidFill>
            </a:endParaRPr>
          </a:p>
        </p:txBody>
      </p:sp>
      <p:sp>
        <p:nvSpPr>
          <p:cNvPr id="20" name="Speech Bubble: Rectangle with Corners Rounded 19">
            <a:extLst>
              <a:ext uri="{FF2B5EF4-FFF2-40B4-BE49-F238E27FC236}">
                <a16:creationId xmlns:a16="http://schemas.microsoft.com/office/drawing/2014/main" id="{B9998F3F-D463-F4C5-D792-2CD934773ECF}"/>
              </a:ext>
            </a:extLst>
          </p:cNvPr>
          <p:cNvSpPr/>
          <p:nvPr/>
        </p:nvSpPr>
        <p:spPr>
          <a:xfrm>
            <a:off x="5885180" y="5805892"/>
            <a:ext cx="2804160" cy="889548"/>
          </a:xfrm>
          <a:prstGeom prst="wedgeRoundRectCallout">
            <a:avLst>
              <a:gd name="adj1" fmla="val -91123"/>
              <a:gd name="adj2" fmla="val 3253"/>
              <a:gd name="adj3" fmla="val 16667"/>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dirty="0"/>
              <a:t>Choose the most ethical course, carry it out, and record your reasoning</a:t>
            </a:r>
            <a:endParaRPr lang="en-GB" sz="1600" dirty="0">
              <a:solidFill>
                <a:schemeClr val="accent4">
                  <a:lumMod val="20000"/>
                  <a:lumOff val="80000"/>
                </a:schemeClr>
              </a:solidFill>
            </a:endParaRPr>
          </a:p>
        </p:txBody>
      </p:sp>
    </p:spTree>
    <p:extLst>
      <p:ext uri="{BB962C8B-B14F-4D97-AF65-F5344CB8AC3E}">
        <p14:creationId xmlns:p14="http://schemas.microsoft.com/office/powerpoint/2010/main" val="3994825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354D9-C77B-431A-1486-ADBF1C20F3A4}"/>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72717A44-AADF-22C0-FBED-38C9B0A830EE}"/>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mn-lt"/>
              </a:rPr>
              <a:t>Dilemma 2:</a:t>
            </a:r>
          </a:p>
        </p:txBody>
      </p:sp>
      <p:sp>
        <p:nvSpPr>
          <p:cNvPr id="5" name="Slide Number Placeholder 4">
            <a:extLst>
              <a:ext uri="{FF2B5EF4-FFF2-40B4-BE49-F238E27FC236}">
                <a16:creationId xmlns:a16="http://schemas.microsoft.com/office/drawing/2014/main" id="{3A0FD976-AB81-04C9-BA87-2E88BDDC23D0}"/>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20</a:t>
            </a:fld>
            <a:endParaRPr lang="en-GB"/>
          </a:p>
        </p:txBody>
      </p:sp>
      <p:sp>
        <p:nvSpPr>
          <p:cNvPr id="3" name="TextBox 2">
            <a:extLst>
              <a:ext uri="{FF2B5EF4-FFF2-40B4-BE49-F238E27FC236}">
                <a16:creationId xmlns:a16="http://schemas.microsoft.com/office/drawing/2014/main" id="{04D59392-B44A-9325-BF4C-930942FEEDEE}"/>
              </a:ext>
            </a:extLst>
          </p:cNvPr>
          <p:cNvSpPr txBox="1"/>
          <p:nvPr/>
        </p:nvSpPr>
        <p:spPr>
          <a:xfrm>
            <a:off x="3149600" y="1463655"/>
            <a:ext cx="6096000" cy="923330"/>
          </a:xfrm>
          <a:prstGeom prst="rect">
            <a:avLst/>
          </a:prstGeom>
          <a:noFill/>
        </p:spPr>
        <p:txBody>
          <a:bodyPr wrap="square">
            <a:spAutoFit/>
          </a:bodyPr>
          <a:lstStyle/>
          <a:p>
            <a:pPr algn="ctr"/>
            <a:r>
              <a:rPr lang="en-GB" dirty="0">
                <a:solidFill>
                  <a:schemeClr val="accent3">
                    <a:lumMod val="40000"/>
                    <a:lumOff val="60000"/>
                  </a:schemeClr>
                </a:solidFill>
              </a:rPr>
              <a:t>A psychologist in a rural area is providing therapy to a client who later becomes their child’s high school teacher. Avoiding all contact would be nearly impossible.</a:t>
            </a:r>
          </a:p>
        </p:txBody>
      </p:sp>
      <p:graphicFrame>
        <p:nvGraphicFramePr>
          <p:cNvPr id="6" name="Diagram 5">
            <a:extLst>
              <a:ext uri="{FF2B5EF4-FFF2-40B4-BE49-F238E27FC236}">
                <a16:creationId xmlns:a16="http://schemas.microsoft.com/office/drawing/2014/main" id="{A0C120A9-C40F-FC9B-193E-733B134B21D3}"/>
              </a:ext>
            </a:extLst>
          </p:cNvPr>
          <p:cNvGraphicFramePr/>
          <p:nvPr>
            <p:extLst>
              <p:ext uri="{D42A27DB-BD31-4B8C-83A1-F6EECF244321}">
                <p14:modId xmlns:p14="http://schemas.microsoft.com/office/powerpoint/2010/main" val="1760893788"/>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31169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8B69-3F79-2633-4596-D2C740A14386}"/>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886E940A-40A9-F440-8610-A020BE52BBD7}"/>
              </a:ext>
            </a:extLst>
          </p:cNvPr>
          <p:cNvSpPr>
            <a:spLocks noGrp="1"/>
          </p:cNvSpPr>
          <p:nvPr>
            <p:ph type="body" sz="quarter" idx="30"/>
          </p:nvPr>
        </p:nvSpPr>
        <p:spPr>
          <a:xfrm>
            <a:off x="121920" y="2530837"/>
            <a:ext cx="8503919" cy="961087"/>
          </a:xfrm>
        </p:spPr>
        <p:txBody>
          <a:bodyPr/>
          <a:lstStyle/>
          <a:p>
            <a:r>
              <a:rPr lang="en-GB" sz="1800" dirty="0">
                <a:latin typeface="+mn-lt"/>
              </a:rPr>
              <a:t>The primary concern involves </a:t>
            </a:r>
            <a:r>
              <a:rPr lang="en-GB" sz="1800" b="1" dirty="0">
                <a:latin typeface="+mn-lt"/>
              </a:rPr>
              <a:t>multiple relationships</a:t>
            </a:r>
            <a:r>
              <a:rPr lang="en-GB" sz="1800" dirty="0">
                <a:latin typeface="+mn-lt"/>
              </a:rPr>
              <a:t> (Standard 3.05). Although not inherently unethical, dual relationships become problematic when they impair professional judgment or increase the risk of harm or exploitation. Maintaining trust and objectivity is crucial to the integrity of the therapeutic relationship.</a:t>
            </a:r>
          </a:p>
          <a:p>
            <a:r>
              <a:rPr lang="en-GB" sz="1800" b="1" dirty="0">
                <a:latin typeface="+mn-lt"/>
              </a:rPr>
              <a:t>Resolution: </a:t>
            </a:r>
            <a:r>
              <a:rPr lang="en-GB" sz="1800" dirty="0">
                <a:latin typeface="+mn-lt"/>
              </a:rPr>
              <a:t>The psychologist and client agree on explicit boundaries, such as avoiding personal interactions outside therapy and maintaining confidentiality in public settings. If the dual relationship begins to compromise the therapeutic alliance, the clinician will refer the client to another provider. This resolution reflects the principles of </a:t>
            </a:r>
            <a:r>
              <a:rPr lang="en-GB" sz="1800" b="1" dirty="0">
                <a:latin typeface="+mn-lt"/>
              </a:rPr>
              <a:t>fidelity</a:t>
            </a:r>
            <a:r>
              <a:rPr lang="en-GB" sz="1800" dirty="0">
                <a:latin typeface="+mn-lt"/>
              </a:rPr>
              <a:t>, </a:t>
            </a:r>
            <a:r>
              <a:rPr lang="en-GB" sz="1800" b="1" dirty="0">
                <a:latin typeface="+mn-lt"/>
              </a:rPr>
              <a:t>justice</a:t>
            </a:r>
            <a:r>
              <a:rPr lang="en-GB" sz="1800" dirty="0">
                <a:latin typeface="+mn-lt"/>
              </a:rPr>
              <a:t>, and </a:t>
            </a:r>
            <a:r>
              <a:rPr lang="en-GB" sz="1800" b="1" dirty="0">
                <a:latin typeface="+mn-lt"/>
              </a:rPr>
              <a:t>nonmaleficence</a:t>
            </a:r>
            <a:r>
              <a:rPr lang="en-GB" sz="1800" dirty="0">
                <a:latin typeface="+mn-lt"/>
              </a:rPr>
              <a:t>, while respecting the realities of small-community practice.</a:t>
            </a:r>
          </a:p>
          <a:p>
            <a:endParaRPr lang="en-GB" sz="1800" dirty="0">
              <a:latin typeface="+mn-lt"/>
            </a:endParaRPr>
          </a:p>
        </p:txBody>
      </p:sp>
      <p:sp>
        <p:nvSpPr>
          <p:cNvPr id="6" name="Slide Number Placeholder 5">
            <a:extLst>
              <a:ext uri="{FF2B5EF4-FFF2-40B4-BE49-F238E27FC236}">
                <a16:creationId xmlns:a16="http://schemas.microsoft.com/office/drawing/2014/main" id="{69F858F7-C423-DE85-736D-78897F43983B}"/>
              </a:ext>
            </a:extLst>
          </p:cNvPr>
          <p:cNvSpPr>
            <a:spLocks noGrp="1"/>
          </p:cNvSpPr>
          <p:nvPr>
            <p:ph type="sldNum" sz="quarter" idx="12"/>
          </p:nvPr>
        </p:nvSpPr>
        <p:spPr/>
        <p:txBody>
          <a:bodyPr/>
          <a:lstStyle/>
          <a:p>
            <a:pPr rtl="0"/>
            <a:fld id="{FE024F78-56A6-7740-B68D-8D4D026EDF3F}" type="slidenum">
              <a:rPr lang="en-GB" smtClean="0"/>
              <a:pPr rtl="0"/>
              <a:t>21</a:t>
            </a:fld>
            <a:endParaRPr lang="en-GB" dirty="0"/>
          </a:p>
        </p:txBody>
      </p:sp>
      <p:sp>
        <p:nvSpPr>
          <p:cNvPr id="9" name="TextBox 8">
            <a:extLst>
              <a:ext uri="{FF2B5EF4-FFF2-40B4-BE49-F238E27FC236}">
                <a16:creationId xmlns:a16="http://schemas.microsoft.com/office/drawing/2014/main" id="{4787AF88-0551-0CF5-563F-92A2DB54D53B}"/>
              </a:ext>
            </a:extLst>
          </p:cNvPr>
          <p:cNvSpPr txBox="1"/>
          <p:nvPr/>
        </p:nvSpPr>
        <p:spPr>
          <a:xfrm>
            <a:off x="8890000" y="1330447"/>
            <a:ext cx="3180080" cy="5078313"/>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Identifies the potential role conflict.</a:t>
            </a:r>
          </a:p>
          <a:p>
            <a:pPr marL="285750" indent="-285750">
              <a:buFont typeface="Arial" panose="020B0604020202020204" pitchFamily="34" charset="0"/>
              <a:buChar char="•"/>
            </a:pPr>
            <a:r>
              <a:rPr lang="en-GB" dirty="0">
                <a:solidFill>
                  <a:schemeClr val="bg1"/>
                </a:solidFill>
              </a:rPr>
              <a:t>Reviews Standard 3.05 on multiple relationships.</a:t>
            </a:r>
          </a:p>
          <a:p>
            <a:pPr marL="285750" indent="-285750">
              <a:buFont typeface="Arial" panose="020B0604020202020204" pitchFamily="34" charset="0"/>
              <a:buChar char="•"/>
            </a:pPr>
            <a:r>
              <a:rPr lang="en-GB" dirty="0">
                <a:solidFill>
                  <a:schemeClr val="bg1"/>
                </a:solidFill>
              </a:rPr>
              <a:t>Assesses possible harm and impairment of objectivity.</a:t>
            </a:r>
          </a:p>
          <a:p>
            <a:pPr marL="285750" indent="-285750">
              <a:buFont typeface="Arial" panose="020B0604020202020204" pitchFamily="34" charset="0"/>
              <a:buChar char="•"/>
            </a:pPr>
            <a:r>
              <a:rPr lang="en-GB" dirty="0">
                <a:solidFill>
                  <a:schemeClr val="bg1"/>
                </a:solidFill>
              </a:rPr>
              <a:t>Consults with colleagues regarding boundary-setting.</a:t>
            </a:r>
          </a:p>
          <a:p>
            <a:pPr marL="285750" indent="-285750">
              <a:buFont typeface="Arial" panose="020B0604020202020204" pitchFamily="34" charset="0"/>
              <a:buChar char="•"/>
            </a:pPr>
            <a:r>
              <a:rPr lang="en-GB" dirty="0">
                <a:solidFill>
                  <a:schemeClr val="bg1"/>
                </a:solidFill>
              </a:rPr>
              <a:t>Engages the client in open discussion about boundaries.</a:t>
            </a:r>
          </a:p>
          <a:p>
            <a:pPr marL="285750" indent="-285750">
              <a:buFont typeface="Arial" panose="020B0604020202020204" pitchFamily="34" charset="0"/>
              <a:buChar char="•"/>
            </a:pPr>
            <a:r>
              <a:rPr lang="en-GB" dirty="0">
                <a:solidFill>
                  <a:schemeClr val="bg1"/>
                </a:solidFill>
              </a:rPr>
              <a:t>Documents all steps and agreements.</a:t>
            </a:r>
          </a:p>
        </p:txBody>
      </p:sp>
    </p:spTree>
    <p:extLst>
      <p:ext uri="{BB962C8B-B14F-4D97-AF65-F5344CB8AC3E}">
        <p14:creationId xmlns:p14="http://schemas.microsoft.com/office/powerpoint/2010/main" val="315221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C66CC-EBEA-648E-8B31-F84187C94523}"/>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EFD7CBB0-D7BA-218A-AE0E-E354D21A726A}"/>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mn-lt"/>
              </a:rPr>
              <a:t>Dilemma 3:</a:t>
            </a:r>
          </a:p>
        </p:txBody>
      </p:sp>
      <p:sp>
        <p:nvSpPr>
          <p:cNvPr id="5" name="Slide Number Placeholder 4">
            <a:extLst>
              <a:ext uri="{FF2B5EF4-FFF2-40B4-BE49-F238E27FC236}">
                <a16:creationId xmlns:a16="http://schemas.microsoft.com/office/drawing/2014/main" id="{B099F78E-4248-E4A9-1E0A-0666A94C371B}"/>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22</a:t>
            </a:fld>
            <a:endParaRPr lang="en-GB"/>
          </a:p>
        </p:txBody>
      </p:sp>
      <p:sp>
        <p:nvSpPr>
          <p:cNvPr id="3" name="TextBox 2">
            <a:extLst>
              <a:ext uri="{FF2B5EF4-FFF2-40B4-BE49-F238E27FC236}">
                <a16:creationId xmlns:a16="http://schemas.microsoft.com/office/drawing/2014/main" id="{31EE0D5E-30F1-0263-848E-C40A13FBB566}"/>
              </a:ext>
            </a:extLst>
          </p:cNvPr>
          <p:cNvSpPr txBox="1"/>
          <p:nvPr/>
        </p:nvSpPr>
        <p:spPr>
          <a:xfrm>
            <a:off x="3068320" y="1561515"/>
            <a:ext cx="6096000" cy="646331"/>
          </a:xfrm>
          <a:prstGeom prst="rect">
            <a:avLst/>
          </a:prstGeom>
          <a:noFill/>
        </p:spPr>
        <p:txBody>
          <a:bodyPr wrap="square">
            <a:spAutoFit/>
          </a:bodyPr>
          <a:lstStyle/>
          <a:p>
            <a:pPr algn="ctr"/>
            <a:r>
              <a:rPr lang="en-GB" dirty="0">
                <a:solidFill>
                  <a:schemeClr val="accent3">
                    <a:lumMod val="40000"/>
                    <a:lumOff val="60000"/>
                  </a:schemeClr>
                </a:solidFill>
              </a:rPr>
              <a:t>A client requests falsification of dates or diagnoses so insurance will cover therapy.</a:t>
            </a:r>
          </a:p>
        </p:txBody>
      </p:sp>
      <p:graphicFrame>
        <p:nvGraphicFramePr>
          <p:cNvPr id="6" name="Diagram 5">
            <a:extLst>
              <a:ext uri="{FF2B5EF4-FFF2-40B4-BE49-F238E27FC236}">
                <a16:creationId xmlns:a16="http://schemas.microsoft.com/office/drawing/2014/main" id="{576F6056-45FC-EEBF-217D-68354D558F97}"/>
              </a:ext>
            </a:extLst>
          </p:cNvPr>
          <p:cNvGraphicFramePr/>
          <p:nvPr>
            <p:extLst>
              <p:ext uri="{D42A27DB-BD31-4B8C-83A1-F6EECF244321}">
                <p14:modId xmlns:p14="http://schemas.microsoft.com/office/powerpoint/2010/main" val="3491743552"/>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40330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5F0B3-2EB0-0B1E-6BC0-2083F97574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DD8226-07EB-470C-359E-F4309E65EC4B}"/>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16DECCFF-33E0-65BF-3DFA-C4D55A7532C6}"/>
              </a:ext>
            </a:extLst>
          </p:cNvPr>
          <p:cNvSpPr>
            <a:spLocks noGrp="1"/>
          </p:cNvSpPr>
          <p:nvPr>
            <p:ph type="body" sz="quarter" idx="30"/>
          </p:nvPr>
        </p:nvSpPr>
        <p:spPr>
          <a:xfrm>
            <a:off x="223520" y="2530837"/>
            <a:ext cx="8331199" cy="961087"/>
          </a:xfrm>
        </p:spPr>
        <p:txBody>
          <a:bodyPr/>
          <a:lstStyle/>
          <a:p>
            <a:r>
              <a:rPr lang="en-GB" sz="1800" dirty="0">
                <a:latin typeface="+mn-lt"/>
              </a:rPr>
              <a:t>The psychologist faces a conflict between </a:t>
            </a:r>
            <a:r>
              <a:rPr lang="en-GB" sz="1800" b="1" dirty="0">
                <a:latin typeface="+mn-lt"/>
              </a:rPr>
              <a:t>compassion for the client’s financial hardship</a:t>
            </a:r>
            <a:r>
              <a:rPr lang="en-GB" sz="1800" dirty="0">
                <a:latin typeface="+mn-lt"/>
              </a:rPr>
              <a:t> and the </a:t>
            </a:r>
            <a:r>
              <a:rPr lang="en-GB" sz="1800" b="1" dirty="0">
                <a:latin typeface="+mn-lt"/>
              </a:rPr>
              <a:t>ethical and legal duty to maintain honesty and professional integrity</a:t>
            </a:r>
            <a:r>
              <a:rPr lang="en-GB" sz="1800" dirty="0">
                <a:latin typeface="+mn-lt"/>
              </a:rPr>
              <a:t>. The request challenges the </a:t>
            </a:r>
            <a:r>
              <a:rPr lang="en-GB" sz="1800" b="1" dirty="0">
                <a:latin typeface="+mn-lt"/>
              </a:rPr>
              <a:t> Ethical Principles</a:t>
            </a:r>
            <a:r>
              <a:rPr lang="en-GB" sz="1800" dirty="0">
                <a:latin typeface="+mn-lt"/>
              </a:rPr>
              <a:t> of </a:t>
            </a:r>
            <a:r>
              <a:rPr lang="en-GB" sz="1800" i="1" dirty="0">
                <a:latin typeface="+mn-lt"/>
              </a:rPr>
              <a:t>Integrity</a:t>
            </a:r>
            <a:r>
              <a:rPr lang="en-GB" sz="1800" dirty="0">
                <a:latin typeface="+mn-lt"/>
              </a:rPr>
              <a:t>  </a:t>
            </a:r>
            <a:r>
              <a:rPr lang="en-GB" sz="1800" i="1" dirty="0">
                <a:latin typeface="+mn-lt"/>
              </a:rPr>
              <a:t>and Responsibility</a:t>
            </a:r>
            <a:r>
              <a:rPr lang="en-GB" sz="1800" dirty="0">
                <a:latin typeface="+mn-lt"/>
              </a:rPr>
              <a:t>. Specifically, </a:t>
            </a:r>
            <a:r>
              <a:rPr lang="en-GB" sz="1800" b="1" dirty="0">
                <a:latin typeface="+mn-lt"/>
              </a:rPr>
              <a:t>Standards </a:t>
            </a:r>
            <a:r>
              <a:rPr lang="en-GB" sz="1800" dirty="0">
                <a:latin typeface="+mn-lt"/>
              </a:rPr>
              <a:t>prohibit psychologists from engaging in or assisting fraudulent billing practices.</a:t>
            </a:r>
          </a:p>
          <a:p>
            <a:r>
              <a:rPr lang="en-GB" sz="1800" dirty="0">
                <a:latin typeface="+mn-lt"/>
              </a:rPr>
              <a:t>Submitting false information to insurance constitutes </a:t>
            </a:r>
            <a:r>
              <a:rPr lang="en-GB" sz="1800" b="1" dirty="0">
                <a:latin typeface="+mn-lt"/>
              </a:rPr>
              <a:t>insurance fraud</a:t>
            </a:r>
            <a:r>
              <a:rPr lang="en-GB" sz="1800" dirty="0">
                <a:latin typeface="+mn-lt"/>
              </a:rPr>
              <a:t>, which is both </a:t>
            </a:r>
            <a:r>
              <a:rPr lang="en-GB" sz="1800" b="1" dirty="0">
                <a:latin typeface="+mn-lt"/>
              </a:rPr>
              <a:t>unethical and illegal</a:t>
            </a:r>
            <a:r>
              <a:rPr lang="en-GB" sz="1800" dirty="0">
                <a:latin typeface="+mn-lt"/>
              </a:rPr>
              <a:t>, potentially resulting in license suspension, legal penalties, and harm to professional credibility.</a:t>
            </a:r>
          </a:p>
          <a:p>
            <a:endParaRPr lang="en-GB" dirty="0"/>
          </a:p>
        </p:txBody>
      </p:sp>
      <p:sp>
        <p:nvSpPr>
          <p:cNvPr id="6" name="Slide Number Placeholder 5">
            <a:extLst>
              <a:ext uri="{FF2B5EF4-FFF2-40B4-BE49-F238E27FC236}">
                <a16:creationId xmlns:a16="http://schemas.microsoft.com/office/drawing/2014/main" id="{E133DACE-9A50-CDD7-A841-42CD4A29310A}"/>
              </a:ext>
            </a:extLst>
          </p:cNvPr>
          <p:cNvSpPr>
            <a:spLocks noGrp="1"/>
          </p:cNvSpPr>
          <p:nvPr>
            <p:ph type="sldNum" sz="quarter" idx="12"/>
          </p:nvPr>
        </p:nvSpPr>
        <p:spPr/>
        <p:txBody>
          <a:bodyPr/>
          <a:lstStyle/>
          <a:p>
            <a:pPr rtl="0"/>
            <a:fld id="{FE024F78-56A6-7740-B68D-8D4D026EDF3F}" type="slidenum">
              <a:rPr lang="en-GB" smtClean="0"/>
              <a:pPr rtl="0"/>
              <a:t>23</a:t>
            </a:fld>
            <a:endParaRPr lang="en-GB" dirty="0"/>
          </a:p>
        </p:txBody>
      </p:sp>
      <p:sp>
        <p:nvSpPr>
          <p:cNvPr id="3" name="TextBox 2">
            <a:extLst>
              <a:ext uri="{FF2B5EF4-FFF2-40B4-BE49-F238E27FC236}">
                <a16:creationId xmlns:a16="http://schemas.microsoft.com/office/drawing/2014/main" id="{4E5201DC-1250-C1E4-6885-86347DB3A746}"/>
              </a:ext>
            </a:extLst>
          </p:cNvPr>
          <p:cNvSpPr txBox="1"/>
          <p:nvPr/>
        </p:nvSpPr>
        <p:spPr>
          <a:xfrm>
            <a:off x="8869680" y="335845"/>
            <a:ext cx="3180080" cy="6186309"/>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Identifies the potential issue of fraud </a:t>
            </a:r>
          </a:p>
          <a:p>
            <a:pPr marL="285750" indent="-285750">
              <a:buFont typeface="Arial" panose="020B0604020202020204" pitchFamily="34" charset="0"/>
              <a:buChar char="•"/>
            </a:pPr>
            <a:r>
              <a:rPr lang="en-GB" dirty="0">
                <a:solidFill>
                  <a:schemeClr val="bg1"/>
                </a:solidFill>
              </a:rPr>
              <a:t>Reviews Standard 6.07 (Referrals and Fees), 5.01 (Avoidance of False or Deceptive Statements).</a:t>
            </a:r>
          </a:p>
          <a:p>
            <a:pPr marL="285750" indent="-285750">
              <a:buFont typeface="Arial" panose="020B0604020202020204" pitchFamily="34" charset="0"/>
              <a:buChar char="•"/>
            </a:pPr>
            <a:r>
              <a:rPr lang="en-GB" dirty="0">
                <a:solidFill>
                  <a:schemeClr val="bg1"/>
                </a:solidFill>
              </a:rPr>
              <a:t>Insurance fraud is illegal under UK law.</a:t>
            </a:r>
          </a:p>
          <a:p>
            <a:pPr marL="285750" indent="-285750">
              <a:buFont typeface="Arial" panose="020B0604020202020204" pitchFamily="34" charset="0"/>
              <a:buChar char="•"/>
            </a:pPr>
            <a:r>
              <a:rPr lang="en-GB" dirty="0">
                <a:solidFill>
                  <a:schemeClr val="bg1"/>
                </a:solidFill>
              </a:rPr>
              <a:t>Consults with colleagues regarding ethical billing and alternative client resources.</a:t>
            </a:r>
          </a:p>
          <a:p>
            <a:pPr marL="285750" lvl="0" indent="-285750" eaLnBrk="0" fontAlgn="base" hangingPunct="0">
              <a:spcBef>
                <a:spcPct val="0"/>
              </a:spcBef>
              <a:spcAft>
                <a:spcPct val="0"/>
              </a:spcAft>
              <a:buFont typeface="Arial" panose="020B0604020202020204" pitchFamily="34" charset="0"/>
              <a:buChar char="•"/>
            </a:pPr>
            <a:r>
              <a:rPr lang="en-US" altLang="en-US" dirty="0">
                <a:solidFill>
                  <a:schemeClr val="bg1"/>
                </a:solidFill>
                <a:latin typeface="Arial" panose="020B0604020202020204" pitchFamily="34" charset="0"/>
              </a:rPr>
              <a:t>Offer a sliding scale fee or reduced session frequency/</a:t>
            </a:r>
          </a:p>
          <a:p>
            <a:pPr marL="285750" lvl="0" indent="-285750" eaLnBrk="0" fontAlgn="base" hangingPunct="0">
              <a:spcBef>
                <a:spcPct val="0"/>
              </a:spcBef>
              <a:spcAft>
                <a:spcPct val="0"/>
              </a:spcAft>
              <a:buFont typeface="Arial" panose="020B0604020202020204" pitchFamily="34" charset="0"/>
              <a:buChar char="•"/>
            </a:pPr>
            <a:r>
              <a:rPr lang="en-US" altLang="en-US" dirty="0">
                <a:solidFill>
                  <a:schemeClr val="bg1"/>
                </a:solidFill>
                <a:latin typeface="Arial" panose="020B0604020202020204" pitchFamily="34" charset="0"/>
              </a:rPr>
              <a:t>Refer the client to low-cost or community-based clinic.</a:t>
            </a:r>
            <a:endParaRPr lang="en-GB" dirty="0">
              <a:solidFill>
                <a:schemeClr val="bg1"/>
              </a:solidFill>
            </a:endParaRPr>
          </a:p>
          <a:p>
            <a:pPr marL="285750" indent="-285750">
              <a:buFont typeface="Arial" panose="020B0604020202020204" pitchFamily="34" charset="0"/>
              <a:buChar char="•"/>
            </a:pPr>
            <a:r>
              <a:rPr lang="en-GB" dirty="0">
                <a:solidFill>
                  <a:schemeClr val="bg1"/>
                </a:solidFill>
              </a:rPr>
              <a:t>Documents all steps and agreements.</a:t>
            </a:r>
          </a:p>
        </p:txBody>
      </p:sp>
    </p:spTree>
    <p:extLst>
      <p:ext uri="{BB962C8B-B14F-4D97-AF65-F5344CB8AC3E}">
        <p14:creationId xmlns:p14="http://schemas.microsoft.com/office/powerpoint/2010/main" val="18231908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341EC-A61F-26E7-3F11-F38E88824962}"/>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FBD2FB11-A4BA-3219-E0FD-134FCB9243F8}"/>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Arial Nova" panose="020B0504020202020204" pitchFamily="34" charset="0"/>
              </a:rPr>
              <a:t>Dilemma 4:</a:t>
            </a:r>
          </a:p>
        </p:txBody>
      </p:sp>
      <p:sp>
        <p:nvSpPr>
          <p:cNvPr id="5" name="Slide Number Placeholder 4">
            <a:extLst>
              <a:ext uri="{FF2B5EF4-FFF2-40B4-BE49-F238E27FC236}">
                <a16:creationId xmlns:a16="http://schemas.microsoft.com/office/drawing/2014/main" id="{14E3FFA8-5388-8381-7A4B-46280E7211CB}"/>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24</a:t>
            </a:fld>
            <a:endParaRPr lang="en-GB"/>
          </a:p>
        </p:txBody>
      </p:sp>
      <p:sp>
        <p:nvSpPr>
          <p:cNvPr id="3" name="TextBox 2">
            <a:extLst>
              <a:ext uri="{FF2B5EF4-FFF2-40B4-BE49-F238E27FC236}">
                <a16:creationId xmlns:a16="http://schemas.microsoft.com/office/drawing/2014/main" id="{78080A71-B6D5-0FBC-41E0-E972071DEE10}"/>
              </a:ext>
            </a:extLst>
          </p:cNvPr>
          <p:cNvSpPr txBox="1"/>
          <p:nvPr/>
        </p:nvSpPr>
        <p:spPr>
          <a:xfrm>
            <a:off x="3108960" y="1690688"/>
            <a:ext cx="6096000" cy="646331"/>
          </a:xfrm>
          <a:prstGeom prst="rect">
            <a:avLst/>
          </a:prstGeom>
          <a:noFill/>
        </p:spPr>
        <p:txBody>
          <a:bodyPr wrap="square">
            <a:spAutoFit/>
          </a:bodyPr>
          <a:lstStyle/>
          <a:p>
            <a:pPr algn="ctr"/>
            <a:r>
              <a:rPr lang="en-GB" dirty="0">
                <a:solidFill>
                  <a:schemeClr val="accent3">
                    <a:lumMod val="40000"/>
                    <a:lumOff val="60000"/>
                  </a:schemeClr>
                </a:solidFill>
              </a:rPr>
              <a:t>A therapist begins to feel emotionally attached to a client or frustrated by their behaviour.</a:t>
            </a:r>
          </a:p>
        </p:txBody>
      </p:sp>
      <p:graphicFrame>
        <p:nvGraphicFramePr>
          <p:cNvPr id="6" name="Diagram 5">
            <a:extLst>
              <a:ext uri="{FF2B5EF4-FFF2-40B4-BE49-F238E27FC236}">
                <a16:creationId xmlns:a16="http://schemas.microsoft.com/office/drawing/2014/main" id="{119DFCC5-B7C4-A732-9EC1-ADA29D947605}"/>
              </a:ext>
            </a:extLst>
          </p:cNvPr>
          <p:cNvGraphicFramePr/>
          <p:nvPr>
            <p:extLst>
              <p:ext uri="{D42A27DB-BD31-4B8C-83A1-F6EECF244321}">
                <p14:modId xmlns:p14="http://schemas.microsoft.com/office/powerpoint/2010/main" val="3491743552"/>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30082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6B0B7-A314-781B-288F-413C0D6D79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D3F1AE-A8A2-13C9-C44D-2CEC8EE305E4}"/>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05428E3E-0904-1153-C1CC-5B1BE54A8209}"/>
              </a:ext>
            </a:extLst>
          </p:cNvPr>
          <p:cNvSpPr>
            <a:spLocks noGrp="1"/>
          </p:cNvSpPr>
          <p:nvPr>
            <p:ph type="body" sz="quarter" idx="30"/>
          </p:nvPr>
        </p:nvSpPr>
        <p:spPr>
          <a:xfrm>
            <a:off x="152400" y="2530837"/>
            <a:ext cx="8422639" cy="961087"/>
          </a:xfrm>
        </p:spPr>
        <p:txBody>
          <a:bodyPr/>
          <a:lstStyle/>
          <a:p>
            <a:r>
              <a:rPr lang="en-GB" sz="1800" dirty="0">
                <a:latin typeface="+mn-lt"/>
              </a:rPr>
              <a:t>This scenario illustrates the problem of </a:t>
            </a:r>
            <a:r>
              <a:rPr lang="en-GB" sz="1800" b="1" dirty="0">
                <a:latin typeface="+mn-lt"/>
              </a:rPr>
              <a:t>countertransference</a:t>
            </a:r>
            <a:r>
              <a:rPr lang="en-GB" sz="1800" dirty="0">
                <a:latin typeface="+mn-lt"/>
              </a:rPr>
              <a:t>—the therapist’s emotional reactions toward the client that stem from the therapist’s own unresolved feelings or experiences. While countertransference is natural and often unavoidable, unmanaged emotions can </a:t>
            </a:r>
            <a:r>
              <a:rPr lang="en-GB" sz="1800" b="1" dirty="0">
                <a:latin typeface="+mn-lt"/>
              </a:rPr>
              <a:t>impair professional judgment</a:t>
            </a:r>
            <a:r>
              <a:rPr lang="en-GB" sz="1800" dirty="0">
                <a:latin typeface="+mn-lt"/>
              </a:rPr>
              <a:t> and compromise ethical care.</a:t>
            </a:r>
          </a:p>
          <a:p>
            <a:r>
              <a:rPr lang="en-GB" sz="1800" dirty="0">
                <a:latin typeface="+mn-lt"/>
              </a:rPr>
              <a:t>The </a:t>
            </a:r>
            <a:r>
              <a:rPr lang="en-GB" sz="1800" b="1" dirty="0">
                <a:latin typeface="+mn-lt"/>
              </a:rPr>
              <a:t>Ethical Principles</a:t>
            </a:r>
            <a:r>
              <a:rPr lang="en-GB" sz="1800" dirty="0">
                <a:latin typeface="+mn-lt"/>
              </a:rPr>
              <a:t> most relevant to this situation include </a:t>
            </a:r>
            <a:r>
              <a:rPr lang="en-GB" sz="1800" b="1" dirty="0">
                <a:latin typeface="+mn-lt"/>
              </a:rPr>
              <a:t>Beneficence and Nonmaleficence</a:t>
            </a:r>
            <a:r>
              <a:rPr lang="en-GB" sz="1800" dirty="0">
                <a:latin typeface="+mn-lt"/>
              </a:rPr>
              <a:t> – Strive to benefit those they serve and avoid harm.</a:t>
            </a:r>
          </a:p>
          <a:p>
            <a:r>
              <a:rPr lang="en-GB" sz="1800" b="1" dirty="0">
                <a:latin typeface="+mn-lt"/>
              </a:rPr>
              <a:t>Responsibility</a:t>
            </a:r>
            <a:r>
              <a:rPr lang="en-GB" sz="1800" dirty="0">
                <a:latin typeface="+mn-lt"/>
              </a:rPr>
              <a:t> – Maintain trust and uphold professional standards.</a:t>
            </a:r>
          </a:p>
          <a:p>
            <a:endParaRPr lang="en-GB" dirty="0"/>
          </a:p>
        </p:txBody>
      </p:sp>
      <p:sp>
        <p:nvSpPr>
          <p:cNvPr id="6" name="Slide Number Placeholder 5">
            <a:extLst>
              <a:ext uri="{FF2B5EF4-FFF2-40B4-BE49-F238E27FC236}">
                <a16:creationId xmlns:a16="http://schemas.microsoft.com/office/drawing/2014/main" id="{A5F3CE3F-AFEF-BA6B-F68C-132A4691F48A}"/>
              </a:ext>
            </a:extLst>
          </p:cNvPr>
          <p:cNvSpPr>
            <a:spLocks noGrp="1"/>
          </p:cNvSpPr>
          <p:nvPr>
            <p:ph type="sldNum" sz="quarter" idx="12"/>
          </p:nvPr>
        </p:nvSpPr>
        <p:spPr/>
        <p:txBody>
          <a:bodyPr/>
          <a:lstStyle/>
          <a:p>
            <a:pPr rtl="0"/>
            <a:fld id="{FE024F78-56A6-7740-B68D-8D4D026EDF3F}" type="slidenum">
              <a:rPr lang="en-GB" smtClean="0"/>
              <a:pPr rtl="0"/>
              <a:t>25</a:t>
            </a:fld>
            <a:endParaRPr lang="en-GB" dirty="0"/>
          </a:p>
        </p:txBody>
      </p:sp>
      <p:sp>
        <p:nvSpPr>
          <p:cNvPr id="3" name="TextBox 2">
            <a:extLst>
              <a:ext uri="{FF2B5EF4-FFF2-40B4-BE49-F238E27FC236}">
                <a16:creationId xmlns:a16="http://schemas.microsoft.com/office/drawing/2014/main" id="{AD452587-49A4-C575-05C5-C0CA4E4FB778}"/>
              </a:ext>
            </a:extLst>
          </p:cNvPr>
          <p:cNvSpPr txBox="1"/>
          <p:nvPr/>
        </p:nvSpPr>
        <p:spPr>
          <a:xfrm>
            <a:off x="8859520" y="58846"/>
            <a:ext cx="3180080" cy="6740307"/>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Identifies the conflict of interest.</a:t>
            </a:r>
          </a:p>
          <a:p>
            <a:pPr marL="285750" indent="-285750">
              <a:buFont typeface="Arial" panose="020B0604020202020204" pitchFamily="34" charset="0"/>
              <a:buChar char="•"/>
            </a:pPr>
            <a:r>
              <a:rPr lang="en-GB" dirty="0">
                <a:solidFill>
                  <a:schemeClr val="bg1"/>
                </a:solidFill>
              </a:rPr>
              <a:t>Reviews Standard 2.06 (Personal Problems and Conflicts) and Standard 3.06.</a:t>
            </a:r>
          </a:p>
          <a:p>
            <a:pPr marL="285750" indent="-285750">
              <a:buFont typeface="Arial" panose="020B0604020202020204" pitchFamily="34" charset="0"/>
              <a:buChar char="•"/>
            </a:pPr>
            <a:r>
              <a:rPr lang="en-GB" dirty="0">
                <a:solidFill>
                  <a:schemeClr val="bg1"/>
                </a:solidFill>
              </a:rPr>
              <a:t>Discuss feelings confidentially with a supervisor or trusted colleague.</a:t>
            </a:r>
          </a:p>
          <a:p>
            <a:pPr marL="285750" indent="-285750">
              <a:buFont typeface="Arial" panose="020B0604020202020204" pitchFamily="34" charset="0"/>
              <a:buChar char="•"/>
            </a:pPr>
            <a:r>
              <a:rPr lang="en-GB" dirty="0">
                <a:solidFill>
                  <a:schemeClr val="bg1"/>
                </a:solidFill>
              </a:rPr>
              <a:t>. Use therapy or supervision to explore the source of emotional responses.</a:t>
            </a:r>
          </a:p>
          <a:p>
            <a:pPr marL="285750" indent="-285750">
              <a:buFont typeface="Arial" panose="020B0604020202020204" pitchFamily="34" charset="0"/>
              <a:buChar char="•"/>
            </a:pPr>
            <a:r>
              <a:rPr lang="en-GB" dirty="0">
                <a:solidFill>
                  <a:schemeClr val="bg1"/>
                </a:solidFill>
              </a:rPr>
              <a:t>Reaffirm therapeutic limits, session structure, and goals.</a:t>
            </a:r>
          </a:p>
          <a:p>
            <a:pPr marL="285750" indent="-285750">
              <a:buFont typeface="Arial" panose="020B0604020202020204" pitchFamily="34" charset="0"/>
              <a:buChar char="•"/>
            </a:pPr>
            <a:r>
              <a:rPr lang="en-GB" dirty="0">
                <a:solidFill>
                  <a:schemeClr val="bg1"/>
                </a:solidFill>
              </a:rPr>
              <a:t>Consider referral or termination.</a:t>
            </a:r>
          </a:p>
          <a:p>
            <a:pPr marL="285750" indent="-285750">
              <a:buFont typeface="Arial" panose="020B0604020202020204" pitchFamily="34" charset="0"/>
              <a:buChar char="•"/>
            </a:pPr>
            <a:r>
              <a:rPr lang="en-GB" dirty="0">
                <a:solidFill>
                  <a:schemeClr val="bg1"/>
                </a:solidFill>
              </a:rPr>
              <a:t>Documents all steps and agreements.</a:t>
            </a:r>
          </a:p>
        </p:txBody>
      </p:sp>
    </p:spTree>
    <p:extLst>
      <p:ext uri="{BB962C8B-B14F-4D97-AF65-F5344CB8AC3E}">
        <p14:creationId xmlns:p14="http://schemas.microsoft.com/office/powerpoint/2010/main" val="1172327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EE167-AEDB-7E1E-1934-74C57F746CA7}"/>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1EC16C33-455A-15BE-5062-43DDE16F1DA0}"/>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mn-lt"/>
              </a:rPr>
              <a:t>Dilemma 5:</a:t>
            </a:r>
          </a:p>
        </p:txBody>
      </p:sp>
      <p:sp>
        <p:nvSpPr>
          <p:cNvPr id="5" name="Slide Number Placeholder 4">
            <a:extLst>
              <a:ext uri="{FF2B5EF4-FFF2-40B4-BE49-F238E27FC236}">
                <a16:creationId xmlns:a16="http://schemas.microsoft.com/office/drawing/2014/main" id="{32F34759-CC29-51F9-5133-81238D3F7D88}"/>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26</a:t>
            </a:fld>
            <a:endParaRPr lang="en-GB"/>
          </a:p>
        </p:txBody>
      </p:sp>
      <p:sp>
        <p:nvSpPr>
          <p:cNvPr id="3" name="TextBox 2">
            <a:extLst>
              <a:ext uri="{FF2B5EF4-FFF2-40B4-BE49-F238E27FC236}">
                <a16:creationId xmlns:a16="http://schemas.microsoft.com/office/drawing/2014/main" id="{FB355ADA-1932-E4B3-DAA6-86A2190A62F9}"/>
              </a:ext>
            </a:extLst>
          </p:cNvPr>
          <p:cNvSpPr txBox="1"/>
          <p:nvPr/>
        </p:nvSpPr>
        <p:spPr>
          <a:xfrm>
            <a:off x="3044971" y="1510715"/>
            <a:ext cx="6096000" cy="646331"/>
          </a:xfrm>
          <a:prstGeom prst="rect">
            <a:avLst/>
          </a:prstGeom>
          <a:noFill/>
        </p:spPr>
        <p:txBody>
          <a:bodyPr wrap="square">
            <a:spAutoFit/>
          </a:bodyPr>
          <a:lstStyle/>
          <a:p>
            <a:pPr algn="ctr"/>
            <a:r>
              <a:rPr lang="en-GB" dirty="0">
                <a:solidFill>
                  <a:schemeClr val="accent3">
                    <a:lumMod val="40000"/>
                    <a:lumOff val="60000"/>
                  </a:schemeClr>
                </a:solidFill>
              </a:rPr>
              <a:t>A client with cognitive impairment or a minor child gives assent to therapy, but the legal guardian disagrees.</a:t>
            </a:r>
          </a:p>
        </p:txBody>
      </p:sp>
      <p:graphicFrame>
        <p:nvGraphicFramePr>
          <p:cNvPr id="6" name="Diagram 5">
            <a:extLst>
              <a:ext uri="{FF2B5EF4-FFF2-40B4-BE49-F238E27FC236}">
                <a16:creationId xmlns:a16="http://schemas.microsoft.com/office/drawing/2014/main" id="{77337DE2-BCCE-FE01-58D8-3C3A2D8EFE5C}"/>
              </a:ext>
            </a:extLst>
          </p:cNvPr>
          <p:cNvGraphicFramePr/>
          <p:nvPr>
            <p:extLst>
              <p:ext uri="{D42A27DB-BD31-4B8C-83A1-F6EECF244321}">
                <p14:modId xmlns:p14="http://schemas.microsoft.com/office/powerpoint/2010/main" val="3491743552"/>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17202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0DE9D-C9BF-FEE6-2D34-B8514E52B3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CBCDD0-37CF-57B6-88F4-A20D64C5992E}"/>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B5140B65-B20E-E019-BC19-01A1D02441DE}"/>
              </a:ext>
            </a:extLst>
          </p:cNvPr>
          <p:cNvSpPr>
            <a:spLocks noGrp="1"/>
          </p:cNvSpPr>
          <p:nvPr>
            <p:ph type="body" sz="quarter" idx="30"/>
          </p:nvPr>
        </p:nvSpPr>
        <p:spPr>
          <a:xfrm>
            <a:off x="406401" y="2530837"/>
            <a:ext cx="7507888" cy="3971563"/>
          </a:xfrm>
        </p:spPr>
        <p:txBody>
          <a:bodyPr/>
          <a:lstStyle/>
          <a:p>
            <a:r>
              <a:rPr lang="en-GB" sz="1800" dirty="0">
                <a:latin typeface="+mn-lt"/>
              </a:rPr>
              <a:t>This creates tension between respecting the client’s autonomy and following legal/ethical rules about consent.</a:t>
            </a:r>
          </a:p>
          <a:p>
            <a:r>
              <a:rPr lang="en-GB" sz="1800" dirty="0">
                <a:latin typeface="+mn-lt"/>
              </a:rPr>
              <a:t>Psychologists should respect the client’s right to self-determination and consider their wishes, even when legal consent lies with another party and maintain trust and act responsibly within professional and legal boundaries.</a:t>
            </a:r>
          </a:p>
          <a:p>
            <a:r>
              <a:rPr lang="en-GB" sz="1800" dirty="0">
                <a:latin typeface="+mn-lt"/>
              </a:rPr>
              <a:t>The ethical principles of responsibility, respect and justice (fair access to treatment) along with consent/assent are pivotal</a:t>
            </a:r>
          </a:p>
          <a:p>
            <a:endParaRPr lang="en-GB" dirty="0"/>
          </a:p>
          <a:p>
            <a:endParaRPr lang="en-GB" dirty="0"/>
          </a:p>
        </p:txBody>
      </p:sp>
      <p:sp>
        <p:nvSpPr>
          <p:cNvPr id="6" name="Slide Number Placeholder 5">
            <a:extLst>
              <a:ext uri="{FF2B5EF4-FFF2-40B4-BE49-F238E27FC236}">
                <a16:creationId xmlns:a16="http://schemas.microsoft.com/office/drawing/2014/main" id="{85A280A1-D7BB-DFD2-BA87-CCA2262F5C8A}"/>
              </a:ext>
            </a:extLst>
          </p:cNvPr>
          <p:cNvSpPr>
            <a:spLocks noGrp="1"/>
          </p:cNvSpPr>
          <p:nvPr>
            <p:ph type="sldNum" sz="quarter" idx="12"/>
          </p:nvPr>
        </p:nvSpPr>
        <p:spPr/>
        <p:txBody>
          <a:bodyPr/>
          <a:lstStyle/>
          <a:p>
            <a:pPr rtl="0"/>
            <a:fld id="{FE024F78-56A6-7740-B68D-8D4D026EDF3F}" type="slidenum">
              <a:rPr lang="en-GB" smtClean="0"/>
              <a:pPr rtl="0"/>
              <a:t>27</a:t>
            </a:fld>
            <a:endParaRPr lang="en-GB" dirty="0"/>
          </a:p>
        </p:txBody>
      </p:sp>
      <p:sp>
        <p:nvSpPr>
          <p:cNvPr id="3" name="TextBox 2">
            <a:extLst>
              <a:ext uri="{FF2B5EF4-FFF2-40B4-BE49-F238E27FC236}">
                <a16:creationId xmlns:a16="http://schemas.microsoft.com/office/drawing/2014/main" id="{09885C43-68DA-8C27-CE4A-EDBD1A3A0931}"/>
              </a:ext>
            </a:extLst>
          </p:cNvPr>
          <p:cNvSpPr txBox="1"/>
          <p:nvPr/>
        </p:nvSpPr>
        <p:spPr>
          <a:xfrm>
            <a:off x="8859520" y="58846"/>
            <a:ext cx="3180080" cy="6186309"/>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Identifies the potential issue of  consent/assent within the legal confines of the law. </a:t>
            </a:r>
          </a:p>
          <a:p>
            <a:pPr marL="285750" indent="-285750">
              <a:buFont typeface="Arial" panose="020B0604020202020204" pitchFamily="34" charset="0"/>
              <a:buChar char="•"/>
            </a:pPr>
            <a:r>
              <a:rPr lang="en-GB" dirty="0">
                <a:solidFill>
                  <a:schemeClr val="bg1"/>
                </a:solidFill>
              </a:rPr>
              <a:t>Reviews the legal status of that country, determine if there are exceptions and evaluate decision-making capacity.</a:t>
            </a:r>
          </a:p>
          <a:p>
            <a:pPr marL="285750" indent="-285750">
              <a:buFont typeface="Arial" panose="020B0604020202020204" pitchFamily="34" charset="0"/>
              <a:buChar char="•"/>
            </a:pPr>
            <a:r>
              <a:rPr lang="en-GB" dirty="0">
                <a:solidFill>
                  <a:schemeClr val="bg1"/>
                </a:solidFill>
              </a:rPr>
              <a:t>Advocate for the client if necessary. </a:t>
            </a:r>
          </a:p>
          <a:p>
            <a:pPr marL="285750" indent="-285750">
              <a:buFont typeface="Arial" panose="020B0604020202020204" pitchFamily="34" charset="0"/>
              <a:buChar char="•"/>
            </a:pPr>
            <a:r>
              <a:rPr lang="en-GB" dirty="0">
                <a:solidFill>
                  <a:schemeClr val="bg1"/>
                </a:solidFill>
              </a:rPr>
              <a:t>Consult with colleagues.</a:t>
            </a:r>
          </a:p>
          <a:p>
            <a:pPr marL="285750" indent="-285750">
              <a:buFont typeface="Arial" panose="020B0604020202020204" pitchFamily="34" charset="0"/>
              <a:buChar char="•"/>
            </a:pPr>
            <a:r>
              <a:rPr lang="en-GB" dirty="0">
                <a:solidFill>
                  <a:schemeClr val="bg1"/>
                </a:solidFill>
              </a:rPr>
              <a:t>Communicate with guardian in non-confrontational manner.</a:t>
            </a:r>
          </a:p>
          <a:p>
            <a:pPr marL="285750" indent="-285750">
              <a:buFont typeface="Arial" panose="020B0604020202020204" pitchFamily="34" charset="0"/>
              <a:buChar char="•"/>
            </a:pPr>
            <a:r>
              <a:rPr lang="en-GB" dirty="0">
                <a:solidFill>
                  <a:schemeClr val="bg1"/>
                </a:solidFill>
              </a:rPr>
              <a:t>Decide if any risks are involved. </a:t>
            </a:r>
          </a:p>
          <a:p>
            <a:pPr marL="285750" indent="-285750">
              <a:buFont typeface="Arial" panose="020B0604020202020204" pitchFamily="34" charset="0"/>
              <a:buChar char="•"/>
            </a:pPr>
            <a:r>
              <a:rPr lang="en-GB" dirty="0">
                <a:solidFill>
                  <a:schemeClr val="bg1"/>
                </a:solidFill>
              </a:rPr>
              <a:t>Documents all steps and agreements.</a:t>
            </a:r>
          </a:p>
        </p:txBody>
      </p:sp>
    </p:spTree>
    <p:extLst>
      <p:ext uri="{BB962C8B-B14F-4D97-AF65-F5344CB8AC3E}">
        <p14:creationId xmlns:p14="http://schemas.microsoft.com/office/powerpoint/2010/main" val="253708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AA896-53BB-D0E3-9455-6213E49ED81B}"/>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92A910C7-88F8-A6A2-88A7-4D9B9D40BA69}"/>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mn-lt"/>
              </a:rPr>
              <a:t>Dilemma 6:</a:t>
            </a:r>
          </a:p>
        </p:txBody>
      </p:sp>
      <p:sp>
        <p:nvSpPr>
          <p:cNvPr id="5" name="Slide Number Placeholder 4">
            <a:extLst>
              <a:ext uri="{FF2B5EF4-FFF2-40B4-BE49-F238E27FC236}">
                <a16:creationId xmlns:a16="http://schemas.microsoft.com/office/drawing/2014/main" id="{6A9CF9BE-F6AD-CD55-C28D-E76559D4DF17}"/>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28</a:t>
            </a:fld>
            <a:endParaRPr lang="en-GB"/>
          </a:p>
        </p:txBody>
      </p:sp>
      <p:sp>
        <p:nvSpPr>
          <p:cNvPr id="3" name="TextBox 2">
            <a:extLst>
              <a:ext uri="{FF2B5EF4-FFF2-40B4-BE49-F238E27FC236}">
                <a16:creationId xmlns:a16="http://schemas.microsoft.com/office/drawing/2014/main" id="{5874766B-64C2-8D15-415A-191350FC3D65}"/>
              </a:ext>
            </a:extLst>
          </p:cNvPr>
          <p:cNvSpPr txBox="1"/>
          <p:nvPr/>
        </p:nvSpPr>
        <p:spPr>
          <a:xfrm>
            <a:off x="3044971" y="1483975"/>
            <a:ext cx="6096000" cy="923330"/>
          </a:xfrm>
          <a:prstGeom prst="rect">
            <a:avLst/>
          </a:prstGeom>
          <a:noFill/>
        </p:spPr>
        <p:txBody>
          <a:bodyPr wrap="square">
            <a:spAutoFit/>
          </a:bodyPr>
          <a:lstStyle/>
          <a:p>
            <a:pPr algn="ctr"/>
            <a:r>
              <a:rPr lang="en-GB" dirty="0">
                <a:solidFill>
                  <a:schemeClr val="accent3">
                    <a:lumMod val="40000"/>
                    <a:lumOff val="60000"/>
                  </a:schemeClr>
                </a:solidFill>
              </a:rPr>
              <a:t>A clinician is asked to treat a client with a condition (e.g., severe eating disorder or schizophrenia) outside their area of training.</a:t>
            </a:r>
          </a:p>
        </p:txBody>
      </p:sp>
      <p:graphicFrame>
        <p:nvGraphicFramePr>
          <p:cNvPr id="6" name="Diagram 5">
            <a:extLst>
              <a:ext uri="{FF2B5EF4-FFF2-40B4-BE49-F238E27FC236}">
                <a16:creationId xmlns:a16="http://schemas.microsoft.com/office/drawing/2014/main" id="{94745317-35FF-014B-12E1-3FD70839D5C4}"/>
              </a:ext>
            </a:extLst>
          </p:cNvPr>
          <p:cNvGraphicFramePr/>
          <p:nvPr>
            <p:extLst>
              <p:ext uri="{D42A27DB-BD31-4B8C-83A1-F6EECF244321}">
                <p14:modId xmlns:p14="http://schemas.microsoft.com/office/powerpoint/2010/main" val="3491743552"/>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4160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C8049-BF3D-78DD-04CC-966B65EEB8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88E08C-9497-19CC-D6BF-C5D9E6668A90}"/>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EC38024F-AB2E-EC44-E9C1-8B6D9712BFB3}"/>
              </a:ext>
            </a:extLst>
          </p:cNvPr>
          <p:cNvSpPr>
            <a:spLocks noGrp="1"/>
          </p:cNvSpPr>
          <p:nvPr>
            <p:ph type="body" sz="quarter" idx="30"/>
          </p:nvPr>
        </p:nvSpPr>
        <p:spPr>
          <a:xfrm>
            <a:off x="294640" y="2530837"/>
            <a:ext cx="8260079" cy="961087"/>
          </a:xfrm>
        </p:spPr>
        <p:txBody>
          <a:bodyPr/>
          <a:lstStyle/>
          <a:p>
            <a:pPr>
              <a:lnSpc>
                <a:spcPct val="100000"/>
              </a:lnSpc>
            </a:pPr>
            <a:r>
              <a:rPr lang="en-GB" sz="1800" dirty="0">
                <a:latin typeface="+mn-lt"/>
              </a:rPr>
              <a:t>A clinician is asked to treat a client with a </a:t>
            </a:r>
            <a:r>
              <a:rPr lang="en-GB" sz="1800" b="1" dirty="0">
                <a:latin typeface="+mn-lt"/>
              </a:rPr>
              <a:t>severe condition</a:t>
            </a:r>
            <a:r>
              <a:rPr lang="en-GB" sz="1800" dirty="0">
                <a:latin typeface="+mn-lt"/>
              </a:rPr>
              <a:t> (e.g., schizophrenia, severe eating disorder) that is outside their area of competence or training.</a:t>
            </a:r>
            <a:br>
              <a:rPr lang="en-GB" sz="1800" dirty="0">
                <a:latin typeface="+mn-lt"/>
              </a:rPr>
            </a:br>
            <a:r>
              <a:rPr lang="en-GB" sz="1800" dirty="0">
                <a:latin typeface="+mn-lt"/>
              </a:rPr>
              <a:t>However, there are limited treatment resources, and referring out may mean the client receives no care at all. Psychologists provide services only within the boundaries of their competence, based on education, training, supervision, and professional experience.</a:t>
            </a:r>
          </a:p>
          <a:p>
            <a:pPr>
              <a:lnSpc>
                <a:spcPct val="100000"/>
              </a:lnSpc>
            </a:pPr>
            <a:r>
              <a:rPr lang="en-GB" sz="1800" dirty="0">
                <a:latin typeface="+mn-lt"/>
              </a:rPr>
              <a:t>Act to benefit the client and avoid doing harm. Treating outside one’s competence could risk harm; refusing to help in a resource-poor setting could also harm. Psychologists have a duty to act responsibly, maintain trust, and ensure continuity of care.</a:t>
            </a:r>
          </a:p>
          <a:p>
            <a:pPr>
              <a:lnSpc>
                <a:spcPct val="100000"/>
              </a:lnSpc>
            </a:pPr>
            <a:r>
              <a:rPr lang="en-GB" sz="1800" dirty="0">
                <a:latin typeface="+mn-lt"/>
              </a:rPr>
              <a:t>The challenge is to balance </a:t>
            </a:r>
            <a:r>
              <a:rPr lang="en-GB" sz="1800" b="1" dirty="0">
                <a:latin typeface="+mn-lt"/>
              </a:rPr>
              <a:t>competence</a:t>
            </a:r>
            <a:r>
              <a:rPr lang="en-GB" sz="1800" dirty="0">
                <a:latin typeface="+mn-lt"/>
              </a:rPr>
              <a:t> and </a:t>
            </a:r>
            <a:r>
              <a:rPr lang="en-GB" sz="1800" b="1" dirty="0">
                <a:latin typeface="+mn-lt"/>
              </a:rPr>
              <a:t>client welfare</a:t>
            </a:r>
            <a:r>
              <a:rPr lang="en-GB" sz="1800" dirty="0">
                <a:latin typeface="+mn-lt"/>
              </a:rPr>
              <a:t> in an environment with limited resources.</a:t>
            </a:r>
          </a:p>
        </p:txBody>
      </p:sp>
      <p:sp>
        <p:nvSpPr>
          <p:cNvPr id="6" name="Slide Number Placeholder 5">
            <a:extLst>
              <a:ext uri="{FF2B5EF4-FFF2-40B4-BE49-F238E27FC236}">
                <a16:creationId xmlns:a16="http://schemas.microsoft.com/office/drawing/2014/main" id="{149DB46C-9F84-E046-E2A4-E0620ABC61ED}"/>
              </a:ext>
            </a:extLst>
          </p:cNvPr>
          <p:cNvSpPr>
            <a:spLocks noGrp="1"/>
          </p:cNvSpPr>
          <p:nvPr>
            <p:ph type="sldNum" sz="quarter" idx="12"/>
          </p:nvPr>
        </p:nvSpPr>
        <p:spPr/>
        <p:txBody>
          <a:bodyPr/>
          <a:lstStyle/>
          <a:p>
            <a:pPr rtl="0"/>
            <a:fld id="{FE024F78-56A6-7740-B68D-8D4D026EDF3F}" type="slidenum">
              <a:rPr lang="en-GB" smtClean="0"/>
              <a:pPr rtl="0"/>
              <a:t>29</a:t>
            </a:fld>
            <a:endParaRPr lang="en-GB" dirty="0"/>
          </a:p>
        </p:txBody>
      </p:sp>
      <p:sp>
        <p:nvSpPr>
          <p:cNvPr id="3" name="TextBox 2">
            <a:extLst>
              <a:ext uri="{FF2B5EF4-FFF2-40B4-BE49-F238E27FC236}">
                <a16:creationId xmlns:a16="http://schemas.microsoft.com/office/drawing/2014/main" id="{9021C3E5-B329-B8E8-DFE9-D1519B05338A}"/>
              </a:ext>
            </a:extLst>
          </p:cNvPr>
          <p:cNvSpPr txBox="1"/>
          <p:nvPr/>
        </p:nvSpPr>
        <p:spPr>
          <a:xfrm>
            <a:off x="8859520" y="266677"/>
            <a:ext cx="3180080" cy="5847755"/>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sz="1600" dirty="0">
                <a:solidFill>
                  <a:schemeClr val="bg1"/>
                </a:solidFill>
              </a:rPr>
              <a:t>Identifies the potential issue of competence and welfare.</a:t>
            </a:r>
          </a:p>
          <a:p>
            <a:pPr marL="285750" indent="-285750">
              <a:buFont typeface="Arial" panose="020B0604020202020204" pitchFamily="34" charset="0"/>
              <a:buChar char="•"/>
            </a:pPr>
            <a:r>
              <a:rPr lang="en-GB" sz="1600" dirty="0">
                <a:solidFill>
                  <a:schemeClr val="bg1"/>
                </a:solidFill>
              </a:rPr>
              <a:t>Reviews the standard 2.01 – competence.</a:t>
            </a:r>
          </a:p>
          <a:p>
            <a:pPr marL="285750" indent="-285750">
              <a:buFont typeface="Arial" panose="020B0604020202020204" pitchFamily="34" charset="0"/>
              <a:buChar char="•"/>
            </a:pPr>
            <a:r>
              <a:rPr lang="en-GB" sz="1600" dirty="0">
                <a:solidFill>
                  <a:schemeClr val="bg1"/>
                </a:solidFill>
              </a:rPr>
              <a:t>Honestly evaluate their training, and ability to treat the specific condition.</a:t>
            </a:r>
          </a:p>
          <a:p>
            <a:pPr marL="285750" indent="-285750">
              <a:buFont typeface="Arial" panose="020B0604020202020204" pitchFamily="34" charset="0"/>
              <a:buChar char="•"/>
            </a:pPr>
            <a:r>
              <a:rPr lang="en-GB" sz="1600" dirty="0">
                <a:solidFill>
                  <a:schemeClr val="bg1"/>
                </a:solidFill>
              </a:rPr>
              <a:t>Identify areas where they are competent and where they would need supervision.</a:t>
            </a:r>
          </a:p>
          <a:p>
            <a:pPr marL="285750" indent="-285750">
              <a:buFont typeface="Arial" panose="020B0604020202020204" pitchFamily="34" charset="0"/>
              <a:buChar char="•"/>
            </a:pPr>
            <a:r>
              <a:rPr lang="en-GB" sz="1600" dirty="0">
                <a:solidFill>
                  <a:schemeClr val="bg1"/>
                </a:solidFill>
              </a:rPr>
              <a:t>Decide if any risks are involved. </a:t>
            </a:r>
          </a:p>
          <a:p>
            <a:pPr marL="285750" indent="-285750">
              <a:buFont typeface="Arial" panose="020B0604020202020204" pitchFamily="34" charset="0"/>
              <a:buChar char="•"/>
            </a:pPr>
            <a:r>
              <a:rPr lang="en-GB" sz="1600" dirty="0">
                <a:solidFill>
                  <a:schemeClr val="bg1"/>
                </a:solidFill>
              </a:rPr>
              <a:t>Consult with colleagues.</a:t>
            </a:r>
          </a:p>
          <a:p>
            <a:pPr marL="285750" indent="-285750">
              <a:buFont typeface="Arial" panose="020B0604020202020204" pitchFamily="34" charset="0"/>
              <a:buChar char="•"/>
            </a:pPr>
            <a:r>
              <a:rPr lang="en-GB" sz="1600" dirty="0">
                <a:solidFill>
                  <a:schemeClr val="bg1"/>
                </a:solidFill>
              </a:rPr>
              <a:t>provide stabilization or crisis support, until specialized services become available. </a:t>
            </a:r>
          </a:p>
          <a:p>
            <a:pPr marL="285750" indent="-285750">
              <a:buFont typeface="Arial" panose="020B0604020202020204" pitchFamily="34" charset="0"/>
              <a:buChar char="•"/>
            </a:pPr>
            <a:r>
              <a:rPr lang="en-GB" sz="1600" dirty="0">
                <a:solidFill>
                  <a:schemeClr val="bg1"/>
                </a:solidFill>
              </a:rPr>
              <a:t>Clearly communicate their role and limits to the client.</a:t>
            </a:r>
          </a:p>
          <a:p>
            <a:pPr marL="285750" indent="-285750">
              <a:buFont typeface="Arial" panose="020B0604020202020204" pitchFamily="34" charset="0"/>
              <a:buChar char="•"/>
            </a:pPr>
            <a:r>
              <a:rPr lang="en-GB" sz="1600" dirty="0">
                <a:solidFill>
                  <a:schemeClr val="bg1"/>
                </a:solidFill>
              </a:rPr>
              <a:t>Documents all steps and agreements.</a:t>
            </a:r>
          </a:p>
        </p:txBody>
      </p:sp>
    </p:spTree>
    <p:extLst>
      <p:ext uri="{BB962C8B-B14F-4D97-AF65-F5344CB8AC3E}">
        <p14:creationId xmlns:p14="http://schemas.microsoft.com/office/powerpoint/2010/main" val="16896926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B937E-A52F-4388-75C4-DAFC128165A2}"/>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BAE79F63-E222-61DA-0B4D-76FE66FF799E}"/>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mn-lt"/>
              </a:rPr>
              <a:t>Dilemma 7:</a:t>
            </a:r>
          </a:p>
        </p:txBody>
      </p:sp>
      <p:sp>
        <p:nvSpPr>
          <p:cNvPr id="5" name="Slide Number Placeholder 4">
            <a:extLst>
              <a:ext uri="{FF2B5EF4-FFF2-40B4-BE49-F238E27FC236}">
                <a16:creationId xmlns:a16="http://schemas.microsoft.com/office/drawing/2014/main" id="{9624FC9F-4029-5891-F208-1F3BB048B1E8}"/>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30</a:t>
            </a:fld>
            <a:endParaRPr lang="en-GB"/>
          </a:p>
        </p:txBody>
      </p:sp>
      <p:sp>
        <p:nvSpPr>
          <p:cNvPr id="3" name="TextBox 2">
            <a:extLst>
              <a:ext uri="{FF2B5EF4-FFF2-40B4-BE49-F238E27FC236}">
                <a16:creationId xmlns:a16="http://schemas.microsoft.com/office/drawing/2014/main" id="{5948AEB1-0C80-2B1A-9F1F-4C7E820BB7C7}"/>
              </a:ext>
            </a:extLst>
          </p:cNvPr>
          <p:cNvSpPr txBox="1"/>
          <p:nvPr/>
        </p:nvSpPr>
        <p:spPr>
          <a:xfrm>
            <a:off x="3058160" y="1541195"/>
            <a:ext cx="6096000" cy="646331"/>
          </a:xfrm>
          <a:prstGeom prst="rect">
            <a:avLst/>
          </a:prstGeom>
          <a:noFill/>
        </p:spPr>
        <p:txBody>
          <a:bodyPr wrap="square">
            <a:spAutoFit/>
          </a:bodyPr>
          <a:lstStyle/>
          <a:p>
            <a:pPr algn="ctr"/>
            <a:r>
              <a:rPr lang="en-GB" dirty="0">
                <a:solidFill>
                  <a:schemeClr val="accent3">
                    <a:lumMod val="40000"/>
                    <a:lumOff val="60000"/>
                  </a:schemeClr>
                </a:solidFill>
              </a:rPr>
              <a:t>A psychologist provides online therapy to a client who joins sessions from public or unsafe locations.</a:t>
            </a:r>
          </a:p>
        </p:txBody>
      </p:sp>
      <p:graphicFrame>
        <p:nvGraphicFramePr>
          <p:cNvPr id="6" name="Diagram 5">
            <a:extLst>
              <a:ext uri="{FF2B5EF4-FFF2-40B4-BE49-F238E27FC236}">
                <a16:creationId xmlns:a16="http://schemas.microsoft.com/office/drawing/2014/main" id="{4EAB00C5-49C0-028C-FCF4-32B099ADCDEF}"/>
              </a:ext>
            </a:extLst>
          </p:cNvPr>
          <p:cNvGraphicFramePr/>
          <p:nvPr>
            <p:extLst>
              <p:ext uri="{D42A27DB-BD31-4B8C-83A1-F6EECF244321}">
                <p14:modId xmlns:p14="http://schemas.microsoft.com/office/powerpoint/2010/main" val="3491743552"/>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74051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5918A-9235-0C83-41A7-CAD99BC450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66E513-7EAA-9C37-5F5D-C62F3BFC73D9}"/>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B437EA21-1A78-0207-73AD-0ABCD5FBF1CB}"/>
              </a:ext>
            </a:extLst>
          </p:cNvPr>
          <p:cNvSpPr>
            <a:spLocks noGrp="1"/>
          </p:cNvSpPr>
          <p:nvPr>
            <p:ph type="body" sz="quarter" idx="30"/>
          </p:nvPr>
        </p:nvSpPr>
        <p:spPr>
          <a:xfrm>
            <a:off x="375920" y="2530837"/>
            <a:ext cx="8087359" cy="961087"/>
          </a:xfrm>
        </p:spPr>
        <p:txBody>
          <a:bodyPr/>
          <a:lstStyle/>
          <a:p>
            <a:pPr>
              <a:lnSpc>
                <a:spcPct val="100000"/>
              </a:lnSpc>
            </a:pPr>
            <a:r>
              <a:rPr lang="en-GB" sz="1800" dirty="0">
                <a:latin typeface="+mn-lt"/>
              </a:rPr>
              <a:t>A psychologist is providing online therapy, but the client often joins sessions from public or unsafe places (e.g., café, workplace, shared living space).</a:t>
            </a:r>
            <a:br>
              <a:rPr lang="en-GB" sz="1800" dirty="0">
                <a:latin typeface="+mn-lt"/>
              </a:rPr>
            </a:br>
            <a:r>
              <a:rPr lang="en-GB" sz="1800" dirty="0">
                <a:latin typeface="+mn-lt"/>
              </a:rPr>
              <a:t>This threatens confidentiality, privacy, and potentially the </a:t>
            </a:r>
            <a:r>
              <a:rPr lang="en-GB" sz="1800" b="1" dirty="0">
                <a:latin typeface="+mn-lt"/>
              </a:rPr>
              <a:t>effectiveness</a:t>
            </a:r>
            <a:r>
              <a:rPr lang="en-GB" sz="1800" dirty="0">
                <a:latin typeface="+mn-lt"/>
              </a:rPr>
              <a:t> of therapy.</a:t>
            </a:r>
          </a:p>
          <a:p>
            <a:pPr>
              <a:lnSpc>
                <a:spcPct val="100000"/>
              </a:lnSpc>
            </a:pPr>
            <a:r>
              <a:rPr lang="en-GB" sz="1800" dirty="0">
                <a:latin typeface="+mn-lt"/>
              </a:rPr>
              <a:t>Psychologists have a duty to protect client information from unauthorized access or disclosure. Providing online therapy requires competence in telepsychology, including knowledge of secure communication and privacy practices.</a:t>
            </a:r>
          </a:p>
          <a:p>
            <a:pPr>
              <a:lnSpc>
                <a:spcPct val="100000"/>
              </a:lnSpc>
            </a:pPr>
            <a:r>
              <a:rPr lang="en-GB" sz="1800" dirty="0">
                <a:latin typeface="+mn-lt"/>
              </a:rPr>
              <a:t>The psychologist must act in the client’s best interest, preventing harm that could result from breaches of privacy.</a:t>
            </a:r>
          </a:p>
          <a:p>
            <a:pPr>
              <a:lnSpc>
                <a:spcPct val="100000"/>
              </a:lnSpc>
            </a:pPr>
            <a:r>
              <a:rPr lang="en-GB" sz="1800" dirty="0">
                <a:latin typeface="+mn-lt"/>
              </a:rPr>
              <a:t>Clients have a right to make choices — but those choices must be informed by understanding potential risks.</a:t>
            </a:r>
          </a:p>
          <a:p>
            <a:endParaRPr lang="en-GB" dirty="0"/>
          </a:p>
        </p:txBody>
      </p:sp>
      <p:sp>
        <p:nvSpPr>
          <p:cNvPr id="6" name="Slide Number Placeholder 5">
            <a:extLst>
              <a:ext uri="{FF2B5EF4-FFF2-40B4-BE49-F238E27FC236}">
                <a16:creationId xmlns:a16="http://schemas.microsoft.com/office/drawing/2014/main" id="{67EE6D75-D98E-2DE8-7C16-B432F5D5A7B8}"/>
              </a:ext>
            </a:extLst>
          </p:cNvPr>
          <p:cNvSpPr>
            <a:spLocks noGrp="1"/>
          </p:cNvSpPr>
          <p:nvPr>
            <p:ph type="sldNum" sz="quarter" idx="12"/>
          </p:nvPr>
        </p:nvSpPr>
        <p:spPr/>
        <p:txBody>
          <a:bodyPr/>
          <a:lstStyle/>
          <a:p>
            <a:pPr rtl="0"/>
            <a:fld id="{FE024F78-56A6-7740-B68D-8D4D026EDF3F}" type="slidenum">
              <a:rPr lang="en-GB" smtClean="0"/>
              <a:pPr rtl="0"/>
              <a:t>31</a:t>
            </a:fld>
            <a:endParaRPr lang="en-GB" dirty="0"/>
          </a:p>
        </p:txBody>
      </p:sp>
      <p:sp>
        <p:nvSpPr>
          <p:cNvPr id="3" name="TextBox 2">
            <a:extLst>
              <a:ext uri="{FF2B5EF4-FFF2-40B4-BE49-F238E27FC236}">
                <a16:creationId xmlns:a16="http://schemas.microsoft.com/office/drawing/2014/main" id="{EFD784CC-FC17-3767-721F-F0A84815C780}"/>
              </a:ext>
            </a:extLst>
          </p:cNvPr>
          <p:cNvSpPr txBox="1"/>
          <p:nvPr/>
        </p:nvSpPr>
        <p:spPr>
          <a:xfrm>
            <a:off x="8859520" y="58846"/>
            <a:ext cx="3180080" cy="6740307"/>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Identifies the potential issue of confidentiality.</a:t>
            </a:r>
          </a:p>
          <a:p>
            <a:pPr marL="285750" indent="-285750">
              <a:buFont typeface="Arial" panose="020B0604020202020204" pitchFamily="34" charset="0"/>
              <a:buChar char="•"/>
            </a:pPr>
            <a:r>
              <a:rPr lang="en-GB" dirty="0">
                <a:solidFill>
                  <a:schemeClr val="bg1"/>
                </a:solidFill>
              </a:rPr>
              <a:t>Whilst the client needs to seek therapy from public places, the psychologist has a duty to ensure privacy and confidentiality.</a:t>
            </a:r>
          </a:p>
          <a:p>
            <a:pPr marL="285750" indent="-285750">
              <a:buFont typeface="Arial" panose="020B0604020202020204" pitchFamily="34" charset="0"/>
              <a:buChar char="•"/>
            </a:pPr>
            <a:r>
              <a:rPr lang="en-GB" dirty="0">
                <a:solidFill>
                  <a:schemeClr val="bg1"/>
                </a:solidFill>
              </a:rPr>
              <a:t>Educate and inform the client.</a:t>
            </a:r>
          </a:p>
          <a:p>
            <a:pPr marL="285750" indent="-285750">
              <a:buFont typeface="Arial" panose="020B0604020202020204" pitchFamily="34" charset="0"/>
              <a:buChar char="•"/>
            </a:pPr>
            <a:r>
              <a:rPr lang="en-GB" dirty="0">
                <a:solidFill>
                  <a:schemeClr val="bg1"/>
                </a:solidFill>
              </a:rPr>
              <a:t>Find a suitable alternative space, e.g. car, or use headphones or choose quieter times. </a:t>
            </a:r>
          </a:p>
          <a:p>
            <a:pPr marL="285750" indent="-285750">
              <a:buFont typeface="Arial" panose="020B0604020202020204" pitchFamily="34" charset="0"/>
              <a:buChar char="•"/>
            </a:pPr>
            <a:r>
              <a:rPr lang="en-GB" dirty="0">
                <a:solidFill>
                  <a:schemeClr val="bg1"/>
                </a:solidFill>
              </a:rPr>
              <a:t>Find other alternatives e.g. chat based therapy.</a:t>
            </a:r>
          </a:p>
          <a:p>
            <a:pPr marL="285750" indent="-285750">
              <a:buFont typeface="Arial" panose="020B0604020202020204" pitchFamily="34" charset="0"/>
              <a:buChar char="•"/>
            </a:pPr>
            <a:r>
              <a:rPr lang="en-GB" dirty="0">
                <a:solidFill>
                  <a:schemeClr val="bg1"/>
                </a:solidFill>
              </a:rPr>
              <a:t>If confidentiality is not possible consider if telepsychology is suitable.</a:t>
            </a:r>
          </a:p>
          <a:p>
            <a:pPr marL="285750" indent="-285750">
              <a:buFont typeface="Arial" panose="020B0604020202020204" pitchFamily="34" charset="0"/>
              <a:buChar char="•"/>
            </a:pPr>
            <a:r>
              <a:rPr lang="en-GB" dirty="0">
                <a:solidFill>
                  <a:schemeClr val="bg1"/>
                </a:solidFill>
              </a:rPr>
              <a:t>Consult with colleagues.</a:t>
            </a:r>
          </a:p>
          <a:p>
            <a:pPr marL="285750" indent="-285750">
              <a:buFont typeface="Arial" panose="020B0604020202020204" pitchFamily="34" charset="0"/>
              <a:buChar char="•"/>
            </a:pPr>
            <a:r>
              <a:rPr lang="en-GB" dirty="0">
                <a:solidFill>
                  <a:schemeClr val="bg1"/>
                </a:solidFill>
              </a:rPr>
              <a:t>Documents all steps and agreements.</a:t>
            </a:r>
          </a:p>
        </p:txBody>
      </p:sp>
    </p:spTree>
    <p:extLst>
      <p:ext uri="{BB962C8B-B14F-4D97-AF65-F5344CB8AC3E}">
        <p14:creationId xmlns:p14="http://schemas.microsoft.com/office/powerpoint/2010/main" val="1191183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D081E-F92F-D989-8FD9-D57C66A908CC}"/>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3BFD927E-0ACD-A541-F275-2315AFFDFD1F}"/>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Arial Nova" panose="020B0504020202020204" pitchFamily="34" charset="0"/>
              </a:rPr>
              <a:t>Dilemma 8:</a:t>
            </a:r>
          </a:p>
        </p:txBody>
      </p:sp>
      <p:sp>
        <p:nvSpPr>
          <p:cNvPr id="5" name="Slide Number Placeholder 4">
            <a:extLst>
              <a:ext uri="{FF2B5EF4-FFF2-40B4-BE49-F238E27FC236}">
                <a16:creationId xmlns:a16="http://schemas.microsoft.com/office/drawing/2014/main" id="{0A876A64-7325-1111-8F91-8D19969603E9}"/>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32</a:t>
            </a:fld>
            <a:endParaRPr lang="en-GB"/>
          </a:p>
        </p:txBody>
      </p:sp>
      <p:sp>
        <p:nvSpPr>
          <p:cNvPr id="3" name="TextBox 2">
            <a:extLst>
              <a:ext uri="{FF2B5EF4-FFF2-40B4-BE49-F238E27FC236}">
                <a16:creationId xmlns:a16="http://schemas.microsoft.com/office/drawing/2014/main" id="{822AE5DE-CB2F-619A-5206-12CA36A7538A}"/>
              </a:ext>
            </a:extLst>
          </p:cNvPr>
          <p:cNvSpPr txBox="1"/>
          <p:nvPr/>
        </p:nvSpPr>
        <p:spPr>
          <a:xfrm>
            <a:off x="3059151" y="1690688"/>
            <a:ext cx="6096000" cy="923330"/>
          </a:xfrm>
          <a:prstGeom prst="rect">
            <a:avLst/>
          </a:prstGeom>
          <a:noFill/>
        </p:spPr>
        <p:txBody>
          <a:bodyPr wrap="square">
            <a:spAutoFit/>
          </a:bodyPr>
          <a:lstStyle/>
          <a:p>
            <a:pPr algn="ctr"/>
            <a:r>
              <a:rPr lang="en-GB" dirty="0">
                <a:solidFill>
                  <a:schemeClr val="accent3">
                    <a:lumMod val="40000"/>
                    <a:lumOff val="60000"/>
                  </a:schemeClr>
                </a:solidFill>
              </a:rPr>
              <a:t>During family therapy, one member reveals a secret (e.g., infidelity, abuse, or substance use) and asks the psychologist not to tell the others.</a:t>
            </a:r>
          </a:p>
        </p:txBody>
      </p:sp>
      <p:graphicFrame>
        <p:nvGraphicFramePr>
          <p:cNvPr id="6" name="Diagram 5">
            <a:extLst>
              <a:ext uri="{FF2B5EF4-FFF2-40B4-BE49-F238E27FC236}">
                <a16:creationId xmlns:a16="http://schemas.microsoft.com/office/drawing/2014/main" id="{E63CB297-4629-D061-5867-FF12E5232882}"/>
              </a:ext>
            </a:extLst>
          </p:cNvPr>
          <p:cNvGraphicFramePr/>
          <p:nvPr>
            <p:extLst>
              <p:ext uri="{D42A27DB-BD31-4B8C-83A1-F6EECF244321}">
                <p14:modId xmlns:p14="http://schemas.microsoft.com/office/powerpoint/2010/main" val="3491743552"/>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60719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7BE9E-C5FD-00AE-4CE1-EBE02815CC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ED0EBB-43A2-5AF0-750B-5F1B2F337C6E}"/>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764AD1A7-8AA7-A3BD-BD51-E6014504C080}"/>
              </a:ext>
            </a:extLst>
          </p:cNvPr>
          <p:cNvSpPr>
            <a:spLocks noGrp="1"/>
          </p:cNvSpPr>
          <p:nvPr>
            <p:ph type="body" sz="quarter" idx="30"/>
          </p:nvPr>
        </p:nvSpPr>
        <p:spPr>
          <a:xfrm>
            <a:off x="182880" y="2327043"/>
            <a:ext cx="8422639" cy="1164881"/>
          </a:xfrm>
        </p:spPr>
        <p:txBody>
          <a:bodyPr/>
          <a:lstStyle/>
          <a:p>
            <a:pPr>
              <a:lnSpc>
                <a:spcPct val="100000"/>
              </a:lnSpc>
            </a:pPr>
            <a:r>
              <a:rPr lang="en-GB" sz="1800" dirty="0">
                <a:latin typeface="+mn-lt"/>
              </a:rPr>
              <a:t>The psychologist must protect private information shared in therapy. All family members must feel safe and respected in the therapeutic process.</a:t>
            </a:r>
          </a:p>
          <a:p>
            <a:pPr>
              <a:lnSpc>
                <a:spcPct val="100000"/>
              </a:lnSpc>
            </a:pPr>
            <a:r>
              <a:rPr lang="en-GB" sz="1800" dirty="0">
                <a:latin typeface="+mn-lt"/>
              </a:rPr>
              <a:t>The psychologist must avoid deception or collusion and act to prevent harm, especially in cases involving abuse or safety concerns. At the start psychologists are ethically required to explain how confidentiality works in family or couples therapy. Usually, they inform all members that disclosures may not be kept secret if they are relevant to the therapy goals or affect others in the family. This is called a “no secrets” policy. </a:t>
            </a:r>
          </a:p>
          <a:p>
            <a:pPr>
              <a:lnSpc>
                <a:spcPct val="100000"/>
              </a:lnSpc>
            </a:pPr>
            <a:r>
              <a:rPr lang="en-GB" sz="1800" dirty="0">
                <a:latin typeface="+mn-lt"/>
              </a:rPr>
              <a:t>The psychologist must evaluate the content of the secret: If it involves risk or harm, they are legally and ethically obligated to break confidentiality and act. If it involves personal matters (no immediate risk), </a:t>
            </a:r>
            <a:r>
              <a:rPr lang="en-GB" dirty="0"/>
              <a:t>the </a:t>
            </a:r>
            <a:r>
              <a:rPr lang="en-GB" sz="1800" dirty="0">
                <a:latin typeface="+mn-lt"/>
              </a:rPr>
              <a:t>psychologist should handle it within the boundaries of informed consent and therapeutic integrity.</a:t>
            </a:r>
          </a:p>
          <a:p>
            <a:endParaRPr lang="en-GB" dirty="0"/>
          </a:p>
        </p:txBody>
      </p:sp>
      <p:sp>
        <p:nvSpPr>
          <p:cNvPr id="6" name="Slide Number Placeholder 5">
            <a:extLst>
              <a:ext uri="{FF2B5EF4-FFF2-40B4-BE49-F238E27FC236}">
                <a16:creationId xmlns:a16="http://schemas.microsoft.com/office/drawing/2014/main" id="{BA61F89A-8227-E9E5-33D0-107B5637BB69}"/>
              </a:ext>
            </a:extLst>
          </p:cNvPr>
          <p:cNvSpPr>
            <a:spLocks noGrp="1"/>
          </p:cNvSpPr>
          <p:nvPr>
            <p:ph type="sldNum" sz="quarter" idx="12"/>
          </p:nvPr>
        </p:nvSpPr>
        <p:spPr/>
        <p:txBody>
          <a:bodyPr/>
          <a:lstStyle/>
          <a:p>
            <a:pPr rtl="0"/>
            <a:fld id="{FE024F78-56A6-7740-B68D-8D4D026EDF3F}" type="slidenum">
              <a:rPr lang="en-GB" smtClean="0"/>
              <a:pPr rtl="0"/>
              <a:t>33</a:t>
            </a:fld>
            <a:endParaRPr lang="en-GB" dirty="0"/>
          </a:p>
        </p:txBody>
      </p:sp>
      <p:sp>
        <p:nvSpPr>
          <p:cNvPr id="3" name="TextBox 2">
            <a:extLst>
              <a:ext uri="{FF2B5EF4-FFF2-40B4-BE49-F238E27FC236}">
                <a16:creationId xmlns:a16="http://schemas.microsoft.com/office/drawing/2014/main" id="{FE9206C7-CF65-6669-FDED-88D188B6B979}"/>
              </a:ext>
            </a:extLst>
          </p:cNvPr>
          <p:cNvSpPr txBox="1"/>
          <p:nvPr/>
        </p:nvSpPr>
        <p:spPr>
          <a:xfrm>
            <a:off x="8922531" y="58846"/>
            <a:ext cx="3180080" cy="6463308"/>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Identifies the potential issue of confidentiality and trust.</a:t>
            </a:r>
          </a:p>
          <a:p>
            <a:pPr marL="285750" indent="-285750">
              <a:buFont typeface="Arial" panose="020B0604020202020204" pitchFamily="34" charset="0"/>
              <a:buChar char="•"/>
            </a:pPr>
            <a:r>
              <a:rPr lang="en-GB" dirty="0">
                <a:solidFill>
                  <a:schemeClr val="bg1"/>
                </a:solidFill>
              </a:rPr>
              <a:t>Reviews Standards relating to well-being and integrity.</a:t>
            </a:r>
          </a:p>
          <a:p>
            <a:pPr marL="285750" indent="-285750">
              <a:buFont typeface="Arial" panose="020B0604020202020204" pitchFamily="34" charset="0"/>
              <a:buChar char="•"/>
            </a:pPr>
            <a:r>
              <a:rPr lang="en-GB" dirty="0">
                <a:solidFill>
                  <a:schemeClr val="bg1"/>
                </a:solidFill>
              </a:rPr>
              <a:t>Inform all parties that confidentiality may not be upheld if someone is at risk.</a:t>
            </a:r>
          </a:p>
          <a:p>
            <a:pPr marL="285750" indent="-285750">
              <a:buFont typeface="Arial" panose="020B0604020202020204" pitchFamily="34" charset="0"/>
              <a:buChar char="•"/>
            </a:pPr>
            <a:r>
              <a:rPr lang="en-GB" dirty="0">
                <a:solidFill>
                  <a:schemeClr val="bg1"/>
                </a:solidFill>
              </a:rPr>
              <a:t>Explain that disclosure or non-disclosure may have an adverse effect on the therapeutic relationship or on other family members</a:t>
            </a:r>
          </a:p>
          <a:p>
            <a:pPr marL="285750" indent="-285750">
              <a:buFont typeface="Arial" panose="020B0604020202020204" pitchFamily="34" charset="0"/>
              <a:buChar char="•"/>
            </a:pPr>
            <a:r>
              <a:rPr lang="en-GB" dirty="0">
                <a:solidFill>
                  <a:schemeClr val="bg1"/>
                </a:solidFill>
              </a:rPr>
              <a:t>Offer to support the client in mediation to disclose to the family member. </a:t>
            </a:r>
          </a:p>
          <a:p>
            <a:pPr marL="285750" indent="-285750">
              <a:buFont typeface="Arial" panose="020B0604020202020204" pitchFamily="34" charset="0"/>
              <a:buChar char="•"/>
            </a:pPr>
            <a:r>
              <a:rPr lang="en-GB" dirty="0">
                <a:solidFill>
                  <a:schemeClr val="bg1"/>
                </a:solidFill>
              </a:rPr>
              <a:t>Document the reasoning behind the final decision.</a:t>
            </a:r>
          </a:p>
        </p:txBody>
      </p:sp>
    </p:spTree>
    <p:extLst>
      <p:ext uri="{BB962C8B-B14F-4D97-AF65-F5344CB8AC3E}">
        <p14:creationId xmlns:p14="http://schemas.microsoft.com/office/powerpoint/2010/main" val="25093167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2057B-CD90-BAF3-195B-12EDBC333B36}"/>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8E60E1B4-DE36-AEBA-0355-BC75D3613B19}"/>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Arial Nova" panose="020B0504020202020204" pitchFamily="34" charset="0"/>
              </a:rPr>
              <a:t>Dilemma 9:</a:t>
            </a:r>
          </a:p>
        </p:txBody>
      </p:sp>
      <p:sp>
        <p:nvSpPr>
          <p:cNvPr id="5" name="Slide Number Placeholder 4">
            <a:extLst>
              <a:ext uri="{FF2B5EF4-FFF2-40B4-BE49-F238E27FC236}">
                <a16:creationId xmlns:a16="http://schemas.microsoft.com/office/drawing/2014/main" id="{C004A942-EF3A-6DD3-8C29-CD20FC3830B3}"/>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34</a:t>
            </a:fld>
            <a:endParaRPr lang="en-GB"/>
          </a:p>
        </p:txBody>
      </p:sp>
      <p:sp>
        <p:nvSpPr>
          <p:cNvPr id="3" name="TextBox 2">
            <a:extLst>
              <a:ext uri="{FF2B5EF4-FFF2-40B4-BE49-F238E27FC236}">
                <a16:creationId xmlns:a16="http://schemas.microsoft.com/office/drawing/2014/main" id="{41FE6C49-9019-847F-2DE7-92272E86988B}"/>
              </a:ext>
            </a:extLst>
          </p:cNvPr>
          <p:cNvSpPr txBox="1"/>
          <p:nvPr/>
        </p:nvSpPr>
        <p:spPr>
          <a:xfrm>
            <a:off x="2956560" y="1690688"/>
            <a:ext cx="6096000" cy="646331"/>
          </a:xfrm>
          <a:prstGeom prst="rect">
            <a:avLst/>
          </a:prstGeom>
          <a:noFill/>
        </p:spPr>
        <p:txBody>
          <a:bodyPr wrap="square">
            <a:spAutoFit/>
          </a:bodyPr>
          <a:lstStyle/>
          <a:p>
            <a:pPr algn="ctr"/>
            <a:r>
              <a:rPr lang="en-GB" dirty="0">
                <a:solidFill>
                  <a:schemeClr val="accent3">
                    <a:lumMod val="40000"/>
                    <a:lumOff val="60000"/>
                  </a:schemeClr>
                </a:solidFill>
              </a:rPr>
              <a:t>A psychologist conducting a court-ordered evaluation uncovers information that could harm the client’s case.</a:t>
            </a:r>
          </a:p>
        </p:txBody>
      </p:sp>
      <p:graphicFrame>
        <p:nvGraphicFramePr>
          <p:cNvPr id="6" name="Diagram 5">
            <a:extLst>
              <a:ext uri="{FF2B5EF4-FFF2-40B4-BE49-F238E27FC236}">
                <a16:creationId xmlns:a16="http://schemas.microsoft.com/office/drawing/2014/main" id="{56660165-2F55-533F-7D76-A2FA530F62E3}"/>
              </a:ext>
            </a:extLst>
          </p:cNvPr>
          <p:cNvGraphicFramePr/>
          <p:nvPr>
            <p:extLst>
              <p:ext uri="{D42A27DB-BD31-4B8C-83A1-F6EECF244321}">
                <p14:modId xmlns:p14="http://schemas.microsoft.com/office/powerpoint/2010/main" val="3491743552"/>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59165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E3230-9891-2E7A-CE8B-4449AA2EFA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328630-274C-99BB-50DB-7458FC2C9A53}"/>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AC8635D8-9755-616C-086C-33582F17A6F9}"/>
              </a:ext>
            </a:extLst>
          </p:cNvPr>
          <p:cNvSpPr>
            <a:spLocks noGrp="1"/>
          </p:cNvSpPr>
          <p:nvPr>
            <p:ph type="body" sz="quarter" idx="30"/>
          </p:nvPr>
        </p:nvSpPr>
        <p:spPr>
          <a:xfrm>
            <a:off x="162560" y="2530837"/>
            <a:ext cx="8432799" cy="3275055"/>
          </a:xfrm>
        </p:spPr>
        <p:txBody>
          <a:bodyPr/>
          <a:lstStyle/>
          <a:p>
            <a:r>
              <a:rPr lang="en-GB" sz="1800" dirty="0">
                <a:latin typeface="+mn-lt"/>
              </a:rPr>
              <a:t>This is a classic ethical dilemma, balancing duty to the court (truth-telling and objectivity) with duty of care to the client (empathy and beneficence).</a:t>
            </a:r>
          </a:p>
          <a:p>
            <a:r>
              <a:rPr lang="en-GB" sz="1800" dirty="0">
                <a:latin typeface="+mn-lt"/>
              </a:rPr>
              <a:t>Honesty and integrity – The psychologist must provide truthful, accurate, and objective information to the court. Beneficence and nonmaleficence – The psychologist should aim to do good and avoid harm to the client. Fidelity and responsibility – There is a duty to uphold trust and fulfil obligations to the legal system.</a:t>
            </a:r>
          </a:p>
          <a:p>
            <a:r>
              <a:rPr lang="en-GB" sz="1800" b="1" dirty="0">
                <a:latin typeface="+mn-lt"/>
              </a:rPr>
              <a:t>Confidentiality</a:t>
            </a:r>
            <a:r>
              <a:rPr lang="en-GB" sz="1800" dirty="0">
                <a:latin typeface="+mn-lt"/>
              </a:rPr>
              <a:t> – Limited in forensic contexts, but still a consideration.</a:t>
            </a:r>
          </a:p>
          <a:p>
            <a:endParaRPr lang="en-GB" sz="1800" dirty="0">
              <a:latin typeface="+mn-lt"/>
            </a:endParaRPr>
          </a:p>
        </p:txBody>
      </p:sp>
      <p:sp>
        <p:nvSpPr>
          <p:cNvPr id="6" name="Slide Number Placeholder 5">
            <a:extLst>
              <a:ext uri="{FF2B5EF4-FFF2-40B4-BE49-F238E27FC236}">
                <a16:creationId xmlns:a16="http://schemas.microsoft.com/office/drawing/2014/main" id="{E8234613-1F2C-874A-C73E-BB75320EF459}"/>
              </a:ext>
            </a:extLst>
          </p:cNvPr>
          <p:cNvSpPr>
            <a:spLocks noGrp="1"/>
          </p:cNvSpPr>
          <p:nvPr>
            <p:ph type="sldNum" sz="quarter" idx="12"/>
          </p:nvPr>
        </p:nvSpPr>
        <p:spPr/>
        <p:txBody>
          <a:bodyPr/>
          <a:lstStyle/>
          <a:p>
            <a:pPr rtl="0"/>
            <a:fld id="{FE024F78-56A6-7740-B68D-8D4D026EDF3F}" type="slidenum">
              <a:rPr lang="en-GB" smtClean="0"/>
              <a:pPr rtl="0"/>
              <a:t>35</a:t>
            </a:fld>
            <a:endParaRPr lang="en-GB" dirty="0"/>
          </a:p>
        </p:txBody>
      </p:sp>
      <p:sp>
        <p:nvSpPr>
          <p:cNvPr id="4" name="TextBox 3">
            <a:extLst>
              <a:ext uri="{FF2B5EF4-FFF2-40B4-BE49-F238E27FC236}">
                <a16:creationId xmlns:a16="http://schemas.microsoft.com/office/drawing/2014/main" id="{E94AA5A0-DD9A-5FA8-FE43-791115FFFC06}"/>
              </a:ext>
            </a:extLst>
          </p:cNvPr>
          <p:cNvSpPr txBox="1"/>
          <p:nvPr/>
        </p:nvSpPr>
        <p:spPr>
          <a:xfrm>
            <a:off x="8922531" y="58846"/>
            <a:ext cx="3180080" cy="6740307"/>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Identifies the potential issue of obeying the law and empathy to the client.</a:t>
            </a:r>
          </a:p>
          <a:p>
            <a:pPr marL="285750" indent="-285750">
              <a:buFont typeface="Arial" panose="020B0604020202020204" pitchFamily="34" charset="0"/>
              <a:buChar char="•"/>
            </a:pPr>
            <a:r>
              <a:rPr lang="en-GB" dirty="0">
                <a:solidFill>
                  <a:schemeClr val="bg1"/>
                </a:solidFill>
              </a:rPr>
              <a:t>Reviews Standard 9.01- provide opinions and reports that are based on sufficient information and supported by data.</a:t>
            </a:r>
          </a:p>
          <a:p>
            <a:pPr marL="285750" indent="-285750">
              <a:buFont typeface="Arial" panose="020B0604020202020204" pitchFamily="34" charset="0"/>
              <a:buChar char="•"/>
            </a:pPr>
            <a:r>
              <a:rPr lang="en-GB" dirty="0">
                <a:solidFill>
                  <a:schemeClr val="bg1"/>
                </a:solidFill>
              </a:rPr>
              <a:t>They must clarify the nature and limits of confidentiality at the outset (10.01), explaining that the results will be shared with the court.</a:t>
            </a:r>
          </a:p>
          <a:p>
            <a:pPr marL="285750" indent="-285750">
              <a:buFont typeface="Arial" panose="020B0604020202020204" pitchFamily="34" charset="0"/>
              <a:buChar char="•"/>
            </a:pPr>
            <a:r>
              <a:rPr lang="en-GB" dirty="0">
                <a:solidFill>
                  <a:schemeClr val="bg1"/>
                </a:solidFill>
              </a:rPr>
              <a:t>Disclose all relevant findings truthfully to the court.</a:t>
            </a:r>
          </a:p>
          <a:p>
            <a:pPr marL="285750" indent="-285750">
              <a:buFont typeface="Arial" panose="020B0604020202020204" pitchFamily="34" charset="0"/>
              <a:buChar char="•"/>
            </a:pPr>
            <a:r>
              <a:rPr lang="en-GB" dirty="0">
                <a:solidFill>
                  <a:schemeClr val="bg1"/>
                </a:solidFill>
              </a:rPr>
              <a:t>Document their reasoning and ensure the evaluation was conducted fairly and without bias.</a:t>
            </a:r>
          </a:p>
        </p:txBody>
      </p:sp>
    </p:spTree>
    <p:extLst>
      <p:ext uri="{BB962C8B-B14F-4D97-AF65-F5344CB8AC3E}">
        <p14:creationId xmlns:p14="http://schemas.microsoft.com/office/powerpoint/2010/main" val="18377114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69218-23C9-236A-B4E8-14E26324197F}"/>
            </a:ext>
          </a:extLst>
        </p:cNvPr>
        <p:cNvGrpSpPr/>
        <p:nvPr/>
      </p:nvGrpSpPr>
      <p:grpSpPr>
        <a:xfrm>
          <a:off x="0" y="0"/>
          <a:ext cx="0" cy="0"/>
          <a:chOff x="0" y="0"/>
          <a:chExt cx="0" cy="0"/>
        </a:xfrm>
      </p:grpSpPr>
      <p:sp>
        <p:nvSpPr>
          <p:cNvPr id="25" name="Title 1">
            <a:extLst>
              <a:ext uri="{FF2B5EF4-FFF2-40B4-BE49-F238E27FC236}">
                <a16:creationId xmlns:a16="http://schemas.microsoft.com/office/drawing/2014/main" id="{027A04CB-6DD1-06FD-F983-E5577E544580}"/>
              </a:ext>
            </a:extLst>
          </p:cNvPr>
          <p:cNvSpPr>
            <a:spLocks noGrp="1"/>
          </p:cNvSpPr>
          <p:nvPr>
            <p:ph type="title"/>
          </p:nvPr>
        </p:nvSpPr>
        <p:spPr>
          <a:xfrm>
            <a:off x="849351" y="365125"/>
            <a:ext cx="10515600" cy="1325563"/>
          </a:xfrm>
        </p:spPr>
        <p:txBody>
          <a:bodyPr>
            <a:scene3d>
              <a:camera prst="orthographicFront"/>
              <a:lightRig rig="harsh" dir="t"/>
            </a:scene3d>
            <a:sp3d extrusionH="57150" prstMaterial="matte">
              <a:bevelT w="63500" h="12700" prst="angle"/>
              <a:contourClr>
                <a:schemeClr val="bg1">
                  <a:lumMod val="65000"/>
                </a:schemeClr>
              </a:contourClr>
            </a:sp3d>
          </a:bodyPr>
          <a:lstStyle/>
          <a:p>
            <a:r>
              <a:rPr lang="en-US" b="1" dirty="0">
                <a:ln/>
                <a:solidFill>
                  <a:schemeClr val="accent3"/>
                </a:solidFill>
                <a:latin typeface="Arial Nova" panose="020B0504020202020204" pitchFamily="34" charset="0"/>
              </a:rPr>
              <a:t>Dilemma 10:</a:t>
            </a:r>
          </a:p>
        </p:txBody>
      </p:sp>
      <p:sp>
        <p:nvSpPr>
          <p:cNvPr id="5" name="Slide Number Placeholder 4">
            <a:extLst>
              <a:ext uri="{FF2B5EF4-FFF2-40B4-BE49-F238E27FC236}">
                <a16:creationId xmlns:a16="http://schemas.microsoft.com/office/drawing/2014/main" id="{9D718373-80E7-75F0-7CFC-8B51E3852AC2}"/>
              </a:ext>
            </a:extLst>
          </p:cNvPr>
          <p:cNvSpPr>
            <a:spLocks noGrp="1"/>
          </p:cNvSpPr>
          <p:nvPr>
            <p:ph type="sldNum" sz="quarter" idx="12"/>
          </p:nvPr>
        </p:nvSpPr>
        <p:spPr>
          <a:xfrm>
            <a:off x="9140971" y="6226198"/>
            <a:ext cx="2743200" cy="365125"/>
          </a:xfrm>
        </p:spPr>
        <p:txBody>
          <a:bodyPr anchor="ctr">
            <a:normAutofit/>
          </a:bodyPr>
          <a:lstStyle/>
          <a:p>
            <a:pPr rtl="0">
              <a:spcAft>
                <a:spcPts val="600"/>
              </a:spcAft>
            </a:pPr>
            <a:fld id="{FE024F78-56A6-7740-B68D-8D4D026EDF3F}" type="slidenum">
              <a:rPr lang="en-GB" smtClean="0"/>
              <a:pPr rtl="0">
                <a:spcAft>
                  <a:spcPts val="600"/>
                </a:spcAft>
              </a:pPr>
              <a:t>36</a:t>
            </a:fld>
            <a:endParaRPr lang="en-GB"/>
          </a:p>
        </p:txBody>
      </p:sp>
      <p:sp>
        <p:nvSpPr>
          <p:cNvPr id="3" name="TextBox 2">
            <a:extLst>
              <a:ext uri="{FF2B5EF4-FFF2-40B4-BE49-F238E27FC236}">
                <a16:creationId xmlns:a16="http://schemas.microsoft.com/office/drawing/2014/main" id="{CBA1AD3A-9BF4-BCAF-395E-CC631B9EE812}"/>
              </a:ext>
            </a:extLst>
          </p:cNvPr>
          <p:cNvSpPr txBox="1"/>
          <p:nvPr/>
        </p:nvSpPr>
        <p:spPr>
          <a:xfrm>
            <a:off x="2956560" y="1690688"/>
            <a:ext cx="6096000" cy="1200329"/>
          </a:xfrm>
          <a:prstGeom prst="rect">
            <a:avLst/>
          </a:prstGeom>
          <a:noFill/>
        </p:spPr>
        <p:txBody>
          <a:bodyPr wrap="square">
            <a:spAutoFit/>
          </a:bodyPr>
          <a:lstStyle/>
          <a:p>
            <a:pPr algn="ctr"/>
            <a:r>
              <a:rPr lang="en-GB" dirty="0">
                <a:solidFill>
                  <a:schemeClr val="accent3">
                    <a:lumMod val="40000"/>
                    <a:lumOff val="60000"/>
                  </a:schemeClr>
                </a:solidFill>
              </a:rPr>
              <a:t>A therapist realizes their cultural assumptions or implicit biases are affecting their interpretation of a client’s experiences.</a:t>
            </a:r>
            <a:br>
              <a:rPr lang="en-GB" dirty="0">
                <a:solidFill>
                  <a:schemeClr val="accent3">
                    <a:lumMod val="40000"/>
                    <a:lumOff val="60000"/>
                  </a:schemeClr>
                </a:solidFill>
              </a:rPr>
            </a:br>
            <a:endParaRPr lang="en-GB" dirty="0">
              <a:solidFill>
                <a:schemeClr val="accent3">
                  <a:lumMod val="40000"/>
                  <a:lumOff val="60000"/>
                </a:schemeClr>
              </a:solidFill>
            </a:endParaRPr>
          </a:p>
        </p:txBody>
      </p:sp>
      <p:graphicFrame>
        <p:nvGraphicFramePr>
          <p:cNvPr id="2" name="Diagram 1">
            <a:extLst>
              <a:ext uri="{FF2B5EF4-FFF2-40B4-BE49-F238E27FC236}">
                <a16:creationId xmlns:a16="http://schemas.microsoft.com/office/drawing/2014/main" id="{7C1C3974-809F-1F96-8DB7-C4334124C16A}"/>
              </a:ext>
            </a:extLst>
          </p:cNvPr>
          <p:cNvGraphicFramePr/>
          <p:nvPr>
            <p:extLst>
              <p:ext uri="{D42A27DB-BD31-4B8C-83A1-F6EECF244321}">
                <p14:modId xmlns:p14="http://schemas.microsoft.com/office/powerpoint/2010/main" val="3491743552"/>
              </p:ext>
            </p:extLst>
          </p:nvPr>
        </p:nvGraphicFramePr>
        <p:xfrm>
          <a:off x="307829" y="3647440"/>
          <a:ext cx="11297920" cy="2845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0304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B80F8-46B3-8E66-AE99-BC85AB534FB5}"/>
              </a:ext>
            </a:extLst>
          </p:cNvPr>
          <p:cNvSpPr>
            <a:spLocks noGrp="1"/>
          </p:cNvSpPr>
          <p:nvPr>
            <p:ph type="title"/>
          </p:nvPr>
        </p:nvSpPr>
        <p:spPr/>
        <p:txBody>
          <a:bodyPr/>
          <a:lstStyle/>
          <a:p>
            <a:r>
              <a:rPr lang="en-GB" sz="3600" dirty="0">
                <a:latin typeface="+mn-lt"/>
              </a:rPr>
              <a:t>The dilemma and the solution</a:t>
            </a:r>
          </a:p>
        </p:txBody>
      </p:sp>
      <p:sp>
        <p:nvSpPr>
          <p:cNvPr id="8" name="Text Placeholder 7">
            <a:extLst>
              <a:ext uri="{FF2B5EF4-FFF2-40B4-BE49-F238E27FC236}">
                <a16:creationId xmlns:a16="http://schemas.microsoft.com/office/drawing/2014/main" id="{5648C504-DAD7-83E0-13B0-D7147BD6AE48}"/>
              </a:ext>
            </a:extLst>
          </p:cNvPr>
          <p:cNvSpPr>
            <a:spLocks noGrp="1"/>
          </p:cNvSpPr>
          <p:nvPr>
            <p:ph type="body" sz="quarter" idx="30"/>
          </p:nvPr>
        </p:nvSpPr>
        <p:spPr>
          <a:xfrm>
            <a:off x="162560" y="2530837"/>
            <a:ext cx="8442959" cy="961087"/>
          </a:xfrm>
        </p:spPr>
        <p:txBody>
          <a:bodyPr/>
          <a:lstStyle/>
          <a:p>
            <a:r>
              <a:rPr lang="en-GB" sz="1800" dirty="0">
                <a:latin typeface="+mn-lt"/>
              </a:rPr>
              <a:t>The ethical dilemma arises between the therapist’s </a:t>
            </a:r>
            <a:r>
              <a:rPr lang="en-GB" sz="1800" b="1" dirty="0">
                <a:latin typeface="+mn-lt"/>
              </a:rPr>
              <a:t>duty to provide competent, culturally sensitive care</a:t>
            </a:r>
            <a:r>
              <a:rPr lang="en-GB" sz="1800" dirty="0">
                <a:latin typeface="+mn-lt"/>
              </a:rPr>
              <a:t> and the recognition of their own </a:t>
            </a:r>
            <a:r>
              <a:rPr lang="en-GB" sz="1800" b="1" dirty="0">
                <a:latin typeface="+mn-lt"/>
              </a:rPr>
              <a:t>personal limitations or biases</a:t>
            </a:r>
            <a:r>
              <a:rPr lang="en-GB" sz="1800" dirty="0">
                <a:latin typeface="+mn-lt"/>
              </a:rPr>
              <a:t>. Acknowledging bias is essential, but it also challenges the therapist to balance humility and respect with professional responsibility to deliver effective treatment.</a:t>
            </a:r>
          </a:p>
        </p:txBody>
      </p:sp>
      <p:sp>
        <p:nvSpPr>
          <p:cNvPr id="6" name="Slide Number Placeholder 5">
            <a:extLst>
              <a:ext uri="{FF2B5EF4-FFF2-40B4-BE49-F238E27FC236}">
                <a16:creationId xmlns:a16="http://schemas.microsoft.com/office/drawing/2014/main" id="{D73A1F7F-1913-126D-BB9E-074370C7E2D8}"/>
              </a:ext>
            </a:extLst>
          </p:cNvPr>
          <p:cNvSpPr>
            <a:spLocks noGrp="1"/>
          </p:cNvSpPr>
          <p:nvPr>
            <p:ph type="sldNum" sz="quarter" idx="12"/>
          </p:nvPr>
        </p:nvSpPr>
        <p:spPr/>
        <p:txBody>
          <a:bodyPr/>
          <a:lstStyle/>
          <a:p>
            <a:pPr rtl="0"/>
            <a:fld id="{FE024F78-56A6-7740-B68D-8D4D026EDF3F}" type="slidenum">
              <a:rPr lang="en-GB" smtClean="0"/>
              <a:pPr rtl="0"/>
              <a:t>37</a:t>
            </a:fld>
            <a:endParaRPr lang="en-GB" dirty="0"/>
          </a:p>
        </p:txBody>
      </p:sp>
      <p:sp>
        <p:nvSpPr>
          <p:cNvPr id="9" name="TextBox 8">
            <a:extLst>
              <a:ext uri="{FF2B5EF4-FFF2-40B4-BE49-F238E27FC236}">
                <a16:creationId xmlns:a16="http://schemas.microsoft.com/office/drawing/2014/main" id="{1122F26F-D6FB-3556-865A-1D8A58B2832D}"/>
              </a:ext>
            </a:extLst>
          </p:cNvPr>
          <p:cNvSpPr txBox="1"/>
          <p:nvPr/>
        </p:nvSpPr>
        <p:spPr>
          <a:xfrm>
            <a:off x="8859520" y="58846"/>
            <a:ext cx="3180080" cy="6463308"/>
          </a:xfrm>
          <a:prstGeom prst="rect">
            <a:avLst/>
          </a:prstGeom>
          <a:solidFill>
            <a:schemeClr val="tx1"/>
          </a:solidFill>
          <a:ln>
            <a:solidFill>
              <a:schemeClr val="accent5">
                <a:lumMod val="75000"/>
              </a:schemeClr>
            </a:solidFill>
          </a:ln>
        </p:spPr>
        <p:txBody>
          <a:bodyPr wrap="square" rtlCol="0">
            <a:spAutoFit/>
          </a:bodyPr>
          <a:lstStyle/>
          <a:p>
            <a:r>
              <a:rPr lang="en-GB" dirty="0">
                <a:solidFill>
                  <a:schemeClr val="bg1"/>
                </a:solidFill>
              </a:rPr>
              <a:t>Using a framework, the psychologist:</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Identifies the potential issue of biases or limitations.</a:t>
            </a:r>
          </a:p>
          <a:p>
            <a:pPr marL="285750" indent="-285750">
              <a:buFont typeface="Arial" panose="020B0604020202020204" pitchFamily="34" charset="0"/>
              <a:buChar char="•"/>
            </a:pPr>
            <a:r>
              <a:rPr lang="en-GB" dirty="0">
                <a:solidFill>
                  <a:schemeClr val="bg1"/>
                </a:solidFill>
              </a:rPr>
              <a:t>Reviews Standard 2.01 (Boundaries of Competence), ) 3.01 (Unfair Discrimination) and 2.03 maintaining competence.</a:t>
            </a:r>
          </a:p>
          <a:p>
            <a:pPr marL="285750" indent="-285750">
              <a:buFont typeface="Arial" panose="020B0604020202020204" pitchFamily="34" charset="0"/>
              <a:buChar char="•"/>
            </a:pPr>
            <a:r>
              <a:rPr lang="en-GB" dirty="0">
                <a:solidFill>
                  <a:schemeClr val="bg1"/>
                </a:solidFill>
              </a:rPr>
              <a:t>Respect the client’s worldview and cultural identity by acknowledging and adapting to their perspective.</a:t>
            </a:r>
          </a:p>
          <a:p>
            <a:pPr marL="285750" indent="-285750">
              <a:buFont typeface="Arial" panose="020B0604020202020204" pitchFamily="34" charset="0"/>
              <a:buChar char="•"/>
            </a:pPr>
            <a:r>
              <a:rPr lang="en-GB" dirty="0">
                <a:solidFill>
                  <a:schemeClr val="bg1"/>
                </a:solidFill>
              </a:rPr>
              <a:t>Avoid harm caused by stereotyping or bias.</a:t>
            </a:r>
          </a:p>
          <a:p>
            <a:pPr marL="285750" indent="-285750">
              <a:buFont typeface="Arial" panose="020B0604020202020204" pitchFamily="34" charset="0"/>
              <a:buChar char="•"/>
            </a:pPr>
            <a:r>
              <a:rPr lang="en-GB" dirty="0">
                <a:solidFill>
                  <a:schemeClr val="bg1"/>
                </a:solidFill>
              </a:rPr>
              <a:t>Engage in culturally responsive practices that promote client well-being.</a:t>
            </a:r>
          </a:p>
          <a:p>
            <a:pPr marL="285750" indent="-285750">
              <a:buFont typeface="Arial" panose="020B0604020202020204" pitchFamily="34" charset="0"/>
              <a:buChar char="•"/>
            </a:pPr>
            <a:endParaRPr lang="en-GB" dirty="0">
              <a:solidFill>
                <a:schemeClr val="bg1"/>
              </a:solidFill>
            </a:endParaRPr>
          </a:p>
        </p:txBody>
      </p:sp>
      <p:graphicFrame>
        <p:nvGraphicFramePr>
          <p:cNvPr id="10" name="Table 9">
            <a:extLst>
              <a:ext uri="{FF2B5EF4-FFF2-40B4-BE49-F238E27FC236}">
                <a16:creationId xmlns:a16="http://schemas.microsoft.com/office/drawing/2014/main" id="{4DB4BF31-3576-F610-A527-26A9A97DCAAA}"/>
              </a:ext>
            </a:extLst>
          </p:cNvPr>
          <p:cNvGraphicFramePr>
            <a:graphicFrameLocks noGrp="1"/>
          </p:cNvGraphicFramePr>
          <p:nvPr>
            <p:extLst>
              <p:ext uri="{D42A27DB-BD31-4B8C-83A1-F6EECF244321}">
                <p14:modId xmlns:p14="http://schemas.microsoft.com/office/powerpoint/2010/main" val="660204831"/>
              </p:ext>
            </p:extLst>
          </p:nvPr>
        </p:nvGraphicFramePr>
        <p:xfrm>
          <a:off x="838200" y="3818414"/>
          <a:ext cx="10515600" cy="365760"/>
        </p:xfrm>
        <a:graphic>
          <a:graphicData uri="http://schemas.openxmlformats.org/drawingml/2006/table">
            <a:tbl>
              <a:tblPr/>
              <a:tblGrid>
                <a:gridCol w="10515600">
                  <a:extLst>
                    <a:ext uri="{9D8B030D-6E8A-4147-A177-3AD203B41FA5}">
                      <a16:colId xmlns:a16="http://schemas.microsoft.com/office/drawing/2014/main" val="3720775904"/>
                    </a:ext>
                  </a:extLst>
                </a:gridCol>
              </a:tblGrid>
              <a:tr h="0">
                <a:tc>
                  <a:txBody>
                    <a:bodyPr/>
                    <a:lstStyle/>
                    <a:p>
                      <a:pPr>
                        <a:buNone/>
                      </a:pPr>
                      <a:endParaRPr lang="en-GB" dirty="0"/>
                    </a:p>
                  </a:txBody>
                  <a:tcPr anchor="ctr">
                    <a:lnL>
                      <a:noFill/>
                    </a:lnL>
                    <a:lnR>
                      <a:noFill/>
                    </a:lnR>
                    <a:lnT>
                      <a:noFill/>
                    </a:lnT>
                    <a:lnB>
                      <a:noFill/>
                    </a:lnB>
                    <a:noFill/>
                  </a:tcPr>
                </a:tc>
                <a:extLst>
                  <a:ext uri="{0D108BD9-81ED-4DB2-BD59-A6C34878D82A}">
                    <a16:rowId xmlns:a16="http://schemas.microsoft.com/office/drawing/2014/main" val="2773382621"/>
                  </a:ext>
                </a:extLst>
              </a:tr>
            </a:tbl>
          </a:graphicData>
        </a:graphic>
      </p:graphicFrame>
    </p:spTree>
    <p:extLst>
      <p:ext uri="{BB962C8B-B14F-4D97-AF65-F5344CB8AC3E}">
        <p14:creationId xmlns:p14="http://schemas.microsoft.com/office/powerpoint/2010/main" val="42761287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90B8C02-C9D0-262E-5A07-9343508283F8}"/>
              </a:ext>
            </a:extLst>
          </p:cNvPr>
          <p:cNvSpPr>
            <a:spLocks noGrp="1"/>
          </p:cNvSpPr>
          <p:nvPr>
            <p:ph type="title"/>
          </p:nvPr>
        </p:nvSpPr>
        <p:spPr/>
        <p:txBody>
          <a:bodyPr/>
          <a:lstStyle/>
          <a:p>
            <a:r>
              <a:rPr lang="en-GB" sz="3600" dirty="0">
                <a:latin typeface="+mn-lt"/>
              </a:rPr>
              <a:t>Take away messages:</a:t>
            </a:r>
          </a:p>
        </p:txBody>
      </p:sp>
      <p:sp>
        <p:nvSpPr>
          <p:cNvPr id="8" name="Text Placeholder 7">
            <a:extLst>
              <a:ext uri="{FF2B5EF4-FFF2-40B4-BE49-F238E27FC236}">
                <a16:creationId xmlns:a16="http://schemas.microsoft.com/office/drawing/2014/main" id="{A4B8F506-F893-311D-849F-3EBFE758D279}"/>
              </a:ext>
            </a:extLst>
          </p:cNvPr>
          <p:cNvSpPr>
            <a:spLocks noGrp="1"/>
          </p:cNvSpPr>
          <p:nvPr>
            <p:ph type="body" sz="quarter" idx="13"/>
          </p:nvPr>
        </p:nvSpPr>
        <p:spPr/>
        <p:txBody>
          <a:bodyPr/>
          <a:lstStyle/>
          <a:p>
            <a:pPr marL="285750" indent="-285750">
              <a:buFont typeface="Arial" panose="020B0604020202020204" pitchFamily="34" charset="0"/>
              <a:buChar char="•"/>
            </a:pPr>
            <a:r>
              <a:rPr lang="en-GB" dirty="0"/>
              <a:t>Adopt a positive proactive approach</a:t>
            </a:r>
          </a:p>
          <a:p>
            <a:pPr marL="285750" indent="-285750">
              <a:buFont typeface="Arial" panose="020B0604020202020204" pitchFamily="34" charset="0"/>
              <a:buChar char="•"/>
            </a:pPr>
            <a:r>
              <a:rPr lang="en-GB" dirty="0"/>
              <a:t>Refer to a decision-making framework/model</a:t>
            </a:r>
          </a:p>
          <a:p>
            <a:pPr marL="285750" indent="-285750">
              <a:buFont typeface="Arial" panose="020B0604020202020204" pitchFamily="34" charset="0"/>
              <a:buChar char="•"/>
            </a:pPr>
            <a:r>
              <a:rPr lang="en-GB" dirty="0"/>
              <a:t>Consult with colleagues</a:t>
            </a:r>
          </a:p>
          <a:p>
            <a:pPr marL="285750" indent="-285750">
              <a:buFont typeface="Arial" panose="020B0604020202020204" pitchFamily="34" charset="0"/>
              <a:buChar char="•"/>
            </a:pPr>
            <a:r>
              <a:rPr lang="en-GB" dirty="0"/>
              <a:t>Keep up to date with ethical guidelines and the law</a:t>
            </a:r>
          </a:p>
          <a:p>
            <a:pPr marL="285750" indent="-285750">
              <a:buFont typeface="Arial" panose="020B0604020202020204" pitchFamily="34" charset="0"/>
              <a:buChar char="•"/>
            </a:pPr>
            <a:r>
              <a:rPr lang="en-GB" dirty="0"/>
              <a:t>Be aware of own competencies and potential biases</a:t>
            </a:r>
          </a:p>
          <a:p>
            <a:endParaRPr lang="en-GB" dirty="0"/>
          </a:p>
        </p:txBody>
      </p:sp>
      <p:sp>
        <p:nvSpPr>
          <p:cNvPr id="6" name="Slide Number Placeholder 5">
            <a:extLst>
              <a:ext uri="{FF2B5EF4-FFF2-40B4-BE49-F238E27FC236}">
                <a16:creationId xmlns:a16="http://schemas.microsoft.com/office/drawing/2014/main" id="{56EA959A-2727-2C2D-E0D3-CCC100F48952}"/>
              </a:ext>
            </a:extLst>
          </p:cNvPr>
          <p:cNvSpPr>
            <a:spLocks noGrp="1"/>
          </p:cNvSpPr>
          <p:nvPr>
            <p:ph type="sldNum" sz="quarter" idx="12"/>
          </p:nvPr>
        </p:nvSpPr>
        <p:spPr/>
        <p:txBody>
          <a:bodyPr/>
          <a:lstStyle/>
          <a:p>
            <a:pPr rtl="0"/>
            <a:fld id="{FE024F78-56A6-7740-B68D-8D4D026EDF3F}" type="slidenum">
              <a:rPr lang="en-GB" smtClean="0"/>
              <a:pPr rtl="0"/>
              <a:t>38</a:t>
            </a:fld>
            <a:endParaRPr lang="en-GB" dirty="0"/>
          </a:p>
        </p:txBody>
      </p:sp>
      <p:graphicFrame>
        <p:nvGraphicFramePr>
          <p:cNvPr id="9" name="Diagram 8">
            <a:extLst>
              <a:ext uri="{FF2B5EF4-FFF2-40B4-BE49-F238E27FC236}">
                <a16:creationId xmlns:a16="http://schemas.microsoft.com/office/drawing/2014/main" id="{0DC9AD46-9773-4973-2451-5E5EDB1E3BE2}"/>
              </a:ext>
            </a:extLst>
          </p:cNvPr>
          <p:cNvGraphicFramePr/>
          <p:nvPr>
            <p:extLst>
              <p:ext uri="{D42A27DB-BD31-4B8C-83A1-F6EECF244321}">
                <p14:modId xmlns:p14="http://schemas.microsoft.com/office/powerpoint/2010/main" val="2513642564"/>
              </p:ext>
            </p:extLst>
          </p:nvPr>
        </p:nvGraphicFramePr>
        <p:xfrm>
          <a:off x="5963920" y="1197819"/>
          <a:ext cx="6146800" cy="45753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285803"/>
      </p:ext>
    </p:extLst>
  </p:cSld>
  <p:clrMapOvr>
    <a:masterClrMapping/>
  </p:clrMapOvr>
</p:sld>
</file>

<file path=ppt/theme/theme1.xml><?xml version="1.0" encoding="utf-8"?>
<a:theme xmlns:a="http://schemas.openxmlformats.org/drawingml/2006/main" name="Office Theme">
  <a:themeElements>
    <a:clrScheme name="Custom 17">
      <a:dk1>
        <a:srgbClr val="000000"/>
      </a:dk1>
      <a:lt1>
        <a:srgbClr val="FFFFFF"/>
      </a:lt1>
      <a:dk2>
        <a:srgbClr val="FC4EFB"/>
      </a:dk2>
      <a:lt2>
        <a:srgbClr val="E7E6E6"/>
      </a:lt2>
      <a:accent1>
        <a:srgbClr val="FAF24C"/>
      </a:accent1>
      <a:accent2>
        <a:srgbClr val="5EFCAC"/>
      </a:accent2>
      <a:accent3>
        <a:srgbClr val="73EBF9"/>
      </a:accent3>
      <a:accent4>
        <a:srgbClr val="316CFC"/>
      </a:accent4>
      <a:accent5>
        <a:srgbClr val="B059FD"/>
      </a:accent5>
      <a:accent6>
        <a:srgbClr val="9405FC"/>
      </a:accent6>
      <a:hlink>
        <a:srgbClr val="FFFFFF"/>
      </a:hlink>
      <a:folHlink>
        <a:srgbClr val="FFFFFF"/>
      </a:folHlink>
    </a:clrScheme>
    <a:fontScheme name="Custom 15">
      <a:majorFont>
        <a:latin typeface="Biome"/>
        <a:ea typeface=""/>
        <a:cs typeface=""/>
      </a:majorFont>
      <a:minorFont>
        <a:latin typeface="Arial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6774621_TF11936837_Win32" id="{6FE25588-2BEE-489B-94A5-B1411D9D03CB}" vid="{0FF049F1-5D48-447F-9C87-2D2E007BA3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6D7367-F508-4F80-B02C-79260B726607}">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D9DD645B-D823-4D85-A8AC-AFAC8212B2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C44BFB8-0B48-48D5-A0BA-9317960E8F6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{8649F052-E65A-4C30-AE33-D18379976179}tf11936837_win32</Template>
  <TotalTime>0</TotalTime>
  <Words>3492</Words>
  <Application>Microsoft Office PowerPoint</Application>
  <PresentationFormat>Widescreen</PresentationFormat>
  <Paragraphs>402</Paragraphs>
  <Slides>38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Arial Nova</vt:lpstr>
      <vt:lpstr>Biome</vt:lpstr>
      <vt:lpstr>Biome Light</vt:lpstr>
      <vt:lpstr>Calibri</vt:lpstr>
      <vt:lpstr>Segoe UI</vt:lpstr>
      <vt:lpstr>Office Theme</vt:lpstr>
      <vt:lpstr>Ethics Values and the Professional self</vt:lpstr>
      <vt:lpstr>Aims of the lecture:</vt:lpstr>
      <vt:lpstr>Part 1: BPS Code of Ethics and Conduct</vt:lpstr>
      <vt:lpstr> BPS Practice Guidelines (2017) (Currently under review). </vt:lpstr>
      <vt:lpstr>Overview of the practice guidelines</vt:lpstr>
      <vt:lpstr>How clinical psychologists work</vt:lpstr>
      <vt:lpstr>Cycle of Professional Practice</vt:lpstr>
      <vt:lpstr>Where clinical psychologists work and with who</vt:lpstr>
      <vt:lpstr>Working with vulnerable people</vt:lpstr>
      <vt:lpstr>Safeguarding </vt:lpstr>
      <vt:lpstr>Informed consent </vt:lpstr>
      <vt:lpstr>People who lack capacity</vt:lpstr>
      <vt:lpstr>Information Governance</vt:lpstr>
      <vt:lpstr>Confidentiality and disclosure of information</vt:lpstr>
      <vt:lpstr>What to do when things go wrong</vt:lpstr>
      <vt:lpstr>Positive ethics – recap:</vt:lpstr>
      <vt:lpstr>So… to recap - </vt:lpstr>
      <vt:lpstr>Part 2: the dilemmas</vt:lpstr>
      <vt:lpstr>What is the dilemma? What would you do?</vt:lpstr>
      <vt:lpstr>Dilemma 2:</vt:lpstr>
      <vt:lpstr>The dilemma and the solution</vt:lpstr>
      <vt:lpstr>Dilemma 3:</vt:lpstr>
      <vt:lpstr>The dilemma and the solution</vt:lpstr>
      <vt:lpstr>Dilemma 4:</vt:lpstr>
      <vt:lpstr>The dilemma and the solution</vt:lpstr>
      <vt:lpstr>Dilemma 5:</vt:lpstr>
      <vt:lpstr>The dilemma and the solution</vt:lpstr>
      <vt:lpstr>Dilemma 6:</vt:lpstr>
      <vt:lpstr>The dilemma and the solution</vt:lpstr>
      <vt:lpstr>Dilemma 7:</vt:lpstr>
      <vt:lpstr>The dilemma and the solution</vt:lpstr>
      <vt:lpstr>Dilemma 8:</vt:lpstr>
      <vt:lpstr>The dilemma and the solution</vt:lpstr>
      <vt:lpstr>Dilemma 9:</vt:lpstr>
      <vt:lpstr>The dilemma and the solution</vt:lpstr>
      <vt:lpstr>Dilemma 10:</vt:lpstr>
      <vt:lpstr>The dilemma and the solution</vt:lpstr>
      <vt:lpstr>Take away messages: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Karen EatonThomas</dc:creator>
  <cp:lastModifiedBy>Karen EatonThomas</cp:lastModifiedBy>
  <cp:revision>2</cp:revision>
  <dcterms:created xsi:type="dcterms:W3CDTF">2025-10-30T12:03:31Z</dcterms:created>
  <dcterms:modified xsi:type="dcterms:W3CDTF">2025-11-02T12:15:49Z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