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34"/>
  </p:notesMasterIdLst>
  <p:sldIdLst>
    <p:sldId id="258" r:id="rId3"/>
    <p:sldId id="257" r:id="rId4"/>
    <p:sldId id="322" r:id="rId5"/>
    <p:sldId id="326" r:id="rId6"/>
    <p:sldId id="297" r:id="rId7"/>
    <p:sldId id="327" r:id="rId8"/>
    <p:sldId id="324" r:id="rId9"/>
    <p:sldId id="292" r:id="rId10"/>
    <p:sldId id="293" r:id="rId11"/>
    <p:sldId id="294" r:id="rId12"/>
    <p:sldId id="295" r:id="rId13"/>
    <p:sldId id="301" r:id="rId14"/>
    <p:sldId id="296" r:id="rId15"/>
    <p:sldId id="309" r:id="rId16"/>
    <p:sldId id="306" r:id="rId17"/>
    <p:sldId id="307" r:id="rId18"/>
    <p:sldId id="321" r:id="rId19"/>
    <p:sldId id="310" r:id="rId20"/>
    <p:sldId id="311" r:id="rId21"/>
    <p:sldId id="312" r:id="rId22"/>
    <p:sldId id="313" r:id="rId23"/>
    <p:sldId id="314" r:id="rId24"/>
    <p:sldId id="315" r:id="rId25"/>
    <p:sldId id="316" r:id="rId26"/>
    <p:sldId id="317" r:id="rId27"/>
    <p:sldId id="325" r:id="rId28"/>
    <p:sldId id="319" r:id="rId29"/>
    <p:sldId id="323" r:id="rId30"/>
    <p:sldId id="308" r:id="rId31"/>
    <p:sldId id="318" r:id="rId32"/>
    <p:sldId id="282"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09" d="100"/>
          <a:sy n="109" d="100"/>
        </p:scale>
        <p:origin x="612"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notesMaster" Target="notesMasters/notes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presProps" Target="presProps.xml"/><Relationship Id="rId8" Type="http://schemas.openxmlformats.org/officeDocument/2006/relationships/slide" Target="slides/slide6.xml"/><Relationship Id="rId3" Type="http://schemas.openxmlformats.org/officeDocument/2006/relationships/slide" Target="slides/slid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05ACDD-F0B2-46D8-AE19-F999C45CD77D}" type="datetimeFigureOut">
              <a:rPr lang="en-GB" smtClean="0"/>
              <a:t>03/07/2022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7A28787-1514-4764-AC67-D851475FA5A7}" type="slidenum">
              <a:rPr lang="en-GB" smtClean="0"/>
              <a:t>‹#›</a:t>
            </a:fld>
            <a:endParaRPr lang="en-GB"/>
          </a:p>
        </p:txBody>
      </p:sp>
    </p:spTree>
    <p:extLst>
      <p:ext uri="{BB962C8B-B14F-4D97-AF65-F5344CB8AC3E}">
        <p14:creationId xmlns:p14="http://schemas.microsoft.com/office/powerpoint/2010/main" val="1314802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6FC7C1-F345-47E6-AB6D-14722F66D15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A180784-C39B-4B45-8421-2093E00A880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C093E63-AD28-4E1F-B0FA-3B92206C4539}"/>
              </a:ext>
            </a:extLst>
          </p:cNvPr>
          <p:cNvSpPr>
            <a:spLocks noGrp="1"/>
          </p:cNvSpPr>
          <p:nvPr>
            <p:ph type="dt" sz="half" idx="10"/>
          </p:nvPr>
        </p:nvSpPr>
        <p:spPr/>
        <p:txBody>
          <a:bodyPr/>
          <a:lstStyle/>
          <a:p>
            <a:fld id="{B8C27AE7-0772-45A6-A478-D0F99A996CE7}" type="datetimeFigureOut">
              <a:rPr lang="en-GB" smtClean="0"/>
              <a:t>03/07/2022</a:t>
            </a:fld>
            <a:endParaRPr lang="en-GB"/>
          </a:p>
        </p:txBody>
      </p:sp>
      <p:sp>
        <p:nvSpPr>
          <p:cNvPr id="5" name="Footer Placeholder 4">
            <a:extLst>
              <a:ext uri="{FF2B5EF4-FFF2-40B4-BE49-F238E27FC236}">
                <a16:creationId xmlns:a16="http://schemas.microsoft.com/office/drawing/2014/main" id="{0F369CF6-6842-4A21-8C81-8B4BD702DA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703EBE-4EF8-4BED-9057-5A877BE4A8D4}"/>
              </a:ext>
            </a:extLst>
          </p:cNvPr>
          <p:cNvSpPr>
            <a:spLocks noGrp="1"/>
          </p:cNvSpPr>
          <p:nvPr>
            <p:ph type="sldNum" sz="quarter" idx="12"/>
          </p:nvPr>
        </p:nvSpPr>
        <p:spPr/>
        <p:txBody>
          <a:bodyPr/>
          <a:lstStyle/>
          <a:p>
            <a:fld id="{3C57C5CB-7CF6-4F1B-9CAD-4D6D6AB8F890}" type="slidenum">
              <a:rPr lang="en-GB" smtClean="0"/>
              <a:t>‹#›</a:t>
            </a:fld>
            <a:endParaRPr lang="en-GB"/>
          </a:p>
        </p:txBody>
      </p:sp>
    </p:spTree>
    <p:extLst>
      <p:ext uri="{BB962C8B-B14F-4D97-AF65-F5344CB8AC3E}">
        <p14:creationId xmlns:p14="http://schemas.microsoft.com/office/powerpoint/2010/main" val="8886009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39F14-BE7D-419F-A25E-4081E2A22CC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8FDB094-3C1F-4CC8-BB00-D82FD8262C7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3A5BE6-6FA8-4598-9FFB-8CEB0224C6D0}"/>
              </a:ext>
            </a:extLst>
          </p:cNvPr>
          <p:cNvSpPr>
            <a:spLocks noGrp="1"/>
          </p:cNvSpPr>
          <p:nvPr>
            <p:ph type="dt" sz="half" idx="10"/>
          </p:nvPr>
        </p:nvSpPr>
        <p:spPr/>
        <p:txBody>
          <a:bodyPr/>
          <a:lstStyle/>
          <a:p>
            <a:fld id="{B8C27AE7-0772-45A6-A478-D0F99A996CE7}" type="datetimeFigureOut">
              <a:rPr lang="en-GB" smtClean="0"/>
              <a:t>03/07/2022</a:t>
            </a:fld>
            <a:endParaRPr lang="en-GB"/>
          </a:p>
        </p:txBody>
      </p:sp>
      <p:sp>
        <p:nvSpPr>
          <p:cNvPr id="5" name="Footer Placeholder 4">
            <a:extLst>
              <a:ext uri="{FF2B5EF4-FFF2-40B4-BE49-F238E27FC236}">
                <a16:creationId xmlns:a16="http://schemas.microsoft.com/office/drawing/2014/main" id="{E2CA03E2-5546-4C4B-837C-7F2F3209F2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64F152-D919-4A91-BB90-9B1EC475104E}"/>
              </a:ext>
            </a:extLst>
          </p:cNvPr>
          <p:cNvSpPr>
            <a:spLocks noGrp="1"/>
          </p:cNvSpPr>
          <p:nvPr>
            <p:ph type="sldNum" sz="quarter" idx="12"/>
          </p:nvPr>
        </p:nvSpPr>
        <p:spPr/>
        <p:txBody>
          <a:bodyPr/>
          <a:lstStyle/>
          <a:p>
            <a:fld id="{3C57C5CB-7CF6-4F1B-9CAD-4D6D6AB8F890}" type="slidenum">
              <a:rPr lang="en-GB" smtClean="0"/>
              <a:t>‹#›</a:t>
            </a:fld>
            <a:endParaRPr lang="en-GB"/>
          </a:p>
        </p:txBody>
      </p:sp>
    </p:spTree>
    <p:extLst>
      <p:ext uri="{BB962C8B-B14F-4D97-AF65-F5344CB8AC3E}">
        <p14:creationId xmlns:p14="http://schemas.microsoft.com/office/powerpoint/2010/main" val="30942454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3F1696-D9E5-4D7F-9008-12F6BB9DF3D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F947C7A-E0FF-4664-81E8-EEE76509AAD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0705B90-91FF-4315-A343-A717EA677180}"/>
              </a:ext>
            </a:extLst>
          </p:cNvPr>
          <p:cNvSpPr>
            <a:spLocks noGrp="1"/>
          </p:cNvSpPr>
          <p:nvPr>
            <p:ph type="dt" sz="half" idx="10"/>
          </p:nvPr>
        </p:nvSpPr>
        <p:spPr/>
        <p:txBody>
          <a:bodyPr/>
          <a:lstStyle/>
          <a:p>
            <a:fld id="{B8C27AE7-0772-45A6-A478-D0F99A996CE7}" type="datetimeFigureOut">
              <a:rPr lang="en-GB" smtClean="0"/>
              <a:t>03/07/2022</a:t>
            </a:fld>
            <a:endParaRPr lang="en-GB"/>
          </a:p>
        </p:txBody>
      </p:sp>
      <p:sp>
        <p:nvSpPr>
          <p:cNvPr id="5" name="Footer Placeholder 4">
            <a:extLst>
              <a:ext uri="{FF2B5EF4-FFF2-40B4-BE49-F238E27FC236}">
                <a16:creationId xmlns:a16="http://schemas.microsoft.com/office/drawing/2014/main" id="{3F667E27-93B9-4C42-BEFC-26A239E26E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DFAD9F-5490-445B-A55C-0227DBFAEE01}"/>
              </a:ext>
            </a:extLst>
          </p:cNvPr>
          <p:cNvSpPr>
            <a:spLocks noGrp="1"/>
          </p:cNvSpPr>
          <p:nvPr>
            <p:ph type="sldNum" sz="quarter" idx="12"/>
          </p:nvPr>
        </p:nvSpPr>
        <p:spPr/>
        <p:txBody>
          <a:bodyPr/>
          <a:lstStyle/>
          <a:p>
            <a:fld id="{3C57C5CB-7CF6-4F1B-9CAD-4D6D6AB8F890}" type="slidenum">
              <a:rPr lang="en-GB" smtClean="0"/>
              <a:t>‹#›</a:t>
            </a:fld>
            <a:endParaRPr lang="en-GB"/>
          </a:p>
        </p:txBody>
      </p:sp>
    </p:spTree>
    <p:extLst>
      <p:ext uri="{BB962C8B-B14F-4D97-AF65-F5344CB8AC3E}">
        <p14:creationId xmlns:p14="http://schemas.microsoft.com/office/powerpoint/2010/main" val="31282677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8EAA27-0033-4BC3-8E6C-7A19B9C6CDD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55D489D-9C0B-407F-9E8D-987C150CDB0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E046E29-1C5B-473D-A711-F40CC1FF257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4DB3691-9DCF-4957-B1B1-6EFC34BD60BB}"/>
              </a:ext>
            </a:extLst>
          </p:cNvPr>
          <p:cNvSpPr>
            <a:spLocks noGrp="1"/>
          </p:cNvSpPr>
          <p:nvPr>
            <p:ph type="dt" sz="half" idx="10"/>
          </p:nvPr>
        </p:nvSpPr>
        <p:spPr/>
        <p:txBody>
          <a:bodyPr/>
          <a:lstStyle/>
          <a:p>
            <a:fld id="{B8C27AE7-0772-45A6-A478-D0F99A996CE7}" type="datetimeFigureOut">
              <a:rPr lang="en-GB" smtClean="0"/>
              <a:t>03/07/2022</a:t>
            </a:fld>
            <a:endParaRPr lang="en-GB"/>
          </a:p>
        </p:txBody>
      </p:sp>
      <p:sp>
        <p:nvSpPr>
          <p:cNvPr id="6" name="Footer Placeholder 5">
            <a:extLst>
              <a:ext uri="{FF2B5EF4-FFF2-40B4-BE49-F238E27FC236}">
                <a16:creationId xmlns:a16="http://schemas.microsoft.com/office/drawing/2014/main" id="{52233320-4C9B-4334-8A36-478F9ECBC42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661C1C8-0182-464A-83C9-503DD07753FC}"/>
              </a:ext>
            </a:extLst>
          </p:cNvPr>
          <p:cNvSpPr>
            <a:spLocks noGrp="1"/>
          </p:cNvSpPr>
          <p:nvPr>
            <p:ph type="sldNum" sz="quarter" idx="12"/>
          </p:nvPr>
        </p:nvSpPr>
        <p:spPr/>
        <p:txBody>
          <a:bodyPr/>
          <a:lstStyle/>
          <a:p>
            <a:fld id="{3C57C5CB-7CF6-4F1B-9CAD-4D6D6AB8F890}" type="slidenum">
              <a:rPr lang="en-GB" smtClean="0"/>
              <a:t>‹#›</a:t>
            </a:fld>
            <a:endParaRPr lang="en-GB"/>
          </a:p>
        </p:txBody>
      </p:sp>
    </p:spTree>
    <p:extLst>
      <p:ext uri="{BB962C8B-B14F-4D97-AF65-F5344CB8AC3E}">
        <p14:creationId xmlns:p14="http://schemas.microsoft.com/office/powerpoint/2010/main" val="32116416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05642-9A61-41FA-B67F-4B53657B41A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372E35F-1B6B-4271-81FE-ECB8776F134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A9CBFF5-4B6D-4322-B7EC-4556C217E81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DD6E996-1A3E-4C42-A841-E532D7A357C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779829F-041C-4A79-83EE-F3B1A400F0C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07B1587-243C-4801-BE1D-C28F47FF5417}"/>
              </a:ext>
            </a:extLst>
          </p:cNvPr>
          <p:cNvSpPr>
            <a:spLocks noGrp="1"/>
          </p:cNvSpPr>
          <p:nvPr>
            <p:ph type="dt" sz="half" idx="10"/>
          </p:nvPr>
        </p:nvSpPr>
        <p:spPr/>
        <p:txBody>
          <a:bodyPr/>
          <a:lstStyle/>
          <a:p>
            <a:fld id="{B8C27AE7-0772-45A6-A478-D0F99A996CE7}" type="datetimeFigureOut">
              <a:rPr lang="en-GB" smtClean="0"/>
              <a:t>03/07/2022</a:t>
            </a:fld>
            <a:endParaRPr lang="en-GB"/>
          </a:p>
        </p:txBody>
      </p:sp>
      <p:sp>
        <p:nvSpPr>
          <p:cNvPr id="8" name="Footer Placeholder 7">
            <a:extLst>
              <a:ext uri="{FF2B5EF4-FFF2-40B4-BE49-F238E27FC236}">
                <a16:creationId xmlns:a16="http://schemas.microsoft.com/office/drawing/2014/main" id="{2DFE8540-FDE5-4390-B45C-FF1A6BDA780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644619B-DDA9-4876-B9F8-741AF42E1A70}"/>
              </a:ext>
            </a:extLst>
          </p:cNvPr>
          <p:cNvSpPr>
            <a:spLocks noGrp="1"/>
          </p:cNvSpPr>
          <p:nvPr>
            <p:ph type="sldNum" sz="quarter" idx="12"/>
          </p:nvPr>
        </p:nvSpPr>
        <p:spPr/>
        <p:txBody>
          <a:bodyPr/>
          <a:lstStyle/>
          <a:p>
            <a:fld id="{3C57C5CB-7CF6-4F1B-9CAD-4D6D6AB8F890}" type="slidenum">
              <a:rPr lang="en-GB" smtClean="0"/>
              <a:t>‹#›</a:t>
            </a:fld>
            <a:endParaRPr lang="en-GB"/>
          </a:p>
        </p:txBody>
      </p:sp>
    </p:spTree>
    <p:extLst>
      <p:ext uri="{BB962C8B-B14F-4D97-AF65-F5344CB8AC3E}">
        <p14:creationId xmlns:p14="http://schemas.microsoft.com/office/powerpoint/2010/main" val="9762502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9E143E-DE5D-473B-A2E0-CFE61F34D9B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6684F9F-1AD6-40FA-A992-5F1E4F3535EE}"/>
              </a:ext>
            </a:extLst>
          </p:cNvPr>
          <p:cNvSpPr>
            <a:spLocks noGrp="1"/>
          </p:cNvSpPr>
          <p:nvPr>
            <p:ph type="dt" sz="half" idx="10"/>
          </p:nvPr>
        </p:nvSpPr>
        <p:spPr/>
        <p:txBody>
          <a:bodyPr/>
          <a:lstStyle/>
          <a:p>
            <a:fld id="{B8C27AE7-0772-45A6-A478-D0F99A996CE7}" type="datetimeFigureOut">
              <a:rPr lang="en-GB" smtClean="0"/>
              <a:t>03/07/2022</a:t>
            </a:fld>
            <a:endParaRPr lang="en-GB"/>
          </a:p>
        </p:txBody>
      </p:sp>
      <p:sp>
        <p:nvSpPr>
          <p:cNvPr id="4" name="Footer Placeholder 3">
            <a:extLst>
              <a:ext uri="{FF2B5EF4-FFF2-40B4-BE49-F238E27FC236}">
                <a16:creationId xmlns:a16="http://schemas.microsoft.com/office/drawing/2014/main" id="{11389E47-AB8D-490C-A09B-3600E2B74F8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128EC62-8B1A-48E0-B651-0889082AAC87}"/>
              </a:ext>
            </a:extLst>
          </p:cNvPr>
          <p:cNvSpPr>
            <a:spLocks noGrp="1"/>
          </p:cNvSpPr>
          <p:nvPr>
            <p:ph type="sldNum" sz="quarter" idx="12"/>
          </p:nvPr>
        </p:nvSpPr>
        <p:spPr/>
        <p:txBody>
          <a:bodyPr/>
          <a:lstStyle/>
          <a:p>
            <a:fld id="{3C57C5CB-7CF6-4F1B-9CAD-4D6D6AB8F890}" type="slidenum">
              <a:rPr lang="en-GB" smtClean="0"/>
              <a:t>‹#›</a:t>
            </a:fld>
            <a:endParaRPr lang="en-GB"/>
          </a:p>
        </p:txBody>
      </p:sp>
    </p:spTree>
    <p:extLst>
      <p:ext uri="{BB962C8B-B14F-4D97-AF65-F5344CB8AC3E}">
        <p14:creationId xmlns:p14="http://schemas.microsoft.com/office/powerpoint/2010/main" val="35974740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11122A-BDA8-446F-9F30-CD1D0B47B654}"/>
              </a:ext>
            </a:extLst>
          </p:cNvPr>
          <p:cNvSpPr>
            <a:spLocks noGrp="1"/>
          </p:cNvSpPr>
          <p:nvPr>
            <p:ph type="dt" sz="half" idx="10"/>
          </p:nvPr>
        </p:nvSpPr>
        <p:spPr/>
        <p:txBody>
          <a:bodyPr/>
          <a:lstStyle/>
          <a:p>
            <a:fld id="{B8C27AE7-0772-45A6-A478-D0F99A996CE7}" type="datetimeFigureOut">
              <a:rPr lang="en-GB" smtClean="0"/>
              <a:t>03/07/2022</a:t>
            </a:fld>
            <a:endParaRPr lang="en-GB"/>
          </a:p>
        </p:txBody>
      </p:sp>
      <p:sp>
        <p:nvSpPr>
          <p:cNvPr id="3" name="Footer Placeholder 2">
            <a:extLst>
              <a:ext uri="{FF2B5EF4-FFF2-40B4-BE49-F238E27FC236}">
                <a16:creationId xmlns:a16="http://schemas.microsoft.com/office/drawing/2014/main" id="{EFC45BA4-ABD6-4FAF-9EFF-A0A49AEF4A1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1713C70-A36E-4417-92C2-9E3D61A0DAB1}"/>
              </a:ext>
            </a:extLst>
          </p:cNvPr>
          <p:cNvSpPr>
            <a:spLocks noGrp="1"/>
          </p:cNvSpPr>
          <p:nvPr>
            <p:ph type="sldNum" sz="quarter" idx="12"/>
          </p:nvPr>
        </p:nvSpPr>
        <p:spPr/>
        <p:txBody>
          <a:bodyPr/>
          <a:lstStyle/>
          <a:p>
            <a:fld id="{3C57C5CB-7CF6-4F1B-9CAD-4D6D6AB8F890}" type="slidenum">
              <a:rPr lang="en-GB" smtClean="0"/>
              <a:t>‹#›</a:t>
            </a:fld>
            <a:endParaRPr lang="en-GB"/>
          </a:p>
        </p:txBody>
      </p:sp>
    </p:spTree>
    <p:extLst>
      <p:ext uri="{BB962C8B-B14F-4D97-AF65-F5344CB8AC3E}">
        <p14:creationId xmlns:p14="http://schemas.microsoft.com/office/powerpoint/2010/main" val="6254652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684ED-5A59-4F9C-A208-2E5CAC5A3C2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5F48F43-18F3-4EB0-B553-89F4ED191AD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1CE20F7-09E4-496C-9620-EBF7837A826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157D8C-5E55-4ABB-A24D-529DC56E741D}"/>
              </a:ext>
            </a:extLst>
          </p:cNvPr>
          <p:cNvSpPr>
            <a:spLocks noGrp="1"/>
          </p:cNvSpPr>
          <p:nvPr>
            <p:ph type="dt" sz="half" idx="10"/>
          </p:nvPr>
        </p:nvSpPr>
        <p:spPr/>
        <p:txBody>
          <a:bodyPr/>
          <a:lstStyle/>
          <a:p>
            <a:fld id="{B8C27AE7-0772-45A6-A478-D0F99A996CE7}" type="datetimeFigureOut">
              <a:rPr lang="en-GB" smtClean="0"/>
              <a:t>03/07/2022</a:t>
            </a:fld>
            <a:endParaRPr lang="en-GB"/>
          </a:p>
        </p:txBody>
      </p:sp>
      <p:sp>
        <p:nvSpPr>
          <p:cNvPr id="6" name="Footer Placeholder 5">
            <a:extLst>
              <a:ext uri="{FF2B5EF4-FFF2-40B4-BE49-F238E27FC236}">
                <a16:creationId xmlns:a16="http://schemas.microsoft.com/office/drawing/2014/main" id="{DD67BCF8-DE20-49B7-8632-5B0DB5C48D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8526113-01E9-41B0-A7C9-0F4ED4E45160}"/>
              </a:ext>
            </a:extLst>
          </p:cNvPr>
          <p:cNvSpPr>
            <a:spLocks noGrp="1"/>
          </p:cNvSpPr>
          <p:nvPr>
            <p:ph type="sldNum" sz="quarter" idx="12"/>
          </p:nvPr>
        </p:nvSpPr>
        <p:spPr/>
        <p:txBody>
          <a:bodyPr/>
          <a:lstStyle/>
          <a:p>
            <a:fld id="{3C57C5CB-7CF6-4F1B-9CAD-4D6D6AB8F890}" type="slidenum">
              <a:rPr lang="en-GB" smtClean="0"/>
              <a:t>‹#›</a:t>
            </a:fld>
            <a:endParaRPr lang="en-GB"/>
          </a:p>
        </p:txBody>
      </p:sp>
    </p:spTree>
    <p:extLst>
      <p:ext uri="{BB962C8B-B14F-4D97-AF65-F5344CB8AC3E}">
        <p14:creationId xmlns:p14="http://schemas.microsoft.com/office/powerpoint/2010/main" val="22917036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ACFB9-D63E-4691-8DDD-BBF87DF8E7B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0AF4319-DF08-404A-8911-F8731202762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2404FC7-8F45-4D17-A0C9-62AD36C043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278E86-C05A-431C-9BF9-6BEA69B00C6C}"/>
              </a:ext>
            </a:extLst>
          </p:cNvPr>
          <p:cNvSpPr>
            <a:spLocks noGrp="1"/>
          </p:cNvSpPr>
          <p:nvPr>
            <p:ph type="dt" sz="half" idx="10"/>
          </p:nvPr>
        </p:nvSpPr>
        <p:spPr/>
        <p:txBody>
          <a:bodyPr/>
          <a:lstStyle/>
          <a:p>
            <a:fld id="{B8C27AE7-0772-45A6-A478-D0F99A996CE7}" type="datetimeFigureOut">
              <a:rPr lang="en-GB" smtClean="0"/>
              <a:t>03/07/2022</a:t>
            </a:fld>
            <a:endParaRPr lang="en-GB"/>
          </a:p>
        </p:txBody>
      </p:sp>
      <p:sp>
        <p:nvSpPr>
          <p:cNvPr id="6" name="Footer Placeholder 5">
            <a:extLst>
              <a:ext uri="{FF2B5EF4-FFF2-40B4-BE49-F238E27FC236}">
                <a16:creationId xmlns:a16="http://schemas.microsoft.com/office/drawing/2014/main" id="{437D6608-CCC1-4B5E-8B7E-4F88BA88319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4E2F43-7926-453A-BFF4-6B6C0542952E}"/>
              </a:ext>
            </a:extLst>
          </p:cNvPr>
          <p:cNvSpPr>
            <a:spLocks noGrp="1"/>
          </p:cNvSpPr>
          <p:nvPr>
            <p:ph type="sldNum" sz="quarter" idx="12"/>
          </p:nvPr>
        </p:nvSpPr>
        <p:spPr/>
        <p:txBody>
          <a:bodyPr/>
          <a:lstStyle/>
          <a:p>
            <a:fld id="{3C57C5CB-7CF6-4F1B-9CAD-4D6D6AB8F890}" type="slidenum">
              <a:rPr lang="en-GB" smtClean="0"/>
              <a:t>‹#›</a:t>
            </a:fld>
            <a:endParaRPr lang="en-GB"/>
          </a:p>
        </p:txBody>
      </p:sp>
    </p:spTree>
    <p:extLst>
      <p:ext uri="{BB962C8B-B14F-4D97-AF65-F5344CB8AC3E}">
        <p14:creationId xmlns:p14="http://schemas.microsoft.com/office/powerpoint/2010/main" val="2837523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099356-DB23-405D-9A54-4EC21E31192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7421E43-AD45-4290-B8CF-7EBBDF83296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0F5830-F006-4680-A732-FD413AAA91F0}"/>
              </a:ext>
            </a:extLst>
          </p:cNvPr>
          <p:cNvSpPr>
            <a:spLocks noGrp="1"/>
          </p:cNvSpPr>
          <p:nvPr>
            <p:ph type="dt" sz="half" idx="10"/>
          </p:nvPr>
        </p:nvSpPr>
        <p:spPr/>
        <p:txBody>
          <a:bodyPr/>
          <a:lstStyle/>
          <a:p>
            <a:fld id="{B8C27AE7-0772-45A6-A478-D0F99A996CE7}" type="datetimeFigureOut">
              <a:rPr lang="en-GB" smtClean="0"/>
              <a:t>03/07/2022</a:t>
            </a:fld>
            <a:endParaRPr lang="en-GB"/>
          </a:p>
        </p:txBody>
      </p:sp>
      <p:sp>
        <p:nvSpPr>
          <p:cNvPr id="5" name="Footer Placeholder 4">
            <a:extLst>
              <a:ext uri="{FF2B5EF4-FFF2-40B4-BE49-F238E27FC236}">
                <a16:creationId xmlns:a16="http://schemas.microsoft.com/office/drawing/2014/main" id="{5DBAD957-423C-4B17-9F0D-9F0D912B60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4C793D-A2A6-4FD8-A486-87387CE8790F}"/>
              </a:ext>
            </a:extLst>
          </p:cNvPr>
          <p:cNvSpPr>
            <a:spLocks noGrp="1"/>
          </p:cNvSpPr>
          <p:nvPr>
            <p:ph type="sldNum" sz="quarter" idx="12"/>
          </p:nvPr>
        </p:nvSpPr>
        <p:spPr/>
        <p:txBody>
          <a:bodyPr/>
          <a:lstStyle/>
          <a:p>
            <a:fld id="{3C57C5CB-7CF6-4F1B-9CAD-4D6D6AB8F890}" type="slidenum">
              <a:rPr lang="en-GB" smtClean="0"/>
              <a:t>‹#›</a:t>
            </a:fld>
            <a:endParaRPr lang="en-GB"/>
          </a:p>
        </p:txBody>
      </p:sp>
    </p:spTree>
    <p:extLst>
      <p:ext uri="{BB962C8B-B14F-4D97-AF65-F5344CB8AC3E}">
        <p14:creationId xmlns:p14="http://schemas.microsoft.com/office/powerpoint/2010/main" val="21922789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D027784-9045-4B5E-AEA2-427AC65E426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D48A0ED-BF63-4574-A4E6-1690AE2B085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4F3E48-2EDC-4BDD-BE14-6C7C27F8692D}"/>
              </a:ext>
            </a:extLst>
          </p:cNvPr>
          <p:cNvSpPr>
            <a:spLocks noGrp="1"/>
          </p:cNvSpPr>
          <p:nvPr>
            <p:ph type="dt" sz="half" idx="10"/>
          </p:nvPr>
        </p:nvSpPr>
        <p:spPr/>
        <p:txBody>
          <a:bodyPr/>
          <a:lstStyle/>
          <a:p>
            <a:fld id="{B8C27AE7-0772-45A6-A478-D0F99A996CE7}" type="datetimeFigureOut">
              <a:rPr lang="en-GB" smtClean="0"/>
              <a:t>03/07/2022</a:t>
            </a:fld>
            <a:endParaRPr lang="en-GB"/>
          </a:p>
        </p:txBody>
      </p:sp>
      <p:sp>
        <p:nvSpPr>
          <p:cNvPr id="5" name="Footer Placeholder 4">
            <a:extLst>
              <a:ext uri="{FF2B5EF4-FFF2-40B4-BE49-F238E27FC236}">
                <a16:creationId xmlns:a16="http://schemas.microsoft.com/office/drawing/2014/main" id="{FDDC8E9F-A92B-4753-AA50-E6066572FD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C432B2-A097-4402-B572-E362B3A3FB22}"/>
              </a:ext>
            </a:extLst>
          </p:cNvPr>
          <p:cNvSpPr>
            <a:spLocks noGrp="1"/>
          </p:cNvSpPr>
          <p:nvPr>
            <p:ph type="sldNum" sz="quarter" idx="12"/>
          </p:nvPr>
        </p:nvSpPr>
        <p:spPr/>
        <p:txBody>
          <a:bodyPr/>
          <a:lstStyle/>
          <a:p>
            <a:fld id="{3C57C5CB-7CF6-4F1B-9CAD-4D6D6AB8F890}" type="slidenum">
              <a:rPr lang="en-GB" smtClean="0"/>
              <a:t>‹#›</a:t>
            </a:fld>
            <a:endParaRPr lang="en-GB"/>
          </a:p>
        </p:txBody>
      </p:sp>
    </p:spTree>
    <p:extLst>
      <p:ext uri="{BB962C8B-B14F-4D97-AF65-F5344CB8AC3E}">
        <p14:creationId xmlns:p14="http://schemas.microsoft.com/office/powerpoint/2010/main" val="6633707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Slide" type="title">
  <p:cSld name="Title Slide">
    <p:bg>
      <p:bgPr>
        <a:blipFill dpi="0" rotWithShape="0">
          <a:blip r:embed="rId2"/>
          <a:srcRect/>
          <a:stretch>
            <a:fillRect/>
          </a:stretch>
        </a:blipFill>
        <a:effectLst/>
      </p:bgPr>
    </p:bg>
    <p:spTree>
      <p:nvGrpSpPr>
        <p:cNvPr id="1" name="Shape 14"/>
        <p:cNvGrpSpPr/>
        <p:nvPr/>
      </p:nvGrpSpPr>
      <p:grpSpPr>
        <a:xfrm>
          <a:off x="0" y="0"/>
          <a:ext cx="0" cy="0"/>
          <a:chOff x="0" y="0"/>
          <a:chExt cx="0" cy="0"/>
        </a:xfrm>
      </p:grpSpPr>
      <p:sp>
        <p:nvSpPr>
          <p:cNvPr id="15" name="Google Shape;15;p2"/>
          <p:cNvSpPr txBox="1">
            <a:spLocks noGrp="1"/>
          </p:cNvSpPr>
          <p:nvPr>
            <p:ph type="ctrTitle"/>
          </p:nvPr>
        </p:nvSpPr>
        <p:spPr>
          <a:xfrm>
            <a:off x="911424" y="1988841"/>
            <a:ext cx="10363200" cy="1470025"/>
          </a:xfrm>
          <a:prstGeom prst="rect">
            <a:avLst/>
          </a:prstGeom>
          <a:noFill/>
          <a:ln>
            <a:noFill/>
          </a:ln>
        </p:spPr>
        <p:txBody>
          <a:bodyPr spcFirstLastPara="1">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r>
              <a:rPr lang="en-US"/>
              <a:t>Click to edit Master title style</a:t>
            </a:r>
            <a:endParaRPr/>
          </a:p>
        </p:txBody>
      </p:sp>
      <p:sp>
        <p:nvSpPr>
          <p:cNvPr id="16" name="Google Shape;16;p2"/>
          <p:cNvSpPr txBox="1">
            <a:spLocks noGrp="1"/>
          </p:cNvSpPr>
          <p:nvPr>
            <p:ph type="subTitle" idx="1"/>
          </p:nvPr>
        </p:nvSpPr>
        <p:spPr>
          <a:xfrm>
            <a:off x="1825824" y="3744615"/>
            <a:ext cx="8534400" cy="1752600"/>
          </a:xfrm>
          <a:prstGeom prst="rect">
            <a:avLst/>
          </a:prstGeom>
          <a:noFill/>
          <a:ln>
            <a:noFill/>
          </a:ln>
        </p:spPr>
        <p:txBody>
          <a:bodyPr spcFirstLastPara="1">
            <a:noAutofit/>
          </a:bodyPr>
          <a:lstStyle>
            <a:lvl1pPr lvl="0" algn="ctr">
              <a:lnSpc>
                <a:spcPct val="100000"/>
              </a:lnSpc>
              <a:spcBef>
                <a:spcPts val="640"/>
              </a:spcBef>
              <a:spcAft>
                <a:spcPts val="0"/>
              </a:spcAft>
              <a:buClr>
                <a:srgbClr val="888888"/>
              </a:buClr>
              <a:buSzPts val="3200"/>
              <a:buNone/>
              <a:defRPr>
                <a:solidFill>
                  <a:srgbClr val="888888"/>
                </a:solidFill>
              </a:defRPr>
            </a:lvl1pPr>
            <a:lvl2pPr lvl="1" algn="ctr">
              <a:lnSpc>
                <a:spcPct val="100000"/>
              </a:lnSpc>
              <a:spcBef>
                <a:spcPts val="560"/>
              </a:spcBef>
              <a:spcAft>
                <a:spcPts val="0"/>
              </a:spcAft>
              <a:buClr>
                <a:srgbClr val="888888"/>
              </a:buClr>
              <a:buSzPts val="2800"/>
              <a:buNone/>
              <a:defRPr>
                <a:solidFill>
                  <a:srgbClr val="888888"/>
                </a:solidFill>
              </a:defRPr>
            </a:lvl2pPr>
            <a:lvl3pPr lvl="2" algn="ctr">
              <a:lnSpc>
                <a:spcPct val="100000"/>
              </a:lnSpc>
              <a:spcBef>
                <a:spcPts val="480"/>
              </a:spcBef>
              <a:spcAft>
                <a:spcPts val="0"/>
              </a:spcAft>
              <a:buClr>
                <a:srgbClr val="888888"/>
              </a:buClr>
              <a:buSzPts val="2400"/>
              <a:buNone/>
              <a:defRPr>
                <a:solidFill>
                  <a:srgbClr val="888888"/>
                </a:solidFill>
              </a:defRPr>
            </a:lvl3pPr>
            <a:lvl4pPr lvl="3" algn="ctr">
              <a:lnSpc>
                <a:spcPct val="100000"/>
              </a:lnSpc>
              <a:spcBef>
                <a:spcPts val="400"/>
              </a:spcBef>
              <a:spcAft>
                <a:spcPts val="0"/>
              </a:spcAft>
              <a:buClr>
                <a:srgbClr val="888888"/>
              </a:buClr>
              <a:buSzPts val="2000"/>
              <a:buNone/>
              <a:defRPr>
                <a:solidFill>
                  <a:srgbClr val="888888"/>
                </a:solidFill>
              </a:defRPr>
            </a:lvl4pPr>
            <a:lvl5pPr lvl="4" algn="ctr">
              <a:lnSpc>
                <a:spcPct val="100000"/>
              </a:lnSpc>
              <a:spcBef>
                <a:spcPts val="400"/>
              </a:spcBef>
              <a:spcAft>
                <a:spcPts val="0"/>
              </a:spcAft>
              <a:buClr>
                <a:srgbClr val="888888"/>
              </a:buClr>
              <a:buSzPts val="2000"/>
              <a:buNone/>
              <a:defRPr>
                <a:solidFill>
                  <a:srgbClr val="888888"/>
                </a:solidFill>
              </a:defRPr>
            </a:lvl5pPr>
            <a:lvl6pPr lvl="5" algn="ctr">
              <a:lnSpc>
                <a:spcPct val="100000"/>
              </a:lnSpc>
              <a:spcBef>
                <a:spcPts val="400"/>
              </a:spcBef>
              <a:spcAft>
                <a:spcPts val="0"/>
              </a:spcAft>
              <a:buClr>
                <a:srgbClr val="888888"/>
              </a:buClr>
              <a:buSzPts val="2000"/>
              <a:buNone/>
              <a:defRPr>
                <a:solidFill>
                  <a:srgbClr val="888888"/>
                </a:solidFill>
              </a:defRPr>
            </a:lvl6pPr>
            <a:lvl7pPr lvl="6" algn="ctr">
              <a:lnSpc>
                <a:spcPct val="100000"/>
              </a:lnSpc>
              <a:spcBef>
                <a:spcPts val="400"/>
              </a:spcBef>
              <a:spcAft>
                <a:spcPts val="0"/>
              </a:spcAft>
              <a:buClr>
                <a:srgbClr val="888888"/>
              </a:buClr>
              <a:buSzPts val="2000"/>
              <a:buNone/>
              <a:defRPr>
                <a:solidFill>
                  <a:srgbClr val="888888"/>
                </a:solidFill>
              </a:defRPr>
            </a:lvl7pPr>
            <a:lvl8pPr lvl="7" algn="ctr">
              <a:lnSpc>
                <a:spcPct val="100000"/>
              </a:lnSpc>
              <a:spcBef>
                <a:spcPts val="400"/>
              </a:spcBef>
              <a:spcAft>
                <a:spcPts val="0"/>
              </a:spcAft>
              <a:buClr>
                <a:srgbClr val="888888"/>
              </a:buClr>
              <a:buSzPts val="2000"/>
              <a:buNone/>
              <a:defRPr>
                <a:solidFill>
                  <a:srgbClr val="888888"/>
                </a:solidFill>
              </a:defRPr>
            </a:lvl8pPr>
            <a:lvl9pPr lvl="8" algn="ctr">
              <a:lnSpc>
                <a:spcPct val="100000"/>
              </a:lnSpc>
              <a:spcBef>
                <a:spcPts val="400"/>
              </a:spcBef>
              <a:spcAft>
                <a:spcPts val="0"/>
              </a:spcAft>
              <a:buClr>
                <a:srgbClr val="888888"/>
              </a:buClr>
              <a:buSzPts val="2000"/>
              <a:buNone/>
              <a:defRPr>
                <a:solidFill>
                  <a:srgbClr val="888888"/>
                </a:solidFill>
              </a:defRPr>
            </a:lvl9pPr>
          </a:lstStyle>
          <a:p>
            <a:r>
              <a:rPr lang="en-US"/>
              <a:t>Click to edit Master subtitle style</a:t>
            </a:r>
            <a:endParaRPr/>
          </a:p>
        </p:txBody>
      </p:sp>
      <p:sp>
        <p:nvSpPr>
          <p:cNvPr id="4" name="Google Shape;17;p2">
            <a:extLst>
              <a:ext uri="{FF2B5EF4-FFF2-40B4-BE49-F238E27FC236}">
                <a16:creationId xmlns:a16="http://schemas.microsoft.com/office/drawing/2014/main" id="{F7B03F71-C767-4B0F-AE59-2ED442A4F9E5}"/>
              </a:ext>
            </a:extLst>
          </p:cNvPr>
          <p:cNvSpPr txBox="1">
            <a:spLocks noGrp="1"/>
          </p:cNvSpPr>
          <p:nvPr>
            <p:ph type="dt" idx="10"/>
          </p:nvPr>
        </p:nvSpPr>
        <p:spPr>
          <a:xfrm>
            <a:off x="527051" y="6524626"/>
            <a:ext cx="1295400" cy="219075"/>
          </a:xfrm>
        </p:spPr>
        <p:txBody>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pPr>
              <a:defRPr/>
            </a:pPr>
            <a:fld id="{63685332-DCD4-45A7-A8E9-A3FF418ED5EA}" type="datetimeFigureOut">
              <a:rPr lang="en-US"/>
              <a:pPr>
                <a:defRPr/>
              </a:pPr>
              <a:t>7/3/2022</a:t>
            </a:fld>
            <a:endParaRPr lang="en-US" dirty="0"/>
          </a:p>
        </p:txBody>
      </p:sp>
      <p:sp>
        <p:nvSpPr>
          <p:cNvPr id="5" name="Google Shape;18;p2">
            <a:extLst>
              <a:ext uri="{FF2B5EF4-FFF2-40B4-BE49-F238E27FC236}">
                <a16:creationId xmlns:a16="http://schemas.microsoft.com/office/drawing/2014/main" id="{607DE817-78B1-4188-B8BF-EA55E5F9F363}"/>
              </a:ext>
            </a:extLst>
          </p:cNvPr>
          <p:cNvSpPr txBox="1">
            <a:spLocks noGrp="1" noChangeArrowheads="1"/>
          </p:cNvSpPr>
          <p:nvPr>
            <p:ph type="ftr" idx="11"/>
          </p:nvPr>
        </p:nvSpPr>
        <p:spPr bwMode="auto">
          <a:xfrm>
            <a:off x="5520267" y="6381751"/>
            <a:ext cx="3860800" cy="365125"/>
          </a:xfrm>
          <a:prstGeom prst="rect">
            <a:avLst/>
          </a:prstGeom>
        </p:spPr>
        <p:txBody>
          <a:bodyPr vert="horz" wrap="square" lIns="91425" tIns="45700" rIns="91425" bIns="45700" numCol="1" anchor="t" anchorCtr="0" compatLnSpc="1">
            <a:prstTxWarp prst="textNoShape">
              <a:avLst/>
            </a:prstTxWarp>
          </a:bodyPr>
          <a:lstStyle>
            <a:lvl1pPr eaLnBrk="1" hangingPunct="1">
              <a:buClr>
                <a:srgbClr val="000000"/>
              </a:buClr>
              <a:buSzPts val="1400"/>
              <a:buFont typeface="Arial" panose="020B0604020202020204" pitchFamily="34" charset="0"/>
              <a:buNone/>
              <a:defRPr sz="1800">
                <a:latin typeface="Open Sans" charset="0"/>
                <a:cs typeface="Open Sans" charset="0"/>
                <a:sym typeface="Open Sans" charset="0"/>
              </a:defRPr>
            </a:lvl1pPr>
          </a:lstStyle>
          <a:p>
            <a:pPr>
              <a:defRPr/>
            </a:pPr>
            <a:endParaRPr lang="en-US"/>
          </a:p>
        </p:txBody>
      </p:sp>
      <p:sp>
        <p:nvSpPr>
          <p:cNvPr id="6" name="Google Shape;19;p2">
            <a:extLst>
              <a:ext uri="{FF2B5EF4-FFF2-40B4-BE49-F238E27FC236}">
                <a16:creationId xmlns:a16="http://schemas.microsoft.com/office/drawing/2014/main" id="{DD93B44E-F807-4E4B-82FB-0E0D547848C7}"/>
              </a:ext>
            </a:extLst>
          </p:cNvPr>
          <p:cNvSpPr txBox="1">
            <a:spLocks noGrp="1" noChangeArrowheads="1"/>
          </p:cNvSpPr>
          <p:nvPr>
            <p:ph type="sldNum" idx="12"/>
          </p:nvPr>
        </p:nvSpPr>
        <p:spPr/>
        <p:txBody>
          <a:bodyPr/>
          <a:lstStyle>
            <a:lvl1pPr>
              <a:defRPr/>
            </a:lvl1pPr>
          </a:lstStyle>
          <a:p>
            <a:pPr>
              <a:defRPr/>
            </a:pPr>
            <a:fld id="{93DCF318-1438-49F1-8BF5-96779EDF2E4A}" type="slidenum">
              <a:rPr lang="en-US"/>
              <a:pPr>
                <a:defRPr/>
              </a:pPr>
              <a:t>‹#›</a:t>
            </a:fld>
            <a:endParaRPr lang="en-US" dirty="0"/>
          </a:p>
        </p:txBody>
      </p:sp>
    </p:spTree>
    <p:extLst>
      <p:ext uri="{BB962C8B-B14F-4D97-AF65-F5344CB8AC3E}">
        <p14:creationId xmlns:p14="http://schemas.microsoft.com/office/powerpoint/2010/main" val="19028593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Content" type="obj">
  <p:cSld name="Title and Content">
    <p:spTree>
      <p:nvGrpSpPr>
        <p:cNvPr id="1" name="Shape 20"/>
        <p:cNvGrpSpPr/>
        <p:nvPr/>
      </p:nvGrpSpPr>
      <p:grpSpPr>
        <a:xfrm>
          <a:off x="0" y="0"/>
          <a:ext cx="0" cy="0"/>
          <a:chOff x="0" y="0"/>
          <a:chExt cx="0" cy="0"/>
        </a:xfrm>
      </p:grpSpPr>
      <p:sp>
        <p:nvSpPr>
          <p:cNvPr id="21" name="Google Shape;21;p3"/>
          <p:cNvSpPr txBox="1">
            <a:spLocks noGrp="1"/>
          </p:cNvSpPr>
          <p:nvPr>
            <p:ph type="title"/>
          </p:nvPr>
        </p:nvSpPr>
        <p:spPr>
          <a:xfrm>
            <a:off x="609600" y="274638"/>
            <a:ext cx="10972800" cy="1143000"/>
          </a:xfrm>
          <a:prstGeom prst="rect">
            <a:avLst/>
          </a:prstGeom>
          <a:noFill/>
          <a:ln>
            <a:noFill/>
          </a:ln>
        </p:spPr>
        <p:txBody>
          <a:bodyPr spcFirstLastPara="1">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r>
              <a:rPr lang="en-US"/>
              <a:t>Click to edit Master title style</a:t>
            </a:r>
            <a:endParaRPr/>
          </a:p>
        </p:txBody>
      </p:sp>
      <p:sp>
        <p:nvSpPr>
          <p:cNvPr id="22" name="Google Shape;22;p3"/>
          <p:cNvSpPr txBox="1">
            <a:spLocks noGrp="1"/>
          </p:cNvSpPr>
          <p:nvPr>
            <p:ph type="body" idx="1"/>
          </p:nvPr>
        </p:nvSpPr>
        <p:spPr>
          <a:xfrm>
            <a:off x="609600" y="1600201"/>
            <a:ext cx="10972800" cy="3917032"/>
          </a:xfrm>
          <a:prstGeom prst="rect">
            <a:avLst/>
          </a:prstGeom>
          <a:noFill/>
          <a:ln>
            <a:noFill/>
          </a:ln>
        </p:spPr>
        <p:txBody>
          <a:bodyPr spcFirstLastPara="1">
            <a:noAutofit/>
          </a:bodyPr>
          <a:lstStyle>
            <a:lvl1pPr marL="457200" lvl="0" indent="-342900" algn="l">
              <a:lnSpc>
                <a:spcPct val="100000"/>
              </a:lnSpc>
              <a:spcBef>
                <a:spcPts val="360"/>
              </a:spcBef>
              <a:spcAft>
                <a:spcPts val="0"/>
              </a:spcAft>
              <a:buClr>
                <a:schemeClr val="dk1"/>
              </a:buClr>
              <a:buSzPts val="1800"/>
              <a:buChar char="•"/>
              <a:defRPr/>
            </a:lvl1pPr>
            <a:lvl2pPr marL="914400" lvl="1" indent="-342900" algn="l">
              <a:lnSpc>
                <a:spcPct val="100000"/>
              </a:lnSpc>
              <a:spcBef>
                <a:spcPts val="360"/>
              </a:spcBef>
              <a:spcAft>
                <a:spcPts val="0"/>
              </a:spcAft>
              <a:buClr>
                <a:schemeClr val="dk1"/>
              </a:buClr>
              <a:buSzPts val="1800"/>
              <a:buChar char="–"/>
              <a:defRPr/>
            </a:lvl2pPr>
            <a:lvl3pPr marL="1371600" lvl="2" indent="-342900" algn="l">
              <a:lnSpc>
                <a:spcPct val="100000"/>
              </a:lnSpc>
              <a:spcBef>
                <a:spcPts val="360"/>
              </a:spcBef>
              <a:spcAft>
                <a:spcPts val="0"/>
              </a:spcAft>
              <a:buClr>
                <a:schemeClr val="dk1"/>
              </a:buClr>
              <a:buSzPts val="1800"/>
              <a:buChar char="•"/>
              <a:defRPr/>
            </a:lvl3pPr>
            <a:lvl4pPr marL="1828800" lvl="3" indent="-342900" algn="l">
              <a:lnSpc>
                <a:spcPct val="100000"/>
              </a:lnSpc>
              <a:spcBef>
                <a:spcPts val="360"/>
              </a:spcBef>
              <a:spcAft>
                <a:spcPts val="0"/>
              </a:spcAft>
              <a:buClr>
                <a:schemeClr val="dk1"/>
              </a:buClr>
              <a:buSzPts val="1800"/>
              <a:buChar char="–"/>
              <a:defRPr/>
            </a:lvl4pPr>
            <a:lvl5pPr marL="2286000" lvl="4" indent="-342900" algn="l">
              <a:lnSpc>
                <a:spcPct val="100000"/>
              </a:lnSpc>
              <a:spcBef>
                <a:spcPts val="360"/>
              </a:spcBef>
              <a:spcAft>
                <a:spcPts val="0"/>
              </a:spcAft>
              <a:buClr>
                <a:schemeClr val="dk1"/>
              </a:buClr>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pPr lvl="0"/>
            <a:r>
              <a:rPr lang="en-US"/>
              <a:t>Click to edit Master text styles</a:t>
            </a:r>
          </a:p>
        </p:txBody>
      </p:sp>
      <p:sp>
        <p:nvSpPr>
          <p:cNvPr id="4" name="Google Shape;23;p3">
            <a:extLst>
              <a:ext uri="{FF2B5EF4-FFF2-40B4-BE49-F238E27FC236}">
                <a16:creationId xmlns:a16="http://schemas.microsoft.com/office/drawing/2014/main" id="{E4F7EE75-BC28-4C64-B5D4-D64F1771D62B}"/>
              </a:ext>
            </a:extLst>
          </p:cNvPr>
          <p:cNvSpPr txBox="1">
            <a:spLocks noGrp="1"/>
          </p:cNvSpPr>
          <p:nvPr>
            <p:ph type="dt" idx="10"/>
          </p:nvPr>
        </p:nvSpPr>
        <p:spPr/>
        <p:txBody>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pPr>
              <a:defRPr/>
            </a:pPr>
            <a:fld id="{59BDC0D6-D28E-46EE-AB9F-D4DDA2F199EC}" type="datetimeFigureOut">
              <a:rPr lang="en-US"/>
              <a:pPr>
                <a:defRPr/>
              </a:pPr>
              <a:t>7/3/2022</a:t>
            </a:fld>
            <a:endParaRPr lang="en-US" dirty="0"/>
          </a:p>
        </p:txBody>
      </p:sp>
      <p:sp>
        <p:nvSpPr>
          <p:cNvPr id="5" name="Google Shape;24;p3">
            <a:extLst>
              <a:ext uri="{FF2B5EF4-FFF2-40B4-BE49-F238E27FC236}">
                <a16:creationId xmlns:a16="http://schemas.microsoft.com/office/drawing/2014/main" id="{45B25A4E-C54D-4260-91F7-DB15863E8076}"/>
              </a:ext>
            </a:extLst>
          </p:cNvPr>
          <p:cNvSpPr txBox="1">
            <a:spLocks noGrp="1" noChangeArrowheads="1"/>
          </p:cNvSpPr>
          <p:nvPr>
            <p:ph type="ftr" idx="11"/>
          </p:nvPr>
        </p:nvSpPr>
        <p:spPr bwMode="auto">
          <a:xfrm>
            <a:off x="4176184" y="6461126"/>
            <a:ext cx="3860800" cy="365125"/>
          </a:xfrm>
          <a:prstGeom prst="rect">
            <a:avLst/>
          </a:prstGeom>
        </p:spPr>
        <p:txBody>
          <a:bodyPr vert="horz" wrap="square" lIns="91425" tIns="45700" rIns="91425" bIns="45700" numCol="1" anchor="t" anchorCtr="0" compatLnSpc="1">
            <a:prstTxWarp prst="textNoShape">
              <a:avLst/>
            </a:prstTxWarp>
          </a:bodyPr>
          <a:lstStyle>
            <a:lvl1pPr eaLnBrk="1" hangingPunct="1">
              <a:buClr>
                <a:srgbClr val="000000"/>
              </a:buClr>
              <a:buSzPts val="1400"/>
              <a:buFont typeface="Arial" panose="020B0604020202020204" pitchFamily="34" charset="0"/>
              <a:buNone/>
              <a:defRPr sz="1800">
                <a:latin typeface="Open Sans" charset="0"/>
                <a:cs typeface="Open Sans" charset="0"/>
                <a:sym typeface="Open Sans" charset="0"/>
              </a:defRPr>
            </a:lvl1pPr>
          </a:lstStyle>
          <a:p>
            <a:pPr>
              <a:defRPr/>
            </a:pPr>
            <a:endParaRPr lang="en-US"/>
          </a:p>
        </p:txBody>
      </p:sp>
      <p:sp>
        <p:nvSpPr>
          <p:cNvPr id="6" name="Google Shape;25;p3">
            <a:extLst>
              <a:ext uri="{FF2B5EF4-FFF2-40B4-BE49-F238E27FC236}">
                <a16:creationId xmlns:a16="http://schemas.microsoft.com/office/drawing/2014/main" id="{D77D0B09-15F1-4A44-9824-848C5364D66A}"/>
              </a:ext>
            </a:extLst>
          </p:cNvPr>
          <p:cNvSpPr txBox="1">
            <a:spLocks noGrp="1" noChangeArrowheads="1"/>
          </p:cNvSpPr>
          <p:nvPr>
            <p:ph type="sldNum" idx="12"/>
          </p:nvPr>
        </p:nvSpPr>
        <p:spPr/>
        <p:txBody>
          <a:bodyPr/>
          <a:lstStyle>
            <a:lvl1pPr>
              <a:defRPr/>
            </a:lvl1pPr>
          </a:lstStyle>
          <a:p>
            <a:pPr>
              <a:defRPr/>
            </a:pPr>
            <a:fld id="{81AB4FCB-E854-424A-9A63-B85A55B4BA34}" type="slidenum">
              <a:rPr lang="en-US"/>
              <a:pPr>
                <a:defRPr/>
              </a:pPr>
              <a:t>‹#›</a:t>
            </a:fld>
            <a:endParaRPr lang="en-US"/>
          </a:p>
        </p:txBody>
      </p:sp>
    </p:spTree>
    <p:extLst>
      <p:ext uri="{BB962C8B-B14F-4D97-AF65-F5344CB8AC3E}">
        <p14:creationId xmlns:p14="http://schemas.microsoft.com/office/powerpoint/2010/main" val="8372850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26"/>
        <p:cNvGrpSpPr/>
        <p:nvPr/>
      </p:nvGrpSpPr>
      <p:grpSpPr>
        <a:xfrm>
          <a:off x="0" y="0"/>
          <a:ext cx="0" cy="0"/>
          <a:chOff x="0" y="0"/>
          <a:chExt cx="0" cy="0"/>
        </a:xfrm>
      </p:grpSpPr>
      <p:sp>
        <p:nvSpPr>
          <p:cNvPr id="2" name="Google Shape;12;p1">
            <a:extLst>
              <a:ext uri="{FF2B5EF4-FFF2-40B4-BE49-F238E27FC236}">
                <a16:creationId xmlns:a16="http://schemas.microsoft.com/office/drawing/2014/main" id="{169664F3-5BD4-4372-839F-DFB82845A19F}"/>
              </a:ext>
            </a:extLst>
          </p:cNvPr>
          <p:cNvSpPr txBox="1">
            <a:spLocks noGrp="1"/>
          </p:cNvSpPr>
          <p:nvPr>
            <p:ph type="dt" idx="11"/>
          </p:nvPr>
        </p:nvSpPr>
        <p:spPr>
          <a:ln/>
        </p:spPr>
        <p:txBody>
          <a:bodyPr/>
          <a:lstStyle>
            <a:lvl1pPr>
              <a:defRPr/>
            </a:lvl1pPr>
          </a:lstStyle>
          <a:p>
            <a:pPr>
              <a:defRPr/>
            </a:pPr>
            <a:fld id="{C51498C5-C3F3-42BB-B180-91BBE46D94FE}" type="datetimeFigureOut">
              <a:rPr lang="en-US"/>
              <a:pPr>
                <a:defRPr/>
              </a:pPr>
              <a:t>7/3/2022</a:t>
            </a:fld>
            <a:endParaRPr lang="en-US" dirty="0"/>
          </a:p>
        </p:txBody>
      </p:sp>
      <p:sp>
        <p:nvSpPr>
          <p:cNvPr id="3" name="Google Shape;13;p1">
            <a:extLst>
              <a:ext uri="{FF2B5EF4-FFF2-40B4-BE49-F238E27FC236}">
                <a16:creationId xmlns:a16="http://schemas.microsoft.com/office/drawing/2014/main" id="{2D5A33F3-F6E8-478A-82A8-43C782E6B26C}"/>
              </a:ext>
            </a:extLst>
          </p:cNvPr>
          <p:cNvSpPr txBox="1">
            <a:spLocks noGrp="1" noChangeArrowheads="1"/>
          </p:cNvSpPr>
          <p:nvPr>
            <p:ph type="sldNum" idx="13"/>
          </p:nvPr>
        </p:nvSpPr>
        <p:spPr>
          <a:ln/>
        </p:spPr>
        <p:txBody>
          <a:bodyPr/>
          <a:lstStyle>
            <a:lvl1pPr>
              <a:defRPr/>
            </a:lvl1pPr>
          </a:lstStyle>
          <a:p>
            <a:pPr>
              <a:defRPr/>
            </a:pPr>
            <a:fld id="{9002A40A-4FCA-4768-9ECF-49A42C10D02E}" type="slidenum">
              <a:rPr lang="en-US"/>
              <a:pPr>
                <a:defRPr/>
              </a:pPr>
              <a:t>‹#›</a:t>
            </a:fld>
            <a:endParaRPr lang="en-US"/>
          </a:p>
        </p:txBody>
      </p:sp>
    </p:spTree>
    <p:extLst>
      <p:ext uri="{BB962C8B-B14F-4D97-AF65-F5344CB8AC3E}">
        <p14:creationId xmlns:p14="http://schemas.microsoft.com/office/powerpoint/2010/main" val="36730275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29"/>
        <p:cNvGrpSpPr/>
        <p:nvPr/>
      </p:nvGrpSpPr>
      <p:grpSpPr>
        <a:xfrm>
          <a:off x="0" y="0"/>
          <a:ext cx="0" cy="0"/>
          <a:chOff x="0" y="0"/>
          <a:chExt cx="0" cy="0"/>
        </a:xfrm>
      </p:grpSpPr>
      <p:sp>
        <p:nvSpPr>
          <p:cNvPr id="30" name="Google Shape;30;p5"/>
          <p:cNvSpPr txBox="1">
            <a:spLocks noGrp="1"/>
          </p:cNvSpPr>
          <p:nvPr>
            <p:ph type="title"/>
          </p:nvPr>
        </p:nvSpPr>
        <p:spPr>
          <a:xfrm>
            <a:off x="911424" y="3993084"/>
            <a:ext cx="10363200" cy="1362075"/>
          </a:xfrm>
          <a:prstGeom prst="rect">
            <a:avLst/>
          </a:prstGeom>
          <a:noFill/>
          <a:ln>
            <a:noFill/>
          </a:ln>
        </p:spPr>
        <p:txBody>
          <a:bodyPr spcFirstLastPara="1" anchor="t">
            <a:noAutofit/>
          </a:bodyPr>
          <a:lstStyle>
            <a:lvl1pPr lvl="0" algn="l">
              <a:lnSpc>
                <a:spcPct val="100000"/>
              </a:lnSpc>
              <a:spcBef>
                <a:spcPts val="0"/>
              </a:spcBef>
              <a:spcAft>
                <a:spcPts val="0"/>
              </a:spcAft>
              <a:buSzPts val="1400"/>
              <a:buNone/>
              <a:defRPr sz="4000" b="1" cap="none"/>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r>
              <a:rPr lang="en-US"/>
              <a:t>Click to edit Master title style</a:t>
            </a:r>
            <a:endParaRPr/>
          </a:p>
        </p:txBody>
      </p:sp>
      <p:sp>
        <p:nvSpPr>
          <p:cNvPr id="31" name="Google Shape;31;p5"/>
          <p:cNvSpPr txBox="1">
            <a:spLocks noGrp="1"/>
          </p:cNvSpPr>
          <p:nvPr>
            <p:ph type="body" idx="1"/>
          </p:nvPr>
        </p:nvSpPr>
        <p:spPr>
          <a:xfrm>
            <a:off x="911424" y="2492897"/>
            <a:ext cx="10363200" cy="1500187"/>
          </a:xfrm>
          <a:prstGeom prst="rect">
            <a:avLst/>
          </a:prstGeom>
          <a:noFill/>
          <a:ln>
            <a:noFill/>
          </a:ln>
        </p:spPr>
        <p:txBody>
          <a:bodyPr spcFirstLastPara="1" anchor="b">
            <a:noAutofit/>
          </a:bodyPr>
          <a:lstStyle>
            <a:lvl1pPr marL="457200" lvl="0" indent="-228600" algn="l">
              <a:lnSpc>
                <a:spcPct val="100000"/>
              </a:lnSpc>
              <a:spcBef>
                <a:spcPts val="400"/>
              </a:spcBef>
              <a:spcAft>
                <a:spcPts val="0"/>
              </a:spcAft>
              <a:buClr>
                <a:srgbClr val="888888"/>
              </a:buClr>
              <a:buSzPts val="2000"/>
              <a:buNone/>
              <a:defRPr sz="2000">
                <a:solidFill>
                  <a:srgbClr val="888888"/>
                </a:solidFill>
              </a:defRPr>
            </a:lvl1pPr>
            <a:lvl2pPr marL="914400" lvl="1" indent="-228600" algn="l">
              <a:lnSpc>
                <a:spcPct val="100000"/>
              </a:lnSpc>
              <a:spcBef>
                <a:spcPts val="360"/>
              </a:spcBef>
              <a:spcAft>
                <a:spcPts val="0"/>
              </a:spcAft>
              <a:buClr>
                <a:srgbClr val="888888"/>
              </a:buClr>
              <a:buSzPts val="1800"/>
              <a:buNone/>
              <a:defRPr sz="1800">
                <a:solidFill>
                  <a:srgbClr val="888888"/>
                </a:solidFill>
              </a:defRPr>
            </a:lvl2pPr>
            <a:lvl3pPr marL="1371600" lvl="2" indent="-228600" algn="l">
              <a:lnSpc>
                <a:spcPct val="100000"/>
              </a:lnSpc>
              <a:spcBef>
                <a:spcPts val="320"/>
              </a:spcBef>
              <a:spcAft>
                <a:spcPts val="0"/>
              </a:spcAft>
              <a:buClr>
                <a:srgbClr val="888888"/>
              </a:buClr>
              <a:buSzPts val="1600"/>
              <a:buNone/>
              <a:defRPr sz="1600">
                <a:solidFill>
                  <a:srgbClr val="888888"/>
                </a:solidFill>
              </a:defRPr>
            </a:lvl3pPr>
            <a:lvl4pPr marL="1828800" lvl="3" indent="-228600" algn="l">
              <a:lnSpc>
                <a:spcPct val="100000"/>
              </a:lnSpc>
              <a:spcBef>
                <a:spcPts val="280"/>
              </a:spcBef>
              <a:spcAft>
                <a:spcPts val="0"/>
              </a:spcAft>
              <a:buClr>
                <a:srgbClr val="888888"/>
              </a:buClr>
              <a:buSzPts val="1400"/>
              <a:buNone/>
              <a:defRPr sz="1400">
                <a:solidFill>
                  <a:srgbClr val="888888"/>
                </a:solidFill>
              </a:defRPr>
            </a:lvl4pPr>
            <a:lvl5pPr marL="2286000" lvl="4" indent="-228600" algn="l">
              <a:lnSpc>
                <a:spcPct val="100000"/>
              </a:lnSpc>
              <a:spcBef>
                <a:spcPts val="280"/>
              </a:spcBef>
              <a:spcAft>
                <a:spcPts val="0"/>
              </a:spcAft>
              <a:buClr>
                <a:srgbClr val="888888"/>
              </a:buClr>
              <a:buSzPts val="1400"/>
              <a:buNone/>
              <a:defRPr sz="1400">
                <a:solidFill>
                  <a:srgbClr val="888888"/>
                </a:solidFill>
              </a:defRPr>
            </a:lvl5pPr>
            <a:lvl6pPr marL="2743200" lvl="5" indent="-228600" algn="l">
              <a:lnSpc>
                <a:spcPct val="100000"/>
              </a:lnSpc>
              <a:spcBef>
                <a:spcPts val="280"/>
              </a:spcBef>
              <a:spcAft>
                <a:spcPts val="0"/>
              </a:spcAft>
              <a:buClr>
                <a:srgbClr val="888888"/>
              </a:buClr>
              <a:buSzPts val="1400"/>
              <a:buNone/>
              <a:defRPr sz="1400">
                <a:solidFill>
                  <a:srgbClr val="888888"/>
                </a:solidFill>
              </a:defRPr>
            </a:lvl6pPr>
            <a:lvl7pPr marL="3200400" lvl="6" indent="-228600" algn="l">
              <a:lnSpc>
                <a:spcPct val="100000"/>
              </a:lnSpc>
              <a:spcBef>
                <a:spcPts val="280"/>
              </a:spcBef>
              <a:spcAft>
                <a:spcPts val="0"/>
              </a:spcAft>
              <a:buClr>
                <a:srgbClr val="888888"/>
              </a:buClr>
              <a:buSzPts val="1400"/>
              <a:buNone/>
              <a:defRPr sz="1400">
                <a:solidFill>
                  <a:srgbClr val="888888"/>
                </a:solidFill>
              </a:defRPr>
            </a:lvl7pPr>
            <a:lvl8pPr marL="3657600" lvl="7" indent="-228600" algn="l">
              <a:lnSpc>
                <a:spcPct val="100000"/>
              </a:lnSpc>
              <a:spcBef>
                <a:spcPts val="280"/>
              </a:spcBef>
              <a:spcAft>
                <a:spcPts val="0"/>
              </a:spcAft>
              <a:buClr>
                <a:srgbClr val="888888"/>
              </a:buClr>
              <a:buSzPts val="1400"/>
              <a:buNone/>
              <a:defRPr sz="1400">
                <a:solidFill>
                  <a:srgbClr val="888888"/>
                </a:solidFill>
              </a:defRPr>
            </a:lvl8pPr>
            <a:lvl9pPr marL="4114800" lvl="8" indent="-228600" algn="l">
              <a:lnSpc>
                <a:spcPct val="100000"/>
              </a:lnSpc>
              <a:spcBef>
                <a:spcPts val="280"/>
              </a:spcBef>
              <a:spcAft>
                <a:spcPts val="0"/>
              </a:spcAft>
              <a:buClr>
                <a:srgbClr val="888888"/>
              </a:buClr>
              <a:buSzPts val="1400"/>
              <a:buNone/>
              <a:defRPr sz="1400">
                <a:solidFill>
                  <a:srgbClr val="888888"/>
                </a:solidFill>
              </a:defRPr>
            </a:lvl9pPr>
          </a:lstStyle>
          <a:p>
            <a:pPr lvl="0"/>
            <a:r>
              <a:rPr lang="en-US"/>
              <a:t>Click to edit Master text styles</a:t>
            </a:r>
          </a:p>
        </p:txBody>
      </p:sp>
      <p:sp>
        <p:nvSpPr>
          <p:cNvPr id="4" name="Google Shape;12;p1">
            <a:extLst>
              <a:ext uri="{FF2B5EF4-FFF2-40B4-BE49-F238E27FC236}">
                <a16:creationId xmlns:a16="http://schemas.microsoft.com/office/drawing/2014/main" id="{9CC5B26E-21FE-4960-97EB-8A6133F6768C}"/>
              </a:ext>
            </a:extLst>
          </p:cNvPr>
          <p:cNvSpPr txBox="1">
            <a:spLocks noGrp="1"/>
          </p:cNvSpPr>
          <p:nvPr>
            <p:ph type="dt" idx="11"/>
          </p:nvPr>
        </p:nvSpPr>
        <p:spPr>
          <a:ln/>
        </p:spPr>
        <p:txBody>
          <a:bodyPr/>
          <a:lstStyle>
            <a:lvl1pPr>
              <a:defRPr/>
            </a:lvl1pPr>
          </a:lstStyle>
          <a:p>
            <a:pPr>
              <a:defRPr/>
            </a:pPr>
            <a:fld id="{67D32E88-DBAB-4719-B3B2-5309D2D34683}" type="datetimeFigureOut">
              <a:rPr lang="en-US"/>
              <a:pPr>
                <a:defRPr/>
              </a:pPr>
              <a:t>7/3/2022</a:t>
            </a:fld>
            <a:endParaRPr lang="en-US" dirty="0"/>
          </a:p>
        </p:txBody>
      </p:sp>
      <p:sp>
        <p:nvSpPr>
          <p:cNvPr id="5" name="Google Shape;13;p1">
            <a:extLst>
              <a:ext uri="{FF2B5EF4-FFF2-40B4-BE49-F238E27FC236}">
                <a16:creationId xmlns:a16="http://schemas.microsoft.com/office/drawing/2014/main" id="{332F2CE1-02DA-414C-B2E2-EF9BCF34CF92}"/>
              </a:ext>
            </a:extLst>
          </p:cNvPr>
          <p:cNvSpPr txBox="1">
            <a:spLocks noGrp="1" noChangeArrowheads="1"/>
          </p:cNvSpPr>
          <p:nvPr>
            <p:ph type="sldNum" idx="13"/>
          </p:nvPr>
        </p:nvSpPr>
        <p:spPr>
          <a:ln/>
        </p:spPr>
        <p:txBody>
          <a:bodyPr/>
          <a:lstStyle>
            <a:lvl1pPr>
              <a:defRPr/>
            </a:lvl1pPr>
          </a:lstStyle>
          <a:p>
            <a:pPr>
              <a:defRPr/>
            </a:pPr>
            <a:fld id="{F214D298-3D53-422F-9F92-D3697C15A70D}" type="slidenum">
              <a:rPr lang="en-US"/>
              <a:pPr>
                <a:defRPr/>
              </a:pPr>
              <a:t>‹#›</a:t>
            </a:fld>
            <a:endParaRPr lang="en-US"/>
          </a:p>
        </p:txBody>
      </p:sp>
    </p:spTree>
    <p:extLst>
      <p:ext uri="{BB962C8B-B14F-4D97-AF65-F5344CB8AC3E}">
        <p14:creationId xmlns:p14="http://schemas.microsoft.com/office/powerpoint/2010/main" val="33318154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wo Content" type="twoObj">
  <p:cSld name="Two Content">
    <p:spTree>
      <p:nvGrpSpPr>
        <p:cNvPr id="1" name="Shape 34"/>
        <p:cNvGrpSpPr/>
        <p:nvPr/>
      </p:nvGrpSpPr>
      <p:grpSpPr>
        <a:xfrm>
          <a:off x="0" y="0"/>
          <a:ext cx="0" cy="0"/>
          <a:chOff x="0" y="0"/>
          <a:chExt cx="0" cy="0"/>
        </a:xfrm>
      </p:grpSpPr>
      <p:sp>
        <p:nvSpPr>
          <p:cNvPr id="35" name="Google Shape;35;p6"/>
          <p:cNvSpPr txBox="1">
            <a:spLocks noGrp="1"/>
          </p:cNvSpPr>
          <p:nvPr>
            <p:ph type="title"/>
          </p:nvPr>
        </p:nvSpPr>
        <p:spPr>
          <a:xfrm>
            <a:off x="609600" y="274638"/>
            <a:ext cx="10972800" cy="1143000"/>
          </a:xfrm>
          <a:prstGeom prst="rect">
            <a:avLst/>
          </a:prstGeom>
          <a:noFill/>
          <a:ln>
            <a:noFill/>
          </a:ln>
        </p:spPr>
        <p:txBody>
          <a:bodyPr spcFirstLastPara="1">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r>
              <a:rPr lang="en-US"/>
              <a:t>Click to edit Master title style</a:t>
            </a:r>
            <a:endParaRPr/>
          </a:p>
        </p:txBody>
      </p:sp>
      <p:sp>
        <p:nvSpPr>
          <p:cNvPr id="36" name="Google Shape;36;p6"/>
          <p:cNvSpPr txBox="1">
            <a:spLocks noGrp="1"/>
          </p:cNvSpPr>
          <p:nvPr>
            <p:ph type="body" idx="1"/>
          </p:nvPr>
        </p:nvSpPr>
        <p:spPr>
          <a:xfrm>
            <a:off x="609600" y="1600201"/>
            <a:ext cx="5384800" cy="3989040"/>
          </a:xfrm>
          <a:prstGeom prst="rect">
            <a:avLst/>
          </a:prstGeom>
          <a:noFill/>
          <a:ln>
            <a:noFill/>
          </a:ln>
        </p:spPr>
        <p:txBody>
          <a:bodyPr spcFirstLastPara="1">
            <a:noAutofit/>
          </a:bodyPr>
          <a:lstStyle>
            <a:lvl1pPr marL="457200" lvl="0" indent="-406400" algn="l">
              <a:lnSpc>
                <a:spcPct val="100000"/>
              </a:lnSpc>
              <a:spcBef>
                <a:spcPts val="560"/>
              </a:spcBef>
              <a:spcAft>
                <a:spcPts val="0"/>
              </a:spcAft>
              <a:buClr>
                <a:schemeClr val="dk1"/>
              </a:buClr>
              <a:buSzPts val="2800"/>
              <a:buChar char="•"/>
              <a:defRPr sz="2800"/>
            </a:lvl1pPr>
            <a:lvl2pPr marL="914400" lvl="1" indent="-381000" algn="l">
              <a:lnSpc>
                <a:spcPct val="100000"/>
              </a:lnSpc>
              <a:spcBef>
                <a:spcPts val="480"/>
              </a:spcBef>
              <a:spcAft>
                <a:spcPts val="0"/>
              </a:spcAft>
              <a:buClr>
                <a:schemeClr val="dk1"/>
              </a:buClr>
              <a:buSzPts val="2400"/>
              <a:buChar char="–"/>
              <a:defRPr sz="2400"/>
            </a:lvl2pPr>
            <a:lvl3pPr marL="1371600" lvl="2" indent="-355600" algn="l">
              <a:lnSpc>
                <a:spcPct val="100000"/>
              </a:lnSpc>
              <a:spcBef>
                <a:spcPts val="400"/>
              </a:spcBef>
              <a:spcAft>
                <a:spcPts val="0"/>
              </a:spcAft>
              <a:buClr>
                <a:schemeClr val="dk1"/>
              </a:buClr>
              <a:buSzPts val="2000"/>
              <a:buChar char="•"/>
              <a:defRPr sz="2000"/>
            </a:lvl3pPr>
            <a:lvl4pPr marL="1828800" lvl="3" indent="-342900" algn="l">
              <a:lnSpc>
                <a:spcPct val="100000"/>
              </a:lnSpc>
              <a:spcBef>
                <a:spcPts val="360"/>
              </a:spcBef>
              <a:spcAft>
                <a:spcPts val="0"/>
              </a:spcAft>
              <a:buClr>
                <a:schemeClr val="dk1"/>
              </a:buClr>
              <a:buSzPts val="1800"/>
              <a:buChar char="–"/>
              <a:defRPr sz="1800"/>
            </a:lvl4pPr>
            <a:lvl5pPr marL="2286000" lvl="4" indent="-342900" algn="l">
              <a:lnSpc>
                <a:spcPct val="100000"/>
              </a:lnSpc>
              <a:spcBef>
                <a:spcPts val="360"/>
              </a:spcBef>
              <a:spcAft>
                <a:spcPts val="0"/>
              </a:spcAft>
              <a:buClr>
                <a:schemeClr val="dk1"/>
              </a:buClr>
              <a:buSzPts val="1800"/>
              <a:buChar char="»"/>
              <a:defRPr sz="1800"/>
            </a:lvl5pPr>
            <a:lvl6pPr marL="2743200" lvl="5" indent="-342900" algn="l">
              <a:lnSpc>
                <a:spcPct val="100000"/>
              </a:lnSpc>
              <a:spcBef>
                <a:spcPts val="360"/>
              </a:spcBef>
              <a:spcAft>
                <a:spcPts val="0"/>
              </a:spcAft>
              <a:buClr>
                <a:schemeClr val="dk1"/>
              </a:buClr>
              <a:buSzPts val="1800"/>
              <a:buChar char="•"/>
              <a:defRPr sz="1800"/>
            </a:lvl6pPr>
            <a:lvl7pPr marL="3200400" lvl="6" indent="-342900" algn="l">
              <a:lnSpc>
                <a:spcPct val="100000"/>
              </a:lnSpc>
              <a:spcBef>
                <a:spcPts val="360"/>
              </a:spcBef>
              <a:spcAft>
                <a:spcPts val="0"/>
              </a:spcAft>
              <a:buClr>
                <a:schemeClr val="dk1"/>
              </a:buClr>
              <a:buSzPts val="1800"/>
              <a:buChar char="•"/>
              <a:defRPr sz="1800"/>
            </a:lvl7pPr>
            <a:lvl8pPr marL="3657600" lvl="7" indent="-342900" algn="l">
              <a:lnSpc>
                <a:spcPct val="100000"/>
              </a:lnSpc>
              <a:spcBef>
                <a:spcPts val="360"/>
              </a:spcBef>
              <a:spcAft>
                <a:spcPts val="0"/>
              </a:spcAft>
              <a:buClr>
                <a:schemeClr val="dk1"/>
              </a:buClr>
              <a:buSzPts val="1800"/>
              <a:buChar char="•"/>
              <a:defRPr sz="1800"/>
            </a:lvl8pPr>
            <a:lvl9pPr marL="4114800" lvl="8" indent="-342900" algn="l">
              <a:lnSpc>
                <a:spcPct val="100000"/>
              </a:lnSpc>
              <a:spcBef>
                <a:spcPts val="360"/>
              </a:spcBef>
              <a:spcAft>
                <a:spcPts val="0"/>
              </a:spcAft>
              <a:buClr>
                <a:schemeClr val="dk1"/>
              </a:buClr>
              <a:buSzPts val="1800"/>
              <a:buChar char="•"/>
              <a:defRPr sz="1800"/>
            </a:lvl9pPr>
          </a:lstStyle>
          <a:p>
            <a:pPr lvl="0"/>
            <a:r>
              <a:rPr lang="en-US"/>
              <a:t>Click to edit Master text styles</a:t>
            </a:r>
          </a:p>
        </p:txBody>
      </p:sp>
      <p:sp>
        <p:nvSpPr>
          <p:cNvPr id="37" name="Google Shape;37;p6"/>
          <p:cNvSpPr txBox="1">
            <a:spLocks noGrp="1"/>
          </p:cNvSpPr>
          <p:nvPr>
            <p:ph type="body" idx="2"/>
          </p:nvPr>
        </p:nvSpPr>
        <p:spPr>
          <a:xfrm>
            <a:off x="6197600" y="1600201"/>
            <a:ext cx="5384800" cy="3989040"/>
          </a:xfrm>
          <a:prstGeom prst="rect">
            <a:avLst/>
          </a:prstGeom>
          <a:noFill/>
          <a:ln>
            <a:noFill/>
          </a:ln>
        </p:spPr>
        <p:txBody>
          <a:bodyPr spcFirstLastPara="1">
            <a:noAutofit/>
          </a:bodyPr>
          <a:lstStyle>
            <a:lvl1pPr marL="457200" lvl="0" indent="-406400" algn="l">
              <a:lnSpc>
                <a:spcPct val="100000"/>
              </a:lnSpc>
              <a:spcBef>
                <a:spcPts val="560"/>
              </a:spcBef>
              <a:spcAft>
                <a:spcPts val="0"/>
              </a:spcAft>
              <a:buClr>
                <a:schemeClr val="dk1"/>
              </a:buClr>
              <a:buSzPts val="2800"/>
              <a:buChar char="•"/>
              <a:defRPr sz="2800"/>
            </a:lvl1pPr>
            <a:lvl2pPr marL="914400" lvl="1" indent="-381000" algn="l">
              <a:lnSpc>
                <a:spcPct val="100000"/>
              </a:lnSpc>
              <a:spcBef>
                <a:spcPts val="480"/>
              </a:spcBef>
              <a:spcAft>
                <a:spcPts val="0"/>
              </a:spcAft>
              <a:buClr>
                <a:schemeClr val="dk1"/>
              </a:buClr>
              <a:buSzPts val="2400"/>
              <a:buChar char="–"/>
              <a:defRPr sz="2400"/>
            </a:lvl2pPr>
            <a:lvl3pPr marL="1371600" lvl="2" indent="-355600" algn="l">
              <a:lnSpc>
                <a:spcPct val="100000"/>
              </a:lnSpc>
              <a:spcBef>
                <a:spcPts val="400"/>
              </a:spcBef>
              <a:spcAft>
                <a:spcPts val="0"/>
              </a:spcAft>
              <a:buClr>
                <a:schemeClr val="dk1"/>
              </a:buClr>
              <a:buSzPts val="2000"/>
              <a:buChar char="•"/>
              <a:defRPr sz="2000"/>
            </a:lvl3pPr>
            <a:lvl4pPr marL="1828800" lvl="3" indent="-342900" algn="l">
              <a:lnSpc>
                <a:spcPct val="100000"/>
              </a:lnSpc>
              <a:spcBef>
                <a:spcPts val="360"/>
              </a:spcBef>
              <a:spcAft>
                <a:spcPts val="0"/>
              </a:spcAft>
              <a:buClr>
                <a:schemeClr val="dk1"/>
              </a:buClr>
              <a:buSzPts val="1800"/>
              <a:buChar char="–"/>
              <a:defRPr sz="1800"/>
            </a:lvl4pPr>
            <a:lvl5pPr marL="2286000" lvl="4" indent="-342900" algn="l">
              <a:lnSpc>
                <a:spcPct val="100000"/>
              </a:lnSpc>
              <a:spcBef>
                <a:spcPts val="360"/>
              </a:spcBef>
              <a:spcAft>
                <a:spcPts val="0"/>
              </a:spcAft>
              <a:buClr>
                <a:schemeClr val="dk1"/>
              </a:buClr>
              <a:buSzPts val="1800"/>
              <a:buChar char="»"/>
              <a:defRPr sz="1800"/>
            </a:lvl5pPr>
            <a:lvl6pPr marL="2743200" lvl="5" indent="-342900" algn="l">
              <a:lnSpc>
                <a:spcPct val="100000"/>
              </a:lnSpc>
              <a:spcBef>
                <a:spcPts val="360"/>
              </a:spcBef>
              <a:spcAft>
                <a:spcPts val="0"/>
              </a:spcAft>
              <a:buClr>
                <a:schemeClr val="dk1"/>
              </a:buClr>
              <a:buSzPts val="1800"/>
              <a:buChar char="•"/>
              <a:defRPr sz="1800"/>
            </a:lvl6pPr>
            <a:lvl7pPr marL="3200400" lvl="6" indent="-342900" algn="l">
              <a:lnSpc>
                <a:spcPct val="100000"/>
              </a:lnSpc>
              <a:spcBef>
                <a:spcPts val="360"/>
              </a:spcBef>
              <a:spcAft>
                <a:spcPts val="0"/>
              </a:spcAft>
              <a:buClr>
                <a:schemeClr val="dk1"/>
              </a:buClr>
              <a:buSzPts val="1800"/>
              <a:buChar char="•"/>
              <a:defRPr sz="1800"/>
            </a:lvl7pPr>
            <a:lvl8pPr marL="3657600" lvl="7" indent="-342900" algn="l">
              <a:lnSpc>
                <a:spcPct val="100000"/>
              </a:lnSpc>
              <a:spcBef>
                <a:spcPts val="360"/>
              </a:spcBef>
              <a:spcAft>
                <a:spcPts val="0"/>
              </a:spcAft>
              <a:buClr>
                <a:schemeClr val="dk1"/>
              </a:buClr>
              <a:buSzPts val="1800"/>
              <a:buChar char="•"/>
              <a:defRPr sz="1800"/>
            </a:lvl8pPr>
            <a:lvl9pPr marL="4114800" lvl="8" indent="-342900" algn="l">
              <a:lnSpc>
                <a:spcPct val="100000"/>
              </a:lnSpc>
              <a:spcBef>
                <a:spcPts val="360"/>
              </a:spcBef>
              <a:spcAft>
                <a:spcPts val="0"/>
              </a:spcAft>
              <a:buClr>
                <a:schemeClr val="dk1"/>
              </a:buClr>
              <a:buSzPts val="1800"/>
              <a:buChar char="•"/>
              <a:defRPr sz="1800"/>
            </a:lvl9pPr>
          </a:lstStyle>
          <a:p>
            <a:pPr lvl="0"/>
            <a:r>
              <a:rPr lang="en-US"/>
              <a:t>Click to edit Master text styles</a:t>
            </a:r>
          </a:p>
        </p:txBody>
      </p:sp>
      <p:sp>
        <p:nvSpPr>
          <p:cNvPr id="5" name="Google Shape;12;p1">
            <a:extLst>
              <a:ext uri="{FF2B5EF4-FFF2-40B4-BE49-F238E27FC236}">
                <a16:creationId xmlns:a16="http://schemas.microsoft.com/office/drawing/2014/main" id="{890AD734-9116-4D2D-B5CB-2177B2C9343F}"/>
              </a:ext>
            </a:extLst>
          </p:cNvPr>
          <p:cNvSpPr txBox="1">
            <a:spLocks noGrp="1"/>
          </p:cNvSpPr>
          <p:nvPr>
            <p:ph type="dt" idx="11"/>
          </p:nvPr>
        </p:nvSpPr>
        <p:spPr>
          <a:ln/>
        </p:spPr>
        <p:txBody>
          <a:bodyPr/>
          <a:lstStyle>
            <a:lvl1pPr>
              <a:defRPr/>
            </a:lvl1pPr>
          </a:lstStyle>
          <a:p>
            <a:pPr>
              <a:defRPr/>
            </a:pPr>
            <a:fld id="{18404BF4-FFBD-4FAE-850C-1B72527E7D61}" type="datetimeFigureOut">
              <a:rPr lang="en-US"/>
              <a:pPr>
                <a:defRPr/>
              </a:pPr>
              <a:t>7/3/2022</a:t>
            </a:fld>
            <a:endParaRPr lang="en-US" dirty="0"/>
          </a:p>
        </p:txBody>
      </p:sp>
      <p:sp>
        <p:nvSpPr>
          <p:cNvPr id="6" name="Google Shape;13;p1">
            <a:extLst>
              <a:ext uri="{FF2B5EF4-FFF2-40B4-BE49-F238E27FC236}">
                <a16:creationId xmlns:a16="http://schemas.microsoft.com/office/drawing/2014/main" id="{22528A94-5EEB-4C79-8E2B-FDD3B1180276}"/>
              </a:ext>
            </a:extLst>
          </p:cNvPr>
          <p:cNvSpPr txBox="1">
            <a:spLocks noGrp="1" noChangeArrowheads="1"/>
          </p:cNvSpPr>
          <p:nvPr>
            <p:ph type="sldNum" idx="13"/>
          </p:nvPr>
        </p:nvSpPr>
        <p:spPr>
          <a:ln/>
        </p:spPr>
        <p:txBody>
          <a:bodyPr/>
          <a:lstStyle>
            <a:lvl1pPr>
              <a:defRPr/>
            </a:lvl1pPr>
          </a:lstStyle>
          <a:p>
            <a:pPr>
              <a:defRPr/>
            </a:pPr>
            <a:fld id="{71F6011C-081A-4E48-8CE4-67098EDBCD8D}" type="slidenum">
              <a:rPr lang="en-US"/>
              <a:pPr>
                <a:defRPr/>
              </a:pPr>
              <a:t>‹#›</a:t>
            </a:fld>
            <a:endParaRPr lang="en-US"/>
          </a:p>
        </p:txBody>
      </p:sp>
    </p:spTree>
    <p:extLst>
      <p:ext uri="{BB962C8B-B14F-4D97-AF65-F5344CB8AC3E}">
        <p14:creationId xmlns:p14="http://schemas.microsoft.com/office/powerpoint/2010/main" val="40472068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Comparison" type="twoTxTwoObj">
  <p:cSld name="Comparison">
    <p:spTree>
      <p:nvGrpSpPr>
        <p:cNvPr id="1" name="Shape 40"/>
        <p:cNvGrpSpPr/>
        <p:nvPr/>
      </p:nvGrpSpPr>
      <p:grpSpPr>
        <a:xfrm>
          <a:off x="0" y="0"/>
          <a:ext cx="0" cy="0"/>
          <a:chOff x="0" y="0"/>
          <a:chExt cx="0" cy="0"/>
        </a:xfrm>
      </p:grpSpPr>
      <p:sp>
        <p:nvSpPr>
          <p:cNvPr id="41" name="Google Shape;41;p7"/>
          <p:cNvSpPr txBox="1">
            <a:spLocks noGrp="1"/>
          </p:cNvSpPr>
          <p:nvPr>
            <p:ph type="title"/>
          </p:nvPr>
        </p:nvSpPr>
        <p:spPr>
          <a:xfrm>
            <a:off x="609600" y="274638"/>
            <a:ext cx="10972800" cy="1143000"/>
          </a:xfrm>
          <a:prstGeom prst="rect">
            <a:avLst/>
          </a:prstGeom>
          <a:noFill/>
          <a:ln>
            <a:noFill/>
          </a:ln>
        </p:spPr>
        <p:txBody>
          <a:bodyPr spcFirstLastPara="1">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r>
              <a:rPr lang="en-US"/>
              <a:t>Click to edit Master title style</a:t>
            </a:r>
            <a:endParaRPr/>
          </a:p>
        </p:txBody>
      </p:sp>
      <p:sp>
        <p:nvSpPr>
          <p:cNvPr id="42" name="Google Shape;42;p7"/>
          <p:cNvSpPr txBox="1">
            <a:spLocks noGrp="1"/>
          </p:cNvSpPr>
          <p:nvPr>
            <p:ph type="body" idx="1"/>
          </p:nvPr>
        </p:nvSpPr>
        <p:spPr>
          <a:xfrm>
            <a:off x="609600" y="1535113"/>
            <a:ext cx="5386917" cy="639762"/>
          </a:xfrm>
          <a:prstGeom prst="rect">
            <a:avLst/>
          </a:prstGeom>
          <a:noFill/>
          <a:ln>
            <a:noFill/>
          </a:ln>
        </p:spPr>
        <p:txBody>
          <a:bodyPr spcFirstLastPara="1" anchor="b">
            <a:noAutofit/>
          </a:bodyPr>
          <a:lstStyle>
            <a:lvl1pPr marL="457200" lvl="0" indent="-228600" algn="l">
              <a:lnSpc>
                <a:spcPct val="100000"/>
              </a:lnSpc>
              <a:spcBef>
                <a:spcPts val="480"/>
              </a:spcBef>
              <a:spcAft>
                <a:spcPts val="0"/>
              </a:spcAft>
              <a:buClr>
                <a:schemeClr val="dk1"/>
              </a:buClr>
              <a:buSzPts val="2400"/>
              <a:buNone/>
              <a:defRPr sz="2400" b="1"/>
            </a:lvl1pPr>
            <a:lvl2pPr marL="914400" lvl="1" indent="-228600" algn="l">
              <a:lnSpc>
                <a:spcPct val="100000"/>
              </a:lnSpc>
              <a:spcBef>
                <a:spcPts val="400"/>
              </a:spcBef>
              <a:spcAft>
                <a:spcPts val="0"/>
              </a:spcAft>
              <a:buClr>
                <a:schemeClr val="dk1"/>
              </a:buClr>
              <a:buSzPts val="2000"/>
              <a:buNone/>
              <a:defRPr sz="2000" b="1"/>
            </a:lvl2pPr>
            <a:lvl3pPr marL="1371600" lvl="2" indent="-228600" algn="l">
              <a:lnSpc>
                <a:spcPct val="100000"/>
              </a:lnSpc>
              <a:spcBef>
                <a:spcPts val="360"/>
              </a:spcBef>
              <a:spcAft>
                <a:spcPts val="0"/>
              </a:spcAft>
              <a:buClr>
                <a:schemeClr val="dk1"/>
              </a:buClr>
              <a:buSzPts val="1800"/>
              <a:buNone/>
              <a:defRPr sz="1800" b="1"/>
            </a:lvl3pPr>
            <a:lvl4pPr marL="1828800" lvl="3" indent="-228600" algn="l">
              <a:lnSpc>
                <a:spcPct val="100000"/>
              </a:lnSpc>
              <a:spcBef>
                <a:spcPts val="320"/>
              </a:spcBef>
              <a:spcAft>
                <a:spcPts val="0"/>
              </a:spcAft>
              <a:buClr>
                <a:schemeClr val="dk1"/>
              </a:buClr>
              <a:buSzPts val="1600"/>
              <a:buNone/>
              <a:defRPr sz="1600" b="1"/>
            </a:lvl4pPr>
            <a:lvl5pPr marL="2286000" lvl="4" indent="-228600" algn="l">
              <a:lnSpc>
                <a:spcPct val="100000"/>
              </a:lnSpc>
              <a:spcBef>
                <a:spcPts val="320"/>
              </a:spcBef>
              <a:spcAft>
                <a:spcPts val="0"/>
              </a:spcAft>
              <a:buClr>
                <a:schemeClr val="dk1"/>
              </a:buClr>
              <a:buSzPts val="1600"/>
              <a:buNone/>
              <a:defRPr sz="1600" b="1"/>
            </a:lvl5pPr>
            <a:lvl6pPr marL="2743200" lvl="5" indent="-228600" algn="l">
              <a:lnSpc>
                <a:spcPct val="100000"/>
              </a:lnSpc>
              <a:spcBef>
                <a:spcPts val="320"/>
              </a:spcBef>
              <a:spcAft>
                <a:spcPts val="0"/>
              </a:spcAft>
              <a:buClr>
                <a:schemeClr val="dk1"/>
              </a:buClr>
              <a:buSzPts val="1600"/>
              <a:buNone/>
              <a:defRPr sz="1600" b="1"/>
            </a:lvl6pPr>
            <a:lvl7pPr marL="3200400" lvl="6" indent="-228600" algn="l">
              <a:lnSpc>
                <a:spcPct val="100000"/>
              </a:lnSpc>
              <a:spcBef>
                <a:spcPts val="320"/>
              </a:spcBef>
              <a:spcAft>
                <a:spcPts val="0"/>
              </a:spcAft>
              <a:buClr>
                <a:schemeClr val="dk1"/>
              </a:buClr>
              <a:buSzPts val="1600"/>
              <a:buNone/>
              <a:defRPr sz="1600" b="1"/>
            </a:lvl7pPr>
            <a:lvl8pPr marL="3657600" lvl="7" indent="-228600" algn="l">
              <a:lnSpc>
                <a:spcPct val="100000"/>
              </a:lnSpc>
              <a:spcBef>
                <a:spcPts val="320"/>
              </a:spcBef>
              <a:spcAft>
                <a:spcPts val="0"/>
              </a:spcAft>
              <a:buClr>
                <a:schemeClr val="dk1"/>
              </a:buClr>
              <a:buSzPts val="1600"/>
              <a:buNone/>
              <a:defRPr sz="1600" b="1"/>
            </a:lvl8pPr>
            <a:lvl9pPr marL="4114800" lvl="8" indent="-228600" algn="l">
              <a:lnSpc>
                <a:spcPct val="100000"/>
              </a:lnSpc>
              <a:spcBef>
                <a:spcPts val="320"/>
              </a:spcBef>
              <a:spcAft>
                <a:spcPts val="0"/>
              </a:spcAft>
              <a:buClr>
                <a:schemeClr val="dk1"/>
              </a:buClr>
              <a:buSzPts val="1600"/>
              <a:buNone/>
              <a:defRPr sz="1600" b="1"/>
            </a:lvl9pPr>
          </a:lstStyle>
          <a:p>
            <a:pPr lvl="0"/>
            <a:r>
              <a:rPr lang="en-US"/>
              <a:t>Click to edit Master text styles</a:t>
            </a:r>
          </a:p>
        </p:txBody>
      </p:sp>
      <p:sp>
        <p:nvSpPr>
          <p:cNvPr id="43" name="Google Shape;43;p7"/>
          <p:cNvSpPr txBox="1">
            <a:spLocks noGrp="1"/>
          </p:cNvSpPr>
          <p:nvPr>
            <p:ph type="body" idx="2"/>
          </p:nvPr>
        </p:nvSpPr>
        <p:spPr>
          <a:xfrm>
            <a:off x="609600" y="2174876"/>
            <a:ext cx="5386917" cy="3414365"/>
          </a:xfrm>
          <a:prstGeom prst="rect">
            <a:avLst/>
          </a:prstGeom>
          <a:noFill/>
          <a:ln>
            <a:noFill/>
          </a:ln>
        </p:spPr>
        <p:txBody>
          <a:bodyPr spcFirstLastPara="1">
            <a:noAutofit/>
          </a:bodyPr>
          <a:lstStyle>
            <a:lvl1pPr marL="457200" lvl="0" indent="-381000" algn="l">
              <a:lnSpc>
                <a:spcPct val="100000"/>
              </a:lnSpc>
              <a:spcBef>
                <a:spcPts val="480"/>
              </a:spcBef>
              <a:spcAft>
                <a:spcPts val="0"/>
              </a:spcAft>
              <a:buClr>
                <a:schemeClr val="dk1"/>
              </a:buClr>
              <a:buSzPts val="2400"/>
              <a:buChar char="•"/>
              <a:defRPr sz="2400"/>
            </a:lvl1pPr>
            <a:lvl2pPr marL="914400" lvl="1" indent="-355600" algn="l">
              <a:lnSpc>
                <a:spcPct val="100000"/>
              </a:lnSpc>
              <a:spcBef>
                <a:spcPts val="400"/>
              </a:spcBef>
              <a:spcAft>
                <a:spcPts val="0"/>
              </a:spcAft>
              <a:buClr>
                <a:schemeClr val="dk1"/>
              </a:buClr>
              <a:buSzPts val="2000"/>
              <a:buChar char="–"/>
              <a:defRPr sz="2000"/>
            </a:lvl2pPr>
            <a:lvl3pPr marL="1371600" lvl="2" indent="-342900" algn="l">
              <a:lnSpc>
                <a:spcPct val="100000"/>
              </a:lnSpc>
              <a:spcBef>
                <a:spcPts val="360"/>
              </a:spcBef>
              <a:spcAft>
                <a:spcPts val="0"/>
              </a:spcAft>
              <a:buClr>
                <a:schemeClr val="dk1"/>
              </a:buClr>
              <a:buSzPts val="1800"/>
              <a:buChar char="•"/>
              <a:defRPr sz="1800"/>
            </a:lvl3pPr>
            <a:lvl4pPr marL="1828800" lvl="3" indent="-330200" algn="l">
              <a:lnSpc>
                <a:spcPct val="100000"/>
              </a:lnSpc>
              <a:spcBef>
                <a:spcPts val="320"/>
              </a:spcBef>
              <a:spcAft>
                <a:spcPts val="0"/>
              </a:spcAft>
              <a:buClr>
                <a:schemeClr val="dk1"/>
              </a:buClr>
              <a:buSzPts val="1600"/>
              <a:buChar char="–"/>
              <a:defRPr sz="1600"/>
            </a:lvl4pPr>
            <a:lvl5pPr marL="2286000" lvl="4" indent="-330200" algn="l">
              <a:lnSpc>
                <a:spcPct val="100000"/>
              </a:lnSpc>
              <a:spcBef>
                <a:spcPts val="320"/>
              </a:spcBef>
              <a:spcAft>
                <a:spcPts val="0"/>
              </a:spcAft>
              <a:buClr>
                <a:schemeClr val="dk1"/>
              </a:buClr>
              <a:buSzPts val="1600"/>
              <a:buChar char="»"/>
              <a:defRPr sz="1600"/>
            </a:lvl5pPr>
            <a:lvl6pPr marL="2743200" lvl="5" indent="-330200" algn="l">
              <a:lnSpc>
                <a:spcPct val="100000"/>
              </a:lnSpc>
              <a:spcBef>
                <a:spcPts val="320"/>
              </a:spcBef>
              <a:spcAft>
                <a:spcPts val="0"/>
              </a:spcAft>
              <a:buClr>
                <a:schemeClr val="dk1"/>
              </a:buClr>
              <a:buSzPts val="1600"/>
              <a:buChar char="•"/>
              <a:defRPr sz="1600"/>
            </a:lvl6pPr>
            <a:lvl7pPr marL="3200400" lvl="6" indent="-330200" algn="l">
              <a:lnSpc>
                <a:spcPct val="100000"/>
              </a:lnSpc>
              <a:spcBef>
                <a:spcPts val="320"/>
              </a:spcBef>
              <a:spcAft>
                <a:spcPts val="0"/>
              </a:spcAft>
              <a:buClr>
                <a:schemeClr val="dk1"/>
              </a:buClr>
              <a:buSzPts val="1600"/>
              <a:buChar char="•"/>
              <a:defRPr sz="1600"/>
            </a:lvl7pPr>
            <a:lvl8pPr marL="3657600" lvl="7" indent="-330200" algn="l">
              <a:lnSpc>
                <a:spcPct val="100000"/>
              </a:lnSpc>
              <a:spcBef>
                <a:spcPts val="320"/>
              </a:spcBef>
              <a:spcAft>
                <a:spcPts val="0"/>
              </a:spcAft>
              <a:buClr>
                <a:schemeClr val="dk1"/>
              </a:buClr>
              <a:buSzPts val="1600"/>
              <a:buChar char="•"/>
              <a:defRPr sz="1600"/>
            </a:lvl8pPr>
            <a:lvl9pPr marL="4114800" lvl="8" indent="-330200" algn="l">
              <a:lnSpc>
                <a:spcPct val="100000"/>
              </a:lnSpc>
              <a:spcBef>
                <a:spcPts val="320"/>
              </a:spcBef>
              <a:spcAft>
                <a:spcPts val="0"/>
              </a:spcAft>
              <a:buClr>
                <a:schemeClr val="dk1"/>
              </a:buClr>
              <a:buSzPts val="1600"/>
              <a:buChar char="•"/>
              <a:defRPr sz="1600"/>
            </a:lvl9pPr>
          </a:lstStyle>
          <a:p>
            <a:pPr lvl="0"/>
            <a:r>
              <a:rPr lang="en-US"/>
              <a:t>Click to edit Master text styles</a:t>
            </a:r>
          </a:p>
        </p:txBody>
      </p:sp>
      <p:sp>
        <p:nvSpPr>
          <p:cNvPr id="44" name="Google Shape;44;p7"/>
          <p:cNvSpPr txBox="1">
            <a:spLocks noGrp="1"/>
          </p:cNvSpPr>
          <p:nvPr>
            <p:ph type="body" idx="3"/>
          </p:nvPr>
        </p:nvSpPr>
        <p:spPr>
          <a:xfrm>
            <a:off x="6193368" y="1535113"/>
            <a:ext cx="5389033" cy="639762"/>
          </a:xfrm>
          <a:prstGeom prst="rect">
            <a:avLst/>
          </a:prstGeom>
          <a:noFill/>
          <a:ln>
            <a:noFill/>
          </a:ln>
        </p:spPr>
        <p:txBody>
          <a:bodyPr spcFirstLastPara="1" anchor="b">
            <a:noAutofit/>
          </a:bodyPr>
          <a:lstStyle>
            <a:lvl1pPr marL="457200" lvl="0" indent="-228600" algn="l">
              <a:lnSpc>
                <a:spcPct val="100000"/>
              </a:lnSpc>
              <a:spcBef>
                <a:spcPts val="480"/>
              </a:spcBef>
              <a:spcAft>
                <a:spcPts val="0"/>
              </a:spcAft>
              <a:buClr>
                <a:schemeClr val="dk1"/>
              </a:buClr>
              <a:buSzPts val="2400"/>
              <a:buNone/>
              <a:defRPr sz="2400" b="1"/>
            </a:lvl1pPr>
            <a:lvl2pPr marL="914400" lvl="1" indent="-228600" algn="l">
              <a:lnSpc>
                <a:spcPct val="100000"/>
              </a:lnSpc>
              <a:spcBef>
                <a:spcPts val="400"/>
              </a:spcBef>
              <a:spcAft>
                <a:spcPts val="0"/>
              </a:spcAft>
              <a:buClr>
                <a:schemeClr val="dk1"/>
              </a:buClr>
              <a:buSzPts val="2000"/>
              <a:buNone/>
              <a:defRPr sz="2000" b="1"/>
            </a:lvl2pPr>
            <a:lvl3pPr marL="1371600" lvl="2" indent="-228600" algn="l">
              <a:lnSpc>
                <a:spcPct val="100000"/>
              </a:lnSpc>
              <a:spcBef>
                <a:spcPts val="360"/>
              </a:spcBef>
              <a:spcAft>
                <a:spcPts val="0"/>
              </a:spcAft>
              <a:buClr>
                <a:schemeClr val="dk1"/>
              </a:buClr>
              <a:buSzPts val="1800"/>
              <a:buNone/>
              <a:defRPr sz="1800" b="1"/>
            </a:lvl3pPr>
            <a:lvl4pPr marL="1828800" lvl="3" indent="-228600" algn="l">
              <a:lnSpc>
                <a:spcPct val="100000"/>
              </a:lnSpc>
              <a:spcBef>
                <a:spcPts val="320"/>
              </a:spcBef>
              <a:spcAft>
                <a:spcPts val="0"/>
              </a:spcAft>
              <a:buClr>
                <a:schemeClr val="dk1"/>
              </a:buClr>
              <a:buSzPts val="1600"/>
              <a:buNone/>
              <a:defRPr sz="1600" b="1"/>
            </a:lvl4pPr>
            <a:lvl5pPr marL="2286000" lvl="4" indent="-228600" algn="l">
              <a:lnSpc>
                <a:spcPct val="100000"/>
              </a:lnSpc>
              <a:spcBef>
                <a:spcPts val="320"/>
              </a:spcBef>
              <a:spcAft>
                <a:spcPts val="0"/>
              </a:spcAft>
              <a:buClr>
                <a:schemeClr val="dk1"/>
              </a:buClr>
              <a:buSzPts val="1600"/>
              <a:buNone/>
              <a:defRPr sz="1600" b="1"/>
            </a:lvl5pPr>
            <a:lvl6pPr marL="2743200" lvl="5" indent="-228600" algn="l">
              <a:lnSpc>
                <a:spcPct val="100000"/>
              </a:lnSpc>
              <a:spcBef>
                <a:spcPts val="320"/>
              </a:spcBef>
              <a:spcAft>
                <a:spcPts val="0"/>
              </a:spcAft>
              <a:buClr>
                <a:schemeClr val="dk1"/>
              </a:buClr>
              <a:buSzPts val="1600"/>
              <a:buNone/>
              <a:defRPr sz="1600" b="1"/>
            </a:lvl6pPr>
            <a:lvl7pPr marL="3200400" lvl="6" indent="-228600" algn="l">
              <a:lnSpc>
                <a:spcPct val="100000"/>
              </a:lnSpc>
              <a:spcBef>
                <a:spcPts val="320"/>
              </a:spcBef>
              <a:spcAft>
                <a:spcPts val="0"/>
              </a:spcAft>
              <a:buClr>
                <a:schemeClr val="dk1"/>
              </a:buClr>
              <a:buSzPts val="1600"/>
              <a:buNone/>
              <a:defRPr sz="1600" b="1"/>
            </a:lvl7pPr>
            <a:lvl8pPr marL="3657600" lvl="7" indent="-228600" algn="l">
              <a:lnSpc>
                <a:spcPct val="100000"/>
              </a:lnSpc>
              <a:spcBef>
                <a:spcPts val="320"/>
              </a:spcBef>
              <a:spcAft>
                <a:spcPts val="0"/>
              </a:spcAft>
              <a:buClr>
                <a:schemeClr val="dk1"/>
              </a:buClr>
              <a:buSzPts val="1600"/>
              <a:buNone/>
              <a:defRPr sz="1600" b="1"/>
            </a:lvl8pPr>
            <a:lvl9pPr marL="4114800" lvl="8" indent="-228600" algn="l">
              <a:lnSpc>
                <a:spcPct val="100000"/>
              </a:lnSpc>
              <a:spcBef>
                <a:spcPts val="320"/>
              </a:spcBef>
              <a:spcAft>
                <a:spcPts val="0"/>
              </a:spcAft>
              <a:buClr>
                <a:schemeClr val="dk1"/>
              </a:buClr>
              <a:buSzPts val="1600"/>
              <a:buNone/>
              <a:defRPr sz="1600" b="1"/>
            </a:lvl9pPr>
          </a:lstStyle>
          <a:p>
            <a:pPr lvl="0"/>
            <a:r>
              <a:rPr lang="en-US"/>
              <a:t>Click to edit Master text styles</a:t>
            </a:r>
          </a:p>
        </p:txBody>
      </p:sp>
      <p:sp>
        <p:nvSpPr>
          <p:cNvPr id="45" name="Google Shape;45;p7"/>
          <p:cNvSpPr txBox="1">
            <a:spLocks noGrp="1"/>
          </p:cNvSpPr>
          <p:nvPr>
            <p:ph type="body" idx="4"/>
          </p:nvPr>
        </p:nvSpPr>
        <p:spPr>
          <a:xfrm>
            <a:off x="6193368" y="2174876"/>
            <a:ext cx="5389033" cy="3414365"/>
          </a:xfrm>
          <a:prstGeom prst="rect">
            <a:avLst/>
          </a:prstGeom>
          <a:noFill/>
          <a:ln>
            <a:noFill/>
          </a:ln>
        </p:spPr>
        <p:txBody>
          <a:bodyPr spcFirstLastPara="1">
            <a:noAutofit/>
          </a:bodyPr>
          <a:lstStyle>
            <a:lvl1pPr marL="457200" lvl="0" indent="-381000" algn="l">
              <a:lnSpc>
                <a:spcPct val="100000"/>
              </a:lnSpc>
              <a:spcBef>
                <a:spcPts val="480"/>
              </a:spcBef>
              <a:spcAft>
                <a:spcPts val="0"/>
              </a:spcAft>
              <a:buClr>
                <a:schemeClr val="dk1"/>
              </a:buClr>
              <a:buSzPts val="2400"/>
              <a:buChar char="•"/>
              <a:defRPr sz="2400"/>
            </a:lvl1pPr>
            <a:lvl2pPr marL="914400" lvl="1" indent="-355600" algn="l">
              <a:lnSpc>
                <a:spcPct val="100000"/>
              </a:lnSpc>
              <a:spcBef>
                <a:spcPts val="400"/>
              </a:spcBef>
              <a:spcAft>
                <a:spcPts val="0"/>
              </a:spcAft>
              <a:buClr>
                <a:schemeClr val="dk1"/>
              </a:buClr>
              <a:buSzPts val="2000"/>
              <a:buChar char="–"/>
              <a:defRPr sz="2000"/>
            </a:lvl2pPr>
            <a:lvl3pPr marL="1371600" lvl="2" indent="-342900" algn="l">
              <a:lnSpc>
                <a:spcPct val="100000"/>
              </a:lnSpc>
              <a:spcBef>
                <a:spcPts val="360"/>
              </a:spcBef>
              <a:spcAft>
                <a:spcPts val="0"/>
              </a:spcAft>
              <a:buClr>
                <a:schemeClr val="dk1"/>
              </a:buClr>
              <a:buSzPts val="1800"/>
              <a:buChar char="•"/>
              <a:defRPr sz="1800"/>
            </a:lvl3pPr>
            <a:lvl4pPr marL="1828800" lvl="3" indent="-330200" algn="l">
              <a:lnSpc>
                <a:spcPct val="100000"/>
              </a:lnSpc>
              <a:spcBef>
                <a:spcPts val="320"/>
              </a:spcBef>
              <a:spcAft>
                <a:spcPts val="0"/>
              </a:spcAft>
              <a:buClr>
                <a:schemeClr val="dk1"/>
              </a:buClr>
              <a:buSzPts val="1600"/>
              <a:buChar char="–"/>
              <a:defRPr sz="1600"/>
            </a:lvl4pPr>
            <a:lvl5pPr marL="2286000" lvl="4" indent="-330200" algn="l">
              <a:lnSpc>
                <a:spcPct val="100000"/>
              </a:lnSpc>
              <a:spcBef>
                <a:spcPts val="320"/>
              </a:spcBef>
              <a:spcAft>
                <a:spcPts val="0"/>
              </a:spcAft>
              <a:buClr>
                <a:schemeClr val="dk1"/>
              </a:buClr>
              <a:buSzPts val="1600"/>
              <a:buChar char="»"/>
              <a:defRPr sz="1600"/>
            </a:lvl5pPr>
            <a:lvl6pPr marL="2743200" lvl="5" indent="-330200" algn="l">
              <a:lnSpc>
                <a:spcPct val="100000"/>
              </a:lnSpc>
              <a:spcBef>
                <a:spcPts val="320"/>
              </a:spcBef>
              <a:spcAft>
                <a:spcPts val="0"/>
              </a:spcAft>
              <a:buClr>
                <a:schemeClr val="dk1"/>
              </a:buClr>
              <a:buSzPts val="1600"/>
              <a:buChar char="•"/>
              <a:defRPr sz="1600"/>
            </a:lvl6pPr>
            <a:lvl7pPr marL="3200400" lvl="6" indent="-330200" algn="l">
              <a:lnSpc>
                <a:spcPct val="100000"/>
              </a:lnSpc>
              <a:spcBef>
                <a:spcPts val="320"/>
              </a:spcBef>
              <a:spcAft>
                <a:spcPts val="0"/>
              </a:spcAft>
              <a:buClr>
                <a:schemeClr val="dk1"/>
              </a:buClr>
              <a:buSzPts val="1600"/>
              <a:buChar char="•"/>
              <a:defRPr sz="1600"/>
            </a:lvl7pPr>
            <a:lvl8pPr marL="3657600" lvl="7" indent="-330200" algn="l">
              <a:lnSpc>
                <a:spcPct val="100000"/>
              </a:lnSpc>
              <a:spcBef>
                <a:spcPts val="320"/>
              </a:spcBef>
              <a:spcAft>
                <a:spcPts val="0"/>
              </a:spcAft>
              <a:buClr>
                <a:schemeClr val="dk1"/>
              </a:buClr>
              <a:buSzPts val="1600"/>
              <a:buChar char="•"/>
              <a:defRPr sz="1600"/>
            </a:lvl8pPr>
            <a:lvl9pPr marL="4114800" lvl="8" indent="-330200" algn="l">
              <a:lnSpc>
                <a:spcPct val="100000"/>
              </a:lnSpc>
              <a:spcBef>
                <a:spcPts val="320"/>
              </a:spcBef>
              <a:spcAft>
                <a:spcPts val="0"/>
              </a:spcAft>
              <a:buClr>
                <a:schemeClr val="dk1"/>
              </a:buClr>
              <a:buSzPts val="1600"/>
              <a:buChar char="•"/>
              <a:defRPr sz="1600"/>
            </a:lvl9pPr>
          </a:lstStyle>
          <a:p>
            <a:pPr lvl="0"/>
            <a:r>
              <a:rPr lang="en-US"/>
              <a:t>Click to edit Master text styles</a:t>
            </a:r>
          </a:p>
        </p:txBody>
      </p:sp>
      <p:sp>
        <p:nvSpPr>
          <p:cNvPr id="7" name="Google Shape;12;p1">
            <a:extLst>
              <a:ext uri="{FF2B5EF4-FFF2-40B4-BE49-F238E27FC236}">
                <a16:creationId xmlns:a16="http://schemas.microsoft.com/office/drawing/2014/main" id="{A2A7F749-3638-4F37-9347-9C3BA54FBF27}"/>
              </a:ext>
            </a:extLst>
          </p:cNvPr>
          <p:cNvSpPr txBox="1">
            <a:spLocks noGrp="1"/>
          </p:cNvSpPr>
          <p:nvPr>
            <p:ph type="dt" idx="11"/>
          </p:nvPr>
        </p:nvSpPr>
        <p:spPr>
          <a:ln/>
        </p:spPr>
        <p:txBody>
          <a:bodyPr/>
          <a:lstStyle>
            <a:lvl1pPr>
              <a:defRPr/>
            </a:lvl1pPr>
          </a:lstStyle>
          <a:p>
            <a:pPr>
              <a:defRPr/>
            </a:pPr>
            <a:fld id="{8D62D04C-0243-498F-93CC-0C1FB5C5B77E}" type="datetimeFigureOut">
              <a:rPr lang="en-US"/>
              <a:pPr>
                <a:defRPr/>
              </a:pPr>
              <a:t>7/3/2022</a:t>
            </a:fld>
            <a:endParaRPr lang="en-US" dirty="0"/>
          </a:p>
        </p:txBody>
      </p:sp>
      <p:sp>
        <p:nvSpPr>
          <p:cNvPr id="8" name="Google Shape;13;p1">
            <a:extLst>
              <a:ext uri="{FF2B5EF4-FFF2-40B4-BE49-F238E27FC236}">
                <a16:creationId xmlns:a16="http://schemas.microsoft.com/office/drawing/2014/main" id="{C7B8FBA3-FF05-4F90-B61C-6EC6499BD57D}"/>
              </a:ext>
            </a:extLst>
          </p:cNvPr>
          <p:cNvSpPr txBox="1">
            <a:spLocks noGrp="1" noChangeArrowheads="1"/>
          </p:cNvSpPr>
          <p:nvPr>
            <p:ph type="sldNum" idx="13"/>
          </p:nvPr>
        </p:nvSpPr>
        <p:spPr>
          <a:ln/>
        </p:spPr>
        <p:txBody>
          <a:bodyPr/>
          <a:lstStyle>
            <a:lvl1pPr>
              <a:defRPr/>
            </a:lvl1pPr>
          </a:lstStyle>
          <a:p>
            <a:pPr>
              <a:defRPr/>
            </a:pPr>
            <a:fld id="{5CF2E7C4-9A7F-4C45-A8F6-92F2E3969180}" type="slidenum">
              <a:rPr lang="en-US"/>
              <a:pPr>
                <a:defRPr/>
              </a:pPr>
              <a:t>‹#›</a:t>
            </a:fld>
            <a:endParaRPr lang="en-US"/>
          </a:p>
        </p:txBody>
      </p:sp>
    </p:spTree>
    <p:extLst>
      <p:ext uri="{BB962C8B-B14F-4D97-AF65-F5344CB8AC3E}">
        <p14:creationId xmlns:p14="http://schemas.microsoft.com/office/powerpoint/2010/main" val="263355675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48"/>
        <p:cNvGrpSpPr/>
        <p:nvPr/>
      </p:nvGrpSpPr>
      <p:grpSpPr>
        <a:xfrm>
          <a:off x="0" y="0"/>
          <a:ext cx="0" cy="0"/>
          <a:chOff x="0" y="0"/>
          <a:chExt cx="0" cy="0"/>
        </a:xfrm>
      </p:grpSpPr>
      <p:sp>
        <p:nvSpPr>
          <p:cNvPr id="49" name="Google Shape;49;p8"/>
          <p:cNvSpPr txBox="1">
            <a:spLocks noGrp="1"/>
          </p:cNvSpPr>
          <p:nvPr>
            <p:ph type="title"/>
          </p:nvPr>
        </p:nvSpPr>
        <p:spPr>
          <a:xfrm>
            <a:off x="609600" y="274638"/>
            <a:ext cx="10972800" cy="1143000"/>
          </a:xfrm>
          <a:prstGeom prst="rect">
            <a:avLst/>
          </a:prstGeom>
          <a:noFill/>
          <a:ln>
            <a:noFill/>
          </a:ln>
        </p:spPr>
        <p:txBody>
          <a:bodyPr spcFirstLastPara="1">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r>
              <a:rPr lang="en-US"/>
              <a:t>Click to edit Master title style</a:t>
            </a:r>
            <a:endParaRPr/>
          </a:p>
        </p:txBody>
      </p:sp>
      <p:sp>
        <p:nvSpPr>
          <p:cNvPr id="3" name="Google Shape;12;p1">
            <a:extLst>
              <a:ext uri="{FF2B5EF4-FFF2-40B4-BE49-F238E27FC236}">
                <a16:creationId xmlns:a16="http://schemas.microsoft.com/office/drawing/2014/main" id="{C118705D-3F19-48D8-AEE6-3546903552C8}"/>
              </a:ext>
            </a:extLst>
          </p:cNvPr>
          <p:cNvSpPr txBox="1">
            <a:spLocks noGrp="1"/>
          </p:cNvSpPr>
          <p:nvPr>
            <p:ph type="dt" idx="11"/>
          </p:nvPr>
        </p:nvSpPr>
        <p:spPr>
          <a:ln/>
        </p:spPr>
        <p:txBody>
          <a:bodyPr/>
          <a:lstStyle>
            <a:lvl1pPr>
              <a:defRPr/>
            </a:lvl1pPr>
          </a:lstStyle>
          <a:p>
            <a:pPr>
              <a:defRPr/>
            </a:pPr>
            <a:fld id="{A02D1EBF-D29B-42DC-874A-EE4186B8ED69}" type="datetimeFigureOut">
              <a:rPr lang="en-US"/>
              <a:pPr>
                <a:defRPr/>
              </a:pPr>
              <a:t>7/3/2022</a:t>
            </a:fld>
            <a:endParaRPr lang="en-US" dirty="0"/>
          </a:p>
        </p:txBody>
      </p:sp>
      <p:sp>
        <p:nvSpPr>
          <p:cNvPr id="4" name="Google Shape;13;p1">
            <a:extLst>
              <a:ext uri="{FF2B5EF4-FFF2-40B4-BE49-F238E27FC236}">
                <a16:creationId xmlns:a16="http://schemas.microsoft.com/office/drawing/2014/main" id="{AA83E637-32A3-450D-B025-5865C0DCA896}"/>
              </a:ext>
            </a:extLst>
          </p:cNvPr>
          <p:cNvSpPr txBox="1">
            <a:spLocks noGrp="1" noChangeArrowheads="1"/>
          </p:cNvSpPr>
          <p:nvPr>
            <p:ph type="sldNum" idx="13"/>
          </p:nvPr>
        </p:nvSpPr>
        <p:spPr>
          <a:ln/>
        </p:spPr>
        <p:txBody>
          <a:bodyPr/>
          <a:lstStyle>
            <a:lvl1pPr>
              <a:defRPr/>
            </a:lvl1pPr>
          </a:lstStyle>
          <a:p>
            <a:pPr>
              <a:defRPr/>
            </a:pPr>
            <a:fld id="{4B22D9E6-C22F-4558-AEDE-791A3C422F02}" type="slidenum">
              <a:rPr lang="en-US"/>
              <a:pPr>
                <a:defRPr/>
              </a:pPr>
              <a:t>‹#›</a:t>
            </a:fld>
            <a:endParaRPr lang="en-US"/>
          </a:p>
        </p:txBody>
      </p:sp>
    </p:spTree>
    <p:extLst>
      <p:ext uri="{BB962C8B-B14F-4D97-AF65-F5344CB8AC3E}">
        <p14:creationId xmlns:p14="http://schemas.microsoft.com/office/powerpoint/2010/main" val="273647853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Content with Caption" type="objTx">
  <p:cSld name="Content with Caption">
    <p:spTree>
      <p:nvGrpSpPr>
        <p:cNvPr id="1" name="Shape 52"/>
        <p:cNvGrpSpPr/>
        <p:nvPr/>
      </p:nvGrpSpPr>
      <p:grpSpPr>
        <a:xfrm>
          <a:off x="0" y="0"/>
          <a:ext cx="0" cy="0"/>
          <a:chOff x="0" y="0"/>
          <a:chExt cx="0" cy="0"/>
        </a:xfrm>
      </p:grpSpPr>
      <p:sp>
        <p:nvSpPr>
          <p:cNvPr id="53" name="Google Shape;53;p9"/>
          <p:cNvSpPr txBox="1">
            <a:spLocks noGrp="1"/>
          </p:cNvSpPr>
          <p:nvPr>
            <p:ph type="title"/>
          </p:nvPr>
        </p:nvSpPr>
        <p:spPr>
          <a:xfrm>
            <a:off x="609601" y="273050"/>
            <a:ext cx="4011084" cy="1162050"/>
          </a:xfrm>
          <a:prstGeom prst="rect">
            <a:avLst/>
          </a:prstGeom>
          <a:noFill/>
          <a:ln>
            <a:noFill/>
          </a:ln>
        </p:spPr>
        <p:txBody>
          <a:bodyPr spcFirstLastPara="1" anchor="b">
            <a:noAutofit/>
          </a:bodyPr>
          <a:lstStyle>
            <a:lvl1pPr lvl="0" algn="l">
              <a:lnSpc>
                <a:spcPct val="100000"/>
              </a:lnSpc>
              <a:spcBef>
                <a:spcPts val="0"/>
              </a:spcBef>
              <a:spcAft>
                <a:spcPts val="0"/>
              </a:spcAft>
              <a:buSzPts val="1400"/>
              <a:buNone/>
              <a:defRPr sz="2000" b="1"/>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r>
              <a:rPr lang="en-US"/>
              <a:t>Click to edit Master title style</a:t>
            </a:r>
            <a:endParaRPr/>
          </a:p>
        </p:txBody>
      </p:sp>
      <p:sp>
        <p:nvSpPr>
          <p:cNvPr id="54" name="Google Shape;54;p9"/>
          <p:cNvSpPr txBox="1">
            <a:spLocks noGrp="1"/>
          </p:cNvSpPr>
          <p:nvPr>
            <p:ph type="body" idx="1"/>
          </p:nvPr>
        </p:nvSpPr>
        <p:spPr>
          <a:xfrm>
            <a:off x="4766733" y="273051"/>
            <a:ext cx="6815667" cy="5172173"/>
          </a:xfrm>
          <a:prstGeom prst="rect">
            <a:avLst/>
          </a:prstGeom>
          <a:noFill/>
          <a:ln>
            <a:noFill/>
          </a:ln>
        </p:spPr>
        <p:txBody>
          <a:bodyPr spcFirstLastPara="1">
            <a:noAutofit/>
          </a:bodyPr>
          <a:lstStyle>
            <a:lvl1pPr marL="457200" lvl="0" indent="-431800" algn="l">
              <a:lnSpc>
                <a:spcPct val="100000"/>
              </a:lnSpc>
              <a:spcBef>
                <a:spcPts val="640"/>
              </a:spcBef>
              <a:spcAft>
                <a:spcPts val="0"/>
              </a:spcAft>
              <a:buClr>
                <a:schemeClr val="dk1"/>
              </a:buClr>
              <a:buSzPts val="3200"/>
              <a:buChar char="•"/>
              <a:defRPr sz="3200"/>
            </a:lvl1pPr>
            <a:lvl2pPr marL="914400" lvl="1" indent="-406400" algn="l">
              <a:lnSpc>
                <a:spcPct val="100000"/>
              </a:lnSpc>
              <a:spcBef>
                <a:spcPts val="560"/>
              </a:spcBef>
              <a:spcAft>
                <a:spcPts val="0"/>
              </a:spcAft>
              <a:buClr>
                <a:schemeClr val="dk1"/>
              </a:buClr>
              <a:buSzPts val="2800"/>
              <a:buChar char="–"/>
              <a:defRPr sz="2800"/>
            </a:lvl2pPr>
            <a:lvl3pPr marL="1371600" lvl="2" indent="-381000" algn="l">
              <a:lnSpc>
                <a:spcPct val="100000"/>
              </a:lnSpc>
              <a:spcBef>
                <a:spcPts val="480"/>
              </a:spcBef>
              <a:spcAft>
                <a:spcPts val="0"/>
              </a:spcAft>
              <a:buClr>
                <a:schemeClr val="dk1"/>
              </a:buClr>
              <a:buSzPts val="2400"/>
              <a:buChar char="•"/>
              <a:defRPr sz="2400"/>
            </a:lvl3pPr>
            <a:lvl4pPr marL="1828800" lvl="3" indent="-355600" algn="l">
              <a:lnSpc>
                <a:spcPct val="100000"/>
              </a:lnSpc>
              <a:spcBef>
                <a:spcPts val="400"/>
              </a:spcBef>
              <a:spcAft>
                <a:spcPts val="0"/>
              </a:spcAft>
              <a:buClr>
                <a:schemeClr val="dk1"/>
              </a:buClr>
              <a:buSzPts val="2000"/>
              <a:buChar char="–"/>
              <a:defRPr sz="2000"/>
            </a:lvl4pPr>
            <a:lvl5pPr marL="2286000" lvl="4" indent="-355600" algn="l">
              <a:lnSpc>
                <a:spcPct val="100000"/>
              </a:lnSpc>
              <a:spcBef>
                <a:spcPts val="400"/>
              </a:spcBef>
              <a:spcAft>
                <a:spcPts val="0"/>
              </a:spcAft>
              <a:buClr>
                <a:schemeClr val="dk1"/>
              </a:buClr>
              <a:buSzPts val="2000"/>
              <a:buChar char="»"/>
              <a:defRPr sz="2000"/>
            </a:lvl5pPr>
            <a:lvl6pPr marL="2743200" lvl="5" indent="-355600" algn="l">
              <a:lnSpc>
                <a:spcPct val="100000"/>
              </a:lnSpc>
              <a:spcBef>
                <a:spcPts val="400"/>
              </a:spcBef>
              <a:spcAft>
                <a:spcPts val="0"/>
              </a:spcAft>
              <a:buClr>
                <a:schemeClr val="dk1"/>
              </a:buClr>
              <a:buSzPts val="2000"/>
              <a:buChar char="•"/>
              <a:defRPr sz="2000"/>
            </a:lvl6pPr>
            <a:lvl7pPr marL="3200400" lvl="6" indent="-355600" algn="l">
              <a:lnSpc>
                <a:spcPct val="100000"/>
              </a:lnSpc>
              <a:spcBef>
                <a:spcPts val="400"/>
              </a:spcBef>
              <a:spcAft>
                <a:spcPts val="0"/>
              </a:spcAft>
              <a:buClr>
                <a:schemeClr val="dk1"/>
              </a:buClr>
              <a:buSzPts val="2000"/>
              <a:buChar char="•"/>
              <a:defRPr sz="2000"/>
            </a:lvl7pPr>
            <a:lvl8pPr marL="3657600" lvl="7" indent="-355600" algn="l">
              <a:lnSpc>
                <a:spcPct val="100000"/>
              </a:lnSpc>
              <a:spcBef>
                <a:spcPts val="400"/>
              </a:spcBef>
              <a:spcAft>
                <a:spcPts val="0"/>
              </a:spcAft>
              <a:buClr>
                <a:schemeClr val="dk1"/>
              </a:buClr>
              <a:buSzPts val="2000"/>
              <a:buChar char="•"/>
              <a:defRPr sz="2000"/>
            </a:lvl8pPr>
            <a:lvl9pPr marL="4114800" lvl="8" indent="-355600" algn="l">
              <a:lnSpc>
                <a:spcPct val="100000"/>
              </a:lnSpc>
              <a:spcBef>
                <a:spcPts val="400"/>
              </a:spcBef>
              <a:spcAft>
                <a:spcPts val="0"/>
              </a:spcAft>
              <a:buClr>
                <a:schemeClr val="dk1"/>
              </a:buClr>
              <a:buSzPts val="2000"/>
              <a:buChar char="•"/>
              <a:defRPr sz="2000"/>
            </a:lvl9pPr>
          </a:lstStyle>
          <a:p>
            <a:pPr lvl="0"/>
            <a:r>
              <a:rPr lang="en-US"/>
              <a:t>Click to edit Master text styles</a:t>
            </a:r>
          </a:p>
        </p:txBody>
      </p:sp>
      <p:sp>
        <p:nvSpPr>
          <p:cNvPr id="55" name="Google Shape;55;p9"/>
          <p:cNvSpPr txBox="1">
            <a:spLocks noGrp="1"/>
          </p:cNvSpPr>
          <p:nvPr>
            <p:ph type="body" idx="2"/>
          </p:nvPr>
        </p:nvSpPr>
        <p:spPr>
          <a:xfrm>
            <a:off x="609601" y="1435101"/>
            <a:ext cx="4011084" cy="4029891"/>
          </a:xfrm>
          <a:prstGeom prst="rect">
            <a:avLst/>
          </a:prstGeom>
          <a:noFill/>
          <a:ln>
            <a:noFill/>
          </a:ln>
        </p:spPr>
        <p:txBody>
          <a:bodyPr spcFirstLastPara="1">
            <a:noAutofit/>
          </a:bodyPr>
          <a:lstStyle>
            <a:lvl1pPr marL="457200" lvl="0" indent="-228600" algn="l">
              <a:lnSpc>
                <a:spcPct val="100000"/>
              </a:lnSpc>
              <a:spcBef>
                <a:spcPts val="280"/>
              </a:spcBef>
              <a:spcAft>
                <a:spcPts val="0"/>
              </a:spcAft>
              <a:buClr>
                <a:schemeClr val="dk1"/>
              </a:buClr>
              <a:buSzPts val="1400"/>
              <a:buNone/>
              <a:defRPr sz="1400"/>
            </a:lvl1pPr>
            <a:lvl2pPr marL="914400" lvl="1" indent="-228600" algn="l">
              <a:lnSpc>
                <a:spcPct val="100000"/>
              </a:lnSpc>
              <a:spcBef>
                <a:spcPts val="240"/>
              </a:spcBef>
              <a:spcAft>
                <a:spcPts val="0"/>
              </a:spcAft>
              <a:buClr>
                <a:schemeClr val="dk1"/>
              </a:buClr>
              <a:buSzPts val="1200"/>
              <a:buNone/>
              <a:defRPr sz="1200"/>
            </a:lvl2pPr>
            <a:lvl3pPr marL="1371600" lvl="2" indent="-228600" algn="l">
              <a:lnSpc>
                <a:spcPct val="100000"/>
              </a:lnSpc>
              <a:spcBef>
                <a:spcPts val="200"/>
              </a:spcBef>
              <a:spcAft>
                <a:spcPts val="0"/>
              </a:spcAft>
              <a:buClr>
                <a:schemeClr val="dk1"/>
              </a:buClr>
              <a:buSzPts val="1000"/>
              <a:buNone/>
              <a:defRPr sz="1000"/>
            </a:lvl3pPr>
            <a:lvl4pPr marL="1828800" lvl="3" indent="-228600" algn="l">
              <a:lnSpc>
                <a:spcPct val="100000"/>
              </a:lnSpc>
              <a:spcBef>
                <a:spcPts val="180"/>
              </a:spcBef>
              <a:spcAft>
                <a:spcPts val="0"/>
              </a:spcAft>
              <a:buClr>
                <a:schemeClr val="dk1"/>
              </a:buClr>
              <a:buSzPts val="900"/>
              <a:buNone/>
              <a:defRPr sz="900"/>
            </a:lvl4pPr>
            <a:lvl5pPr marL="2286000" lvl="4" indent="-228600" algn="l">
              <a:lnSpc>
                <a:spcPct val="100000"/>
              </a:lnSpc>
              <a:spcBef>
                <a:spcPts val="180"/>
              </a:spcBef>
              <a:spcAft>
                <a:spcPts val="0"/>
              </a:spcAft>
              <a:buClr>
                <a:schemeClr val="dk1"/>
              </a:buClr>
              <a:buSzPts val="900"/>
              <a:buNone/>
              <a:defRPr sz="900"/>
            </a:lvl5pPr>
            <a:lvl6pPr marL="2743200" lvl="5" indent="-228600" algn="l">
              <a:lnSpc>
                <a:spcPct val="100000"/>
              </a:lnSpc>
              <a:spcBef>
                <a:spcPts val="180"/>
              </a:spcBef>
              <a:spcAft>
                <a:spcPts val="0"/>
              </a:spcAft>
              <a:buClr>
                <a:schemeClr val="dk1"/>
              </a:buClr>
              <a:buSzPts val="900"/>
              <a:buNone/>
              <a:defRPr sz="900"/>
            </a:lvl6pPr>
            <a:lvl7pPr marL="3200400" lvl="6" indent="-228600" algn="l">
              <a:lnSpc>
                <a:spcPct val="100000"/>
              </a:lnSpc>
              <a:spcBef>
                <a:spcPts val="180"/>
              </a:spcBef>
              <a:spcAft>
                <a:spcPts val="0"/>
              </a:spcAft>
              <a:buClr>
                <a:schemeClr val="dk1"/>
              </a:buClr>
              <a:buSzPts val="900"/>
              <a:buNone/>
              <a:defRPr sz="900"/>
            </a:lvl7pPr>
            <a:lvl8pPr marL="3657600" lvl="7" indent="-228600" algn="l">
              <a:lnSpc>
                <a:spcPct val="100000"/>
              </a:lnSpc>
              <a:spcBef>
                <a:spcPts val="180"/>
              </a:spcBef>
              <a:spcAft>
                <a:spcPts val="0"/>
              </a:spcAft>
              <a:buClr>
                <a:schemeClr val="dk1"/>
              </a:buClr>
              <a:buSzPts val="900"/>
              <a:buNone/>
              <a:defRPr sz="900"/>
            </a:lvl8pPr>
            <a:lvl9pPr marL="4114800" lvl="8" indent="-228600" algn="l">
              <a:lnSpc>
                <a:spcPct val="100000"/>
              </a:lnSpc>
              <a:spcBef>
                <a:spcPts val="180"/>
              </a:spcBef>
              <a:spcAft>
                <a:spcPts val="0"/>
              </a:spcAft>
              <a:buClr>
                <a:schemeClr val="dk1"/>
              </a:buClr>
              <a:buSzPts val="900"/>
              <a:buNone/>
              <a:defRPr sz="900"/>
            </a:lvl9pPr>
          </a:lstStyle>
          <a:p>
            <a:pPr lvl="0"/>
            <a:r>
              <a:rPr lang="en-US"/>
              <a:t>Click to edit Master text styles</a:t>
            </a:r>
          </a:p>
        </p:txBody>
      </p:sp>
      <p:sp>
        <p:nvSpPr>
          <p:cNvPr id="5" name="Google Shape;12;p1">
            <a:extLst>
              <a:ext uri="{FF2B5EF4-FFF2-40B4-BE49-F238E27FC236}">
                <a16:creationId xmlns:a16="http://schemas.microsoft.com/office/drawing/2014/main" id="{C5605819-2A02-43C2-B08E-BB60ED0564BC}"/>
              </a:ext>
            </a:extLst>
          </p:cNvPr>
          <p:cNvSpPr txBox="1">
            <a:spLocks noGrp="1"/>
          </p:cNvSpPr>
          <p:nvPr>
            <p:ph type="dt" idx="11"/>
          </p:nvPr>
        </p:nvSpPr>
        <p:spPr>
          <a:ln/>
        </p:spPr>
        <p:txBody>
          <a:bodyPr/>
          <a:lstStyle>
            <a:lvl1pPr>
              <a:defRPr/>
            </a:lvl1pPr>
          </a:lstStyle>
          <a:p>
            <a:pPr>
              <a:defRPr/>
            </a:pPr>
            <a:fld id="{AB280273-FE3C-4607-A7FB-739B3F3FF2D2}" type="datetimeFigureOut">
              <a:rPr lang="en-US"/>
              <a:pPr>
                <a:defRPr/>
              </a:pPr>
              <a:t>7/3/2022</a:t>
            </a:fld>
            <a:endParaRPr lang="en-US" dirty="0"/>
          </a:p>
        </p:txBody>
      </p:sp>
      <p:sp>
        <p:nvSpPr>
          <p:cNvPr id="6" name="Google Shape;13;p1">
            <a:extLst>
              <a:ext uri="{FF2B5EF4-FFF2-40B4-BE49-F238E27FC236}">
                <a16:creationId xmlns:a16="http://schemas.microsoft.com/office/drawing/2014/main" id="{5011CAC4-6EEC-47A5-B958-CA70B2D62287}"/>
              </a:ext>
            </a:extLst>
          </p:cNvPr>
          <p:cNvSpPr txBox="1">
            <a:spLocks noGrp="1" noChangeArrowheads="1"/>
          </p:cNvSpPr>
          <p:nvPr>
            <p:ph type="sldNum" idx="13"/>
          </p:nvPr>
        </p:nvSpPr>
        <p:spPr>
          <a:ln/>
        </p:spPr>
        <p:txBody>
          <a:bodyPr/>
          <a:lstStyle>
            <a:lvl1pPr>
              <a:defRPr/>
            </a:lvl1pPr>
          </a:lstStyle>
          <a:p>
            <a:pPr>
              <a:defRPr/>
            </a:pPr>
            <a:fld id="{AF36BDB4-550F-401A-BC44-D12DF09324BF}" type="slidenum">
              <a:rPr lang="en-US"/>
              <a:pPr>
                <a:defRPr/>
              </a:pPr>
              <a:t>‹#›</a:t>
            </a:fld>
            <a:endParaRPr lang="en-US"/>
          </a:p>
        </p:txBody>
      </p:sp>
    </p:spTree>
    <p:extLst>
      <p:ext uri="{BB962C8B-B14F-4D97-AF65-F5344CB8AC3E}">
        <p14:creationId xmlns:p14="http://schemas.microsoft.com/office/powerpoint/2010/main" val="365455865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Picture with Caption" type="picTx">
  <p:cSld name="Picture with Caption">
    <p:spTree>
      <p:nvGrpSpPr>
        <p:cNvPr id="1" name="Shape 58"/>
        <p:cNvGrpSpPr/>
        <p:nvPr/>
      </p:nvGrpSpPr>
      <p:grpSpPr>
        <a:xfrm>
          <a:off x="0" y="0"/>
          <a:ext cx="0" cy="0"/>
          <a:chOff x="0" y="0"/>
          <a:chExt cx="0" cy="0"/>
        </a:xfrm>
      </p:grpSpPr>
      <p:sp>
        <p:nvSpPr>
          <p:cNvPr id="59" name="Google Shape;59;p10"/>
          <p:cNvSpPr txBox="1">
            <a:spLocks noGrp="1"/>
          </p:cNvSpPr>
          <p:nvPr>
            <p:ph type="title"/>
          </p:nvPr>
        </p:nvSpPr>
        <p:spPr>
          <a:xfrm>
            <a:off x="2389717" y="4509120"/>
            <a:ext cx="7315200" cy="566738"/>
          </a:xfrm>
          <a:prstGeom prst="rect">
            <a:avLst/>
          </a:prstGeom>
          <a:noFill/>
          <a:ln>
            <a:noFill/>
          </a:ln>
        </p:spPr>
        <p:txBody>
          <a:bodyPr spcFirstLastPara="1" anchor="b">
            <a:noAutofit/>
          </a:bodyPr>
          <a:lstStyle>
            <a:lvl1pPr lvl="0" algn="l">
              <a:lnSpc>
                <a:spcPct val="100000"/>
              </a:lnSpc>
              <a:spcBef>
                <a:spcPts val="0"/>
              </a:spcBef>
              <a:spcAft>
                <a:spcPts val="0"/>
              </a:spcAft>
              <a:buSzPts val="1400"/>
              <a:buNone/>
              <a:defRPr sz="2000" b="1"/>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r>
              <a:rPr lang="en-US"/>
              <a:t>Click to edit Master title style</a:t>
            </a:r>
            <a:endParaRPr/>
          </a:p>
        </p:txBody>
      </p:sp>
      <p:sp>
        <p:nvSpPr>
          <p:cNvPr id="60" name="Google Shape;60;p10"/>
          <p:cNvSpPr>
            <a:spLocks noGrp="1"/>
          </p:cNvSpPr>
          <p:nvPr>
            <p:ph type="pic" idx="2"/>
          </p:nvPr>
        </p:nvSpPr>
        <p:spPr>
          <a:xfrm>
            <a:off x="2389717" y="612776"/>
            <a:ext cx="7315200" cy="3824337"/>
          </a:xfrm>
          <a:prstGeom prst="rect">
            <a:avLst/>
          </a:prstGeom>
          <a:noFill/>
          <a:ln>
            <a:noFill/>
          </a:ln>
        </p:spPr>
        <p:txBody>
          <a:bodyPr spcFirstLastPara="1">
            <a:noAutofit/>
          </a:bodyPr>
          <a:lstStyle>
            <a:lvl1pPr marR="0" lvl="0" algn="l" rtl="0">
              <a:lnSpc>
                <a:spcPct val="100000"/>
              </a:lnSpc>
              <a:spcBef>
                <a:spcPts val="640"/>
              </a:spcBef>
              <a:spcAft>
                <a:spcPts val="0"/>
              </a:spcAft>
              <a:buClr>
                <a:schemeClr val="dk1"/>
              </a:buClr>
              <a:buSzPts val="3200"/>
              <a:buFont typeface="Arial"/>
              <a:buNone/>
              <a:defRPr sz="3200" b="0" i="0" u="none" strike="noStrike" cap="none">
                <a:solidFill>
                  <a:schemeClr val="dk1"/>
                </a:solidFill>
                <a:latin typeface="Open Sans"/>
                <a:ea typeface="Open Sans"/>
                <a:cs typeface="Open Sans"/>
                <a:sym typeface="Open Sans"/>
              </a:defRPr>
            </a:lvl1pPr>
            <a:lvl2pPr marR="0" lvl="1" algn="l" rtl="0">
              <a:lnSpc>
                <a:spcPct val="100000"/>
              </a:lnSpc>
              <a:spcBef>
                <a:spcPts val="560"/>
              </a:spcBef>
              <a:spcAft>
                <a:spcPts val="0"/>
              </a:spcAft>
              <a:buClr>
                <a:schemeClr val="dk1"/>
              </a:buClr>
              <a:buSzPts val="2800"/>
              <a:buFont typeface="Arial"/>
              <a:buNone/>
              <a:defRPr sz="2800" b="0" i="0" u="none" strike="noStrike" cap="none">
                <a:solidFill>
                  <a:schemeClr val="dk1"/>
                </a:solidFill>
                <a:latin typeface="Open Sans"/>
                <a:ea typeface="Open Sans"/>
                <a:cs typeface="Open Sans"/>
                <a:sym typeface="Open Sans"/>
              </a:defRPr>
            </a:lvl2pPr>
            <a:lvl3pPr marR="0" lvl="2" algn="l" rtl="0">
              <a:lnSpc>
                <a:spcPct val="100000"/>
              </a:lnSpc>
              <a:spcBef>
                <a:spcPts val="480"/>
              </a:spcBef>
              <a:spcAft>
                <a:spcPts val="0"/>
              </a:spcAft>
              <a:buClr>
                <a:schemeClr val="dk1"/>
              </a:buClr>
              <a:buSzPts val="2400"/>
              <a:buFont typeface="Arial"/>
              <a:buNone/>
              <a:defRPr sz="2400" b="0" i="0" u="none" strike="noStrike" cap="none">
                <a:solidFill>
                  <a:schemeClr val="dk1"/>
                </a:solidFill>
                <a:latin typeface="Open Sans"/>
                <a:ea typeface="Open Sans"/>
                <a:cs typeface="Open Sans"/>
                <a:sym typeface="Open Sans"/>
              </a:defRPr>
            </a:lvl3pPr>
            <a:lvl4pPr marR="0" lvl="3" algn="l" rtl="0">
              <a:lnSpc>
                <a:spcPct val="100000"/>
              </a:lnSpc>
              <a:spcBef>
                <a:spcPts val="400"/>
              </a:spcBef>
              <a:spcAft>
                <a:spcPts val="0"/>
              </a:spcAft>
              <a:buClr>
                <a:schemeClr val="dk1"/>
              </a:buClr>
              <a:buSzPts val="2000"/>
              <a:buFont typeface="Arial"/>
              <a:buNone/>
              <a:defRPr sz="2000" b="0" i="0" u="none" strike="noStrike" cap="none">
                <a:solidFill>
                  <a:schemeClr val="dk1"/>
                </a:solidFill>
                <a:latin typeface="Open Sans"/>
                <a:ea typeface="Open Sans"/>
                <a:cs typeface="Open Sans"/>
                <a:sym typeface="Open Sans"/>
              </a:defRPr>
            </a:lvl4pPr>
            <a:lvl5pPr marR="0" lvl="4" algn="l" rtl="0">
              <a:lnSpc>
                <a:spcPct val="100000"/>
              </a:lnSpc>
              <a:spcBef>
                <a:spcPts val="400"/>
              </a:spcBef>
              <a:spcAft>
                <a:spcPts val="0"/>
              </a:spcAft>
              <a:buClr>
                <a:schemeClr val="dk1"/>
              </a:buClr>
              <a:buSzPts val="2000"/>
              <a:buFont typeface="Arial"/>
              <a:buNone/>
              <a:defRPr sz="2000" b="0" i="0" u="none" strike="noStrike" cap="none">
                <a:solidFill>
                  <a:schemeClr val="dk1"/>
                </a:solidFill>
                <a:latin typeface="Open Sans"/>
                <a:ea typeface="Open Sans"/>
                <a:cs typeface="Open Sans"/>
                <a:sym typeface="Open Sans"/>
              </a:defRPr>
            </a:lvl5pPr>
            <a:lvl6pPr marR="0" lvl="5" algn="l" rtl="0">
              <a:lnSpc>
                <a:spcPct val="100000"/>
              </a:lnSpc>
              <a:spcBef>
                <a:spcPts val="400"/>
              </a:spcBef>
              <a:spcAft>
                <a:spcPts val="0"/>
              </a:spcAft>
              <a:buClr>
                <a:schemeClr val="dk1"/>
              </a:buClr>
              <a:buSzPts val="2000"/>
              <a:buFont typeface="Arial"/>
              <a:buNone/>
              <a:defRPr sz="2000" b="0" i="0" u="none" strike="noStrike" cap="none">
                <a:solidFill>
                  <a:schemeClr val="dk1"/>
                </a:solidFill>
                <a:latin typeface="Open Sans"/>
                <a:ea typeface="Open Sans"/>
                <a:cs typeface="Open Sans"/>
                <a:sym typeface="Open Sans"/>
              </a:defRPr>
            </a:lvl6pPr>
            <a:lvl7pPr marR="0" lvl="6" algn="l" rtl="0">
              <a:lnSpc>
                <a:spcPct val="100000"/>
              </a:lnSpc>
              <a:spcBef>
                <a:spcPts val="400"/>
              </a:spcBef>
              <a:spcAft>
                <a:spcPts val="0"/>
              </a:spcAft>
              <a:buClr>
                <a:schemeClr val="dk1"/>
              </a:buClr>
              <a:buSzPts val="2000"/>
              <a:buFont typeface="Arial"/>
              <a:buNone/>
              <a:defRPr sz="2000" b="0" i="0" u="none" strike="noStrike" cap="none">
                <a:solidFill>
                  <a:schemeClr val="dk1"/>
                </a:solidFill>
                <a:latin typeface="Open Sans"/>
                <a:ea typeface="Open Sans"/>
                <a:cs typeface="Open Sans"/>
                <a:sym typeface="Open Sans"/>
              </a:defRPr>
            </a:lvl7pPr>
            <a:lvl8pPr marR="0" lvl="7" algn="l" rtl="0">
              <a:lnSpc>
                <a:spcPct val="100000"/>
              </a:lnSpc>
              <a:spcBef>
                <a:spcPts val="400"/>
              </a:spcBef>
              <a:spcAft>
                <a:spcPts val="0"/>
              </a:spcAft>
              <a:buClr>
                <a:schemeClr val="dk1"/>
              </a:buClr>
              <a:buSzPts val="2000"/>
              <a:buFont typeface="Arial"/>
              <a:buNone/>
              <a:defRPr sz="2000" b="0" i="0" u="none" strike="noStrike" cap="none">
                <a:solidFill>
                  <a:schemeClr val="dk1"/>
                </a:solidFill>
                <a:latin typeface="Open Sans"/>
                <a:ea typeface="Open Sans"/>
                <a:cs typeface="Open Sans"/>
                <a:sym typeface="Open Sans"/>
              </a:defRPr>
            </a:lvl8pPr>
            <a:lvl9pPr marR="0" lvl="8" algn="l" rtl="0">
              <a:lnSpc>
                <a:spcPct val="100000"/>
              </a:lnSpc>
              <a:spcBef>
                <a:spcPts val="400"/>
              </a:spcBef>
              <a:spcAft>
                <a:spcPts val="0"/>
              </a:spcAft>
              <a:buClr>
                <a:schemeClr val="dk1"/>
              </a:buClr>
              <a:buSzPts val="2000"/>
              <a:buFont typeface="Arial"/>
              <a:buNone/>
              <a:defRPr sz="2000" b="0" i="0" u="none" strike="noStrike" cap="none">
                <a:solidFill>
                  <a:schemeClr val="dk1"/>
                </a:solidFill>
                <a:latin typeface="Open Sans"/>
                <a:ea typeface="Open Sans"/>
                <a:cs typeface="Open Sans"/>
                <a:sym typeface="Open Sans"/>
              </a:defRPr>
            </a:lvl9pPr>
          </a:lstStyle>
          <a:p>
            <a:pPr lvl="0"/>
            <a:r>
              <a:rPr lang="en-US" noProof="0">
                <a:sym typeface="Open Sans"/>
              </a:rPr>
              <a:t>Click icon to add picture</a:t>
            </a:r>
            <a:endParaRPr noProof="0">
              <a:sym typeface="Open Sans"/>
            </a:endParaRPr>
          </a:p>
        </p:txBody>
      </p:sp>
      <p:sp>
        <p:nvSpPr>
          <p:cNvPr id="61" name="Google Shape;61;p10"/>
          <p:cNvSpPr txBox="1">
            <a:spLocks noGrp="1"/>
          </p:cNvSpPr>
          <p:nvPr>
            <p:ph type="body" idx="1"/>
          </p:nvPr>
        </p:nvSpPr>
        <p:spPr>
          <a:xfrm>
            <a:off x="2389717" y="5157192"/>
            <a:ext cx="7315200" cy="432048"/>
          </a:xfrm>
          <a:prstGeom prst="rect">
            <a:avLst/>
          </a:prstGeom>
          <a:noFill/>
          <a:ln>
            <a:noFill/>
          </a:ln>
        </p:spPr>
        <p:txBody>
          <a:bodyPr spcFirstLastPara="1">
            <a:noAutofit/>
          </a:bodyPr>
          <a:lstStyle>
            <a:lvl1pPr marL="457200" lvl="0" indent="-228600" algn="l">
              <a:lnSpc>
                <a:spcPct val="100000"/>
              </a:lnSpc>
              <a:spcBef>
                <a:spcPts val="280"/>
              </a:spcBef>
              <a:spcAft>
                <a:spcPts val="0"/>
              </a:spcAft>
              <a:buClr>
                <a:schemeClr val="dk1"/>
              </a:buClr>
              <a:buSzPts val="1400"/>
              <a:buNone/>
              <a:defRPr sz="1400"/>
            </a:lvl1pPr>
            <a:lvl2pPr marL="914400" lvl="1" indent="-228600" algn="l">
              <a:lnSpc>
                <a:spcPct val="100000"/>
              </a:lnSpc>
              <a:spcBef>
                <a:spcPts val="240"/>
              </a:spcBef>
              <a:spcAft>
                <a:spcPts val="0"/>
              </a:spcAft>
              <a:buClr>
                <a:schemeClr val="dk1"/>
              </a:buClr>
              <a:buSzPts val="1200"/>
              <a:buNone/>
              <a:defRPr sz="1200"/>
            </a:lvl2pPr>
            <a:lvl3pPr marL="1371600" lvl="2" indent="-228600" algn="l">
              <a:lnSpc>
                <a:spcPct val="100000"/>
              </a:lnSpc>
              <a:spcBef>
                <a:spcPts val="200"/>
              </a:spcBef>
              <a:spcAft>
                <a:spcPts val="0"/>
              </a:spcAft>
              <a:buClr>
                <a:schemeClr val="dk1"/>
              </a:buClr>
              <a:buSzPts val="1000"/>
              <a:buNone/>
              <a:defRPr sz="1000"/>
            </a:lvl3pPr>
            <a:lvl4pPr marL="1828800" lvl="3" indent="-228600" algn="l">
              <a:lnSpc>
                <a:spcPct val="100000"/>
              </a:lnSpc>
              <a:spcBef>
                <a:spcPts val="180"/>
              </a:spcBef>
              <a:spcAft>
                <a:spcPts val="0"/>
              </a:spcAft>
              <a:buClr>
                <a:schemeClr val="dk1"/>
              </a:buClr>
              <a:buSzPts val="900"/>
              <a:buNone/>
              <a:defRPr sz="900"/>
            </a:lvl4pPr>
            <a:lvl5pPr marL="2286000" lvl="4" indent="-228600" algn="l">
              <a:lnSpc>
                <a:spcPct val="100000"/>
              </a:lnSpc>
              <a:spcBef>
                <a:spcPts val="180"/>
              </a:spcBef>
              <a:spcAft>
                <a:spcPts val="0"/>
              </a:spcAft>
              <a:buClr>
                <a:schemeClr val="dk1"/>
              </a:buClr>
              <a:buSzPts val="900"/>
              <a:buNone/>
              <a:defRPr sz="900"/>
            </a:lvl5pPr>
            <a:lvl6pPr marL="2743200" lvl="5" indent="-228600" algn="l">
              <a:lnSpc>
                <a:spcPct val="100000"/>
              </a:lnSpc>
              <a:spcBef>
                <a:spcPts val="180"/>
              </a:spcBef>
              <a:spcAft>
                <a:spcPts val="0"/>
              </a:spcAft>
              <a:buClr>
                <a:schemeClr val="dk1"/>
              </a:buClr>
              <a:buSzPts val="900"/>
              <a:buNone/>
              <a:defRPr sz="900"/>
            </a:lvl6pPr>
            <a:lvl7pPr marL="3200400" lvl="6" indent="-228600" algn="l">
              <a:lnSpc>
                <a:spcPct val="100000"/>
              </a:lnSpc>
              <a:spcBef>
                <a:spcPts val="180"/>
              </a:spcBef>
              <a:spcAft>
                <a:spcPts val="0"/>
              </a:spcAft>
              <a:buClr>
                <a:schemeClr val="dk1"/>
              </a:buClr>
              <a:buSzPts val="900"/>
              <a:buNone/>
              <a:defRPr sz="900"/>
            </a:lvl7pPr>
            <a:lvl8pPr marL="3657600" lvl="7" indent="-228600" algn="l">
              <a:lnSpc>
                <a:spcPct val="100000"/>
              </a:lnSpc>
              <a:spcBef>
                <a:spcPts val="180"/>
              </a:spcBef>
              <a:spcAft>
                <a:spcPts val="0"/>
              </a:spcAft>
              <a:buClr>
                <a:schemeClr val="dk1"/>
              </a:buClr>
              <a:buSzPts val="900"/>
              <a:buNone/>
              <a:defRPr sz="900"/>
            </a:lvl8pPr>
            <a:lvl9pPr marL="4114800" lvl="8" indent="-228600" algn="l">
              <a:lnSpc>
                <a:spcPct val="100000"/>
              </a:lnSpc>
              <a:spcBef>
                <a:spcPts val="180"/>
              </a:spcBef>
              <a:spcAft>
                <a:spcPts val="0"/>
              </a:spcAft>
              <a:buClr>
                <a:schemeClr val="dk1"/>
              </a:buClr>
              <a:buSzPts val="900"/>
              <a:buNone/>
              <a:defRPr sz="900"/>
            </a:lvl9pPr>
          </a:lstStyle>
          <a:p>
            <a:pPr lvl="0"/>
            <a:r>
              <a:rPr lang="en-US"/>
              <a:t>Click to edit Master text styles</a:t>
            </a:r>
          </a:p>
        </p:txBody>
      </p:sp>
      <p:sp>
        <p:nvSpPr>
          <p:cNvPr id="5" name="Google Shape;12;p1">
            <a:extLst>
              <a:ext uri="{FF2B5EF4-FFF2-40B4-BE49-F238E27FC236}">
                <a16:creationId xmlns:a16="http://schemas.microsoft.com/office/drawing/2014/main" id="{7378A923-5A94-4F2A-847C-7F43F235A292}"/>
              </a:ext>
            </a:extLst>
          </p:cNvPr>
          <p:cNvSpPr txBox="1">
            <a:spLocks noGrp="1"/>
          </p:cNvSpPr>
          <p:nvPr>
            <p:ph type="dt" idx="11"/>
          </p:nvPr>
        </p:nvSpPr>
        <p:spPr>
          <a:ln/>
        </p:spPr>
        <p:txBody>
          <a:bodyPr/>
          <a:lstStyle>
            <a:lvl1pPr>
              <a:defRPr/>
            </a:lvl1pPr>
          </a:lstStyle>
          <a:p>
            <a:pPr>
              <a:defRPr/>
            </a:pPr>
            <a:fld id="{14358919-DCF4-4CE8-9E3D-A117FBCA80FB}" type="datetimeFigureOut">
              <a:rPr lang="en-US"/>
              <a:pPr>
                <a:defRPr/>
              </a:pPr>
              <a:t>7/3/2022</a:t>
            </a:fld>
            <a:endParaRPr lang="en-US" dirty="0"/>
          </a:p>
        </p:txBody>
      </p:sp>
      <p:sp>
        <p:nvSpPr>
          <p:cNvPr id="6" name="Google Shape;13;p1">
            <a:extLst>
              <a:ext uri="{FF2B5EF4-FFF2-40B4-BE49-F238E27FC236}">
                <a16:creationId xmlns:a16="http://schemas.microsoft.com/office/drawing/2014/main" id="{36BCB133-DF58-4170-BED1-5CD778088656}"/>
              </a:ext>
            </a:extLst>
          </p:cNvPr>
          <p:cNvSpPr txBox="1">
            <a:spLocks noGrp="1" noChangeArrowheads="1"/>
          </p:cNvSpPr>
          <p:nvPr>
            <p:ph type="sldNum" idx="13"/>
          </p:nvPr>
        </p:nvSpPr>
        <p:spPr>
          <a:ln/>
        </p:spPr>
        <p:txBody>
          <a:bodyPr/>
          <a:lstStyle>
            <a:lvl1pPr>
              <a:defRPr/>
            </a:lvl1pPr>
          </a:lstStyle>
          <a:p>
            <a:pPr>
              <a:defRPr/>
            </a:pPr>
            <a:fld id="{ED9DC3D8-E6B1-4EBA-9041-465D5596989B}" type="slidenum">
              <a:rPr lang="en-US"/>
              <a:pPr>
                <a:defRPr/>
              </a:pPr>
              <a:t>‹#›</a:t>
            </a:fld>
            <a:endParaRPr lang="en-US"/>
          </a:p>
        </p:txBody>
      </p:sp>
    </p:spTree>
    <p:extLst>
      <p:ext uri="{BB962C8B-B14F-4D97-AF65-F5344CB8AC3E}">
        <p14:creationId xmlns:p14="http://schemas.microsoft.com/office/powerpoint/2010/main" val="87998387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and Vertical Text" type="vertTx">
  <p:cSld name="Title and Vertical Text">
    <p:spTree>
      <p:nvGrpSpPr>
        <p:cNvPr id="1" name="Shape 64"/>
        <p:cNvGrpSpPr/>
        <p:nvPr/>
      </p:nvGrpSpPr>
      <p:grpSpPr>
        <a:xfrm>
          <a:off x="0" y="0"/>
          <a:ext cx="0" cy="0"/>
          <a:chOff x="0" y="0"/>
          <a:chExt cx="0" cy="0"/>
        </a:xfrm>
      </p:grpSpPr>
      <p:sp>
        <p:nvSpPr>
          <p:cNvPr id="65" name="Google Shape;65;p11"/>
          <p:cNvSpPr txBox="1">
            <a:spLocks noGrp="1"/>
          </p:cNvSpPr>
          <p:nvPr>
            <p:ph type="title"/>
          </p:nvPr>
        </p:nvSpPr>
        <p:spPr>
          <a:xfrm>
            <a:off x="609600" y="274638"/>
            <a:ext cx="10972800" cy="1143000"/>
          </a:xfrm>
          <a:prstGeom prst="rect">
            <a:avLst/>
          </a:prstGeom>
          <a:noFill/>
          <a:ln>
            <a:noFill/>
          </a:ln>
        </p:spPr>
        <p:txBody>
          <a:bodyPr spcFirstLastPara="1">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r>
              <a:rPr lang="en-US"/>
              <a:t>Click to edit Master title style</a:t>
            </a:r>
            <a:endParaRPr/>
          </a:p>
        </p:txBody>
      </p:sp>
      <p:sp>
        <p:nvSpPr>
          <p:cNvPr id="66" name="Google Shape;66;p11"/>
          <p:cNvSpPr txBox="1">
            <a:spLocks noGrp="1"/>
          </p:cNvSpPr>
          <p:nvPr>
            <p:ph type="body" idx="1"/>
          </p:nvPr>
        </p:nvSpPr>
        <p:spPr>
          <a:xfrm rot="5400000">
            <a:off x="4137819" y="-1928019"/>
            <a:ext cx="3916363" cy="10972800"/>
          </a:xfrm>
          <a:prstGeom prst="rect">
            <a:avLst/>
          </a:prstGeom>
          <a:noFill/>
          <a:ln>
            <a:noFill/>
          </a:ln>
        </p:spPr>
        <p:txBody>
          <a:bodyPr spcFirstLastPara="1">
            <a:noAutofit/>
          </a:bodyPr>
          <a:lstStyle>
            <a:lvl1pPr marL="457200" lvl="0" indent="-342900" algn="l">
              <a:lnSpc>
                <a:spcPct val="100000"/>
              </a:lnSpc>
              <a:spcBef>
                <a:spcPts val="360"/>
              </a:spcBef>
              <a:spcAft>
                <a:spcPts val="0"/>
              </a:spcAft>
              <a:buClr>
                <a:schemeClr val="dk1"/>
              </a:buClr>
              <a:buSzPts val="1800"/>
              <a:buChar char="•"/>
              <a:defRPr/>
            </a:lvl1pPr>
            <a:lvl2pPr marL="914400" lvl="1" indent="-342900" algn="l">
              <a:lnSpc>
                <a:spcPct val="100000"/>
              </a:lnSpc>
              <a:spcBef>
                <a:spcPts val="360"/>
              </a:spcBef>
              <a:spcAft>
                <a:spcPts val="0"/>
              </a:spcAft>
              <a:buClr>
                <a:schemeClr val="dk1"/>
              </a:buClr>
              <a:buSzPts val="1800"/>
              <a:buChar char="–"/>
              <a:defRPr/>
            </a:lvl2pPr>
            <a:lvl3pPr marL="1371600" lvl="2" indent="-342900" algn="l">
              <a:lnSpc>
                <a:spcPct val="100000"/>
              </a:lnSpc>
              <a:spcBef>
                <a:spcPts val="360"/>
              </a:spcBef>
              <a:spcAft>
                <a:spcPts val="0"/>
              </a:spcAft>
              <a:buClr>
                <a:schemeClr val="dk1"/>
              </a:buClr>
              <a:buSzPts val="1800"/>
              <a:buChar char="•"/>
              <a:defRPr/>
            </a:lvl3pPr>
            <a:lvl4pPr marL="1828800" lvl="3" indent="-342900" algn="l">
              <a:lnSpc>
                <a:spcPct val="100000"/>
              </a:lnSpc>
              <a:spcBef>
                <a:spcPts val="360"/>
              </a:spcBef>
              <a:spcAft>
                <a:spcPts val="0"/>
              </a:spcAft>
              <a:buClr>
                <a:schemeClr val="dk1"/>
              </a:buClr>
              <a:buSzPts val="1800"/>
              <a:buChar char="–"/>
              <a:defRPr/>
            </a:lvl4pPr>
            <a:lvl5pPr marL="2286000" lvl="4" indent="-342900" algn="l">
              <a:lnSpc>
                <a:spcPct val="100000"/>
              </a:lnSpc>
              <a:spcBef>
                <a:spcPts val="360"/>
              </a:spcBef>
              <a:spcAft>
                <a:spcPts val="0"/>
              </a:spcAft>
              <a:buClr>
                <a:schemeClr val="dk1"/>
              </a:buClr>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pPr lvl="0"/>
            <a:r>
              <a:rPr lang="en-US"/>
              <a:t>Click to edit Master text styles</a:t>
            </a:r>
          </a:p>
        </p:txBody>
      </p:sp>
      <p:sp>
        <p:nvSpPr>
          <p:cNvPr id="4" name="Google Shape;12;p1">
            <a:extLst>
              <a:ext uri="{FF2B5EF4-FFF2-40B4-BE49-F238E27FC236}">
                <a16:creationId xmlns:a16="http://schemas.microsoft.com/office/drawing/2014/main" id="{1C38C87A-9B95-4483-B0C2-25A3E9A01E30}"/>
              </a:ext>
            </a:extLst>
          </p:cNvPr>
          <p:cNvSpPr txBox="1">
            <a:spLocks noGrp="1"/>
          </p:cNvSpPr>
          <p:nvPr>
            <p:ph type="dt" idx="11"/>
          </p:nvPr>
        </p:nvSpPr>
        <p:spPr>
          <a:ln/>
        </p:spPr>
        <p:txBody>
          <a:bodyPr/>
          <a:lstStyle>
            <a:lvl1pPr>
              <a:defRPr/>
            </a:lvl1pPr>
          </a:lstStyle>
          <a:p>
            <a:pPr>
              <a:defRPr/>
            </a:pPr>
            <a:fld id="{5D4CFE73-A263-4DC4-AD8A-0A29C29F1EAD}" type="datetimeFigureOut">
              <a:rPr lang="en-US"/>
              <a:pPr>
                <a:defRPr/>
              </a:pPr>
              <a:t>7/3/2022</a:t>
            </a:fld>
            <a:endParaRPr lang="en-US" dirty="0"/>
          </a:p>
        </p:txBody>
      </p:sp>
      <p:sp>
        <p:nvSpPr>
          <p:cNvPr id="5" name="Google Shape;13;p1">
            <a:extLst>
              <a:ext uri="{FF2B5EF4-FFF2-40B4-BE49-F238E27FC236}">
                <a16:creationId xmlns:a16="http://schemas.microsoft.com/office/drawing/2014/main" id="{6C6A928E-0BB2-44ED-BE1A-1F3CCB546D83}"/>
              </a:ext>
            </a:extLst>
          </p:cNvPr>
          <p:cNvSpPr txBox="1">
            <a:spLocks noGrp="1" noChangeArrowheads="1"/>
          </p:cNvSpPr>
          <p:nvPr>
            <p:ph type="sldNum" idx="13"/>
          </p:nvPr>
        </p:nvSpPr>
        <p:spPr>
          <a:ln/>
        </p:spPr>
        <p:txBody>
          <a:bodyPr/>
          <a:lstStyle>
            <a:lvl1pPr>
              <a:defRPr/>
            </a:lvl1pPr>
          </a:lstStyle>
          <a:p>
            <a:pPr>
              <a:defRPr/>
            </a:pPr>
            <a:fld id="{53682EE5-59CF-48F2-A868-25378AB00923}" type="slidenum">
              <a:rPr lang="en-US"/>
              <a:pPr>
                <a:defRPr/>
              </a:pPr>
              <a:t>‹#›</a:t>
            </a:fld>
            <a:endParaRPr lang="en-US"/>
          </a:p>
        </p:txBody>
      </p:sp>
    </p:spTree>
    <p:extLst>
      <p:ext uri="{BB962C8B-B14F-4D97-AF65-F5344CB8AC3E}">
        <p14:creationId xmlns:p14="http://schemas.microsoft.com/office/powerpoint/2010/main" val="43801085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 Title and Text">
    <p:spTree>
      <p:nvGrpSpPr>
        <p:cNvPr id="1" name="Shape 69"/>
        <p:cNvGrpSpPr/>
        <p:nvPr/>
      </p:nvGrpSpPr>
      <p:grpSpPr>
        <a:xfrm>
          <a:off x="0" y="0"/>
          <a:ext cx="0" cy="0"/>
          <a:chOff x="0" y="0"/>
          <a:chExt cx="0" cy="0"/>
        </a:xfrm>
      </p:grpSpPr>
      <p:sp>
        <p:nvSpPr>
          <p:cNvPr id="70" name="Google Shape;70;p12"/>
          <p:cNvSpPr txBox="1">
            <a:spLocks noGrp="1"/>
          </p:cNvSpPr>
          <p:nvPr>
            <p:ph type="title"/>
          </p:nvPr>
        </p:nvSpPr>
        <p:spPr>
          <a:xfrm rot="5400000">
            <a:off x="7589503" y="1524336"/>
            <a:ext cx="5242594" cy="2743200"/>
          </a:xfrm>
          <a:prstGeom prst="rect">
            <a:avLst/>
          </a:prstGeom>
          <a:noFill/>
          <a:ln>
            <a:noFill/>
          </a:ln>
        </p:spPr>
        <p:txBody>
          <a:bodyPr spcFirstLastPara="1">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r>
              <a:rPr lang="en-US"/>
              <a:t>Click to edit Master title style</a:t>
            </a:r>
            <a:endParaRPr/>
          </a:p>
        </p:txBody>
      </p:sp>
      <p:sp>
        <p:nvSpPr>
          <p:cNvPr id="71" name="Google Shape;71;p12"/>
          <p:cNvSpPr txBox="1">
            <a:spLocks noGrp="1"/>
          </p:cNvSpPr>
          <p:nvPr>
            <p:ph type="body" idx="1"/>
          </p:nvPr>
        </p:nvSpPr>
        <p:spPr>
          <a:xfrm rot="5400000">
            <a:off x="2001503" y="-1117264"/>
            <a:ext cx="5242594" cy="8026400"/>
          </a:xfrm>
          <a:prstGeom prst="rect">
            <a:avLst/>
          </a:prstGeom>
          <a:noFill/>
          <a:ln>
            <a:noFill/>
          </a:ln>
        </p:spPr>
        <p:txBody>
          <a:bodyPr spcFirstLastPara="1">
            <a:noAutofit/>
          </a:bodyPr>
          <a:lstStyle>
            <a:lvl1pPr marL="457200" lvl="0" indent="-342900" algn="l">
              <a:lnSpc>
                <a:spcPct val="100000"/>
              </a:lnSpc>
              <a:spcBef>
                <a:spcPts val="360"/>
              </a:spcBef>
              <a:spcAft>
                <a:spcPts val="0"/>
              </a:spcAft>
              <a:buClr>
                <a:schemeClr val="dk1"/>
              </a:buClr>
              <a:buSzPts val="1800"/>
              <a:buChar char="•"/>
              <a:defRPr/>
            </a:lvl1pPr>
            <a:lvl2pPr marL="914400" lvl="1" indent="-342900" algn="l">
              <a:lnSpc>
                <a:spcPct val="100000"/>
              </a:lnSpc>
              <a:spcBef>
                <a:spcPts val="360"/>
              </a:spcBef>
              <a:spcAft>
                <a:spcPts val="0"/>
              </a:spcAft>
              <a:buClr>
                <a:schemeClr val="dk1"/>
              </a:buClr>
              <a:buSzPts val="1800"/>
              <a:buChar char="–"/>
              <a:defRPr/>
            </a:lvl2pPr>
            <a:lvl3pPr marL="1371600" lvl="2" indent="-342900" algn="l">
              <a:lnSpc>
                <a:spcPct val="100000"/>
              </a:lnSpc>
              <a:spcBef>
                <a:spcPts val="360"/>
              </a:spcBef>
              <a:spcAft>
                <a:spcPts val="0"/>
              </a:spcAft>
              <a:buClr>
                <a:schemeClr val="dk1"/>
              </a:buClr>
              <a:buSzPts val="1800"/>
              <a:buChar char="•"/>
              <a:defRPr/>
            </a:lvl3pPr>
            <a:lvl4pPr marL="1828800" lvl="3" indent="-342900" algn="l">
              <a:lnSpc>
                <a:spcPct val="100000"/>
              </a:lnSpc>
              <a:spcBef>
                <a:spcPts val="360"/>
              </a:spcBef>
              <a:spcAft>
                <a:spcPts val="0"/>
              </a:spcAft>
              <a:buClr>
                <a:schemeClr val="dk1"/>
              </a:buClr>
              <a:buSzPts val="1800"/>
              <a:buChar char="–"/>
              <a:defRPr/>
            </a:lvl4pPr>
            <a:lvl5pPr marL="2286000" lvl="4" indent="-342900" algn="l">
              <a:lnSpc>
                <a:spcPct val="100000"/>
              </a:lnSpc>
              <a:spcBef>
                <a:spcPts val="360"/>
              </a:spcBef>
              <a:spcAft>
                <a:spcPts val="0"/>
              </a:spcAft>
              <a:buClr>
                <a:schemeClr val="dk1"/>
              </a:buClr>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pPr lvl="0"/>
            <a:r>
              <a:rPr lang="en-US"/>
              <a:t>Click to edit Master text styles</a:t>
            </a:r>
          </a:p>
        </p:txBody>
      </p:sp>
      <p:sp>
        <p:nvSpPr>
          <p:cNvPr id="4" name="Google Shape;12;p1">
            <a:extLst>
              <a:ext uri="{FF2B5EF4-FFF2-40B4-BE49-F238E27FC236}">
                <a16:creationId xmlns:a16="http://schemas.microsoft.com/office/drawing/2014/main" id="{51FC18BF-6860-4FCE-AA72-8DE06685B810}"/>
              </a:ext>
            </a:extLst>
          </p:cNvPr>
          <p:cNvSpPr txBox="1">
            <a:spLocks noGrp="1"/>
          </p:cNvSpPr>
          <p:nvPr>
            <p:ph type="dt" idx="11"/>
          </p:nvPr>
        </p:nvSpPr>
        <p:spPr>
          <a:ln/>
        </p:spPr>
        <p:txBody>
          <a:bodyPr/>
          <a:lstStyle>
            <a:lvl1pPr>
              <a:defRPr/>
            </a:lvl1pPr>
          </a:lstStyle>
          <a:p>
            <a:pPr>
              <a:defRPr/>
            </a:pPr>
            <a:fld id="{B787E086-1C99-41F2-8C7D-D35C7F9C891D}" type="datetimeFigureOut">
              <a:rPr lang="en-US"/>
              <a:pPr>
                <a:defRPr/>
              </a:pPr>
              <a:t>7/3/2022</a:t>
            </a:fld>
            <a:endParaRPr lang="en-US" dirty="0"/>
          </a:p>
        </p:txBody>
      </p:sp>
      <p:sp>
        <p:nvSpPr>
          <p:cNvPr id="5" name="Google Shape;13;p1">
            <a:extLst>
              <a:ext uri="{FF2B5EF4-FFF2-40B4-BE49-F238E27FC236}">
                <a16:creationId xmlns:a16="http://schemas.microsoft.com/office/drawing/2014/main" id="{0D9394D2-4237-41A7-9659-F7D626CD4373}"/>
              </a:ext>
            </a:extLst>
          </p:cNvPr>
          <p:cNvSpPr txBox="1">
            <a:spLocks noGrp="1" noChangeArrowheads="1"/>
          </p:cNvSpPr>
          <p:nvPr>
            <p:ph type="sldNum" idx="13"/>
          </p:nvPr>
        </p:nvSpPr>
        <p:spPr>
          <a:ln/>
        </p:spPr>
        <p:txBody>
          <a:bodyPr/>
          <a:lstStyle>
            <a:lvl1pPr>
              <a:defRPr/>
            </a:lvl1pPr>
          </a:lstStyle>
          <a:p>
            <a:pPr>
              <a:defRPr/>
            </a:pPr>
            <a:fld id="{0DC9EC8B-C20E-4571-97F4-2E7374D9DFAF}" type="slidenum">
              <a:rPr lang="en-US"/>
              <a:pPr>
                <a:defRPr/>
              </a:pPr>
              <a:t>‹#›</a:t>
            </a:fld>
            <a:endParaRPr lang="en-US"/>
          </a:p>
        </p:txBody>
      </p:sp>
    </p:spTree>
    <p:extLst>
      <p:ext uri="{BB962C8B-B14F-4D97-AF65-F5344CB8AC3E}">
        <p14:creationId xmlns:p14="http://schemas.microsoft.com/office/powerpoint/2010/main" val="14916363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B9B2333-D81D-4010-AEC0-D07C90D1431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8CB6E6E-D5EF-4C1D-83AD-61C0B975717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C34761-F65B-480F-B26E-B0FEF80BC5E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8C27AE7-0772-45A6-A478-D0F99A996CE7}" type="datetimeFigureOut">
              <a:rPr lang="en-GB" smtClean="0"/>
              <a:t>03/07/2022</a:t>
            </a:fld>
            <a:endParaRPr lang="en-GB"/>
          </a:p>
        </p:txBody>
      </p:sp>
      <p:sp>
        <p:nvSpPr>
          <p:cNvPr id="5" name="Footer Placeholder 4">
            <a:extLst>
              <a:ext uri="{FF2B5EF4-FFF2-40B4-BE49-F238E27FC236}">
                <a16:creationId xmlns:a16="http://schemas.microsoft.com/office/drawing/2014/main" id="{12EFA5DA-FDB2-4FBF-B1C0-F5544341B96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0F932FB-2F03-4867-81C5-36C77C3A5BF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C57C5CB-7CF6-4F1B-9CAD-4D6D6AB8F890}" type="slidenum">
              <a:rPr lang="en-GB" smtClean="0"/>
              <a:t>‹#›</a:t>
            </a:fld>
            <a:endParaRPr lang="en-GB"/>
          </a:p>
        </p:txBody>
      </p:sp>
    </p:spTree>
    <p:extLst>
      <p:ext uri="{BB962C8B-B14F-4D97-AF65-F5344CB8AC3E}">
        <p14:creationId xmlns:p14="http://schemas.microsoft.com/office/powerpoint/2010/main" val="7945459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Google Shape;10;p1">
            <a:extLst>
              <a:ext uri="{FF2B5EF4-FFF2-40B4-BE49-F238E27FC236}">
                <a16:creationId xmlns:a16="http://schemas.microsoft.com/office/drawing/2014/main" id="{5C770073-2CF4-4217-90F3-58C3C023AE26}"/>
              </a:ext>
            </a:extLst>
          </p:cNvPr>
          <p:cNvSpPr txBox="1">
            <a:spLocks noGrp="1" noChangeArrowheads="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25" tIns="45700" rIns="91425" bIns="45700" numCol="1" anchor="ctr" anchorCtr="0" compatLnSpc="1">
            <a:prstTxWarp prst="textNoShape">
              <a:avLst/>
            </a:prstTxWarp>
          </a:bodyPr>
          <a:lstStyle/>
          <a:p>
            <a:pPr lvl="0"/>
            <a:endParaRPr lang="en-US" altLang="en-US">
              <a:sym typeface="Arial" panose="020B0604020202020204" pitchFamily="34" charset="0"/>
            </a:endParaRPr>
          </a:p>
        </p:txBody>
      </p:sp>
      <p:sp>
        <p:nvSpPr>
          <p:cNvPr id="11" name="Google Shape;11;p1">
            <a:extLst>
              <a:ext uri="{FF2B5EF4-FFF2-40B4-BE49-F238E27FC236}">
                <a16:creationId xmlns:a16="http://schemas.microsoft.com/office/drawing/2014/main" id="{C215D0E5-E1B1-4A31-99A8-0111D733C15A}"/>
              </a:ext>
            </a:extLst>
          </p:cNvPr>
          <p:cNvSpPr txBox="1">
            <a:spLocks noGrp="1" noChangeArrowheads="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25" tIns="45700" rIns="91425" bIns="45700" numCol="1" anchor="t" anchorCtr="0" compatLnSpc="1">
            <a:prstTxWarp prst="textNoShape">
              <a:avLst/>
            </a:prstTxWarp>
          </a:bodyPr>
          <a:lstStyle/>
          <a:p>
            <a:pPr lvl="0"/>
            <a:endParaRPr lang="en-US" altLang="en-US">
              <a:sym typeface="Arial" panose="020B0604020202020204" pitchFamily="34" charset="0"/>
            </a:endParaRPr>
          </a:p>
        </p:txBody>
      </p:sp>
      <p:sp>
        <p:nvSpPr>
          <p:cNvPr id="12" name="Google Shape;12;p1">
            <a:extLst>
              <a:ext uri="{FF2B5EF4-FFF2-40B4-BE49-F238E27FC236}">
                <a16:creationId xmlns:a16="http://schemas.microsoft.com/office/drawing/2014/main" id="{0210BE89-3821-4602-A336-41594547A90D}"/>
              </a:ext>
            </a:extLst>
          </p:cNvPr>
          <p:cNvSpPr txBox="1">
            <a:spLocks noGrp="1"/>
          </p:cNvSpPr>
          <p:nvPr>
            <p:ph type="dt" idx="10"/>
          </p:nvPr>
        </p:nvSpPr>
        <p:spPr>
          <a:xfrm>
            <a:off x="334433" y="6524626"/>
            <a:ext cx="1295400" cy="219075"/>
          </a:xfrm>
          <a:prstGeom prst="rect">
            <a:avLst/>
          </a:prstGeom>
          <a:noFill/>
          <a:ln>
            <a:noFill/>
          </a:ln>
        </p:spPr>
        <p:txBody>
          <a:bodyPr spcFirstLastPara="1" wrap="square" lIns="91425" tIns="45700" rIns="91425" bIns="45700" anchor="ctr" anchorCtr="0">
            <a:noAutofit/>
          </a:bodyPr>
          <a:lstStyle>
            <a:lvl1pPr marR="0" lvl="0" algn="ctr" rtl="0" eaLnBrk="1" fontAlgn="auto" hangingPunct="1">
              <a:lnSpc>
                <a:spcPct val="100000"/>
              </a:lnSpc>
              <a:spcBef>
                <a:spcPts val="0"/>
              </a:spcBef>
              <a:spcAft>
                <a:spcPts val="0"/>
              </a:spcAft>
              <a:buClr>
                <a:srgbClr val="000000"/>
              </a:buClr>
              <a:buSzPts val="1400"/>
              <a:buFont typeface="Arial"/>
              <a:buNone/>
              <a:defRPr sz="1050" b="0" i="0" u="none" strike="noStrike" kern="0" cap="none">
                <a:solidFill>
                  <a:srgbClr val="888888"/>
                </a:solidFill>
                <a:latin typeface="Open Sans"/>
                <a:ea typeface="Open Sans"/>
                <a:cs typeface="Open Sans"/>
                <a:sym typeface="Open Sans"/>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pPr>
              <a:defRPr/>
            </a:pPr>
            <a:fld id="{E17A0FB5-874D-4BB6-AF97-1B9428BC3A75}" type="datetimeFigureOut">
              <a:rPr lang="en-US"/>
              <a:pPr>
                <a:defRPr/>
              </a:pPr>
              <a:t>7/3/2022</a:t>
            </a:fld>
            <a:endParaRPr lang="en-US" dirty="0"/>
          </a:p>
        </p:txBody>
      </p:sp>
      <p:sp>
        <p:nvSpPr>
          <p:cNvPr id="1029" name="Google Shape;13;p1">
            <a:extLst>
              <a:ext uri="{FF2B5EF4-FFF2-40B4-BE49-F238E27FC236}">
                <a16:creationId xmlns:a16="http://schemas.microsoft.com/office/drawing/2014/main" id="{F64A2F35-0F23-4C94-A7D9-EEF821E88B4B}"/>
              </a:ext>
            </a:extLst>
          </p:cNvPr>
          <p:cNvSpPr txBox="1">
            <a:spLocks noGrp="1" noChangeArrowheads="1"/>
          </p:cNvSpPr>
          <p:nvPr>
            <p:ph type="sldNum" idx="12"/>
          </p:nvPr>
        </p:nvSpPr>
        <p:spPr bwMode="auto">
          <a:xfrm>
            <a:off x="10608733" y="6381751"/>
            <a:ext cx="973667" cy="339725"/>
          </a:xfrm>
          <a:prstGeom prst="rect">
            <a:avLst/>
          </a:prstGeom>
          <a:noFill/>
          <a:ln>
            <a:noFill/>
          </a:ln>
        </p:spPr>
        <p:txBody>
          <a:bodyPr vert="horz" wrap="square" lIns="91425" tIns="45700" rIns="91425" bIns="45700" numCol="1" anchor="ctr" anchorCtr="0" compatLnSpc="1">
            <a:prstTxWarp prst="textNoShape">
              <a:avLst/>
            </a:prstTxWarp>
          </a:bodyPr>
          <a:lstStyle>
            <a:lvl1pPr algn="r" eaLnBrk="1" hangingPunct="1">
              <a:buClr>
                <a:srgbClr val="000000"/>
              </a:buClr>
              <a:buSzPts val="1200"/>
              <a:buFont typeface="Arial" panose="020B0604020202020204" pitchFamily="34" charset="0"/>
              <a:buNone/>
              <a:defRPr sz="1200">
                <a:solidFill>
                  <a:srgbClr val="898989"/>
                </a:solidFill>
                <a:latin typeface="Open Sans" charset="0"/>
                <a:cs typeface="Open Sans" charset="0"/>
                <a:sym typeface="Open Sans" charset="0"/>
              </a:defRPr>
            </a:lvl1pPr>
          </a:lstStyle>
          <a:p>
            <a:pPr>
              <a:defRPr/>
            </a:pPr>
            <a:fld id="{82E25A4E-7C1D-4633-9448-F33F6DC7779A}" type="slidenum">
              <a:rPr lang="en-US"/>
              <a:pPr>
                <a:defRPr/>
              </a:pPr>
              <a:t>‹#›</a:t>
            </a:fld>
            <a:endParaRPr lang="en-US"/>
          </a:p>
        </p:txBody>
      </p:sp>
    </p:spTree>
    <p:extLst>
      <p:ext uri="{BB962C8B-B14F-4D97-AF65-F5344CB8AC3E}">
        <p14:creationId xmlns:p14="http://schemas.microsoft.com/office/powerpoint/2010/main" val="742509792"/>
      </p:ext>
    </p:extLst>
  </p:cSld>
  <p:clrMap bg1="lt1" tx1="dk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anim calcmode="lin" valueType="num">
                                      <p:cBhvr additive="base">
                                        <p:cTn id="7" dur="500"/>
                                        <p:tgtEl>
                                          <p:spTgt spid="11">
                                            <p:txEl>
                                              <p:pRg st="0" end="0"/>
                                            </p:txEl>
                                          </p:spTgt>
                                        </p:tgtEl>
                                        <p:attrNameLst>
                                          <p:attrName>ppt_x</p:attrName>
                                        </p:attrNameLst>
                                      </p:cBhvr>
                                      <p:tavLst>
                                        <p:tav tm="0">
                                          <p:val>
                                            <p:strVal val="#ppt_x-1"/>
                                          </p:val>
                                        </p:tav>
                                        <p:tav tm="100000">
                                          <p:val>
                                            <p:strVal val="#ppt_x"/>
                                          </p:val>
                                        </p:tav>
                                      </p:tavLst>
                                    </p:anim>
                                  </p:childTnLst>
                                </p:cTn>
                              </p:par>
                            </p:childTnLst>
                          </p:cTn>
                        </p:par>
                      </p:childTnLst>
                    </p:cTn>
                  </p:par>
                  <p:par>
                    <p:cTn id="8" fill="hold" nodeType="clickPar">
                      <p:stCondLst>
                        <p:cond delay="indefinite"/>
                      </p:stCondLst>
                      <p:childTnLst>
                        <p:par>
                          <p:cTn id="9" fill="hold" nodeType="withGroup">
                            <p:stCondLst>
                              <p:cond delay="0"/>
                            </p:stCondLst>
                            <p:childTnLst>
                              <p:par>
                                <p:cTn id="10" presetID="2" presetClass="entr" presetSubtype="8" fill="hold" nodeType="clickEffect">
                                  <p:stCondLst>
                                    <p:cond delay="0"/>
                                  </p:stCondLst>
                                  <p:childTnLst>
                                    <p:set>
                                      <p:cBhvr>
                                        <p:cTn id="11" dur="1" fill="hold">
                                          <p:stCondLst>
                                            <p:cond delay="0"/>
                                          </p:stCondLst>
                                        </p:cTn>
                                        <p:tgtEl>
                                          <p:spTgt spid="11">
                                            <p:txEl>
                                              <p:charRg st="1" end="1"/>
                                            </p:txEl>
                                          </p:spTgt>
                                        </p:tgtEl>
                                        <p:attrNameLst>
                                          <p:attrName>style.visibility</p:attrName>
                                        </p:attrNameLst>
                                      </p:cBhvr>
                                      <p:to>
                                        <p:strVal val="visible"/>
                                      </p:to>
                                    </p:set>
                                    <p:anim calcmode="lin" valueType="num">
                                      <p:cBhvr additive="base">
                                        <p:cTn id="12" dur="500"/>
                                        <p:tgtEl>
                                          <p:spTgt spid="11">
                                            <p:txEl>
                                              <p:charRg st="1" end="1"/>
                                            </p:txEl>
                                          </p:spTgt>
                                        </p:tgtEl>
                                        <p:attrNameLst>
                                          <p:attrName>ppt_x</p:attrName>
                                        </p:attrNameLst>
                                      </p:cBhvr>
                                      <p:tavLst>
                                        <p:tav tm="0">
                                          <p:val>
                                            <p:strVal val="#ppt_x-1"/>
                                          </p:val>
                                        </p:tav>
                                        <p:tav tm="100000">
                                          <p:val>
                                            <p:strVal val="#ppt_x"/>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8" fill="hold" nodeType="clickEffect">
                                  <p:stCondLst>
                                    <p:cond delay="0"/>
                                  </p:stCondLst>
                                  <p:childTnLst>
                                    <p:set>
                                      <p:cBhvr>
                                        <p:cTn id="16" dur="1" fill="hold">
                                          <p:stCondLst>
                                            <p:cond delay="0"/>
                                          </p:stCondLst>
                                        </p:cTn>
                                        <p:tgtEl>
                                          <p:spTgt spid="11">
                                            <p:txEl>
                                              <p:charRg st="1" end="1"/>
                                            </p:txEl>
                                          </p:spTgt>
                                        </p:tgtEl>
                                        <p:attrNameLst>
                                          <p:attrName>style.visibility</p:attrName>
                                        </p:attrNameLst>
                                      </p:cBhvr>
                                      <p:to>
                                        <p:strVal val="visible"/>
                                      </p:to>
                                    </p:set>
                                    <p:anim calcmode="lin" valueType="num">
                                      <p:cBhvr additive="base">
                                        <p:cTn id="17" dur="500"/>
                                        <p:tgtEl>
                                          <p:spTgt spid="11">
                                            <p:txEl>
                                              <p:charRg st="1" end="1"/>
                                            </p:txEl>
                                          </p:spTgt>
                                        </p:tgtEl>
                                        <p:attrNameLst>
                                          <p:attrName>ppt_x</p:attrName>
                                        </p:attrNameLst>
                                      </p:cBhvr>
                                      <p:tavLst>
                                        <p:tav tm="0">
                                          <p:val>
                                            <p:strVal val="#ppt_x-1"/>
                                          </p:val>
                                        </p:tav>
                                        <p:tav tm="100000">
                                          <p:val>
                                            <p:strVal val="#ppt_x"/>
                                          </p:val>
                                        </p:tav>
                                      </p:tavLst>
                                    </p:anim>
                                  </p:childTnLst>
                                </p:cTn>
                              </p:par>
                            </p:childTnLst>
                          </p:cTn>
                        </p:par>
                      </p:childTnLst>
                    </p:cTn>
                  </p:par>
                  <p:par>
                    <p:cTn id="18" fill="hold" nodeType="clickPar">
                      <p:stCondLst>
                        <p:cond delay="indefinite"/>
                      </p:stCondLst>
                      <p:childTnLst>
                        <p:par>
                          <p:cTn id="19" fill="hold" nodeType="withGroup">
                            <p:stCondLst>
                              <p:cond delay="0"/>
                            </p:stCondLst>
                            <p:childTnLst>
                              <p:par>
                                <p:cTn id="20" presetID="2" presetClass="entr" presetSubtype="8" fill="hold" nodeType="clickEffect">
                                  <p:stCondLst>
                                    <p:cond delay="0"/>
                                  </p:stCondLst>
                                  <p:childTnLst>
                                    <p:set>
                                      <p:cBhvr>
                                        <p:cTn id="21" dur="1" fill="hold">
                                          <p:stCondLst>
                                            <p:cond delay="0"/>
                                          </p:stCondLst>
                                        </p:cTn>
                                        <p:tgtEl>
                                          <p:spTgt spid="11">
                                            <p:txEl>
                                              <p:charRg st="1" end="1"/>
                                            </p:txEl>
                                          </p:spTgt>
                                        </p:tgtEl>
                                        <p:attrNameLst>
                                          <p:attrName>style.visibility</p:attrName>
                                        </p:attrNameLst>
                                      </p:cBhvr>
                                      <p:to>
                                        <p:strVal val="visible"/>
                                      </p:to>
                                    </p:set>
                                    <p:anim calcmode="lin" valueType="num">
                                      <p:cBhvr additive="base">
                                        <p:cTn id="22" dur="500"/>
                                        <p:tgtEl>
                                          <p:spTgt spid="11">
                                            <p:txEl>
                                              <p:charRg st="1" end="1"/>
                                            </p:txEl>
                                          </p:spTgt>
                                        </p:tgtEl>
                                        <p:attrNameLst>
                                          <p:attrName>ppt_x</p:attrName>
                                        </p:attrNameLst>
                                      </p:cBhvr>
                                      <p:tavLst>
                                        <p:tav tm="0">
                                          <p:val>
                                            <p:strVal val="#ppt_x-1"/>
                                          </p:val>
                                        </p:tav>
                                        <p:tav tm="100000">
                                          <p:val>
                                            <p:strVal val="#ppt_x"/>
                                          </p:val>
                                        </p:tav>
                                      </p:tavLst>
                                    </p:anim>
                                  </p:childTnLst>
                                </p:cTn>
                              </p:par>
                            </p:childTnLst>
                          </p:cTn>
                        </p:par>
                      </p:childTnLst>
                    </p:cTn>
                  </p:par>
                  <p:par>
                    <p:cTn id="23" fill="hold" nodeType="clickPar">
                      <p:stCondLst>
                        <p:cond delay="indefinite"/>
                      </p:stCondLst>
                      <p:childTnLst>
                        <p:par>
                          <p:cTn id="24" fill="hold" nodeType="withGroup">
                            <p:stCondLst>
                              <p:cond delay="0"/>
                            </p:stCondLst>
                            <p:childTnLst>
                              <p:par>
                                <p:cTn id="25" presetID="2" presetClass="entr" presetSubtype="8" fill="hold" nodeType="clickEffect">
                                  <p:stCondLst>
                                    <p:cond delay="0"/>
                                  </p:stCondLst>
                                  <p:childTnLst>
                                    <p:set>
                                      <p:cBhvr>
                                        <p:cTn id="26" dur="1" fill="hold">
                                          <p:stCondLst>
                                            <p:cond delay="0"/>
                                          </p:stCondLst>
                                        </p:cTn>
                                        <p:tgtEl>
                                          <p:spTgt spid="11">
                                            <p:txEl>
                                              <p:charRg st="1" end="1"/>
                                            </p:txEl>
                                          </p:spTgt>
                                        </p:tgtEl>
                                        <p:attrNameLst>
                                          <p:attrName>style.visibility</p:attrName>
                                        </p:attrNameLst>
                                      </p:cBhvr>
                                      <p:to>
                                        <p:strVal val="visible"/>
                                      </p:to>
                                    </p:set>
                                    <p:anim calcmode="lin" valueType="num">
                                      <p:cBhvr additive="base">
                                        <p:cTn id="27" dur="500"/>
                                        <p:tgtEl>
                                          <p:spTgt spid="11">
                                            <p:txEl>
                                              <p:charRg st="1" end="1"/>
                                            </p:txEl>
                                          </p:spTgt>
                                        </p:tgtEl>
                                        <p:attrNameLst>
                                          <p:attrName>ppt_x</p:attrName>
                                        </p:attrNameLst>
                                      </p:cBhvr>
                                      <p:tavLst>
                                        <p:tav tm="0">
                                          <p:val>
                                            <p:strVal val="#ppt_x-1"/>
                                          </p:val>
                                        </p:tav>
                                        <p:tav tm="100000">
                                          <p:val>
                                            <p:strVal val="#ppt_x"/>
                                          </p:val>
                                        </p:tav>
                                      </p:tavLst>
                                    </p:anim>
                                  </p:childTnLst>
                                </p:cTn>
                              </p:par>
                            </p:childTnLst>
                          </p:cTn>
                        </p:par>
                      </p:childTnLst>
                    </p:cTn>
                  </p:par>
                  <p:par>
                    <p:cTn id="28" fill="hold" nodeType="clickPar">
                      <p:stCondLst>
                        <p:cond delay="indefinite"/>
                      </p:stCondLst>
                      <p:childTnLst>
                        <p:par>
                          <p:cTn id="29" fill="hold" nodeType="withGroup">
                            <p:stCondLst>
                              <p:cond delay="0"/>
                            </p:stCondLst>
                            <p:childTnLst>
                              <p:par>
                                <p:cTn id="30" presetID="2" presetClass="entr" presetSubtype="8" fill="hold" nodeType="clickEffect">
                                  <p:stCondLst>
                                    <p:cond delay="0"/>
                                  </p:stCondLst>
                                  <p:childTnLst>
                                    <p:set>
                                      <p:cBhvr>
                                        <p:cTn id="31" dur="1" fill="hold">
                                          <p:stCondLst>
                                            <p:cond delay="0"/>
                                          </p:stCondLst>
                                        </p:cTn>
                                        <p:tgtEl>
                                          <p:spTgt spid="11">
                                            <p:txEl>
                                              <p:charRg st="1" end="1"/>
                                            </p:txEl>
                                          </p:spTgt>
                                        </p:tgtEl>
                                        <p:attrNameLst>
                                          <p:attrName>style.visibility</p:attrName>
                                        </p:attrNameLst>
                                      </p:cBhvr>
                                      <p:to>
                                        <p:strVal val="visible"/>
                                      </p:to>
                                    </p:set>
                                    <p:anim calcmode="lin" valueType="num">
                                      <p:cBhvr additive="base">
                                        <p:cTn id="32" dur="500"/>
                                        <p:tgtEl>
                                          <p:spTgt spid="11">
                                            <p:txEl>
                                              <p:charRg st="1" end="1"/>
                                            </p:txEl>
                                          </p:spTgt>
                                        </p:tgtEl>
                                        <p:attrNameLst>
                                          <p:attrName>ppt_x</p:attrName>
                                        </p:attrNameLst>
                                      </p:cBhvr>
                                      <p:tavLst>
                                        <p:tav tm="0">
                                          <p:val>
                                            <p:strVal val="#ppt_x-1"/>
                                          </p:val>
                                        </p:tav>
                                        <p:tav tm="100000">
                                          <p:val>
                                            <p:strVal val="#ppt_x"/>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nodeType="clickEffect">
                                  <p:stCondLst>
                                    <p:cond delay="0"/>
                                  </p:stCondLst>
                                  <p:childTnLst>
                                    <p:set>
                                      <p:cBhvr>
                                        <p:cTn id="36" dur="1" fill="hold">
                                          <p:stCondLst>
                                            <p:cond delay="0"/>
                                          </p:stCondLst>
                                        </p:cTn>
                                        <p:tgtEl>
                                          <p:spTgt spid="11">
                                            <p:txEl>
                                              <p:charRg st="1" end="1"/>
                                            </p:txEl>
                                          </p:spTgt>
                                        </p:tgtEl>
                                        <p:attrNameLst>
                                          <p:attrName>style.visibility</p:attrName>
                                        </p:attrNameLst>
                                      </p:cBhvr>
                                      <p:to>
                                        <p:strVal val="visible"/>
                                      </p:to>
                                    </p:set>
                                    <p:anim calcmode="lin" valueType="num">
                                      <p:cBhvr additive="base">
                                        <p:cTn id="37" dur="500"/>
                                        <p:tgtEl>
                                          <p:spTgt spid="11">
                                            <p:txEl>
                                              <p:charRg st="1" end="1"/>
                                            </p:txEl>
                                          </p:spTgt>
                                        </p:tgtEl>
                                        <p:attrNameLst>
                                          <p:attrName>ppt_x</p:attrName>
                                        </p:attrNameLst>
                                      </p:cBhvr>
                                      <p:tavLst>
                                        <p:tav tm="0">
                                          <p:val>
                                            <p:strVal val="#ppt_x-1"/>
                                          </p:val>
                                        </p:tav>
                                        <p:tav tm="100000">
                                          <p:val>
                                            <p:strVal val="#ppt_x"/>
                                          </p:val>
                                        </p:tav>
                                      </p:tavLst>
                                    </p:anim>
                                  </p:childTnLst>
                                </p:cTn>
                              </p:par>
                            </p:childTnLst>
                          </p:cTn>
                        </p:par>
                      </p:childTnLst>
                    </p:cTn>
                  </p:par>
                  <p:par>
                    <p:cTn id="38" fill="hold" nodeType="clickPar">
                      <p:stCondLst>
                        <p:cond delay="indefinite"/>
                      </p:stCondLst>
                      <p:childTnLst>
                        <p:par>
                          <p:cTn id="39" fill="hold" nodeType="withGroup">
                            <p:stCondLst>
                              <p:cond delay="0"/>
                            </p:stCondLst>
                            <p:childTnLst>
                              <p:par>
                                <p:cTn id="40" presetID="2" presetClass="entr" presetSubtype="8" fill="hold" nodeType="clickEffect">
                                  <p:stCondLst>
                                    <p:cond delay="0"/>
                                  </p:stCondLst>
                                  <p:childTnLst>
                                    <p:set>
                                      <p:cBhvr>
                                        <p:cTn id="41" dur="1" fill="hold">
                                          <p:stCondLst>
                                            <p:cond delay="0"/>
                                          </p:stCondLst>
                                        </p:cTn>
                                        <p:tgtEl>
                                          <p:spTgt spid="11">
                                            <p:txEl>
                                              <p:charRg st="1" end="1"/>
                                            </p:txEl>
                                          </p:spTgt>
                                        </p:tgtEl>
                                        <p:attrNameLst>
                                          <p:attrName>style.visibility</p:attrName>
                                        </p:attrNameLst>
                                      </p:cBhvr>
                                      <p:to>
                                        <p:strVal val="visible"/>
                                      </p:to>
                                    </p:set>
                                    <p:anim calcmode="lin" valueType="num">
                                      <p:cBhvr additive="base">
                                        <p:cTn id="42" dur="500"/>
                                        <p:tgtEl>
                                          <p:spTgt spid="11">
                                            <p:txEl>
                                              <p:charRg st="1" end="1"/>
                                            </p:txEl>
                                          </p:spTgt>
                                        </p:tgtEl>
                                        <p:attrNameLst>
                                          <p:attrName>ppt_x</p:attrName>
                                        </p:attrNameLst>
                                      </p:cBhvr>
                                      <p:tavLst>
                                        <p:tav tm="0">
                                          <p:val>
                                            <p:strVal val="#ppt_x-1"/>
                                          </p:val>
                                        </p:tav>
                                        <p:tav tm="100000">
                                          <p:val>
                                            <p:strVal val="#ppt_x"/>
                                          </p:val>
                                        </p:tav>
                                      </p:tavLst>
                                    </p:anim>
                                  </p:childTnLst>
                                </p:cTn>
                              </p:par>
                            </p:childTnLst>
                          </p:cTn>
                        </p:par>
                      </p:childTnLst>
                    </p:cTn>
                  </p:par>
                  <p:par>
                    <p:cTn id="43" fill="hold" nodeType="clickPar">
                      <p:stCondLst>
                        <p:cond delay="indefinite"/>
                      </p:stCondLst>
                      <p:childTnLst>
                        <p:par>
                          <p:cTn id="44" fill="hold" nodeType="withGroup">
                            <p:stCondLst>
                              <p:cond delay="0"/>
                            </p:stCondLst>
                            <p:childTnLst>
                              <p:par>
                                <p:cTn id="45" presetID="2" presetClass="entr" presetSubtype="8" fill="hold" nodeType="clickEffect">
                                  <p:stCondLst>
                                    <p:cond delay="0"/>
                                  </p:stCondLst>
                                  <p:childTnLst>
                                    <p:set>
                                      <p:cBhvr>
                                        <p:cTn id="46" dur="1" fill="hold">
                                          <p:stCondLst>
                                            <p:cond delay="0"/>
                                          </p:stCondLst>
                                        </p:cTn>
                                        <p:tgtEl>
                                          <p:spTgt spid="11">
                                            <p:txEl>
                                              <p:charRg st="1" end="1"/>
                                            </p:txEl>
                                          </p:spTgt>
                                        </p:tgtEl>
                                        <p:attrNameLst>
                                          <p:attrName>style.visibility</p:attrName>
                                        </p:attrNameLst>
                                      </p:cBhvr>
                                      <p:to>
                                        <p:strVal val="visible"/>
                                      </p:to>
                                    </p:set>
                                    <p:anim calcmode="lin" valueType="num">
                                      <p:cBhvr additive="base">
                                        <p:cTn id="47" dur="500"/>
                                        <p:tgtEl>
                                          <p:spTgt spid="11">
                                            <p:txEl>
                                              <p:charRg st="1" end="1"/>
                                            </p:txEl>
                                          </p:spTgt>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txStyles>
    <p:titleStyle>
      <a:defPPr marR="0" lvl="0" algn="l" rtl="0">
        <a:lnSpc>
          <a:spcPct val="100000"/>
        </a:lnSpc>
        <a:spcBef>
          <a:spcPts val="0"/>
        </a:spcBef>
        <a:spcAft>
          <a:spcPts val="0"/>
        </a:spcAft>
      </a:defPPr>
      <a:lvl1pPr algn="l" rtl="0" eaLnBrk="0" fontAlgn="base" hangingPunct="0">
        <a:spcBef>
          <a:spcPct val="0"/>
        </a:spcBef>
        <a:spcAft>
          <a:spcPct val="0"/>
        </a:spcAft>
        <a:buClr>
          <a:srgbClr val="000000"/>
        </a:buClr>
        <a:buFont typeface="Arial" panose="020B0604020202020204" pitchFamily="34" charset="0"/>
        <a:defRPr sz="1400">
          <a:solidFill>
            <a:srgbClr val="000000"/>
          </a:solidFill>
          <a:latin typeface="Arial"/>
          <a:ea typeface="Arial"/>
          <a:cs typeface="Arial"/>
          <a:sym typeface="Arial" panose="020B0604020202020204" pitchFamily="34" charset="0"/>
        </a:defRPr>
      </a:lvl1pPr>
      <a:lvl2pPr lvl="1" algn="l" rtl="0" eaLnBrk="0" fontAlgn="base" hangingPunct="0">
        <a:spcBef>
          <a:spcPct val="0"/>
        </a:spcBef>
        <a:spcAft>
          <a:spcPct val="0"/>
        </a:spcAft>
        <a:buClr>
          <a:srgbClr val="000000"/>
        </a:buClr>
        <a:buFont typeface="Arial" panose="020B0604020202020204" pitchFamily="34" charset="0"/>
        <a:defRPr sz="1400">
          <a:solidFill>
            <a:srgbClr val="000000"/>
          </a:solidFill>
          <a:latin typeface="Arial"/>
          <a:ea typeface="Arial"/>
          <a:cs typeface="Arial"/>
          <a:sym typeface="Arial" panose="020B0604020202020204" pitchFamily="34" charset="0"/>
        </a:defRPr>
      </a:lvl2pPr>
      <a:lvl3pPr lvl="2" algn="l" rtl="0" eaLnBrk="0" fontAlgn="base" hangingPunct="0">
        <a:spcBef>
          <a:spcPct val="0"/>
        </a:spcBef>
        <a:spcAft>
          <a:spcPct val="0"/>
        </a:spcAft>
        <a:buClr>
          <a:srgbClr val="000000"/>
        </a:buClr>
        <a:buFont typeface="Arial" panose="020B0604020202020204" pitchFamily="34" charset="0"/>
        <a:defRPr sz="1400">
          <a:solidFill>
            <a:srgbClr val="000000"/>
          </a:solidFill>
          <a:latin typeface="Arial"/>
          <a:ea typeface="Arial"/>
          <a:cs typeface="Arial"/>
          <a:sym typeface="Arial" panose="020B0604020202020204" pitchFamily="34" charset="0"/>
        </a:defRPr>
      </a:lvl3pPr>
      <a:lvl4pPr lvl="3" algn="l" rtl="0" eaLnBrk="0" fontAlgn="base" hangingPunct="0">
        <a:spcBef>
          <a:spcPct val="0"/>
        </a:spcBef>
        <a:spcAft>
          <a:spcPct val="0"/>
        </a:spcAft>
        <a:buClr>
          <a:srgbClr val="000000"/>
        </a:buClr>
        <a:buFont typeface="Arial" panose="020B0604020202020204" pitchFamily="34" charset="0"/>
        <a:defRPr sz="1400">
          <a:solidFill>
            <a:srgbClr val="000000"/>
          </a:solidFill>
          <a:latin typeface="Arial"/>
          <a:ea typeface="Arial"/>
          <a:cs typeface="Arial"/>
          <a:sym typeface="Arial" panose="020B0604020202020204" pitchFamily="34" charset="0"/>
        </a:defRPr>
      </a:lvl4pPr>
      <a:lvl5pPr lvl="4" algn="l" rtl="0" eaLnBrk="0" fontAlgn="base" hangingPunct="0">
        <a:spcBef>
          <a:spcPct val="0"/>
        </a:spcBef>
        <a:spcAft>
          <a:spcPct val="0"/>
        </a:spcAft>
        <a:buClr>
          <a:srgbClr val="000000"/>
        </a:buClr>
        <a:buFont typeface="Arial" panose="020B0604020202020204" pitchFamily="34" charset="0"/>
        <a:defRPr sz="1400">
          <a:solidFill>
            <a:srgbClr val="000000"/>
          </a:solidFill>
          <a:latin typeface="Arial"/>
          <a:ea typeface="Arial"/>
          <a:cs typeface="Arial"/>
          <a:sym typeface="Arial" panose="020B0604020202020204" pitchFamily="34" charset="0"/>
        </a:defRPr>
      </a:lvl5pPr>
      <a:lvl6pPr marR="0" lvl="5"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algn="l" rtl="0" eaLnBrk="0" fontAlgn="base" hangingPunct="0">
        <a:spcBef>
          <a:spcPct val="0"/>
        </a:spcBef>
        <a:spcAft>
          <a:spcPct val="0"/>
        </a:spcAft>
        <a:buClr>
          <a:srgbClr val="000000"/>
        </a:buClr>
        <a:buFont typeface="Arial" panose="020B0604020202020204" pitchFamily="34" charset="0"/>
        <a:defRPr sz="1400">
          <a:solidFill>
            <a:srgbClr val="000000"/>
          </a:solidFill>
          <a:latin typeface="Arial"/>
          <a:ea typeface="Arial"/>
          <a:cs typeface="Arial"/>
          <a:sym typeface="Arial" panose="020B0604020202020204" pitchFamily="34" charset="0"/>
        </a:defRPr>
      </a:lvl1pPr>
      <a:lvl2pPr lvl="1" algn="l" rtl="0" eaLnBrk="0" fontAlgn="base" hangingPunct="0">
        <a:spcBef>
          <a:spcPct val="0"/>
        </a:spcBef>
        <a:spcAft>
          <a:spcPct val="0"/>
        </a:spcAft>
        <a:buClr>
          <a:srgbClr val="000000"/>
        </a:buClr>
        <a:buFont typeface="Arial" panose="020B0604020202020204" pitchFamily="34" charset="0"/>
        <a:defRPr sz="1400">
          <a:solidFill>
            <a:srgbClr val="000000"/>
          </a:solidFill>
          <a:latin typeface="Arial"/>
          <a:ea typeface="Arial"/>
          <a:cs typeface="Arial"/>
          <a:sym typeface="Arial" panose="020B0604020202020204" pitchFamily="34" charset="0"/>
        </a:defRPr>
      </a:lvl2pPr>
      <a:lvl3pPr lvl="2" algn="l" rtl="0" eaLnBrk="0" fontAlgn="base" hangingPunct="0">
        <a:spcBef>
          <a:spcPct val="0"/>
        </a:spcBef>
        <a:spcAft>
          <a:spcPct val="0"/>
        </a:spcAft>
        <a:buClr>
          <a:srgbClr val="000000"/>
        </a:buClr>
        <a:buFont typeface="Arial" panose="020B0604020202020204" pitchFamily="34" charset="0"/>
        <a:defRPr sz="1400">
          <a:solidFill>
            <a:srgbClr val="000000"/>
          </a:solidFill>
          <a:latin typeface="Arial"/>
          <a:ea typeface="Arial"/>
          <a:cs typeface="Arial"/>
          <a:sym typeface="Arial" panose="020B0604020202020204" pitchFamily="34" charset="0"/>
        </a:defRPr>
      </a:lvl3pPr>
      <a:lvl4pPr lvl="3" algn="l" rtl="0" eaLnBrk="0" fontAlgn="base" hangingPunct="0">
        <a:spcBef>
          <a:spcPct val="0"/>
        </a:spcBef>
        <a:spcAft>
          <a:spcPct val="0"/>
        </a:spcAft>
        <a:buClr>
          <a:srgbClr val="000000"/>
        </a:buClr>
        <a:buFont typeface="Arial" panose="020B0604020202020204" pitchFamily="34" charset="0"/>
        <a:defRPr sz="1400">
          <a:solidFill>
            <a:srgbClr val="000000"/>
          </a:solidFill>
          <a:latin typeface="Arial"/>
          <a:ea typeface="Arial"/>
          <a:cs typeface="Arial"/>
          <a:sym typeface="Arial" panose="020B0604020202020204" pitchFamily="34" charset="0"/>
        </a:defRPr>
      </a:lvl4pPr>
      <a:lvl5pPr lvl="4" algn="l" rtl="0" eaLnBrk="0" fontAlgn="base" hangingPunct="0">
        <a:spcBef>
          <a:spcPct val="0"/>
        </a:spcBef>
        <a:spcAft>
          <a:spcPct val="0"/>
        </a:spcAft>
        <a:buClr>
          <a:srgbClr val="000000"/>
        </a:buClr>
        <a:buFont typeface="Arial" panose="020B0604020202020204" pitchFamily="34" charset="0"/>
        <a:defRPr sz="1400">
          <a:solidFill>
            <a:srgbClr val="000000"/>
          </a:solidFill>
          <a:latin typeface="Arial"/>
          <a:ea typeface="Arial"/>
          <a:cs typeface="Arial"/>
          <a:sym typeface="Arial" panose="020B0604020202020204" pitchFamily="34" charset="0"/>
        </a:defRPr>
      </a:lvl5pPr>
      <a:lvl6pPr marR="0" lvl="5"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hyperlink" Target="https://www.youtube.com/watch?v=3MqMuqJpVyM" TargetMode="Externa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7" Type="http://schemas.openxmlformats.org/officeDocument/2006/relationships/image" Target="../media/image14.png"/><Relationship Id="rId2" Type="http://schemas.openxmlformats.org/officeDocument/2006/relationships/hyperlink" Target="https://www.youtube.com/watch?v=kKcFDUDlRCE" TargetMode="External"/><Relationship Id="rId1" Type="http://schemas.openxmlformats.org/officeDocument/2006/relationships/slideLayout" Target="../slideLayouts/slideLayout13.xml"/><Relationship Id="rId6" Type="http://schemas.openxmlformats.org/officeDocument/2006/relationships/image" Target="../media/image13.png"/><Relationship Id="rId5" Type="http://schemas.openxmlformats.org/officeDocument/2006/relationships/image" Target="../media/image12.jpeg"/><Relationship Id="rId4" Type="http://schemas.openxmlformats.org/officeDocument/2006/relationships/image" Target="../media/image11.jpeg"/></Relationships>
</file>

<file path=ppt/slides/_rels/slide1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hyperlink" Target="https://www.themoneypages.com/household-bills/first-time-parents-increase-spending-baby-fifth/" TargetMode="External"/><Relationship Id="rId2" Type="http://schemas.openxmlformats.org/officeDocument/2006/relationships/hyperlink" Target="https://www.yourmoney.com/household-bills/parents-spend-half-their-salary-on-their-children/" TargetMode="External"/><Relationship Id="rId1" Type="http://schemas.openxmlformats.org/officeDocument/2006/relationships/slideLayout" Target="../slideLayouts/slideLayout13.xml"/><Relationship Id="rId4" Type="http://schemas.openxmlformats.org/officeDocument/2006/relationships/image" Target="../media/image20.jpeg"/></Relationships>
</file>

<file path=ppt/slides/_rels/slide2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www.theguardian.com/lifeandstyle/2014/jun/15/fathers-spend-more-time-with-children-than-in-1970s" TargetMode="Externa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hyperlink" Target="https://www.unicef.org/sop/convention-rights-child-child-friendly-version" TargetMode="Externa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slideLayout" Target="../slideLayouts/slideLayout13.xml"/><Relationship Id="rId1" Type="http://schemas.openxmlformats.org/officeDocument/2006/relationships/video" Target="https://www.youtube.com/embed/f36PRNtWvtc?feature=oembed"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jpe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5CFC74BA-3DC5-492C-BBF9-D6B513F38BAD}"/>
              </a:ext>
            </a:extLst>
          </p:cNvPr>
          <p:cNvSpPr txBox="1">
            <a:spLocks noGrp="1" noChangeArrowheads="1"/>
          </p:cNvSpPr>
          <p:nvPr>
            <p:ph type="ctrTitle"/>
          </p:nvPr>
        </p:nvSpPr>
        <p:spPr>
          <a:xfrm>
            <a:off x="2162909" y="-1083966"/>
            <a:ext cx="7622175" cy="6693457"/>
          </a:xfrm>
        </p:spPr>
        <p:txBody>
          <a:bodyPr/>
          <a:lstStyle/>
          <a:p>
            <a:pPr eaLnBrk="1" hangingPunct="1">
              <a:spcBef>
                <a:spcPct val="0"/>
              </a:spcBef>
              <a:spcAft>
                <a:spcPct val="0"/>
              </a:spcAft>
            </a:pPr>
            <a:r>
              <a:rPr lang="en-GB" altLang="en-US" sz="3200" b="1" dirty="0">
                <a:cs typeface="Arial" panose="020B0604020202020204" pitchFamily="34" charset="0"/>
              </a:rPr>
              <a:t>Children, Young People and Families </a:t>
            </a:r>
            <a:br>
              <a:rPr lang="en-GB" altLang="en-US" sz="3200" b="1" dirty="0">
                <a:cs typeface="Arial" panose="020B0604020202020204" pitchFamily="34" charset="0"/>
              </a:rPr>
            </a:br>
            <a:r>
              <a:rPr lang="en-GB" altLang="en-US" sz="3200" b="1" dirty="0">
                <a:cs typeface="Arial" panose="020B0604020202020204" pitchFamily="34" charset="0"/>
              </a:rPr>
              <a:t>(BMHP5004_LON)</a:t>
            </a:r>
            <a:br>
              <a:rPr lang="en-GB" altLang="en-US" sz="3200" b="1" dirty="0">
                <a:cs typeface="Arial" panose="020B0604020202020204" pitchFamily="34" charset="0"/>
              </a:rPr>
            </a:br>
            <a:r>
              <a:rPr lang="en-GB" altLang="en-US" sz="3200" b="1" dirty="0">
                <a:cs typeface="Arial" panose="020B0604020202020204" pitchFamily="34" charset="0"/>
              </a:rPr>
              <a:t>Week 3</a:t>
            </a:r>
            <a:endParaRPr lang="en-GB" altLang="en-US" sz="3200" b="1" dirty="0">
              <a:latin typeface="Arial" panose="020B0604020202020204" pitchFamily="34" charset="0"/>
              <a:cs typeface="Arial" panose="020B0604020202020204" pitchFamily="34" charset="0"/>
            </a:endParaRPr>
          </a:p>
        </p:txBody>
      </p:sp>
      <p:sp>
        <p:nvSpPr>
          <p:cNvPr id="5123" name="Rectangle 3">
            <a:extLst>
              <a:ext uri="{FF2B5EF4-FFF2-40B4-BE49-F238E27FC236}">
                <a16:creationId xmlns:a16="http://schemas.microsoft.com/office/drawing/2014/main" id="{10CF94AA-ADE4-4482-B9AD-431D6B21A4B5}"/>
              </a:ext>
            </a:extLst>
          </p:cNvPr>
          <p:cNvSpPr txBox="1">
            <a:spLocks noGrp="1" noChangeArrowheads="1"/>
          </p:cNvSpPr>
          <p:nvPr>
            <p:ph type="subTitle" idx="1"/>
          </p:nvPr>
        </p:nvSpPr>
        <p:spPr>
          <a:xfrm>
            <a:off x="2162909" y="3103686"/>
            <a:ext cx="8361484" cy="2365252"/>
          </a:xfrm>
        </p:spPr>
        <p:txBody>
          <a:bodyPr/>
          <a:lstStyle/>
          <a:p>
            <a:pPr eaLnBrk="1" hangingPunct="1">
              <a:spcBef>
                <a:spcPts val="638"/>
              </a:spcBef>
              <a:spcAft>
                <a:spcPct val="0"/>
              </a:spcAft>
            </a:pPr>
            <a:r>
              <a:rPr lang="en-GB" altLang="en-US" sz="4400" b="1" dirty="0">
                <a:solidFill>
                  <a:schemeClr val="bg1"/>
                </a:solidFill>
                <a:latin typeface="Arial" panose="020B0604020202020204" pitchFamily="34" charset="0"/>
                <a:cs typeface="Arial" panose="020B0604020202020204" pitchFamily="34" charset="0"/>
              </a:rPr>
              <a:t>Social Constructions of Childhood from historical to current times</a:t>
            </a:r>
          </a:p>
          <a:p>
            <a:pPr eaLnBrk="1" hangingPunct="1">
              <a:spcBef>
                <a:spcPts val="638"/>
              </a:spcBef>
              <a:spcAft>
                <a:spcPct val="0"/>
              </a:spcAft>
            </a:pPr>
            <a:endParaRPr lang="en-GB" altLang="en-US" sz="4400" b="1" dirty="0">
              <a:solidFill>
                <a:schemeClr val="bg1"/>
              </a:solidFill>
              <a:latin typeface="Arial" panose="020B0604020202020204" pitchFamily="34" charset="0"/>
              <a:cs typeface="Arial" panose="020B0604020202020204" pitchFamily="34" charset="0"/>
            </a:endParaRPr>
          </a:p>
          <a:p>
            <a:pPr eaLnBrk="1" hangingPunct="1">
              <a:spcBef>
                <a:spcPts val="638"/>
              </a:spcBef>
              <a:spcAft>
                <a:spcPct val="0"/>
              </a:spcAft>
            </a:pPr>
            <a:endParaRPr lang="en-US" altLang="en-US" sz="2800" b="1" dirty="0">
              <a:solidFill>
                <a:schemeClr val="bg1"/>
              </a:solidFill>
              <a:latin typeface="Arial" panose="020B0604020202020204" pitchFamily="34" charset="0"/>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396C9-F882-4F5F-A675-F4FE75B739EE}"/>
              </a:ext>
            </a:extLst>
          </p:cNvPr>
          <p:cNvSpPr>
            <a:spLocks noGrp="1"/>
          </p:cNvSpPr>
          <p:nvPr>
            <p:ph type="title"/>
          </p:nvPr>
        </p:nvSpPr>
        <p:spPr>
          <a:xfrm>
            <a:off x="574766" y="365125"/>
            <a:ext cx="10779034" cy="1325563"/>
          </a:xfrm>
        </p:spPr>
        <p:txBody>
          <a:bodyPr/>
          <a:lstStyle/>
          <a:p>
            <a:r>
              <a:rPr lang="en-GB" b="1" dirty="0"/>
              <a:t>Learning objectives </a:t>
            </a:r>
          </a:p>
        </p:txBody>
      </p:sp>
      <p:sp>
        <p:nvSpPr>
          <p:cNvPr id="3" name="Content Placeholder 2">
            <a:extLst>
              <a:ext uri="{FF2B5EF4-FFF2-40B4-BE49-F238E27FC236}">
                <a16:creationId xmlns:a16="http://schemas.microsoft.com/office/drawing/2014/main" id="{C55E9C1B-62C2-4929-BBF6-B560A5E3F242}"/>
              </a:ext>
            </a:extLst>
          </p:cNvPr>
          <p:cNvSpPr>
            <a:spLocks noGrp="1"/>
          </p:cNvSpPr>
          <p:nvPr>
            <p:ph idx="1"/>
          </p:nvPr>
        </p:nvSpPr>
        <p:spPr>
          <a:xfrm>
            <a:off x="574766" y="2030322"/>
            <a:ext cx="11077303" cy="4146642"/>
          </a:xfrm>
        </p:spPr>
        <p:txBody>
          <a:bodyPr>
            <a:normAutofit/>
          </a:bodyPr>
          <a:lstStyle/>
          <a:p>
            <a:pPr marL="0" indent="0">
              <a:buNone/>
            </a:pPr>
            <a:r>
              <a:rPr lang="en-GB" b="1" dirty="0"/>
              <a:t>During today session we will: </a:t>
            </a:r>
          </a:p>
          <a:p>
            <a:endParaRPr lang="en-GB" b="1" dirty="0"/>
          </a:p>
          <a:p>
            <a:r>
              <a:rPr lang="en-GB" b="1" dirty="0"/>
              <a:t>Discuss</a:t>
            </a:r>
            <a:r>
              <a:rPr lang="en-GB" dirty="0"/>
              <a:t> and </a:t>
            </a:r>
            <a:r>
              <a:rPr lang="en-GB" b="1" dirty="0"/>
              <a:t>compare </a:t>
            </a:r>
            <a:r>
              <a:rPr lang="en-GB" dirty="0"/>
              <a:t>the development of the social construction of childhood from historical to current times. </a:t>
            </a:r>
          </a:p>
          <a:p>
            <a:endParaRPr lang="en-GB" dirty="0"/>
          </a:p>
          <a:p>
            <a:r>
              <a:rPr lang="en-GB" b="1" dirty="0"/>
              <a:t>Analyse</a:t>
            </a:r>
            <a:r>
              <a:rPr lang="en-GB" dirty="0"/>
              <a:t> a range of factors, including developments in policy and legislation, which have influenced changes in the social construction of childhood and families from historical to present times.</a:t>
            </a:r>
          </a:p>
          <a:p>
            <a:endParaRPr lang="en-GB" dirty="0"/>
          </a:p>
        </p:txBody>
      </p:sp>
      <p:pic>
        <p:nvPicPr>
          <p:cNvPr id="4" name="Picture 3">
            <a:extLst>
              <a:ext uri="{FF2B5EF4-FFF2-40B4-BE49-F238E27FC236}">
                <a16:creationId xmlns:a16="http://schemas.microsoft.com/office/drawing/2014/main" id="{F9CFB06C-4AE7-4585-8761-D56B0022B3EF}"/>
              </a:ext>
            </a:extLst>
          </p:cNvPr>
          <p:cNvPicPr>
            <a:picLocks noChangeAspect="1"/>
          </p:cNvPicPr>
          <p:nvPr/>
        </p:nvPicPr>
        <p:blipFill>
          <a:blip r:embed="rId2"/>
          <a:stretch>
            <a:fillRect/>
          </a:stretch>
        </p:blipFill>
        <p:spPr>
          <a:xfrm>
            <a:off x="9710964" y="472315"/>
            <a:ext cx="1642836" cy="1450816"/>
          </a:xfrm>
          <a:prstGeom prst="rect">
            <a:avLst/>
          </a:prstGeom>
        </p:spPr>
      </p:pic>
    </p:spTree>
    <p:extLst>
      <p:ext uri="{BB962C8B-B14F-4D97-AF65-F5344CB8AC3E}">
        <p14:creationId xmlns:p14="http://schemas.microsoft.com/office/powerpoint/2010/main" val="24567026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7F9739C1-81F0-48CD-88DD-9C42A8D17390}"/>
              </a:ext>
            </a:extLst>
          </p:cNvPr>
          <p:cNvSpPr txBox="1">
            <a:spLocks noGrp="1" noChangeArrowheads="1"/>
          </p:cNvSpPr>
          <p:nvPr>
            <p:ph type="title"/>
          </p:nvPr>
        </p:nvSpPr>
        <p:spPr/>
        <p:txBody>
          <a:bodyPr/>
          <a:lstStyle/>
          <a:p>
            <a:pPr>
              <a:spcBef>
                <a:spcPct val="0"/>
              </a:spcBef>
              <a:spcAft>
                <a:spcPct val="0"/>
              </a:spcAft>
            </a:pPr>
            <a:r>
              <a:rPr lang="en-GB" altLang="en-US" sz="2400" b="1" dirty="0">
                <a:latin typeface="Arial" panose="020B0604020202020204" pitchFamily="34" charset="0"/>
                <a:cs typeface="Arial" panose="020B0604020202020204" pitchFamily="34" charset="0"/>
              </a:rPr>
              <a:t>Major themes in European Constructions of Childhood </a:t>
            </a:r>
          </a:p>
        </p:txBody>
      </p:sp>
      <p:sp>
        <p:nvSpPr>
          <p:cNvPr id="3" name="Text Placeholder 2">
            <a:extLst>
              <a:ext uri="{FF2B5EF4-FFF2-40B4-BE49-F238E27FC236}">
                <a16:creationId xmlns:a16="http://schemas.microsoft.com/office/drawing/2014/main" id="{3A6F4834-2A0A-44EE-95E1-E31C6308B9A7}"/>
              </a:ext>
            </a:extLst>
          </p:cNvPr>
          <p:cNvSpPr>
            <a:spLocks noGrp="1"/>
          </p:cNvSpPr>
          <p:nvPr>
            <p:ph type="body" idx="1"/>
          </p:nvPr>
        </p:nvSpPr>
        <p:spPr>
          <a:xfrm>
            <a:off x="316523" y="1417638"/>
            <a:ext cx="11265877" cy="3901708"/>
          </a:xfrm>
        </p:spPr>
        <p:txBody>
          <a:bodyPr/>
          <a:lstStyle/>
          <a:p>
            <a:pPr>
              <a:defRPr/>
            </a:pPr>
            <a:r>
              <a:rPr lang="en-GB" sz="2400" dirty="0"/>
              <a:t>It is possible to identify </a:t>
            </a:r>
            <a:r>
              <a:rPr lang="en-GB" sz="2400" b="1" dirty="0"/>
              <a:t>three particular ways </a:t>
            </a:r>
            <a:r>
              <a:rPr lang="en-GB" sz="2400" dirty="0"/>
              <a:t>that the children have been conceptualised by European constructions in the past and the impact these ideas have had on the way in which children were treated. </a:t>
            </a:r>
          </a:p>
          <a:p>
            <a:pPr>
              <a:defRPr/>
            </a:pPr>
            <a:r>
              <a:rPr lang="en-GB" sz="2400" b="1" dirty="0"/>
              <a:t>Childhood as a time of evil and wildness </a:t>
            </a:r>
            <a:r>
              <a:rPr lang="en-GB" sz="2400" dirty="0"/>
              <a:t>(Christian view particularly associated with the 16</a:t>
            </a:r>
            <a:r>
              <a:rPr lang="en-GB" sz="2400" baseline="30000" dirty="0"/>
              <a:t>th</a:t>
            </a:r>
            <a:r>
              <a:rPr lang="en-GB" sz="2400" dirty="0"/>
              <a:t> and 17</a:t>
            </a:r>
            <a:r>
              <a:rPr lang="en-GB" sz="2400" baseline="30000" dirty="0"/>
              <a:t>th</a:t>
            </a:r>
            <a:r>
              <a:rPr lang="en-GB" sz="2400" dirty="0"/>
              <a:t> Century Puritans). </a:t>
            </a:r>
          </a:p>
          <a:p>
            <a:pPr>
              <a:defRPr/>
            </a:pPr>
            <a:r>
              <a:rPr lang="en-GB" sz="2400" b="1" dirty="0"/>
              <a:t>Childhood as a blank slate </a:t>
            </a:r>
            <a:r>
              <a:rPr lang="en-GB" sz="2400" dirty="0"/>
              <a:t>(Influenced by John Locke’s ideas (1632-1704), children are not evil or good, but shaped by the environment and education). </a:t>
            </a:r>
          </a:p>
          <a:p>
            <a:pPr>
              <a:defRPr/>
            </a:pPr>
            <a:r>
              <a:rPr lang="en-GB" sz="2400" b="1" dirty="0"/>
              <a:t>Childhood as a time of innocence </a:t>
            </a:r>
            <a:r>
              <a:rPr lang="en-GB" sz="2400" dirty="0"/>
              <a:t>(Romantic ideas of childhood, initiated by Jean-Jacques Rousseau (1712-1778), saw children as inherently good until corrupted by adults) </a:t>
            </a:r>
          </a:p>
          <a:p>
            <a:pPr>
              <a:defRPr/>
            </a:pPr>
            <a:r>
              <a:rPr lang="en-GB" sz="1800" dirty="0"/>
              <a:t>(</a:t>
            </a:r>
            <a:r>
              <a:rPr lang="en-GB" sz="1800" dirty="0" err="1"/>
              <a:t>Kehily</a:t>
            </a:r>
            <a:r>
              <a:rPr lang="en-GB" sz="1800" dirty="0"/>
              <a:t>, 2013) </a:t>
            </a:r>
          </a:p>
          <a:p>
            <a:pPr marL="114300" indent="0">
              <a:buNone/>
              <a:defRPr/>
            </a:pP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38F10-7433-4D54-AE74-0507D6D4CED1}"/>
              </a:ext>
            </a:extLst>
          </p:cNvPr>
          <p:cNvSpPr>
            <a:spLocks noGrp="1"/>
          </p:cNvSpPr>
          <p:nvPr>
            <p:ph type="title"/>
          </p:nvPr>
        </p:nvSpPr>
        <p:spPr/>
        <p:txBody>
          <a:bodyPr/>
          <a:lstStyle/>
          <a:p>
            <a:r>
              <a:rPr lang="en-GB" sz="2400" b="1" dirty="0"/>
              <a:t>Historical Perspectives of Childhood</a:t>
            </a:r>
          </a:p>
        </p:txBody>
      </p:sp>
      <p:sp>
        <p:nvSpPr>
          <p:cNvPr id="3" name="Text Placeholder 2">
            <a:extLst>
              <a:ext uri="{FF2B5EF4-FFF2-40B4-BE49-F238E27FC236}">
                <a16:creationId xmlns:a16="http://schemas.microsoft.com/office/drawing/2014/main" id="{FDE84189-1411-49A3-A0FA-93BCE5263CC6}"/>
              </a:ext>
            </a:extLst>
          </p:cNvPr>
          <p:cNvSpPr>
            <a:spLocks noGrp="1"/>
          </p:cNvSpPr>
          <p:nvPr>
            <p:ph type="body" idx="1"/>
          </p:nvPr>
        </p:nvSpPr>
        <p:spPr/>
        <p:txBody>
          <a:bodyPr/>
          <a:lstStyle/>
          <a:p>
            <a:r>
              <a:rPr lang="en-GB" sz="3600" dirty="0"/>
              <a:t>When we try to know the meaning of child in different societies, it is better to overview the history of the idea of childhood. If one analyses history, one will realize that meaning and description of children varies across time periods in history. </a:t>
            </a:r>
          </a:p>
        </p:txBody>
      </p:sp>
    </p:spTree>
    <p:extLst>
      <p:ext uri="{BB962C8B-B14F-4D97-AF65-F5344CB8AC3E}">
        <p14:creationId xmlns:p14="http://schemas.microsoft.com/office/powerpoint/2010/main" val="14500531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187DAACD-813F-41E1-97D6-C5F69BCD6288}"/>
              </a:ext>
            </a:extLst>
          </p:cNvPr>
          <p:cNvSpPr txBox="1">
            <a:spLocks noGrp="1" noChangeArrowheads="1"/>
          </p:cNvSpPr>
          <p:nvPr>
            <p:ph type="title"/>
          </p:nvPr>
        </p:nvSpPr>
        <p:spPr/>
        <p:txBody>
          <a:bodyPr/>
          <a:lstStyle/>
          <a:p>
            <a:pPr eaLnBrk="1" hangingPunct="1">
              <a:spcBef>
                <a:spcPct val="0"/>
              </a:spcBef>
              <a:spcAft>
                <a:spcPct val="0"/>
              </a:spcAft>
            </a:pPr>
            <a:r>
              <a:rPr lang="en-US" altLang="en-US" sz="2800" b="1" dirty="0">
                <a:latin typeface="Arial" panose="020B0604020202020204" pitchFamily="34" charset="0"/>
                <a:cs typeface="Arial" panose="020B0604020202020204" pitchFamily="34" charset="0"/>
              </a:rPr>
              <a:t>Influential historians of childhood </a:t>
            </a:r>
          </a:p>
        </p:txBody>
      </p:sp>
      <p:sp>
        <p:nvSpPr>
          <p:cNvPr id="29699" name="Rectangle 3">
            <a:extLst>
              <a:ext uri="{FF2B5EF4-FFF2-40B4-BE49-F238E27FC236}">
                <a16:creationId xmlns:a16="http://schemas.microsoft.com/office/drawing/2014/main" id="{B9B513CB-4964-49ED-AD58-B57205420E95}"/>
              </a:ext>
            </a:extLst>
          </p:cNvPr>
          <p:cNvSpPr txBox="1">
            <a:spLocks noGrp="1" noChangeArrowheads="1"/>
          </p:cNvSpPr>
          <p:nvPr>
            <p:ph type="body" idx="1"/>
          </p:nvPr>
        </p:nvSpPr>
        <p:spPr>
          <a:xfrm>
            <a:off x="95990" y="1081455"/>
            <a:ext cx="10640410" cy="3673426"/>
          </a:xfrm>
        </p:spPr>
        <p:txBody>
          <a:bodyPr/>
          <a:lstStyle/>
          <a:p>
            <a:pPr eaLnBrk="1" hangingPunct="1">
              <a:spcBef>
                <a:spcPts val="363"/>
              </a:spcBef>
              <a:spcAft>
                <a:spcPct val="0"/>
              </a:spcAft>
              <a:buClr>
                <a:srgbClr val="000000"/>
              </a:buClr>
            </a:pPr>
            <a:r>
              <a:rPr lang="en-GB" altLang="en-US" sz="2400" dirty="0">
                <a:latin typeface="Arial" panose="020B0604020202020204" pitchFamily="34" charset="0"/>
                <a:cs typeface="Arial" panose="020B0604020202020204" pitchFamily="34" charset="0"/>
              </a:rPr>
              <a:t>Philippe Aries (1914-1984) was the first and most influential, historian of childhood in the post-war period. Using works of art, letters, and many other sources he explored how the meaning of childhood evolved from medieval times onwards to the present.</a:t>
            </a:r>
          </a:p>
          <a:p>
            <a:pPr eaLnBrk="1" hangingPunct="1">
              <a:spcBef>
                <a:spcPts val="363"/>
              </a:spcBef>
              <a:spcAft>
                <a:spcPct val="0"/>
              </a:spcAft>
              <a:buClr>
                <a:srgbClr val="000000"/>
              </a:buClr>
            </a:pPr>
            <a:r>
              <a:rPr lang="en-GB" altLang="en-US" sz="2400" dirty="0">
                <a:latin typeface="Arial" panose="020B0604020202020204" pitchFamily="34" charset="0"/>
                <a:cs typeface="Arial" panose="020B0604020202020204" pitchFamily="34" charset="0"/>
              </a:rPr>
              <a:t>Aries and Postman cited in Clark (2010) argue that in the past the young were not understood as children in the way we now understand them.</a:t>
            </a:r>
          </a:p>
          <a:p>
            <a:pPr eaLnBrk="1" hangingPunct="1">
              <a:spcBef>
                <a:spcPts val="363"/>
              </a:spcBef>
              <a:spcAft>
                <a:spcPct val="0"/>
              </a:spcAft>
              <a:buClr>
                <a:srgbClr val="000000"/>
              </a:buClr>
            </a:pPr>
            <a:r>
              <a:rPr lang="en-GB" altLang="en-US" sz="2400" dirty="0">
                <a:latin typeface="Arial" panose="020B0604020202020204" pitchFamily="34" charset="0"/>
                <a:cs typeface="Arial" panose="020B0604020202020204" pitchFamily="34" charset="0"/>
              </a:rPr>
              <a:t>Due to high mortality rates parents did not risk the emotional damage  that occurs as a result of infants and babies dying so were emotionally neutral.</a:t>
            </a:r>
          </a:p>
          <a:p>
            <a:pPr eaLnBrk="1" hangingPunct="1">
              <a:spcBef>
                <a:spcPts val="363"/>
              </a:spcBef>
              <a:spcAft>
                <a:spcPct val="0"/>
              </a:spcAft>
              <a:buClr>
                <a:srgbClr val="000000"/>
              </a:buClr>
            </a:pPr>
            <a:r>
              <a:rPr lang="en-GB" altLang="en-US" sz="2400" dirty="0">
                <a:latin typeface="Arial" panose="020B0604020202020204" pitchFamily="34" charset="0"/>
                <a:cs typeface="Arial" panose="020B0604020202020204" pitchFamily="34" charset="0"/>
              </a:rPr>
              <a:t>In Medieval society the idea of childhood did not exist - children lived and worked alongside adults, wearing the same clothes and undertaking the same activities.</a:t>
            </a:r>
          </a:p>
        </p:txBody>
      </p:sp>
      <p:pic>
        <p:nvPicPr>
          <p:cNvPr id="12290" name="Picture 2" descr="Centuries of Childhood: A Social History of Family Life: Aries, Philippe">
            <a:extLst>
              <a:ext uri="{FF2B5EF4-FFF2-40B4-BE49-F238E27FC236}">
                <a16:creationId xmlns:a16="http://schemas.microsoft.com/office/drawing/2014/main" id="{1ED71B6F-148C-40C6-9F12-FF00293B2ED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12728" y="1956448"/>
            <a:ext cx="1383283" cy="216714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Text&#10;&#10;Description automatically generated">
            <a:extLst>
              <a:ext uri="{FF2B5EF4-FFF2-40B4-BE49-F238E27FC236}">
                <a16:creationId xmlns:a16="http://schemas.microsoft.com/office/drawing/2014/main" id="{72E0B562-A560-4228-B5EF-9E4E8EE1D28E}"/>
              </a:ext>
            </a:extLst>
          </p:cNvPr>
          <p:cNvPicPr/>
          <p:nvPr/>
        </p:nvPicPr>
        <p:blipFill rotWithShape="1">
          <a:blip r:embed="rId2"/>
          <a:srcRect l="41335" t="19666" r="27351" b="14901"/>
          <a:stretch/>
        </p:blipFill>
        <p:spPr bwMode="auto">
          <a:xfrm>
            <a:off x="3893547" y="271134"/>
            <a:ext cx="5041447" cy="6315732"/>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4784471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9ACC4-762B-4022-9799-8071D59A6439}"/>
              </a:ext>
            </a:extLst>
          </p:cNvPr>
          <p:cNvSpPr>
            <a:spLocks noGrp="1"/>
          </p:cNvSpPr>
          <p:nvPr>
            <p:ph type="title"/>
          </p:nvPr>
        </p:nvSpPr>
        <p:spPr>
          <a:xfrm>
            <a:off x="609599" y="274638"/>
            <a:ext cx="5486401" cy="1143000"/>
          </a:xfrm>
        </p:spPr>
        <p:txBody>
          <a:bodyPr/>
          <a:lstStyle/>
          <a:p>
            <a:r>
              <a:rPr lang="en-GB" sz="2800" b="1" dirty="0"/>
              <a:t>Video: History of Childhood</a:t>
            </a:r>
          </a:p>
        </p:txBody>
      </p:sp>
      <p:sp>
        <p:nvSpPr>
          <p:cNvPr id="3" name="Text Placeholder 2">
            <a:extLst>
              <a:ext uri="{FF2B5EF4-FFF2-40B4-BE49-F238E27FC236}">
                <a16:creationId xmlns:a16="http://schemas.microsoft.com/office/drawing/2014/main" id="{00F39739-64A3-4E93-BB3B-40E5C7453580}"/>
              </a:ext>
            </a:extLst>
          </p:cNvPr>
          <p:cNvSpPr>
            <a:spLocks noGrp="1"/>
          </p:cNvSpPr>
          <p:nvPr>
            <p:ph type="body" idx="1"/>
          </p:nvPr>
        </p:nvSpPr>
        <p:spPr/>
        <p:txBody>
          <a:bodyPr/>
          <a:lstStyle/>
          <a:p>
            <a:r>
              <a:rPr lang="en-GB" sz="1800" dirty="0">
                <a:hlinkClick r:id="rId2"/>
              </a:rPr>
              <a:t>https://www.youtube.com/watch?v=3MqMuqJpVyM</a:t>
            </a:r>
            <a:endParaRPr lang="en-GB" sz="1800" dirty="0"/>
          </a:p>
          <a:p>
            <a:endParaRPr lang="en-GB" dirty="0"/>
          </a:p>
          <a:p>
            <a:endParaRPr lang="en-GB" dirty="0"/>
          </a:p>
        </p:txBody>
      </p:sp>
    </p:spTree>
    <p:extLst>
      <p:ext uri="{BB962C8B-B14F-4D97-AF65-F5344CB8AC3E}">
        <p14:creationId xmlns:p14="http://schemas.microsoft.com/office/powerpoint/2010/main" val="32586108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2">
            <a:extLst>
              <a:ext uri="{FF2B5EF4-FFF2-40B4-BE49-F238E27FC236}">
                <a16:creationId xmlns:a16="http://schemas.microsoft.com/office/drawing/2014/main" id="{6ADF1F50-F09C-441A-8B3F-E5116C1FBAA0}"/>
              </a:ext>
            </a:extLst>
          </p:cNvPr>
          <p:cNvSpPr txBox="1">
            <a:spLocks noGrp="1" noChangeArrowheads="1"/>
          </p:cNvSpPr>
          <p:nvPr>
            <p:ph type="title"/>
          </p:nvPr>
        </p:nvSpPr>
        <p:spPr/>
        <p:txBody>
          <a:bodyPr/>
          <a:lstStyle/>
          <a:p>
            <a:pPr eaLnBrk="1" hangingPunct="1">
              <a:spcBef>
                <a:spcPct val="0"/>
              </a:spcBef>
              <a:spcAft>
                <a:spcPct val="0"/>
              </a:spcAft>
            </a:pPr>
            <a:r>
              <a:rPr lang="en-GB" altLang="en-US" sz="2800" b="1" dirty="0">
                <a:latin typeface="Arial" panose="020B0604020202020204" pitchFamily="34" charset="0"/>
                <a:cs typeface="Arial" panose="020B0604020202020204" pitchFamily="34" charset="0"/>
              </a:rPr>
              <a:t>Historical Context</a:t>
            </a:r>
          </a:p>
        </p:txBody>
      </p:sp>
      <p:sp>
        <p:nvSpPr>
          <p:cNvPr id="27651" name="Content Placeholder 1">
            <a:extLst>
              <a:ext uri="{FF2B5EF4-FFF2-40B4-BE49-F238E27FC236}">
                <a16:creationId xmlns:a16="http://schemas.microsoft.com/office/drawing/2014/main" id="{2519FCEB-F081-44C0-B7F2-C1D7F6CA2ACE}"/>
              </a:ext>
            </a:extLst>
          </p:cNvPr>
          <p:cNvSpPr txBox="1">
            <a:spLocks noGrp="1" noChangeArrowheads="1"/>
          </p:cNvSpPr>
          <p:nvPr>
            <p:ph type="body" idx="1"/>
          </p:nvPr>
        </p:nvSpPr>
        <p:spPr>
          <a:xfrm>
            <a:off x="609600" y="1110344"/>
            <a:ext cx="6352903" cy="4153988"/>
          </a:xfrm>
        </p:spPr>
        <p:txBody>
          <a:bodyPr/>
          <a:lstStyle/>
          <a:p>
            <a:pPr eaLnBrk="1" hangingPunct="1">
              <a:spcBef>
                <a:spcPts val="363"/>
              </a:spcBef>
              <a:spcAft>
                <a:spcPct val="0"/>
              </a:spcAft>
              <a:buClr>
                <a:srgbClr val="000000"/>
              </a:buClr>
            </a:pPr>
            <a:r>
              <a:rPr lang="en-GB" altLang="en-US" sz="2000" i="1" dirty="0">
                <a:latin typeface="Arial" panose="020B0604020202020204" pitchFamily="34" charset="0"/>
                <a:cs typeface="Arial" panose="020B0604020202020204" pitchFamily="34" charset="0"/>
              </a:rPr>
              <a:t>Ancient Greek and Roman Times</a:t>
            </a:r>
          </a:p>
          <a:p>
            <a:pPr eaLnBrk="1" hangingPunct="1">
              <a:spcBef>
                <a:spcPts val="363"/>
              </a:spcBef>
              <a:spcAft>
                <a:spcPct val="0"/>
              </a:spcAft>
              <a:buClr>
                <a:srgbClr val="000000"/>
              </a:buClr>
            </a:pPr>
            <a:r>
              <a:rPr lang="en-GB" altLang="en-US" sz="2000" dirty="0">
                <a:latin typeface="Arial" panose="020B0604020202020204" pitchFamily="34" charset="0"/>
                <a:cs typeface="Arial" panose="020B0604020202020204" pitchFamily="34" charset="0"/>
              </a:rPr>
              <a:t>Infant mortality rate high – infants not named immediately.</a:t>
            </a:r>
          </a:p>
          <a:p>
            <a:pPr eaLnBrk="1" hangingPunct="1">
              <a:spcBef>
                <a:spcPts val="363"/>
              </a:spcBef>
              <a:spcAft>
                <a:spcPct val="0"/>
              </a:spcAft>
              <a:buClr>
                <a:srgbClr val="000000"/>
              </a:buClr>
            </a:pPr>
            <a:r>
              <a:rPr lang="en-GB" altLang="en-US" sz="2000" dirty="0">
                <a:latin typeface="Arial" panose="020B0604020202020204" pitchFamily="34" charset="0"/>
                <a:cs typeface="Arial" panose="020B0604020202020204" pitchFamily="34" charset="0"/>
              </a:rPr>
              <a:t>Physical perfection important – unwanted babies (often female) left exposed to die. The Spartans checked new-born infants for physical deformities and mental problems; if an abnormality was discovered the child was tossed off a cliff.</a:t>
            </a:r>
          </a:p>
          <a:p>
            <a:pPr eaLnBrk="1" hangingPunct="1">
              <a:spcBef>
                <a:spcPts val="363"/>
              </a:spcBef>
              <a:spcAft>
                <a:spcPct val="0"/>
              </a:spcAft>
              <a:buClr>
                <a:srgbClr val="000000"/>
              </a:buClr>
            </a:pPr>
            <a:r>
              <a:rPr lang="en-GB" altLang="en-US" sz="2000" dirty="0">
                <a:latin typeface="Arial" panose="020B0604020202020204" pitchFamily="34" charset="0"/>
                <a:cs typeface="Arial" panose="020B0604020202020204" pitchFamily="34" charset="0"/>
              </a:rPr>
              <a:t>Wealthy employed wet nurses.</a:t>
            </a:r>
          </a:p>
          <a:p>
            <a:pPr eaLnBrk="1" hangingPunct="1">
              <a:spcBef>
                <a:spcPts val="363"/>
              </a:spcBef>
              <a:spcAft>
                <a:spcPct val="0"/>
              </a:spcAft>
              <a:buClr>
                <a:srgbClr val="000000"/>
              </a:buClr>
            </a:pPr>
            <a:r>
              <a:rPr lang="en-GB" altLang="en-US" sz="2000" dirty="0">
                <a:latin typeface="Arial" panose="020B0604020202020204" pitchFamily="34" charset="0"/>
                <a:cs typeface="Arial" panose="020B0604020202020204" pitchFamily="34" charset="0"/>
              </a:rPr>
              <a:t>Children under 7 years stayed at home with mothers, play encouraged.</a:t>
            </a:r>
          </a:p>
          <a:p>
            <a:pPr eaLnBrk="1" hangingPunct="1">
              <a:spcBef>
                <a:spcPts val="363"/>
              </a:spcBef>
              <a:spcAft>
                <a:spcPct val="0"/>
              </a:spcAft>
              <a:buClr>
                <a:srgbClr val="000000"/>
              </a:buClr>
            </a:pPr>
            <a:r>
              <a:rPr lang="en-GB" altLang="en-US" sz="2000" dirty="0">
                <a:latin typeface="Arial" panose="020B0604020202020204" pitchFamily="34" charset="0"/>
                <a:cs typeface="Arial" panose="020B0604020202020204" pitchFamily="34" charset="0"/>
              </a:rPr>
              <a:t>Contributed to household tasks and caring for younger siblings (mostly girls).</a:t>
            </a:r>
          </a:p>
          <a:p>
            <a:pPr eaLnBrk="1" hangingPunct="1">
              <a:spcBef>
                <a:spcPts val="363"/>
              </a:spcBef>
              <a:spcAft>
                <a:spcPct val="0"/>
              </a:spcAft>
              <a:buClr>
                <a:srgbClr val="000000"/>
              </a:buClr>
            </a:pPr>
            <a:endParaRPr lang="en-GB" altLang="en-US" dirty="0">
              <a:latin typeface="Arial" panose="020B0604020202020204" pitchFamily="34" charset="0"/>
              <a:cs typeface="Arial" panose="020B0604020202020204" pitchFamily="34" charset="0"/>
            </a:endParaRPr>
          </a:p>
          <a:p>
            <a:pPr eaLnBrk="1" hangingPunct="1">
              <a:spcBef>
                <a:spcPts val="363"/>
              </a:spcBef>
              <a:spcAft>
                <a:spcPct val="0"/>
              </a:spcAft>
              <a:buClr>
                <a:srgbClr val="000000"/>
              </a:buClr>
            </a:pPr>
            <a:endParaRPr lang="en-GB" altLang="en-US" dirty="0">
              <a:latin typeface="Arial" panose="020B0604020202020204" pitchFamily="34" charset="0"/>
              <a:cs typeface="Arial" panose="020B0604020202020204" pitchFamily="34" charset="0"/>
            </a:endParaRPr>
          </a:p>
        </p:txBody>
      </p:sp>
      <p:pic>
        <p:nvPicPr>
          <p:cNvPr id="14340" name="Picture 4" descr="Mothers Toss Unwanted Children Into Rivers">
            <a:extLst>
              <a:ext uri="{FF2B5EF4-FFF2-40B4-BE49-F238E27FC236}">
                <a16:creationId xmlns:a16="http://schemas.microsoft.com/office/drawing/2014/main" id="{52AD23A6-FFE1-451F-ACE3-561666DA023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39663" y="1110344"/>
            <a:ext cx="4115908" cy="467716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2">
            <a:extLst>
              <a:ext uri="{FF2B5EF4-FFF2-40B4-BE49-F238E27FC236}">
                <a16:creationId xmlns:a16="http://schemas.microsoft.com/office/drawing/2014/main" id="{EA256898-9C9A-4218-A930-1C379CFC7C6B}"/>
              </a:ext>
            </a:extLst>
          </p:cNvPr>
          <p:cNvSpPr txBox="1">
            <a:spLocks noGrp="1" noChangeArrowheads="1"/>
          </p:cNvSpPr>
          <p:nvPr>
            <p:ph type="title"/>
          </p:nvPr>
        </p:nvSpPr>
        <p:spPr/>
        <p:txBody>
          <a:bodyPr/>
          <a:lstStyle/>
          <a:p>
            <a:pPr eaLnBrk="1" hangingPunct="1">
              <a:spcBef>
                <a:spcPct val="0"/>
              </a:spcBef>
              <a:spcAft>
                <a:spcPct val="0"/>
              </a:spcAft>
            </a:pPr>
            <a:r>
              <a:rPr lang="en-GB" altLang="en-US" sz="2800" b="1" dirty="0">
                <a:latin typeface="Arial" panose="020B0604020202020204" pitchFamily="34" charset="0"/>
                <a:cs typeface="Arial" panose="020B0604020202020204" pitchFamily="34" charset="0"/>
              </a:rPr>
              <a:t>Historical Context</a:t>
            </a:r>
          </a:p>
        </p:txBody>
      </p:sp>
      <p:sp>
        <p:nvSpPr>
          <p:cNvPr id="28675" name="Content Placeholder 1">
            <a:extLst>
              <a:ext uri="{FF2B5EF4-FFF2-40B4-BE49-F238E27FC236}">
                <a16:creationId xmlns:a16="http://schemas.microsoft.com/office/drawing/2014/main" id="{C68627CF-F3D8-41F3-B56B-E300E9217FDB}"/>
              </a:ext>
            </a:extLst>
          </p:cNvPr>
          <p:cNvSpPr txBox="1">
            <a:spLocks noGrp="1" noChangeArrowheads="1"/>
          </p:cNvSpPr>
          <p:nvPr>
            <p:ph type="body" idx="1"/>
          </p:nvPr>
        </p:nvSpPr>
        <p:spPr>
          <a:xfrm>
            <a:off x="496388" y="1756956"/>
            <a:ext cx="6936377" cy="3916363"/>
          </a:xfrm>
        </p:spPr>
        <p:txBody>
          <a:bodyPr/>
          <a:lstStyle/>
          <a:p>
            <a:pPr eaLnBrk="1" hangingPunct="1">
              <a:spcBef>
                <a:spcPts val="363"/>
              </a:spcBef>
              <a:spcAft>
                <a:spcPct val="0"/>
              </a:spcAft>
              <a:buClr>
                <a:srgbClr val="000000"/>
              </a:buClr>
            </a:pPr>
            <a:r>
              <a:rPr lang="en-GB" altLang="en-US" sz="2400" dirty="0">
                <a:latin typeface="Arial" panose="020B0604020202020204" pitchFamily="34" charset="0"/>
                <a:cs typeface="Arial" panose="020B0604020202020204" pitchFamily="34" charset="0"/>
              </a:rPr>
              <a:t>Gender differences </a:t>
            </a:r>
          </a:p>
          <a:p>
            <a:pPr eaLnBrk="1" hangingPunct="1">
              <a:spcBef>
                <a:spcPts val="363"/>
              </a:spcBef>
              <a:spcAft>
                <a:spcPct val="0"/>
              </a:spcAft>
              <a:buClr>
                <a:srgbClr val="000000"/>
              </a:buClr>
            </a:pPr>
            <a:r>
              <a:rPr lang="en-GB" altLang="en-US" sz="2400" dirty="0">
                <a:latin typeface="Arial" panose="020B0604020202020204" pitchFamily="34" charset="0"/>
                <a:cs typeface="Arial" panose="020B0604020202020204" pitchFamily="34" charset="0"/>
              </a:rPr>
              <a:t>Girls stayed at home with mothers until 15 years old then married.</a:t>
            </a:r>
          </a:p>
          <a:p>
            <a:pPr eaLnBrk="1" hangingPunct="1">
              <a:spcBef>
                <a:spcPts val="363"/>
              </a:spcBef>
              <a:spcAft>
                <a:spcPct val="0"/>
              </a:spcAft>
              <a:buClr>
                <a:srgbClr val="000000"/>
              </a:buClr>
            </a:pPr>
            <a:r>
              <a:rPr lang="en-GB" altLang="en-US" sz="2400" dirty="0">
                <a:latin typeface="Arial" panose="020B0604020202020204" pitchFamily="34" charset="0"/>
                <a:cs typeface="Arial" panose="020B0604020202020204" pitchFamily="34" charset="0"/>
              </a:rPr>
              <a:t>Boys socialised with men, encouraged to learn a trade e.g. Builders, coppersmiths, land work. Rarely married before 30 years.</a:t>
            </a:r>
          </a:p>
          <a:p>
            <a:pPr eaLnBrk="1" hangingPunct="1">
              <a:spcBef>
                <a:spcPts val="363"/>
              </a:spcBef>
              <a:spcAft>
                <a:spcPct val="0"/>
              </a:spcAft>
              <a:buClr>
                <a:srgbClr val="000000"/>
              </a:buClr>
            </a:pPr>
            <a:r>
              <a:rPr lang="en-GB" altLang="en-US" sz="2400" dirty="0">
                <a:latin typeface="Arial" panose="020B0604020202020204" pitchFamily="34" charset="0"/>
                <a:cs typeface="Arial" panose="020B0604020202020204" pitchFamily="34" charset="0"/>
              </a:rPr>
              <a:t>Wealthier boys from the age of 7 years educated - encouraged to play music, to draw, become athletes (Wright 2015: 35-36).</a:t>
            </a:r>
          </a:p>
        </p:txBody>
      </p:sp>
      <p:pic>
        <p:nvPicPr>
          <p:cNvPr id="28676" name="Picture 3" descr="greek-ancient-education-jpg.jpg">
            <a:extLst>
              <a:ext uri="{FF2B5EF4-FFF2-40B4-BE49-F238E27FC236}">
                <a16:creationId xmlns:a16="http://schemas.microsoft.com/office/drawing/2014/main" id="{913E6646-A19B-422D-B1D4-B8695EEE8A5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87064" y="274638"/>
            <a:ext cx="2881313" cy="161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14" name="Picture 2" descr="See the source image">
            <a:extLst>
              <a:ext uri="{FF2B5EF4-FFF2-40B4-BE49-F238E27FC236}">
                <a16:creationId xmlns:a16="http://schemas.microsoft.com/office/drawing/2014/main" id="{F10FA74D-907B-4B2C-AD7E-39638C5DE92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51708" y="1974239"/>
            <a:ext cx="3481796" cy="348179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2">
            <a:extLst>
              <a:ext uri="{FF2B5EF4-FFF2-40B4-BE49-F238E27FC236}">
                <a16:creationId xmlns:a16="http://schemas.microsoft.com/office/drawing/2014/main" id="{FC5456EB-0E28-4BE2-AFF7-DCF0BB0A05B7}"/>
              </a:ext>
            </a:extLst>
          </p:cNvPr>
          <p:cNvSpPr txBox="1">
            <a:spLocks noGrp="1" noChangeArrowheads="1"/>
          </p:cNvSpPr>
          <p:nvPr>
            <p:ph type="title"/>
          </p:nvPr>
        </p:nvSpPr>
        <p:spPr/>
        <p:txBody>
          <a:bodyPr/>
          <a:lstStyle/>
          <a:p>
            <a:pPr eaLnBrk="1" hangingPunct="1">
              <a:spcBef>
                <a:spcPct val="0"/>
              </a:spcBef>
              <a:spcAft>
                <a:spcPct val="0"/>
              </a:spcAft>
            </a:pPr>
            <a:r>
              <a:rPr lang="en-GB" altLang="en-US" sz="3200" b="1" dirty="0">
                <a:latin typeface="Arial" panose="020B0604020202020204" pitchFamily="34" charset="0"/>
                <a:cs typeface="Arial" panose="020B0604020202020204" pitchFamily="34" charset="0"/>
              </a:rPr>
              <a:t>Historical Context</a:t>
            </a:r>
          </a:p>
        </p:txBody>
      </p:sp>
      <p:sp>
        <p:nvSpPr>
          <p:cNvPr id="30723" name="Content Placeholder 1">
            <a:extLst>
              <a:ext uri="{FF2B5EF4-FFF2-40B4-BE49-F238E27FC236}">
                <a16:creationId xmlns:a16="http://schemas.microsoft.com/office/drawing/2014/main" id="{C8D4E136-246C-4DA9-8C23-647EF2DB8350}"/>
              </a:ext>
            </a:extLst>
          </p:cNvPr>
          <p:cNvSpPr txBox="1">
            <a:spLocks noGrp="1" noChangeArrowheads="1"/>
          </p:cNvSpPr>
          <p:nvPr>
            <p:ph type="body" idx="1"/>
          </p:nvPr>
        </p:nvSpPr>
        <p:spPr>
          <a:xfrm>
            <a:off x="712177" y="914401"/>
            <a:ext cx="10352063" cy="4602164"/>
          </a:xfrm>
        </p:spPr>
        <p:txBody>
          <a:bodyPr/>
          <a:lstStyle/>
          <a:p>
            <a:pPr marL="365125" indent="-255588" eaLnBrk="1" hangingPunct="1">
              <a:spcBef>
                <a:spcPts val="363"/>
              </a:spcBef>
              <a:spcAft>
                <a:spcPct val="0"/>
              </a:spcAft>
              <a:buClr>
                <a:srgbClr val="000000"/>
              </a:buClr>
              <a:buFont typeface="Wingdings 3" panose="05040102010807070707" pitchFamily="18" charset="2"/>
              <a:buChar char=""/>
            </a:pPr>
            <a:r>
              <a:rPr lang="en-GB" altLang="en-US" sz="2800" b="1" i="1" dirty="0">
                <a:latin typeface="Arial" panose="020B0604020202020204" pitchFamily="34" charset="0"/>
                <a:cs typeface="Arial" panose="020B0604020202020204" pitchFamily="34" charset="0"/>
              </a:rPr>
              <a:t>Middle Ages</a:t>
            </a:r>
          </a:p>
          <a:p>
            <a:pPr marL="365125" indent="-255588" eaLnBrk="1" hangingPunct="1">
              <a:spcBef>
                <a:spcPts val="363"/>
              </a:spcBef>
              <a:spcAft>
                <a:spcPct val="0"/>
              </a:spcAft>
              <a:buClr>
                <a:srgbClr val="000000"/>
              </a:buClr>
              <a:buFont typeface="Wingdings 3" panose="05040102010807070707" pitchFamily="18" charset="2"/>
              <a:buChar char=""/>
            </a:pPr>
            <a:r>
              <a:rPr lang="en-GB" altLang="en-US" sz="2800" dirty="0">
                <a:latin typeface="Arial" panose="020B0604020202020204" pitchFamily="34" charset="0"/>
                <a:cs typeface="Arial" panose="020B0604020202020204" pitchFamily="34" charset="0"/>
              </a:rPr>
              <a:t>Prevalent view of children as evil – led to practice of coddling to constrain babies’ “supposed propensity to wilfulness” (James et al 1998:12, Cited in Pound 2014:144).</a:t>
            </a:r>
          </a:p>
          <a:p>
            <a:pPr marL="365125" indent="-255588" eaLnBrk="1" hangingPunct="1">
              <a:spcBef>
                <a:spcPts val="363"/>
              </a:spcBef>
              <a:spcAft>
                <a:spcPct val="0"/>
              </a:spcAft>
              <a:buClr>
                <a:srgbClr val="000000"/>
              </a:buClr>
              <a:buFont typeface="Wingdings 3" panose="05040102010807070707" pitchFamily="18" charset="2"/>
              <a:buChar char=""/>
            </a:pPr>
            <a:r>
              <a:rPr lang="en-GB" altLang="en-US" sz="2800" dirty="0">
                <a:latin typeface="Arial" panose="020B0604020202020204" pitchFamily="34" charset="0"/>
                <a:cs typeface="Arial" panose="020B0604020202020204" pitchFamily="34" charset="0"/>
              </a:rPr>
              <a:t>Rise in mortality rate aged 3-4 years caused by dysentery or malnutrition due to poor weaning.</a:t>
            </a:r>
          </a:p>
          <a:p>
            <a:pPr marL="365125" indent="-255588" eaLnBrk="1" hangingPunct="1">
              <a:spcBef>
                <a:spcPts val="363"/>
              </a:spcBef>
              <a:spcAft>
                <a:spcPct val="0"/>
              </a:spcAft>
              <a:buClr>
                <a:srgbClr val="000000"/>
              </a:buClr>
              <a:buFont typeface="Wingdings 3" panose="05040102010807070707" pitchFamily="18" charset="2"/>
              <a:buChar char=""/>
            </a:pPr>
            <a:r>
              <a:rPr lang="en-GB" altLang="en-US" sz="2800" dirty="0">
                <a:latin typeface="Arial" panose="020B0604020202020204" pitchFamily="34" charset="0"/>
                <a:cs typeface="Arial" panose="020B0604020202020204" pitchFamily="34" charset="0"/>
              </a:rPr>
              <a:t>8 year old – children sent to other households to learn a skill. </a:t>
            </a:r>
          </a:p>
          <a:p>
            <a:pPr marL="365125" indent="-255588" eaLnBrk="1" hangingPunct="1">
              <a:spcBef>
                <a:spcPts val="363"/>
              </a:spcBef>
              <a:spcAft>
                <a:spcPct val="0"/>
              </a:spcAft>
              <a:buClr>
                <a:srgbClr val="000000"/>
              </a:buClr>
              <a:buFont typeface="Wingdings 3" panose="05040102010807070707" pitchFamily="18" charset="2"/>
              <a:buChar char=""/>
            </a:pPr>
            <a:r>
              <a:rPr lang="en-GB" altLang="en-US" sz="2800" dirty="0">
                <a:latin typeface="Arial" panose="020B0604020202020204" pitchFamily="34" charset="0"/>
                <a:cs typeface="Arial" panose="020B0604020202020204" pitchFamily="34" charset="0"/>
              </a:rPr>
              <a:t>Girls – weaving/domestic; boys riding/handling weapons, some to monasteries for basic education.</a:t>
            </a:r>
          </a:p>
          <a:p>
            <a:pPr marL="365125" indent="-255588" eaLnBrk="1" hangingPunct="1">
              <a:spcBef>
                <a:spcPts val="363"/>
              </a:spcBef>
              <a:spcAft>
                <a:spcPct val="0"/>
              </a:spcAft>
              <a:buClr>
                <a:srgbClr val="000000"/>
              </a:buClr>
              <a:buFont typeface="Wingdings 3" panose="05040102010807070707" pitchFamily="18" charset="2"/>
              <a:buChar char=""/>
            </a:pPr>
            <a:r>
              <a:rPr lang="en-GB" altLang="en-US" sz="2800" dirty="0">
                <a:latin typeface="Arial" panose="020B0604020202020204" pitchFamily="34" charset="0"/>
                <a:cs typeface="Arial" panose="020B0604020202020204" pitchFamily="34" charset="0"/>
              </a:rPr>
              <a:t>Life expectancy was 30 years (Wright 2015:37)</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2">
            <a:extLst>
              <a:ext uri="{FF2B5EF4-FFF2-40B4-BE49-F238E27FC236}">
                <a16:creationId xmlns:a16="http://schemas.microsoft.com/office/drawing/2014/main" id="{20D22E10-F883-4A7B-9AD2-DB0A4D42827B}"/>
              </a:ext>
            </a:extLst>
          </p:cNvPr>
          <p:cNvSpPr txBox="1">
            <a:spLocks noGrp="1" noChangeArrowheads="1"/>
          </p:cNvSpPr>
          <p:nvPr>
            <p:ph type="title"/>
          </p:nvPr>
        </p:nvSpPr>
        <p:spPr/>
        <p:txBody>
          <a:bodyPr/>
          <a:lstStyle/>
          <a:p>
            <a:pPr eaLnBrk="1" hangingPunct="1">
              <a:spcBef>
                <a:spcPct val="0"/>
              </a:spcBef>
              <a:spcAft>
                <a:spcPct val="0"/>
              </a:spcAft>
            </a:pPr>
            <a:r>
              <a:rPr lang="en-GB" altLang="en-US" sz="2400" b="1" dirty="0">
                <a:latin typeface="Arial" panose="020B0604020202020204" pitchFamily="34" charset="0"/>
                <a:cs typeface="Arial" panose="020B0604020202020204" pitchFamily="34" charset="0"/>
              </a:rPr>
              <a:t>Historical Context</a:t>
            </a:r>
          </a:p>
        </p:txBody>
      </p:sp>
      <p:sp>
        <p:nvSpPr>
          <p:cNvPr id="32771" name="Content Placeholder 1">
            <a:extLst>
              <a:ext uri="{FF2B5EF4-FFF2-40B4-BE49-F238E27FC236}">
                <a16:creationId xmlns:a16="http://schemas.microsoft.com/office/drawing/2014/main" id="{C9C6BFBD-71BE-45CC-B876-42CE77EE9106}"/>
              </a:ext>
            </a:extLst>
          </p:cNvPr>
          <p:cNvSpPr txBox="1">
            <a:spLocks noGrp="1" noChangeArrowheads="1"/>
          </p:cNvSpPr>
          <p:nvPr>
            <p:ph type="body" idx="1"/>
          </p:nvPr>
        </p:nvSpPr>
        <p:spPr>
          <a:xfrm>
            <a:off x="609601" y="1600201"/>
            <a:ext cx="10398368" cy="3916363"/>
          </a:xfrm>
        </p:spPr>
        <p:txBody>
          <a:bodyPr/>
          <a:lstStyle/>
          <a:p>
            <a:pPr marL="365125" indent="-255588" eaLnBrk="1" hangingPunct="1">
              <a:spcBef>
                <a:spcPts val="363"/>
              </a:spcBef>
              <a:spcAft>
                <a:spcPct val="0"/>
              </a:spcAft>
              <a:buClr>
                <a:srgbClr val="000000"/>
              </a:buClr>
              <a:buFont typeface="Wingdings 3" panose="05040102010807070707" pitchFamily="18" charset="2"/>
              <a:buChar char=""/>
            </a:pPr>
            <a:r>
              <a:rPr lang="en-GB" altLang="en-US" sz="2400" b="1" i="1" dirty="0">
                <a:latin typeface="Arial" panose="020B0604020202020204" pitchFamily="34" charset="0"/>
                <a:cs typeface="Arial" panose="020B0604020202020204" pitchFamily="34" charset="0"/>
              </a:rPr>
              <a:t>Industrial Revolution (1760 – 1830)</a:t>
            </a:r>
          </a:p>
          <a:p>
            <a:pPr marL="365125" indent="-255588" eaLnBrk="1" hangingPunct="1">
              <a:spcBef>
                <a:spcPts val="363"/>
              </a:spcBef>
              <a:spcAft>
                <a:spcPct val="0"/>
              </a:spcAft>
              <a:buClr>
                <a:srgbClr val="000000"/>
              </a:buClr>
              <a:buFont typeface="Wingdings 3" panose="05040102010807070707" pitchFamily="18" charset="2"/>
              <a:buChar char=""/>
            </a:pPr>
            <a:r>
              <a:rPr lang="en-GB" altLang="en-US" sz="2400" dirty="0">
                <a:latin typeface="Arial" panose="020B0604020202020204" pitchFamily="34" charset="0"/>
                <a:cs typeface="Arial" panose="020B0604020202020204" pitchFamily="34" charset="0"/>
              </a:rPr>
              <a:t>Factories and mills needed workers – employed children.</a:t>
            </a:r>
          </a:p>
          <a:p>
            <a:pPr marL="365125" indent="-255588" eaLnBrk="1" hangingPunct="1">
              <a:spcBef>
                <a:spcPts val="363"/>
              </a:spcBef>
              <a:spcAft>
                <a:spcPct val="0"/>
              </a:spcAft>
              <a:buClr>
                <a:srgbClr val="000000"/>
              </a:buClr>
              <a:buFont typeface="Wingdings 3" panose="05040102010807070707" pitchFamily="18" charset="2"/>
              <a:buChar char=""/>
            </a:pPr>
            <a:r>
              <a:rPr lang="en-GB" altLang="en-US" sz="2400" dirty="0">
                <a:latin typeface="Arial" panose="020B0604020202020204" pitchFamily="34" charset="0"/>
                <a:cs typeface="Arial" panose="020B0604020202020204" pitchFamily="34" charset="0"/>
              </a:rPr>
              <a:t>Children were small and nimble – could pass easily under and between machinery for cleaning, repairing and tidying up of waste.</a:t>
            </a:r>
          </a:p>
          <a:p>
            <a:pPr marL="365125" indent="-255588" eaLnBrk="1" hangingPunct="1">
              <a:spcBef>
                <a:spcPts val="363"/>
              </a:spcBef>
              <a:spcAft>
                <a:spcPct val="0"/>
              </a:spcAft>
              <a:buClr>
                <a:srgbClr val="000000"/>
              </a:buClr>
              <a:buFont typeface="Wingdings 3" panose="05040102010807070707" pitchFamily="18" charset="2"/>
              <a:buChar char=""/>
            </a:pPr>
            <a:r>
              <a:rPr lang="en-GB" altLang="en-US" sz="2400" dirty="0">
                <a:latin typeface="Arial" panose="020B0604020202020204" pitchFamily="34" charset="0"/>
                <a:cs typeface="Arial" panose="020B0604020202020204" pitchFamily="34" charset="0"/>
              </a:rPr>
              <a:t>Child labour was cheap and small hands and nimble fingers enabled them to undertake tasks of tying in threads easily.</a:t>
            </a:r>
          </a:p>
          <a:p>
            <a:pPr marL="365125" indent="-255588" eaLnBrk="1" hangingPunct="1">
              <a:spcBef>
                <a:spcPts val="363"/>
              </a:spcBef>
              <a:spcAft>
                <a:spcPct val="0"/>
              </a:spcAft>
              <a:buClr>
                <a:srgbClr val="000000"/>
              </a:buClr>
              <a:buFont typeface="Wingdings 3" panose="05040102010807070707" pitchFamily="18" charset="2"/>
              <a:buChar char=""/>
            </a:pPr>
            <a:r>
              <a:rPr lang="en-GB" altLang="en-US" sz="2400" dirty="0">
                <a:latin typeface="Arial" panose="020B0604020202020204" pitchFamily="34" charset="0"/>
                <a:cs typeface="Arial" panose="020B0604020202020204" pitchFamily="34" charset="0"/>
              </a:rPr>
              <a:t>Children dominated by adults and often harshly disciplined and punished. Forced to work long hours for little pay. </a:t>
            </a:r>
          </a:p>
          <a:p>
            <a:pPr marL="365125" indent="-255588" algn="r" eaLnBrk="1" hangingPunct="1">
              <a:spcBef>
                <a:spcPts val="363"/>
              </a:spcBef>
              <a:spcAft>
                <a:spcPct val="0"/>
              </a:spcAft>
              <a:buClr>
                <a:srgbClr val="000000"/>
              </a:buClr>
              <a:buNone/>
            </a:pPr>
            <a:r>
              <a:rPr lang="en-GB" altLang="en-US" sz="1800" dirty="0">
                <a:latin typeface="Arial" panose="020B0604020202020204" pitchFamily="34" charset="0"/>
                <a:cs typeface="Arial" panose="020B0604020202020204" pitchFamily="34" charset="0"/>
              </a:rPr>
              <a:t>(Wright 2015:42)</a:t>
            </a:r>
          </a:p>
        </p:txBody>
      </p:sp>
      <p:pic>
        <p:nvPicPr>
          <p:cNvPr id="2" name="Picture 1">
            <a:extLst>
              <a:ext uri="{FF2B5EF4-FFF2-40B4-BE49-F238E27FC236}">
                <a16:creationId xmlns:a16="http://schemas.microsoft.com/office/drawing/2014/main" id="{E588BA71-0E12-4507-B92C-E1387F9F166A}"/>
              </a:ext>
            </a:extLst>
          </p:cNvPr>
          <p:cNvPicPr>
            <a:picLocks noChangeAspect="1"/>
          </p:cNvPicPr>
          <p:nvPr/>
        </p:nvPicPr>
        <p:blipFill>
          <a:blip r:embed="rId2"/>
          <a:stretch>
            <a:fillRect/>
          </a:stretch>
        </p:blipFill>
        <p:spPr>
          <a:xfrm>
            <a:off x="8765931" y="228918"/>
            <a:ext cx="3171589" cy="1715162"/>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2">
            <a:extLst>
              <a:ext uri="{FF2B5EF4-FFF2-40B4-BE49-F238E27FC236}">
                <a16:creationId xmlns:a16="http://schemas.microsoft.com/office/drawing/2014/main" id="{A9C8A7AC-D3CE-4665-8837-1B42D9140A77}"/>
              </a:ext>
            </a:extLst>
          </p:cNvPr>
          <p:cNvSpPr txBox="1">
            <a:spLocks noGrp="1" noChangeArrowheads="1"/>
          </p:cNvSpPr>
          <p:nvPr>
            <p:ph type="title"/>
          </p:nvPr>
        </p:nvSpPr>
        <p:spPr/>
        <p:txBody>
          <a:bodyPr/>
          <a:lstStyle/>
          <a:p>
            <a:pPr eaLnBrk="1" hangingPunct="1">
              <a:spcBef>
                <a:spcPct val="0"/>
              </a:spcBef>
              <a:spcAft>
                <a:spcPct val="0"/>
              </a:spcAft>
            </a:pPr>
            <a:r>
              <a:rPr lang="en-GB" altLang="en-US">
                <a:latin typeface="Arial" panose="020B0604020202020204" pitchFamily="34" charset="0"/>
                <a:cs typeface="Arial" panose="020B0604020202020204" pitchFamily="34" charset="0"/>
                <a:hlinkClick r:id="rId2"/>
              </a:rPr>
              <a:t>Child Labour</a:t>
            </a:r>
            <a:endParaRPr lang="en-GB" altLang="en-US">
              <a:latin typeface="Arial" panose="020B0604020202020204" pitchFamily="34" charset="0"/>
              <a:cs typeface="Arial" panose="020B0604020202020204" pitchFamily="34" charset="0"/>
            </a:endParaRPr>
          </a:p>
        </p:txBody>
      </p:sp>
      <p:pic>
        <p:nvPicPr>
          <p:cNvPr id="33795" name="Picture 4" descr="imagesDD0RRFQI.jpg">
            <a:extLst>
              <a:ext uri="{FF2B5EF4-FFF2-40B4-BE49-F238E27FC236}">
                <a16:creationId xmlns:a16="http://schemas.microsoft.com/office/drawing/2014/main" id="{C40DF2C0-51CB-4140-BE51-6999BBE1CC5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51039" y="334964"/>
            <a:ext cx="2447925" cy="2778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3796" name="Picture 5" descr="imagesP1ISIPUT.jpg">
            <a:extLst>
              <a:ext uri="{FF2B5EF4-FFF2-40B4-BE49-F238E27FC236}">
                <a16:creationId xmlns:a16="http://schemas.microsoft.com/office/drawing/2014/main" id="{430FE61B-9E91-4B8E-AF14-0A8DF61B0EE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81410" y="2776660"/>
            <a:ext cx="2462212" cy="285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3797" name="Picture 6" descr="thumb_603a273f2f.jpg">
            <a:extLst>
              <a:ext uri="{FF2B5EF4-FFF2-40B4-BE49-F238E27FC236}">
                <a16:creationId xmlns:a16="http://schemas.microsoft.com/office/drawing/2014/main" id="{9BE8A300-9D8D-449C-ABE9-D322CF30A30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013319" y="3362386"/>
            <a:ext cx="4079681" cy="21461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3798" name="Picture 7" descr="untitled.png">
            <a:extLst>
              <a:ext uri="{FF2B5EF4-FFF2-40B4-BE49-F238E27FC236}">
                <a16:creationId xmlns:a16="http://schemas.microsoft.com/office/drawing/2014/main" id="{11C5CB84-F229-4813-AFDB-0A97CA1C9BC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09625" y="3209925"/>
            <a:ext cx="4002088" cy="2451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1">
            <a:extLst>
              <a:ext uri="{FF2B5EF4-FFF2-40B4-BE49-F238E27FC236}">
                <a16:creationId xmlns:a16="http://schemas.microsoft.com/office/drawing/2014/main" id="{BEB146A3-B6DD-457F-B5CE-08A60015745E}"/>
              </a:ext>
            </a:extLst>
          </p:cNvPr>
          <p:cNvPicPr>
            <a:picLocks noChangeAspect="1"/>
          </p:cNvPicPr>
          <p:nvPr/>
        </p:nvPicPr>
        <p:blipFill>
          <a:blip r:embed="rId7"/>
          <a:stretch>
            <a:fillRect/>
          </a:stretch>
        </p:blipFill>
        <p:spPr>
          <a:xfrm>
            <a:off x="7798227" y="233159"/>
            <a:ext cx="3969021" cy="2976766"/>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2">
            <a:extLst>
              <a:ext uri="{FF2B5EF4-FFF2-40B4-BE49-F238E27FC236}">
                <a16:creationId xmlns:a16="http://schemas.microsoft.com/office/drawing/2014/main" id="{96895CAD-106B-4E89-9A80-2FC9A8128611}"/>
              </a:ext>
            </a:extLst>
          </p:cNvPr>
          <p:cNvSpPr txBox="1">
            <a:spLocks noGrp="1" noChangeArrowheads="1"/>
          </p:cNvSpPr>
          <p:nvPr>
            <p:ph type="title"/>
          </p:nvPr>
        </p:nvSpPr>
        <p:spPr/>
        <p:txBody>
          <a:bodyPr/>
          <a:lstStyle/>
          <a:p>
            <a:pPr eaLnBrk="1" hangingPunct="1">
              <a:spcBef>
                <a:spcPct val="0"/>
              </a:spcBef>
              <a:spcAft>
                <a:spcPct val="0"/>
              </a:spcAft>
            </a:pPr>
            <a:r>
              <a:rPr lang="en-GB" altLang="en-US" sz="3200" b="1" dirty="0">
                <a:latin typeface="Arial" panose="020B0604020202020204" pitchFamily="34" charset="0"/>
                <a:cs typeface="Arial" panose="020B0604020202020204" pitchFamily="34" charset="0"/>
              </a:rPr>
              <a:t>Historical Context</a:t>
            </a:r>
          </a:p>
        </p:txBody>
      </p:sp>
      <p:sp>
        <p:nvSpPr>
          <p:cNvPr id="34819" name="Content Placeholder 1">
            <a:extLst>
              <a:ext uri="{FF2B5EF4-FFF2-40B4-BE49-F238E27FC236}">
                <a16:creationId xmlns:a16="http://schemas.microsoft.com/office/drawing/2014/main" id="{0A9F81B7-F5EA-4E99-A297-0AC0C8350922}"/>
              </a:ext>
            </a:extLst>
          </p:cNvPr>
          <p:cNvSpPr txBox="1">
            <a:spLocks noGrp="1" noChangeArrowheads="1"/>
          </p:cNvSpPr>
          <p:nvPr>
            <p:ph type="body" idx="1"/>
          </p:nvPr>
        </p:nvSpPr>
        <p:spPr>
          <a:xfrm>
            <a:off x="404949" y="1201783"/>
            <a:ext cx="11286307" cy="3918857"/>
          </a:xfrm>
        </p:spPr>
        <p:txBody>
          <a:bodyPr/>
          <a:lstStyle/>
          <a:p>
            <a:pPr marL="365125" indent="-255588" eaLnBrk="1" hangingPunct="1">
              <a:spcBef>
                <a:spcPts val="363"/>
              </a:spcBef>
              <a:spcAft>
                <a:spcPct val="0"/>
              </a:spcAft>
              <a:buClr>
                <a:srgbClr val="000000"/>
              </a:buClr>
              <a:buFont typeface="Wingdings 3" panose="05040102010807070707" pitchFamily="18" charset="2"/>
              <a:buChar char=""/>
            </a:pPr>
            <a:r>
              <a:rPr lang="en-GB" altLang="en-US" sz="2000" i="1" dirty="0">
                <a:latin typeface="Arial" panose="020B0604020202020204" pitchFamily="34" charset="0"/>
                <a:cs typeface="Arial" panose="020B0604020202020204" pitchFamily="34" charset="0"/>
              </a:rPr>
              <a:t>Victorian Society  (1837 – 1901)</a:t>
            </a:r>
          </a:p>
          <a:p>
            <a:pPr marL="365125" indent="-255588" eaLnBrk="1" hangingPunct="1">
              <a:spcBef>
                <a:spcPts val="363"/>
              </a:spcBef>
              <a:spcAft>
                <a:spcPct val="0"/>
              </a:spcAft>
              <a:buClr>
                <a:srgbClr val="000000"/>
              </a:buClr>
              <a:buFont typeface="Wingdings 3" panose="05040102010807070707" pitchFamily="18" charset="2"/>
              <a:buChar char=""/>
            </a:pPr>
            <a:r>
              <a:rPr lang="en-GB" altLang="en-US" sz="2000" dirty="0">
                <a:latin typeface="Arial" panose="020B0604020202020204" pitchFamily="34" charset="0"/>
                <a:cs typeface="Arial" panose="020B0604020202020204" pitchFamily="34" charset="0"/>
              </a:rPr>
              <a:t>Populations in Britain grew.</a:t>
            </a:r>
          </a:p>
          <a:p>
            <a:pPr marL="365125" indent="-255588" eaLnBrk="1" hangingPunct="1">
              <a:spcBef>
                <a:spcPts val="363"/>
              </a:spcBef>
              <a:spcAft>
                <a:spcPct val="0"/>
              </a:spcAft>
              <a:buClr>
                <a:srgbClr val="000000"/>
              </a:buClr>
              <a:buFont typeface="Wingdings 3" panose="05040102010807070707" pitchFamily="18" charset="2"/>
              <a:buChar char=""/>
            </a:pPr>
            <a:r>
              <a:rPr lang="en-GB" altLang="en-US" sz="2000" dirty="0">
                <a:latin typeface="Arial" panose="020B0604020202020204" pitchFamily="34" charset="0"/>
                <a:cs typeface="Arial" panose="020B0604020202020204" pitchFamily="34" charset="0"/>
              </a:rPr>
              <a:t>Big differences between rich and poor.</a:t>
            </a:r>
          </a:p>
          <a:p>
            <a:pPr marL="365125" indent="-255588" eaLnBrk="1" hangingPunct="1">
              <a:spcBef>
                <a:spcPts val="363"/>
              </a:spcBef>
              <a:spcAft>
                <a:spcPct val="0"/>
              </a:spcAft>
              <a:buClr>
                <a:srgbClr val="000000"/>
              </a:buClr>
              <a:buFont typeface="Wingdings 3" panose="05040102010807070707" pitchFamily="18" charset="2"/>
              <a:buChar char=""/>
            </a:pPr>
            <a:r>
              <a:rPr lang="en-GB" altLang="en-US" sz="2000" dirty="0">
                <a:latin typeface="Arial" panose="020B0604020202020204" pitchFamily="34" charset="0"/>
                <a:cs typeface="Arial" panose="020B0604020202020204" pitchFamily="34" charset="0"/>
              </a:rPr>
              <a:t>Society became more conscious of children and their needs and contributions.</a:t>
            </a:r>
          </a:p>
          <a:p>
            <a:pPr marL="365125" indent="-255588" eaLnBrk="1" hangingPunct="1">
              <a:spcBef>
                <a:spcPts val="363"/>
              </a:spcBef>
              <a:spcAft>
                <a:spcPct val="0"/>
              </a:spcAft>
              <a:buClr>
                <a:srgbClr val="000000"/>
              </a:buClr>
              <a:buFont typeface="Wingdings 3" panose="05040102010807070707" pitchFamily="18" charset="2"/>
              <a:buChar char=""/>
            </a:pPr>
            <a:r>
              <a:rPr lang="en-GB" altLang="en-US" sz="2000" dirty="0">
                <a:latin typeface="Arial" panose="020B0604020202020204" pitchFamily="34" charset="0"/>
                <a:cs typeface="Arial" panose="020B0604020202020204" pitchFamily="34" charset="0"/>
              </a:rPr>
              <a:t>Class systems developed.</a:t>
            </a:r>
          </a:p>
          <a:p>
            <a:pPr marL="365125" indent="-255588" eaLnBrk="1" hangingPunct="1">
              <a:spcBef>
                <a:spcPts val="363"/>
              </a:spcBef>
              <a:spcAft>
                <a:spcPct val="0"/>
              </a:spcAft>
              <a:buClr>
                <a:srgbClr val="000000"/>
              </a:buClr>
              <a:buFont typeface="Wingdings 3" panose="05040102010807070707" pitchFamily="18" charset="2"/>
              <a:buChar char=""/>
            </a:pPr>
            <a:r>
              <a:rPr lang="en-GB" altLang="en-US" sz="2000" dirty="0">
                <a:latin typeface="Arial" panose="020B0604020202020204" pitchFamily="34" charset="0"/>
                <a:cs typeface="Arial" panose="020B0604020202020204" pitchFamily="34" charset="0"/>
              </a:rPr>
              <a:t>Upper and middle classes – children led protected lives cared for by nannies/governesses.</a:t>
            </a:r>
          </a:p>
          <a:p>
            <a:pPr marL="365125" indent="-255588" eaLnBrk="1" hangingPunct="1">
              <a:spcBef>
                <a:spcPts val="363"/>
              </a:spcBef>
              <a:spcAft>
                <a:spcPct val="0"/>
              </a:spcAft>
              <a:buClr>
                <a:srgbClr val="000000"/>
              </a:buClr>
              <a:buFont typeface="Wingdings 3" panose="05040102010807070707" pitchFamily="18" charset="2"/>
              <a:buChar char=""/>
            </a:pPr>
            <a:r>
              <a:rPr lang="en-GB" altLang="en-US" sz="2000" dirty="0">
                <a:latin typeface="Arial" panose="020B0604020202020204" pitchFamily="34" charset="0"/>
                <a:cs typeface="Arial" panose="020B0604020202020204" pitchFamily="34" charset="0"/>
              </a:rPr>
              <a:t>Lower classes – children heavily exploited – involved in factory work or chimney sweeps, some became pickpockets/scavengers.</a:t>
            </a:r>
          </a:p>
          <a:p>
            <a:pPr marL="365125" indent="-255588" eaLnBrk="1" hangingPunct="1">
              <a:spcBef>
                <a:spcPts val="363"/>
              </a:spcBef>
              <a:spcAft>
                <a:spcPct val="0"/>
              </a:spcAft>
              <a:buClr>
                <a:srgbClr val="000000"/>
              </a:buClr>
              <a:buFont typeface="Wingdings 3" panose="05040102010807070707" pitchFamily="18" charset="2"/>
              <a:buChar char=""/>
            </a:pPr>
            <a:r>
              <a:rPr lang="en-GB" altLang="en-US" sz="2000" dirty="0">
                <a:latin typeface="Arial" panose="020B0604020202020204" pitchFamily="34" charset="0"/>
                <a:cs typeface="Arial" panose="020B0604020202020204" pitchFamily="34" charset="0"/>
              </a:rPr>
              <a:t>As cities grew living conditions deteriorated. </a:t>
            </a:r>
          </a:p>
          <a:p>
            <a:pPr marL="365125" indent="-255588" eaLnBrk="1" hangingPunct="1">
              <a:spcBef>
                <a:spcPts val="363"/>
              </a:spcBef>
              <a:spcAft>
                <a:spcPct val="0"/>
              </a:spcAft>
              <a:buClr>
                <a:srgbClr val="000000"/>
              </a:buClr>
              <a:buFont typeface="Wingdings 3" panose="05040102010807070707" pitchFamily="18" charset="2"/>
              <a:buChar char=""/>
            </a:pPr>
            <a:r>
              <a:rPr lang="en-GB" altLang="en-US" sz="2000" dirty="0">
                <a:latin typeface="Arial" panose="020B0604020202020204" pitchFamily="34" charset="0"/>
                <a:cs typeface="Arial" panose="020B0604020202020204" pitchFamily="34" charset="0"/>
              </a:rPr>
              <a:t>Health policy and legislation introduced to relieve poverty and to set limits on age and hours for work and education.</a:t>
            </a:r>
          </a:p>
          <a:p>
            <a:pPr marL="365125" indent="-255588" eaLnBrk="1" hangingPunct="1">
              <a:spcBef>
                <a:spcPts val="363"/>
              </a:spcBef>
              <a:spcAft>
                <a:spcPct val="0"/>
              </a:spcAft>
              <a:buClr>
                <a:srgbClr val="000000"/>
              </a:buClr>
              <a:buFont typeface="Wingdings 3" panose="05040102010807070707" pitchFamily="18" charset="2"/>
              <a:buChar char=""/>
            </a:pPr>
            <a:r>
              <a:rPr lang="en-GB" altLang="en-US" sz="2000" dirty="0">
                <a:latin typeface="Arial" panose="020B0604020202020204" pitchFamily="34" charset="0"/>
                <a:cs typeface="Arial" panose="020B0604020202020204" pitchFamily="34" charset="0"/>
              </a:rPr>
              <a:t>Compulsory education by the end of the Victorian era.</a:t>
            </a:r>
          </a:p>
          <a:p>
            <a:pPr marL="365125" indent="-255588" eaLnBrk="1" hangingPunct="1">
              <a:spcBef>
                <a:spcPts val="363"/>
              </a:spcBef>
              <a:spcAft>
                <a:spcPct val="0"/>
              </a:spcAft>
              <a:buClr>
                <a:srgbClr val="000000"/>
              </a:buClr>
              <a:buNone/>
            </a:pPr>
            <a:endParaRPr lang="en-GB" altLang="en-US" dirty="0">
              <a:latin typeface="Arial" panose="020B0604020202020204" pitchFamily="34" charset="0"/>
              <a:cs typeface="Arial" panose="020B0604020202020204" pitchFamily="34" charset="0"/>
            </a:endParaRPr>
          </a:p>
          <a:p>
            <a:pPr marL="365125" indent="-255588" algn="r" eaLnBrk="1" hangingPunct="1">
              <a:spcBef>
                <a:spcPts val="363"/>
              </a:spcBef>
              <a:spcAft>
                <a:spcPct val="0"/>
              </a:spcAft>
              <a:buClr>
                <a:srgbClr val="000000"/>
              </a:buClr>
              <a:buNone/>
            </a:pPr>
            <a:r>
              <a:rPr lang="en-GB" altLang="en-US" dirty="0">
                <a:latin typeface="Arial" panose="020B0604020202020204" pitchFamily="34" charset="0"/>
                <a:cs typeface="Arial" panose="020B0604020202020204" pitchFamily="34" charset="0"/>
              </a:rPr>
              <a:t>(Wright 2015: 43-44)</a:t>
            </a:r>
          </a:p>
        </p:txBody>
      </p:sp>
      <p:pic>
        <p:nvPicPr>
          <p:cNvPr id="34820" name="Content Placeholder 3" descr="images7OGZS3U7.jpg">
            <a:extLst>
              <a:ext uri="{FF2B5EF4-FFF2-40B4-BE49-F238E27FC236}">
                <a16:creationId xmlns:a16="http://schemas.microsoft.com/office/drawing/2014/main" id="{5A70C471-216C-4CF6-B3F7-901BBE20741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17390" y="125169"/>
            <a:ext cx="3035709" cy="16400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59AF07A4-225F-4128-ABB9-3744D56FFAEE}"/>
              </a:ext>
            </a:extLst>
          </p:cNvPr>
          <p:cNvSpPr txBox="1">
            <a:spLocks noGrp="1" noChangeArrowheads="1"/>
          </p:cNvSpPr>
          <p:nvPr>
            <p:ph type="title"/>
          </p:nvPr>
        </p:nvSpPr>
        <p:spPr/>
        <p:txBody>
          <a:bodyPr/>
          <a:lstStyle/>
          <a:p>
            <a:pPr eaLnBrk="1" hangingPunct="1">
              <a:spcBef>
                <a:spcPct val="0"/>
              </a:spcBef>
              <a:spcAft>
                <a:spcPct val="0"/>
              </a:spcAft>
            </a:pPr>
            <a:r>
              <a:rPr lang="en-GB" altLang="en-US" sz="3200" b="1" dirty="0">
                <a:solidFill>
                  <a:srgbClr val="1A1A1A"/>
                </a:solidFill>
                <a:latin typeface="Merriweather"/>
                <a:cs typeface="Arial" panose="020B0604020202020204" pitchFamily="34" charset="0"/>
              </a:rPr>
              <a:t>Childhood in Victorian Times</a:t>
            </a:r>
            <a:br>
              <a:rPr lang="en-GB" altLang="en-US" sz="3200" b="1" dirty="0">
                <a:solidFill>
                  <a:srgbClr val="1A1A1A"/>
                </a:solidFill>
                <a:latin typeface="Merriweather"/>
                <a:cs typeface="Arial" panose="020B0604020202020204" pitchFamily="34" charset="0"/>
              </a:rPr>
            </a:br>
            <a:endParaRPr lang="en-GB" altLang="en-US" sz="3200" dirty="0">
              <a:latin typeface="Arial" panose="020B0604020202020204" pitchFamily="34" charset="0"/>
              <a:cs typeface="Arial" panose="020B0604020202020204" pitchFamily="34" charset="0"/>
            </a:endParaRPr>
          </a:p>
        </p:txBody>
      </p:sp>
      <p:sp>
        <p:nvSpPr>
          <p:cNvPr id="38915" name="Text Placeholder 2">
            <a:extLst>
              <a:ext uri="{FF2B5EF4-FFF2-40B4-BE49-F238E27FC236}">
                <a16:creationId xmlns:a16="http://schemas.microsoft.com/office/drawing/2014/main" id="{7F94E133-220F-4AA4-A805-C2B22CB62CA7}"/>
              </a:ext>
            </a:extLst>
          </p:cNvPr>
          <p:cNvSpPr txBox="1">
            <a:spLocks noGrp="1" noChangeArrowheads="1"/>
          </p:cNvSpPr>
          <p:nvPr>
            <p:ph type="body" idx="1"/>
          </p:nvPr>
        </p:nvSpPr>
        <p:spPr>
          <a:xfrm>
            <a:off x="246185" y="1274885"/>
            <a:ext cx="8291146" cy="4241677"/>
          </a:xfrm>
        </p:spPr>
        <p:txBody>
          <a:bodyPr/>
          <a:lstStyle/>
          <a:p>
            <a:pPr eaLnBrk="1" hangingPunct="1">
              <a:spcBef>
                <a:spcPts val="363"/>
              </a:spcBef>
              <a:spcAft>
                <a:spcPct val="0"/>
              </a:spcAft>
              <a:buClr>
                <a:srgbClr val="000000"/>
              </a:buClr>
            </a:pPr>
            <a:r>
              <a:rPr lang="en-GB" altLang="en-US" sz="2400" dirty="0">
                <a:solidFill>
                  <a:srgbClr val="1A1A1A"/>
                </a:solidFill>
                <a:latin typeface="+mj-lt"/>
                <a:cs typeface="Arial" panose="020B0604020202020204" pitchFamily="34" charset="0"/>
              </a:rPr>
              <a:t>During the early 19</a:t>
            </a:r>
            <a:r>
              <a:rPr lang="en-GB" altLang="en-US" sz="2400" baseline="30000" dirty="0">
                <a:solidFill>
                  <a:srgbClr val="1A1A1A"/>
                </a:solidFill>
                <a:latin typeface="+mj-lt"/>
                <a:cs typeface="Arial" panose="020B0604020202020204" pitchFamily="34" charset="0"/>
              </a:rPr>
              <a:t>th</a:t>
            </a:r>
            <a:r>
              <a:rPr lang="en-GB" altLang="en-US" sz="2400" dirty="0">
                <a:solidFill>
                  <a:srgbClr val="1A1A1A"/>
                </a:solidFill>
                <a:latin typeface="+mj-lt"/>
                <a:cs typeface="Arial" panose="020B0604020202020204" pitchFamily="34" charset="0"/>
              </a:rPr>
              <a:t> Century, many working-class children could be found working in factories, mines, and mills. </a:t>
            </a:r>
          </a:p>
          <a:p>
            <a:pPr eaLnBrk="1" hangingPunct="1">
              <a:spcBef>
                <a:spcPts val="363"/>
              </a:spcBef>
              <a:spcAft>
                <a:spcPct val="0"/>
              </a:spcAft>
              <a:buClr>
                <a:srgbClr val="000000"/>
              </a:buClr>
            </a:pPr>
            <a:r>
              <a:rPr lang="en-GB" altLang="en-US" sz="2400" dirty="0">
                <a:solidFill>
                  <a:srgbClr val="1A1A1A"/>
                </a:solidFill>
                <a:latin typeface="+mj-lt"/>
                <a:cs typeface="Arial" panose="020B0604020202020204" pitchFamily="34" charset="0"/>
              </a:rPr>
              <a:t>They often worked long-hours and in unsafe conditions, which had negative consequences for their health, and could sometimes even result in children being injured or dying at work.</a:t>
            </a:r>
          </a:p>
          <a:p>
            <a:pPr eaLnBrk="1" hangingPunct="1">
              <a:spcBef>
                <a:spcPts val="363"/>
              </a:spcBef>
              <a:spcAft>
                <a:spcPct val="0"/>
              </a:spcAft>
              <a:buClr>
                <a:srgbClr val="000000"/>
              </a:buClr>
            </a:pPr>
            <a:r>
              <a:rPr lang="en-GB" altLang="en-US" sz="2400" dirty="0">
                <a:solidFill>
                  <a:srgbClr val="1A1A1A"/>
                </a:solidFill>
                <a:latin typeface="+mj-lt"/>
                <a:cs typeface="Arial" panose="020B0604020202020204" pitchFamily="34" charset="0"/>
              </a:rPr>
              <a:t>At home, children were also often required to take on adult-work, doing domestic chores and caring for sick relatives.</a:t>
            </a:r>
          </a:p>
          <a:p>
            <a:pPr eaLnBrk="1" hangingPunct="1">
              <a:spcBef>
                <a:spcPts val="363"/>
              </a:spcBef>
              <a:spcAft>
                <a:spcPct val="0"/>
              </a:spcAft>
              <a:buClr>
                <a:srgbClr val="000000"/>
              </a:buClr>
            </a:pPr>
            <a:endParaRPr lang="en-GB" altLang="en-US" dirty="0">
              <a:latin typeface="Arial" panose="020B0604020202020204" pitchFamily="34" charset="0"/>
              <a:cs typeface="Arial" panose="020B0604020202020204" pitchFamily="34" charset="0"/>
            </a:endParaRPr>
          </a:p>
        </p:txBody>
      </p:sp>
      <p:pic>
        <p:nvPicPr>
          <p:cNvPr id="38916" name="Picture 1">
            <a:extLst>
              <a:ext uri="{FF2B5EF4-FFF2-40B4-BE49-F238E27FC236}">
                <a16:creationId xmlns:a16="http://schemas.microsoft.com/office/drawing/2014/main" id="{7BACF30A-E555-4203-947E-214E04F4615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27477" y="1593901"/>
            <a:ext cx="3118338" cy="20675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F1AEC044-F814-4331-898D-2BE787523D82}"/>
              </a:ext>
            </a:extLst>
          </p:cNvPr>
          <p:cNvSpPr txBox="1">
            <a:spLocks noGrp="1" noChangeArrowheads="1"/>
          </p:cNvSpPr>
          <p:nvPr>
            <p:ph type="title"/>
          </p:nvPr>
        </p:nvSpPr>
        <p:spPr>
          <a:xfrm>
            <a:off x="609600" y="198435"/>
            <a:ext cx="10972800" cy="1143000"/>
          </a:xfrm>
        </p:spPr>
        <p:txBody>
          <a:bodyPr/>
          <a:lstStyle/>
          <a:p>
            <a:pPr eaLnBrk="1" hangingPunct="1">
              <a:spcBef>
                <a:spcPct val="0"/>
              </a:spcBef>
              <a:spcAft>
                <a:spcPct val="0"/>
              </a:spcAft>
            </a:pPr>
            <a:r>
              <a:rPr lang="en-GB" altLang="en-US" sz="2800" b="1">
                <a:solidFill>
                  <a:srgbClr val="1A1A1A"/>
                </a:solidFill>
                <a:latin typeface="Montserrat"/>
                <a:cs typeface="Arial" panose="020B0604020202020204" pitchFamily="34" charset="0"/>
              </a:rPr>
              <a:t>Changes to childhood since Victorian Times</a:t>
            </a:r>
            <a:br>
              <a:rPr lang="en-GB" altLang="en-US" b="1">
                <a:solidFill>
                  <a:srgbClr val="1A1A1A"/>
                </a:solidFill>
                <a:latin typeface="Montserrat"/>
                <a:cs typeface="Arial" panose="020B0604020202020204" pitchFamily="34" charset="0"/>
              </a:rPr>
            </a:br>
            <a:endParaRPr lang="en-GB" altLang="en-US">
              <a:latin typeface="Arial" panose="020B0604020202020204" pitchFamily="34" charset="0"/>
              <a:cs typeface="Arial" panose="020B0604020202020204" pitchFamily="34" charset="0"/>
            </a:endParaRPr>
          </a:p>
        </p:txBody>
      </p:sp>
      <p:sp>
        <p:nvSpPr>
          <p:cNvPr id="35843" name="Text Placeholder 2">
            <a:extLst>
              <a:ext uri="{FF2B5EF4-FFF2-40B4-BE49-F238E27FC236}">
                <a16:creationId xmlns:a16="http://schemas.microsoft.com/office/drawing/2014/main" id="{170818BE-8913-42BF-8F1B-FD6D696BBD04}"/>
              </a:ext>
            </a:extLst>
          </p:cNvPr>
          <p:cNvSpPr txBox="1">
            <a:spLocks noGrp="1" noChangeArrowheads="1"/>
          </p:cNvSpPr>
          <p:nvPr>
            <p:ph type="body" idx="1"/>
          </p:nvPr>
        </p:nvSpPr>
        <p:spPr>
          <a:xfrm>
            <a:off x="509451" y="966651"/>
            <a:ext cx="11072950" cy="4549914"/>
          </a:xfrm>
        </p:spPr>
        <p:txBody>
          <a:bodyPr/>
          <a:lstStyle/>
          <a:p>
            <a:pPr eaLnBrk="1" hangingPunct="1">
              <a:spcBef>
                <a:spcPts val="363"/>
              </a:spcBef>
              <a:spcAft>
                <a:spcPct val="0"/>
              </a:spcAft>
              <a:buClr>
                <a:srgbClr val="000000"/>
              </a:buClr>
            </a:pPr>
            <a:r>
              <a:rPr lang="en-GB" altLang="en-US" sz="1800" b="1" dirty="0">
                <a:solidFill>
                  <a:srgbClr val="1A1A1A"/>
                </a:solidFill>
                <a:latin typeface="+mj-lt"/>
                <a:cs typeface="Arial" panose="020B0604020202020204" pitchFamily="34" charset="0"/>
              </a:rPr>
              <a:t>Work </a:t>
            </a:r>
            <a:r>
              <a:rPr lang="en-GB" altLang="en-US" sz="1800" dirty="0">
                <a:solidFill>
                  <a:srgbClr val="1A1A1A"/>
                </a:solidFill>
                <a:latin typeface="+mj-lt"/>
                <a:cs typeface="Arial" panose="020B0604020202020204" pitchFamily="34" charset="0"/>
              </a:rPr>
              <a:t>– Policies which regulated and restricted child labour, leading to the eventual exclusion of children from paid work</a:t>
            </a:r>
          </a:p>
          <a:p>
            <a:pPr eaLnBrk="1" hangingPunct="1">
              <a:spcBef>
                <a:spcPts val="363"/>
              </a:spcBef>
              <a:spcAft>
                <a:spcPct val="0"/>
              </a:spcAft>
              <a:buClr>
                <a:srgbClr val="000000"/>
              </a:buClr>
            </a:pPr>
            <a:r>
              <a:rPr lang="en-GB" altLang="en-US" sz="1800" b="1" dirty="0">
                <a:solidFill>
                  <a:srgbClr val="1A1A1A"/>
                </a:solidFill>
                <a:latin typeface="+mj-lt"/>
                <a:cs typeface="Arial" panose="020B0604020202020204" pitchFamily="34" charset="0"/>
              </a:rPr>
              <a:t>Education </a:t>
            </a:r>
            <a:r>
              <a:rPr lang="en-GB" altLang="en-US" sz="1800" dirty="0">
                <a:solidFill>
                  <a:srgbClr val="1A1A1A"/>
                </a:solidFill>
                <a:latin typeface="+mj-lt"/>
                <a:cs typeface="Arial" panose="020B0604020202020204" pitchFamily="34" charset="0"/>
              </a:rPr>
              <a:t>– The introduction of compulsory education and the increase in both funding of education and the raising of the school leaving age.</a:t>
            </a:r>
          </a:p>
          <a:p>
            <a:pPr eaLnBrk="1" hangingPunct="1">
              <a:spcBef>
                <a:spcPts val="363"/>
              </a:spcBef>
              <a:spcAft>
                <a:spcPct val="0"/>
              </a:spcAft>
              <a:buClr>
                <a:srgbClr val="000000"/>
              </a:buClr>
            </a:pPr>
            <a:r>
              <a:rPr lang="en-GB" altLang="en-US" sz="1800" b="1" dirty="0">
                <a:solidFill>
                  <a:srgbClr val="1A1A1A"/>
                </a:solidFill>
                <a:latin typeface="+mj-lt"/>
                <a:cs typeface="Arial" panose="020B0604020202020204" pitchFamily="34" charset="0"/>
              </a:rPr>
              <a:t>The Medicalisation of childbirth and early childcare</a:t>
            </a:r>
            <a:r>
              <a:rPr lang="en-GB" altLang="en-US" sz="1800" dirty="0">
                <a:solidFill>
                  <a:srgbClr val="1A1A1A"/>
                </a:solidFill>
                <a:latin typeface="+mj-lt"/>
                <a:cs typeface="Arial" panose="020B0604020202020204" pitchFamily="34" charset="0"/>
              </a:rPr>
              <a:t> – Rather than high infant mortality rates, the NHS now provides comprehensive maternity and early childcare to mothers and children.</a:t>
            </a:r>
          </a:p>
          <a:p>
            <a:pPr eaLnBrk="1" hangingPunct="1">
              <a:spcBef>
                <a:spcPts val="363"/>
              </a:spcBef>
              <a:spcAft>
                <a:spcPct val="0"/>
              </a:spcAft>
              <a:buClr>
                <a:srgbClr val="000000"/>
              </a:buClr>
            </a:pPr>
            <a:r>
              <a:rPr lang="en-GB" altLang="en-US" sz="1800" b="1" dirty="0">
                <a:solidFill>
                  <a:srgbClr val="1A1A1A"/>
                </a:solidFill>
                <a:latin typeface="+mj-lt"/>
                <a:cs typeface="Arial" panose="020B0604020202020204" pitchFamily="34" charset="0"/>
              </a:rPr>
              <a:t>Legislation</a:t>
            </a:r>
            <a:r>
              <a:rPr lang="en-GB" altLang="en-US" sz="1800" dirty="0">
                <a:solidFill>
                  <a:srgbClr val="1A1A1A"/>
                </a:solidFill>
                <a:latin typeface="+mj-lt"/>
                <a:cs typeface="Arial" panose="020B0604020202020204" pitchFamily="34" charset="0"/>
              </a:rPr>
              <a:t> has emerged to exclude children from a whole range of potentially harmful and dangerous acts</a:t>
            </a:r>
          </a:p>
          <a:p>
            <a:pPr eaLnBrk="1" hangingPunct="1">
              <a:spcBef>
                <a:spcPts val="363"/>
              </a:spcBef>
              <a:spcAft>
                <a:spcPct val="0"/>
              </a:spcAft>
              <a:buClr>
                <a:srgbClr val="000000"/>
              </a:buClr>
            </a:pPr>
            <a:r>
              <a:rPr lang="en-GB" altLang="en-US" sz="1800" b="1" dirty="0">
                <a:solidFill>
                  <a:srgbClr val="1A1A1A"/>
                </a:solidFill>
                <a:latin typeface="+mj-lt"/>
                <a:cs typeface="Arial" panose="020B0604020202020204" pitchFamily="34" charset="0"/>
              </a:rPr>
              <a:t>Children now have more money spent on them than ever</a:t>
            </a:r>
            <a:r>
              <a:rPr lang="en-GB" altLang="en-US" sz="1800" dirty="0">
                <a:solidFill>
                  <a:srgbClr val="1A1A1A"/>
                </a:solidFill>
                <a:latin typeface="+mj-lt"/>
                <a:cs typeface="Arial" panose="020B0604020202020204" pitchFamily="34" charset="0"/>
              </a:rPr>
              <a:t> – a range of specialist products and services have emerged and increased which are specifically aimed at children and child development. Link in money here.</a:t>
            </a:r>
          </a:p>
          <a:p>
            <a:pPr eaLnBrk="1" hangingPunct="1">
              <a:spcBef>
                <a:spcPts val="363"/>
              </a:spcBef>
              <a:spcAft>
                <a:spcPct val="0"/>
              </a:spcAft>
              <a:buClr>
                <a:srgbClr val="000000"/>
              </a:buClr>
            </a:pPr>
            <a:r>
              <a:rPr lang="en-GB" altLang="en-US" sz="1800" b="1" dirty="0">
                <a:solidFill>
                  <a:srgbClr val="1A1A1A"/>
                </a:solidFill>
                <a:latin typeface="+mj-lt"/>
                <a:cs typeface="Arial" panose="020B0604020202020204" pitchFamily="34" charset="0"/>
              </a:rPr>
              <a:t>Parents now spend more time with their children</a:t>
            </a:r>
            <a:r>
              <a:rPr lang="en-GB" altLang="en-US" sz="1800" dirty="0">
                <a:solidFill>
                  <a:srgbClr val="1A1A1A"/>
                </a:solidFill>
                <a:latin typeface="+mj-lt"/>
                <a:cs typeface="Arial" panose="020B0604020202020204" pitchFamily="34" charset="0"/>
              </a:rPr>
              <a:t>, actively engaged with ‘parenting’.</a:t>
            </a:r>
          </a:p>
          <a:p>
            <a:pPr eaLnBrk="1" hangingPunct="1">
              <a:spcBef>
                <a:spcPts val="363"/>
              </a:spcBef>
              <a:spcAft>
                <a:spcPct val="0"/>
              </a:spcAft>
              <a:buClr>
                <a:srgbClr val="000000"/>
              </a:buClr>
            </a:pPr>
            <a:r>
              <a:rPr lang="en-GB" altLang="en-US" sz="1800" b="1" dirty="0">
                <a:solidFill>
                  <a:srgbClr val="1A1A1A"/>
                </a:solidFill>
                <a:latin typeface="+mj-lt"/>
                <a:cs typeface="Arial" panose="020B0604020202020204" pitchFamily="34" charset="0"/>
              </a:rPr>
              <a:t>Child Welfare </a:t>
            </a:r>
            <a:r>
              <a:rPr lang="en-GB" altLang="en-US" sz="1800" dirty="0">
                <a:solidFill>
                  <a:srgbClr val="1A1A1A"/>
                </a:solidFill>
                <a:latin typeface="+mj-lt"/>
                <a:cs typeface="Arial" panose="020B0604020202020204" pitchFamily="34" charset="0"/>
              </a:rPr>
              <a:t>– The introduction of child protection and welfare legislation, and its expansion into every aspect of child services through recent Safeguarding policies.</a:t>
            </a:r>
          </a:p>
          <a:p>
            <a:pPr eaLnBrk="1" hangingPunct="1">
              <a:spcBef>
                <a:spcPts val="363"/>
              </a:spcBef>
              <a:spcAft>
                <a:spcPct val="0"/>
              </a:spcAft>
              <a:buClr>
                <a:srgbClr val="000000"/>
              </a:buClr>
            </a:pPr>
            <a:r>
              <a:rPr lang="en-GB" altLang="en-US" sz="1800" dirty="0">
                <a:solidFill>
                  <a:srgbClr val="1A1A1A"/>
                </a:solidFill>
                <a:latin typeface="+mj-lt"/>
                <a:cs typeface="Arial" panose="020B0604020202020204" pitchFamily="34" charset="0"/>
              </a:rPr>
              <a:t>The recent growth of the idea of </a:t>
            </a:r>
            <a:r>
              <a:rPr lang="en-GB" altLang="en-US" sz="1800" b="1" dirty="0">
                <a:solidFill>
                  <a:srgbClr val="1A1A1A"/>
                </a:solidFill>
                <a:latin typeface="+mj-lt"/>
                <a:cs typeface="Arial" panose="020B0604020202020204" pitchFamily="34" charset="0"/>
              </a:rPr>
              <a:t>‘rights of the child’</a:t>
            </a:r>
            <a:r>
              <a:rPr lang="en-GB" altLang="en-US" sz="1800" dirty="0">
                <a:solidFill>
                  <a:srgbClr val="1A1A1A"/>
                </a:solidFill>
                <a:latin typeface="+mj-lt"/>
                <a:cs typeface="Arial" panose="020B0604020202020204" pitchFamily="34" charset="0"/>
              </a:rPr>
              <a:t> has given children more of a voice in society.</a:t>
            </a:r>
          </a:p>
          <a:p>
            <a:pPr eaLnBrk="1" hangingPunct="1">
              <a:spcBef>
                <a:spcPts val="363"/>
              </a:spcBef>
              <a:spcAft>
                <a:spcPct val="0"/>
              </a:spcAft>
              <a:buClr>
                <a:srgbClr val="000000"/>
              </a:buClr>
            </a:pPr>
            <a:endParaRPr lang="en-GB" altLang="en-US" dirty="0">
              <a:latin typeface="Arial" panose="020B0604020202020204" pitchFamily="34" charset="0"/>
              <a:cs typeface="Arial" panose="020B0604020202020204" pitchFamily="34"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4">
            <a:extLst>
              <a:ext uri="{FF2B5EF4-FFF2-40B4-BE49-F238E27FC236}">
                <a16:creationId xmlns:a16="http://schemas.microsoft.com/office/drawing/2014/main" id="{01B86805-EE2F-4A7B-9245-5C4F8CBD495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2437" t="14445" r="36613" b="40199"/>
          <a:stretch>
            <a:fillRect/>
          </a:stretch>
        </p:blipFill>
        <p:spPr bwMode="auto">
          <a:xfrm>
            <a:off x="963104" y="91440"/>
            <a:ext cx="10265792" cy="6394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63DE42E4-17FA-4E87-B38C-C981108E3297}"/>
              </a:ext>
            </a:extLst>
          </p:cNvPr>
          <p:cNvSpPr txBox="1">
            <a:spLocks noGrp="1" noChangeArrowheads="1"/>
          </p:cNvSpPr>
          <p:nvPr>
            <p:ph type="title"/>
          </p:nvPr>
        </p:nvSpPr>
        <p:spPr>
          <a:xfrm>
            <a:off x="609599" y="274638"/>
            <a:ext cx="11042469" cy="1462722"/>
          </a:xfrm>
        </p:spPr>
        <p:txBody>
          <a:bodyPr/>
          <a:lstStyle/>
          <a:p>
            <a:pPr>
              <a:spcBef>
                <a:spcPct val="0"/>
              </a:spcBef>
              <a:spcAft>
                <a:spcPct val="0"/>
              </a:spcAft>
            </a:pPr>
            <a:r>
              <a:rPr lang="en-GB" altLang="en-US" sz="2800" b="1" dirty="0">
                <a:latin typeface="Arial" panose="020B0604020202020204" pitchFamily="34" charset="0"/>
                <a:cs typeface="Arial" panose="020B0604020202020204" pitchFamily="34" charset="0"/>
              </a:rPr>
              <a:t>Changes in social attitudes towards children </a:t>
            </a:r>
          </a:p>
        </p:txBody>
      </p:sp>
      <p:sp>
        <p:nvSpPr>
          <p:cNvPr id="39939" name="Text Placeholder 2">
            <a:extLst>
              <a:ext uri="{FF2B5EF4-FFF2-40B4-BE49-F238E27FC236}">
                <a16:creationId xmlns:a16="http://schemas.microsoft.com/office/drawing/2014/main" id="{46BC0CF5-03FE-4E55-B3E3-48E075B42449}"/>
              </a:ext>
            </a:extLst>
          </p:cNvPr>
          <p:cNvSpPr txBox="1">
            <a:spLocks noGrp="1" noChangeArrowheads="1"/>
          </p:cNvSpPr>
          <p:nvPr>
            <p:ph type="body" idx="1"/>
          </p:nvPr>
        </p:nvSpPr>
        <p:spPr>
          <a:xfrm>
            <a:off x="296091" y="1450731"/>
            <a:ext cx="11042469" cy="4065833"/>
          </a:xfrm>
        </p:spPr>
        <p:txBody>
          <a:bodyPr/>
          <a:lstStyle/>
          <a:p>
            <a:pPr eaLnBrk="1" hangingPunct="1">
              <a:spcBef>
                <a:spcPts val="363"/>
              </a:spcBef>
              <a:spcAft>
                <a:spcPct val="0"/>
              </a:spcAft>
              <a:buClr>
                <a:srgbClr val="000000"/>
              </a:buClr>
            </a:pPr>
            <a:r>
              <a:rPr lang="en-GB" altLang="en-US" sz="2000" dirty="0">
                <a:solidFill>
                  <a:srgbClr val="1A1A1A"/>
                </a:solidFill>
                <a:latin typeface="+mj-lt"/>
                <a:cs typeface="Arial" panose="020B0604020202020204" pitchFamily="34" charset="0"/>
              </a:rPr>
              <a:t>Social attitudes towards children started to change in the middle of the 19</a:t>
            </a:r>
            <a:r>
              <a:rPr lang="en-GB" altLang="en-US" sz="2000" baseline="30000" dirty="0">
                <a:solidFill>
                  <a:srgbClr val="1A1A1A"/>
                </a:solidFill>
                <a:latin typeface="+mj-lt"/>
                <a:cs typeface="Arial" panose="020B0604020202020204" pitchFamily="34" charset="0"/>
              </a:rPr>
              <a:t>th</a:t>
            </a:r>
            <a:r>
              <a:rPr lang="en-GB" altLang="en-US" sz="2000" dirty="0">
                <a:solidFill>
                  <a:srgbClr val="1A1A1A"/>
                </a:solidFill>
                <a:latin typeface="+mj-lt"/>
                <a:cs typeface="Arial" panose="020B0604020202020204" pitchFamily="34" charset="0"/>
              </a:rPr>
              <a:t> century, and childhood gradually came to be seen more as a distinct phase of life, separate from adulthood, with children needing protecting  from the hardships of adult life, especially work and provided with more guidance and nurturing through education.</a:t>
            </a:r>
          </a:p>
          <a:p>
            <a:pPr eaLnBrk="1" hangingPunct="1">
              <a:spcBef>
                <a:spcPts val="363"/>
              </a:spcBef>
              <a:spcAft>
                <a:spcPct val="0"/>
              </a:spcAft>
              <a:buClr>
                <a:srgbClr val="000000"/>
              </a:buClr>
            </a:pPr>
            <a:endParaRPr lang="en-GB" altLang="en-US" sz="2000" dirty="0">
              <a:solidFill>
                <a:srgbClr val="1A1A1A"/>
              </a:solidFill>
              <a:latin typeface="+mj-lt"/>
              <a:cs typeface="Arial" panose="020B0604020202020204" pitchFamily="34" charset="0"/>
            </a:endParaRPr>
          </a:p>
          <a:p>
            <a:pPr eaLnBrk="1" hangingPunct="1">
              <a:spcBef>
                <a:spcPts val="363"/>
              </a:spcBef>
              <a:spcAft>
                <a:spcPct val="0"/>
              </a:spcAft>
              <a:buClr>
                <a:srgbClr val="000000"/>
              </a:buClr>
            </a:pPr>
            <a:r>
              <a:rPr lang="en-GB" altLang="en-US" sz="2000" dirty="0">
                <a:solidFill>
                  <a:srgbClr val="1A1A1A"/>
                </a:solidFill>
                <a:latin typeface="+mj-lt"/>
                <a:cs typeface="Arial" panose="020B0604020202020204" pitchFamily="34" charset="0"/>
              </a:rPr>
              <a:t>These attitudes were reflected in the introduction of several social policies related to work and education, and the establishment of institutions dedicated to child welfare gradually changed the status of children.</a:t>
            </a:r>
          </a:p>
          <a:p>
            <a:pPr marL="114300" indent="0" eaLnBrk="1" hangingPunct="1">
              <a:spcBef>
                <a:spcPts val="363"/>
              </a:spcBef>
              <a:spcAft>
                <a:spcPct val="0"/>
              </a:spcAft>
              <a:buClr>
                <a:srgbClr val="000000"/>
              </a:buClr>
              <a:buNone/>
            </a:pPr>
            <a:endParaRPr lang="en-GB" altLang="en-US" sz="2000" dirty="0">
              <a:solidFill>
                <a:srgbClr val="1A1A1A"/>
              </a:solidFill>
              <a:latin typeface="+mj-lt"/>
              <a:cs typeface="Arial" panose="020B0604020202020204" pitchFamily="34" charset="0"/>
            </a:endParaRPr>
          </a:p>
          <a:p>
            <a:pPr eaLnBrk="1" hangingPunct="1">
              <a:spcBef>
                <a:spcPts val="363"/>
              </a:spcBef>
              <a:spcAft>
                <a:spcPct val="0"/>
              </a:spcAft>
              <a:buClr>
                <a:srgbClr val="000000"/>
              </a:buClr>
            </a:pPr>
            <a:r>
              <a:rPr lang="en-GB" altLang="en-US" sz="2000" dirty="0">
                <a:solidFill>
                  <a:srgbClr val="1A1A1A"/>
                </a:solidFill>
                <a:latin typeface="+mj-lt"/>
                <a:cs typeface="Arial" panose="020B0604020202020204" pitchFamily="34" charset="0"/>
              </a:rPr>
              <a:t>The changes below have happened over a very long period of time – from the 1830s, with the first factor acts restricting child labour, right up to the present day, with the emergence of the</a:t>
            </a:r>
            <a:r>
              <a:rPr lang="en-GB" altLang="en-US" sz="2000" b="1" dirty="0">
                <a:solidFill>
                  <a:srgbClr val="1A1A1A"/>
                </a:solidFill>
                <a:latin typeface="+mj-lt"/>
                <a:cs typeface="Arial" panose="020B0604020202020204" pitchFamily="34" charset="0"/>
              </a:rPr>
              <a:t> ‘rights of the child’, </a:t>
            </a:r>
            <a:r>
              <a:rPr lang="en-GB" altLang="en-US" sz="2000" dirty="0">
                <a:solidFill>
                  <a:srgbClr val="1A1A1A"/>
                </a:solidFill>
                <a:latin typeface="+mj-lt"/>
                <a:cs typeface="Arial" panose="020B0604020202020204" pitchFamily="34" charset="0"/>
              </a:rPr>
              <a:t>spearheaded by the United Nations.</a:t>
            </a:r>
          </a:p>
          <a:p>
            <a:pPr>
              <a:spcBef>
                <a:spcPts val="363"/>
              </a:spcBef>
              <a:spcAft>
                <a:spcPct val="0"/>
              </a:spcAft>
              <a:buClr>
                <a:srgbClr val="000000"/>
              </a:buClr>
            </a:pPr>
            <a:endParaRPr lang="en-GB" altLang="en-US" dirty="0">
              <a:latin typeface="Arial" panose="020B0604020202020204" pitchFamily="34" charset="0"/>
              <a:cs typeface="Arial" panose="020B0604020202020204" pitchFamily="34"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a:extLst>
              <a:ext uri="{FF2B5EF4-FFF2-40B4-BE49-F238E27FC236}">
                <a16:creationId xmlns:a16="http://schemas.microsoft.com/office/drawing/2014/main" id="{83E24918-164E-41BF-8637-2DF3B20EE3A6}"/>
              </a:ext>
            </a:extLst>
          </p:cNvPr>
          <p:cNvSpPr txBox="1">
            <a:spLocks noGrp="1" noChangeArrowheads="1"/>
          </p:cNvSpPr>
          <p:nvPr>
            <p:ph type="title"/>
          </p:nvPr>
        </p:nvSpPr>
        <p:spPr>
          <a:xfrm>
            <a:off x="1981200" y="274638"/>
            <a:ext cx="8229600" cy="1714500"/>
          </a:xfrm>
        </p:spPr>
        <p:txBody>
          <a:bodyPr/>
          <a:lstStyle/>
          <a:p>
            <a:pPr eaLnBrk="1" hangingPunct="1">
              <a:spcBef>
                <a:spcPct val="0"/>
              </a:spcBef>
              <a:spcAft>
                <a:spcPct val="0"/>
              </a:spcAft>
            </a:pPr>
            <a:r>
              <a:rPr lang="en-GB" altLang="en-US" b="1" dirty="0">
                <a:solidFill>
                  <a:srgbClr val="1A1A1A"/>
                </a:solidFill>
                <a:latin typeface="Merriweather"/>
                <a:cs typeface="Arial" panose="020B0604020202020204" pitchFamily="34" charset="0"/>
              </a:rPr>
              <a:t>Changes to childhood since Victorian Times: A March of Progress?</a:t>
            </a:r>
            <a:br>
              <a:rPr lang="en-GB" altLang="en-US" b="1" dirty="0">
                <a:solidFill>
                  <a:srgbClr val="1A1A1A"/>
                </a:solidFill>
                <a:latin typeface="Merriweather"/>
                <a:cs typeface="Arial" panose="020B0604020202020204" pitchFamily="34" charset="0"/>
              </a:rPr>
            </a:br>
            <a:br>
              <a:rPr lang="en-GB" altLang="en-US" b="1" dirty="0">
                <a:solidFill>
                  <a:srgbClr val="1A1A1A"/>
                </a:solidFill>
                <a:latin typeface="Merriweather"/>
                <a:cs typeface="Arial" panose="020B0604020202020204" pitchFamily="34" charset="0"/>
              </a:rPr>
            </a:br>
            <a:r>
              <a:rPr lang="en-GB" altLang="en-US" b="1" dirty="0">
                <a:solidFill>
                  <a:srgbClr val="1A1A1A"/>
                </a:solidFill>
                <a:latin typeface="Merriweather"/>
                <a:cs typeface="Arial" panose="020B0604020202020204" pitchFamily="34" charset="0"/>
              </a:rPr>
              <a:t>Exploring different factors </a:t>
            </a:r>
            <a:br>
              <a:rPr lang="en-GB" altLang="en-US" b="1" dirty="0">
                <a:solidFill>
                  <a:srgbClr val="1A1A1A"/>
                </a:solidFill>
                <a:latin typeface="Merriweather"/>
                <a:cs typeface="Arial" panose="020B0604020202020204" pitchFamily="34" charset="0"/>
              </a:rPr>
            </a:br>
            <a:r>
              <a:rPr lang="en-GB" altLang="en-US" sz="3200" b="1" dirty="0">
                <a:solidFill>
                  <a:srgbClr val="1A1A1A"/>
                </a:solidFill>
                <a:latin typeface="Merriweather"/>
                <a:cs typeface="Arial" panose="020B0604020202020204" pitchFamily="34" charset="0"/>
              </a:rPr>
              <a:t>Work</a:t>
            </a:r>
            <a:br>
              <a:rPr lang="en-GB" altLang="en-US" sz="2400" b="1" dirty="0">
                <a:solidFill>
                  <a:srgbClr val="1A1A1A"/>
                </a:solidFill>
                <a:latin typeface="Merriweather"/>
                <a:cs typeface="Arial" panose="020B0604020202020204" pitchFamily="34" charset="0"/>
              </a:rPr>
            </a:br>
            <a:br>
              <a:rPr lang="en-GB" altLang="en-US" b="1" dirty="0">
                <a:solidFill>
                  <a:srgbClr val="1A1A1A"/>
                </a:solidFill>
                <a:latin typeface="Merriweather"/>
                <a:cs typeface="Arial" panose="020B0604020202020204" pitchFamily="34" charset="0"/>
              </a:rPr>
            </a:br>
            <a:endParaRPr lang="en-GB" altLang="en-US" dirty="0">
              <a:latin typeface="Arial" panose="020B0604020202020204" pitchFamily="34" charset="0"/>
              <a:cs typeface="Arial" panose="020B0604020202020204" pitchFamily="34" charset="0"/>
            </a:endParaRPr>
          </a:p>
        </p:txBody>
      </p:sp>
      <p:sp>
        <p:nvSpPr>
          <p:cNvPr id="40963" name="Text Placeholder 2">
            <a:extLst>
              <a:ext uri="{FF2B5EF4-FFF2-40B4-BE49-F238E27FC236}">
                <a16:creationId xmlns:a16="http://schemas.microsoft.com/office/drawing/2014/main" id="{95D38441-CF90-4848-8478-A52F9C475325}"/>
              </a:ext>
            </a:extLst>
          </p:cNvPr>
          <p:cNvSpPr txBox="1">
            <a:spLocks noGrp="1" noChangeArrowheads="1"/>
          </p:cNvSpPr>
          <p:nvPr>
            <p:ph type="body" idx="1"/>
          </p:nvPr>
        </p:nvSpPr>
        <p:spPr>
          <a:xfrm>
            <a:off x="193431" y="1389186"/>
            <a:ext cx="11654580" cy="3997996"/>
          </a:xfrm>
        </p:spPr>
        <p:txBody>
          <a:bodyPr/>
          <a:lstStyle/>
          <a:p>
            <a:pPr eaLnBrk="1" hangingPunct="1">
              <a:spcBef>
                <a:spcPts val="363"/>
              </a:spcBef>
              <a:spcAft>
                <a:spcPct val="0"/>
              </a:spcAft>
              <a:buClr>
                <a:srgbClr val="000000"/>
              </a:buClr>
            </a:pPr>
            <a:r>
              <a:rPr lang="en-GB" altLang="en-US" sz="1800" dirty="0">
                <a:solidFill>
                  <a:srgbClr val="1A1A1A"/>
                </a:solidFill>
                <a:latin typeface="+mj-lt"/>
                <a:cs typeface="Arial" panose="020B0604020202020204" pitchFamily="34" charset="0"/>
              </a:rPr>
              <a:t>There were several ‘factories acts’ throughout the 19</a:t>
            </a:r>
            <a:r>
              <a:rPr lang="en-GB" altLang="en-US" sz="1800" baseline="30000" dirty="0">
                <a:solidFill>
                  <a:srgbClr val="1A1A1A"/>
                </a:solidFill>
                <a:latin typeface="+mj-lt"/>
                <a:cs typeface="Arial" panose="020B0604020202020204" pitchFamily="34" charset="0"/>
              </a:rPr>
              <a:t>th</a:t>
            </a:r>
            <a:r>
              <a:rPr lang="en-GB" altLang="en-US" sz="1800" dirty="0">
                <a:solidFill>
                  <a:srgbClr val="1A1A1A"/>
                </a:solidFill>
                <a:latin typeface="+mj-lt"/>
                <a:cs typeface="Arial" panose="020B0604020202020204" pitchFamily="34" charset="0"/>
              </a:rPr>
              <a:t> century, which gradually improved the rights of (typically male) workers by limiting working hours, and many of these acts had clauses which banned factories from employing people under certain ages.</a:t>
            </a:r>
          </a:p>
          <a:p>
            <a:pPr eaLnBrk="1" hangingPunct="1">
              <a:spcBef>
                <a:spcPts val="363"/>
              </a:spcBef>
              <a:spcAft>
                <a:spcPct val="0"/>
              </a:spcAft>
              <a:buClr>
                <a:srgbClr val="000000"/>
              </a:buClr>
            </a:pPr>
            <a:r>
              <a:rPr lang="en-GB" altLang="en-US" sz="1800" dirty="0">
                <a:solidFill>
                  <a:srgbClr val="1A1A1A"/>
                </a:solidFill>
                <a:latin typeface="+mj-lt"/>
                <a:cs typeface="Arial" panose="020B0604020202020204" pitchFamily="34" charset="0"/>
              </a:rPr>
              <a:t>The </a:t>
            </a:r>
            <a:r>
              <a:rPr lang="en-GB" altLang="en-US" sz="1800" b="1" dirty="0">
                <a:solidFill>
                  <a:srgbClr val="1A1A1A"/>
                </a:solidFill>
                <a:latin typeface="+mj-lt"/>
                <a:cs typeface="Arial" panose="020B0604020202020204" pitchFamily="34" charset="0"/>
              </a:rPr>
              <a:t>1833 Factories Act </a:t>
            </a:r>
            <a:r>
              <a:rPr lang="en-GB" altLang="en-US" sz="1800" dirty="0">
                <a:solidFill>
                  <a:srgbClr val="1A1A1A"/>
                </a:solidFill>
                <a:latin typeface="+mj-lt"/>
                <a:cs typeface="Arial" panose="020B0604020202020204" pitchFamily="34" charset="0"/>
              </a:rPr>
              <a:t>was the first act to restrict child labour – it made it illegal for textile factories to employ children under the age of 9, and required factories to provide any children aged 9-13 with at least 12 hours of education a week.</a:t>
            </a:r>
          </a:p>
          <a:p>
            <a:pPr eaLnBrk="1" hangingPunct="1">
              <a:spcBef>
                <a:spcPts val="363"/>
              </a:spcBef>
              <a:spcAft>
                <a:spcPct val="0"/>
              </a:spcAft>
              <a:buClr>
                <a:srgbClr val="000000"/>
              </a:buClr>
            </a:pPr>
            <a:r>
              <a:rPr lang="en-GB" altLang="en-US" sz="1800" dirty="0">
                <a:solidFill>
                  <a:srgbClr val="1A1A1A"/>
                </a:solidFill>
                <a:latin typeface="+mj-lt"/>
                <a:cs typeface="Arial" panose="020B0604020202020204" pitchFamily="34" charset="0"/>
              </a:rPr>
              <a:t>The 1867 Factories Act extended this idea to all factories – this act made it illegal for any factors to employ children under the age of 8 and provide children aged 8-13 with at least 10 hours of education a week.</a:t>
            </a:r>
          </a:p>
          <a:p>
            <a:pPr eaLnBrk="1" hangingPunct="1">
              <a:spcBef>
                <a:spcPts val="363"/>
              </a:spcBef>
              <a:spcAft>
                <a:spcPct val="0"/>
              </a:spcAft>
              <a:buClr>
                <a:srgbClr val="000000"/>
              </a:buClr>
            </a:pPr>
            <a:r>
              <a:rPr lang="en-GB" altLang="en-US" sz="1800" dirty="0">
                <a:solidFill>
                  <a:srgbClr val="1A1A1A"/>
                </a:solidFill>
                <a:latin typeface="+mj-lt"/>
                <a:cs typeface="Arial" panose="020B0604020202020204" pitchFamily="34" charset="0"/>
              </a:rPr>
              <a:t>The </a:t>
            </a:r>
            <a:r>
              <a:rPr lang="en-GB" altLang="en-US" sz="1800" b="1" dirty="0">
                <a:solidFill>
                  <a:srgbClr val="1A1A1A"/>
                </a:solidFill>
                <a:latin typeface="+mj-lt"/>
                <a:cs typeface="Arial" panose="020B0604020202020204" pitchFamily="34" charset="0"/>
              </a:rPr>
              <a:t>1878 Factories Act placed a total ban</a:t>
            </a:r>
            <a:r>
              <a:rPr lang="en-GB" altLang="en-US" sz="1800" dirty="0">
                <a:solidFill>
                  <a:srgbClr val="1A1A1A"/>
                </a:solidFill>
                <a:latin typeface="+mj-lt"/>
                <a:cs typeface="Arial" panose="020B0604020202020204" pitchFamily="34" charset="0"/>
              </a:rPr>
              <a:t> on the employment of children under the age of 10, fitting in nicely with the introduction of education policies.</a:t>
            </a:r>
          </a:p>
          <a:p>
            <a:pPr eaLnBrk="1" hangingPunct="1">
              <a:spcBef>
                <a:spcPts val="363"/>
              </a:spcBef>
              <a:spcAft>
                <a:spcPct val="0"/>
              </a:spcAft>
              <a:buClr>
                <a:srgbClr val="000000"/>
              </a:buClr>
            </a:pPr>
            <a:r>
              <a:rPr lang="en-GB" altLang="en-US" sz="1800" b="1" dirty="0">
                <a:solidFill>
                  <a:srgbClr val="1A1A1A"/>
                </a:solidFill>
                <a:latin typeface="+mj-lt"/>
                <a:cs typeface="Arial" panose="020B0604020202020204" pitchFamily="34" charset="0"/>
              </a:rPr>
              <a:t>Today, children can only work full-time from the age of 16</a:t>
            </a:r>
            <a:r>
              <a:rPr lang="en-GB" altLang="en-US" sz="1800" dirty="0">
                <a:solidFill>
                  <a:srgbClr val="1A1A1A"/>
                </a:solidFill>
                <a:latin typeface="+mj-lt"/>
                <a:cs typeface="Arial" panose="020B0604020202020204" pitchFamily="34" charset="0"/>
              </a:rPr>
              <a:t>, and then they must do training with that employment. Full adult working rights only apply from the age of 18.</a:t>
            </a:r>
          </a:p>
          <a:p>
            <a:pPr eaLnBrk="1" hangingPunct="1">
              <a:spcBef>
                <a:spcPts val="363"/>
              </a:spcBef>
              <a:spcAft>
                <a:spcPct val="0"/>
              </a:spcAft>
              <a:buClr>
                <a:srgbClr val="000000"/>
              </a:buClr>
            </a:pPr>
            <a:r>
              <a:rPr lang="en-GB" altLang="en-US" sz="1800" dirty="0">
                <a:solidFill>
                  <a:srgbClr val="1A1A1A"/>
                </a:solidFill>
                <a:latin typeface="+mj-lt"/>
                <a:cs typeface="Arial" panose="020B0604020202020204" pitchFamily="34" charset="0"/>
              </a:rPr>
              <a:t>Children aged 13-15 can work, but there are restrictions on the number of hours and the types of ‘industry’ they can work in. Babysitting is one of the most common jobs for this age group.</a:t>
            </a:r>
          </a:p>
          <a:p>
            <a:pPr eaLnBrk="1" hangingPunct="1">
              <a:spcBef>
                <a:spcPts val="363"/>
              </a:spcBef>
              <a:spcAft>
                <a:spcPct val="0"/>
              </a:spcAft>
              <a:buClr>
                <a:srgbClr val="000000"/>
              </a:buClr>
            </a:pPr>
            <a:endParaRPr lang="en-GB" altLang="en-US" dirty="0">
              <a:latin typeface="Arial" panose="020B0604020202020204" pitchFamily="34" charset="0"/>
              <a:cs typeface="Arial" panose="020B0604020202020204" pitchFamily="34"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8A5729C7-5DA5-43BD-A9A9-C0150EA14C4B}"/>
              </a:ext>
            </a:extLst>
          </p:cNvPr>
          <p:cNvSpPr txBox="1">
            <a:spLocks noGrp="1" noChangeArrowheads="1"/>
          </p:cNvSpPr>
          <p:nvPr>
            <p:ph type="title"/>
          </p:nvPr>
        </p:nvSpPr>
        <p:spPr>
          <a:xfrm>
            <a:off x="609600" y="274638"/>
            <a:ext cx="10972800" cy="706437"/>
          </a:xfrm>
        </p:spPr>
        <p:txBody>
          <a:bodyPr/>
          <a:lstStyle/>
          <a:p>
            <a:pPr eaLnBrk="1" hangingPunct="1">
              <a:spcBef>
                <a:spcPct val="0"/>
              </a:spcBef>
              <a:spcAft>
                <a:spcPct val="0"/>
              </a:spcAft>
            </a:pPr>
            <a:r>
              <a:rPr lang="en-GB" altLang="en-US" sz="3200" b="1" dirty="0">
                <a:solidFill>
                  <a:srgbClr val="1A1A1A"/>
                </a:solidFill>
                <a:latin typeface="Merriweather"/>
                <a:cs typeface="Arial" panose="020B0604020202020204" pitchFamily="34" charset="0"/>
              </a:rPr>
              <a:t>Education</a:t>
            </a:r>
            <a:br>
              <a:rPr lang="en-GB" altLang="en-US" b="1" dirty="0">
                <a:solidFill>
                  <a:srgbClr val="1A1A1A"/>
                </a:solidFill>
                <a:latin typeface="Merriweather"/>
                <a:cs typeface="Arial" panose="020B0604020202020204" pitchFamily="34" charset="0"/>
              </a:rPr>
            </a:br>
            <a:endParaRPr lang="en-GB" altLang="en-US" dirty="0">
              <a:latin typeface="Arial" panose="020B0604020202020204" pitchFamily="34" charset="0"/>
              <a:cs typeface="Arial" panose="020B0604020202020204" pitchFamily="34" charset="0"/>
            </a:endParaRPr>
          </a:p>
        </p:txBody>
      </p:sp>
      <p:sp>
        <p:nvSpPr>
          <p:cNvPr id="41987" name="Text Placeholder 2">
            <a:extLst>
              <a:ext uri="{FF2B5EF4-FFF2-40B4-BE49-F238E27FC236}">
                <a16:creationId xmlns:a16="http://schemas.microsoft.com/office/drawing/2014/main" id="{5D03CFD7-119A-4345-8A61-C265FEE70E63}"/>
              </a:ext>
            </a:extLst>
          </p:cNvPr>
          <p:cNvSpPr txBox="1">
            <a:spLocks noGrp="1" noChangeArrowheads="1"/>
          </p:cNvSpPr>
          <p:nvPr>
            <p:ph type="body" idx="1"/>
          </p:nvPr>
        </p:nvSpPr>
        <p:spPr>
          <a:xfrm>
            <a:off x="609601" y="981075"/>
            <a:ext cx="10972800" cy="4100376"/>
          </a:xfrm>
        </p:spPr>
        <p:txBody>
          <a:bodyPr/>
          <a:lstStyle/>
          <a:p>
            <a:pPr eaLnBrk="1" hangingPunct="1">
              <a:spcBef>
                <a:spcPts val="363"/>
              </a:spcBef>
              <a:spcAft>
                <a:spcPct val="0"/>
              </a:spcAft>
              <a:buClr>
                <a:srgbClr val="000000"/>
              </a:buClr>
            </a:pPr>
            <a:r>
              <a:rPr lang="en-GB" altLang="en-US" sz="1600" dirty="0">
                <a:solidFill>
                  <a:srgbClr val="1A1A1A"/>
                </a:solidFill>
                <a:latin typeface="+mj-lt"/>
                <a:cs typeface="Arial" panose="020B0604020202020204" pitchFamily="34" charset="0"/>
              </a:rPr>
              <a:t>The 1870 Education Act introduced Education for all children aged 5-12, although this was voluntary at the time.</a:t>
            </a:r>
          </a:p>
          <a:p>
            <a:pPr eaLnBrk="1" hangingPunct="1">
              <a:spcBef>
                <a:spcPts val="363"/>
              </a:spcBef>
              <a:spcAft>
                <a:spcPct val="0"/>
              </a:spcAft>
              <a:buClr>
                <a:srgbClr val="000000"/>
              </a:buClr>
            </a:pPr>
            <a:r>
              <a:rPr lang="en-GB" altLang="en-US" sz="1600" dirty="0">
                <a:solidFill>
                  <a:srgbClr val="1A1A1A"/>
                </a:solidFill>
                <a:latin typeface="+mj-lt"/>
                <a:cs typeface="Arial" panose="020B0604020202020204" pitchFamily="34" charset="0"/>
              </a:rPr>
              <a:t>In 1880 it was made compulsory for all children to attend school aged 5-12, with the responsibility for attendance falling on the Local Education Authorities.</a:t>
            </a:r>
          </a:p>
          <a:p>
            <a:pPr eaLnBrk="1" hangingPunct="1">
              <a:spcBef>
                <a:spcPts val="363"/>
              </a:spcBef>
              <a:spcAft>
                <a:spcPct val="0"/>
              </a:spcAft>
              <a:buClr>
                <a:srgbClr val="000000"/>
              </a:buClr>
            </a:pPr>
            <a:r>
              <a:rPr lang="en-GB" altLang="en-US" sz="1600" dirty="0">
                <a:solidFill>
                  <a:srgbClr val="1A1A1A"/>
                </a:solidFill>
                <a:latin typeface="+mj-lt"/>
                <a:cs typeface="Arial" panose="020B0604020202020204" pitchFamily="34" charset="0"/>
              </a:rPr>
              <a:t>The next century saw the gradual increasing of the school leaving age and increase in funding for education:</a:t>
            </a:r>
          </a:p>
          <a:p>
            <a:pPr eaLnBrk="1" hangingPunct="1">
              <a:spcBef>
                <a:spcPts val="363"/>
              </a:spcBef>
              <a:spcAft>
                <a:spcPct val="0"/>
              </a:spcAft>
              <a:buClr>
                <a:srgbClr val="000000"/>
              </a:buClr>
            </a:pPr>
            <a:r>
              <a:rPr lang="en-GB" altLang="en-US" sz="1600" dirty="0">
                <a:solidFill>
                  <a:srgbClr val="1A1A1A"/>
                </a:solidFill>
                <a:latin typeface="+mj-lt"/>
                <a:cs typeface="Arial" panose="020B0604020202020204" pitchFamily="34" charset="0"/>
              </a:rPr>
              <a:t>1918 – The school leaving age raised to 14</a:t>
            </a:r>
          </a:p>
          <a:p>
            <a:pPr eaLnBrk="1" hangingPunct="1">
              <a:spcBef>
                <a:spcPts val="363"/>
              </a:spcBef>
              <a:spcAft>
                <a:spcPct val="0"/>
              </a:spcAft>
              <a:buClr>
                <a:srgbClr val="000000"/>
              </a:buClr>
            </a:pPr>
            <a:r>
              <a:rPr lang="en-GB" altLang="en-US" sz="1600" dirty="0">
                <a:solidFill>
                  <a:srgbClr val="1A1A1A"/>
                </a:solidFill>
                <a:latin typeface="+mj-lt"/>
                <a:cs typeface="Arial" panose="020B0604020202020204" pitchFamily="34" charset="0"/>
              </a:rPr>
              <a:t>1944 – school leaving age raised to 15 (also the year of the Tripartite system and massive increase in funding to build new secondary modern schools)</a:t>
            </a:r>
          </a:p>
          <a:p>
            <a:pPr eaLnBrk="1" hangingPunct="1">
              <a:spcBef>
                <a:spcPts val="363"/>
              </a:spcBef>
              <a:spcAft>
                <a:spcPct val="0"/>
              </a:spcAft>
              <a:buClr>
                <a:srgbClr val="000000"/>
              </a:buClr>
            </a:pPr>
            <a:r>
              <a:rPr lang="en-GB" altLang="en-US" sz="1600" dirty="0">
                <a:solidFill>
                  <a:srgbClr val="1A1A1A"/>
                </a:solidFill>
                <a:latin typeface="+mj-lt"/>
                <a:cs typeface="Arial" panose="020B0604020202020204" pitchFamily="34" charset="0"/>
              </a:rPr>
              <a:t>1973 – The school leaving age increased to 16.</a:t>
            </a:r>
          </a:p>
          <a:p>
            <a:pPr eaLnBrk="1" hangingPunct="1">
              <a:spcBef>
                <a:spcPts val="363"/>
              </a:spcBef>
              <a:spcAft>
                <a:spcPct val="0"/>
              </a:spcAft>
              <a:buClr>
                <a:srgbClr val="000000"/>
              </a:buClr>
            </a:pPr>
            <a:r>
              <a:rPr lang="en-GB" altLang="en-US" sz="1600" dirty="0">
                <a:solidFill>
                  <a:srgbClr val="1A1A1A"/>
                </a:solidFill>
                <a:latin typeface="+mj-lt"/>
                <a:cs typeface="Arial" panose="020B0604020202020204" pitchFamily="34" charset="0"/>
              </a:rPr>
              <a:t>2013 – Children were required to remain in education or work with training until 18.</a:t>
            </a:r>
          </a:p>
          <a:p>
            <a:pPr eaLnBrk="1" hangingPunct="1">
              <a:spcBef>
                <a:spcPts val="363"/>
              </a:spcBef>
              <a:spcAft>
                <a:spcPct val="0"/>
              </a:spcAft>
              <a:buClr>
                <a:srgbClr val="000000"/>
              </a:buClr>
            </a:pPr>
            <a:r>
              <a:rPr lang="en-GB" altLang="en-US" sz="1600" dirty="0">
                <a:solidFill>
                  <a:srgbClr val="1A1A1A"/>
                </a:solidFill>
                <a:latin typeface="+mj-lt"/>
                <a:cs typeface="Arial" panose="020B0604020202020204" pitchFamily="34" charset="0"/>
              </a:rPr>
              <a:t>Today the UK government spends almost £100 billion a year on education, and around 500 000 people are employed in the child-education sector.</a:t>
            </a:r>
          </a:p>
          <a:p>
            <a:pPr eaLnBrk="1" hangingPunct="1">
              <a:spcBef>
                <a:spcPts val="363"/>
              </a:spcBef>
              <a:spcAft>
                <a:spcPct val="0"/>
              </a:spcAft>
              <a:buClr>
                <a:srgbClr val="000000"/>
              </a:buClr>
            </a:pPr>
            <a:r>
              <a:rPr lang="en-GB" altLang="en-US" sz="1600" dirty="0">
                <a:solidFill>
                  <a:srgbClr val="1A1A1A"/>
                </a:solidFill>
                <a:latin typeface="+mj-lt"/>
                <a:cs typeface="Arial" panose="020B0604020202020204" pitchFamily="34" charset="0"/>
              </a:rPr>
              <a:t>Children are expected to attend school for 13 years, and their attendance and progress is monitored intensely (some may say over-monitored) during that time, with extra support being provided depending on students’ ‘individual learning needs’.</a:t>
            </a:r>
          </a:p>
          <a:p>
            <a:pPr eaLnBrk="1" hangingPunct="1">
              <a:spcBef>
                <a:spcPts val="363"/>
              </a:spcBef>
              <a:spcAft>
                <a:spcPct val="0"/>
              </a:spcAft>
              <a:buClr>
                <a:srgbClr val="000000"/>
              </a:buClr>
            </a:pPr>
            <a:r>
              <a:rPr lang="en-GB" altLang="en-US" sz="1600" dirty="0">
                <a:solidFill>
                  <a:srgbClr val="1A1A1A"/>
                </a:solidFill>
                <a:latin typeface="+mj-lt"/>
                <a:cs typeface="Arial" panose="020B0604020202020204" pitchFamily="34" charset="0"/>
              </a:rPr>
              <a:t>The scope of education has also increased – the curriculum has broadened to include a wide range of academic and, later on, vocational subjects, as well as there being a focus on personal well-being and development.</a:t>
            </a:r>
          </a:p>
          <a:p>
            <a:pPr eaLnBrk="1" hangingPunct="1">
              <a:spcBef>
                <a:spcPts val="363"/>
              </a:spcBef>
              <a:spcAft>
                <a:spcPct val="0"/>
              </a:spcAft>
              <a:buClr>
                <a:srgbClr val="000000"/>
              </a:buClr>
            </a:pPr>
            <a:endParaRPr lang="en-GB" altLang="en-US" dirty="0">
              <a:latin typeface="Arial" panose="020B0604020202020204" pitchFamily="34" charset="0"/>
              <a:cs typeface="Arial" panose="020B0604020202020204" pitchFamily="34"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07107E7A-4CB3-46B4-A22D-8A1F25AE8B40}"/>
              </a:ext>
            </a:extLst>
          </p:cNvPr>
          <p:cNvSpPr txBox="1">
            <a:spLocks noGrp="1" noChangeArrowheads="1"/>
          </p:cNvSpPr>
          <p:nvPr>
            <p:ph type="title"/>
          </p:nvPr>
        </p:nvSpPr>
        <p:spPr/>
        <p:txBody>
          <a:bodyPr/>
          <a:lstStyle/>
          <a:p>
            <a:pPr eaLnBrk="1" hangingPunct="1">
              <a:spcBef>
                <a:spcPct val="0"/>
              </a:spcBef>
              <a:spcAft>
                <a:spcPct val="0"/>
              </a:spcAft>
            </a:pPr>
            <a:r>
              <a:rPr lang="en-GB" altLang="en-US" sz="2800" b="1">
                <a:solidFill>
                  <a:srgbClr val="1A1A1A"/>
                </a:solidFill>
                <a:latin typeface="Merriweather"/>
                <a:cs typeface="Arial" panose="020B0604020202020204" pitchFamily="34" charset="0"/>
              </a:rPr>
              <a:t>The Medicalisation of childbirth and early childcare</a:t>
            </a:r>
            <a:br>
              <a:rPr lang="en-GB" altLang="en-US" sz="2800" b="1">
                <a:solidFill>
                  <a:srgbClr val="1A1A1A"/>
                </a:solidFill>
                <a:latin typeface="Merriweather"/>
                <a:cs typeface="Arial" panose="020B0604020202020204" pitchFamily="34" charset="0"/>
              </a:rPr>
            </a:br>
            <a:endParaRPr lang="en-GB" altLang="en-US" sz="2800">
              <a:latin typeface="Arial" panose="020B0604020202020204" pitchFamily="34" charset="0"/>
              <a:cs typeface="Arial" panose="020B0604020202020204" pitchFamily="34" charset="0"/>
            </a:endParaRPr>
          </a:p>
        </p:txBody>
      </p:sp>
      <p:sp>
        <p:nvSpPr>
          <p:cNvPr id="43011" name="Text Placeholder 2">
            <a:extLst>
              <a:ext uri="{FF2B5EF4-FFF2-40B4-BE49-F238E27FC236}">
                <a16:creationId xmlns:a16="http://schemas.microsoft.com/office/drawing/2014/main" id="{B765B1C8-2784-4074-B1ED-C64BF2D57404}"/>
              </a:ext>
            </a:extLst>
          </p:cNvPr>
          <p:cNvSpPr txBox="1">
            <a:spLocks noGrp="1" noChangeArrowheads="1"/>
          </p:cNvSpPr>
          <p:nvPr>
            <p:ph type="body" idx="1"/>
          </p:nvPr>
        </p:nvSpPr>
        <p:spPr>
          <a:xfrm>
            <a:off x="609600" y="1149531"/>
            <a:ext cx="11107782" cy="4367034"/>
          </a:xfrm>
        </p:spPr>
        <p:txBody>
          <a:bodyPr/>
          <a:lstStyle/>
          <a:p>
            <a:pPr eaLnBrk="1" hangingPunct="1">
              <a:spcBef>
                <a:spcPts val="363"/>
              </a:spcBef>
              <a:spcAft>
                <a:spcPct val="0"/>
              </a:spcAft>
              <a:buClr>
                <a:srgbClr val="000000"/>
              </a:buClr>
            </a:pPr>
            <a:r>
              <a:rPr lang="en-GB" altLang="en-US" sz="1600" dirty="0">
                <a:latin typeface="Arial" panose="020B0604020202020204" pitchFamily="34" charset="0"/>
                <a:cs typeface="Arial" panose="020B0604020202020204" pitchFamily="34" charset="0"/>
              </a:rPr>
              <a:t>Rather than high infant and child mortality rates as was the case in the Victorian era, the NHS now provides comprehensive maternity and early childcare to mothers and children.</a:t>
            </a:r>
          </a:p>
          <a:p>
            <a:pPr eaLnBrk="1" hangingPunct="1">
              <a:spcBef>
                <a:spcPts val="363"/>
              </a:spcBef>
              <a:spcAft>
                <a:spcPct val="0"/>
              </a:spcAft>
              <a:buClr>
                <a:srgbClr val="000000"/>
              </a:buClr>
            </a:pPr>
            <a:endParaRPr lang="en-GB" altLang="en-US" sz="1600" dirty="0">
              <a:latin typeface="Arial" panose="020B0604020202020204" pitchFamily="34" charset="0"/>
              <a:cs typeface="Arial" panose="020B0604020202020204" pitchFamily="34" charset="0"/>
            </a:endParaRPr>
          </a:p>
          <a:p>
            <a:pPr eaLnBrk="1" hangingPunct="1">
              <a:spcBef>
                <a:spcPts val="363"/>
              </a:spcBef>
              <a:spcAft>
                <a:spcPct val="0"/>
              </a:spcAft>
              <a:buClr>
                <a:srgbClr val="000000"/>
              </a:buClr>
            </a:pPr>
            <a:endParaRPr lang="en-GB" altLang="en-US" dirty="0">
              <a:latin typeface="Arial" panose="020B0604020202020204" pitchFamily="34" charset="0"/>
              <a:cs typeface="Arial" panose="020B0604020202020204" pitchFamily="34" charset="0"/>
            </a:endParaRPr>
          </a:p>
          <a:p>
            <a:pPr eaLnBrk="1" hangingPunct="1">
              <a:spcBef>
                <a:spcPts val="363"/>
              </a:spcBef>
              <a:spcAft>
                <a:spcPct val="0"/>
              </a:spcAft>
              <a:buClr>
                <a:srgbClr val="000000"/>
              </a:buClr>
            </a:pPr>
            <a:endParaRPr lang="en-GB" altLang="en-US" dirty="0">
              <a:latin typeface="Arial" panose="020B0604020202020204" pitchFamily="34" charset="0"/>
              <a:cs typeface="Arial" panose="020B0604020202020204" pitchFamily="34" charset="0"/>
            </a:endParaRPr>
          </a:p>
        </p:txBody>
      </p:sp>
      <p:pic>
        <p:nvPicPr>
          <p:cNvPr id="35842" name="Picture 2" descr="See the source image">
            <a:extLst>
              <a:ext uri="{FF2B5EF4-FFF2-40B4-BE49-F238E27FC236}">
                <a16:creationId xmlns:a16="http://schemas.microsoft.com/office/drawing/2014/main" id="{A2BC7889-525F-49CF-B4BC-A9B9A09ED9E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64224" y="1980498"/>
            <a:ext cx="4514850" cy="2705100"/>
          </a:xfrm>
          <a:prstGeom prst="rect">
            <a:avLst/>
          </a:prstGeom>
          <a:noFill/>
          <a:extLst>
            <a:ext uri="{909E8E84-426E-40DD-AFC4-6F175D3DCCD1}">
              <a14:hiddenFill xmlns:a14="http://schemas.microsoft.com/office/drawing/2010/main">
                <a:solidFill>
                  <a:srgbClr val="FFFFFF"/>
                </a:solidFill>
              </a14:hiddenFill>
            </a:ext>
          </a:extLst>
        </p:spPr>
      </p:pic>
      <p:pic>
        <p:nvPicPr>
          <p:cNvPr id="35844" name="Picture 4" descr="See the source image">
            <a:extLst>
              <a:ext uri="{FF2B5EF4-FFF2-40B4-BE49-F238E27FC236}">
                <a16:creationId xmlns:a16="http://schemas.microsoft.com/office/drawing/2014/main" id="{C5AEE46C-D4C1-49C8-AC23-1A3655DFEA3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12928" y="1980498"/>
            <a:ext cx="3357971" cy="448306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FB62FA47-B291-45D4-A6EA-AE9F44D13C4E}"/>
              </a:ext>
            </a:extLst>
          </p:cNvPr>
          <p:cNvSpPr txBox="1">
            <a:spLocks noGrp="1" noChangeArrowheads="1"/>
          </p:cNvSpPr>
          <p:nvPr>
            <p:ph type="title"/>
          </p:nvPr>
        </p:nvSpPr>
        <p:spPr/>
        <p:txBody>
          <a:bodyPr/>
          <a:lstStyle/>
          <a:p>
            <a:pPr eaLnBrk="1" hangingPunct="1">
              <a:spcBef>
                <a:spcPct val="0"/>
              </a:spcBef>
              <a:spcAft>
                <a:spcPct val="0"/>
              </a:spcAft>
            </a:pPr>
            <a:r>
              <a:rPr lang="en-GB" altLang="en-US" sz="2800" b="1" dirty="0">
                <a:solidFill>
                  <a:srgbClr val="1A1A1A"/>
                </a:solidFill>
                <a:latin typeface="Merriweather"/>
                <a:cs typeface="Arial" panose="020B0604020202020204" pitchFamily="34" charset="0"/>
              </a:rPr>
              <a:t>Legislation excluding children from harmful and dangerous activities</a:t>
            </a:r>
            <a:br>
              <a:rPr lang="en-GB" altLang="en-US" sz="2800" b="1" dirty="0">
                <a:solidFill>
                  <a:srgbClr val="1A1A1A"/>
                </a:solidFill>
                <a:latin typeface="Merriweather"/>
                <a:cs typeface="Arial" panose="020B0604020202020204" pitchFamily="34" charset="0"/>
              </a:rPr>
            </a:br>
            <a:endParaRPr lang="en-GB" altLang="en-US" sz="2800" dirty="0">
              <a:latin typeface="Arial" panose="020B0604020202020204" pitchFamily="34" charset="0"/>
              <a:cs typeface="Arial" panose="020B0604020202020204" pitchFamily="34" charset="0"/>
            </a:endParaRPr>
          </a:p>
        </p:txBody>
      </p:sp>
      <p:sp>
        <p:nvSpPr>
          <p:cNvPr id="44035" name="Text Placeholder 2">
            <a:extLst>
              <a:ext uri="{FF2B5EF4-FFF2-40B4-BE49-F238E27FC236}">
                <a16:creationId xmlns:a16="http://schemas.microsoft.com/office/drawing/2014/main" id="{32CFEF6D-3105-4BC8-806E-FF46BA396141}"/>
              </a:ext>
            </a:extLst>
          </p:cNvPr>
          <p:cNvSpPr txBox="1">
            <a:spLocks noGrp="1" noChangeArrowheads="1"/>
          </p:cNvSpPr>
          <p:nvPr>
            <p:ph type="body" idx="1"/>
          </p:nvPr>
        </p:nvSpPr>
        <p:spPr>
          <a:xfrm>
            <a:off x="470263" y="1600201"/>
            <a:ext cx="11286308" cy="3916363"/>
          </a:xfrm>
        </p:spPr>
        <p:txBody>
          <a:bodyPr/>
          <a:lstStyle/>
          <a:p>
            <a:pPr eaLnBrk="1" hangingPunct="1">
              <a:spcBef>
                <a:spcPts val="363"/>
              </a:spcBef>
              <a:spcAft>
                <a:spcPct val="0"/>
              </a:spcAft>
              <a:buClr>
                <a:srgbClr val="000000"/>
              </a:buClr>
            </a:pPr>
            <a:r>
              <a:rPr lang="en-GB" altLang="en-US" sz="2000" b="1" dirty="0">
                <a:solidFill>
                  <a:srgbClr val="1A1A1A"/>
                </a:solidFill>
                <a:latin typeface="+mj-lt"/>
                <a:cs typeface="Arial" panose="020B0604020202020204" pitchFamily="34" charset="0"/>
              </a:rPr>
              <a:t>There are legally enforced age restrictions on many activities:</a:t>
            </a:r>
          </a:p>
          <a:p>
            <a:pPr eaLnBrk="1" hangingPunct="1">
              <a:spcBef>
                <a:spcPts val="363"/>
              </a:spcBef>
              <a:spcAft>
                <a:spcPct val="0"/>
              </a:spcAft>
              <a:buClr>
                <a:srgbClr val="000000"/>
              </a:buClr>
            </a:pPr>
            <a:r>
              <a:rPr lang="en-GB" altLang="en-US" sz="2000" dirty="0">
                <a:solidFill>
                  <a:srgbClr val="1A1A1A"/>
                </a:solidFill>
                <a:latin typeface="+mj-lt"/>
                <a:cs typeface="Arial" panose="020B0604020202020204" pitchFamily="34" charset="0"/>
              </a:rPr>
              <a:t>Only children aged 10+ have full responsibility for their own actions and can be prosecuted and convicted for a crime.  </a:t>
            </a:r>
          </a:p>
          <a:p>
            <a:pPr eaLnBrk="1" hangingPunct="1">
              <a:spcBef>
                <a:spcPts val="363"/>
              </a:spcBef>
              <a:spcAft>
                <a:spcPct val="0"/>
              </a:spcAft>
              <a:buClr>
                <a:srgbClr val="000000"/>
              </a:buClr>
            </a:pPr>
            <a:r>
              <a:rPr lang="en-GB" altLang="en-US" sz="2000" dirty="0">
                <a:solidFill>
                  <a:srgbClr val="1A1A1A"/>
                </a:solidFill>
                <a:latin typeface="+mj-lt"/>
                <a:cs typeface="Arial" panose="020B0604020202020204" pitchFamily="34" charset="0"/>
              </a:rPr>
              <a:t>Children under the age of 14 cannot work, but at age 14 they can do ‘light work’</a:t>
            </a:r>
          </a:p>
          <a:p>
            <a:pPr eaLnBrk="1" hangingPunct="1">
              <a:spcBef>
                <a:spcPts val="363"/>
              </a:spcBef>
              <a:spcAft>
                <a:spcPct val="0"/>
              </a:spcAft>
              <a:buClr>
                <a:srgbClr val="000000"/>
              </a:buClr>
            </a:pPr>
            <a:r>
              <a:rPr lang="en-GB" altLang="en-US" sz="2000" dirty="0">
                <a:solidFill>
                  <a:srgbClr val="1A1A1A"/>
                </a:solidFill>
                <a:latin typeface="+mj-lt"/>
                <a:cs typeface="Arial" panose="020B0604020202020204" pitchFamily="34" charset="0"/>
              </a:rPr>
              <a:t>Children can apply for the armed forces at 15 years and 9 months, but they can’t serve until they are 16.</a:t>
            </a:r>
          </a:p>
          <a:p>
            <a:pPr eaLnBrk="1" hangingPunct="1">
              <a:spcBef>
                <a:spcPts val="363"/>
              </a:spcBef>
              <a:spcAft>
                <a:spcPct val="0"/>
              </a:spcAft>
              <a:buClr>
                <a:srgbClr val="000000"/>
              </a:buClr>
            </a:pPr>
            <a:r>
              <a:rPr lang="en-GB" altLang="en-US" sz="2000" dirty="0">
                <a:solidFill>
                  <a:srgbClr val="1A1A1A"/>
                </a:solidFill>
                <a:latin typeface="+mj-lt"/>
                <a:cs typeface="Arial" panose="020B0604020202020204" pitchFamily="34" charset="0"/>
              </a:rPr>
              <a:t>16 years of age is really where children start to get more rights – you can serve with the armed forces, drive a moped, get a job (with training) and change your name at 16.</a:t>
            </a:r>
          </a:p>
          <a:p>
            <a:pPr eaLnBrk="1" hangingPunct="1">
              <a:spcBef>
                <a:spcPts val="363"/>
              </a:spcBef>
              <a:spcAft>
                <a:spcPct val="0"/>
              </a:spcAft>
              <a:buClr>
                <a:srgbClr val="000000"/>
              </a:buClr>
            </a:pPr>
            <a:r>
              <a:rPr lang="en-GB" altLang="en-US" sz="2000" dirty="0">
                <a:solidFill>
                  <a:srgbClr val="1A1A1A"/>
                </a:solidFill>
                <a:latin typeface="+mj-lt"/>
                <a:cs typeface="Arial" panose="020B0604020202020204" pitchFamily="34" charset="0"/>
              </a:rPr>
              <a:t>At age of 18, you have reached ‘the age of entitlement’ – you are an adult.</a:t>
            </a:r>
          </a:p>
          <a:p>
            <a:pPr eaLnBrk="1" hangingPunct="1">
              <a:spcBef>
                <a:spcPts val="363"/>
              </a:spcBef>
              <a:spcAft>
                <a:spcPct val="0"/>
              </a:spcAft>
              <a:buClr>
                <a:srgbClr val="000000"/>
              </a:buClr>
            </a:pPr>
            <a:endParaRPr lang="en-GB" altLang="en-US" dirty="0">
              <a:latin typeface="Arial" panose="020B0604020202020204" pitchFamily="34" charset="0"/>
              <a:cs typeface="Arial" panose="020B0604020202020204" pitchFamily="34"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10944640-01CE-4E56-9B51-4A555435D1C9}"/>
              </a:ext>
            </a:extLst>
          </p:cNvPr>
          <p:cNvSpPr txBox="1">
            <a:spLocks noGrp="1" noChangeArrowheads="1"/>
          </p:cNvSpPr>
          <p:nvPr>
            <p:ph type="title"/>
          </p:nvPr>
        </p:nvSpPr>
        <p:spPr>
          <a:xfrm>
            <a:off x="609599" y="274637"/>
            <a:ext cx="11086011" cy="1684791"/>
          </a:xfrm>
        </p:spPr>
        <p:txBody>
          <a:bodyPr/>
          <a:lstStyle/>
          <a:p>
            <a:pPr eaLnBrk="1" hangingPunct="1">
              <a:spcBef>
                <a:spcPct val="0"/>
              </a:spcBef>
              <a:spcAft>
                <a:spcPct val="0"/>
              </a:spcAft>
            </a:pPr>
            <a:r>
              <a:rPr lang="en-GB" altLang="en-US" sz="2800" b="1" dirty="0">
                <a:solidFill>
                  <a:srgbClr val="1A1A1A"/>
                </a:solidFill>
                <a:latin typeface="Merriweather"/>
                <a:cs typeface="Arial" panose="020B0604020202020204" pitchFamily="34" charset="0"/>
              </a:rPr>
              <a:t>Children now have more money spent on them than ever</a:t>
            </a:r>
            <a:br>
              <a:rPr lang="en-GB" altLang="en-US" sz="2800" b="1" dirty="0">
                <a:solidFill>
                  <a:srgbClr val="1A1A1A"/>
                </a:solidFill>
                <a:latin typeface="Merriweather"/>
                <a:cs typeface="Arial" panose="020B0604020202020204" pitchFamily="34" charset="0"/>
              </a:rPr>
            </a:br>
            <a:endParaRPr lang="en-GB" altLang="en-US" sz="2800" dirty="0">
              <a:latin typeface="Arial" panose="020B0604020202020204" pitchFamily="34" charset="0"/>
              <a:cs typeface="Arial" panose="020B0604020202020204" pitchFamily="34" charset="0"/>
            </a:endParaRPr>
          </a:p>
        </p:txBody>
      </p:sp>
      <p:sp>
        <p:nvSpPr>
          <p:cNvPr id="45059" name="Text Placeholder 2">
            <a:extLst>
              <a:ext uri="{FF2B5EF4-FFF2-40B4-BE49-F238E27FC236}">
                <a16:creationId xmlns:a16="http://schemas.microsoft.com/office/drawing/2014/main" id="{F9109D28-C8F0-4974-861F-663A90223A5A}"/>
              </a:ext>
            </a:extLst>
          </p:cNvPr>
          <p:cNvSpPr txBox="1">
            <a:spLocks noGrp="1" noChangeArrowheads="1"/>
          </p:cNvSpPr>
          <p:nvPr>
            <p:ph type="body" idx="1"/>
          </p:nvPr>
        </p:nvSpPr>
        <p:spPr>
          <a:xfrm>
            <a:off x="496389" y="1600201"/>
            <a:ext cx="6244045" cy="3690256"/>
          </a:xfrm>
        </p:spPr>
        <p:txBody>
          <a:bodyPr/>
          <a:lstStyle/>
          <a:p>
            <a:pPr eaLnBrk="1" hangingPunct="1">
              <a:spcBef>
                <a:spcPts val="363"/>
              </a:spcBef>
              <a:spcAft>
                <a:spcPct val="0"/>
              </a:spcAft>
              <a:buClr>
                <a:srgbClr val="000000"/>
              </a:buClr>
            </a:pPr>
            <a:r>
              <a:rPr lang="en-GB" altLang="en-US" sz="2000" dirty="0">
                <a:solidFill>
                  <a:srgbClr val="1A1A1A"/>
                </a:solidFill>
                <a:latin typeface="+mj-lt"/>
                <a:cs typeface="Arial" panose="020B0604020202020204" pitchFamily="34" charset="0"/>
              </a:rPr>
              <a:t>This could well be the most significant change in social attitudes to childhood, specifically in relation to the family.</a:t>
            </a:r>
          </a:p>
          <a:p>
            <a:pPr eaLnBrk="1" hangingPunct="1">
              <a:spcBef>
                <a:spcPts val="363"/>
              </a:spcBef>
              <a:spcAft>
                <a:spcPct val="0"/>
              </a:spcAft>
              <a:buClr>
                <a:srgbClr val="000000"/>
              </a:buClr>
            </a:pPr>
            <a:r>
              <a:rPr lang="en-GB" altLang="en-US" sz="2000" dirty="0">
                <a:solidFill>
                  <a:srgbClr val="1A1A1A"/>
                </a:solidFill>
                <a:latin typeface="+mj-lt"/>
                <a:cs typeface="Arial" panose="020B0604020202020204" pitchFamily="34" charset="0"/>
              </a:rPr>
              <a:t>Children use to be perceived as people who needed to bring money into the family home, today they are perceived as people who should have money spent on them.</a:t>
            </a:r>
          </a:p>
          <a:p>
            <a:pPr eaLnBrk="1" hangingPunct="1">
              <a:spcBef>
                <a:spcPts val="363"/>
              </a:spcBef>
              <a:spcAft>
                <a:spcPct val="0"/>
              </a:spcAft>
              <a:buClr>
                <a:srgbClr val="000000"/>
              </a:buClr>
            </a:pPr>
            <a:r>
              <a:rPr lang="en-GB" altLang="en-US" sz="2000" dirty="0">
                <a:solidFill>
                  <a:srgbClr val="1A1A1A"/>
                </a:solidFill>
                <a:latin typeface="+mj-lt"/>
                <a:cs typeface="Arial" panose="020B0604020202020204" pitchFamily="34" charset="0"/>
              </a:rPr>
              <a:t>According to one recent survey, the average family </a:t>
            </a:r>
            <a:r>
              <a:rPr lang="en-GB" altLang="en-US" sz="2000" dirty="0">
                <a:solidFill>
                  <a:srgbClr val="007ACC"/>
                </a:solidFill>
                <a:latin typeface="+mj-lt"/>
                <a:cs typeface="Arial" panose="020B0604020202020204" pitchFamily="34" charset="0"/>
                <a:hlinkClick r:id="rId2"/>
              </a:rPr>
              <a:t>spends half their salary on their children</a:t>
            </a:r>
            <a:r>
              <a:rPr lang="en-GB" altLang="en-US" sz="2000" dirty="0">
                <a:solidFill>
                  <a:srgbClr val="1A1A1A"/>
                </a:solidFill>
                <a:latin typeface="+mj-lt"/>
                <a:cs typeface="Arial" panose="020B0604020202020204" pitchFamily="34" charset="0"/>
              </a:rPr>
              <a:t>.</a:t>
            </a:r>
          </a:p>
          <a:p>
            <a:pPr eaLnBrk="1" hangingPunct="1">
              <a:spcBef>
                <a:spcPts val="363"/>
              </a:spcBef>
              <a:spcAft>
                <a:spcPct val="0"/>
              </a:spcAft>
              <a:buClr>
                <a:srgbClr val="000000"/>
              </a:buClr>
            </a:pPr>
            <a:r>
              <a:rPr lang="en-GB" altLang="en-US" sz="2000" dirty="0">
                <a:solidFill>
                  <a:srgbClr val="1A1A1A"/>
                </a:solidFill>
                <a:latin typeface="+mj-lt"/>
                <a:cs typeface="Arial" panose="020B0604020202020204" pitchFamily="34" charset="0"/>
              </a:rPr>
              <a:t>Expenditure by parents on their first </a:t>
            </a:r>
            <a:r>
              <a:rPr lang="en-GB" altLang="en-US" sz="2000" dirty="0" err="1">
                <a:solidFill>
                  <a:srgbClr val="1A1A1A"/>
                </a:solidFill>
                <a:latin typeface="+mj-lt"/>
                <a:cs typeface="Arial" panose="020B0604020202020204" pitchFamily="34" charset="0"/>
              </a:rPr>
              <a:t>newborn</a:t>
            </a:r>
            <a:r>
              <a:rPr lang="en-GB" altLang="en-US" sz="2000" dirty="0">
                <a:solidFill>
                  <a:srgbClr val="1A1A1A"/>
                </a:solidFill>
                <a:latin typeface="+mj-lt"/>
                <a:cs typeface="Arial" panose="020B0604020202020204" pitchFamily="34" charset="0"/>
              </a:rPr>
              <a:t> child (on things such as push chairs) </a:t>
            </a:r>
            <a:r>
              <a:rPr lang="en-GB" altLang="en-US" sz="2000" dirty="0">
                <a:solidFill>
                  <a:srgbClr val="007ACC"/>
                </a:solidFill>
                <a:latin typeface="+mj-lt"/>
                <a:cs typeface="Arial" panose="020B0604020202020204" pitchFamily="34" charset="0"/>
                <a:hlinkClick r:id="rId3"/>
              </a:rPr>
              <a:t>increased by almost 20%</a:t>
            </a:r>
            <a:r>
              <a:rPr lang="en-GB" altLang="en-US" sz="2000" dirty="0">
                <a:solidFill>
                  <a:srgbClr val="1A1A1A"/>
                </a:solidFill>
                <a:latin typeface="+mj-lt"/>
                <a:cs typeface="Arial" panose="020B0604020202020204" pitchFamily="34" charset="0"/>
              </a:rPr>
              <a:t> between 2013 and 2019.</a:t>
            </a:r>
          </a:p>
          <a:p>
            <a:pPr eaLnBrk="1" hangingPunct="1">
              <a:spcBef>
                <a:spcPts val="363"/>
              </a:spcBef>
              <a:spcAft>
                <a:spcPct val="0"/>
              </a:spcAft>
              <a:buClr>
                <a:srgbClr val="000000"/>
              </a:buClr>
            </a:pPr>
            <a:endParaRPr lang="en-GB" altLang="en-US" dirty="0">
              <a:latin typeface="Arial" panose="020B0604020202020204" pitchFamily="34" charset="0"/>
              <a:cs typeface="Arial" panose="020B0604020202020204" pitchFamily="34" charset="0"/>
            </a:endParaRPr>
          </a:p>
        </p:txBody>
      </p:sp>
      <p:pic>
        <p:nvPicPr>
          <p:cNvPr id="33794" name="Picture 2" descr="See the source image">
            <a:extLst>
              <a:ext uri="{FF2B5EF4-FFF2-40B4-BE49-F238E27FC236}">
                <a16:creationId xmlns:a16="http://schemas.microsoft.com/office/drawing/2014/main" id="{61061D98-4934-4228-BD63-A5F32B53FA5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10401" y="1850573"/>
            <a:ext cx="4572000" cy="30480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710A266C-971E-45E1-BD46-1475BE36406E}"/>
              </a:ext>
            </a:extLst>
          </p:cNvPr>
          <p:cNvSpPr txBox="1">
            <a:spLocks noGrp="1" noChangeArrowheads="1"/>
          </p:cNvSpPr>
          <p:nvPr>
            <p:ph type="title"/>
          </p:nvPr>
        </p:nvSpPr>
        <p:spPr/>
        <p:txBody>
          <a:bodyPr/>
          <a:lstStyle/>
          <a:p>
            <a:pPr eaLnBrk="1" hangingPunct="1">
              <a:spcBef>
                <a:spcPct val="0"/>
              </a:spcBef>
              <a:spcAft>
                <a:spcPct val="0"/>
              </a:spcAft>
            </a:pPr>
            <a:r>
              <a:rPr lang="en-GB" altLang="en-US" sz="2400" b="1" dirty="0">
                <a:solidFill>
                  <a:srgbClr val="1A1A1A"/>
                </a:solidFill>
                <a:latin typeface="Merriweather"/>
                <a:cs typeface="Arial" panose="020B0604020202020204" pitchFamily="34" charset="0"/>
              </a:rPr>
              <a:t>Parents now spend more time with their children</a:t>
            </a:r>
            <a:br>
              <a:rPr lang="en-GB" altLang="en-US" sz="2400" b="1" dirty="0">
                <a:solidFill>
                  <a:srgbClr val="1A1A1A"/>
                </a:solidFill>
                <a:latin typeface="Merriweather"/>
                <a:cs typeface="Arial" panose="020B0604020202020204" pitchFamily="34" charset="0"/>
              </a:rPr>
            </a:br>
            <a:endParaRPr lang="en-GB" altLang="en-US" sz="2400" dirty="0">
              <a:latin typeface="Arial" panose="020B0604020202020204" pitchFamily="34" charset="0"/>
              <a:cs typeface="Arial" panose="020B0604020202020204" pitchFamily="34" charset="0"/>
            </a:endParaRPr>
          </a:p>
        </p:txBody>
      </p:sp>
      <p:sp>
        <p:nvSpPr>
          <p:cNvPr id="46083" name="Text Placeholder 2">
            <a:extLst>
              <a:ext uri="{FF2B5EF4-FFF2-40B4-BE49-F238E27FC236}">
                <a16:creationId xmlns:a16="http://schemas.microsoft.com/office/drawing/2014/main" id="{8F1F58CB-041F-48B0-9D8F-46ABB0AB7530}"/>
              </a:ext>
            </a:extLst>
          </p:cNvPr>
          <p:cNvSpPr txBox="1">
            <a:spLocks noGrp="1" noChangeArrowheads="1"/>
          </p:cNvSpPr>
          <p:nvPr>
            <p:ph type="body" idx="1"/>
          </p:nvPr>
        </p:nvSpPr>
        <p:spPr>
          <a:xfrm>
            <a:off x="757646" y="1158875"/>
            <a:ext cx="10972800" cy="4357689"/>
          </a:xfrm>
        </p:spPr>
        <p:txBody>
          <a:bodyPr/>
          <a:lstStyle/>
          <a:p>
            <a:pPr eaLnBrk="1" hangingPunct="1">
              <a:spcBef>
                <a:spcPts val="363"/>
              </a:spcBef>
              <a:spcAft>
                <a:spcPct val="0"/>
              </a:spcAft>
              <a:buClr>
                <a:srgbClr val="000000"/>
              </a:buClr>
            </a:pPr>
            <a:r>
              <a:rPr lang="en-GB" altLang="en-US" sz="1800" dirty="0">
                <a:solidFill>
                  <a:srgbClr val="1A1A1A"/>
                </a:solidFill>
                <a:latin typeface="+mj-lt"/>
                <a:cs typeface="Arial" panose="020B0604020202020204" pitchFamily="34" charset="0"/>
              </a:rPr>
              <a:t>Research from 2014 found that </a:t>
            </a:r>
            <a:r>
              <a:rPr lang="en-GB" altLang="en-US" sz="1800" dirty="0">
                <a:solidFill>
                  <a:srgbClr val="007ACC"/>
                </a:solidFill>
                <a:latin typeface="+mj-lt"/>
                <a:cs typeface="Arial" panose="020B0604020202020204" pitchFamily="34" charset="0"/>
                <a:hlinkClick r:id="rId2"/>
              </a:rPr>
              <a:t>fathers spent seven times longer</a:t>
            </a:r>
            <a:r>
              <a:rPr lang="en-GB" altLang="en-US" sz="1800" dirty="0">
                <a:solidFill>
                  <a:srgbClr val="1A1A1A"/>
                </a:solidFill>
                <a:latin typeface="+mj-lt"/>
                <a:cs typeface="Arial" panose="020B0604020202020204" pitchFamily="34" charset="0"/>
              </a:rPr>
              <a:t> with their children compared to 40 years earlier in 1974, although the increase had gone from 5 minutes to still only 35 minutes.</a:t>
            </a:r>
            <a:endParaRPr lang="en-GB" altLang="en-US" sz="1800" dirty="0">
              <a:latin typeface="+mj-lt"/>
              <a:cs typeface="Arial" panose="020B0604020202020204" pitchFamily="34" charset="0"/>
            </a:endParaRPr>
          </a:p>
          <a:p>
            <a:pPr eaLnBrk="1" hangingPunct="1">
              <a:spcBef>
                <a:spcPts val="363"/>
              </a:spcBef>
              <a:spcAft>
                <a:spcPct val="0"/>
              </a:spcAft>
              <a:buClr>
                <a:srgbClr val="000000"/>
              </a:buClr>
            </a:pPr>
            <a:endParaRPr lang="en-GB" altLang="en-US" dirty="0">
              <a:latin typeface="Arial" panose="020B0604020202020204" pitchFamily="34" charset="0"/>
              <a:cs typeface="Arial" panose="020B0604020202020204" pitchFamily="34" charset="0"/>
            </a:endParaRPr>
          </a:p>
        </p:txBody>
      </p:sp>
      <p:pic>
        <p:nvPicPr>
          <p:cNvPr id="2" name="Picture 1">
            <a:extLst>
              <a:ext uri="{FF2B5EF4-FFF2-40B4-BE49-F238E27FC236}">
                <a16:creationId xmlns:a16="http://schemas.microsoft.com/office/drawing/2014/main" id="{4B20A529-2940-4053-B38A-EEA8827D00BF}"/>
              </a:ext>
            </a:extLst>
          </p:cNvPr>
          <p:cNvPicPr>
            <a:picLocks noChangeAspect="1"/>
          </p:cNvPicPr>
          <p:nvPr/>
        </p:nvPicPr>
        <p:blipFill>
          <a:blip r:embed="rId3"/>
          <a:stretch>
            <a:fillRect/>
          </a:stretch>
        </p:blipFill>
        <p:spPr>
          <a:xfrm>
            <a:off x="3549264" y="2119314"/>
            <a:ext cx="5093472" cy="3397250"/>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a:extLst>
              <a:ext uri="{FF2B5EF4-FFF2-40B4-BE49-F238E27FC236}">
                <a16:creationId xmlns:a16="http://schemas.microsoft.com/office/drawing/2014/main" id="{C8AC34FD-ECA6-4061-9858-2A2FFA048E26}"/>
              </a:ext>
            </a:extLst>
          </p:cNvPr>
          <p:cNvSpPr txBox="1">
            <a:spLocks noGrp="1" noChangeArrowheads="1"/>
          </p:cNvSpPr>
          <p:nvPr>
            <p:ph type="title"/>
          </p:nvPr>
        </p:nvSpPr>
        <p:spPr/>
        <p:txBody>
          <a:bodyPr/>
          <a:lstStyle/>
          <a:p>
            <a:pPr eaLnBrk="1" hangingPunct="1">
              <a:spcBef>
                <a:spcPct val="0"/>
              </a:spcBef>
              <a:spcAft>
                <a:spcPct val="0"/>
              </a:spcAft>
            </a:pPr>
            <a:r>
              <a:rPr lang="en-GB" altLang="en-US" sz="3200" b="1" dirty="0">
                <a:solidFill>
                  <a:srgbClr val="1A1A1A"/>
                </a:solidFill>
                <a:latin typeface="Merriweather"/>
                <a:cs typeface="Arial" panose="020B0604020202020204" pitchFamily="34" charset="0"/>
              </a:rPr>
              <a:t>Child Welfare</a:t>
            </a:r>
            <a:br>
              <a:rPr lang="en-GB" altLang="en-US" b="1" dirty="0">
                <a:solidFill>
                  <a:srgbClr val="1A1A1A"/>
                </a:solidFill>
                <a:latin typeface="Merriweather"/>
                <a:cs typeface="Arial" panose="020B0604020202020204" pitchFamily="34" charset="0"/>
              </a:rPr>
            </a:br>
            <a:endParaRPr lang="en-GB" altLang="en-US" dirty="0">
              <a:latin typeface="Arial" panose="020B0604020202020204" pitchFamily="34" charset="0"/>
              <a:cs typeface="Arial" panose="020B0604020202020204" pitchFamily="34" charset="0"/>
            </a:endParaRPr>
          </a:p>
        </p:txBody>
      </p:sp>
      <p:sp>
        <p:nvSpPr>
          <p:cNvPr id="47107" name="Text Placeholder 2">
            <a:extLst>
              <a:ext uri="{FF2B5EF4-FFF2-40B4-BE49-F238E27FC236}">
                <a16:creationId xmlns:a16="http://schemas.microsoft.com/office/drawing/2014/main" id="{1EEA294E-46F5-46E7-89FA-DB2804E22315}"/>
              </a:ext>
            </a:extLst>
          </p:cNvPr>
          <p:cNvSpPr txBox="1">
            <a:spLocks noGrp="1" noChangeArrowheads="1"/>
          </p:cNvSpPr>
          <p:nvPr>
            <p:ph type="body" idx="1"/>
          </p:nvPr>
        </p:nvSpPr>
        <p:spPr>
          <a:xfrm>
            <a:off x="836023" y="1097281"/>
            <a:ext cx="10972800" cy="3997233"/>
          </a:xfrm>
        </p:spPr>
        <p:txBody>
          <a:bodyPr/>
          <a:lstStyle/>
          <a:p>
            <a:pPr eaLnBrk="1" hangingPunct="1">
              <a:spcBef>
                <a:spcPts val="363"/>
              </a:spcBef>
              <a:spcAft>
                <a:spcPct val="0"/>
              </a:spcAft>
              <a:buClr>
                <a:srgbClr val="000000"/>
              </a:buClr>
            </a:pPr>
            <a:r>
              <a:rPr lang="en-GB" altLang="en-US" sz="2000" dirty="0">
                <a:solidFill>
                  <a:srgbClr val="1A1A1A"/>
                </a:solidFill>
                <a:latin typeface="+mj-lt"/>
                <a:cs typeface="Arial" panose="020B0604020202020204" pitchFamily="34" charset="0"/>
              </a:rPr>
              <a:t>The introduction of child protection and welfare legislation, and its expansion into every aspect of child-services through recent </a:t>
            </a:r>
            <a:r>
              <a:rPr lang="en-GB" altLang="en-US" sz="2000" b="1" i="1" dirty="0">
                <a:solidFill>
                  <a:srgbClr val="1A1A1A"/>
                </a:solidFill>
                <a:latin typeface="+mj-lt"/>
                <a:cs typeface="Arial" panose="020B0604020202020204" pitchFamily="34" charset="0"/>
              </a:rPr>
              <a:t>Safeguarding policies</a:t>
            </a:r>
            <a:r>
              <a:rPr lang="en-GB" altLang="en-US" sz="2000" i="1" dirty="0">
                <a:solidFill>
                  <a:srgbClr val="1A1A1A"/>
                </a:solidFill>
                <a:latin typeface="+mj-lt"/>
                <a:cs typeface="Arial" panose="020B0604020202020204" pitchFamily="34" charset="0"/>
              </a:rPr>
              <a:t>.</a:t>
            </a:r>
            <a:endParaRPr lang="en-GB" altLang="en-US" sz="2000" i="1" dirty="0">
              <a:latin typeface="+mj-lt"/>
              <a:cs typeface="Arial" panose="020B0604020202020204" pitchFamily="34" charset="0"/>
            </a:endParaRPr>
          </a:p>
        </p:txBody>
      </p:sp>
      <p:sp>
        <p:nvSpPr>
          <p:cNvPr id="7" name="TextBox 6">
            <a:extLst>
              <a:ext uri="{FF2B5EF4-FFF2-40B4-BE49-F238E27FC236}">
                <a16:creationId xmlns:a16="http://schemas.microsoft.com/office/drawing/2014/main" id="{C0B22352-E00A-4371-8747-9F8B10CF0423}"/>
              </a:ext>
            </a:extLst>
          </p:cNvPr>
          <p:cNvSpPr txBox="1"/>
          <p:nvPr/>
        </p:nvSpPr>
        <p:spPr>
          <a:xfrm>
            <a:off x="383177" y="2100245"/>
            <a:ext cx="10145486" cy="3970318"/>
          </a:xfrm>
          <a:prstGeom prst="rect">
            <a:avLst/>
          </a:prstGeom>
          <a:noFill/>
        </p:spPr>
        <p:txBody>
          <a:bodyPr wrap="square">
            <a:spAutoFit/>
          </a:bodyPr>
          <a:lstStyle/>
          <a:p>
            <a:r>
              <a:rPr lang="en-GB" b="1" i="1" dirty="0"/>
              <a:t>What legislation and policies surround safeguarding children?</a:t>
            </a:r>
          </a:p>
          <a:p>
            <a:endParaRPr lang="en-GB" dirty="0"/>
          </a:p>
          <a:p>
            <a:pPr marL="285750" indent="-285750">
              <a:buFont typeface="Arial" panose="020B0604020202020204" pitchFamily="34" charset="0"/>
              <a:buChar char="•"/>
            </a:pPr>
            <a:r>
              <a:rPr lang="en-GB" dirty="0"/>
              <a:t>The Children Act 1989</a:t>
            </a:r>
          </a:p>
          <a:p>
            <a:pPr marL="285750" indent="-285750">
              <a:buFont typeface="Arial" panose="020B0604020202020204" pitchFamily="34" charset="0"/>
              <a:buChar char="•"/>
            </a:pPr>
            <a:r>
              <a:rPr lang="en-GB" dirty="0"/>
              <a:t>The United Nations convention on the Rights of the Child 1992</a:t>
            </a:r>
          </a:p>
          <a:p>
            <a:pPr marL="285750" indent="-285750">
              <a:buFont typeface="Arial" panose="020B0604020202020204" pitchFamily="34" charset="0"/>
              <a:buChar char="•"/>
            </a:pPr>
            <a:r>
              <a:rPr lang="en-GB" dirty="0"/>
              <a:t>The Human Rights Act 1998</a:t>
            </a:r>
          </a:p>
          <a:p>
            <a:pPr marL="285750" indent="-285750">
              <a:buFont typeface="Arial" panose="020B0604020202020204" pitchFamily="34" charset="0"/>
              <a:buChar char="•"/>
            </a:pPr>
            <a:r>
              <a:rPr lang="en-GB" dirty="0"/>
              <a:t>The Education Act 2002</a:t>
            </a:r>
          </a:p>
          <a:p>
            <a:pPr marL="285750" indent="-285750">
              <a:buFont typeface="Arial" panose="020B0604020202020204" pitchFamily="34" charset="0"/>
              <a:buChar char="•"/>
            </a:pPr>
            <a:r>
              <a:rPr lang="en-GB" dirty="0"/>
              <a:t>Every Child Matters (2003)</a:t>
            </a:r>
          </a:p>
          <a:p>
            <a:pPr marL="285750" indent="-285750">
              <a:buFont typeface="Arial" panose="020B0604020202020204" pitchFamily="34" charset="0"/>
              <a:buChar char="•"/>
            </a:pPr>
            <a:r>
              <a:rPr lang="en-GB" dirty="0"/>
              <a:t>Designated Safeguard Lead (2004)</a:t>
            </a:r>
          </a:p>
          <a:p>
            <a:pPr marL="285750" indent="-285750">
              <a:buFont typeface="Arial" panose="020B0604020202020204" pitchFamily="34" charset="0"/>
              <a:buChar char="•"/>
            </a:pPr>
            <a:r>
              <a:rPr lang="en-GB" dirty="0"/>
              <a:t>Equality Act 2010</a:t>
            </a:r>
          </a:p>
          <a:p>
            <a:pPr marL="285750" indent="-285750">
              <a:buFont typeface="Arial" panose="020B0604020202020204" pitchFamily="34" charset="0"/>
              <a:buChar char="•"/>
            </a:pPr>
            <a:r>
              <a:rPr lang="en-GB" dirty="0"/>
              <a:t>Children and Families Act 2014</a:t>
            </a:r>
          </a:p>
          <a:p>
            <a:pPr marL="285750" indent="-285750">
              <a:buFont typeface="Arial" panose="020B0604020202020204" pitchFamily="34" charset="0"/>
              <a:buChar char="•"/>
            </a:pPr>
            <a:r>
              <a:rPr lang="en-GB" dirty="0"/>
              <a:t>Working Together to Safeguard Children 2018</a:t>
            </a:r>
          </a:p>
          <a:p>
            <a:pPr marL="285750" indent="-285750">
              <a:buFont typeface="Arial" panose="020B0604020202020204" pitchFamily="34" charset="0"/>
              <a:buChar char="•"/>
            </a:pPr>
            <a:r>
              <a:rPr lang="en-GB" dirty="0"/>
              <a:t>The Children and Social Work Act 2017</a:t>
            </a:r>
          </a:p>
          <a:p>
            <a:pPr marL="285750" indent="-285750">
              <a:buFont typeface="Arial" panose="020B0604020202020204" pitchFamily="34" charset="0"/>
              <a:buChar char="•"/>
            </a:pPr>
            <a:r>
              <a:rPr lang="en-GB" dirty="0"/>
              <a:t>Keeping Children Safe in Education 2019</a:t>
            </a:r>
          </a:p>
          <a:p>
            <a:pPr marL="285750" indent="-285750">
              <a:buFont typeface="Arial" panose="020B0604020202020204" pitchFamily="34" charset="0"/>
              <a:buChar char="•"/>
            </a:pPr>
            <a:endParaRPr lang="en-GB" dirty="0"/>
          </a:p>
        </p:txBody>
      </p:sp>
      <p:pic>
        <p:nvPicPr>
          <p:cNvPr id="31748" name="Picture 4" descr="Image result for SAFEGAURDING CHILDREN">
            <a:extLst>
              <a:ext uri="{FF2B5EF4-FFF2-40B4-BE49-F238E27FC236}">
                <a16:creationId xmlns:a16="http://schemas.microsoft.com/office/drawing/2014/main" id="{B4F28C6E-6E0B-438B-8613-F58C8D21FBE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68813" y="2324446"/>
            <a:ext cx="3113587" cy="298109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a:extLst>
              <a:ext uri="{FF2B5EF4-FFF2-40B4-BE49-F238E27FC236}">
                <a16:creationId xmlns:a16="http://schemas.microsoft.com/office/drawing/2014/main" id="{7D8BE112-8ECA-491F-ABD1-BF7391C0C05A}"/>
              </a:ext>
            </a:extLst>
          </p:cNvPr>
          <p:cNvSpPr txBox="1">
            <a:spLocks noGrp="1" noChangeArrowheads="1"/>
          </p:cNvSpPr>
          <p:nvPr>
            <p:ph type="title"/>
          </p:nvPr>
        </p:nvSpPr>
        <p:spPr>
          <a:xfrm>
            <a:off x="609600" y="274638"/>
            <a:ext cx="5299075" cy="1143000"/>
          </a:xfrm>
        </p:spPr>
        <p:txBody>
          <a:bodyPr/>
          <a:lstStyle/>
          <a:p>
            <a:pPr eaLnBrk="1" hangingPunct="1">
              <a:spcBef>
                <a:spcPct val="0"/>
              </a:spcBef>
              <a:spcAft>
                <a:spcPct val="0"/>
              </a:spcAft>
            </a:pPr>
            <a:r>
              <a:rPr lang="en-GB" altLang="en-US" sz="4000" b="1" dirty="0">
                <a:solidFill>
                  <a:srgbClr val="1A1A1A"/>
                </a:solidFill>
                <a:latin typeface="Merriweather"/>
                <a:cs typeface="Arial" panose="020B0604020202020204" pitchFamily="34" charset="0"/>
              </a:rPr>
              <a:t>The ‘rights of the child’</a:t>
            </a:r>
            <a:br>
              <a:rPr lang="en-GB" altLang="en-US" sz="4000" b="1" dirty="0">
                <a:solidFill>
                  <a:srgbClr val="1A1A1A"/>
                </a:solidFill>
                <a:latin typeface="Merriweather"/>
                <a:cs typeface="Arial" panose="020B0604020202020204" pitchFamily="34" charset="0"/>
              </a:rPr>
            </a:br>
            <a:endParaRPr lang="en-GB" altLang="en-US" sz="4000" dirty="0">
              <a:latin typeface="Arial" panose="020B0604020202020204" pitchFamily="34" charset="0"/>
              <a:cs typeface="Arial" panose="020B0604020202020204" pitchFamily="34" charset="0"/>
            </a:endParaRPr>
          </a:p>
        </p:txBody>
      </p:sp>
      <p:sp>
        <p:nvSpPr>
          <p:cNvPr id="48131" name="Text Placeholder 2">
            <a:extLst>
              <a:ext uri="{FF2B5EF4-FFF2-40B4-BE49-F238E27FC236}">
                <a16:creationId xmlns:a16="http://schemas.microsoft.com/office/drawing/2014/main" id="{DC9E4168-B509-444D-8C75-4786D5131749}"/>
              </a:ext>
            </a:extLst>
          </p:cNvPr>
          <p:cNvSpPr txBox="1">
            <a:spLocks noGrp="1" noChangeArrowheads="1"/>
          </p:cNvSpPr>
          <p:nvPr>
            <p:ph type="body" idx="1"/>
          </p:nvPr>
        </p:nvSpPr>
        <p:spPr>
          <a:xfrm>
            <a:off x="609600" y="1417638"/>
            <a:ext cx="5164183" cy="3258866"/>
          </a:xfrm>
        </p:spPr>
        <p:txBody>
          <a:bodyPr/>
          <a:lstStyle/>
          <a:p>
            <a:pPr eaLnBrk="1" hangingPunct="1">
              <a:spcBef>
                <a:spcPts val="363"/>
              </a:spcBef>
              <a:spcAft>
                <a:spcPct val="0"/>
              </a:spcAft>
              <a:buClr>
                <a:srgbClr val="000000"/>
              </a:buClr>
            </a:pPr>
            <a:r>
              <a:rPr lang="en-GB" altLang="en-US" sz="2400" dirty="0">
                <a:solidFill>
                  <a:srgbClr val="1A1A1A"/>
                </a:solidFill>
                <a:latin typeface="+mj-lt"/>
                <a:cs typeface="Arial" panose="020B0604020202020204" pitchFamily="34" charset="0"/>
              </a:rPr>
              <a:t>The United Nations </a:t>
            </a:r>
            <a:r>
              <a:rPr lang="en-GB" altLang="en-US" sz="2400" dirty="0">
                <a:solidFill>
                  <a:srgbClr val="007ACC"/>
                </a:solidFill>
                <a:latin typeface="+mj-lt"/>
                <a:cs typeface="Arial" panose="020B0604020202020204" pitchFamily="34" charset="0"/>
                <a:hlinkClick r:id="rId2"/>
              </a:rPr>
              <a:t>Convention on the Rights of the Child</a:t>
            </a:r>
            <a:r>
              <a:rPr lang="en-GB" altLang="en-US" sz="2400" dirty="0">
                <a:solidFill>
                  <a:srgbClr val="1A1A1A"/>
                </a:solidFill>
                <a:latin typeface="+mj-lt"/>
                <a:cs typeface="Arial" panose="020B0604020202020204" pitchFamily="34" charset="0"/>
              </a:rPr>
              <a:t> outlines several rights children have including:</a:t>
            </a:r>
          </a:p>
          <a:p>
            <a:pPr marL="114300" indent="0" eaLnBrk="1" hangingPunct="1">
              <a:spcBef>
                <a:spcPts val="363"/>
              </a:spcBef>
              <a:spcAft>
                <a:spcPct val="0"/>
              </a:spcAft>
              <a:buClr>
                <a:srgbClr val="000000"/>
              </a:buClr>
              <a:buNone/>
            </a:pPr>
            <a:endParaRPr lang="en-GB" altLang="en-US" sz="2400" dirty="0">
              <a:solidFill>
                <a:srgbClr val="1A1A1A"/>
              </a:solidFill>
              <a:latin typeface="+mj-lt"/>
              <a:cs typeface="Arial" panose="020B0604020202020204" pitchFamily="34" charset="0"/>
            </a:endParaRPr>
          </a:p>
          <a:p>
            <a:pPr eaLnBrk="1" hangingPunct="1">
              <a:spcBef>
                <a:spcPts val="363"/>
              </a:spcBef>
              <a:spcAft>
                <a:spcPct val="0"/>
              </a:spcAft>
              <a:buClr>
                <a:srgbClr val="000000"/>
              </a:buClr>
            </a:pPr>
            <a:r>
              <a:rPr lang="en-GB" altLang="en-US" sz="2400" b="1" dirty="0">
                <a:solidFill>
                  <a:srgbClr val="1A1A1A"/>
                </a:solidFill>
                <a:latin typeface="+mj-lt"/>
                <a:cs typeface="Arial" panose="020B0604020202020204" pitchFamily="34" charset="0"/>
              </a:rPr>
              <a:t>The right to be heard</a:t>
            </a:r>
          </a:p>
          <a:p>
            <a:pPr eaLnBrk="1" hangingPunct="1">
              <a:spcBef>
                <a:spcPts val="363"/>
              </a:spcBef>
              <a:spcAft>
                <a:spcPct val="0"/>
              </a:spcAft>
              <a:buClr>
                <a:srgbClr val="000000"/>
              </a:buClr>
            </a:pPr>
            <a:r>
              <a:rPr lang="en-GB" altLang="en-US" sz="2400" b="1" dirty="0">
                <a:solidFill>
                  <a:srgbClr val="1A1A1A"/>
                </a:solidFill>
                <a:latin typeface="+mj-lt"/>
                <a:cs typeface="Arial" panose="020B0604020202020204" pitchFamily="34" charset="0"/>
              </a:rPr>
              <a:t>The right to an identity</a:t>
            </a:r>
          </a:p>
          <a:p>
            <a:pPr eaLnBrk="1" hangingPunct="1">
              <a:spcBef>
                <a:spcPts val="363"/>
              </a:spcBef>
              <a:spcAft>
                <a:spcPct val="0"/>
              </a:spcAft>
              <a:buClr>
                <a:srgbClr val="000000"/>
              </a:buClr>
            </a:pPr>
            <a:r>
              <a:rPr lang="en-GB" altLang="en-US" sz="2400" b="1" dirty="0">
                <a:solidFill>
                  <a:srgbClr val="1A1A1A"/>
                </a:solidFill>
                <a:latin typeface="+mj-lt"/>
                <a:cs typeface="Arial" panose="020B0604020202020204" pitchFamily="34" charset="0"/>
              </a:rPr>
              <a:t>The right to not be exploited</a:t>
            </a:r>
          </a:p>
          <a:p>
            <a:pPr eaLnBrk="1" hangingPunct="1">
              <a:spcBef>
                <a:spcPts val="363"/>
              </a:spcBef>
              <a:spcAft>
                <a:spcPct val="0"/>
              </a:spcAft>
              <a:buClr>
                <a:srgbClr val="000000"/>
              </a:buClr>
            </a:pPr>
            <a:r>
              <a:rPr lang="en-GB" altLang="en-US" sz="2400" b="1" dirty="0">
                <a:solidFill>
                  <a:srgbClr val="1A1A1A"/>
                </a:solidFill>
                <a:latin typeface="+mj-lt"/>
                <a:cs typeface="Arial" panose="020B0604020202020204" pitchFamily="34" charset="0"/>
              </a:rPr>
              <a:t>The right to an education.</a:t>
            </a:r>
          </a:p>
          <a:p>
            <a:pPr eaLnBrk="1" hangingPunct="1">
              <a:spcBef>
                <a:spcPts val="363"/>
              </a:spcBef>
              <a:spcAft>
                <a:spcPct val="0"/>
              </a:spcAft>
              <a:buClr>
                <a:srgbClr val="000000"/>
              </a:buClr>
            </a:pPr>
            <a:endParaRPr lang="en-GB" altLang="en-US" dirty="0">
              <a:latin typeface="Arial" panose="020B0604020202020204" pitchFamily="34" charset="0"/>
              <a:cs typeface="Arial" panose="020B0604020202020204" pitchFamily="34" charset="0"/>
            </a:endParaRPr>
          </a:p>
        </p:txBody>
      </p:sp>
      <p:pic>
        <p:nvPicPr>
          <p:cNvPr id="30722" name="Picture 2" descr="See the source image">
            <a:extLst>
              <a:ext uri="{FF2B5EF4-FFF2-40B4-BE49-F238E27FC236}">
                <a16:creationId xmlns:a16="http://schemas.microsoft.com/office/drawing/2014/main" id="{11DFBA9A-E22C-4400-B436-E32C5069B03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58869" y="205898"/>
            <a:ext cx="5069327" cy="656066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F50A2B2A-B9B9-4647-B4D9-AB2DFF14D32B}"/>
              </a:ext>
            </a:extLst>
          </p:cNvPr>
          <p:cNvSpPr>
            <a:spLocks noGrp="1"/>
          </p:cNvSpPr>
          <p:nvPr>
            <p:ph type="body" idx="1"/>
          </p:nvPr>
        </p:nvSpPr>
        <p:spPr>
          <a:xfrm>
            <a:off x="627016" y="744583"/>
            <a:ext cx="10955383" cy="4772650"/>
          </a:xfrm>
        </p:spPr>
        <p:txBody>
          <a:bodyPr/>
          <a:lstStyle/>
          <a:p>
            <a:r>
              <a:rPr lang="en-GB" sz="3200" i="1" dirty="0"/>
              <a:t>States must ‘render appropriate assistance to parents and legal guardians in the performance of their child-rearing responsibilities and shall ensure the development of institutions, facilities and services for the care of children’ (UNCRC, art.181). </a:t>
            </a:r>
          </a:p>
        </p:txBody>
      </p:sp>
    </p:spTree>
    <p:extLst>
      <p:ext uri="{BB962C8B-B14F-4D97-AF65-F5344CB8AC3E}">
        <p14:creationId xmlns:p14="http://schemas.microsoft.com/office/powerpoint/2010/main" val="44013557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9154" name="Picture 2">
            <a:extLst>
              <a:ext uri="{FF2B5EF4-FFF2-40B4-BE49-F238E27FC236}">
                <a16:creationId xmlns:a16="http://schemas.microsoft.com/office/drawing/2014/main" id="{9C575B18-97DC-4DE4-9B35-A548E797534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97262" y="0"/>
            <a:ext cx="5197475" cy="6843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83857-73EF-44D4-B018-18D8B91B703F}"/>
              </a:ext>
            </a:extLst>
          </p:cNvPr>
          <p:cNvSpPr>
            <a:spLocks noGrp="1"/>
          </p:cNvSpPr>
          <p:nvPr>
            <p:ph type="title"/>
          </p:nvPr>
        </p:nvSpPr>
        <p:spPr>
          <a:xfrm>
            <a:off x="609600" y="274638"/>
            <a:ext cx="10806611" cy="1143000"/>
          </a:xfrm>
        </p:spPr>
        <p:txBody>
          <a:bodyPr/>
          <a:lstStyle/>
          <a:p>
            <a:r>
              <a:rPr lang="en-GB" sz="3200" b="1" dirty="0"/>
              <a:t>Video: United Nations Convention on the Rights of the Child </a:t>
            </a:r>
          </a:p>
        </p:txBody>
      </p:sp>
      <p:pic>
        <p:nvPicPr>
          <p:cNvPr id="4" name="Online Media 3" title="United Nations Convention on the Rights of the Child">
            <a:hlinkClick r:id="" action="ppaction://media"/>
            <a:extLst>
              <a:ext uri="{FF2B5EF4-FFF2-40B4-BE49-F238E27FC236}">
                <a16:creationId xmlns:a16="http://schemas.microsoft.com/office/drawing/2014/main" id="{085EEBE2-21F6-42E5-A8D4-A7E7A86530DA}"/>
              </a:ext>
            </a:extLst>
          </p:cNvPr>
          <p:cNvPicPr>
            <a:picLocks noRot="1" noChangeAspect="1"/>
          </p:cNvPicPr>
          <p:nvPr>
            <a:videoFile r:link="rId1"/>
          </p:nvPr>
        </p:nvPicPr>
        <p:blipFill>
          <a:blip r:embed="rId3"/>
          <a:stretch>
            <a:fillRect/>
          </a:stretch>
        </p:blipFill>
        <p:spPr>
          <a:xfrm>
            <a:off x="3453673" y="1417638"/>
            <a:ext cx="6172925" cy="3487703"/>
          </a:xfrm>
          <a:prstGeom prst="rect">
            <a:avLst/>
          </a:prstGeom>
        </p:spPr>
      </p:pic>
      <p:sp>
        <p:nvSpPr>
          <p:cNvPr id="8" name="TextBox 7">
            <a:extLst>
              <a:ext uri="{FF2B5EF4-FFF2-40B4-BE49-F238E27FC236}">
                <a16:creationId xmlns:a16="http://schemas.microsoft.com/office/drawing/2014/main" id="{FEB7746E-4E39-4029-8D3B-6E8BDC1ADA3B}"/>
              </a:ext>
            </a:extLst>
          </p:cNvPr>
          <p:cNvSpPr txBox="1"/>
          <p:nvPr/>
        </p:nvSpPr>
        <p:spPr>
          <a:xfrm>
            <a:off x="880291" y="3313400"/>
            <a:ext cx="10431417" cy="2308324"/>
          </a:xfrm>
          <a:prstGeom prst="rect">
            <a:avLst/>
          </a:prstGeom>
          <a:noFill/>
        </p:spPr>
        <p:txBody>
          <a:bodyPr wrap="square">
            <a:spAutoFit/>
          </a:bodyPr>
          <a:lstStyle/>
          <a:p>
            <a:endParaRPr lang="en-GB" dirty="0"/>
          </a:p>
          <a:p>
            <a:endParaRPr lang="en-GB" dirty="0"/>
          </a:p>
          <a:p>
            <a:endParaRPr lang="en-GB" dirty="0"/>
          </a:p>
          <a:p>
            <a:endParaRPr lang="en-GB" dirty="0"/>
          </a:p>
          <a:p>
            <a:endParaRPr lang="en-GB" dirty="0"/>
          </a:p>
          <a:p>
            <a:endParaRPr lang="en-GB" dirty="0"/>
          </a:p>
          <a:p>
            <a:endParaRPr lang="en-GB" dirty="0"/>
          </a:p>
          <a:p>
            <a:r>
              <a:rPr lang="en-GB" dirty="0"/>
              <a:t>https://youtu.be/f36PRNtWvtc</a:t>
            </a:r>
          </a:p>
        </p:txBody>
      </p:sp>
    </p:spTree>
    <p:extLst>
      <p:ext uri="{BB962C8B-B14F-4D97-AF65-F5344CB8AC3E}">
        <p14:creationId xmlns:p14="http://schemas.microsoft.com/office/powerpoint/2010/main" val="1764843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ext Placeholder 2">
            <a:extLst>
              <a:ext uri="{FF2B5EF4-FFF2-40B4-BE49-F238E27FC236}">
                <a16:creationId xmlns:a16="http://schemas.microsoft.com/office/drawing/2014/main" id="{03C5A8C6-8B2D-4D06-9B61-8B184E40FD82}"/>
              </a:ext>
            </a:extLst>
          </p:cNvPr>
          <p:cNvSpPr txBox="1">
            <a:spLocks noGrp="1" noChangeArrowheads="1"/>
          </p:cNvSpPr>
          <p:nvPr>
            <p:ph type="body" idx="1"/>
          </p:nvPr>
        </p:nvSpPr>
        <p:spPr>
          <a:xfrm>
            <a:off x="339635" y="549275"/>
            <a:ext cx="7981406" cy="4967288"/>
          </a:xfrm>
        </p:spPr>
        <p:txBody>
          <a:bodyPr/>
          <a:lstStyle/>
          <a:p>
            <a:pPr eaLnBrk="1" hangingPunct="1">
              <a:spcBef>
                <a:spcPts val="363"/>
              </a:spcBef>
              <a:spcAft>
                <a:spcPct val="0"/>
              </a:spcAft>
              <a:buClr>
                <a:srgbClr val="000000"/>
              </a:buClr>
              <a:defRPr/>
            </a:pPr>
            <a:r>
              <a:rPr lang="en-GB" altLang="en-US" sz="2000" dirty="0">
                <a:solidFill>
                  <a:srgbClr val="1A1A1A"/>
                </a:solidFill>
                <a:latin typeface="+mn-lt"/>
                <a:cs typeface="Arial" panose="020B0604020202020204" pitchFamily="34" charset="0"/>
              </a:rPr>
              <a:t>Most people see these changes as representing a ‘March of Progress’ – they see such changes as gradually improving the lives of children by giving them more protection for the stresses of adult life. It seems that we have moved towards a </a:t>
            </a:r>
            <a:r>
              <a:rPr lang="en-GB" altLang="en-US" sz="2000" b="1" dirty="0">
                <a:solidFill>
                  <a:srgbClr val="1A1A1A"/>
                </a:solidFill>
                <a:latin typeface="+mn-lt"/>
                <a:cs typeface="Arial" panose="020B0604020202020204" pitchFamily="34" charset="0"/>
              </a:rPr>
              <a:t>‘child centred society’.</a:t>
            </a:r>
          </a:p>
          <a:p>
            <a:pPr eaLnBrk="1" hangingPunct="1">
              <a:spcBef>
                <a:spcPts val="363"/>
              </a:spcBef>
              <a:spcAft>
                <a:spcPct val="0"/>
              </a:spcAft>
              <a:buClr>
                <a:srgbClr val="000000"/>
              </a:buClr>
              <a:defRPr/>
            </a:pPr>
            <a:r>
              <a:rPr lang="en-GB" altLang="en-US" sz="2000" dirty="0">
                <a:solidFill>
                  <a:srgbClr val="1A1A1A"/>
                </a:solidFill>
                <a:latin typeface="+mn-lt"/>
                <a:cs typeface="Arial" panose="020B0604020202020204" pitchFamily="34" charset="0"/>
              </a:rPr>
              <a:t>However, there are sociologists who point to the downsides of some changes, especially in the last 50 years.</a:t>
            </a:r>
          </a:p>
          <a:p>
            <a:pPr marL="114300" indent="0" eaLnBrk="1" hangingPunct="1">
              <a:spcBef>
                <a:spcPts val="363"/>
              </a:spcBef>
              <a:spcAft>
                <a:spcPct val="0"/>
              </a:spcAft>
              <a:buClr>
                <a:srgbClr val="000000"/>
              </a:buClr>
              <a:buNone/>
              <a:defRPr/>
            </a:pPr>
            <a:endParaRPr lang="en-GB" altLang="en-US" dirty="0">
              <a:latin typeface="Arial" panose="020B0604020202020204" pitchFamily="34" charset="0"/>
              <a:cs typeface="Arial" panose="020B0604020202020204" pitchFamily="34" charset="0"/>
            </a:endParaRPr>
          </a:p>
        </p:txBody>
      </p:sp>
      <p:pic>
        <p:nvPicPr>
          <p:cNvPr id="4098" name="Picture 2" descr="See the source image">
            <a:extLst>
              <a:ext uri="{FF2B5EF4-FFF2-40B4-BE49-F238E27FC236}">
                <a16:creationId xmlns:a16="http://schemas.microsoft.com/office/drawing/2014/main" id="{52A3882E-9ADF-452B-9A75-1C0A5F7CAED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4938" t="16159" r="27408" b="2194"/>
          <a:stretch/>
        </p:blipFill>
        <p:spPr bwMode="auto">
          <a:xfrm>
            <a:off x="4148797" y="3520536"/>
            <a:ext cx="1724466" cy="1661919"/>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9D9220D2-5BF6-48F6-856E-DACCE9995661}"/>
              </a:ext>
            </a:extLst>
          </p:cNvPr>
          <p:cNvPicPr>
            <a:picLocks noChangeAspect="1"/>
          </p:cNvPicPr>
          <p:nvPr/>
        </p:nvPicPr>
        <p:blipFill>
          <a:blip r:embed="rId3"/>
          <a:stretch>
            <a:fillRect/>
          </a:stretch>
        </p:blipFill>
        <p:spPr>
          <a:xfrm>
            <a:off x="8651965" y="955131"/>
            <a:ext cx="2914650" cy="4295775"/>
          </a:xfrm>
          <a:prstGeom prst="rect">
            <a:avLst/>
          </a:prstGeo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a:extLst>
              <a:ext uri="{FF2B5EF4-FFF2-40B4-BE49-F238E27FC236}">
                <a16:creationId xmlns:a16="http://schemas.microsoft.com/office/drawing/2014/main" id="{72B29A78-E5C7-4984-95D4-B9FBDA6B7ACD}"/>
              </a:ext>
            </a:extLst>
          </p:cNvPr>
          <p:cNvSpPr txBox="1">
            <a:spLocks noGrp="1" noChangeArrowheads="1"/>
          </p:cNvSpPr>
          <p:nvPr>
            <p:ph type="title"/>
          </p:nvPr>
        </p:nvSpPr>
        <p:spPr/>
        <p:txBody>
          <a:bodyPr/>
          <a:lstStyle/>
          <a:p>
            <a:pPr eaLnBrk="1" hangingPunct="1">
              <a:spcBef>
                <a:spcPct val="0"/>
              </a:spcBef>
              <a:spcAft>
                <a:spcPct val="0"/>
              </a:spcAft>
            </a:pPr>
            <a:r>
              <a:rPr lang="en-GB" altLang="en-US" sz="2800" b="1" dirty="0">
                <a:solidFill>
                  <a:srgbClr val="1A1A1A"/>
                </a:solidFill>
                <a:latin typeface="+mj-lt"/>
                <a:cs typeface="Arial" panose="020B0604020202020204" pitchFamily="34" charset="0"/>
              </a:rPr>
              <a:t>A Child Centred Society</a:t>
            </a:r>
            <a:br>
              <a:rPr lang="en-GB" altLang="en-US" sz="2800" b="1" dirty="0">
                <a:solidFill>
                  <a:srgbClr val="1A1A1A"/>
                </a:solidFill>
                <a:latin typeface="+mj-lt"/>
                <a:cs typeface="Arial" panose="020B0604020202020204" pitchFamily="34" charset="0"/>
              </a:rPr>
            </a:br>
            <a:endParaRPr lang="en-GB" altLang="en-US" sz="2800" dirty="0">
              <a:latin typeface="+mj-lt"/>
              <a:cs typeface="Arial" panose="020B0604020202020204" pitchFamily="34" charset="0"/>
            </a:endParaRPr>
          </a:p>
        </p:txBody>
      </p:sp>
      <p:sp>
        <p:nvSpPr>
          <p:cNvPr id="50179" name="Text Placeholder 2">
            <a:extLst>
              <a:ext uri="{FF2B5EF4-FFF2-40B4-BE49-F238E27FC236}">
                <a16:creationId xmlns:a16="http://schemas.microsoft.com/office/drawing/2014/main" id="{CA866CC3-5F92-482A-AFC2-F7DB580FCC85}"/>
              </a:ext>
            </a:extLst>
          </p:cNvPr>
          <p:cNvSpPr txBox="1">
            <a:spLocks noGrp="1" noChangeArrowheads="1"/>
          </p:cNvSpPr>
          <p:nvPr>
            <p:ph type="body" idx="1"/>
          </p:nvPr>
        </p:nvSpPr>
        <p:spPr>
          <a:xfrm>
            <a:off x="175846" y="1417639"/>
            <a:ext cx="11580725" cy="4098926"/>
          </a:xfrm>
        </p:spPr>
        <p:txBody>
          <a:bodyPr/>
          <a:lstStyle/>
          <a:p>
            <a:pPr eaLnBrk="1" hangingPunct="1">
              <a:spcBef>
                <a:spcPts val="363"/>
              </a:spcBef>
              <a:spcAft>
                <a:spcPct val="0"/>
              </a:spcAft>
              <a:buClr>
                <a:srgbClr val="000000"/>
              </a:buClr>
            </a:pPr>
            <a:r>
              <a:rPr lang="en-GB" altLang="en-US" sz="2000" dirty="0">
                <a:solidFill>
                  <a:srgbClr val="1A1A1A"/>
                </a:solidFill>
                <a:latin typeface="+mj-lt"/>
                <a:cs typeface="Arial" panose="020B0604020202020204" pitchFamily="34" charset="0"/>
              </a:rPr>
              <a:t>Changes such as those outlined above seem to suggest that our society has become more child centred over the last century or so, with children occupying a more central role than ever, with more money and time being spend on them than ever, and with children being the ‘primary concern’ of many public services and often the sole thing that gives meaning to the lives of many parents.</a:t>
            </a:r>
          </a:p>
          <a:p>
            <a:pPr eaLnBrk="1" hangingPunct="1">
              <a:spcBef>
                <a:spcPts val="363"/>
              </a:spcBef>
              <a:spcAft>
                <a:spcPct val="0"/>
              </a:spcAft>
              <a:buClr>
                <a:srgbClr val="000000"/>
              </a:buClr>
            </a:pPr>
            <a:r>
              <a:rPr lang="en-GB" altLang="en-US" sz="2000" dirty="0">
                <a:solidFill>
                  <a:srgbClr val="1A1A1A"/>
                </a:solidFill>
                <a:latin typeface="+mj-lt"/>
                <a:cs typeface="Arial" panose="020B0604020202020204" pitchFamily="34" charset="0"/>
              </a:rPr>
              <a:t>According to Cunningham (2006) the child centred society has three main features (which is another way of summarising what’s above)</a:t>
            </a:r>
          </a:p>
          <a:p>
            <a:pPr eaLnBrk="1" hangingPunct="1">
              <a:spcBef>
                <a:spcPts val="363"/>
              </a:spcBef>
              <a:spcAft>
                <a:spcPct val="0"/>
              </a:spcAft>
              <a:buClr>
                <a:srgbClr val="000000"/>
              </a:buClr>
              <a:buFont typeface="Arial" panose="020B0604020202020204" pitchFamily="34" charset="0"/>
              <a:buAutoNum type="arabicPeriod"/>
            </a:pPr>
            <a:r>
              <a:rPr lang="en-GB" altLang="en-US" sz="2000" dirty="0">
                <a:solidFill>
                  <a:srgbClr val="1A1A1A"/>
                </a:solidFill>
                <a:latin typeface="+mj-lt"/>
                <a:cs typeface="Arial" panose="020B0604020202020204" pitchFamily="34" charset="0"/>
              </a:rPr>
              <a:t>Childhood is regarded as the opposite of adulthood – children in particular are viewed as being in need of protection from the adult world.</a:t>
            </a:r>
          </a:p>
          <a:p>
            <a:pPr eaLnBrk="1" hangingPunct="1">
              <a:spcBef>
                <a:spcPts val="363"/>
              </a:spcBef>
              <a:spcAft>
                <a:spcPct val="0"/>
              </a:spcAft>
              <a:buClr>
                <a:srgbClr val="000000"/>
              </a:buClr>
              <a:buFont typeface="Arial" panose="020B0604020202020204" pitchFamily="34" charset="0"/>
              <a:buAutoNum type="arabicPeriod"/>
            </a:pPr>
            <a:r>
              <a:rPr lang="en-GB" altLang="en-US" sz="2000" dirty="0">
                <a:solidFill>
                  <a:srgbClr val="1A1A1A"/>
                </a:solidFill>
                <a:latin typeface="+mj-lt"/>
                <a:cs typeface="Arial" panose="020B0604020202020204" pitchFamily="34" charset="0"/>
              </a:rPr>
              <a:t>Child and adult worlds are separated – they have different social spaces – playground and school for children, work and pubs for adults.</a:t>
            </a:r>
          </a:p>
          <a:p>
            <a:pPr eaLnBrk="1" hangingPunct="1">
              <a:spcBef>
                <a:spcPts val="363"/>
              </a:spcBef>
              <a:spcAft>
                <a:spcPct val="0"/>
              </a:spcAft>
              <a:buClr>
                <a:srgbClr val="000000"/>
              </a:buClr>
              <a:buFont typeface="Arial" panose="020B0604020202020204" pitchFamily="34" charset="0"/>
              <a:buAutoNum type="arabicPeriod"/>
            </a:pPr>
            <a:r>
              <a:rPr lang="en-GB" altLang="en-US" sz="2000" dirty="0">
                <a:solidFill>
                  <a:srgbClr val="1A1A1A"/>
                </a:solidFill>
                <a:latin typeface="+mj-lt"/>
                <a:cs typeface="Arial" panose="020B0604020202020204" pitchFamily="34" charset="0"/>
              </a:rPr>
              <a:t>Childhood is increasingly associated with rights.</a:t>
            </a:r>
          </a:p>
          <a:p>
            <a:pPr eaLnBrk="1" hangingPunct="1">
              <a:spcBef>
                <a:spcPts val="363"/>
              </a:spcBef>
              <a:spcAft>
                <a:spcPct val="0"/>
              </a:spcAft>
              <a:buClr>
                <a:srgbClr val="000000"/>
              </a:buClr>
            </a:pPr>
            <a:endParaRPr lang="en-GB" altLang="en-US" dirty="0">
              <a:latin typeface="Arial" panose="020B0604020202020204" pitchFamily="34" charset="0"/>
              <a:cs typeface="Arial" panose="020B0604020202020204" pitchFamily="34" charset="0"/>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BFD25771-6537-4653-AC0F-4E19F1526494}"/>
              </a:ext>
            </a:extLst>
          </p:cNvPr>
          <p:cNvSpPr txBox="1">
            <a:spLocks noGrp="1" noChangeArrowheads="1"/>
          </p:cNvSpPr>
          <p:nvPr>
            <p:ph type="title"/>
          </p:nvPr>
        </p:nvSpPr>
        <p:spPr/>
        <p:txBody>
          <a:bodyPr/>
          <a:lstStyle/>
          <a:p>
            <a:pPr>
              <a:spcBef>
                <a:spcPct val="0"/>
              </a:spcBef>
              <a:spcAft>
                <a:spcPct val="0"/>
              </a:spcAft>
            </a:pPr>
            <a:r>
              <a:rPr lang="en-GB" altLang="en-US" sz="3200" b="1" dirty="0">
                <a:latin typeface="Arial" panose="020B0604020202020204" pitchFamily="34" charset="0"/>
                <a:cs typeface="Arial" panose="020B0604020202020204" pitchFamily="34" charset="0"/>
              </a:rPr>
              <a:t>References</a:t>
            </a:r>
          </a:p>
        </p:txBody>
      </p:sp>
      <p:sp>
        <p:nvSpPr>
          <p:cNvPr id="35843" name="Rectangle 3">
            <a:extLst>
              <a:ext uri="{FF2B5EF4-FFF2-40B4-BE49-F238E27FC236}">
                <a16:creationId xmlns:a16="http://schemas.microsoft.com/office/drawing/2014/main" id="{86B5D531-15FB-4C79-B58C-4B22BFDDCC8E}"/>
              </a:ext>
            </a:extLst>
          </p:cNvPr>
          <p:cNvSpPr>
            <a:spLocks noGrp="1" noChangeArrowheads="1"/>
          </p:cNvSpPr>
          <p:nvPr>
            <p:ph type="body" idx="1"/>
          </p:nvPr>
        </p:nvSpPr>
        <p:spPr>
          <a:xfrm>
            <a:off x="246185" y="1600201"/>
            <a:ext cx="11641015" cy="3916363"/>
          </a:xfrm>
        </p:spPr>
        <p:txBody>
          <a:bodyPr>
            <a:normAutofit fontScale="92500" lnSpcReduction="20000"/>
          </a:bodyPr>
          <a:lstStyle/>
          <a:p>
            <a:pPr marL="365760" indent="-256032" fontAlgn="auto">
              <a:buFont typeface="Wingdings 3"/>
              <a:buChar char=""/>
              <a:defRPr/>
            </a:pPr>
            <a:r>
              <a:rPr lang="en-GB" altLang="en-US" sz="1800" dirty="0">
                <a:latin typeface="Times New Roman" pitchFamily="18" charset="0"/>
              </a:rPr>
              <a:t>Britt, R. (2009</a:t>
            </a:r>
            <a:r>
              <a:rPr lang="en-GB" altLang="en-US" sz="1800" i="1" dirty="0">
                <a:latin typeface="Times New Roman" pitchFamily="18" charset="0"/>
              </a:rPr>
              <a:t>) Is Modern Society Ruining Childhood? </a:t>
            </a:r>
            <a:r>
              <a:rPr lang="en-GB" altLang="en-US" sz="1800" dirty="0">
                <a:latin typeface="Times New Roman" pitchFamily="18" charset="0"/>
              </a:rPr>
              <a:t>[online] available at: http://www.livescience.com/7713-modern-society-ruining-childhood-html</a:t>
            </a:r>
          </a:p>
          <a:p>
            <a:pPr marL="365760" indent="-256032" fontAlgn="auto">
              <a:buFont typeface="Wingdings 3"/>
              <a:buChar char=""/>
              <a:defRPr/>
            </a:pPr>
            <a:endParaRPr lang="en-GB" altLang="en-US" sz="1800" dirty="0">
              <a:latin typeface="Times New Roman" pitchFamily="18" charset="0"/>
            </a:endParaRPr>
          </a:p>
          <a:p>
            <a:pPr marL="365760" indent="-256032" fontAlgn="auto">
              <a:buFont typeface="Wingdings 3"/>
              <a:buChar char=""/>
              <a:defRPr/>
            </a:pPr>
            <a:r>
              <a:rPr lang="en-GB" altLang="en-US" sz="1800" dirty="0">
                <a:latin typeface="Times New Roman" pitchFamily="18" charset="0"/>
              </a:rPr>
              <a:t>Cunningham, H. (2006) </a:t>
            </a:r>
            <a:r>
              <a:rPr lang="en-GB" altLang="en-US" sz="1800" i="1" dirty="0">
                <a:latin typeface="Times New Roman" pitchFamily="18" charset="0"/>
              </a:rPr>
              <a:t>The Invention of Childhood</a:t>
            </a:r>
            <a:r>
              <a:rPr lang="en-GB" altLang="en-US" sz="1800" dirty="0">
                <a:latin typeface="Times New Roman" pitchFamily="18" charset="0"/>
              </a:rPr>
              <a:t>, London: BBC Books </a:t>
            </a:r>
          </a:p>
          <a:p>
            <a:pPr marL="365760" indent="-256032" fontAlgn="auto">
              <a:buFont typeface="Wingdings 3"/>
              <a:buChar char=""/>
              <a:defRPr/>
            </a:pPr>
            <a:endParaRPr lang="en-GB" altLang="en-US" sz="1800" dirty="0">
              <a:latin typeface="Times New Roman" pitchFamily="18" charset="0"/>
            </a:endParaRPr>
          </a:p>
          <a:p>
            <a:pPr marL="365760" indent="-256032" fontAlgn="auto">
              <a:buFont typeface="Wingdings 3"/>
              <a:buChar char=""/>
              <a:defRPr/>
            </a:pPr>
            <a:r>
              <a:rPr lang="en-GB" altLang="en-US" sz="1800" dirty="0">
                <a:latin typeface="Times New Roman" pitchFamily="18" charset="0"/>
              </a:rPr>
              <a:t>Kehily, M.J. (2013) Understanding Childhood: A Cross Disciplinary Approach. Milton Keynes: Open University Press</a:t>
            </a:r>
          </a:p>
          <a:p>
            <a:pPr marL="365760" indent="-256032" fontAlgn="auto">
              <a:buNone/>
              <a:defRPr/>
            </a:pPr>
            <a:endParaRPr lang="en-GB" altLang="en-US" sz="1800" dirty="0">
              <a:latin typeface="Times New Roman" pitchFamily="18" charset="0"/>
            </a:endParaRPr>
          </a:p>
          <a:p>
            <a:pPr marL="365760" indent="-256032" fontAlgn="auto">
              <a:buFont typeface="Wingdings 3"/>
              <a:buChar char=""/>
              <a:defRPr/>
            </a:pPr>
            <a:r>
              <a:rPr lang="en-GB" altLang="en-US" sz="1800" dirty="0">
                <a:latin typeface="Times New Roman" pitchFamily="18" charset="0"/>
              </a:rPr>
              <a:t>McDowall Clark, R. (2013) </a:t>
            </a:r>
            <a:r>
              <a:rPr lang="en-GB" altLang="en-US" sz="1800" i="1" dirty="0">
                <a:latin typeface="Times New Roman" pitchFamily="18" charset="0"/>
              </a:rPr>
              <a:t>Childhood in Society for Early Childhood Studies,</a:t>
            </a:r>
            <a:r>
              <a:rPr lang="en-GB" altLang="en-US" sz="1800" dirty="0">
                <a:latin typeface="Times New Roman" pitchFamily="18" charset="0"/>
              </a:rPr>
              <a:t> 2</a:t>
            </a:r>
            <a:r>
              <a:rPr lang="en-GB" altLang="en-US" sz="1800" baseline="30000" dirty="0">
                <a:latin typeface="Times New Roman" pitchFamily="18" charset="0"/>
              </a:rPr>
              <a:t>nd</a:t>
            </a:r>
            <a:r>
              <a:rPr lang="en-GB" altLang="en-US" sz="1800" dirty="0">
                <a:latin typeface="Times New Roman" pitchFamily="18" charset="0"/>
              </a:rPr>
              <a:t> Edition. London: Sage </a:t>
            </a:r>
          </a:p>
          <a:p>
            <a:pPr marL="365760" indent="-256032" fontAlgn="auto">
              <a:buNone/>
              <a:defRPr/>
            </a:pPr>
            <a:endParaRPr lang="en-GB" altLang="en-US" sz="1800" dirty="0">
              <a:latin typeface="Times New Roman" pitchFamily="18" charset="0"/>
            </a:endParaRPr>
          </a:p>
          <a:p>
            <a:pPr marL="365760" indent="-256032" fontAlgn="auto">
              <a:buFont typeface="Wingdings 3"/>
              <a:buChar char=""/>
              <a:defRPr/>
            </a:pPr>
            <a:r>
              <a:rPr lang="en-GB" altLang="en-US" sz="1800" dirty="0">
                <a:latin typeface="Times New Roman" pitchFamily="18" charset="0"/>
              </a:rPr>
              <a:t>Oliver, B. and Pitt, B. (2010) </a:t>
            </a:r>
            <a:r>
              <a:rPr lang="en-GB" altLang="en-US" sz="1800" i="1" dirty="0">
                <a:latin typeface="Times New Roman" pitchFamily="18" charset="0"/>
              </a:rPr>
              <a:t>Working with Children, Young People and Families, </a:t>
            </a:r>
            <a:r>
              <a:rPr lang="en-GB" altLang="en-US" sz="1800" dirty="0">
                <a:latin typeface="Times New Roman" pitchFamily="18" charset="0"/>
              </a:rPr>
              <a:t>Exeter; Learning Matters</a:t>
            </a:r>
          </a:p>
          <a:p>
            <a:pPr marL="365760" indent="-256032" fontAlgn="auto">
              <a:buFont typeface="Wingdings 3"/>
              <a:buChar char=""/>
              <a:defRPr/>
            </a:pPr>
            <a:endParaRPr lang="en-GB" altLang="en-US" sz="1800" dirty="0">
              <a:latin typeface="Times New Roman" pitchFamily="18" charset="0"/>
            </a:endParaRPr>
          </a:p>
          <a:p>
            <a:pPr marL="365760" indent="-256032" fontAlgn="auto">
              <a:buFont typeface="Wingdings 3"/>
              <a:buChar char=""/>
              <a:defRPr/>
            </a:pPr>
            <a:r>
              <a:rPr lang="en-GB" altLang="en-US" sz="1800" dirty="0">
                <a:latin typeface="Times New Roman" pitchFamily="18" charset="0"/>
              </a:rPr>
              <a:t>Pound, L. (2014)  The Historical Background of Early Childhood Care and Education: Influencing Factors. In </a:t>
            </a:r>
            <a:r>
              <a:rPr lang="en-GB" altLang="en-US" sz="1800" dirty="0" err="1">
                <a:latin typeface="Times New Roman" pitchFamily="18" charset="0"/>
              </a:rPr>
              <a:t>Mukherji</a:t>
            </a:r>
            <a:r>
              <a:rPr lang="en-GB" altLang="en-US" sz="1800" dirty="0">
                <a:latin typeface="Times New Roman" pitchFamily="18" charset="0"/>
              </a:rPr>
              <a:t>, P. and Dryden, L. (</a:t>
            </a:r>
            <a:r>
              <a:rPr lang="en-GB" altLang="en-US" sz="1800" dirty="0" err="1">
                <a:latin typeface="Times New Roman" pitchFamily="18" charset="0"/>
              </a:rPr>
              <a:t>Eds</a:t>
            </a:r>
            <a:r>
              <a:rPr lang="en-GB" altLang="en-US" sz="1800" dirty="0">
                <a:latin typeface="Times New Roman" pitchFamily="18" charset="0"/>
              </a:rPr>
              <a:t>) </a:t>
            </a:r>
            <a:r>
              <a:rPr lang="en-GB" altLang="en-US" sz="1800" i="1" dirty="0">
                <a:latin typeface="Times New Roman" pitchFamily="18" charset="0"/>
              </a:rPr>
              <a:t>Foundations of Early Childhood: Principles and Practice. </a:t>
            </a:r>
            <a:r>
              <a:rPr lang="en-GB" altLang="en-US" sz="1800" dirty="0">
                <a:latin typeface="Times New Roman" pitchFamily="18" charset="0"/>
              </a:rPr>
              <a:t>London: Sage</a:t>
            </a:r>
          </a:p>
          <a:p>
            <a:pPr marL="365760" indent="-256032" fontAlgn="auto">
              <a:buNone/>
              <a:defRPr/>
            </a:pPr>
            <a:endParaRPr lang="en-GB" altLang="en-US" sz="1800" dirty="0">
              <a:latin typeface="Times New Roman" pitchFamily="18" charset="0"/>
            </a:endParaRPr>
          </a:p>
          <a:p>
            <a:pPr marL="365760" indent="-256032" fontAlgn="auto">
              <a:buFont typeface="Wingdings 3"/>
              <a:buChar char=""/>
              <a:defRPr/>
            </a:pPr>
            <a:r>
              <a:rPr lang="en-GB" altLang="en-US" sz="1800" dirty="0">
                <a:latin typeface="Times New Roman" pitchFamily="18" charset="0"/>
              </a:rPr>
              <a:t>Wright, H. R. (2015) </a:t>
            </a:r>
            <a:r>
              <a:rPr lang="en-GB" altLang="en-US" sz="1800" i="1" dirty="0">
                <a:latin typeface="Times New Roman" pitchFamily="18" charset="0"/>
              </a:rPr>
              <a:t>The Child in Society. </a:t>
            </a:r>
            <a:r>
              <a:rPr lang="en-GB" altLang="en-US" sz="1800" dirty="0">
                <a:latin typeface="Times New Roman" pitchFamily="18" charset="0"/>
              </a:rPr>
              <a:t>London: Sage</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rgbClr val="000000"/>
      </a:dk1>
      <a:lt1>
        <a:srgbClr val="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1094</TotalTime>
  <Words>2736</Words>
  <Application>Microsoft Office PowerPoint</Application>
  <PresentationFormat>Widescreen</PresentationFormat>
  <Paragraphs>171</Paragraphs>
  <Slides>31</Slides>
  <Notes>0</Notes>
  <HiddenSlides>0</HiddenSlides>
  <MMClips>1</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31</vt:i4>
      </vt:variant>
    </vt:vector>
  </HeadingPairs>
  <TitlesOfParts>
    <vt:vector size="41" baseType="lpstr">
      <vt:lpstr>Arial</vt:lpstr>
      <vt:lpstr>Calibri</vt:lpstr>
      <vt:lpstr>Calibri Light</vt:lpstr>
      <vt:lpstr>Merriweather</vt:lpstr>
      <vt:lpstr>Montserrat</vt:lpstr>
      <vt:lpstr>Open Sans</vt:lpstr>
      <vt:lpstr>Times New Roman</vt:lpstr>
      <vt:lpstr>Wingdings 3</vt:lpstr>
      <vt:lpstr>Office Theme</vt:lpstr>
      <vt:lpstr>20140311PresentationUWTSDTemplate</vt:lpstr>
      <vt:lpstr>Children, Young People and Families  (BMHP5004_LON) Week 3</vt:lpstr>
      <vt:lpstr>Learning objectives </vt:lpstr>
      <vt:lpstr>Major themes in European Constructions of Childhood </vt:lpstr>
      <vt:lpstr>Historical Perspectives of Childhood</vt:lpstr>
      <vt:lpstr>Influential historians of childhood </vt:lpstr>
      <vt:lpstr>PowerPoint Presentation</vt:lpstr>
      <vt:lpstr>Video: History of Childhood</vt:lpstr>
      <vt:lpstr>Historical Context</vt:lpstr>
      <vt:lpstr>Historical Context</vt:lpstr>
      <vt:lpstr>Historical Context</vt:lpstr>
      <vt:lpstr>Historical Context</vt:lpstr>
      <vt:lpstr>Child Labour</vt:lpstr>
      <vt:lpstr>Historical Context</vt:lpstr>
      <vt:lpstr>Childhood in Victorian Times </vt:lpstr>
      <vt:lpstr>Changes to childhood since Victorian Times </vt:lpstr>
      <vt:lpstr>PowerPoint Presentation</vt:lpstr>
      <vt:lpstr>Changes in social attitudes towards children </vt:lpstr>
      <vt:lpstr>Changes to childhood since Victorian Times: A March of Progress?  Exploring different factors  Work  </vt:lpstr>
      <vt:lpstr>Education </vt:lpstr>
      <vt:lpstr>The Medicalisation of childbirth and early childcare </vt:lpstr>
      <vt:lpstr>Legislation excluding children from harmful and dangerous activities </vt:lpstr>
      <vt:lpstr>Children now have more money spent on them than ever </vt:lpstr>
      <vt:lpstr>Parents now spend more time with their children </vt:lpstr>
      <vt:lpstr>Child Welfare </vt:lpstr>
      <vt:lpstr>The ‘rights of the child’ </vt:lpstr>
      <vt:lpstr>PowerPoint Presentation</vt:lpstr>
      <vt:lpstr>PowerPoint Presentation</vt:lpstr>
      <vt:lpstr>Video: United Nations Convention on the Rights of the Child </vt:lpstr>
      <vt:lpstr>PowerPoint Presentation</vt:lpstr>
      <vt:lpstr>A Child Centred Society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bianca sanfilippo</dc:creator>
  <cp:lastModifiedBy>bianca sanfilippo</cp:lastModifiedBy>
  <cp:revision>27</cp:revision>
  <dcterms:created xsi:type="dcterms:W3CDTF">2021-06-28T09:13:22Z</dcterms:created>
  <dcterms:modified xsi:type="dcterms:W3CDTF">2022-07-03T17:09:47Z</dcterms:modified>
</cp:coreProperties>
</file>