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4" autoAdjust="0"/>
    <p:restoredTop sz="94660"/>
  </p:normalViewPr>
  <p:slideViewPr>
    <p:cSldViewPr snapToGrid="0">
      <p:cViewPr>
        <p:scale>
          <a:sx n="93" d="100"/>
          <a:sy n="93" d="100"/>
        </p:scale>
        <p:origin x="22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5090B9-2F6C-4D27-B3B0-6EC75693F8B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F4735B-D52E-4C15-9A55-27E4062FA1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699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F4735B-D52E-4C15-9A55-27E4062FA1D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989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11/19/2025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163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11/19/2025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955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11/19/2025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655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11/19/2025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735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11/19/2025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904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11/19/2025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163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11/19/2025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743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11/19/2025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003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11/19/2025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265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11/19/2025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979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11/19/2025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105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982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distance-learning-centre.co.uk/mos-powerpoint-2016-essentials-course/" TargetMode="External"/><Relationship Id="rId5" Type="http://schemas.openxmlformats.org/officeDocument/2006/relationships/hyperlink" Target="https://nen-global.org/EN/tech.html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E448DB1-4196-18A6-15DA-C72635C1B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pic>
        <p:nvPicPr>
          <p:cNvPr id="14" name="Picture 13" descr="Network with pins">
            <a:extLst>
              <a:ext uri="{FF2B5EF4-FFF2-40B4-BE49-F238E27FC236}">
                <a16:creationId xmlns:a16="http://schemas.microsoft.com/office/drawing/2014/main" id="{BE8F2E8E-0E95-E698-2EC9-FBDA18DB72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413"/>
          <a:stretch>
            <a:fillRect/>
          </a:stretch>
        </p:blipFill>
        <p:spPr>
          <a:xfrm>
            <a:off x="-2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6A10D8F-D463-70E5-239B-17AD65EF4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73183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2FA3E8-BC17-9ADE-0E32-4ACB20B252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257" y="108578"/>
            <a:ext cx="6912141" cy="3823914"/>
          </a:xfrm>
        </p:spPr>
        <p:txBody>
          <a:bodyPr anchor="t">
            <a:normAutofit/>
          </a:bodyPr>
          <a:lstStyle/>
          <a:p>
            <a:pPr algn="l"/>
            <a:r>
              <a:rPr lang="en-GB" sz="6100" u="sng" dirty="0">
                <a:solidFill>
                  <a:srgbClr val="00B0F0"/>
                </a:solidFill>
                <a:latin typeface="Algerian" panose="04020705040A02060702" pitchFamily="82" charset="0"/>
              </a:rPr>
              <a:t>How to insert hyperlinks </a:t>
            </a:r>
            <a:br>
              <a:rPr lang="en-GB" sz="6100" u="sng" dirty="0">
                <a:solidFill>
                  <a:srgbClr val="00B0F0"/>
                </a:solidFill>
                <a:latin typeface="Algerian" panose="04020705040A02060702" pitchFamily="82" charset="0"/>
              </a:rPr>
            </a:br>
            <a:r>
              <a:rPr lang="en-GB" sz="6100" u="sng" dirty="0">
                <a:solidFill>
                  <a:srgbClr val="00B0F0"/>
                </a:solidFill>
                <a:latin typeface="Algerian" panose="04020705040A02060702" pitchFamily="82" charset="0"/>
              </a:rPr>
              <a:t>in a PowerPoint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BEF30C-C38B-22C5-4FE1-7D7AEED6D9BB}"/>
              </a:ext>
            </a:extLst>
          </p:cNvPr>
          <p:cNvSpPr txBox="1"/>
          <p:nvPr/>
        </p:nvSpPr>
        <p:spPr>
          <a:xfrm>
            <a:off x="7692887" y="4340087"/>
            <a:ext cx="3882887" cy="1861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F0AC23-1C29-F6E9-0366-F96AEDB362CC}"/>
              </a:ext>
            </a:extLst>
          </p:cNvPr>
          <p:cNvSpPr txBox="1"/>
          <p:nvPr/>
        </p:nvSpPr>
        <p:spPr>
          <a:xfrm>
            <a:off x="799382" y="3427565"/>
            <a:ext cx="491287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Right-click the selected item and choose “Link” or “Hyperlink "Or go to the </a:t>
            </a:r>
            <a:r>
              <a:rPr lang="en-GB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tab</a:t>
            </a:r>
            <a:r>
              <a:rPr lang="en-GB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ribbon and click “Link”.</a:t>
            </a:r>
          </a:p>
          <a:p>
            <a:pPr algn="ctr"/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GB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your link type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To a website</a:t>
            </a:r>
            <a:r>
              <a:rPr lang="en-US" altLang="en-US" dirty="0">
                <a:solidFill>
                  <a:schemeClr val="bg1"/>
                </a:solidFill>
                <a:latin typeface="Arial" panose="020B0604020202020204" pitchFamily="34" charset="0"/>
              </a:rPr>
              <a:t>: Enter the URL in the “Address” field.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To another slide</a:t>
            </a:r>
            <a:r>
              <a:rPr lang="en-US" altLang="en-US" dirty="0">
                <a:solidFill>
                  <a:schemeClr val="bg1"/>
                </a:solidFill>
                <a:latin typeface="Arial" panose="020B0604020202020204" pitchFamily="34" charset="0"/>
              </a:rPr>
              <a:t>: Click “Place in This Document” and choose the slide.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To an email address</a:t>
            </a:r>
            <a:r>
              <a:rPr lang="en-US" altLang="en-US" dirty="0">
                <a:solidFill>
                  <a:schemeClr val="bg1"/>
                </a:solidFill>
                <a:latin typeface="Arial" panose="020B0604020202020204" pitchFamily="34" charset="0"/>
              </a:rPr>
              <a:t>: Click “Email Address” and enter the address.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To a file</a:t>
            </a:r>
            <a:r>
              <a:rPr lang="en-US" altLang="en-US" dirty="0">
                <a:solidFill>
                  <a:schemeClr val="bg1"/>
                </a:solidFill>
                <a:latin typeface="Arial" panose="020B0604020202020204" pitchFamily="34" charset="0"/>
              </a:rPr>
              <a:t>: Click “Existing File or Web Page” and browse for the file.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4024FC7-A558-1F51-FF9E-0CDC6197560E}"/>
              </a:ext>
            </a:extLst>
          </p:cNvPr>
          <p:cNvSpPr txBox="1"/>
          <p:nvPr/>
        </p:nvSpPr>
        <p:spPr>
          <a:xfrm>
            <a:off x="327614" y="2743210"/>
            <a:ext cx="61840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1" u="sng" dirty="0">
                <a:solidFill>
                  <a:srgbClr val="FF0000"/>
                </a:solidFill>
              </a:rPr>
              <a:t>Highlight</a:t>
            </a:r>
            <a:r>
              <a:rPr lang="en-GB" dirty="0">
                <a:solidFill>
                  <a:schemeClr val="bg1"/>
                </a:solidFill>
              </a:rPr>
              <a:t> the text or click the object (image, shape, etc.) you want to turn into a hyperlink.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D5784FB-908E-5256-E3CB-81FBC399A0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8789" y="3003662"/>
            <a:ext cx="4773189" cy="182723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C728F6D5-398E-DE71-3F69-FE075BC702CA}"/>
              </a:ext>
            </a:extLst>
          </p:cNvPr>
          <p:cNvSpPr txBox="1"/>
          <p:nvPr/>
        </p:nvSpPr>
        <p:spPr>
          <a:xfrm>
            <a:off x="7418789" y="5109519"/>
            <a:ext cx="4595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REF: NEN | National Education Network</a:t>
            </a:r>
            <a:endParaRPr lang="en-GB" b="1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68A171-C4AB-FDB2-3BEC-53C0620725F8}"/>
              </a:ext>
            </a:extLst>
          </p:cNvPr>
          <p:cNvSpPr txBox="1"/>
          <p:nvPr/>
        </p:nvSpPr>
        <p:spPr>
          <a:xfrm>
            <a:off x="7248939" y="5791200"/>
            <a:ext cx="4465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JUBED UDDIN AHMED </a:t>
            </a:r>
          </a:p>
          <a:p>
            <a:r>
              <a:rPr lang="en-GB" dirty="0"/>
              <a:t>Student: 2518996</a:t>
            </a:r>
          </a:p>
        </p:txBody>
      </p:sp>
      <p:pic>
        <p:nvPicPr>
          <p:cNvPr id="4" name="Picture 3">
            <a:hlinkClick r:id="rId6"/>
            <a:extLst>
              <a:ext uri="{FF2B5EF4-FFF2-40B4-BE49-F238E27FC236}">
                <a16:creationId xmlns:a16="http://schemas.microsoft.com/office/drawing/2014/main" id="{09FCE25D-AEFB-B741-4751-EDEB9316A1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006" y="285750"/>
            <a:ext cx="3723860" cy="18619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370F53-E903-646F-4A76-4FD1B24B71E6}"/>
              </a:ext>
            </a:extLst>
          </p:cNvPr>
          <p:cNvSpPr txBox="1"/>
          <p:nvPr/>
        </p:nvSpPr>
        <p:spPr>
          <a:xfrm>
            <a:off x="744912" y="2172953"/>
            <a:ext cx="43317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FF0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Reference: https://www.distance-learning-centre.co.uk/mos-powerpoint-2016-essentials-course/</a:t>
            </a:r>
            <a:endParaRPr lang="en-GB" sz="1000" b="1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52262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153</Words>
  <Application>Microsoft Office PowerPoint</Application>
  <PresentationFormat>Widescreen</PresentationFormat>
  <Paragraphs>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Algerian</vt:lpstr>
      <vt:lpstr>Aptos</vt:lpstr>
      <vt:lpstr>Arial</vt:lpstr>
      <vt:lpstr>Neue Haas Grotesk Text Pro</vt:lpstr>
      <vt:lpstr>VanillaVTI</vt:lpstr>
      <vt:lpstr>How to insert hyperlinks  in a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Jubed Uddin Ahmed (2518996)</dc:creator>
  <cp:lastModifiedBy>Jubed Uddin Ahmed (2518996)</cp:lastModifiedBy>
  <cp:revision>3</cp:revision>
  <dcterms:created xsi:type="dcterms:W3CDTF">2025-11-11T20:47:20Z</dcterms:created>
  <dcterms:modified xsi:type="dcterms:W3CDTF">2025-11-19T12:07:35Z</dcterms:modified>
</cp:coreProperties>
</file>