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97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025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449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852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96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76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857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037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08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668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9283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787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21304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2745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0500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762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13383-0AE1-476F-865D-D761807B5F80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842BB75-26AF-4B8A-BA35-01BD308C6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086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3AF8-33B3-4DD9-A560-3D87919ED8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0" dirty="0"/>
              <a:t/>
            </a:r>
            <a:br>
              <a:rPr lang="en-US" b="0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D056F9-6C91-4418-A0F8-8DD5B40CF0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76252"/>
            <a:ext cx="9144000" cy="1933712"/>
          </a:xfrm>
        </p:spPr>
        <p:txBody>
          <a:bodyPr>
            <a:normAutofit/>
          </a:bodyPr>
          <a:lstStyle/>
          <a:p>
            <a:r>
              <a:rPr lang="en-US" dirty="0" smtClean="0"/>
              <a:t>Student Name- </a:t>
            </a:r>
            <a:r>
              <a:rPr lang="en-US" dirty="0" err="1" smtClean="0"/>
              <a:t>Sayeda</a:t>
            </a:r>
            <a:r>
              <a:rPr lang="en-US" dirty="0" smtClean="0"/>
              <a:t> Laila </a:t>
            </a:r>
            <a:r>
              <a:rPr lang="en-US" dirty="0" err="1" smtClean="0"/>
              <a:t>Yeasmine</a:t>
            </a:r>
            <a:r>
              <a:rPr lang="en-US" dirty="0" smtClean="0"/>
              <a:t> </a:t>
            </a:r>
          </a:p>
          <a:p>
            <a:r>
              <a:rPr lang="en-US" dirty="0" smtClean="0"/>
              <a:t>Student Number - 2119793</a:t>
            </a: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104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80" y="1603193"/>
            <a:ext cx="4096657" cy="2385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1737" y="3204752"/>
            <a:ext cx="3953691" cy="225552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02240" y="0"/>
            <a:ext cx="1889760" cy="151311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5428" y="4685211"/>
            <a:ext cx="4136572" cy="217278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3647" y="-71717"/>
            <a:ext cx="11170024" cy="3451412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07744" y="3514165"/>
            <a:ext cx="8913124" cy="3617336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3718" y="6533"/>
            <a:ext cx="2021924" cy="159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55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7348</TotalTime>
  <Words>10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Wisp</vt:lpstr>
      <vt:lpstr>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COVID19</dc:creator>
  <cp:lastModifiedBy>COVID19</cp:lastModifiedBy>
  <cp:revision>56</cp:revision>
  <dcterms:created xsi:type="dcterms:W3CDTF">2022-12-01T20:03:25Z</dcterms:created>
  <dcterms:modified xsi:type="dcterms:W3CDTF">2023-02-24T01:02:53Z</dcterms:modified>
</cp:coreProperties>
</file>