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sldIdLst>
    <p:sldId id="256" r:id="rId2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2EF36F-5B48-CE64-4D1A-6EDB7A5F0DBF}" v="329" dt="2025-10-23T17:29:59.6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 Alberto Gheorghe (2510294)" userId="S::2510294@student.uwtsd.ac.uk::60427563-5907-49ae-b9c9-c4d2d97d69cd" providerId="AD" clId="Web-{ED2EF36F-5B48-CE64-4D1A-6EDB7A5F0DBF}"/>
    <pc:docChg chg="mod modSld addMainMaster delMainMaster modMainMaster setSldSz">
      <pc:chgData name="Mario Alberto Gheorghe (2510294)" userId="S::2510294@student.uwtsd.ac.uk::60427563-5907-49ae-b9c9-c4d2d97d69cd" providerId="AD" clId="Web-{ED2EF36F-5B48-CE64-4D1A-6EDB7A5F0DBF}" dt="2025-10-23T17:29:59.083" v="204" actId="20577"/>
      <pc:docMkLst>
        <pc:docMk/>
      </pc:docMkLst>
      <pc:sldChg chg="addSp delSp modSp mod setBg modClrScheme chgLayout">
        <pc:chgData name="Mario Alberto Gheorghe (2510294)" userId="S::2510294@student.uwtsd.ac.uk::60427563-5907-49ae-b9c9-c4d2d97d69cd" providerId="AD" clId="Web-{ED2EF36F-5B48-CE64-4D1A-6EDB7A5F0DBF}" dt="2025-10-23T17:29:59.083" v="204" actId="20577"/>
        <pc:sldMkLst>
          <pc:docMk/>
          <pc:sldMk cId="2499791184" sldId="256"/>
        </pc:sldMkLst>
        <pc:spChg chg="del">
          <ac:chgData name="Mario Alberto Gheorghe (2510294)" userId="S::2510294@student.uwtsd.ac.uk::60427563-5907-49ae-b9c9-c4d2d97d69cd" providerId="AD" clId="Web-{ED2EF36F-5B48-CE64-4D1A-6EDB7A5F0DBF}" dt="2025-10-23T16:46:21.441" v="0"/>
          <ac:spMkLst>
            <pc:docMk/>
            <pc:sldMk cId="2499791184" sldId="256"/>
            <ac:spMk id="2" creationId="{00000000-0000-0000-0000-000000000000}"/>
          </ac:spMkLst>
        </pc:spChg>
        <pc:spChg chg="del">
          <ac:chgData name="Mario Alberto Gheorghe (2510294)" userId="S::2510294@student.uwtsd.ac.uk::60427563-5907-49ae-b9c9-c4d2d97d69cd" providerId="AD" clId="Web-{ED2EF36F-5B48-CE64-4D1A-6EDB7A5F0DBF}" dt="2025-10-23T16:46:43.036" v="1"/>
          <ac:spMkLst>
            <pc:docMk/>
            <pc:sldMk cId="2499791184" sldId="256"/>
            <ac:spMk id="3" creationId="{00000000-0000-0000-0000-000000000000}"/>
          </ac:spMkLst>
        </pc:spChg>
        <pc:spChg chg="add del">
          <ac:chgData name="Mario Alberto Gheorghe (2510294)" userId="S::2510294@student.uwtsd.ac.uk::60427563-5907-49ae-b9c9-c4d2d97d69cd" providerId="AD" clId="Web-{ED2EF36F-5B48-CE64-4D1A-6EDB7A5F0DBF}" dt="2025-10-23T16:53:06.851" v="7"/>
          <ac:spMkLst>
            <pc:docMk/>
            <pc:sldMk cId="2499791184" sldId="256"/>
            <ac:spMk id="5" creationId="{0C9A0B3C-06CC-A117-DC3D-012664516117}"/>
          </ac:spMkLst>
        </pc:spChg>
        <pc:spChg chg="add mod">
          <ac:chgData name="Mario Alberto Gheorghe (2510294)" userId="S::2510294@student.uwtsd.ac.uk::60427563-5907-49ae-b9c9-c4d2d97d69cd" providerId="AD" clId="Web-{ED2EF36F-5B48-CE64-4D1A-6EDB7A5F0DBF}" dt="2025-10-23T16:54:37.104" v="35" actId="20577"/>
          <ac:spMkLst>
            <pc:docMk/>
            <pc:sldMk cId="2499791184" sldId="256"/>
            <ac:spMk id="6" creationId="{D6FBABF3-918E-E561-71BD-AD999407CA84}"/>
          </ac:spMkLst>
        </pc:spChg>
        <pc:spChg chg="add">
          <ac:chgData name="Mario Alberto Gheorghe (2510294)" userId="S::2510294@student.uwtsd.ac.uk::60427563-5907-49ae-b9c9-c4d2d97d69cd" providerId="AD" clId="Web-{ED2EF36F-5B48-CE64-4D1A-6EDB7A5F0DBF}" dt="2025-10-23T16:51:29.895" v="5"/>
          <ac:spMkLst>
            <pc:docMk/>
            <pc:sldMk cId="2499791184" sldId="256"/>
            <ac:spMk id="17" creationId="{BD2D4D3D-0943-4A9D-AE30-EEEAF707A340}"/>
          </ac:spMkLst>
        </pc:spChg>
        <pc:spChg chg="add del">
          <ac:chgData name="Mario Alberto Gheorghe (2510294)" userId="S::2510294@student.uwtsd.ac.uk::60427563-5907-49ae-b9c9-c4d2d97d69cd" providerId="AD" clId="Web-{ED2EF36F-5B48-CE64-4D1A-6EDB7A5F0DBF}" dt="2025-10-23T16:55:25.074" v="37"/>
          <ac:spMkLst>
            <pc:docMk/>
            <pc:sldMk cId="2499791184" sldId="256"/>
            <ac:spMk id="18" creationId="{89A5B06B-CBBD-C0D3-5008-08EC61FDE7A8}"/>
          </ac:spMkLst>
        </pc:spChg>
        <pc:spChg chg="add del">
          <ac:chgData name="Mario Alberto Gheorghe (2510294)" userId="S::2510294@student.uwtsd.ac.uk::60427563-5907-49ae-b9c9-c4d2d97d69cd" providerId="AD" clId="Web-{ED2EF36F-5B48-CE64-4D1A-6EDB7A5F0DBF}" dt="2025-10-23T16:51:29.817" v="4"/>
          <ac:spMkLst>
            <pc:docMk/>
            <pc:sldMk cId="2499791184" sldId="256"/>
            <ac:spMk id="19" creationId="{E841E027-8E53-4FEB-8605-2124D85731CA}"/>
          </ac:spMkLst>
        </pc:spChg>
        <pc:spChg chg="add del mod">
          <ac:chgData name="Mario Alberto Gheorghe (2510294)" userId="S::2510294@student.uwtsd.ac.uk::60427563-5907-49ae-b9c9-c4d2d97d69cd" providerId="AD" clId="Web-{ED2EF36F-5B48-CE64-4D1A-6EDB7A5F0DBF}" dt="2025-10-23T16:55:46.950" v="41"/>
          <ac:spMkLst>
            <pc:docMk/>
            <pc:sldMk cId="2499791184" sldId="256"/>
            <ac:spMk id="20" creationId="{66F6A042-4B8B-6F5C-0DFB-46B6EB78610C}"/>
          </ac:spMkLst>
        </pc:spChg>
        <pc:spChg chg="add del">
          <ac:chgData name="Mario Alberto Gheorghe (2510294)" userId="S::2510294@student.uwtsd.ac.uk::60427563-5907-49ae-b9c9-c4d2d97d69cd" providerId="AD" clId="Web-{ED2EF36F-5B48-CE64-4D1A-6EDB7A5F0DBF}" dt="2025-10-23T16:51:29.817" v="4"/>
          <ac:spMkLst>
            <pc:docMk/>
            <pc:sldMk cId="2499791184" sldId="256"/>
            <ac:spMk id="25" creationId="{6B2B96CA-1A36-4632-AB34-AB21755DD66D}"/>
          </ac:spMkLst>
        </pc:spChg>
        <pc:spChg chg="add">
          <ac:chgData name="Mario Alberto Gheorghe (2510294)" userId="S::2510294@student.uwtsd.ac.uk::60427563-5907-49ae-b9c9-c4d2d97d69cd" providerId="AD" clId="Web-{ED2EF36F-5B48-CE64-4D1A-6EDB7A5F0DBF}" dt="2025-10-23T16:51:29.895" v="5"/>
          <ac:spMkLst>
            <pc:docMk/>
            <pc:sldMk cId="2499791184" sldId="256"/>
            <ac:spMk id="29" creationId="{2293296F-4C3A-4530-98F5-F83646ACE913}"/>
          </ac:spMkLst>
        </pc:spChg>
        <pc:spChg chg="add">
          <ac:chgData name="Mario Alberto Gheorghe (2510294)" userId="S::2510294@student.uwtsd.ac.uk::60427563-5907-49ae-b9c9-c4d2d97d69cd" providerId="AD" clId="Web-{ED2EF36F-5B48-CE64-4D1A-6EDB7A5F0DBF}" dt="2025-10-23T16:51:29.895" v="5"/>
          <ac:spMkLst>
            <pc:docMk/>
            <pc:sldMk cId="2499791184" sldId="256"/>
            <ac:spMk id="30" creationId="{CF4BAAF9-937C-4377-A290-970E76D7344B}"/>
          </ac:spMkLst>
        </pc:spChg>
        <pc:spChg chg="add mod">
          <ac:chgData name="Mario Alberto Gheorghe (2510294)" userId="S::2510294@student.uwtsd.ac.uk::60427563-5907-49ae-b9c9-c4d2d97d69cd" providerId="AD" clId="Web-{ED2EF36F-5B48-CE64-4D1A-6EDB7A5F0DBF}" dt="2025-10-23T16:57:22.639" v="71" actId="20577"/>
          <ac:spMkLst>
            <pc:docMk/>
            <pc:sldMk cId="2499791184" sldId="256"/>
            <ac:spMk id="34" creationId="{4031E315-2119-FEF4-A0D9-AD2E21DCD510}"/>
          </ac:spMkLst>
        </pc:spChg>
        <pc:spChg chg="add del">
          <ac:chgData name="Mario Alberto Gheorghe (2510294)" userId="S::2510294@student.uwtsd.ac.uk::60427563-5907-49ae-b9c9-c4d2d97d69cd" providerId="AD" clId="Web-{ED2EF36F-5B48-CE64-4D1A-6EDB7A5F0DBF}" dt="2025-10-23T16:59:21.761" v="73"/>
          <ac:spMkLst>
            <pc:docMk/>
            <pc:sldMk cId="2499791184" sldId="256"/>
            <ac:spMk id="35" creationId="{3493EF33-C114-466F-1743-C2ECC9C480DD}"/>
          </ac:spMkLst>
        </pc:spChg>
        <pc:spChg chg="add mod">
          <ac:chgData name="Mario Alberto Gheorghe (2510294)" userId="S::2510294@student.uwtsd.ac.uk::60427563-5907-49ae-b9c9-c4d2d97d69cd" providerId="AD" clId="Web-{ED2EF36F-5B48-CE64-4D1A-6EDB7A5F0DBF}" dt="2025-10-23T17:07:58.288" v="128" actId="20577"/>
          <ac:spMkLst>
            <pc:docMk/>
            <pc:sldMk cId="2499791184" sldId="256"/>
            <ac:spMk id="36" creationId="{F4252482-CC91-685F-A8E2-909766FE596D}"/>
          </ac:spMkLst>
        </pc:spChg>
        <pc:spChg chg="add mod">
          <ac:chgData name="Mario Alberto Gheorghe (2510294)" userId="S::2510294@student.uwtsd.ac.uk::60427563-5907-49ae-b9c9-c4d2d97d69cd" providerId="AD" clId="Web-{ED2EF36F-5B48-CE64-4D1A-6EDB7A5F0DBF}" dt="2025-10-23T17:29:59.083" v="204" actId="20577"/>
          <ac:spMkLst>
            <pc:docMk/>
            <pc:sldMk cId="2499791184" sldId="256"/>
            <ac:spMk id="39" creationId="{F333FBC8-CE1F-4BFD-6573-9AAC1BC003C4}"/>
          </ac:spMkLst>
        </pc:spChg>
        <pc:grpChg chg="add del">
          <ac:chgData name="Mario Alberto Gheorghe (2510294)" userId="S::2510294@student.uwtsd.ac.uk::60427563-5907-49ae-b9c9-c4d2d97d69cd" providerId="AD" clId="Web-{ED2EF36F-5B48-CE64-4D1A-6EDB7A5F0DBF}" dt="2025-10-23T16:51:29.817" v="4"/>
          <ac:grpSpMkLst>
            <pc:docMk/>
            <pc:sldMk cId="2499791184" sldId="256"/>
            <ac:grpSpMk id="7" creationId="{5ED88E92-14F3-4B58-9E48-1D79E139A89E}"/>
          </ac:grpSpMkLst>
        </pc:grpChg>
        <pc:grpChg chg="add">
          <ac:chgData name="Mario Alberto Gheorghe (2510294)" userId="S::2510294@student.uwtsd.ac.uk::60427563-5907-49ae-b9c9-c4d2d97d69cd" providerId="AD" clId="Web-{ED2EF36F-5B48-CE64-4D1A-6EDB7A5F0DBF}" dt="2025-10-23T16:51:29.895" v="5"/>
          <ac:grpSpMkLst>
            <pc:docMk/>
            <pc:sldMk cId="2499791184" sldId="256"/>
            <ac:grpSpMk id="9" creationId="{3914D2BD-3C47-433D-81FE-DC6C39595F0E}"/>
          </ac:grpSpMkLst>
        </pc:grpChg>
        <pc:grpChg chg="add del">
          <ac:chgData name="Mario Alberto Gheorghe (2510294)" userId="S::2510294@student.uwtsd.ac.uk::60427563-5907-49ae-b9c9-c4d2d97d69cd" providerId="AD" clId="Web-{ED2EF36F-5B48-CE64-4D1A-6EDB7A5F0DBF}" dt="2025-10-23T16:51:29.817" v="4"/>
          <ac:grpSpMkLst>
            <pc:docMk/>
            <pc:sldMk cId="2499791184" sldId="256"/>
            <ac:grpSpMk id="21" creationId="{78AFC7F7-CAFA-40BB-852A-7D9EFC5E3185}"/>
          </ac:grpSpMkLst>
        </pc:grpChg>
        <pc:grpChg chg="add">
          <ac:chgData name="Mario Alberto Gheorghe (2510294)" userId="S::2510294@student.uwtsd.ac.uk::60427563-5907-49ae-b9c9-c4d2d97d69cd" providerId="AD" clId="Web-{ED2EF36F-5B48-CE64-4D1A-6EDB7A5F0DBF}" dt="2025-10-23T16:51:29.895" v="5"/>
          <ac:grpSpMkLst>
            <pc:docMk/>
            <pc:sldMk cId="2499791184" sldId="256"/>
            <ac:grpSpMk id="32" creationId="{4F2716E3-B879-40C1-B917-CE03236C002A}"/>
          </ac:grpSpMkLst>
        </pc:grpChg>
        <pc:picChg chg="add del">
          <ac:chgData name="Mario Alberto Gheorghe (2510294)" userId="S::2510294@student.uwtsd.ac.uk::60427563-5907-49ae-b9c9-c4d2d97d69cd" providerId="AD" clId="Web-{ED2EF36F-5B48-CE64-4D1A-6EDB7A5F0DBF}" dt="2025-10-23T16:51:29.817" v="4"/>
          <ac:picMkLst>
            <pc:docMk/>
            <pc:sldMk cId="2499791184" sldId="256"/>
            <ac:picMk id="4" creationId="{6841AE3A-C31A-3DB7-BEC7-112308CB1EAC}"/>
          </ac:picMkLst>
        </pc:picChg>
        <pc:picChg chg="add mod">
          <ac:chgData name="Mario Alberto Gheorghe (2510294)" userId="S::2510294@student.uwtsd.ac.uk::60427563-5907-49ae-b9c9-c4d2d97d69cd" providerId="AD" clId="Web-{ED2EF36F-5B48-CE64-4D1A-6EDB7A5F0DBF}" dt="2025-10-23T17:24:27.775" v="139" actId="1076"/>
          <ac:picMkLst>
            <pc:docMk/>
            <pc:sldMk cId="2499791184" sldId="256"/>
            <ac:picMk id="31" creationId="{5834C80C-6723-3976-BF41-FDF8CE0BB149}"/>
          </ac:picMkLst>
        </pc:picChg>
        <pc:picChg chg="add del mod modCrop">
          <ac:chgData name="Mario Alberto Gheorghe (2510294)" userId="S::2510294@student.uwtsd.ac.uk::60427563-5907-49ae-b9c9-c4d2d97d69cd" providerId="AD" clId="Web-{ED2EF36F-5B48-CE64-4D1A-6EDB7A5F0DBF}" dt="2025-10-23T17:26:58.140" v="147"/>
          <ac:picMkLst>
            <pc:docMk/>
            <pc:sldMk cId="2499791184" sldId="256"/>
            <ac:picMk id="37" creationId="{BFCD437F-E195-FCBE-6CAD-82951446694D}"/>
          </ac:picMkLst>
        </pc:picChg>
        <pc:picChg chg="add mod">
          <ac:chgData name="Mario Alberto Gheorghe (2510294)" userId="S::2510294@student.uwtsd.ac.uk::60427563-5907-49ae-b9c9-c4d2d97d69cd" providerId="AD" clId="Web-{ED2EF36F-5B48-CE64-4D1A-6EDB7A5F0DBF}" dt="2025-10-23T17:28:10.970" v="152" actId="1076"/>
          <ac:picMkLst>
            <pc:docMk/>
            <pc:sldMk cId="2499791184" sldId="256"/>
            <ac:picMk id="38" creationId="{1409AFA6-3603-FE21-4020-93FFDE76ED32}"/>
          </ac:picMkLst>
        </pc:picChg>
      </pc:sldChg>
      <pc:sldMasterChg chg="modSp add del addSldLayout delSldLayout modSldLayout">
        <pc:chgData name="Mario Alberto Gheorghe (2510294)" userId="S::2510294@student.uwtsd.ac.uk::60427563-5907-49ae-b9c9-c4d2d97d69cd" providerId="AD" clId="Web-{ED2EF36F-5B48-CE64-4D1A-6EDB7A5F0DBF}" dt="2025-10-23T16:51:29.895" v="5"/>
        <pc:sldMasterMkLst>
          <pc:docMk/>
          <pc:sldMasterMk cId="2934950202" sldId="2147483648"/>
        </pc:sldMasterMkLst>
        <pc:spChg chg="mod">
          <ac:chgData name="Mario Alberto Gheorghe (2510294)" userId="S::2510294@student.uwtsd.ac.uk::60427563-5907-49ae-b9c9-c4d2d97d69cd" providerId="AD" clId="Web-{ED2EF36F-5B48-CE64-4D1A-6EDB7A5F0DBF}" dt="2025-10-23T16:48:42.528" v="2"/>
          <ac:spMkLst>
            <pc:docMk/>
            <pc:sldMasterMk cId="2934950202" sldId="2147483648"/>
            <ac:spMk id="2" creationId="{00000000-0000-0000-0000-000000000000}"/>
          </ac:spMkLst>
        </pc:spChg>
        <pc:spChg chg="mod">
          <ac:chgData name="Mario Alberto Gheorghe (2510294)" userId="S::2510294@student.uwtsd.ac.uk::60427563-5907-49ae-b9c9-c4d2d97d69cd" providerId="AD" clId="Web-{ED2EF36F-5B48-CE64-4D1A-6EDB7A5F0DBF}" dt="2025-10-23T16:48:42.528" v="2"/>
          <ac:spMkLst>
            <pc:docMk/>
            <pc:sldMasterMk cId="2934950202" sldId="2147483648"/>
            <ac:spMk id="3" creationId="{00000000-0000-0000-0000-000000000000}"/>
          </ac:spMkLst>
        </pc:spChg>
        <pc:spChg chg="mod">
          <ac:chgData name="Mario Alberto Gheorghe (2510294)" userId="S::2510294@student.uwtsd.ac.uk::60427563-5907-49ae-b9c9-c4d2d97d69cd" providerId="AD" clId="Web-{ED2EF36F-5B48-CE64-4D1A-6EDB7A5F0DBF}" dt="2025-10-23T16:48:42.528" v="2"/>
          <ac:spMkLst>
            <pc:docMk/>
            <pc:sldMasterMk cId="2934950202" sldId="2147483648"/>
            <ac:spMk id="4" creationId="{00000000-0000-0000-0000-000000000000}"/>
          </ac:spMkLst>
        </pc:spChg>
        <pc:spChg chg="mod">
          <ac:chgData name="Mario Alberto Gheorghe (2510294)" userId="S::2510294@student.uwtsd.ac.uk::60427563-5907-49ae-b9c9-c4d2d97d69cd" providerId="AD" clId="Web-{ED2EF36F-5B48-CE64-4D1A-6EDB7A5F0DBF}" dt="2025-10-23T16:48:42.528" v="2"/>
          <ac:spMkLst>
            <pc:docMk/>
            <pc:sldMasterMk cId="2934950202" sldId="2147483648"/>
            <ac:spMk id="5" creationId="{00000000-0000-0000-0000-000000000000}"/>
          </ac:spMkLst>
        </pc:spChg>
        <pc:spChg chg="mod">
          <ac:chgData name="Mario Alberto Gheorghe (2510294)" userId="S::2510294@student.uwtsd.ac.uk::60427563-5907-49ae-b9c9-c4d2d97d69cd" providerId="AD" clId="Web-{ED2EF36F-5B48-CE64-4D1A-6EDB7A5F0DBF}" dt="2025-10-23T16:48:42.528" v="2"/>
          <ac:spMkLst>
            <pc:docMk/>
            <pc:sldMasterMk cId="2934950202" sldId="2147483648"/>
            <ac:spMk id="6" creationId="{00000000-0000-0000-0000-000000000000}"/>
          </ac:spMkLst>
        </pc:spChg>
        <pc:sldLayoutChg chg="modSp add del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934950202" sldId="2147483648"/>
            <pc:sldLayoutMk cId="106736027" sldId="2147483649"/>
          </pc:sldLayoutMkLst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106736027" sldId="2147483649"/>
              <ac:spMk id="2" creationId="{00000000-0000-0000-0000-000000000000}"/>
            </ac:spMkLst>
          </pc:spChg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106736027" sldId="2147483649"/>
              <ac:spMk id="3" creationId="{00000000-0000-0000-0000-000000000000}"/>
            </ac:spMkLst>
          </pc:spChg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934950202" sldId="2147483648"/>
            <pc:sldLayoutMk cId="2792769509" sldId="2147483650"/>
          </pc:sldLayoutMkLst>
        </pc:sldLayoutChg>
        <pc:sldLayoutChg chg="modSp add del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934950202" sldId="2147483648"/>
            <pc:sldLayoutMk cId="2703149142" sldId="2147483651"/>
          </pc:sldLayoutMkLst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2703149142" sldId="2147483651"/>
              <ac:spMk id="2" creationId="{00000000-0000-0000-0000-000000000000}"/>
            </ac:spMkLst>
          </pc:spChg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2703149142" sldId="2147483651"/>
              <ac:spMk id="3" creationId="{00000000-0000-0000-0000-000000000000}"/>
            </ac:spMkLst>
          </pc:spChg>
        </pc:sldLayoutChg>
        <pc:sldLayoutChg chg="modSp add del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934950202" sldId="2147483648"/>
            <pc:sldLayoutMk cId="4139618703" sldId="2147483652"/>
          </pc:sldLayoutMkLst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4139618703" sldId="2147483652"/>
              <ac:spMk id="3" creationId="{00000000-0000-0000-0000-000000000000}"/>
            </ac:spMkLst>
          </pc:spChg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4139618703" sldId="2147483652"/>
              <ac:spMk id="4" creationId="{00000000-0000-0000-0000-000000000000}"/>
            </ac:spMkLst>
          </pc:spChg>
        </pc:sldLayoutChg>
        <pc:sldLayoutChg chg="modSp add del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934950202" sldId="2147483648"/>
            <pc:sldLayoutMk cId="3652911608" sldId="2147483653"/>
          </pc:sldLayoutMkLst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3652911608" sldId="2147483653"/>
              <ac:spMk id="2" creationId="{00000000-0000-0000-0000-000000000000}"/>
            </ac:spMkLst>
          </pc:spChg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3652911608" sldId="2147483653"/>
              <ac:spMk id="3" creationId="{00000000-0000-0000-0000-000000000000}"/>
            </ac:spMkLst>
          </pc:spChg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3652911608" sldId="2147483653"/>
              <ac:spMk id="4" creationId="{00000000-0000-0000-0000-000000000000}"/>
            </ac:spMkLst>
          </pc:spChg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3652911608" sldId="2147483653"/>
              <ac:spMk id="5" creationId="{00000000-0000-0000-0000-000000000000}"/>
            </ac:spMkLst>
          </pc:spChg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3652911608" sldId="2147483653"/>
              <ac:spMk id="6" creationId="{00000000-0000-0000-0000-000000000000}"/>
            </ac:spMkLst>
          </pc:spChg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934950202" sldId="2147483648"/>
            <pc:sldLayoutMk cId="3836998024" sldId="2147483654"/>
          </pc:sldLayoutMkLst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934950202" sldId="2147483648"/>
            <pc:sldLayoutMk cId="1895968748" sldId="2147483655"/>
          </pc:sldLayoutMkLst>
        </pc:sldLayoutChg>
        <pc:sldLayoutChg chg="modSp add del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934950202" sldId="2147483648"/>
            <pc:sldLayoutMk cId="2243803359" sldId="2147483656"/>
          </pc:sldLayoutMkLst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2243803359" sldId="2147483656"/>
              <ac:spMk id="2" creationId="{00000000-0000-0000-0000-000000000000}"/>
            </ac:spMkLst>
          </pc:spChg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2243803359" sldId="2147483656"/>
              <ac:spMk id="3" creationId="{00000000-0000-0000-0000-000000000000}"/>
            </ac:spMkLst>
          </pc:spChg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2243803359" sldId="2147483656"/>
              <ac:spMk id="4" creationId="{00000000-0000-0000-0000-000000000000}"/>
            </ac:spMkLst>
          </pc:spChg>
        </pc:sldLayoutChg>
        <pc:sldLayoutChg chg="modSp add del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934950202" sldId="2147483648"/>
            <pc:sldLayoutMk cId="1525016920" sldId="2147483657"/>
          </pc:sldLayoutMkLst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1525016920" sldId="2147483657"/>
              <ac:spMk id="2" creationId="{00000000-0000-0000-0000-000000000000}"/>
            </ac:spMkLst>
          </pc:spChg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1525016920" sldId="2147483657"/>
              <ac:spMk id="3" creationId="{00000000-0000-0000-0000-000000000000}"/>
            </ac:spMkLst>
          </pc:spChg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1525016920" sldId="2147483657"/>
              <ac:spMk id="4" creationId="{00000000-0000-0000-0000-000000000000}"/>
            </ac:spMkLst>
          </pc:spChg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934950202" sldId="2147483648"/>
            <pc:sldLayoutMk cId="881899748" sldId="2147483658"/>
          </pc:sldLayoutMkLst>
        </pc:sldLayoutChg>
        <pc:sldLayoutChg chg="modSp add del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934950202" sldId="2147483648"/>
            <pc:sldLayoutMk cId="3668357131" sldId="2147483659"/>
          </pc:sldLayoutMkLst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3668357131" sldId="2147483659"/>
              <ac:spMk id="2" creationId="{00000000-0000-0000-0000-000000000000}"/>
            </ac:spMkLst>
          </pc:spChg>
          <pc:spChg chg="mod">
            <ac:chgData name="Mario Alberto Gheorghe (2510294)" userId="S::2510294@student.uwtsd.ac.uk::60427563-5907-49ae-b9c9-c4d2d97d69cd" providerId="AD" clId="Web-{ED2EF36F-5B48-CE64-4D1A-6EDB7A5F0DBF}" dt="2025-10-23T16:48:42.528" v="2"/>
            <ac:spMkLst>
              <pc:docMk/>
              <pc:sldMasterMk cId="2934950202" sldId="2147483648"/>
              <pc:sldLayoutMk cId="3668357131" sldId="2147483659"/>
              <ac:spMk id="3" creationId="{00000000-0000-0000-0000-000000000000}"/>
            </ac:spMkLst>
          </pc:spChg>
        </pc:sldLayoutChg>
      </pc:sldMasterChg>
      <pc:sldMasterChg chg="add addSldLayout">
        <pc:chgData name="Mario Alberto Gheorghe (2510294)" userId="S::2510294@student.uwtsd.ac.uk::60427563-5907-49ae-b9c9-c4d2d97d69cd" providerId="AD" clId="Web-{ED2EF36F-5B48-CE64-4D1A-6EDB7A5F0DBF}" dt="2025-10-23T16:51:29.895" v="5"/>
        <pc:sldMasterMkLst>
          <pc:docMk/>
          <pc:sldMasterMk cId="2633033252" sldId="2147483748"/>
        </pc:sldMasterMkLst>
        <pc:sldLayoutChg chg="add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633033252" sldId="2147483748"/>
            <pc:sldLayoutMk cId="715135604" sldId="2147483737"/>
          </pc:sldLayoutMkLst>
        </pc:sldLayoutChg>
        <pc:sldLayoutChg chg="add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633033252" sldId="2147483748"/>
            <pc:sldLayoutMk cId="2812291491" sldId="2147483738"/>
          </pc:sldLayoutMkLst>
        </pc:sldLayoutChg>
        <pc:sldLayoutChg chg="add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633033252" sldId="2147483748"/>
            <pc:sldLayoutMk cId="163237501" sldId="2147483739"/>
          </pc:sldLayoutMkLst>
        </pc:sldLayoutChg>
        <pc:sldLayoutChg chg="add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633033252" sldId="2147483748"/>
            <pc:sldLayoutMk cId="14197464" sldId="2147483740"/>
          </pc:sldLayoutMkLst>
        </pc:sldLayoutChg>
        <pc:sldLayoutChg chg="add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633033252" sldId="2147483748"/>
            <pc:sldLayoutMk cId="1669162658" sldId="2147483741"/>
          </pc:sldLayoutMkLst>
        </pc:sldLayoutChg>
        <pc:sldLayoutChg chg="add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633033252" sldId="2147483748"/>
            <pc:sldLayoutMk cId="2989010583" sldId="2147483742"/>
          </pc:sldLayoutMkLst>
        </pc:sldLayoutChg>
        <pc:sldLayoutChg chg="add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633033252" sldId="2147483748"/>
            <pc:sldLayoutMk cId="3228930541" sldId="2147483743"/>
          </pc:sldLayoutMkLst>
        </pc:sldLayoutChg>
        <pc:sldLayoutChg chg="add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633033252" sldId="2147483748"/>
            <pc:sldLayoutMk cId="2871851218" sldId="2147483744"/>
          </pc:sldLayoutMkLst>
        </pc:sldLayoutChg>
        <pc:sldLayoutChg chg="add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633033252" sldId="2147483748"/>
            <pc:sldLayoutMk cId="507192658" sldId="2147483745"/>
          </pc:sldLayoutMkLst>
        </pc:sldLayoutChg>
        <pc:sldLayoutChg chg="add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633033252" sldId="2147483748"/>
            <pc:sldLayoutMk cId="3637102724" sldId="2147483746"/>
          </pc:sldLayoutMkLst>
        </pc:sldLayoutChg>
        <pc:sldLayoutChg chg="add">
          <pc:chgData name="Mario Alberto Gheorghe (2510294)" userId="S::2510294@student.uwtsd.ac.uk::60427563-5907-49ae-b9c9-c4d2d97d69cd" providerId="AD" clId="Web-{ED2EF36F-5B48-CE64-4D1A-6EDB7A5F0DBF}" dt="2025-10-23T16:51:29.895" v="5"/>
          <pc:sldLayoutMkLst>
            <pc:docMk/>
            <pc:sldMasterMk cId="2633033252" sldId="2147483748"/>
            <pc:sldLayoutMk cId="409398018" sldId="2147483747"/>
          </pc:sldLayoutMkLst>
        </pc:sldLayoutChg>
      </pc:sldMasterChg>
      <pc:sldMasterChg chg="add del addSldLayout delSldLayout">
        <pc:chgData name="Mario Alberto Gheorghe (2510294)" userId="S::2510294@student.uwtsd.ac.uk::60427563-5907-49ae-b9c9-c4d2d97d69cd" providerId="AD" clId="Web-{ED2EF36F-5B48-CE64-4D1A-6EDB7A5F0DBF}" dt="2025-10-23T16:51:29.817" v="4"/>
        <pc:sldMasterMkLst>
          <pc:docMk/>
          <pc:sldMasterMk cId="3299131013" sldId="2147483761"/>
        </pc:sldMasterMkLst>
        <pc:sldLayoutChg chg="add del">
          <pc:chgData name="Mario Alberto Gheorghe (2510294)" userId="S::2510294@student.uwtsd.ac.uk::60427563-5907-49ae-b9c9-c4d2d97d69cd" providerId="AD" clId="Web-{ED2EF36F-5B48-CE64-4D1A-6EDB7A5F0DBF}" dt="2025-10-23T16:51:29.817" v="4"/>
          <pc:sldLayoutMkLst>
            <pc:docMk/>
            <pc:sldMasterMk cId="3299131013" sldId="2147483761"/>
            <pc:sldLayoutMk cId="2611073691" sldId="2147483750"/>
          </pc:sldLayoutMkLst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17" v="4"/>
          <pc:sldLayoutMkLst>
            <pc:docMk/>
            <pc:sldMasterMk cId="3299131013" sldId="2147483761"/>
            <pc:sldLayoutMk cId="502387822" sldId="2147483751"/>
          </pc:sldLayoutMkLst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17" v="4"/>
          <pc:sldLayoutMkLst>
            <pc:docMk/>
            <pc:sldMasterMk cId="3299131013" sldId="2147483761"/>
            <pc:sldLayoutMk cId="515222938" sldId="2147483752"/>
          </pc:sldLayoutMkLst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17" v="4"/>
          <pc:sldLayoutMkLst>
            <pc:docMk/>
            <pc:sldMasterMk cId="3299131013" sldId="2147483761"/>
            <pc:sldLayoutMk cId="1014695102" sldId="2147483753"/>
          </pc:sldLayoutMkLst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17" v="4"/>
          <pc:sldLayoutMkLst>
            <pc:docMk/>
            <pc:sldMasterMk cId="3299131013" sldId="2147483761"/>
            <pc:sldLayoutMk cId="577252947" sldId="2147483754"/>
          </pc:sldLayoutMkLst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17" v="4"/>
          <pc:sldLayoutMkLst>
            <pc:docMk/>
            <pc:sldMasterMk cId="3299131013" sldId="2147483761"/>
            <pc:sldLayoutMk cId="1723878478" sldId="2147483755"/>
          </pc:sldLayoutMkLst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17" v="4"/>
          <pc:sldLayoutMkLst>
            <pc:docMk/>
            <pc:sldMasterMk cId="3299131013" sldId="2147483761"/>
            <pc:sldLayoutMk cId="1918394178" sldId="2147483756"/>
          </pc:sldLayoutMkLst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17" v="4"/>
          <pc:sldLayoutMkLst>
            <pc:docMk/>
            <pc:sldMasterMk cId="3299131013" sldId="2147483761"/>
            <pc:sldLayoutMk cId="3410847178" sldId="2147483757"/>
          </pc:sldLayoutMkLst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17" v="4"/>
          <pc:sldLayoutMkLst>
            <pc:docMk/>
            <pc:sldMasterMk cId="3299131013" sldId="2147483761"/>
            <pc:sldLayoutMk cId="80302027" sldId="2147483758"/>
          </pc:sldLayoutMkLst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17" v="4"/>
          <pc:sldLayoutMkLst>
            <pc:docMk/>
            <pc:sldMasterMk cId="3299131013" sldId="2147483761"/>
            <pc:sldLayoutMk cId="546222323" sldId="2147483759"/>
          </pc:sldLayoutMkLst>
        </pc:sldLayoutChg>
        <pc:sldLayoutChg chg="add del">
          <pc:chgData name="Mario Alberto Gheorghe (2510294)" userId="S::2510294@student.uwtsd.ac.uk::60427563-5907-49ae-b9c9-c4d2d97d69cd" providerId="AD" clId="Web-{ED2EF36F-5B48-CE64-4D1A-6EDB7A5F0DBF}" dt="2025-10-23T16:51:29.817" v="4"/>
          <pc:sldLayoutMkLst>
            <pc:docMk/>
            <pc:sldMasterMk cId="3299131013" sldId="2147483761"/>
            <pc:sldLayoutMk cId="4006009463" sldId="214748376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192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102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10/23/2025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98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10/23/2025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135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10/23/2025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291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10/23/2025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930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10/23/2025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37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10/23/2025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7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10/23/2025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162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010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10/23/2025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851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10/23/2025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033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37" r:id="rId4"/>
    <p:sldLayoutId id="2147483738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D2D4D3D-0943-4A9D-AE30-EEEAF707A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" y="0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18">
            <a:extLst>
              <a:ext uri="{FF2B5EF4-FFF2-40B4-BE49-F238E27FC236}">
                <a16:creationId xmlns:a16="http://schemas.microsoft.com/office/drawing/2014/main" id="{CF4BAAF9-937C-4377-A290-970E76D73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1" name="Picture 1" descr="A blue abstract watercolor pattern on a white background">
            <a:extLst>
              <a:ext uri="{FF2B5EF4-FFF2-40B4-BE49-F238E27FC236}">
                <a16:creationId xmlns:a16="http://schemas.microsoft.com/office/drawing/2014/main" id="{5834C80C-6723-3976-BF41-FDF8CE0BB1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05" r="-2" b="-2"/>
          <a:stretch>
            <a:fillRect/>
          </a:stretch>
        </p:blipFill>
        <p:spPr>
          <a:xfrm>
            <a:off x="20" y="-451174"/>
            <a:ext cx="12191980" cy="6857990"/>
          </a:xfrm>
          <a:prstGeom prst="rect">
            <a:avLst/>
          </a:prstGeom>
        </p:spPr>
      </p:pic>
      <p:grpSp>
        <p:nvGrpSpPr>
          <p:cNvPr id="32" name="Group 20">
            <a:extLst>
              <a:ext uri="{FF2B5EF4-FFF2-40B4-BE49-F238E27FC236}">
                <a16:creationId xmlns:a16="http://schemas.microsoft.com/office/drawing/2014/main" id="{4F2716E3-B879-40C1-B917-CE03236C0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8366" y="87"/>
            <a:ext cx="10933011" cy="6864710"/>
            <a:chOff x="628366" y="87"/>
            <a:chExt cx="10933011" cy="6864710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E19FBBC-2CB2-4D18-A393-E68DDC3E2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1282750" y="3429044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0DA00A7-2CBD-4169-B350-9FCA2E225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6688336" y="3429043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7E60FEE-F5CD-4837-AF8B-7E8BCE8FBB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28366" y="3413532"/>
              <a:ext cx="2585819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Graphic 11">
              <a:extLst>
                <a:ext uri="{FF2B5EF4-FFF2-40B4-BE49-F238E27FC236}">
                  <a16:creationId xmlns:a16="http://schemas.microsoft.com/office/drawing/2014/main" id="{6892A2D1-B030-49A8-833D-21DE629081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2063" y="702002"/>
              <a:ext cx="5759819" cy="6155995"/>
            </a:xfrm>
            <a:custGeom>
              <a:avLst/>
              <a:gdLst>
                <a:gd name="connsiteX0" fmla="*/ 0 w 4320540"/>
                <a:gd name="connsiteY0" fmla="*/ 4617720 h 4617719"/>
                <a:gd name="connsiteX1" fmla="*/ 0 w 4320540"/>
                <a:gd name="connsiteY1" fmla="*/ 4268439 h 4617719"/>
                <a:gd name="connsiteX2" fmla="*/ 0 w 4320540"/>
                <a:gd name="connsiteY2" fmla="*/ 2052352 h 4617719"/>
                <a:gd name="connsiteX3" fmla="*/ 2160270 w 4320540"/>
                <a:gd name="connsiteY3" fmla="*/ 0 h 4617719"/>
                <a:gd name="connsiteX4" fmla="*/ 2160270 w 4320540"/>
                <a:gd name="connsiteY4" fmla="*/ 0 h 4617719"/>
                <a:gd name="connsiteX5" fmla="*/ 4320540 w 4320540"/>
                <a:gd name="connsiteY5" fmla="*/ 2052352 h 4617719"/>
                <a:gd name="connsiteX6" fmla="*/ 4320540 w 4320540"/>
                <a:gd name="connsiteY6" fmla="*/ 2782443 h 4617719"/>
                <a:gd name="connsiteX7" fmla="*/ 4320540 w 4320540"/>
                <a:gd name="connsiteY7" fmla="*/ 4617720 h 461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0540" h="4617719">
                  <a:moveTo>
                    <a:pt x="0" y="4617720"/>
                  </a:moveTo>
                  <a:lnTo>
                    <a:pt x="0" y="4268439"/>
                  </a:lnTo>
                  <a:lnTo>
                    <a:pt x="0" y="2052352"/>
                  </a:lnTo>
                  <a:cubicBezTo>
                    <a:pt x="0" y="918877"/>
                    <a:pt x="967169" y="0"/>
                    <a:pt x="2160270" y="0"/>
                  </a:cubicBezTo>
                  <a:lnTo>
                    <a:pt x="2160270" y="0"/>
                  </a:lnTo>
                  <a:cubicBezTo>
                    <a:pt x="3353372" y="0"/>
                    <a:pt x="4320540" y="918877"/>
                    <a:pt x="4320540" y="2052352"/>
                  </a:cubicBezTo>
                  <a:lnTo>
                    <a:pt x="4320540" y="2782443"/>
                  </a:lnTo>
                  <a:lnTo>
                    <a:pt x="4320540" y="4617720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2152EF3-88AF-4A96-A74D-68D27CDE5B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74010" y="3413529"/>
              <a:ext cx="258736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15249CB-DFF9-4D9C-B2A6-516C7A38EE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2421" y="3435841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50A326C-E31C-495D-ACB9-252ABAE71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6164" y="3435428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CasetăText 5">
            <a:extLst>
              <a:ext uri="{FF2B5EF4-FFF2-40B4-BE49-F238E27FC236}">
                <a16:creationId xmlns:a16="http://schemas.microsoft.com/office/drawing/2014/main" id="{D6FBABF3-918E-E561-71BD-AD999407CA84}"/>
              </a:ext>
            </a:extLst>
          </p:cNvPr>
          <p:cNvSpPr txBox="1"/>
          <p:nvPr/>
        </p:nvSpPr>
        <p:spPr>
          <a:xfrm>
            <a:off x="4061492" y="664379"/>
            <a:ext cx="299597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2400" b="1" err="1">
                <a:solidFill>
                  <a:srgbClr val="FFC000"/>
                </a:solidFill>
                <a:latin typeface="Broadway"/>
              </a:rPr>
              <a:t>How</a:t>
            </a:r>
            <a:r>
              <a:rPr lang="ro-RO" sz="2400" b="1" dirty="0">
                <a:solidFill>
                  <a:srgbClr val="FFC000"/>
                </a:solidFill>
                <a:latin typeface="Broadway"/>
              </a:rPr>
              <a:t> </a:t>
            </a:r>
            <a:r>
              <a:rPr lang="ro-RO" sz="2400" b="1" err="1">
                <a:solidFill>
                  <a:srgbClr val="FFC000"/>
                </a:solidFill>
                <a:latin typeface="Broadway"/>
              </a:rPr>
              <a:t>to</a:t>
            </a:r>
            <a:r>
              <a:rPr lang="ro-RO" sz="2400" b="1" dirty="0">
                <a:solidFill>
                  <a:srgbClr val="FFC000"/>
                </a:solidFill>
                <a:latin typeface="Broadway"/>
              </a:rPr>
              <a:t> create a </a:t>
            </a:r>
            <a:r>
              <a:rPr lang="ro-RO" sz="2400" b="1" err="1">
                <a:solidFill>
                  <a:srgbClr val="FFC000"/>
                </a:solidFill>
                <a:latin typeface="Broadway"/>
              </a:rPr>
              <a:t>Chart</a:t>
            </a:r>
            <a:r>
              <a:rPr lang="ro-RO" sz="2400" b="1" dirty="0">
                <a:solidFill>
                  <a:srgbClr val="FFC000"/>
                </a:solidFill>
                <a:latin typeface="Broadway"/>
              </a:rPr>
              <a:t> in Excel</a:t>
            </a:r>
          </a:p>
        </p:txBody>
      </p:sp>
      <p:sp>
        <p:nvSpPr>
          <p:cNvPr id="34" name="CasetăText 33">
            <a:extLst>
              <a:ext uri="{FF2B5EF4-FFF2-40B4-BE49-F238E27FC236}">
                <a16:creationId xmlns:a16="http://schemas.microsoft.com/office/drawing/2014/main" id="{4031E315-2119-FEF4-A0D9-AD2E21DCD510}"/>
              </a:ext>
            </a:extLst>
          </p:cNvPr>
          <p:cNvSpPr txBox="1"/>
          <p:nvPr/>
        </p:nvSpPr>
        <p:spPr>
          <a:xfrm>
            <a:off x="3284293" y="1592004"/>
            <a:ext cx="49765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i="1" u="sng" dirty="0">
                <a:latin typeface="Calibri"/>
                <a:ea typeface="Calibri"/>
                <a:cs typeface="Calibri"/>
              </a:rPr>
              <a:t>Step </a:t>
            </a:r>
            <a:r>
              <a:rPr lang="ro-RO" i="1" u="sng" err="1">
                <a:latin typeface="Calibri"/>
                <a:ea typeface="Calibri"/>
                <a:cs typeface="Calibri"/>
              </a:rPr>
              <a:t>by</a:t>
            </a:r>
            <a:r>
              <a:rPr lang="ro-RO" i="1" u="sng" dirty="0">
                <a:latin typeface="Calibri"/>
                <a:ea typeface="Calibri"/>
                <a:cs typeface="Calibri"/>
              </a:rPr>
              <a:t> step </a:t>
            </a:r>
            <a:r>
              <a:rPr lang="ro-RO" i="1" u="sng" err="1">
                <a:latin typeface="Calibri"/>
                <a:ea typeface="Calibri"/>
                <a:cs typeface="Calibri"/>
              </a:rPr>
              <a:t>guide</a:t>
            </a:r>
            <a:r>
              <a:rPr lang="ro-RO" i="1" u="sng" dirty="0">
                <a:latin typeface="Calibri"/>
                <a:ea typeface="Calibri"/>
                <a:cs typeface="Calibri"/>
              </a:rPr>
              <a:t> for </a:t>
            </a:r>
            <a:r>
              <a:rPr lang="ro-RO" i="1" u="sng" err="1">
                <a:latin typeface="Calibri"/>
                <a:ea typeface="Calibri"/>
                <a:cs typeface="Calibri"/>
              </a:rPr>
              <a:t>workplace</a:t>
            </a:r>
            <a:r>
              <a:rPr lang="ro-RO" i="1" u="sng" dirty="0">
                <a:latin typeface="Calibri"/>
                <a:ea typeface="Calibri"/>
                <a:cs typeface="Calibri"/>
              </a:rPr>
              <a:t> </a:t>
            </a:r>
            <a:r>
              <a:rPr lang="ro-RO" i="1" u="sng" err="1">
                <a:latin typeface="Calibri"/>
                <a:ea typeface="Calibri"/>
                <a:cs typeface="Calibri"/>
              </a:rPr>
              <a:t>reports</a:t>
            </a:r>
            <a:endParaRPr lang="ro-RO" i="1" u="sng" dirty="0">
              <a:latin typeface="Calibri"/>
              <a:ea typeface="Calibri"/>
              <a:cs typeface="Calibri"/>
            </a:endParaRPr>
          </a:p>
        </p:txBody>
      </p:sp>
      <p:sp>
        <p:nvSpPr>
          <p:cNvPr id="36" name="CasetăText 35">
            <a:extLst>
              <a:ext uri="{FF2B5EF4-FFF2-40B4-BE49-F238E27FC236}">
                <a16:creationId xmlns:a16="http://schemas.microsoft.com/office/drawing/2014/main" id="{F4252482-CC91-685F-A8E2-909766FE596D}"/>
              </a:ext>
            </a:extLst>
          </p:cNvPr>
          <p:cNvSpPr txBox="1"/>
          <p:nvPr/>
        </p:nvSpPr>
        <p:spPr>
          <a:xfrm>
            <a:off x="15106" y="1963038"/>
            <a:ext cx="4941287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1600" dirty="0">
                <a:solidFill>
                  <a:srgbClr val="FFC000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Step 1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– Prepare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your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data Open Excel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and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type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your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data in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columns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.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Use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the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first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row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for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headings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(e.g., “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Month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”, “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Sales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”).</a:t>
            </a:r>
          </a:p>
          <a:p>
            <a:endParaRPr lang="ro-RO" sz="1600" dirty="0">
              <a:solidFill>
                <a:schemeClr val="bg1"/>
              </a:solidFill>
              <a:highlight>
                <a:srgbClr val="000000"/>
              </a:highlight>
              <a:latin typeface="Broadway"/>
              <a:ea typeface="Roboto"/>
              <a:cs typeface="Roboto"/>
            </a:endParaRPr>
          </a:p>
          <a:p>
            <a:r>
              <a:rPr lang="ro-RO" sz="1600" dirty="0">
                <a:solidFill>
                  <a:srgbClr val="FFC000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 Step 2 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– Select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the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data Click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and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drag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to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select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your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table,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including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headings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. </a:t>
            </a:r>
          </a:p>
          <a:p>
            <a:endParaRPr lang="ro-RO" sz="1600" dirty="0">
              <a:solidFill>
                <a:schemeClr val="bg1"/>
              </a:solidFill>
              <a:highlight>
                <a:srgbClr val="000000"/>
              </a:highlight>
              <a:latin typeface="Broadway"/>
              <a:ea typeface="Roboto"/>
              <a:cs typeface="Roboto"/>
            </a:endParaRPr>
          </a:p>
          <a:p>
            <a:r>
              <a:rPr lang="ro-RO" sz="1600" dirty="0">
                <a:solidFill>
                  <a:srgbClr val="FFC000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Step 3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– Insert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the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chart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Go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to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Insert →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Charts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and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choose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a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chart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type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: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Column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, Line,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Pie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, etc. </a:t>
            </a:r>
          </a:p>
          <a:p>
            <a:endParaRPr lang="ro-RO" sz="1600" dirty="0">
              <a:solidFill>
                <a:schemeClr val="bg1"/>
              </a:solidFill>
              <a:highlight>
                <a:srgbClr val="000000"/>
              </a:highlight>
              <a:latin typeface="Broadway"/>
              <a:ea typeface="Roboto"/>
              <a:cs typeface="Roboto"/>
            </a:endParaRPr>
          </a:p>
          <a:p>
            <a:r>
              <a:rPr lang="ro-RO" sz="1600" dirty="0">
                <a:solidFill>
                  <a:srgbClr val="FFC000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Step 4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–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Customize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the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chart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Use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the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Chart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Design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and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Format tabs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to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add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titles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,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labels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,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and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colors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.</a:t>
            </a:r>
          </a:p>
          <a:p>
            <a:endParaRPr lang="ro-RO" sz="1600" dirty="0">
              <a:solidFill>
                <a:schemeClr val="bg1"/>
              </a:solidFill>
              <a:highlight>
                <a:srgbClr val="000000"/>
              </a:highlight>
              <a:latin typeface="Broadway"/>
              <a:ea typeface="Roboto"/>
              <a:cs typeface="Roboto"/>
            </a:endParaRPr>
          </a:p>
          <a:p>
            <a:r>
              <a:rPr lang="ro-RO" sz="1600" dirty="0">
                <a:solidFill>
                  <a:srgbClr val="FFC000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 Step 5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–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Save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and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share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Save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your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Excel file, or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copy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the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chart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into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your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 report or </a:t>
            </a:r>
            <a:r>
              <a:rPr lang="ro-RO" sz="1600" err="1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presentation</a:t>
            </a:r>
            <a:r>
              <a:rPr lang="ro-RO" sz="1600" dirty="0">
                <a:solidFill>
                  <a:schemeClr val="bg1"/>
                </a:solidFill>
                <a:highlight>
                  <a:srgbClr val="000000"/>
                </a:highlight>
                <a:latin typeface="Broadway"/>
                <a:ea typeface="Roboto"/>
                <a:cs typeface="Roboto"/>
              </a:rPr>
              <a:t>.</a:t>
            </a:r>
            <a:endParaRPr lang="ro-RO" sz="1600">
              <a:solidFill>
                <a:schemeClr val="bg1"/>
              </a:solidFill>
              <a:highlight>
                <a:srgbClr val="000000"/>
              </a:highlight>
              <a:latin typeface="Broadway"/>
            </a:endParaRPr>
          </a:p>
          <a:p>
            <a:br>
              <a:rPr lang="en-US" dirty="0"/>
            </a:br>
            <a:endParaRPr lang="en-US" sz="1600">
              <a:solidFill>
                <a:schemeClr val="bg1"/>
              </a:solidFill>
              <a:highlight>
                <a:srgbClr val="000000"/>
              </a:highlight>
            </a:endParaRPr>
          </a:p>
          <a:p>
            <a:pPr algn="l"/>
            <a:endParaRPr lang="ro-RO" sz="1600" dirty="0">
              <a:solidFill>
                <a:schemeClr val="bg1"/>
              </a:solidFill>
            </a:endParaRPr>
          </a:p>
        </p:txBody>
      </p:sp>
      <p:pic>
        <p:nvPicPr>
          <p:cNvPr id="38" name="Imagine 37" descr="O imagine care conține text, captură de ecran, număr, software&#10;&#10;Conținutul generat de inteligența artificială poate fi incorect.">
            <a:extLst>
              <a:ext uri="{FF2B5EF4-FFF2-40B4-BE49-F238E27FC236}">
                <a16:creationId xmlns:a16="http://schemas.microsoft.com/office/drawing/2014/main" id="{1409AFA6-3603-FE21-4020-93FFDE76ED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4969" y="1956636"/>
            <a:ext cx="5056272" cy="2653966"/>
          </a:xfrm>
          <a:prstGeom prst="rect">
            <a:avLst/>
          </a:prstGeom>
        </p:spPr>
      </p:pic>
      <p:sp>
        <p:nvSpPr>
          <p:cNvPr id="39" name="CasetăText 38">
            <a:extLst>
              <a:ext uri="{FF2B5EF4-FFF2-40B4-BE49-F238E27FC236}">
                <a16:creationId xmlns:a16="http://schemas.microsoft.com/office/drawing/2014/main" id="{F333FBC8-CE1F-4BFD-6573-9AAC1BC003C4}"/>
              </a:ext>
            </a:extLst>
          </p:cNvPr>
          <p:cNvSpPr txBox="1"/>
          <p:nvPr/>
        </p:nvSpPr>
        <p:spPr>
          <a:xfrm>
            <a:off x="6179987" y="5227291"/>
            <a:ext cx="477601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 err="1"/>
              <a:t>Created</a:t>
            </a:r>
            <a:r>
              <a:rPr lang="ro-RO" dirty="0"/>
              <a:t> </a:t>
            </a:r>
            <a:r>
              <a:rPr lang="ro-RO" dirty="0" err="1"/>
              <a:t>by</a:t>
            </a:r>
            <a:r>
              <a:rPr lang="ro-RO" dirty="0"/>
              <a:t> : Mario Alberto Gheorghe </a:t>
            </a:r>
          </a:p>
          <a:p>
            <a:r>
              <a:rPr lang="ro-RO" dirty="0"/>
              <a:t>Student </a:t>
            </a:r>
            <a:r>
              <a:rPr lang="ro-RO" dirty="0" err="1"/>
              <a:t>id</a:t>
            </a:r>
            <a:r>
              <a:rPr lang="ro-RO" dirty="0"/>
              <a:t>: 2510294</a:t>
            </a:r>
          </a:p>
          <a:p>
            <a:r>
              <a:rPr lang="ro-RO" dirty="0"/>
              <a:t>23.Oct.2025</a:t>
            </a:r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Custom 42">
      <a:dk1>
        <a:sysClr val="windowText" lastClr="000000"/>
      </a:dk1>
      <a:lt1>
        <a:sysClr val="window" lastClr="FFFFFF"/>
      </a:lt1>
      <a:dk2>
        <a:srgbClr val="642626"/>
      </a:dk2>
      <a:lt2>
        <a:srgbClr val="F3F0E9"/>
      </a:lt2>
      <a:accent1>
        <a:srgbClr val="556D6F"/>
      </a:accent1>
      <a:accent2>
        <a:srgbClr val="C05050"/>
      </a:accent2>
      <a:accent3>
        <a:srgbClr val="BF873A"/>
      </a:accent3>
      <a:accent4>
        <a:srgbClr val="D8897E"/>
      </a:accent4>
      <a:accent5>
        <a:srgbClr val="A4976B"/>
      </a:accent5>
      <a:accent6>
        <a:srgbClr val="D49D8C"/>
      </a:accent6>
      <a:hlink>
        <a:srgbClr val="D13D6E"/>
      </a:hlink>
      <a:folHlink>
        <a:srgbClr val="6C9D92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Ecran lat</PresentationFormat>
  <Paragraphs>0</Paragraphs>
  <Slides>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ArchVTI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87</cp:revision>
  <dcterms:created xsi:type="dcterms:W3CDTF">2025-10-23T16:44:52Z</dcterms:created>
  <dcterms:modified xsi:type="dcterms:W3CDTF">2025-10-23T17:30:03Z</dcterms:modified>
</cp:coreProperties>
</file>