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1" r:id="rId2"/>
    <p:sldId id="2562" r:id="rId3"/>
    <p:sldId id="2563" r:id="rId4"/>
    <p:sldId id="2564" r:id="rId5"/>
    <p:sldId id="2565" r:id="rId6"/>
    <p:sldId id="2566" r:id="rId7"/>
    <p:sldId id="2567" r:id="rId8"/>
    <p:sldId id="2568" r:id="rId9"/>
    <p:sldId id="2569" r:id="rId10"/>
    <p:sldId id="2570" r:id="rId11"/>
    <p:sldId id="2572" r:id="rId12"/>
    <p:sldId id="2571" r:id="rId13"/>
    <p:sldId id="2573" r:id="rId14"/>
    <p:sldId id="2574" r:id="rId15"/>
    <p:sldId id="2575" r:id="rId16"/>
    <p:sldId id="2576" r:id="rId17"/>
    <p:sldId id="2577" r:id="rId18"/>
    <p:sldId id="2578" r:id="rId19"/>
    <p:sldId id="2579" r:id="rId20"/>
    <p:sldId id="2580" r:id="rId21"/>
    <p:sldId id="2581" r:id="rId22"/>
    <p:sldId id="2582" r:id="rId23"/>
    <p:sldId id="2583" r:id="rId24"/>
    <p:sldId id="25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eadership Under Operational Constraint: Authority, Discretion, and Risk" id="{9A834D4D-63B7-4587-A280-565C4A33ADE9}">
          <p14:sldIdLst>
            <p14:sldId id="2561"/>
          </p14:sldIdLst>
        </p14:section>
        <p14:section name="Operational Leadership Under Constraint" id="{A154B2E9-4001-473A-ADE1-A615CB3BE862}">
          <p14:sldIdLst>
            <p14:sldId id="2562"/>
            <p14:sldId id="2563"/>
            <p14:sldId id="2564"/>
            <p14:sldId id="2565"/>
            <p14:sldId id="2566"/>
            <p14:sldId id="2567"/>
            <p14:sldId id="2568"/>
            <p14:sldId id="2569"/>
            <p14:sldId id="2570"/>
            <p14:sldId id="2572"/>
            <p14:sldId id="2571"/>
            <p14:sldId id="2573"/>
            <p14:sldId id="2574"/>
            <p14:sldId id="2575"/>
            <p14:sldId id="2576"/>
            <p14:sldId id="2577"/>
            <p14:sldId id="2578"/>
            <p14:sldId id="2579"/>
            <p14:sldId id="2580"/>
            <p14:sldId id="2581"/>
            <p14:sldId id="2582"/>
            <p14:sldId id="2583"/>
            <p14:sldId id="25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D77346-9013-5831-F753-17740AD5D0B0}" v="130" dt="2026-05-11T10:11:28.1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9E728292-A46A-6C33-306E-29FD0F494172}"/>
    <pc:docChg chg="modSld">
      <pc:chgData name="Justin Evans" userId="S::j.d.evans@uwtsd.ac.uk::2ee3c1af-825e-450d-8b1e-d59252291e99" providerId="AD" clId="Web-{9E728292-A46A-6C33-306E-29FD0F494172}" dt="2026-05-11T13:53:37.576" v="21"/>
      <pc:docMkLst>
        <pc:docMk/>
      </pc:docMkLst>
      <pc:sldChg chg="modNotes">
        <pc:chgData name="Justin Evans" userId="S::j.d.evans@uwtsd.ac.uk::2ee3c1af-825e-450d-8b1e-d59252291e99" providerId="AD" clId="Web-{9E728292-A46A-6C33-306E-29FD0F494172}" dt="2026-05-11T13:52:24.605" v="0"/>
        <pc:sldMkLst>
          <pc:docMk/>
          <pc:sldMk cId="3332449018" sldId="2562"/>
        </pc:sldMkLst>
      </pc:sldChg>
      <pc:sldChg chg="modNotes">
        <pc:chgData name="Justin Evans" userId="S::j.d.evans@uwtsd.ac.uk::2ee3c1af-825e-450d-8b1e-d59252291e99" providerId="AD" clId="Web-{9E728292-A46A-6C33-306E-29FD0F494172}" dt="2026-05-11T13:52:28.605" v="1"/>
        <pc:sldMkLst>
          <pc:docMk/>
          <pc:sldMk cId="1142864499" sldId="2563"/>
        </pc:sldMkLst>
      </pc:sldChg>
      <pc:sldChg chg="modNotes">
        <pc:chgData name="Justin Evans" userId="S::j.d.evans@uwtsd.ac.uk::2ee3c1af-825e-450d-8b1e-d59252291e99" providerId="AD" clId="Web-{9E728292-A46A-6C33-306E-29FD0F494172}" dt="2026-05-11T13:52:31.074" v="2"/>
        <pc:sldMkLst>
          <pc:docMk/>
          <pc:sldMk cId="3023529068" sldId="2564"/>
        </pc:sldMkLst>
      </pc:sldChg>
      <pc:sldChg chg="modNotes">
        <pc:chgData name="Justin Evans" userId="S::j.d.evans@uwtsd.ac.uk::2ee3c1af-825e-450d-8b1e-d59252291e99" providerId="AD" clId="Web-{9E728292-A46A-6C33-306E-29FD0F494172}" dt="2026-05-11T13:52:33.793" v="3"/>
        <pc:sldMkLst>
          <pc:docMk/>
          <pc:sldMk cId="2926476475" sldId="2565"/>
        </pc:sldMkLst>
      </pc:sldChg>
      <pc:sldChg chg="modNotes">
        <pc:chgData name="Justin Evans" userId="S::j.d.evans@uwtsd.ac.uk::2ee3c1af-825e-450d-8b1e-d59252291e99" providerId="AD" clId="Web-{9E728292-A46A-6C33-306E-29FD0F494172}" dt="2026-05-11T13:52:38.059" v="4"/>
        <pc:sldMkLst>
          <pc:docMk/>
          <pc:sldMk cId="1937770707" sldId="2566"/>
        </pc:sldMkLst>
      </pc:sldChg>
      <pc:sldChg chg="modNotes">
        <pc:chgData name="Justin Evans" userId="S::j.d.evans@uwtsd.ac.uk::2ee3c1af-825e-450d-8b1e-d59252291e99" providerId="AD" clId="Web-{9E728292-A46A-6C33-306E-29FD0F494172}" dt="2026-05-11T13:52:41.137" v="5"/>
        <pc:sldMkLst>
          <pc:docMk/>
          <pc:sldMk cId="1142209843" sldId="2567"/>
        </pc:sldMkLst>
      </pc:sldChg>
      <pc:sldChg chg="modNotes">
        <pc:chgData name="Justin Evans" userId="S::j.d.evans@uwtsd.ac.uk::2ee3c1af-825e-450d-8b1e-d59252291e99" providerId="AD" clId="Web-{9E728292-A46A-6C33-306E-29FD0F494172}" dt="2026-05-11T13:52:44.356" v="6"/>
        <pc:sldMkLst>
          <pc:docMk/>
          <pc:sldMk cId="3263532521" sldId="2568"/>
        </pc:sldMkLst>
      </pc:sldChg>
      <pc:sldChg chg="modNotes">
        <pc:chgData name="Justin Evans" userId="S::j.d.evans@uwtsd.ac.uk::2ee3c1af-825e-450d-8b1e-d59252291e99" providerId="AD" clId="Web-{9E728292-A46A-6C33-306E-29FD0F494172}" dt="2026-05-11T13:52:47.715" v="7"/>
        <pc:sldMkLst>
          <pc:docMk/>
          <pc:sldMk cId="2183835144" sldId="2569"/>
        </pc:sldMkLst>
      </pc:sldChg>
      <pc:sldChg chg="modNotes">
        <pc:chgData name="Justin Evans" userId="S::j.d.evans@uwtsd.ac.uk::2ee3c1af-825e-450d-8b1e-d59252291e99" providerId="AD" clId="Web-{9E728292-A46A-6C33-306E-29FD0F494172}" dt="2026-05-11T13:52:50.981" v="8"/>
        <pc:sldMkLst>
          <pc:docMk/>
          <pc:sldMk cId="3707964730" sldId="2570"/>
        </pc:sldMkLst>
      </pc:sldChg>
      <pc:sldChg chg="modNotes">
        <pc:chgData name="Justin Evans" userId="S::j.d.evans@uwtsd.ac.uk::2ee3c1af-825e-450d-8b1e-d59252291e99" providerId="AD" clId="Web-{9E728292-A46A-6C33-306E-29FD0F494172}" dt="2026-05-11T13:52:57.825" v="10"/>
        <pc:sldMkLst>
          <pc:docMk/>
          <pc:sldMk cId="1924291162" sldId="2571"/>
        </pc:sldMkLst>
      </pc:sldChg>
      <pc:sldChg chg="modNotes">
        <pc:chgData name="Justin Evans" userId="S::j.d.evans@uwtsd.ac.uk::2ee3c1af-825e-450d-8b1e-d59252291e99" providerId="AD" clId="Web-{9E728292-A46A-6C33-306E-29FD0F494172}" dt="2026-05-11T13:52:54.778" v="9"/>
        <pc:sldMkLst>
          <pc:docMk/>
          <pc:sldMk cId="3800136345" sldId="2572"/>
        </pc:sldMkLst>
      </pc:sldChg>
      <pc:sldChg chg="modNotes">
        <pc:chgData name="Justin Evans" userId="S::j.d.evans@uwtsd.ac.uk::2ee3c1af-825e-450d-8b1e-d59252291e99" providerId="AD" clId="Web-{9E728292-A46A-6C33-306E-29FD0F494172}" dt="2026-05-11T13:53:00.809" v="11"/>
        <pc:sldMkLst>
          <pc:docMk/>
          <pc:sldMk cId="998544215" sldId="2573"/>
        </pc:sldMkLst>
      </pc:sldChg>
      <pc:sldChg chg="modNotes">
        <pc:chgData name="Justin Evans" userId="S::j.d.evans@uwtsd.ac.uk::2ee3c1af-825e-450d-8b1e-d59252291e99" providerId="AD" clId="Web-{9E728292-A46A-6C33-306E-29FD0F494172}" dt="2026-05-11T13:53:04.841" v="12"/>
        <pc:sldMkLst>
          <pc:docMk/>
          <pc:sldMk cId="2918336233" sldId="2574"/>
        </pc:sldMkLst>
      </pc:sldChg>
      <pc:sldChg chg="modNotes">
        <pc:chgData name="Justin Evans" userId="S::j.d.evans@uwtsd.ac.uk::2ee3c1af-825e-450d-8b1e-d59252291e99" providerId="AD" clId="Web-{9E728292-A46A-6C33-306E-29FD0F494172}" dt="2026-05-11T13:53:08.419" v="13"/>
        <pc:sldMkLst>
          <pc:docMk/>
          <pc:sldMk cId="1982891456" sldId="2575"/>
        </pc:sldMkLst>
      </pc:sldChg>
      <pc:sldChg chg="modNotes">
        <pc:chgData name="Justin Evans" userId="S::j.d.evans@uwtsd.ac.uk::2ee3c1af-825e-450d-8b1e-d59252291e99" providerId="AD" clId="Web-{9E728292-A46A-6C33-306E-29FD0F494172}" dt="2026-05-11T13:53:12.982" v="14"/>
        <pc:sldMkLst>
          <pc:docMk/>
          <pc:sldMk cId="964105157" sldId="2576"/>
        </pc:sldMkLst>
      </pc:sldChg>
      <pc:sldChg chg="modNotes">
        <pc:chgData name="Justin Evans" userId="S::j.d.evans@uwtsd.ac.uk::2ee3c1af-825e-450d-8b1e-d59252291e99" providerId="AD" clId="Web-{9E728292-A46A-6C33-306E-29FD0F494172}" dt="2026-05-11T13:53:17.310" v="15"/>
        <pc:sldMkLst>
          <pc:docMk/>
          <pc:sldMk cId="2484969398" sldId="2577"/>
        </pc:sldMkLst>
      </pc:sldChg>
      <pc:sldChg chg="modNotes">
        <pc:chgData name="Justin Evans" userId="S::j.d.evans@uwtsd.ac.uk::2ee3c1af-825e-450d-8b1e-d59252291e99" providerId="AD" clId="Web-{9E728292-A46A-6C33-306E-29FD0F494172}" dt="2026-05-11T13:53:18.794" v="16"/>
        <pc:sldMkLst>
          <pc:docMk/>
          <pc:sldMk cId="3598697205" sldId="2578"/>
        </pc:sldMkLst>
      </pc:sldChg>
      <pc:sldChg chg="modNotes">
        <pc:chgData name="Justin Evans" userId="S::j.d.evans@uwtsd.ac.uk::2ee3c1af-825e-450d-8b1e-d59252291e99" providerId="AD" clId="Web-{9E728292-A46A-6C33-306E-29FD0F494172}" dt="2026-05-11T13:53:24.904" v="17"/>
        <pc:sldMkLst>
          <pc:docMk/>
          <pc:sldMk cId="3444335389" sldId="2579"/>
        </pc:sldMkLst>
      </pc:sldChg>
      <pc:sldChg chg="modNotes">
        <pc:chgData name="Justin Evans" userId="S::j.d.evans@uwtsd.ac.uk::2ee3c1af-825e-450d-8b1e-d59252291e99" providerId="AD" clId="Web-{9E728292-A46A-6C33-306E-29FD0F494172}" dt="2026-05-11T13:53:25.404" v="18"/>
        <pc:sldMkLst>
          <pc:docMk/>
          <pc:sldMk cId="4063721425" sldId="2580"/>
        </pc:sldMkLst>
      </pc:sldChg>
      <pc:sldChg chg="modNotes">
        <pc:chgData name="Justin Evans" userId="S::j.d.evans@uwtsd.ac.uk::2ee3c1af-825e-450d-8b1e-d59252291e99" providerId="AD" clId="Web-{9E728292-A46A-6C33-306E-29FD0F494172}" dt="2026-05-11T13:53:32.451" v="19"/>
        <pc:sldMkLst>
          <pc:docMk/>
          <pc:sldMk cId="705147434" sldId="2581"/>
        </pc:sldMkLst>
      </pc:sldChg>
      <pc:sldChg chg="modNotes">
        <pc:chgData name="Justin Evans" userId="S::j.d.evans@uwtsd.ac.uk::2ee3c1af-825e-450d-8b1e-d59252291e99" providerId="AD" clId="Web-{9E728292-A46A-6C33-306E-29FD0F494172}" dt="2026-05-11T13:53:35.170" v="20"/>
        <pc:sldMkLst>
          <pc:docMk/>
          <pc:sldMk cId="815351761" sldId="2582"/>
        </pc:sldMkLst>
      </pc:sldChg>
      <pc:sldChg chg="modNotes">
        <pc:chgData name="Justin Evans" userId="S::j.d.evans@uwtsd.ac.uk::2ee3c1af-825e-450d-8b1e-d59252291e99" providerId="AD" clId="Web-{9E728292-A46A-6C33-306E-29FD0F494172}" dt="2026-05-11T13:53:37.576" v="21"/>
        <pc:sldMkLst>
          <pc:docMk/>
          <pc:sldMk cId="2341382433" sldId="2583"/>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image" Target="../media/image29.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image" Target="../media/image29.jpe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8D3128-0AF1-4405-8CB3-96417DCB6858}"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US"/>
        </a:p>
      </dgm:t>
    </dgm:pt>
    <dgm:pt modelId="{BB6FCA44-EE1F-4E4B-957C-1D52722E66EA}">
      <dgm:prSet/>
      <dgm:spPr/>
      <dgm:t>
        <a:bodyPr/>
        <a:lstStyle/>
        <a:p>
          <a:pPr>
            <a:lnSpc>
              <a:spcPct val="100000"/>
            </a:lnSpc>
            <a:defRPr b="1"/>
          </a:pPr>
          <a:r>
            <a:rPr lang="en-US"/>
            <a:t>Alignment with Assessment</a:t>
          </a:r>
        </a:p>
      </dgm:t>
    </dgm:pt>
    <dgm:pt modelId="{3F72A2B4-12CB-4998-81F8-2C71D92C66E8}" type="parTrans" cxnId="{88EBA39D-99E6-4000-A7A2-B75D09C4475F}">
      <dgm:prSet/>
      <dgm:spPr/>
      <dgm:t>
        <a:bodyPr/>
        <a:lstStyle/>
        <a:p>
          <a:endParaRPr lang="en-US"/>
        </a:p>
      </dgm:t>
    </dgm:pt>
    <dgm:pt modelId="{762A4130-F7ED-4F51-BDCC-E63D25B69D1B}" type="sibTrans" cxnId="{88EBA39D-99E6-4000-A7A2-B75D09C4475F}">
      <dgm:prSet/>
      <dgm:spPr/>
      <dgm:t>
        <a:bodyPr/>
        <a:lstStyle/>
        <a:p>
          <a:pPr>
            <a:lnSpc>
              <a:spcPct val="100000"/>
            </a:lnSpc>
            <a:defRPr b="1"/>
          </a:pPr>
          <a:endParaRPr lang="en-US"/>
        </a:p>
      </dgm:t>
    </dgm:pt>
    <dgm:pt modelId="{D3B1FFF8-4E2C-45C5-B20A-0B5CB2FFC07D}">
      <dgm:prSet/>
      <dgm:spPr/>
      <dgm:t>
        <a:bodyPr/>
        <a:lstStyle/>
        <a:p>
          <a:pPr>
            <a:lnSpc>
              <a:spcPct val="100000"/>
            </a:lnSpc>
          </a:pPr>
          <a:r>
            <a:rPr lang="en-US"/>
            <a:t>The lecture is designed to meet assessment requirements focusing on critical analysis and reflection.</a:t>
          </a:r>
        </a:p>
      </dgm:t>
    </dgm:pt>
    <dgm:pt modelId="{1377E6BD-FE99-4970-85D3-D3E038AD5EC3}" type="parTrans" cxnId="{BC8C1306-C43D-4E26-AA52-D843F4710130}">
      <dgm:prSet/>
      <dgm:spPr/>
      <dgm:t>
        <a:bodyPr/>
        <a:lstStyle/>
        <a:p>
          <a:endParaRPr lang="en-US"/>
        </a:p>
      </dgm:t>
    </dgm:pt>
    <dgm:pt modelId="{31C42C38-4B8B-47D1-8077-DE42F3B1C779}" type="sibTrans" cxnId="{BC8C1306-C43D-4E26-AA52-D843F4710130}">
      <dgm:prSet/>
      <dgm:spPr/>
      <dgm:t>
        <a:bodyPr/>
        <a:lstStyle/>
        <a:p>
          <a:endParaRPr lang="en-US"/>
        </a:p>
      </dgm:t>
    </dgm:pt>
    <dgm:pt modelId="{730BD645-9B46-4B1E-822D-A660DC04ACB6}">
      <dgm:prSet/>
      <dgm:spPr/>
      <dgm:t>
        <a:bodyPr/>
        <a:lstStyle/>
        <a:p>
          <a:pPr>
            <a:lnSpc>
              <a:spcPct val="100000"/>
            </a:lnSpc>
            <a:defRPr b="1"/>
          </a:pPr>
          <a:r>
            <a:rPr lang="en-US"/>
            <a:t>Critical Analysis Emphasis</a:t>
          </a:r>
        </a:p>
      </dgm:t>
    </dgm:pt>
    <dgm:pt modelId="{3A9DDF27-4E72-48E6-9D1D-871335EF9533}" type="parTrans" cxnId="{C7F1830F-E3A3-4824-913B-8FAD064C0A54}">
      <dgm:prSet/>
      <dgm:spPr/>
      <dgm:t>
        <a:bodyPr/>
        <a:lstStyle/>
        <a:p>
          <a:endParaRPr lang="en-US"/>
        </a:p>
      </dgm:t>
    </dgm:pt>
    <dgm:pt modelId="{0FE2450C-232A-4D18-BEF3-D332FA4D22E7}" type="sibTrans" cxnId="{C7F1830F-E3A3-4824-913B-8FAD064C0A54}">
      <dgm:prSet/>
      <dgm:spPr/>
      <dgm:t>
        <a:bodyPr/>
        <a:lstStyle/>
        <a:p>
          <a:pPr>
            <a:lnSpc>
              <a:spcPct val="100000"/>
            </a:lnSpc>
            <a:defRPr b="1"/>
          </a:pPr>
          <a:endParaRPr lang="en-US"/>
        </a:p>
      </dgm:t>
    </dgm:pt>
    <dgm:pt modelId="{299A1B66-D22C-433E-92F8-650D240EB823}">
      <dgm:prSet/>
      <dgm:spPr/>
      <dgm:t>
        <a:bodyPr/>
        <a:lstStyle/>
        <a:p>
          <a:pPr>
            <a:lnSpc>
              <a:spcPct val="100000"/>
            </a:lnSpc>
          </a:pPr>
          <a:r>
            <a:rPr lang="en-US"/>
            <a:t>Encourages moving beyond description to examine authority, discretion, and risk in decision making.</a:t>
          </a:r>
        </a:p>
      </dgm:t>
    </dgm:pt>
    <dgm:pt modelId="{061A45A5-89C6-4081-B6FF-F773CBFF20AF}" type="parTrans" cxnId="{9355DE65-3C96-4B25-8F34-D965867D4AB3}">
      <dgm:prSet/>
      <dgm:spPr/>
      <dgm:t>
        <a:bodyPr/>
        <a:lstStyle/>
        <a:p>
          <a:endParaRPr lang="en-US"/>
        </a:p>
      </dgm:t>
    </dgm:pt>
    <dgm:pt modelId="{A4A84361-3B99-4438-B323-E50E890A2736}" type="sibTrans" cxnId="{9355DE65-3C96-4B25-8F34-D965867D4AB3}">
      <dgm:prSet/>
      <dgm:spPr/>
      <dgm:t>
        <a:bodyPr/>
        <a:lstStyle/>
        <a:p>
          <a:endParaRPr lang="en-US"/>
        </a:p>
      </dgm:t>
    </dgm:pt>
    <dgm:pt modelId="{AECDCDF8-541B-4244-8794-B48A8F3F899C}">
      <dgm:prSet/>
      <dgm:spPr/>
      <dgm:t>
        <a:bodyPr/>
        <a:lstStyle/>
        <a:p>
          <a:pPr>
            <a:lnSpc>
              <a:spcPct val="100000"/>
            </a:lnSpc>
            <a:defRPr b="1"/>
          </a:pPr>
          <a:r>
            <a:rPr lang="en-US"/>
            <a:t>Advanced Understanding</a:t>
          </a:r>
        </a:p>
      </dgm:t>
    </dgm:pt>
    <dgm:pt modelId="{577AC9EA-59A0-445C-8A4D-D2B0C42B7776}" type="parTrans" cxnId="{6CC49047-0FBE-49B5-9FA2-0F64701B6F6E}">
      <dgm:prSet/>
      <dgm:spPr/>
      <dgm:t>
        <a:bodyPr/>
        <a:lstStyle/>
        <a:p>
          <a:endParaRPr lang="en-US"/>
        </a:p>
      </dgm:t>
    </dgm:pt>
    <dgm:pt modelId="{327DE941-7271-4EEB-94B4-CE41CAE02BCD}" type="sibTrans" cxnId="{6CC49047-0FBE-49B5-9FA2-0F64701B6F6E}">
      <dgm:prSet/>
      <dgm:spPr/>
      <dgm:t>
        <a:bodyPr/>
        <a:lstStyle/>
        <a:p>
          <a:endParaRPr lang="en-US"/>
        </a:p>
      </dgm:t>
    </dgm:pt>
    <dgm:pt modelId="{696B2EB1-5AE9-4143-AF74-6BE2E0A13C39}">
      <dgm:prSet/>
      <dgm:spPr/>
      <dgm:t>
        <a:bodyPr/>
        <a:lstStyle/>
        <a:p>
          <a:pPr>
            <a:lnSpc>
              <a:spcPct val="100000"/>
            </a:lnSpc>
          </a:pPr>
          <a:r>
            <a:rPr lang="en-US"/>
            <a:t>Demonstrates Level 7 study through explicit consideration of impact and reflective insight.</a:t>
          </a:r>
        </a:p>
      </dgm:t>
    </dgm:pt>
    <dgm:pt modelId="{33238656-F80A-4F65-9FF2-E499A79A850B}" type="parTrans" cxnId="{DC2B5688-5F3A-47E0-911C-800E3593A088}">
      <dgm:prSet/>
      <dgm:spPr/>
      <dgm:t>
        <a:bodyPr/>
        <a:lstStyle/>
        <a:p>
          <a:endParaRPr lang="en-US"/>
        </a:p>
      </dgm:t>
    </dgm:pt>
    <dgm:pt modelId="{33E404BB-7887-4187-B1FA-4B0474999721}" type="sibTrans" cxnId="{DC2B5688-5F3A-47E0-911C-800E3593A088}">
      <dgm:prSet/>
      <dgm:spPr/>
      <dgm:t>
        <a:bodyPr/>
        <a:lstStyle/>
        <a:p>
          <a:endParaRPr lang="en-US"/>
        </a:p>
      </dgm:t>
    </dgm:pt>
    <dgm:pt modelId="{9D3C458A-9159-448B-A124-5A2718CAC79B}" type="pres">
      <dgm:prSet presAssocID="{978D3128-0AF1-4405-8CB3-96417DCB6858}" presName="Root" presStyleCnt="0">
        <dgm:presLayoutVars>
          <dgm:dir/>
          <dgm:resizeHandles val="exact"/>
        </dgm:presLayoutVars>
      </dgm:prSet>
      <dgm:spPr/>
    </dgm:pt>
    <dgm:pt modelId="{1D515C48-7E7B-40E0-95AC-024E5E454A82}" type="pres">
      <dgm:prSet presAssocID="{BB6FCA44-EE1F-4E4B-957C-1D52722E66EA}" presName="Composite" presStyleCnt="0"/>
      <dgm:spPr/>
    </dgm:pt>
    <dgm:pt modelId="{F5E4F15D-78FB-4281-A2FD-55E5AFE49DFD}" type="pres">
      <dgm:prSet presAssocID="{BB6FCA44-EE1F-4E4B-957C-1D52722E66EA}" presName="Picture"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r="20497" b="-3"/>
          <a:stretch/>
        </a:blipFill>
      </dgm:spPr>
      <dgm:extLst>
        <a:ext uri="{E40237B7-FDA0-4F09-8148-C483321AD2D9}">
          <dgm14:cNvPr xmlns:dgm14="http://schemas.microsoft.com/office/drawing/2010/diagram" id="0" name="" descr="Row of red checkmarks on a clipboard."/>
        </a:ext>
      </dgm:extLst>
    </dgm:pt>
    <dgm:pt modelId="{3695F2EC-E61D-499C-A859-133FC6459E9E}" type="pres">
      <dgm:prSet presAssocID="{BB6FCA44-EE1F-4E4B-957C-1D52722E66EA}" presName="Subtitle" presStyleLbl="revTx" presStyleIdx="0" presStyleCnt="6">
        <dgm:presLayoutVars>
          <dgm:chMax val="0"/>
          <dgm:bulletEnabled/>
        </dgm:presLayoutVars>
      </dgm:prSet>
      <dgm:spPr/>
    </dgm:pt>
    <dgm:pt modelId="{C91375C1-E053-4959-B1E0-EB0B16B06F05}" type="pres">
      <dgm:prSet presAssocID="{BB6FCA44-EE1F-4E4B-957C-1D52722E66EA}" presName="Description" presStyleLbl="revTx" presStyleIdx="1" presStyleCnt="6">
        <dgm:presLayoutVars>
          <dgm:bulletEnabled/>
        </dgm:presLayoutVars>
      </dgm:prSet>
      <dgm:spPr/>
    </dgm:pt>
    <dgm:pt modelId="{F283B5D9-476D-4C32-89E9-C9A5CB19E350}" type="pres">
      <dgm:prSet presAssocID="{762A4130-F7ED-4F51-BDCC-E63D25B69D1B}" presName="sibTrans" presStyleLbl="sibTrans2D1" presStyleIdx="0" presStyleCnt="0"/>
      <dgm:spPr/>
    </dgm:pt>
    <dgm:pt modelId="{6141C170-0967-4F76-B9DF-A15AC01EF36E}" type="pres">
      <dgm:prSet presAssocID="{730BD645-9B46-4B1E-822D-A660DC04ACB6}" presName="Composite" presStyleCnt="0"/>
      <dgm:spPr/>
    </dgm:pt>
    <dgm:pt modelId="{8F54C48A-9607-455A-8DBF-F2A2D7EA3DDB}" type="pres">
      <dgm:prSet presAssocID="{730BD645-9B46-4B1E-822D-A660DC04ACB6}" presName="Picture" presStyleLbl="nod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l="8867" r="24380" b="-5"/>
          <a:stretch/>
        </a:blipFill>
      </dgm:spPr>
      <dgm:extLst>
        <a:ext uri="{E40237B7-FDA0-4F09-8148-C483321AD2D9}">
          <dgm14:cNvPr xmlns:dgm14="http://schemas.microsoft.com/office/drawing/2010/diagram" id="0" name="" descr="Young people should have passion and determination to achieve goal"/>
        </a:ext>
      </dgm:extLst>
    </dgm:pt>
    <dgm:pt modelId="{56F4A778-84F0-46BD-BA41-2EE32DB711EF}" type="pres">
      <dgm:prSet presAssocID="{730BD645-9B46-4B1E-822D-A660DC04ACB6}" presName="Subtitle" presStyleLbl="revTx" presStyleIdx="2" presStyleCnt="6">
        <dgm:presLayoutVars>
          <dgm:chMax val="0"/>
          <dgm:bulletEnabled/>
        </dgm:presLayoutVars>
      </dgm:prSet>
      <dgm:spPr/>
    </dgm:pt>
    <dgm:pt modelId="{42220E12-75CE-4618-B3DE-172651917E34}" type="pres">
      <dgm:prSet presAssocID="{730BD645-9B46-4B1E-822D-A660DC04ACB6}" presName="Description" presStyleLbl="revTx" presStyleIdx="3" presStyleCnt="6">
        <dgm:presLayoutVars>
          <dgm:bulletEnabled/>
        </dgm:presLayoutVars>
      </dgm:prSet>
      <dgm:spPr/>
    </dgm:pt>
    <dgm:pt modelId="{DA286618-752D-4488-99FF-35DBADB507BA}" type="pres">
      <dgm:prSet presAssocID="{0FE2450C-232A-4D18-BEF3-D332FA4D22E7}" presName="sibTrans" presStyleLbl="sibTrans2D1" presStyleIdx="0" presStyleCnt="0"/>
      <dgm:spPr/>
    </dgm:pt>
    <dgm:pt modelId="{08EBEF8C-CA1C-4425-AC74-FF34E1329068}" type="pres">
      <dgm:prSet presAssocID="{AECDCDF8-541B-4244-8794-B48A8F3F899C}" presName="Composite" presStyleCnt="0"/>
      <dgm:spPr/>
    </dgm:pt>
    <dgm:pt modelId="{0C979433-C5DD-4DBB-8B0A-C758B0A82FB5}" type="pres">
      <dgm:prSet presAssocID="{AECDCDF8-541B-4244-8794-B48A8F3F899C}" presName="Picture" presStyleLbl="nod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l="19911" r="13335" b="-5"/>
          <a:stretch/>
        </a:blipFill>
      </dgm:spPr>
      <dgm:extLst>
        <a:ext uri="{E40237B7-FDA0-4F09-8148-C483321AD2D9}">
          <dgm14:cNvPr xmlns:dgm14="http://schemas.microsoft.com/office/drawing/2010/diagram" id="0" name="" descr="Spiral notepad"/>
        </a:ext>
      </dgm:extLst>
    </dgm:pt>
    <dgm:pt modelId="{96D0D58C-8197-4BBD-A207-17F3927224A7}" type="pres">
      <dgm:prSet presAssocID="{AECDCDF8-541B-4244-8794-B48A8F3F899C}" presName="Subtitle" presStyleLbl="revTx" presStyleIdx="4" presStyleCnt="6">
        <dgm:presLayoutVars>
          <dgm:chMax val="0"/>
          <dgm:bulletEnabled/>
        </dgm:presLayoutVars>
      </dgm:prSet>
      <dgm:spPr/>
    </dgm:pt>
    <dgm:pt modelId="{64226400-BBAF-4404-ABA7-7FF86E6280B9}" type="pres">
      <dgm:prSet presAssocID="{AECDCDF8-541B-4244-8794-B48A8F3F899C}" presName="Description" presStyleLbl="revTx" presStyleIdx="5" presStyleCnt="6">
        <dgm:presLayoutVars>
          <dgm:bulletEnabled/>
        </dgm:presLayoutVars>
      </dgm:prSet>
      <dgm:spPr/>
    </dgm:pt>
  </dgm:ptLst>
  <dgm:cxnLst>
    <dgm:cxn modelId="{BC8C1306-C43D-4E26-AA52-D843F4710130}" srcId="{BB6FCA44-EE1F-4E4B-957C-1D52722E66EA}" destId="{D3B1FFF8-4E2C-45C5-B20A-0B5CB2FFC07D}" srcOrd="0" destOrd="0" parTransId="{1377E6BD-FE99-4970-85D3-D3E038AD5EC3}" sibTransId="{31C42C38-4B8B-47D1-8077-DE42F3B1C779}"/>
    <dgm:cxn modelId="{B8B0FF0C-9020-461A-AE84-C58EACF98EC7}" type="presOf" srcId="{BB6FCA44-EE1F-4E4B-957C-1D52722E66EA}" destId="{3695F2EC-E61D-499C-A859-133FC6459E9E}" srcOrd="0" destOrd="0" presId="urn:microsoft.com/office/officeart/2024/3/layout/verticalVisualTextBlock1"/>
    <dgm:cxn modelId="{C7F1830F-E3A3-4824-913B-8FAD064C0A54}" srcId="{978D3128-0AF1-4405-8CB3-96417DCB6858}" destId="{730BD645-9B46-4B1E-822D-A660DC04ACB6}" srcOrd="1" destOrd="0" parTransId="{3A9DDF27-4E72-48E6-9D1D-871335EF9533}" sibTransId="{0FE2450C-232A-4D18-BEF3-D332FA4D22E7}"/>
    <dgm:cxn modelId="{BF48F72B-9296-40A1-9B83-3DDA949D3598}" type="presOf" srcId="{0FE2450C-232A-4D18-BEF3-D332FA4D22E7}" destId="{DA286618-752D-4488-99FF-35DBADB507BA}" srcOrd="0" destOrd="0" presId="urn:microsoft.com/office/officeart/2024/3/layout/verticalVisualTextBlock1"/>
    <dgm:cxn modelId="{FE117044-45A1-4DA8-A869-5F037B4EAAD8}" type="presOf" srcId="{978D3128-0AF1-4405-8CB3-96417DCB6858}" destId="{9D3C458A-9159-448B-A124-5A2718CAC79B}" srcOrd="0" destOrd="0" presId="urn:microsoft.com/office/officeart/2024/3/layout/verticalVisualTextBlock1"/>
    <dgm:cxn modelId="{7FCA4E45-B0BB-4EB4-AB5A-DD5E6D263DDC}" type="presOf" srcId="{762A4130-F7ED-4F51-BDCC-E63D25B69D1B}" destId="{F283B5D9-476D-4C32-89E9-C9A5CB19E350}" srcOrd="0" destOrd="0" presId="urn:microsoft.com/office/officeart/2024/3/layout/verticalVisualTextBlock1"/>
    <dgm:cxn modelId="{5C1D7665-78EA-49CC-B5D9-CBA996128D39}" type="presOf" srcId="{299A1B66-D22C-433E-92F8-650D240EB823}" destId="{42220E12-75CE-4618-B3DE-172651917E34}" srcOrd="0" destOrd="0" presId="urn:microsoft.com/office/officeart/2024/3/layout/verticalVisualTextBlock1"/>
    <dgm:cxn modelId="{9355DE65-3C96-4B25-8F34-D965867D4AB3}" srcId="{730BD645-9B46-4B1E-822D-A660DC04ACB6}" destId="{299A1B66-D22C-433E-92F8-650D240EB823}" srcOrd="0" destOrd="0" parTransId="{061A45A5-89C6-4081-B6FF-F773CBFF20AF}" sibTransId="{A4A84361-3B99-4438-B323-E50E890A2736}"/>
    <dgm:cxn modelId="{6CC49047-0FBE-49B5-9FA2-0F64701B6F6E}" srcId="{978D3128-0AF1-4405-8CB3-96417DCB6858}" destId="{AECDCDF8-541B-4244-8794-B48A8F3F899C}" srcOrd="2" destOrd="0" parTransId="{577AC9EA-59A0-445C-8A4D-D2B0C42B7776}" sibTransId="{327DE941-7271-4EEB-94B4-CE41CAE02BCD}"/>
    <dgm:cxn modelId="{017A9681-642D-457E-8C55-F364DEC3B622}" type="presOf" srcId="{AECDCDF8-541B-4244-8794-B48A8F3F899C}" destId="{96D0D58C-8197-4BBD-A207-17F3927224A7}" srcOrd="0" destOrd="0" presId="urn:microsoft.com/office/officeart/2024/3/layout/verticalVisualTextBlock1"/>
    <dgm:cxn modelId="{DC2B5688-5F3A-47E0-911C-800E3593A088}" srcId="{AECDCDF8-541B-4244-8794-B48A8F3F899C}" destId="{696B2EB1-5AE9-4143-AF74-6BE2E0A13C39}" srcOrd="0" destOrd="0" parTransId="{33238656-F80A-4F65-9FF2-E499A79A850B}" sibTransId="{33E404BB-7887-4187-B1FA-4B0474999721}"/>
    <dgm:cxn modelId="{17FFFF9A-D6E4-4AFC-90D8-3C8D4B1DB742}" type="presOf" srcId="{D3B1FFF8-4E2C-45C5-B20A-0B5CB2FFC07D}" destId="{C91375C1-E053-4959-B1E0-EB0B16B06F05}" srcOrd="0" destOrd="0" presId="urn:microsoft.com/office/officeart/2024/3/layout/verticalVisualTextBlock1"/>
    <dgm:cxn modelId="{88EBA39D-99E6-4000-A7A2-B75D09C4475F}" srcId="{978D3128-0AF1-4405-8CB3-96417DCB6858}" destId="{BB6FCA44-EE1F-4E4B-957C-1D52722E66EA}" srcOrd="0" destOrd="0" parTransId="{3F72A2B4-12CB-4998-81F8-2C71D92C66E8}" sibTransId="{762A4130-F7ED-4F51-BDCC-E63D25B69D1B}"/>
    <dgm:cxn modelId="{CB16DDF4-AA75-474B-A867-B3DD3EEE832E}" type="presOf" srcId="{696B2EB1-5AE9-4143-AF74-6BE2E0A13C39}" destId="{64226400-BBAF-4404-ABA7-7FF86E6280B9}" srcOrd="0" destOrd="0" presId="urn:microsoft.com/office/officeart/2024/3/layout/verticalVisualTextBlock1"/>
    <dgm:cxn modelId="{5A248AF6-B6AC-42CD-930C-7E9F04CAE8F0}" type="presOf" srcId="{730BD645-9B46-4B1E-822D-A660DC04ACB6}" destId="{56F4A778-84F0-46BD-BA41-2EE32DB711EF}" srcOrd="0" destOrd="0" presId="urn:microsoft.com/office/officeart/2024/3/layout/verticalVisualTextBlock1"/>
    <dgm:cxn modelId="{29356BE2-BA08-4439-8D1B-CD7A1772153A}" type="presParOf" srcId="{9D3C458A-9159-448B-A124-5A2718CAC79B}" destId="{1D515C48-7E7B-40E0-95AC-024E5E454A82}" srcOrd="0" destOrd="0" presId="urn:microsoft.com/office/officeart/2024/3/layout/verticalVisualTextBlock1"/>
    <dgm:cxn modelId="{B5D1F569-F500-4687-A0E1-560964882E78}" type="presParOf" srcId="{1D515C48-7E7B-40E0-95AC-024E5E454A82}" destId="{F5E4F15D-78FB-4281-A2FD-55E5AFE49DFD}" srcOrd="0" destOrd="0" presId="urn:microsoft.com/office/officeart/2024/3/layout/verticalVisualTextBlock1"/>
    <dgm:cxn modelId="{4C07AC33-008B-4717-81E9-1241C0FDBC54}" type="presParOf" srcId="{1D515C48-7E7B-40E0-95AC-024E5E454A82}" destId="{3695F2EC-E61D-499C-A859-133FC6459E9E}" srcOrd="1" destOrd="0" presId="urn:microsoft.com/office/officeart/2024/3/layout/verticalVisualTextBlock1"/>
    <dgm:cxn modelId="{3942974E-4BA6-424E-96F4-25A3B5B46B14}" type="presParOf" srcId="{1D515C48-7E7B-40E0-95AC-024E5E454A82}" destId="{C91375C1-E053-4959-B1E0-EB0B16B06F05}" srcOrd="2" destOrd="0" presId="urn:microsoft.com/office/officeart/2024/3/layout/verticalVisualTextBlock1"/>
    <dgm:cxn modelId="{4C42A110-8AA7-400E-88AE-21EF12510D26}" type="presParOf" srcId="{9D3C458A-9159-448B-A124-5A2718CAC79B}" destId="{F283B5D9-476D-4C32-89E9-C9A5CB19E350}" srcOrd="1" destOrd="0" presId="urn:microsoft.com/office/officeart/2024/3/layout/verticalVisualTextBlock1"/>
    <dgm:cxn modelId="{B5A225C4-EEC2-4620-8B20-113E65C00972}" type="presParOf" srcId="{9D3C458A-9159-448B-A124-5A2718CAC79B}" destId="{6141C170-0967-4F76-B9DF-A15AC01EF36E}" srcOrd="2" destOrd="0" presId="urn:microsoft.com/office/officeart/2024/3/layout/verticalVisualTextBlock1"/>
    <dgm:cxn modelId="{03B2C1EB-EB9B-4FBC-806E-CCB9476A9A62}" type="presParOf" srcId="{6141C170-0967-4F76-B9DF-A15AC01EF36E}" destId="{8F54C48A-9607-455A-8DBF-F2A2D7EA3DDB}" srcOrd="0" destOrd="0" presId="urn:microsoft.com/office/officeart/2024/3/layout/verticalVisualTextBlock1"/>
    <dgm:cxn modelId="{6FCA9A25-3C3F-4770-BAA2-646A63A7B58B}" type="presParOf" srcId="{6141C170-0967-4F76-B9DF-A15AC01EF36E}" destId="{56F4A778-84F0-46BD-BA41-2EE32DB711EF}" srcOrd="1" destOrd="0" presId="urn:microsoft.com/office/officeart/2024/3/layout/verticalVisualTextBlock1"/>
    <dgm:cxn modelId="{26BEC589-C8FD-4BA1-B686-7F8609B525CD}" type="presParOf" srcId="{6141C170-0967-4F76-B9DF-A15AC01EF36E}" destId="{42220E12-75CE-4618-B3DE-172651917E34}" srcOrd="2" destOrd="0" presId="urn:microsoft.com/office/officeart/2024/3/layout/verticalVisualTextBlock1"/>
    <dgm:cxn modelId="{931F8528-E3B2-4CC9-8D20-65C7A83D7589}" type="presParOf" srcId="{9D3C458A-9159-448B-A124-5A2718CAC79B}" destId="{DA286618-752D-4488-99FF-35DBADB507BA}" srcOrd="3" destOrd="0" presId="urn:microsoft.com/office/officeart/2024/3/layout/verticalVisualTextBlock1"/>
    <dgm:cxn modelId="{56934791-CC89-4DB3-A3E3-AB17EE80AA27}" type="presParOf" srcId="{9D3C458A-9159-448B-A124-5A2718CAC79B}" destId="{08EBEF8C-CA1C-4425-AC74-FF34E1329068}" srcOrd="4" destOrd="0" presId="urn:microsoft.com/office/officeart/2024/3/layout/verticalVisualTextBlock1"/>
    <dgm:cxn modelId="{71C27341-4717-48B8-B391-6C464CAEB694}" type="presParOf" srcId="{08EBEF8C-CA1C-4425-AC74-FF34E1329068}" destId="{0C979433-C5DD-4DBB-8B0A-C758B0A82FB5}" srcOrd="0" destOrd="0" presId="urn:microsoft.com/office/officeart/2024/3/layout/verticalVisualTextBlock1"/>
    <dgm:cxn modelId="{CE280AE6-39AF-4C2B-B18B-13B33BA0246F}" type="presParOf" srcId="{08EBEF8C-CA1C-4425-AC74-FF34E1329068}" destId="{96D0D58C-8197-4BBD-A207-17F3927224A7}" srcOrd="1" destOrd="0" presId="urn:microsoft.com/office/officeart/2024/3/layout/verticalVisualTextBlock1"/>
    <dgm:cxn modelId="{9B5E9537-3B27-477D-B3FE-9F16178C0288}" type="presParOf" srcId="{08EBEF8C-CA1C-4425-AC74-FF34E1329068}" destId="{64226400-BBAF-4404-ABA7-7FF86E6280B9}"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4F15D-78FB-4281-A2FD-55E5AFE49DFD}">
      <dsp:nvSpPr>
        <dsp:cNvPr id="0" name=""/>
        <dsp:cNvSpPr/>
      </dsp:nvSpPr>
      <dsp:spPr>
        <a:xfrm>
          <a:off x="0" y="0"/>
          <a:ext cx="1610087" cy="1610087"/>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r="20497" b="-3"/>
          <a:stretch/>
        </a:blipFill>
        <a:ln>
          <a:noFill/>
        </a:ln>
        <a:effectLst/>
      </dsp:spPr>
      <dsp:style>
        <a:lnRef idx="0">
          <a:scrgbClr r="0" g="0" b="0"/>
        </a:lnRef>
        <a:fillRef idx="3">
          <a:scrgbClr r="0" g="0" b="0"/>
        </a:fillRef>
        <a:effectRef idx="2">
          <a:scrgbClr r="0" g="0" b="0"/>
        </a:effectRef>
        <a:fontRef idx="minor">
          <a:schemeClr val="lt1"/>
        </a:fontRef>
      </dsp:style>
    </dsp:sp>
    <dsp:sp modelId="{3695F2EC-E61D-499C-A859-133FC6459E9E}">
      <dsp:nvSpPr>
        <dsp:cNvPr id="0" name=""/>
        <dsp:cNvSpPr/>
      </dsp:nvSpPr>
      <dsp:spPr>
        <a:xfrm>
          <a:off x="1790087" y="0"/>
          <a:ext cx="9045552" cy="377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Alignment with Assessment</a:t>
          </a:r>
        </a:p>
      </dsp:txBody>
      <dsp:txXfrm>
        <a:off x="1790087" y="0"/>
        <a:ext cx="9045552" cy="377084"/>
      </dsp:txXfrm>
    </dsp:sp>
    <dsp:sp modelId="{C91375C1-E053-4959-B1E0-EB0B16B06F05}">
      <dsp:nvSpPr>
        <dsp:cNvPr id="0" name=""/>
        <dsp:cNvSpPr/>
      </dsp:nvSpPr>
      <dsp:spPr>
        <a:xfrm>
          <a:off x="1790087" y="377084"/>
          <a:ext cx="9045552" cy="1233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The lecture is designed to meet assessment requirements focusing on critical analysis and reflection.</a:t>
          </a:r>
        </a:p>
      </dsp:txBody>
      <dsp:txXfrm>
        <a:off x="1790087" y="377084"/>
        <a:ext cx="9045552" cy="1233003"/>
      </dsp:txXfrm>
    </dsp:sp>
    <dsp:sp modelId="{8F54C48A-9607-455A-8DBF-F2A2D7EA3DDB}">
      <dsp:nvSpPr>
        <dsp:cNvPr id="0" name=""/>
        <dsp:cNvSpPr/>
      </dsp:nvSpPr>
      <dsp:spPr>
        <a:xfrm>
          <a:off x="0" y="1738894"/>
          <a:ext cx="1610087" cy="1610087"/>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rcRect l="8867" r="24380" b="-5"/>
          <a:stretch/>
        </a:blipFill>
        <a:ln>
          <a:noFill/>
        </a:ln>
        <a:effectLst/>
      </dsp:spPr>
      <dsp:style>
        <a:lnRef idx="0">
          <a:scrgbClr r="0" g="0" b="0"/>
        </a:lnRef>
        <a:fillRef idx="3">
          <a:scrgbClr r="0" g="0" b="0"/>
        </a:fillRef>
        <a:effectRef idx="2">
          <a:scrgbClr r="0" g="0" b="0"/>
        </a:effectRef>
        <a:fontRef idx="minor">
          <a:schemeClr val="lt1"/>
        </a:fontRef>
      </dsp:style>
    </dsp:sp>
    <dsp:sp modelId="{56F4A778-84F0-46BD-BA41-2EE32DB711EF}">
      <dsp:nvSpPr>
        <dsp:cNvPr id="0" name=""/>
        <dsp:cNvSpPr/>
      </dsp:nvSpPr>
      <dsp:spPr>
        <a:xfrm>
          <a:off x="1790087" y="1738894"/>
          <a:ext cx="9045552" cy="377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Critical Analysis Emphasis</a:t>
          </a:r>
        </a:p>
      </dsp:txBody>
      <dsp:txXfrm>
        <a:off x="1790087" y="1738894"/>
        <a:ext cx="9045552" cy="377084"/>
      </dsp:txXfrm>
    </dsp:sp>
    <dsp:sp modelId="{42220E12-75CE-4618-B3DE-172651917E34}">
      <dsp:nvSpPr>
        <dsp:cNvPr id="0" name=""/>
        <dsp:cNvSpPr/>
      </dsp:nvSpPr>
      <dsp:spPr>
        <a:xfrm>
          <a:off x="1790087" y="2115979"/>
          <a:ext cx="9045552" cy="1233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Encourages moving beyond description to examine authority, discretion, and risk in decision making.</a:t>
          </a:r>
        </a:p>
      </dsp:txBody>
      <dsp:txXfrm>
        <a:off x="1790087" y="2115979"/>
        <a:ext cx="9045552" cy="1233003"/>
      </dsp:txXfrm>
    </dsp:sp>
    <dsp:sp modelId="{0C979433-C5DD-4DBB-8B0A-C758B0A82FB5}">
      <dsp:nvSpPr>
        <dsp:cNvPr id="0" name=""/>
        <dsp:cNvSpPr/>
      </dsp:nvSpPr>
      <dsp:spPr>
        <a:xfrm>
          <a:off x="0" y="3477789"/>
          <a:ext cx="1610087" cy="1610087"/>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l="19911" r="13335" b="-5"/>
          <a:stretch/>
        </a:blipFill>
        <a:ln>
          <a:noFill/>
        </a:ln>
        <a:effectLst/>
      </dsp:spPr>
      <dsp:style>
        <a:lnRef idx="0">
          <a:scrgbClr r="0" g="0" b="0"/>
        </a:lnRef>
        <a:fillRef idx="3">
          <a:scrgbClr r="0" g="0" b="0"/>
        </a:fillRef>
        <a:effectRef idx="2">
          <a:scrgbClr r="0" g="0" b="0"/>
        </a:effectRef>
        <a:fontRef idx="minor">
          <a:schemeClr val="lt1"/>
        </a:fontRef>
      </dsp:style>
    </dsp:sp>
    <dsp:sp modelId="{96D0D58C-8197-4BBD-A207-17F3927224A7}">
      <dsp:nvSpPr>
        <dsp:cNvPr id="0" name=""/>
        <dsp:cNvSpPr/>
      </dsp:nvSpPr>
      <dsp:spPr>
        <a:xfrm>
          <a:off x="1790087" y="3477789"/>
          <a:ext cx="9045552" cy="377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Advanced Understanding</a:t>
          </a:r>
        </a:p>
      </dsp:txBody>
      <dsp:txXfrm>
        <a:off x="1790087" y="3477789"/>
        <a:ext cx="9045552" cy="377084"/>
      </dsp:txXfrm>
    </dsp:sp>
    <dsp:sp modelId="{64226400-BBAF-4404-ABA7-7FF86E6280B9}">
      <dsp:nvSpPr>
        <dsp:cNvPr id="0" name=""/>
        <dsp:cNvSpPr/>
      </dsp:nvSpPr>
      <dsp:spPr>
        <a:xfrm>
          <a:off x="1790087" y="3854873"/>
          <a:ext cx="9045552" cy="1233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Demonstrates Level 7 study through explicit consideration of impact and reflective insight.</a:t>
          </a:r>
        </a:p>
      </dsp:txBody>
      <dsp:txXfrm>
        <a:off x="1790087" y="3854873"/>
        <a:ext cx="9045552" cy="1233003"/>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321740-9C95-409E-A457-03855BF70852}" type="datetimeFigureOut">
              <a:t>5/11/2026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63F86E-D7CD-4EB6-90DC-B28135E1E641}" type="slidenum">
              <a:t>‹#›</a:t>
            </a:fld>
            <a:endParaRPr lang="en-US"/>
          </a:p>
        </p:txBody>
      </p:sp>
    </p:spTree>
    <p:extLst>
      <p:ext uri="{BB962C8B-B14F-4D97-AF65-F5344CB8AC3E}">
        <p14:creationId xmlns:p14="http://schemas.microsoft.com/office/powerpoint/2010/main" val="262955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4E1DEB72-CABC-43F3-AD8D-138C0135A1A4}" type="slidenum">
              <a:t>1</a:t>
            </a:fld>
            <a:endParaRPr lang="en-US"/>
          </a:p>
        </p:txBody>
      </p:sp>
    </p:spTree>
    <p:extLst>
      <p:ext uri="{BB962C8B-B14F-4D97-AF65-F5344CB8AC3E}">
        <p14:creationId xmlns:p14="http://schemas.microsoft.com/office/powerpoint/2010/main" val="781126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2</a:t>
            </a:fld>
            <a:endParaRPr lang="en-US"/>
          </a:p>
        </p:txBody>
      </p:sp>
    </p:spTree>
    <p:extLst>
      <p:ext uri="{BB962C8B-B14F-4D97-AF65-F5344CB8AC3E}">
        <p14:creationId xmlns:p14="http://schemas.microsoft.com/office/powerpoint/2010/main" val="1399884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3</a:t>
            </a:fld>
            <a:endParaRPr lang="en-US"/>
          </a:p>
        </p:txBody>
      </p:sp>
    </p:spTree>
    <p:extLst>
      <p:ext uri="{BB962C8B-B14F-4D97-AF65-F5344CB8AC3E}">
        <p14:creationId xmlns:p14="http://schemas.microsoft.com/office/powerpoint/2010/main" val="3705749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4</a:t>
            </a:fld>
            <a:endParaRPr lang="en-US"/>
          </a:p>
        </p:txBody>
      </p:sp>
    </p:spTree>
    <p:extLst>
      <p:ext uri="{BB962C8B-B14F-4D97-AF65-F5344CB8AC3E}">
        <p14:creationId xmlns:p14="http://schemas.microsoft.com/office/powerpoint/2010/main" val="451528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5</a:t>
            </a:fld>
            <a:endParaRPr lang="en-US"/>
          </a:p>
        </p:txBody>
      </p:sp>
    </p:spTree>
    <p:extLst>
      <p:ext uri="{BB962C8B-B14F-4D97-AF65-F5344CB8AC3E}">
        <p14:creationId xmlns:p14="http://schemas.microsoft.com/office/powerpoint/2010/main" val="3561256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6</a:t>
            </a:fld>
            <a:endParaRPr lang="en-US"/>
          </a:p>
        </p:txBody>
      </p:sp>
    </p:spTree>
    <p:extLst>
      <p:ext uri="{BB962C8B-B14F-4D97-AF65-F5344CB8AC3E}">
        <p14:creationId xmlns:p14="http://schemas.microsoft.com/office/powerpoint/2010/main" val="3505307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7</a:t>
            </a:fld>
            <a:endParaRPr lang="en-US"/>
          </a:p>
        </p:txBody>
      </p:sp>
    </p:spTree>
    <p:extLst>
      <p:ext uri="{BB962C8B-B14F-4D97-AF65-F5344CB8AC3E}">
        <p14:creationId xmlns:p14="http://schemas.microsoft.com/office/powerpoint/2010/main" val="3958481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4E1DEB72-CABC-43F3-AD8D-138C0135A1A4}" type="slidenum">
              <a:t>8</a:t>
            </a:fld>
            <a:endParaRPr lang="en-US"/>
          </a:p>
        </p:txBody>
      </p:sp>
    </p:spTree>
    <p:extLst>
      <p:ext uri="{BB962C8B-B14F-4D97-AF65-F5344CB8AC3E}">
        <p14:creationId xmlns:p14="http://schemas.microsoft.com/office/powerpoint/2010/main" val="4160172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4E1DEB72-CABC-43F3-AD8D-138C0135A1A4}" type="slidenum">
              <a:t>9</a:t>
            </a:fld>
            <a:endParaRPr lang="en-US"/>
          </a:p>
        </p:txBody>
      </p:sp>
    </p:spTree>
    <p:extLst>
      <p:ext uri="{BB962C8B-B14F-4D97-AF65-F5344CB8AC3E}">
        <p14:creationId xmlns:p14="http://schemas.microsoft.com/office/powerpoint/2010/main" val="425573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10</a:t>
            </a:fld>
            <a:endParaRPr lang="en-US"/>
          </a:p>
        </p:txBody>
      </p:sp>
    </p:spTree>
    <p:extLst>
      <p:ext uri="{BB962C8B-B14F-4D97-AF65-F5344CB8AC3E}">
        <p14:creationId xmlns:p14="http://schemas.microsoft.com/office/powerpoint/2010/main" val="3926879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11</a:t>
            </a:fld>
            <a:endParaRPr lang="en-US"/>
          </a:p>
        </p:txBody>
      </p:sp>
    </p:spTree>
    <p:extLst>
      <p:ext uri="{BB962C8B-B14F-4D97-AF65-F5344CB8AC3E}">
        <p14:creationId xmlns:p14="http://schemas.microsoft.com/office/powerpoint/2010/main" val="3860088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12</a:t>
            </a:fld>
            <a:endParaRPr lang="en-US"/>
          </a:p>
        </p:txBody>
      </p:sp>
    </p:spTree>
    <p:extLst>
      <p:ext uri="{BB962C8B-B14F-4D97-AF65-F5344CB8AC3E}">
        <p14:creationId xmlns:p14="http://schemas.microsoft.com/office/powerpoint/2010/main" val="21237074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13</a:t>
            </a:fld>
            <a:endParaRPr lang="en-US"/>
          </a:p>
        </p:txBody>
      </p:sp>
    </p:spTree>
    <p:extLst>
      <p:ext uri="{BB962C8B-B14F-4D97-AF65-F5344CB8AC3E}">
        <p14:creationId xmlns:p14="http://schemas.microsoft.com/office/powerpoint/2010/main" val="3203173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4E1DEB72-CABC-43F3-AD8D-138C0135A1A4}" type="slidenum">
              <a:t>14</a:t>
            </a:fld>
            <a:endParaRPr lang="en-US"/>
          </a:p>
        </p:txBody>
      </p:sp>
    </p:spTree>
    <p:extLst>
      <p:ext uri="{BB962C8B-B14F-4D97-AF65-F5344CB8AC3E}">
        <p14:creationId xmlns:p14="http://schemas.microsoft.com/office/powerpoint/2010/main" val="24911220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15</a:t>
            </a:fld>
            <a:endParaRPr lang="en-US"/>
          </a:p>
        </p:txBody>
      </p:sp>
    </p:spTree>
    <p:extLst>
      <p:ext uri="{BB962C8B-B14F-4D97-AF65-F5344CB8AC3E}">
        <p14:creationId xmlns:p14="http://schemas.microsoft.com/office/powerpoint/2010/main" val="23289905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16</a:t>
            </a:fld>
            <a:endParaRPr lang="en-US"/>
          </a:p>
        </p:txBody>
      </p:sp>
    </p:spTree>
    <p:extLst>
      <p:ext uri="{BB962C8B-B14F-4D97-AF65-F5344CB8AC3E}">
        <p14:creationId xmlns:p14="http://schemas.microsoft.com/office/powerpoint/2010/main" val="17034654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17</a:t>
            </a:fld>
            <a:endParaRPr lang="en-US"/>
          </a:p>
        </p:txBody>
      </p:sp>
    </p:spTree>
    <p:extLst>
      <p:ext uri="{BB962C8B-B14F-4D97-AF65-F5344CB8AC3E}">
        <p14:creationId xmlns:p14="http://schemas.microsoft.com/office/powerpoint/2010/main" val="2306138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18</a:t>
            </a:fld>
            <a:endParaRPr lang="en-US"/>
          </a:p>
        </p:txBody>
      </p:sp>
    </p:spTree>
    <p:extLst>
      <p:ext uri="{BB962C8B-B14F-4D97-AF65-F5344CB8AC3E}">
        <p14:creationId xmlns:p14="http://schemas.microsoft.com/office/powerpoint/2010/main" val="13105790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19</a:t>
            </a:fld>
            <a:endParaRPr lang="en-US"/>
          </a:p>
        </p:txBody>
      </p:sp>
    </p:spTree>
    <p:extLst>
      <p:ext uri="{BB962C8B-B14F-4D97-AF65-F5344CB8AC3E}">
        <p14:creationId xmlns:p14="http://schemas.microsoft.com/office/powerpoint/2010/main" val="28048573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20</a:t>
            </a:fld>
            <a:endParaRPr lang="en-US"/>
          </a:p>
        </p:txBody>
      </p:sp>
    </p:spTree>
    <p:extLst>
      <p:ext uri="{BB962C8B-B14F-4D97-AF65-F5344CB8AC3E}">
        <p14:creationId xmlns:p14="http://schemas.microsoft.com/office/powerpoint/2010/main" val="17124204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21</a:t>
            </a:fld>
            <a:endParaRPr lang="en-US"/>
          </a:p>
        </p:txBody>
      </p:sp>
    </p:spTree>
    <p:extLst>
      <p:ext uri="{BB962C8B-B14F-4D97-AF65-F5344CB8AC3E}">
        <p14:creationId xmlns:p14="http://schemas.microsoft.com/office/powerpoint/2010/main" val="10508970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22</a:t>
            </a:fld>
            <a:endParaRPr lang="en-US"/>
          </a:p>
        </p:txBody>
      </p:sp>
    </p:spTree>
    <p:extLst>
      <p:ext uri="{BB962C8B-B14F-4D97-AF65-F5344CB8AC3E}">
        <p14:creationId xmlns:p14="http://schemas.microsoft.com/office/powerpoint/2010/main" val="34573006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23</a:t>
            </a:fld>
            <a:endParaRPr lang="en-US"/>
          </a:p>
        </p:txBody>
      </p:sp>
    </p:spTree>
    <p:extLst>
      <p:ext uri="{BB962C8B-B14F-4D97-AF65-F5344CB8AC3E}">
        <p14:creationId xmlns:p14="http://schemas.microsoft.com/office/powerpoint/2010/main" val="39664464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r>
              <a:rPr lang="en-US"/>
              <a:t>Key sources informing this lecture draw from a body of work that examines decision‑making, leadership, and failure in complex and high‑pressure environments. Together, they provide both empirical evidence and contextual depth for understanding operational leadership under constraint.</a:t>
            </a:r>
          </a:p>
          <a:p>
            <a:r>
              <a:rPr lang="en-US"/>
              <a:t>Daniel Kahneman’s work on decision‑making under uncertainty highlights how human judgement is shaped by cognitive limits, heuristics, and bias, particularly when decisions are made quickly and with incomplete information. His research helps explain why operational leaders cannot consistently rely on purely rational models of decision‑making, and why stress, time pressure, and uncertainty fundamentally alter how options are perceived, assessed, and chosen.</a:t>
            </a:r>
          </a:p>
          <a:p>
            <a:r>
              <a:rPr lang="en-US" dirty="0"/>
              <a:t>Gary Klein’s research on naturalistic decision‑making complements this by focusing on how experienced practitioners actually make decisions in real‑world, safety‑critical environments. His work demonstrates that under operational conditions, leaders rely heavily on experience, pattern recognition, and judgement rather than formal analysis. This perspective provides a realistic account of how discretion operates in practice and why expert decision‑making often looks very different from textbook models.</a:t>
            </a:r>
          </a:p>
          <a:p>
            <a:r>
              <a:rPr lang="en-US"/>
              <a:t>Stanley McChrystal’s analysis of leadership in complex systems further develops this understanding by examining how authority, information, and accountability interact in unstable and interconnected environments. His work highlights the limitations of hierarchical control and the necessity of adaptive leadership in situations where complexity outpaces formal structures. This is particularly relevant to operational policing, where leaders must act within systems that are simultaneously bureaucratic and unpredictable.</a:t>
            </a:r>
          </a:p>
          <a:p>
            <a:r>
              <a:rPr lang="en-US" dirty="0"/>
              <a:t>Finally, the Hillsborough Independent Panel Report provides a critical contextual case study of operational decision‑making under extreme constraint. It illustrates how failures cannot be understood solely through individual actions, but must be examined in relation to systems, assumptions, information flows, and </a:t>
            </a:r>
            <a:r>
              <a:rPr lang="en-US" dirty="0" err="1"/>
              <a:t>organisational</a:t>
            </a:r>
            <a:r>
              <a:rPr lang="en-US" dirty="0"/>
              <a:t> culture. The report reinforces the importance of </a:t>
            </a:r>
            <a:r>
              <a:rPr lang="en-US" dirty="0" err="1"/>
              <a:t>analysing</a:t>
            </a:r>
            <a:r>
              <a:rPr lang="en-US" dirty="0"/>
              <a:t> decisions within their historical and situational context, rather than through the simplifying lens of hindsight.</a:t>
            </a:r>
          </a:p>
          <a:p>
            <a:r>
              <a:rPr lang="en-US" dirty="0"/>
              <a:t>Taken together, these sources provide a robust foundation for understanding operational leadership as it is lived rather than </a:t>
            </a:r>
            <a:r>
              <a:rPr lang="en-US" dirty="0" err="1"/>
              <a:t>idealised</a:t>
            </a:r>
            <a:r>
              <a:rPr lang="en-US" dirty="0"/>
              <a:t>. They support an analysis that </a:t>
            </a:r>
            <a:r>
              <a:rPr lang="en-US" dirty="0" err="1"/>
              <a:t>recognises</a:t>
            </a:r>
            <a:r>
              <a:rPr lang="en-US" dirty="0"/>
              <a:t> cognitive limits, systemic constraint, ethical complexity, and personal cost. Most importantly, they offer a framework for examining leadership decisions in a way that is fair, contextually grounded, and aligned with the realities faced by those who lead in high‑stakes operational environments.</a:t>
            </a:r>
          </a:p>
          <a:p>
            <a:endParaRPr lang="en-US" dirty="0">
              <a:ea typeface="Calibri"/>
              <a:cs typeface="Calibri"/>
            </a:endParaRPr>
          </a:p>
          <a:p>
            <a:r>
              <a:rPr lang="en-US" b="1" dirty="0"/>
              <a:t>Kahneman, D.</a:t>
            </a:r>
            <a:r>
              <a:rPr lang="en-US" dirty="0"/>
              <a:t> (2011). </a:t>
            </a:r>
            <a:r>
              <a:rPr lang="en-US" i="1" dirty="0"/>
              <a:t>Thinking, fast and slow</a:t>
            </a:r>
            <a:r>
              <a:rPr lang="en-US"/>
              <a:t>. London: Penguin Books.</a:t>
            </a:r>
            <a:br>
              <a:rPr lang="en-US" dirty="0">
                <a:cs typeface="+mn-lt"/>
              </a:rPr>
            </a:br>
            <a:r>
              <a:rPr lang="en-US"/>
              <a:t>Seminal work on judgement, heuristics, bias, and decision‑making under uncertainty, highly relevant to time‑pressured operational leadership.</a:t>
            </a:r>
            <a:endParaRPr lang="en-US">
              <a:ea typeface="Calibri"/>
              <a:cs typeface="Calibri"/>
            </a:endParaRPr>
          </a:p>
          <a:p>
            <a:r>
              <a:rPr lang="en-US" b="1" dirty="0"/>
              <a:t>Klein, G.</a:t>
            </a:r>
            <a:r>
              <a:rPr lang="en-US" dirty="0"/>
              <a:t> (1998). </a:t>
            </a:r>
            <a:r>
              <a:rPr lang="en-US" i="1" dirty="0"/>
              <a:t>Sources of power: How people make decisions</a:t>
            </a:r>
            <a:r>
              <a:rPr lang="en-US"/>
              <a:t>. Cambridge, MA: MIT Press.</a:t>
            </a:r>
            <a:br>
              <a:rPr lang="en-US" dirty="0">
                <a:cs typeface="+mn-lt"/>
              </a:rPr>
            </a:br>
            <a:r>
              <a:rPr lang="en-US"/>
              <a:t>Foundational text on naturalistic decision‑making, examining how experienced practitioners make decisions in real‑world, high‑risk environments.</a:t>
            </a:r>
          </a:p>
          <a:p>
            <a:r>
              <a:rPr lang="en-US" b="1" dirty="0"/>
              <a:t>Klein, G.</a:t>
            </a:r>
            <a:r>
              <a:rPr lang="en-US" dirty="0"/>
              <a:t> (2015). </a:t>
            </a:r>
            <a:r>
              <a:rPr lang="en-US" i="1" dirty="0"/>
              <a:t>Seeing what others don’t: The remarkable ways we gain insights</a:t>
            </a:r>
            <a:r>
              <a:rPr lang="en-US" dirty="0"/>
              <a:t>. New York, NY: PublicAffairs.</a:t>
            </a:r>
            <a:br>
              <a:rPr lang="en-US" dirty="0">
                <a:cs typeface="+mn-lt"/>
              </a:rPr>
            </a:br>
            <a:r>
              <a:rPr lang="en-US" dirty="0"/>
              <a:t>Extends naturalistic decision‑making theory, focusing on insight, intuition, and expertise under uncertainty.</a:t>
            </a:r>
            <a:endParaRPr lang="en-US" dirty="0">
              <a:ea typeface="Calibri"/>
              <a:cs typeface="Calibri"/>
            </a:endParaRPr>
          </a:p>
          <a:p>
            <a:r>
              <a:rPr lang="en-US" b="1" dirty="0"/>
              <a:t>McChrystal, S., Collins, T., Silverman, D., &amp; Fussell, C.</a:t>
            </a:r>
            <a:r>
              <a:rPr lang="en-US" dirty="0"/>
              <a:t> (2015). </a:t>
            </a:r>
            <a:r>
              <a:rPr lang="en-US" i="1" dirty="0"/>
              <a:t>Team of teams: New rules of engagement for a complex world</a:t>
            </a:r>
            <a:r>
              <a:rPr lang="en-US"/>
              <a:t>. New York, NY: Portfolio/Penguin.</a:t>
            </a:r>
            <a:br>
              <a:rPr lang="en-US" dirty="0">
                <a:cs typeface="+mn-lt"/>
              </a:rPr>
            </a:br>
            <a:r>
              <a:rPr lang="en-US"/>
              <a:t>Analysis of leadership, authority, and adaptability in complex systems, with strong applicability to operational policing contexts.</a:t>
            </a:r>
          </a:p>
          <a:p>
            <a:r>
              <a:rPr lang="en-US" b="1" dirty="0"/>
              <a:t>Hillsborough Independent Panel</a:t>
            </a:r>
            <a:r>
              <a:rPr lang="en-US" dirty="0"/>
              <a:t>. (2012). </a:t>
            </a:r>
            <a:r>
              <a:rPr lang="en-US" i="1" dirty="0"/>
              <a:t>The report of the Hillsborough Independent Panel</a:t>
            </a:r>
            <a:r>
              <a:rPr lang="en-US"/>
              <a:t>. London: The Stationery Office.</a:t>
            </a:r>
            <a:br>
              <a:rPr lang="en-US" dirty="0">
                <a:cs typeface="+mn-lt"/>
              </a:rPr>
            </a:br>
            <a:r>
              <a:rPr lang="en-US"/>
              <a:t>Authoritative contextual analysis of decision‑making, systems failure, and accountability under extreme operational constraint</a:t>
            </a:r>
          </a:p>
          <a:p>
            <a:r>
              <a:rPr lang="en-US" b="1"/>
              <a:t>Dekel, R., Solomon, Z., Elklit, A., &amp; Ginzburg, K.</a:t>
            </a:r>
            <a:r>
              <a:rPr lang="en-US"/>
              <a:t> (2004). </a:t>
            </a:r>
            <a:r>
              <a:rPr lang="en-US" i="1"/>
              <a:t>World Assumptions and Combat‑Related Posttraumatic Stress Disorder</a:t>
            </a:r>
            <a:r>
              <a:rPr lang="en-US"/>
              <a:t>. </a:t>
            </a:r>
            <a:r>
              <a:rPr lang="en-US" i="1"/>
              <a:t>Journal of Social Psychology</a:t>
            </a:r>
            <a:r>
              <a:rPr lang="en-US"/>
              <a:t>, 144(4), 407–420.</a:t>
            </a:r>
            <a:endParaRPr lang="en-US">
              <a:ea typeface="Calibri" panose="020F0502020204030204"/>
              <a:cs typeface="Calibri" panose="020F0502020204030204"/>
            </a:endParaRPr>
          </a:p>
          <a:p>
            <a:r>
              <a:rPr lang="en-US" b="1"/>
              <a:t>Maslach, C., &amp; Leiter, M. P.</a:t>
            </a:r>
            <a:r>
              <a:rPr lang="en-US"/>
              <a:t> (2016). </a:t>
            </a:r>
            <a:r>
              <a:rPr lang="en-US" i="1"/>
              <a:t>Burnout</a:t>
            </a:r>
            <a:r>
              <a:rPr lang="en-US"/>
              <a:t>. In G. Fink (Ed.), </a:t>
            </a:r>
            <a:r>
              <a:rPr lang="en-US" i="1"/>
              <a:t>Stress: Concepts, cognition, emotion, and behavior</a:t>
            </a:r>
            <a:r>
              <a:rPr lang="en-US"/>
              <a:t> (pp. 351–357). Academic Press</a:t>
            </a:r>
            <a:endParaRPr lang="en-US">
              <a:ea typeface="Calibri" panose="020F0502020204030204"/>
              <a:cs typeface="Calibri" panose="020F0502020204030204"/>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E1DEB72-CABC-43F3-AD8D-138C0135A1A4}" type="slidenum">
              <a:t>24</a:t>
            </a:fld>
            <a:endParaRPr lang="en-US"/>
          </a:p>
        </p:txBody>
      </p:sp>
    </p:spTree>
    <p:extLst>
      <p:ext uri="{BB962C8B-B14F-4D97-AF65-F5344CB8AC3E}">
        <p14:creationId xmlns:p14="http://schemas.microsoft.com/office/powerpoint/2010/main" val="30066585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60262" y="208754"/>
            <a:ext cx="4066072" cy="3725937"/>
          </a:xfrm>
        </p:spPr>
        <p:txBody>
          <a:bodyPr vert="horz" lIns="91440" tIns="45720" rIns="91440" bIns="45720" rtlCol="0" anchor="t">
            <a:normAutofit/>
          </a:bodyPr>
          <a:lstStyle>
            <a:lvl1pPr>
              <a:defRPr lang="en-US" sz="5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68729" y="4846320"/>
            <a:ext cx="4066072" cy="1380744"/>
          </a:xfrm>
        </p:spPr>
        <p:txBody>
          <a:bodyPr vert="horz" lIns="91440" tIns="45720" rIns="91440" bIns="45720" rtlCol="0" anchor="b">
            <a:normAutofit/>
          </a:bodyPr>
          <a:lstStyle>
            <a:lvl1pPr marL="0" indent="0">
              <a:buNone/>
              <a:defRPr lang="en-US" sz="1600">
                <a:solidFill>
                  <a:schemeClr val="tx2"/>
                </a:solidFill>
              </a:defRPr>
            </a:lvl1pPr>
          </a:lstStyle>
          <a:p>
            <a:pPr lvl="0"/>
            <a:r>
              <a:rPr lang="en-US"/>
              <a:t>Click to edit Master subtitle style</a:t>
            </a:r>
          </a:p>
        </p:txBody>
      </p:sp>
      <p:sp>
        <p:nvSpPr>
          <p:cNvPr id="12" name="Picture Placeholder 11">
            <a:extLst>
              <a:ext uri="{FF2B5EF4-FFF2-40B4-BE49-F238E27FC236}">
                <a16:creationId xmlns:a16="http://schemas.microsoft.com/office/drawing/2014/main" id="{7A934108-77F2-43A6-38EF-C1CDEDD103C2}"/>
              </a:ext>
            </a:extLst>
          </p:cNvPr>
          <p:cNvSpPr>
            <a:spLocks noGrp="1"/>
          </p:cNvSpPr>
          <p:nvPr>
            <p:ph type="pic" sz="quarter" idx="13" hasCustomPrompt="1"/>
          </p:nvPr>
        </p:nvSpPr>
        <p:spPr>
          <a:xfrm>
            <a:off x="274320" y="266699"/>
            <a:ext cx="7238998" cy="6322891"/>
          </a:xfrm>
          <a:custGeom>
            <a:avLst/>
            <a:gdLst>
              <a:gd name="connsiteX0" fmla="*/ 291359 w 7238998"/>
              <a:gd name="connsiteY0" fmla="*/ 0 h 6322891"/>
              <a:gd name="connsiteX1" fmla="*/ 6947639 w 7238998"/>
              <a:gd name="connsiteY1" fmla="*/ 0 h 6322891"/>
              <a:gd name="connsiteX2" fmla="*/ 7238998 w 7238998"/>
              <a:gd name="connsiteY2" fmla="*/ 291359 h 6322891"/>
              <a:gd name="connsiteX3" fmla="*/ 7238998 w 7238998"/>
              <a:gd name="connsiteY3" fmla="*/ 6031532 h 6322891"/>
              <a:gd name="connsiteX4" fmla="*/ 6947639 w 7238998"/>
              <a:gd name="connsiteY4" fmla="*/ 6322891 h 6322891"/>
              <a:gd name="connsiteX5" fmla="*/ 291359 w 7238998"/>
              <a:gd name="connsiteY5" fmla="*/ 6322891 h 6322891"/>
              <a:gd name="connsiteX6" fmla="*/ 0 w 7238998"/>
              <a:gd name="connsiteY6" fmla="*/ 6031532 h 6322891"/>
              <a:gd name="connsiteX7" fmla="*/ 0 w 7238998"/>
              <a:gd name="connsiteY7" fmla="*/ 291359 h 6322891"/>
              <a:gd name="connsiteX8" fmla="*/ 291359 w 7238998"/>
              <a:gd name="connsiteY8" fmla="*/ 0 h 6322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66481" y="6391656"/>
            <a:ext cx="2703777"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477500" y="6391656"/>
            <a:ext cx="1032084" cy="338328"/>
          </a:xfrm>
        </p:spPr>
        <p:txBody>
          <a:bodyPr/>
          <a:lstStyle>
            <a:lvl1pPr>
              <a:defRPr>
                <a:solidFill>
                  <a:schemeClr val="tx2"/>
                </a:solidFill>
                <a:effectLst/>
              </a:defRPr>
            </a:lvl1pPr>
          </a:lstStyle>
          <a:p>
            <a:fld id="{C5823EC4-E58C-4C5C-9C51-798389CFBBA7}" type="datetime1">
              <a:rPr lang="en-US" smtClean="0"/>
              <a:t>5/11/2026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09584" y="6388837"/>
            <a:ext cx="457200" cy="338328"/>
          </a:xfrm>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74531484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5ECD78E-A726-4CCB-9EF6-1688AA3147D9}" type="datetime1">
              <a:rPr lang="en-US" smtClean="0"/>
              <a:t>5/11/2026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487292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2880" y="5176159"/>
            <a:ext cx="11640312" cy="845493"/>
          </a:xfrm>
        </p:spPr>
        <p:txBody>
          <a:bodyPr vert="horz" lIns="91440" tIns="45720" rIns="91440" bIns="45720" rtlCol="0" anchor="b">
            <a:normAutofit/>
          </a:bodyPr>
          <a:lstStyle>
            <a:lvl1pPr>
              <a:defRPr lang="en-US" sz="44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0313" y="5980176"/>
            <a:ext cx="11612880" cy="530352"/>
          </a:xfrm>
        </p:spPr>
        <p:txBody>
          <a:bodyPr vert="horz" lIns="91440" tIns="45720" rIns="91440" bIns="45720" rtlCol="0">
            <a:normAutofit/>
          </a:bodyPr>
          <a:lstStyle>
            <a:lvl1pPr marL="0" indent="0">
              <a:buNone/>
              <a:defRPr lang="en-US" sz="1600" dirty="0">
                <a:solidFill>
                  <a:schemeClr val="tx2"/>
                </a:solidFill>
              </a:defRPr>
            </a:lvl1pPr>
          </a:lstStyle>
          <a:p>
            <a:pPr lvl="0"/>
            <a:r>
              <a:rPr lang="en-US"/>
              <a:t>Click to edit Master subtitle style</a:t>
            </a:r>
          </a:p>
        </p:txBody>
      </p:sp>
      <p:sp>
        <p:nvSpPr>
          <p:cNvPr id="10" name="Picture Placeholder 9">
            <a:extLst>
              <a:ext uri="{FF2B5EF4-FFF2-40B4-BE49-F238E27FC236}">
                <a16:creationId xmlns:a16="http://schemas.microsoft.com/office/drawing/2014/main" id="{150AF6FA-7D1D-1351-A76E-43C54D28FD68}"/>
              </a:ext>
            </a:extLst>
          </p:cNvPr>
          <p:cNvSpPr>
            <a:spLocks noGrp="1"/>
          </p:cNvSpPr>
          <p:nvPr>
            <p:ph type="pic" sz="quarter" idx="13" hasCustomPrompt="1"/>
          </p:nvPr>
        </p:nvSpPr>
        <p:spPr>
          <a:xfrm>
            <a:off x="274220" y="266700"/>
            <a:ext cx="11649456" cy="4853814"/>
          </a:xfrm>
          <a:custGeom>
            <a:avLst/>
            <a:gdLst>
              <a:gd name="connsiteX0" fmla="*/ 291520 w 11651080"/>
              <a:gd name="connsiteY0" fmla="*/ 0 h 4853814"/>
              <a:gd name="connsiteX1" fmla="*/ 11359560 w 11651080"/>
              <a:gd name="connsiteY1" fmla="*/ 0 h 4853814"/>
              <a:gd name="connsiteX2" fmla="*/ 11651080 w 11651080"/>
              <a:gd name="connsiteY2" fmla="*/ 291520 h 4853814"/>
              <a:gd name="connsiteX3" fmla="*/ 11651080 w 11651080"/>
              <a:gd name="connsiteY3" fmla="*/ 4562294 h 4853814"/>
              <a:gd name="connsiteX4" fmla="*/ 11359560 w 11651080"/>
              <a:gd name="connsiteY4" fmla="*/ 4853814 h 4853814"/>
              <a:gd name="connsiteX5" fmla="*/ 291520 w 11651080"/>
              <a:gd name="connsiteY5" fmla="*/ 4853814 h 4853814"/>
              <a:gd name="connsiteX6" fmla="*/ 0 w 11651080"/>
              <a:gd name="connsiteY6" fmla="*/ 4562294 h 4853814"/>
              <a:gd name="connsiteX7" fmla="*/ 0 w 11651080"/>
              <a:gd name="connsiteY7" fmla="*/ 291520 h 4853814"/>
              <a:gd name="connsiteX8" fmla="*/ 291520 w 11651080"/>
              <a:gd name="connsiteY8" fmla="*/ 0 h 4853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4853814">
                <a:moveTo>
                  <a:pt x="291520" y="0"/>
                </a:moveTo>
                <a:lnTo>
                  <a:pt x="11359560" y="0"/>
                </a:lnTo>
                <a:cubicBezTo>
                  <a:pt x="11520562" y="0"/>
                  <a:pt x="11651080" y="130518"/>
                  <a:pt x="11651080" y="291520"/>
                </a:cubicBezTo>
                <a:lnTo>
                  <a:pt x="11651080" y="4562294"/>
                </a:lnTo>
                <a:cubicBezTo>
                  <a:pt x="11651080" y="4723296"/>
                  <a:pt x="11520562" y="4853814"/>
                  <a:pt x="11359560" y="4853814"/>
                </a:cubicBezTo>
                <a:lnTo>
                  <a:pt x="291520" y="4853814"/>
                </a:lnTo>
                <a:cubicBezTo>
                  <a:pt x="130518" y="4853814"/>
                  <a:pt x="0" y="4723296"/>
                  <a:pt x="0" y="4562294"/>
                </a:cubicBezTo>
                <a:lnTo>
                  <a:pt x="0" y="291520"/>
                </a:lnTo>
                <a:cubicBezTo>
                  <a:pt x="0" y="130518"/>
                  <a:pt x="130518" y="0"/>
                  <a:pt x="291520"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82880" y="6391657"/>
            <a:ext cx="2805405" cy="330466"/>
          </a:xfrm>
        </p:spPr>
        <p:txBody>
          <a:bodyPr/>
          <a:lstStyle>
            <a:lvl1pPr>
              <a:defRPr>
                <a:solidFill>
                  <a:schemeClr val="tx2"/>
                </a:solidFill>
                <a:effectLst/>
              </a:defRPr>
            </a:lvl1pPr>
          </a:lstStyle>
          <a:p>
            <a:r>
              <a:rPr lang="en-US"/>
              <a:t>Sample Footer Text</a:t>
            </a:r>
          </a:p>
        </p:txBody>
      </p:sp>
      <p:sp>
        <p:nvSpPr>
          <p:cNvPr id="7" name="Date Placeholder 6">
            <a:extLst>
              <a:ext uri="{FF2B5EF4-FFF2-40B4-BE49-F238E27FC236}">
                <a16:creationId xmlns:a16="http://schemas.microsoft.com/office/drawing/2014/main" id="{CD6C6E84-CC8A-244E-95A0-206B2BDC6B94}"/>
              </a:ext>
            </a:extLst>
          </p:cNvPr>
          <p:cNvSpPr>
            <a:spLocks noGrp="1"/>
          </p:cNvSpPr>
          <p:nvPr>
            <p:ph type="dt" sz="half" idx="14"/>
          </p:nvPr>
        </p:nvSpPr>
        <p:spPr>
          <a:xfrm>
            <a:off x="8137848" y="6391656"/>
            <a:ext cx="3494314" cy="333799"/>
          </a:xfrm>
        </p:spPr>
        <p:txBody>
          <a:bodyPr/>
          <a:lstStyle>
            <a:lvl1pPr>
              <a:defRPr>
                <a:solidFill>
                  <a:schemeClr val="tx2"/>
                </a:solidFill>
              </a:defRPr>
            </a:lvl1pPr>
          </a:lstStyle>
          <a:p>
            <a:fld id="{99B857EC-A19D-4685-8A14-683981B597E8}" type="datetime1">
              <a:rPr lang="en-US" smtClean="0"/>
              <a:t>5/11/2026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391657"/>
            <a:ext cx="429207" cy="330466"/>
          </a:xfrm>
        </p:spPr>
        <p:txBody>
          <a:bodyPr/>
          <a:lstStyle>
            <a:lvl1pPr>
              <a:defRPr>
                <a:solidFill>
                  <a:schemeClr val="tx2"/>
                </a:solidFill>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0464342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4206" y="216426"/>
            <a:ext cx="4064673" cy="3934950"/>
          </a:xfrm>
        </p:spPr>
        <p:txBody>
          <a:bodyPr vert="horz" lIns="91440" tIns="45720" rIns="91440" bIns="45720" rtlCol="0" anchor="t">
            <a:normAutofit/>
          </a:bodyPr>
          <a:lstStyle>
            <a:lvl1pPr>
              <a:defRPr lang="en-US" sz="5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2880" y="4846320"/>
            <a:ext cx="4035999" cy="1380744"/>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78705" y="6387737"/>
            <a:ext cx="2140360" cy="338328"/>
          </a:xfrm>
        </p:spPr>
        <p:txBody>
          <a:bodyPr/>
          <a:lstStyle>
            <a:lvl1pPr>
              <a:defRPr>
                <a:solidFill>
                  <a:schemeClr val="tx2"/>
                </a:solidFill>
              </a:defRPr>
            </a:lvl1pPr>
          </a:lstStyle>
          <a:p>
            <a:r>
              <a:rPr lang="en-US"/>
              <a:t>Sample Footer Text</a:t>
            </a:r>
          </a:p>
        </p:txBody>
      </p:sp>
      <p:sp>
        <p:nvSpPr>
          <p:cNvPr id="7" name="Date Placeholder 6">
            <a:extLst>
              <a:ext uri="{FF2B5EF4-FFF2-40B4-BE49-F238E27FC236}">
                <a16:creationId xmlns:a16="http://schemas.microsoft.com/office/drawing/2014/main" id="{275F4D84-5521-EF06-6F21-FF39CFD2A81C}"/>
              </a:ext>
            </a:extLst>
          </p:cNvPr>
          <p:cNvSpPr>
            <a:spLocks noGrp="1"/>
          </p:cNvSpPr>
          <p:nvPr>
            <p:ph type="dt" sz="half" idx="14"/>
          </p:nvPr>
        </p:nvSpPr>
        <p:spPr>
          <a:xfrm>
            <a:off x="2882480" y="6378213"/>
            <a:ext cx="1384719" cy="338328"/>
          </a:xfrm>
        </p:spPr>
        <p:txBody>
          <a:bodyPr/>
          <a:lstStyle>
            <a:lvl1pPr>
              <a:defRPr>
                <a:solidFill>
                  <a:schemeClr val="tx2"/>
                </a:solidFill>
              </a:defRPr>
            </a:lvl1pPr>
          </a:lstStyle>
          <a:p>
            <a:fld id="{3A716FDB-D397-4AF7-BCC4-9C923BF7084B}" type="datetime1">
              <a:rPr lang="en-US" smtClean="0"/>
              <a:t>5/11/2026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267201" y="6378213"/>
            <a:ext cx="457200" cy="338328"/>
          </a:xfrm>
        </p:spPr>
        <p:txBody>
          <a:bodyPr/>
          <a:lstStyle>
            <a:lvl1pPr>
              <a:defRPr>
                <a:solidFill>
                  <a:schemeClr val="tx2"/>
                </a:solidFill>
              </a:defRPr>
            </a:lvl1pPr>
          </a:lstStyle>
          <a:p>
            <a:fld id="{C8116806-1FD2-4A57-B5EA-7014AB76383B}" type="slidenum">
              <a:rPr lang="en-US" smtClean="0"/>
              <a:t>‹#›</a:t>
            </a:fld>
            <a:endParaRPr lang="en-US"/>
          </a:p>
        </p:txBody>
      </p:sp>
      <p:sp>
        <p:nvSpPr>
          <p:cNvPr id="12" name="Picture Placeholder 11">
            <a:extLst>
              <a:ext uri="{FF2B5EF4-FFF2-40B4-BE49-F238E27FC236}">
                <a16:creationId xmlns:a16="http://schemas.microsoft.com/office/drawing/2014/main" id="{01953364-E558-970A-5425-4AFF617AEAAF}"/>
              </a:ext>
            </a:extLst>
          </p:cNvPr>
          <p:cNvSpPr>
            <a:spLocks noGrp="1"/>
          </p:cNvSpPr>
          <p:nvPr>
            <p:ph type="pic" sz="quarter" idx="13" hasCustomPrompt="1"/>
          </p:nvPr>
        </p:nvSpPr>
        <p:spPr>
          <a:xfrm>
            <a:off x="4914901" y="265176"/>
            <a:ext cx="7010400" cy="6327648"/>
          </a:xfrm>
          <a:custGeom>
            <a:avLst/>
            <a:gdLst>
              <a:gd name="connsiteX0" fmla="*/ 302565 w 7010400"/>
              <a:gd name="connsiteY0" fmla="*/ 0 h 6316602"/>
              <a:gd name="connsiteX1" fmla="*/ 6707835 w 7010400"/>
              <a:gd name="connsiteY1" fmla="*/ 0 h 6316602"/>
              <a:gd name="connsiteX2" fmla="*/ 7010400 w 7010400"/>
              <a:gd name="connsiteY2" fmla="*/ 302565 h 6316602"/>
              <a:gd name="connsiteX3" fmla="*/ 7010400 w 7010400"/>
              <a:gd name="connsiteY3" fmla="*/ 6014037 h 6316602"/>
              <a:gd name="connsiteX4" fmla="*/ 6707835 w 7010400"/>
              <a:gd name="connsiteY4" fmla="*/ 6316602 h 6316602"/>
              <a:gd name="connsiteX5" fmla="*/ 302565 w 7010400"/>
              <a:gd name="connsiteY5" fmla="*/ 6316602 h 6316602"/>
              <a:gd name="connsiteX6" fmla="*/ 0 w 7010400"/>
              <a:gd name="connsiteY6" fmla="*/ 6014037 h 6316602"/>
              <a:gd name="connsiteX7" fmla="*/ 0 w 7010400"/>
              <a:gd name="connsiteY7" fmla="*/ 302565 h 6316602"/>
              <a:gd name="connsiteX8" fmla="*/ 302565 w 7010400"/>
              <a:gd name="connsiteY8" fmla="*/ 0 h 631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0400" h="6316602">
                <a:moveTo>
                  <a:pt x="302565" y="0"/>
                </a:moveTo>
                <a:lnTo>
                  <a:pt x="6707835" y="0"/>
                </a:lnTo>
                <a:cubicBezTo>
                  <a:pt x="6874937" y="0"/>
                  <a:pt x="7010400" y="135463"/>
                  <a:pt x="7010400" y="302565"/>
                </a:cubicBezTo>
                <a:lnTo>
                  <a:pt x="7010400" y="6014037"/>
                </a:lnTo>
                <a:cubicBezTo>
                  <a:pt x="7010400" y="6181139"/>
                  <a:pt x="6874937" y="6316602"/>
                  <a:pt x="6707835" y="6316602"/>
                </a:cubicBezTo>
                <a:lnTo>
                  <a:pt x="302565" y="6316602"/>
                </a:lnTo>
                <a:cubicBezTo>
                  <a:pt x="135463" y="6316602"/>
                  <a:pt x="0" y="6181139"/>
                  <a:pt x="0" y="6014037"/>
                </a:cubicBezTo>
                <a:lnTo>
                  <a:pt x="0" y="302565"/>
                </a:lnTo>
                <a:cubicBezTo>
                  <a:pt x="0" y="135463"/>
                  <a:pt x="135463" y="0"/>
                  <a:pt x="30256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514607013"/>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13116" y="1043184"/>
            <a:ext cx="3459903" cy="2906647"/>
          </a:xfrm>
        </p:spPr>
        <p:txBody>
          <a:bodyPr vert="horz" lIns="91440" tIns="45720" rIns="91440" bIns="45720" rtlCol="0" anchor="t">
            <a:normAutofit/>
          </a:bodyPr>
          <a:lstStyle>
            <a:lvl1pPr>
              <a:defRPr lang="en-US" sz="43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13117" y="4692866"/>
            <a:ext cx="3361935" cy="1123268"/>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p>
        </p:txBody>
      </p:sp>
      <p:sp>
        <p:nvSpPr>
          <p:cNvPr id="14" name="Picture Placeholder 13">
            <a:extLst>
              <a:ext uri="{FF2B5EF4-FFF2-40B4-BE49-F238E27FC236}">
                <a16:creationId xmlns:a16="http://schemas.microsoft.com/office/drawing/2014/main" id="{BE8B118F-C188-2019-1C9E-6A452890CF96}"/>
              </a:ext>
            </a:extLst>
          </p:cNvPr>
          <p:cNvSpPr>
            <a:spLocks noGrp="1"/>
          </p:cNvSpPr>
          <p:nvPr>
            <p:ph type="pic" sz="quarter" idx="13" hasCustomPrompt="1"/>
          </p:nvPr>
        </p:nvSpPr>
        <p:spPr>
          <a:xfrm>
            <a:off x="0" y="0"/>
            <a:ext cx="12192000" cy="6858000"/>
          </a:xfrm>
          <a:custGeom>
            <a:avLst/>
            <a:gdLst>
              <a:gd name="connsiteX0" fmla="*/ 1124624 w 12192000"/>
              <a:gd name="connsiteY0" fmla="*/ 808189 h 6858000"/>
              <a:gd name="connsiteX1" fmla="*/ 811206 w 12192000"/>
              <a:gd name="connsiteY1" fmla="*/ 1121607 h 6858000"/>
              <a:gd name="connsiteX2" fmla="*/ 811206 w 12192000"/>
              <a:gd name="connsiteY2" fmla="*/ 5736392 h 6858000"/>
              <a:gd name="connsiteX3" fmla="*/ 1124624 w 12192000"/>
              <a:gd name="connsiteY3" fmla="*/ 6049810 h 6858000"/>
              <a:gd name="connsiteX4" fmla="*/ 4372882 w 12192000"/>
              <a:gd name="connsiteY4" fmla="*/ 6049810 h 6858000"/>
              <a:gd name="connsiteX5" fmla="*/ 4686301 w 12192000"/>
              <a:gd name="connsiteY5" fmla="*/ 5736392 h 6858000"/>
              <a:gd name="connsiteX6" fmla="*/ 4686301 w 12192000"/>
              <a:gd name="connsiteY6" fmla="*/ 1121607 h 6858000"/>
              <a:gd name="connsiteX7" fmla="*/ 4372882 w 12192000"/>
              <a:gd name="connsiteY7" fmla="*/ 808189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1124624" y="808189"/>
                </a:moveTo>
                <a:cubicBezTo>
                  <a:pt x="951528" y="808189"/>
                  <a:pt x="811206" y="948511"/>
                  <a:pt x="811206" y="1121607"/>
                </a:cubicBezTo>
                <a:lnTo>
                  <a:pt x="811206" y="5736392"/>
                </a:lnTo>
                <a:cubicBezTo>
                  <a:pt x="811206" y="5909488"/>
                  <a:pt x="951528" y="6049810"/>
                  <a:pt x="1124624" y="6049810"/>
                </a:cubicBezTo>
                <a:lnTo>
                  <a:pt x="4372882" y="6049810"/>
                </a:lnTo>
                <a:cubicBezTo>
                  <a:pt x="4545978" y="6049810"/>
                  <a:pt x="4686301" y="5909488"/>
                  <a:pt x="4686301" y="5736392"/>
                </a:cubicBezTo>
                <a:lnTo>
                  <a:pt x="4686301" y="1121607"/>
                </a:lnTo>
                <a:cubicBezTo>
                  <a:pt x="4686301" y="948511"/>
                  <a:pt x="4545978" y="808189"/>
                  <a:pt x="4372882" y="808189"/>
                </a:cubicBezTo>
                <a:close/>
                <a:moveTo>
                  <a:pt x="0" y="0"/>
                </a:moveTo>
                <a:lnTo>
                  <a:pt x="12192000" y="0"/>
                </a:lnTo>
                <a:lnTo>
                  <a:pt x="12192000"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33223" y="6387737"/>
            <a:ext cx="2140360" cy="338328"/>
          </a:xfrm>
        </p:spPr>
        <p:txBody>
          <a:bodyPr/>
          <a:lstStyle>
            <a:lvl1pPr>
              <a:defRPr>
                <a:solidFill>
                  <a:schemeClr val="tx2"/>
                </a:solidFill>
                <a:effectLst>
                  <a:outerShdw blurRad="38100" dist="38100" dir="2700000" algn="tl">
                    <a:srgbClr val="000000">
                      <a:alpha val="43137"/>
                    </a:srgbClr>
                  </a:outerShdw>
                </a:effectLst>
              </a:defRPr>
            </a:lvl1pPr>
          </a:lstStyle>
          <a:p>
            <a:r>
              <a:rPr lang="en-US"/>
              <a:t>Sample Footer Text</a:t>
            </a:r>
          </a:p>
        </p:txBody>
      </p:sp>
      <p:sp>
        <p:nvSpPr>
          <p:cNvPr id="7" name="Date Placeholder 6">
            <a:extLst>
              <a:ext uri="{FF2B5EF4-FFF2-40B4-BE49-F238E27FC236}">
                <a16:creationId xmlns:a16="http://schemas.microsoft.com/office/drawing/2014/main" id="{A375C414-30D0-86AA-C3C7-AB85722C2C53}"/>
              </a:ext>
            </a:extLst>
          </p:cNvPr>
          <p:cNvSpPr>
            <a:spLocks noGrp="1"/>
          </p:cNvSpPr>
          <p:nvPr>
            <p:ph type="dt" sz="half" idx="14"/>
          </p:nvPr>
        </p:nvSpPr>
        <p:spPr>
          <a:xfrm>
            <a:off x="2971800" y="6387128"/>
            <a:ext cx="1295401" cy="338328"/>
          </a:xfrm>
        </p:spPr>
        <p:txBody>
          <a:bodyPr/>
          <a:lstStyle>
            <a:lvl1pPr>
              <a:defRPr>
                <a:solidFill>
                  <a:schemeClr val="tx2"/>
                </a:solidFill>
                <a:effectLst>
                  <a:outerShdw blurRad="38100" dist="38100" dir="2700000" algn="tl">
                    <a:srgbClr val="000000">
                      <a:alpha val="43137"/>
                    </a:srgbClr>
                  </a:outerShdw>
                </a:effectLst>
              </a:defRPr>
            </a:lvl1pPr>
          </a:lstStyle>
          <a:p>
            <a:fld id="{A8A62344-A08B-4AB3-9605-42A4E1DCD2A8}" type="datetime1">
              <a:rPr lang="en-US" smtClean="0"/>
              <a:t>5/11/2026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267201" y="6386519"/>
            <a:ext cx="457200" cy="338328"/>
          </a:xfrm>
        </p:spPr>
        <p:txBody>
          <a:bodyPr/>
          <a:lstStyle>
            <a:lvl1pPr>
              <a:defRPr>
                <a:solidFill>
                  <a:schemeClr val="tx2"/>
                </a:solidFill>
                <a:effectLst>
                  <a:outerShdw blurRad="38100" dist="38100" dir="2700000" algn="tl">
                    <a:srgbClr val="000000">
                      <a:alpha val="43137"/>
                    </a:srgbClr>
                  </a:outerShdw>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291400643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17480" y="1043185"/>
            <a:ext cx="3459903" cy="2607816"/>
          </a:xfrm>
        </p:spPr>
        <p:txBody>
          <a:bodyPr vert="horz" lIns="91440" tIns="45720" rIns="91440" bIns="45720" rtlCol="0" anchor="t">
            <a:normAutofit/>
          </a:bodyPr>
          <a:lstStyle>
            <a:lvl1pPr>
              <a:defRPr lang="en-US" sz="43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17481" y="4692866"/>
            <a:ext cx="3459902" cy="1123268"/>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p>
        </p:txBody>
      </p:sp>
      <p:sp>
        <p:nvSpPr>
          <p:cNvPr id="10" name="Picture Placeholder 9">
            <a:extLst>
              <a:ext uri="{FF2B5EF4-FFF2-40B4-BE49-F238E27FC236}">
                <a16:creationId xmlns:a16="http://schemas.microsoft.com/office/drawing/2014/main" id="{B93E65DC-EA13-A100-8BB0-C29D33F1646A}"/>
              </a:ext>
            </a:extLst>
          </p:cNvPr>
          <p:cNvSpPr>
            <a:spLocks noGrp="1"/>
          </p:cNvSpPr>
          <p:nvPr>
            <p:ph type="pic" sz="quarter" idx="13" hasCustomPrompt="1"/>
          </p:nvPr>
        </p:nvSpPr>
        <p:spPr>
          <a:xfrm>
            <a:off x="0" y="0"/>
            <a:ext cx="12192000" cy="6858000"/>
          </a:xfrm>
          <a:custGeom>
            <a:avLst/>
            <a:gdLst>
              <a:gd name="connsiteX0" fmla="*/ 7809944 w 12192000"/>
              <a:gd name="connsiteY0" fmla="*/ 820064 h 6858000"/>
              <a:gd name="connsiteX1" fmla="*/ 7496526 w 12192000"/>
              <a:gd name="connsiteY1" fmla="*/ 1133482 h 6858000"/>
              <a:gd name="connsiteX2" fmla="*/ 7496526 w 12192000"/>
              <a:gd name="connsiteY2" fmla="*/ 5748267 h 6858000"/>
              <a:gd name="connsiteX3" fmla="*/ 7809944 w 12192000"/>
              <a:gd name="connsiteY3" fmla="*/ 6061685 h 6858000"/>
              <a:gd name="connsiteX4" fmla="*/ 11058202 w 12192000"/>
              <a:gd name="connsiteY4" fmla="*/ 6061685 h 6858000"/>
              <a:gd name="connsiteX5" fmla="*/ 11371620 w 12192000"/>
              <a:gd name="connsiteY5" fmla="*/ 5748267 h 6858000"/>
              <a:gd name="connsiteX6" fmla="*/ 11371620 w 12192000"/>
              <a:gd name="connsiteY6" fmla="*/ 1133482 h 6858000"/>
              <a:gd name="connsiteX7" fmla="*/ 11058202 w 12192000"/>
              <a:gd name="connsiteY7" fmla="*/ 820064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7809944" y="820064"/>
                </a:moveTo>
                <a:cubicBezTo>
                  <a:pt x="7636848" y="820064"/>
                  <a:pt x="7496526" y="960386"/>
                  <a:pt x="7496526" y="1133482"/>
                </a:cubicBezTo>
                <a:lnTo>
                  <a:pt x="7496526" y="5748267"/>
                </a:lnTo>
                <a:cubicBezTo>
                  <a:pt x="7496526" y="5921363"/>
                  <a:pt x="7636848" y="6061685"/>
                  <a:pt x="7809944" y="6061685"/>
                </a:cubicBezTo>
                <a:lnTo>
                  <a:pt x="11058202" y="6061685"/>
                </a:lnTo>
                <a:cubicBezTo>
                  <a:pt x="11231298" y="6061685"/>
                  <a:pt x="11371620" y="5921363"/>
                  <a:pt x="11371620" y="5748267"/>
                </a:cubicBezTo>
                <a:lnTo>
                  <a:pt x="11371620" y="1133482"/>
                </a:lnTo>
                <a:cubicBezTo>
                  <a:pt x="11371620" y="960386"/>
                  <a:pt x="11231298" y="820064"/>
                  <a:pt x="11058202" y="820064"/>
                </a:cubicBezTo>
                <a:close/>
                <a:moveTo>
                  <a:pt x="0" y="0"/>
                </a:moveTo>
                <a:lnTo>
                  <a:pt x="12192000" y="0"/>
                </a:lnTo>
                <a:lnTo>
                  <a:pt x="12192000"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505700" y="6387737"/>
            <a:ext cx="2140360" cy="338328"/>
          </a:xfrm>
        </p:spPr>
        <p:txBody>
          <a:bodyPr/>
          <a:lstStyle>
            <a:lvl1pPr>
              <a:defRPr>
                <a:solidFill>
                  <a:schemeClr val="tx2"/>
                </a:solidFill>
                <a:effectLst>
                  <a:outerShdw blurRad="38100" dist="38100" dir="2700000" algn="tl">
                    <a:srgbClr val="000000">
                      <a:alpha val="43137"/>
                    </a:srgbClr>
                  </a:outerShdw>
                </a:effectLst>
              </a:defRPr>
            </a:lvl1pPr>
          </a:lstStyle>
          <a:p>
            <a:r>
              <a:rPr lang="en-US"/>
              <a:t>Sample Footer Text</a:t>
            </a:r>
          </a:p>
        </p:txBody>
      </p:sp>
      <p:sp>
        <p:nvSpPr>
          <p:cNvPr id="7" name="Date Placeholder 6">
            <a:extLst>
              <a:ext uri="{FF2B5EF4-FFF2-40B4-BE49-F238E27FC236}">
                <a16:creationId xmlns:a16="http://schemas.microsoft.com/office/drawing/2014/main" id="{5A66694D-0EA3-D3C7-ECF4-BBF1269CF6A8}"/>
              </a:ext>
            </a:extLst>
          </p:cNvPr>
          <p:cNvSpPr>
            <a:spLocks noGrp="1"/>
          </p:cNvSpPr>
          <p:nvPr>
            <p:ph type="dt" sz="half" idx="14"/>
          </p:nvPr>
        </p:nvSpPr>
        <p:spPr>
          <a:xfrm>
            <a:off x="9646060" y="6387128"/>
            <a:ext cx="1341749" cy="338328"/>
          </a:xfrm>
        </p:spPr>
        <p:txBody>
          <a:bodyPr/>
          <a:lstStyle>
            <a:lvl1pPr>
              <a:defRPr>
                <a:solidFill>
                  <a:schemeClr val="tx2"/>
                </a:solidFill>
                <a:effectLst>
                  <a:outerShdw blurRad="38100" dist="38100" dir="2700000" algn="tl">
                    <a:srgbClr val="000000">
                      <a:alpha val="43137"/>
                    </a:srgbClr>
                  </a:outerShdw>
                </a:effectLst>
              </a:defRPr>
            </a:lvl1pPr>
          </a:lstStyle>
          <a:p>
            <a:fld id="{D7ABEDB0-76AF-40FA-83E3-D1FF3CA76787}" type="datetime1">
              <a:rPr lang="en-US" smtClean="0"/>
              <a:t>5/11/2026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987809" y="6387128"/>
            <a:ext cx="457200" cy="338328"/>
          </a:xfrm>
        </p:spPr>
        <p:txBody>
          <a:bodyPr/>
          <a:lstStyle>
            <a:lvl1pPr>
              <a:defRPr>
                <a:solidFill>
                  <a:schemeClr val="tx2"/>
                </a:solidFill>
                <a:effectLst>
                  <a:outerShdw blurRad="38100" dist="38100" dir="2700000" algn="tl">
                    <a:srgbClr val="000000">
                      <a:alpha val="43137"/>
                    </a:srgbClr>
                  </a:outerShdw>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262936345"/>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6">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8305" y="208156"/>
            <a:ext cx="5729095" cy="3135408"/>
          </a:xfrm>
        </p:spPr>
        <p:txBody>
          <a:bodyPr vert="horz" lIns="91440" tIns="45720" rIns="91440" bIns="45720" rtlCol="0" anchor="t">
            <a:normAutofit/>
          </a:bodyPr>
          <a:lstStyle>
            <a:lvl1pPr>
              <a:defRPr lang="en-US" sz="6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5854" y="4846320"/>
            <a:ext cx="4462346" cy="1380744"/>
          </a:xfrm>
        </p:spPr>
        <p:txBody>
          <a:bodyPr vert="horz" lIns="91440" tIns="45720" rIns="91440" bIns="45720" rtlCol="0" anchor="b">
            <a:normAutofit/>
          </a:bodyPr>
          <a:lstStyle>
            <a:lvl1pPr marL="0" indent="0">
              <a:buNone/>
              <a:defRPr lang="en-US" sz="160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792911" y="6387128"/>
            <a:ext cx="1032084" cy="338328"/>
          </a:xfrm>
        </p:spPr>
        <p:txBody>
          <a:bodyPr/>
          <a:lstStyle>
            <a:lvl1pPr>
              <a:defRPr>
                <a:solidFill>
                  <a:schemeClr val="tx2"/>
                </a:solidFill>
                <a:effectLst/>
              </a:defRPr>
            </a:lvl1pPr>
          </a:lstStyle>
          <a:p>
            <a:fld id="{5C8992BB-90F0-4112-9B1F-7693B76967FF}" type="datetime1">
              <a:rPr lang="en-US" smtClean="0"/>
              <a:t>5/11/2026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6824995" y="6387128"/>
            <a:ext cx="457200" cy="338328"/>
          </a:xfrm>
        </p:spPr>
        <p:txBody>
          <a:bodyPr/>
          <a:lstStyle>
            <a:lvl1pPr>
              <a:defRPr>
                <a:solidFill>
                  <a:schemeClr val="tx2"/>
                </a:solidFill>
              </a:defRPr>
            </a:lvl1pPr>
          </a:lstStyle>
          <a:p>
            <a:fld id="{C8116806-1FD2-4A57-B5EA-7014AB76383B}" type="slidenum">
              <a:rPr lang="en-US" smtClean="0"/>
              <a:t>‹#›</a:t>
            </a:fld>
            <a:endParaRPr lang="en-US"/>
          </a:p>
        </p:txBody>
      </p:sp>
      <p:sp>
        <p:nvSpPr>
          <p:cNvPr id="9" name="Picture Placeholder 8">
            <a:extLst>
              <a:ext uri="{FF2B5EF4-FFF2-40B4-BE49-F238E27FC236}">
                <a16:creationId xmlns:a16="http://schemas.microsoft.com/office/drawing/2014/main" id="{C18560C4-8760-7FBD-159D-6CA9346253D5}"/>
              </a:ext>
            </a:extLst>
          </p:cNvPr>
          <p:cNvSpPr>
            <a:spLocks noGrp="1"/>
          </p:cNvSpPr>
          <p:nvPr>
            <p:ph type="pic" sz="quarter" idx="13" hasCustomPrompt="1"/>
          </p:nvPr>
        </p:nvSpPr>
        <p:spPr>
          <a:xfrm>
            <a:off x="7514371" y="266700"/>
            <a:ext cx="4410930" cy="6324600"/>
          </a:xfrm>
          <a:custGeom>
            <a:avLst/>
            <a:gdLst>
              <a:gd name="connsiteX0" fmla="*/ 275374 w 4410930"/>
              <a:gd name="connsiteY0" fmla="*/ 0 h 6324600"/>
              <a:gd name="connsiteX1" fmla="*/ 4135556 w 4410930"/>
              <a:gd name="connsiteY1" fmla="*/ 0 h 6324600"/>
              <a:gd name="connsiteX2" fmla="*/ 4410930 w 4410930"/>
              <a:gd name="connsiteY2" fmla="*/ 275374 h 6324600"/>
              <a:gd name="connsiteX3" fmla="*/ 4410930 w 4410930"/>
              <a:gd name="connsiteY3" fmla="*/ 6049226 h 6324600"/>
              <a:gd name="connsiteX4" fmla="*/ 4135556 w 4410930"/>
              <a:gd name="connsiteY4" fmla="*/ 6324600 h 6324600"/>
              <a:gd name="connsiteX5" fmla="*/ 275374 w 4410930"/>
              <a:gd name="connsiteY5" fmla="*/ 6324600 h 6324600"/>
              <a:gd name="connsiteX6" fmla="*/ 0 w 4410930"/>
              <a:gd name="connsiteY6" fmla="*/ 6049226 h 6324600"/>
              <a:gd name="connsiteX7" fmla="*/ 0 w 4410930"/>
              <a:gd name="connsiteY7" fmla="*/ 275374 h 6324600"/>
              <a:gd name="connsiteX8" fmla="*/ 275374 w 4410930"/>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10930" h="6324600">
                <a:moveTo>
                  <a:pt x="275374" y="0"/>
                </a:moveTo>
                <a:lnTo>
                  <a:pt x="4135556" y="0"/>
                </a:lnTo>
                <a:cubicBezTo>
                  <a:pt x="4287641" y="0"/>
                  <a:pt x="4410930" y="123289"/>
                  <a:pt x="4410930" y="275374"/>
                </a:cubicBezTo>
                <a:lnTo>
                  <a:pt x="4410930" y="6049226"/>
                </a:lnTo>
                <a:cubicBezTo>
                  <a:pt x="4410930" y="6201311"/>
                  <a:pt x="4287641" y="6324600"/>
                  <a:pt x="4135556" y="6324600"/>
                </a:cubicBezTo>
                <a:lnTo>
                  <a:pt x="275374" y="6324600"/>
                </a:lnTo>
                <a:cubicBezTo>
                  <a:pt x="123289" y="6324600"/>
                  <a:pt x="0" y="6201311"/>
                  <a:pt x="0" y="6049226"/>
                </a:cubicBezTo>
                <a:lnTo>
                  <a:pt x="0" y="275374"/>
                </a:lnTo>
                <a:cubicBezTo>
                  <a:pt x="0" y="123289"/>
                  <a:pt x="123289" y="0"/>
                  <a:pt x="275374"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156134049"/>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3816" y="199795"/>
            <a:ext cx="8777428" cy="3640686"/>
          </a:xfrm>
        </p:spPr>
        <p:txBody>
          <a:bodyPr vert="horz" lIns="91440" tIns="45720" rIns="91440" bIns="45720" rtlCol="0" anchor="t">
            <a:normAutofit/>
          </a:bodyPr>
          <a:lstStyle>
            <a:lvl1pPr>
              <a:defRPr lang="en-US" sz="88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5854" y="4898361"/>
            <a:ext cx="5675450" cy="1334847"/>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655CD02E-B256-4CA4-AF95-70EAECD19730}" type="datetime1">
              <a:rPr lang="en-US" smtClean="0"/>
              <a:t>5/11/2026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12808265"/>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018598" y="1529542"/>
            <a:ext cx="8154804" cy="2323883"/>
          </a:xfrm>
        </p:spPr>
        <p:txBody>
          <a:bodyPr anchor="b">
            <a:normAutofit/>
          </a:bodyPr>
          <a:lstStyle>
            <a:lvl1pPr algn="ctr">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110715" y="4053504"/>
            <a:ext cx="5970570" cy="1072678"/>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E23234C-C11E-4F99-839F-DDBF973EDA5E}" type="datetime1">
              <a:rPr lang="en-US" smtClean="0"/>
              <a:t>5/11/2026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043421144"/>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11512" y="192360"/>
            <a:ext cx="11812264" cy="4157003"/>
          </a:xfrm>
        </p:spPr>
        <p:txBody>
          <a:bodyPr vert="horz" lIns="91440" tIns="45720" rIns="91440" bIns="45720" rtlCol="0" anchor="t">
            <a:normAutofit/>
          </a:bodyPr>
          <a:lstStyle>
            <a:lvl1pPr>
              <a:defRPr lang="en-US" sz="11500" baseline="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5854" y="5029200"/>
            <a:ext cx="5681546" cy="1204009"/>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8ED7DB9-4A3F-4419-9E62-BEE6269F2B42}" type="datetime1">
              <a:rPr lang="en-US" smtClean="0"/>
              <a:t>5/11/2026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923374655"/>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157729" y="3200400"/>
            <a:ext cx="9002895" cy="3582184"/>
          </a:xfrm>
        </p:spPr>
        <p:txBody>
          <a:bodyPr anchor="b">
            <a:normAutofit/>
          </a:bodyPr>
          <a:lstStyle>
            <a:lvl1pPr>
              <a:defRPr sz="69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178704" y="141216"/>
            <a:ext cx="2703777"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10477500" y="141216"/>
            <a:ext cx="1032084" cy="338328"/>
          </a:xfrm>
        </p:spPr>
        <p:txBody>
          <a:bodyPr/>
          <a:lstStyle>
            <a:lvl1pPr>
              <a:defRPr>
                <a:solidFill>
                  <a:schemeClr val="tx2"/>
                </a:solidFill>
              </a:defRPr>
            </a:lvl1pPr>
          </a:lstStyle>
          <a:p>
            <a:fld id="{7E2CC31D-7501-40A7-9D1B-8AC69C4CFF73}" type="datetime1">
              <a:rPr lang="en-US" smtClean="0"/>
              <a:t>5/11/2026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509584" y="141216"/>
            <a:ext cx="457200" cy="338328"/>
          </a:xfrm>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293757958"/>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33815" y="189689"/>
            <a:ext cx="11341905" cy="1629485"/>
          </a:xfrm>
        </p:spPr>
        <p:txBody>
          <a:bodyPr anchor="t">
            <a:normAutofit/>
          </a:bodyPr>
          <a:lstStyle>
            <a:lvl1pPr>
              <a:defRPr sz="7600" baseline="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2362200"/>
            <a:ext cx="5829300" cy="3810000"/>
          </a:xfrm>
        </p:spPr>
        <p:txBody>
          <a:bodyPr vert="horz" lIns="91440" tIns="45720" rIns="91440" bIns="45720" rtlCol="0" anchor="b">
            <a:normAutofit/>
          </a:bodyPr>
          <a:lstStyle>
            <a:lvl1pPr marL="457200" indent="-457200">
              <a:buFont typeface="+mj-lt"/>
              <a:buAutoNum type="arabicPeriod"/>
              <a:defRPr lang="en-US" sz="1600" dirty="0"/>
            </a:lvl1pPr>
            <a:lvl2pPr marL="571500" indent="-342900">
              <a:buFont typeface="+mj-lt"/>
              <a:buAutoNum type="arabicPeriod"/>
              <a:defRPr lang="en-US" sz="1600" dirty="0"/>
            </a:lvl2pPr>
            <a:lvl3pPr marL="800100" indent="-342900">
              <a:buFont typeface="+mj-lt"/>
              <a:buAutoNum type="arabicPeriod"/>
              <a:defRPr lang="en-US" sz="1600" dirty="0"/>
            </a:lvl3pPr>
            <a:lvl4pPr>
              <a:buFont typeface="+mj-lt"/>
              <a:buAutoNum type="arabicPeriod"/>
              <a:defRPr lang="en-US" sz="1600" dirty="0"/>
            </a:lvl4pPr>
            <a:lvl5pPr>
              <a:buFont typeface="+mj-lt"/>
              <a:buAutoNum type="arabicPeriod"/>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3B66D33-2E30-4992-8137-11560724F7D0}" type="datetime1">
              <a:rPr lang="en-US" smtClean="0"/>
              <a:t>5/11/2026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977970566"/>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0" y="4061862"/>
            <a:ext cx="5913120" cy="2268359"/>
          </a:xfrm>
        </p:spPr>
        <p:txBody>
          <a:bodyPr anchor="t">
            <a:normAutofit/>
          </a:bodyPr>
          <a:lstStyle>
            <a:lvl1pPr>
              <a:defRPr sz="5800"/>
            </a:lvl1pPr>
          </a:lstStyle>
          <a:p>
            <a:r>
              <a:rPr lang="en-US"/>
              <a:t>Click to edit Master title style</a:t>
            </a:r>
          </a:p>
        </p:txBody>
      </p:sp>
      <p:sp>
        <p:nvSpPr>
          <p:cNvPr id="16" name="Picture Placeholder 15">
            <a:extLst>
              <a:ext uri="{FF2B5EF4-FFF2-40B4-BE49-F238E27FC236}">
                <a16:creationId xmlns:a16="http://schemas.microsoft.com/office/drawing/2014/main" id="{F88BC23C-4171-DFCF-3175-10D2602FF561}"/>
              </a:ext>
            </a:extLst>
          </p:cNvPr>
          <p:cNvSpPr>
            <a:spLocks noGrp="1"/>
          </p:cNvSpPr>
          <p:nvPr>
            <p:ph type="pic" sz="quarter" idx="14" hasCustomPrompt="1"/>
          </p:nvPr>
        </p:nvSpPr>
        <p:spPr>
          <a:xfrm>
            <a:off x="274320" y="268508"/>
            <a:ext cx="11649456" cy="3609085"/>
          </a:xfrm>
          <a:custGeom>
            <a:avLst/>
            <a:gdLst>
              <a:gd name="connsiteX0" fmla="*/ 283385 w 11658600"/>
              <a:gd name="connsiteY0" fmla="*/ 0 h 3609085"/>
              <a:gd name="connsiteX1" fmla="*/ 11375215 w 11658600"/>
              <a:gd name="connsiteY1" fmla="*/ 0 h 3609085"/>
              <a:gd name="connsiteX2" fmla="*/ 11658600 w 11658600"/>
              <a:gd name="connsiteY2" fmla="*/ 283385 h 3609085"/>
              <a:gd name="connsiteX3" fmla="*/ 11658600 w 11658600"/>
              <a:gd name="connsiteY3" fmla="*/ 3325700 h 3609085"/>
              <a:gd name="connsiteX4" fmla="*/ 11375215 w 11658600"/>
              <a:gd name="connsiteY4" fmla="*/ 3609085 h 3609085"/>
              <a:gd name="connsiteX5" fmla="*/ 283385 w 11658600"/>
              <a:gd name="connsiteY5" fmla="*/ 3609085 h 3609085"/>
              <a:gd name="connsiteX6" fmla="*/ 0 w 11658600"/>
              <a:gd name="connsiteY6" fmla="*/ 3325700 h 3609085"/>
              <a:gd name="connsiteX7" fmla="*/ 0 w 11658600"/>
              <a:gd name="connsiteY7" fmla="*/ 283385 h 3609085"/>
              <a:gd name="connsiteX8" fmla="*/ 283385 w 11658600"/>
              <a:gd name="connsiteY8" fmla="*/ 0 h 360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8600" h="3609085">
                <a:moveTo>
                  <a:pt x="283385" y="0"/>
                </a:moveTo>
                <a:lnTo>
                  <a:pt x="11375215" y="0"/>
                </a:lnTo>
                <a:cubicBezTo>
                  <a:pt x="11531724" y="0"/>
                  <a:pt x="11658600" y="126876"/>
                  <a:pt x="11658600" y="283385"/>
                </a:cubicBezTo>
                <a:lnTo>
                  <a:pt x="11658600" y="3325700"/>
                </a:lnTo>
                <a:cubicBezTo>
                  <a:pt x="11658600" y="3482209"/>
                  <a:pt x="11531724" y="3609085"/>
                  <a:pt x="11375215" y="3609085"/>
                </a:cubicBezTo>
                <a:lnTo>
                  <a:pt x="283385" y="3609085"/>
                </a:lnTo>
                <a:cubicBezTo>
                  <a:pt x="126876" y="3609085"/>
                  <a:pt x="0" y="3482209"/>
                  <a:pt x="0" y="3325700"/>
                </a:cubicBezTo>
                <a:lnTo>
                  <a:pt x="0" y="283385"/>
                </a:lnTo>
                <a:cubicBezTo>
                  <a:pt x="0" y="126876"/>
                  <a:pt x="126876" y="0"/>
                  <a:pt x="283385"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515973" y="4039118"/>
            <a:ext cx="4419601" cy="2268360"/>
          </a:xfrm>
        </p:spPr>
        <p:txBody>
          <a:bodyPr vert="horz" lIns="91440" tIns="45720" rIns="91440" bIns="45720" rtlCol="0">
            <a:normAutofit/>
          </a:bodyPr>
          <a:lstStyle>
            <a:lvl1pPr marL="342900" indent="-342900">
              <a:buFont typeface="+mj-lt"/>
              <a:buAutoNum type="arabicPeriod"/>
              <a:defRPr lang="en-US" sz="1400" dirty="0"/>
            </a:lvl1pPr>
            <a:lvl2pPr marL="571500" indent="-342900">
              <a:buFont typeface="+mj-lt"/>
              <a:buAutoNum type="arabicPeriod"/>
              <a:defRPr lang="en-US" sz="1400" dirty="0"/>
            </a:lvl2pPr>
            <a:lvl3pPr marL="800100" indent="-342900">
              <a:buFont typeface="+mj-lt"/>
              <a:buAutoNum type="arabicPeriod"/>
              <a:defRPr lang="en-US" sz="1400" dirty="0"/>
            </a:lvl3pPr>
            <a:lvl4pPr>
              <a:buFont typeface="+mj-lt"/>
              <a:buAutoNum type="arabicPeriod"/>
              <a:defRPr lang="en-US" sz="1400" dirty="0"/>
            </a:lvl4pPr>
            <a:lvl5pPr>
              <a:buFont typeface="+mj-lt"/>
              <a:buAutoNum type="arabicPeriod"/>
              <a:defRPr lang="en-US" sz="1400" dirty="0"/>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82880" y="6387737"/>
            <a:ext cx="2703777" cy="338328"/>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C1FB95E-1551-48FC-9A26-E601B3621F25}" type="datetime1">
              <a:rPr lang="en-US" smtClean="0"/>
              <a:t>5/11/2026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758900132"/>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515973" y="1010652"/>
            <a:ext cx="3437576" cy="1366457"/>
          </a:xfrm>
        </p:spPr>
        <p:txBody>
          <a:bodyPr anchor="t">
            <a:noAutofit/>
          </a:bodyPr>
          <a:lstStyle>
            <a:lvl1pPr>
              <a:defRPr sz="50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515974" y="2377109"/>
            <a:ext cx="3437576" cy="3393239"/>
          </a:xfrm>
        </p:spPr>
        <p:txBody>
          <a:bodyPr vert="horz" lIns="91440" tIns="45720" rIns="91440" bIns="45720" rtlCol="0" anchor="b">
            <a:normAutofit/>
          </a:bodyPr>
          <a:lstStyle>
            <a:lvl1pPr marL="342900" indent="-342900">
              <a:buFont typeface="+mj-lt"/>
              <a:buAutoNum type="arabicPeriod"/>
              <a:defRPr lang="en-US" sz="1400" dirty="0"/>
            </a:lvl1pPr>
            <a:lvl2pPr marL="571500" indent="-342900">
              <a:buFont typeface="+mj-lt"/>
              <a:buAutoNum type="arabicPeriod"/>
              <a:defRPr lang="en-US" sz="1400" dirty="0"/>
            </a:lvl2pPr>
            <a:lvl3pPr marL="800100" indent="-342900">
              <a:buFont typeface="+mj-lt"/>
              <a:buAutoNum type="arabicPeriod"/>
              <a:defRPr lang="en-US" sz="1400" dirty="0"/>
            </a:lvl3pPr>
            <a:lvl4pPr>
              <a:buFont typeface="+mj-lt"/>
              <a:buAutoNum type="arabicPeriod"/>
              <a:defRPr lang="en-US" sz="1400" dirty="0"/>
            </a:lvl4pPr>
            <a:lvl5pPr>
              <a:buFont typeface="+mj-lt"/>
              <a:buAutoNum type="arabicPeriod"/>
              <a:defRPr lang="en-US" sz="1400" dirty="0"/>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p>
        </p:txBody>
      </p:sp>
      <p:sp>
        <p:nvSpPr>
          <p:cNvPr id="12" name="Picture Placeholder 11">
            <a:extLst>
              <a:ext uri="{FF2B5EF4-FFF2-40B4-BE49-F238E27FC236}">
                <a16:creationId xmlns:a16="http://schemas.microsoft.com/office/drawing/2014/main" id="{1739F752-D848-0871-8BE8-DE94F03F5A34}"/>
              </a:ext>
            </a:extLst>
          </p:cNvPr>
          <p:cNvSpPr>
            <a:spLocks noGrp="1"/>
          </p:cNvSpPr>
          <p:nvPr>
            <p:ph type="pic" sz="quarter" idx="14" hasCustomPrompt="1"/>
          </p:nvPr>
        </p:nvSpPr>
        <p:spPr>
          <a:xfrm>
            <a:off x="0" y="0"/>
            <a:ext cx="12192000" cy="6858000"/>
          </a:xfrm>
          <a:custGeom>
            <a:avLst/>
            <a:gdLst>
              <a:gd name="connsiteX0" fmla="*/ 7608643 w 12192000"/>
              <a:gd name="connsiteY0" fmla="*/ 808189 h 6858000"/>
              <a:gd name="connsiteX1" fmla="*/ 7295225 w 12192000"/>
              <a:gd name="connsiteY1" fmla="*/ 1121607 h 6858000"/>
              <a:gd name="connsiteX2" fmla="*/ 7295225 w 12192000"/>
              <a:gd name="connsiteY2" fmla="*/ 5736392 h 6858000"/>
              <a:gd name="connsiteX3" fmla="*/ 7608643 w 12192000"/>
              <a:gd name="connsiteY3" fmla="*/ 6049810 h 6858000"/>
              <a:gd name="connsiteX4" fmla="*/ 10856901 w 12192000"/>
              <a:gd name="connsiteY4" fmla="*/ 6049810 h 6858000"/>
              <a:gd name="connsiteX5" fmla="*/ 11170319 w 12192000"/>
              <a:gd name="connsiteY5" fmla="*/ 5736392 h 6858000"/>
              <a:gd name="connsiteX6" fmla="*/ 11170319 w 12192000"/>
              <a:gd name="connsiteY6" fmla="*/ 1121607 h 6858000"/>
              <a:gd name="connsiteX7" fmla="*/ 10856901 w 12192000"/>
              <a:gd name="connsiteY7" fmla="*/ 808189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7608643" y="808189"/>
                </a:moveTo>
                <a:cubicBezTo>
                  <a:pt x="7435547" y="808189"/>
                  <a:pt x="7295225" y="948511"/>
                  <a:pt x="7295225" y="1121607"/>
                </a:cubicBezTo>
                <a:lnTo>
                  <a:pt x="7295225" y="5736392"/>
                </a:lnTo>
                <a:cubicBezTo>
                  <a:pt x="7295225" y="5909488"/>
                  <a:pt x="7435547" y="6049810"/>
                  <a:pt x="7608643" y="6049810"/>
                </a:cubicBezTo>
                <a:lnTo>
                  <a:pt x="10856901" y="6049810"/>
                </a:lnTo>
                <a:cubicBezTo>
                  <a:pt x="11029997" y="6049810"/>
                  <a:pt x="11170319" y="5909488"/>
                  <a:pt x="11170319" y="5736392"/>
                </a:cubicBezTo>
                <a:lnTo>
                  <a:pt x="11170319" y="1121607"/>
                </a:lnTo>
                <a:cubicBezTo>
                  <a:pt x="11170319" y="948511"/>
                  <a:pt x="11029997" y="808189"/>
                  <a:pt x="10856901" y="808189"/>
                </a:cubicBezTo>
                <a:close/>
                <a:moveTo>
                  <a:pt x="0" y="0"/>
                </a:moveTo>
                <a:lnTo>
                  <a:pt x="12192000" y="0"/>
                </a:lnTo>
                <a:lnTo>
                  <a:pt x="12192000"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82880" y="6387737"/>
            <a:ext cx="2703777" cy="338328"/>
          </a:xfrm>
        </p:spPr>
        <p:txBody>
          <a:bodyPr/>
          <a:lstStyle>
            <a:lvl1pPr>
              <a:defRPr>
                <a:solidFill>
                  <a:schemeClr val="bg2"/>
                </a:solidFill>
                <a:effectLst>
                  <a:outerShdw blurRad="38100" dist="38100" dir="2700000" algn="tl">
                    <a:srgbClr val="000000">
                      <a:alpha val="43137"/>
                    </a:srgbClr>
                  </a:outerShdw>
                </a:effectLst>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bg2"/>
                </a:solidFill>
                <a:effectLst>
                  <a:outerShdw blurRad="38100" dist="38100" dir="2700000" algn="tl">
                    <a:srgbClr val="000000">
                      <a:alpha val="43137"/>
                    </a:srgbClr>
                  </a:outerShdw>
                </a:effectLst>
              </a:defRPr>
            </a:lvl1pPr>
          </a:lstStyle>
          <a:p>
            <a:fld id="{BE399E77-A6C4-4634-BEB5-F2E41C1FB261}" type="datetime1">
              <a:rPr lang="en-US" smtClean="0"/>
              <a:t>5/11/2026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bg2"/>
                </a:solidFill>
                <a:effectLst>
                  <a:outerShdw blurRad="38100" dist="38100" dir="2700000" algn="tl">
                    <a:srgbClr val="000000">
                      <a:alpha val="43137"/>
                    </a:srgbClr>
                  </a:outerShdw>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738276021"/>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91840" y="1719072"/>
            <a:ext cx="5623560" cy="1188720"/>
          </a:xfrm>
        </p:spPr>
        <p:txBody>
          <a:bodyPr anchor="ctr">
            <a:normAutofit/>
          </a:bodyPr>
          <a:lstStyle>
            <a:lvl1pPr algn="ctr">
              <a:defRPr sz="32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6200" y="3136392"/>
            <a:ext cx="4425696" cy="2121408"/>
          </a:xfrm>
        </p:spPr>
        <p:txBody>
          <a:bodyPr vert="horz" lIns="91440" tIns="45720" rIns="91440" bIns="45720" rtlCol="0">
            <a:normAutofit/>
          </a:bodyPr>
          <a:lstStyle>
            <a:lvl1pPr marL="0" indent="0" algn="ctr">
              <a:buNone/>
              <a:defRPr lang="en-US" dirty="0"/>
            </a:lvl1pPr>
            <a:lvl2pPr marL="228600" indent="0" algn="ctr">
              <a:buNone/>
              <a:defRPr lang="en-US" dirty="0"/>
            </a:lvl2pPr>
            <a:lvl3pPr marL="457200" indent="0" algn="ctr">
              <a:buNone/>
              <a:defRPr lang="en-US" dirty="0"/>
            </a:lvl3pPr>
            <a:lvl4pPr marL="685800" indent="0" algn="ctr">
              <a:buNone/>
              <a:defRPr lang="en-US" dirty="0"/>
            </a:lvl4pPr>
            <a:lvl5pPr marL="914400" indent="0" algn="ctr">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AA797B0-DC5B-4FF5-B0A0-4AA5F24C8A8B}" type="datetime1">
              <a:rPr lang="en-US" smtClean="0"/>
              <a:t>5/11/2026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7131224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600" y="1638300"/>
            <a:ext cx="3114136" cy="379911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919472" y="1638300"/>
            <a:ext cx="4800600" cy="3799114"/>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416CADA-DB19-4D46-9486-74E6A8DD8606}" type="datetime1">
              <a:rPr lang="en-US" smtClean="0"/>
              <a:t>5/11/2026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1161895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25131" y="1638299"/>
            <a:ext cx="3314700" cy="3873268"/>
          </a:xfrm>
        </p:spPr>
        <p:txBody>
          <a:bodyPr anchor="t">
            <a:normAutofit/>
          </a:bodyPr>
          <a:lstStyle>
            <a:lvl1pPr>
              <a:defRPr sz="30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01019" y="1638299"/>
            <a:ext cx="6080760" cy="387326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FE7D4C-A41A-46E4-A264-6AB2C3B5824A}" type="datetime1">
              <a:rPr lang="en-US" smtClean="0"/>
              <a:t>5/11/2026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760378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25296" y="990601"/>
            <a:ext cx="3168695" cy="343754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18888" y="990600"/>
            <a:ext cx="6126480" cy="51499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04D7737-B62B-4747-B5EC-0C681641A1B5}" type="datetime1">
              <a:rPr lang="en-US" smtClean="0"/>
              <a:t>5/11/2026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215436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2880" y="219456"/>
            <a:ext cx="3310394" cy="4058127"/>
          </a:xfrm>
        </p:spPr>
        <p:txBody>
          <a:bodyPr anchor="t">
            <a:normAutofit/>
          </a:bodyPr>
          <a:lstStyle>
            <a:lvl1pPr>
              <a:defRPr sz="30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972674" y="266700"/>
            <a:ext cx="7688495" cy="60478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BA51472-7719-495F-AC33-7643C031D78E}" type="datetime1">
              <a:rPr lang="en-US" smtClean="0"/>
              <a:t>5/11/2026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0765418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19525" y="219456"/>
            <a:ext cx="6376547" cy="1066006"/>
          </a:xfrm>
        </p:spPr>
        <p:txBody>
          <a:bodyPr anchor="t"/>
          <a:lstStyle/>
          <a:p>
            <a:r>
              <a:rPr lang="en-US"/>
              <a:t>Click to edit Master title style</a:t>
            </a:r>
          </a:p>
        </p:txBody>
      </p:sp>
      <p:sp>
        <p:nvSpPr>
          <p:cNvPr id="10" name="Picture Placeholder 9">
            <a:extLst>
              <a:ext uri="{FF2B5EF4-FFF2-40B4-BE49-F238E27FC236}">
                <a16:creationId xmlns:a16="http://schemas.microsoft.com/office/drawing/2014/main" id="{AC455FC9-9346-2F53-C58C-5C64036CD926}"/>
              </a:ext>
            </a:extLst>
          </p:cNvPr>
          <p:cNvSpPr>
            <a:spLocks noGrp="1"/>
          </p:cNvSpPr>
          <p:nvPr>
            <p:ph type="pic" sz="quarter" idx="13" hasCustomPrompt="1"/>
          </p:nvPr>
        </p:nvSpPr>
        <p:spPr>
          <a:xfrm>
            <a:off x="274320" y="268573"/>
            <a:ext cx="4419600" cy="6325969"/>
          </a:xfrm>
          <a:custGeom>
            <a:avLst/>
            <a:gdLst>
              <a:gd name="connsiteX0" fmla="*/ 300746 w 4381500"/>
              <a:gd name="connsiteY0" fmla="*/ 0 h 6290961"/>
              <a:gd name="connsiteX1" fmla="*/ 4080754 w 4381500"/>
              <a:gd name="connsiteY1" fmla="*/ 0 h 6290961"/>
              <a:gd name="connsiteX2" fmla="*/ 4381500 w 4381500"/>
              <a:gd name="connsiteY2" fmla="*/ 300746 h 6290961"/>
              <a:gd name="connsiteX3" fmla="*/ 4381500 w 4381500"/>
              <a:gd name="connsiteY3" fmla="*/ 5990215 h 6290961"/>
              <a:gd name="connsiteX4" fmla="*/ 4080754 w 4381500"/>
              <a:gd name="connsiteY4" fmla="*/ 6290961 h 6290961"/>
              <a:gd name="connsiteX5" fmla="*/ 300746 w 4381500"/>
              <a:gd name="connsiteY5" fmla="*/ 6290961 h 6290961"/>
              <a:gd name="connsiteX6" fmla="*/ 0 w 4381500"/>
              <a:gd name="connsiteY6" fmla="*/ 5990215 h 6290961"/>
              <a:gd name="connsiteX7" fmla="*/ 0 w 4381500"/>
              <a:gd name="connsiteY7" fmla="*/ 300746 h 6290961"/>
              <a:gd name="connsiteX8" fmla="*/ 300746 w 4381500"/>
              <a:gd name="connsiteY8" fmla="*/ 0 h 629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1500" h="6290961">
                <a:moveTo>
                  <a:pt x="300746" y="0"/>
                </a:moveTo>
                <a:lnTo>
                  <a:pt x="4080754" y="0"/>
                </a:lnTo>
                <a:cubicBezTo>
                  <a:pt x="4246851" y="0"/>
                  <a:pt x="4381500" y="134649"/>
                  <a:pt x="4381500" y="300746"/>
                </a:cubicBezTo>
                <a:lnTo>
                  <a:pt x="4381500" y="5990215"/>
                </a:lnTo>
                <a:cubicBezTo>
                  <a:pt x="4381500" y="6156312"/>
                  <a:pt x="4246851" y="6290961"/>
                  <a:pt x="4080754" y="6290961"/>
                </a:cubicBezTo>
                <a:lnTo>
                  <a:pt x="300746" y="6290961"/>
                </a:lnTo>
                <a:cubicBezTo>
                  <a:pt x="134649" y="6290961"/>
                  <a:pt x="0" y="6156312"/>
                  <a:pt x="0" y="5990215"/>
                </a:cubicBezTo>
                <a:lnTo>
                  <a:pt x="0" y="300746"/>
                </a:lnTo>
                <a:cubicBezTo>
                  <a:pt x="0" y="134649"/>
                  <a:pt x="134649" y="0"/>
                  <a:pt x="3007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19526" y="1285462"/>
            <a:ext cx="6376546" cy="498635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919526" y="6387737"/>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241EAAC-21EB-46CA-8DB9-2B0A089D53E1}"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7525656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79" y="219457"/>
            <a:ext cx="6370321" cy="1008871"/>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82880" y="1228329"/>
            <a:ext cx="6370320" cy="504349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54416" y="6390795"/>
            <a:ext cx="1298784" cy="338328"/>
          </a:xfrm>
        </p:spPr>
        <p:txBody>
          <a:bodyPr/>
          <a:lstStyle/>
          <a:p>
            <a:fld id="{501F6A6B-DAC2-4111-A4C8-22F3732D2683}"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6553200" y="6390795"/>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hasCustomPrompt="1"/>
          </p:nvPr>
        </p:nvSpPr>
        <p:spPr>
          <a:xfrm>
            <a:off x="7505700" y="266700"/>
            <a:ext cx="4419600" cy="63246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570923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88702" y="219456"/>
            <a:ext cx="7241297" cy="923544"/>
          </a:xfrm>
        </p:spPr>
        <p:txBody>
          <a:bodyPr anchor="t"/>
          <a:lstStyle>
            <a:lvl1pPr>
              <a:defRPr/>
            </a:lvl1pPr>
          </a:lstStyle>
          <a:p>
            <a:r>
              <a:rPr lang="en-US"/>
              <a:t>Click to edit Master title style</a:t>
            </a:r>
          </a:p>
        </p:txBody>
      </p:sp>
      <p:sp>
        <p:nvSpPr>
          <p:cNvPr id="20" name="Picture Placeholder 9">
            <a:extLst>
              <a:ext uri="{FF2B5EF4-FFF2-40B4-BE49-F238E27FC236}">
                <a16:creationId xmlns:a16="http://schemas.microsoft.com/office/drawing/2014/main" id="{FC55F3DB-E75F-ADDF-8222-D3F62F2CCE82}"/>
              </a:ext>
            </a:extLst>
          </p:cNvPr>
          <p:cNvSpPr>
            <a:spLocks noGrp="1"/>
          </p:cNvSpPr>
          <p:nvPr>
            <p:ph type="pic" sz="quarter" idx="13" hasCustomPrompt="1"/>
          </p:nvPr>
        </p:nvSpPr>
        <p:spPr>
          <a:xfrm>
            <a:off x="274320"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4 h 6320854"/>
              <a:gd name="connsiteX10" fmla="*/ 105939 w 3675888"/>
              <a:gd name="connsiteY10" fmla="*/ 6252721 h 6320854"/>
              <a:gd name="connsiteX11" fmla="*/ 51500 w 3675888"/>
              <a:gd name="connsiteY11" fmla="*/ 6192635 h 6320854"/>
              <a:gd name="connsiteX12" fmla="*/ 16622 w 3675888"/>
              <a:gd name="connsiteY12" fmla="*/ 6119873 h 6320854"/>
              <a:gd name="connsiteX13" fmla="*/ 12537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4"/>
                </a:lnTo>
                <a:lnTo>
                  <a:pt x="105939" y="6252721"/>
                </a:lnTo>
                <a:lnTo>
                  <a:pt x="51500" y="6192635"/>
                </a:lnTo>
                <a:lnTo>
                  <a:pt x="16622" y="6119873"/>
                </a:lnTo>
                <a:lnTo>
                  <a:pt x="12537"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88702" y="1143000"/>
            <a:ext cx="7241298" cy="523951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88702" y="6382981"/>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209BC7F-12AD-4F86-A854-86D7069C1AE2}"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501778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7241297" cy="923544"/>
          </a:xfrm>
        </p:spPr>
        <p:txBody>
          <a:bodyPr anchor="t"/>
          <a:lstStyle>
            <a:lvl1pPr>
              <a:defRPr/>
            </a:lvl1pPr>
          </a:lstStyle>
          <a:p>
            <a:r>
              <a:rPr lang="en-US"/>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82880" y="1143000"/>
            <a:ext cx="7241298" cy="523951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2880" y="6382981"/>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92093" y="6387128"/>
            <a:ext cx="1032084" cy="338328"/>
          </a:xfrm>
        </p:spPr>
        <p:txBody>
          <a:bodyPr/>
          <a:lstStyle>
            <a:lvl1pPr>
              <a:defRPr>
                <a:solidFill>
                  <a:schemeClr val="tx1"/>
                </a:solidFill>
                <a:effectLst/>
              </a:defRPr>
            </a:lvl1pPr>
          </a:lstStyle>
          <a:p>
            <a:fld id="{D3B213CB-AAE3-4E21-BF78-8B6CE3ACF53D}"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424177" y="6387128"/>
            <a:ext cx="457200" cy="338328"/>
          </a:xfrm>
        </p:spPr>
        <p:txBody>
          <a:bodyPr/>
          <a:lstStyle/>
          <a:p>
            <a:fld id="{C8116806-1FD2-4A57-B5EA-7014AB76383B}" type="slidenum">
              <a:rPr lang="en-US" smtClean="0"/>
              <a:t>‹#›</a:t>
            </a:fld>
            <a:endParaRPr lang="en-US"/>
          </a:p>
        </p:txBody>
      </p:sp>
      <p:sp>
        <p:nvSpPr>
          <p:cNvPr id="4" name="Picture Placeholder 9">
            <a:extLst>
              <a:ext uri="{FF2B5EF4-FFF2-40B4-BE49-F238E27FC236}">
                <a16:creationId xmlns:a16="http://schemas.microsoft.com/office/drawing/2014/main" id="{F47C8A4F-E753-8148-3650-49C421EB5479}"/>
              </a:ext>
            </a:extLst>
          </p:cNvPr>
          <p:cNvSpPr>
            <a:spLocks noGrp="1"/>
          </p:cNvSpPr>
          <p:nvPr>
            <p:ph type="pic" sz="quarter" idx="13" hasCustomPrompt="1"/>
          </p:nvPr>
        </p:nvSpPr>
        <p:spPr>
          <a:xfrm>
            <a:off x="8249412"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3 h 6320854"/>
              <a:gd name="connsiteX10" fmla="*/ 105939 w 3675888"/>
              <a:gd name="connsiteY10" fmla="*/ 6252722 h 6320854"/>
              <a:gd name="connsiteX11" fmla="*/ 51500 w 3675888"/>
              <a:gd name="connsiteY11" fmla="*/ 6192635 h 6320854"/>
              <a:gd name="connsiteX12" fmla="*/ 16622 w 3675888"/>
              <a:gd name="connsiteY12" fmla="*/ 6119873 h 6320854"/>
              <a:gd name="connsiteX13" fmla="*/ 12538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3"/>
                </a:lnTo>
                <a:lnTo>
                  <a:pt x="105939" y="6252722"/>
                </a:lnTo>
                <a:lnTo>
                  <a:pt x="51500" y="6192635"/>
                </a:lnTo>
                <a:lnTo>
                  <a:pt x="16622" y="6119873"/>
                </a:lnTo>
                <a:lnTo>
                  <a:pt x="12538"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4800199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19900" y="219456"/>
            <a:ext cx="4689685" cy="1164658"/>
          </a:xfrm>
        </p:spPr>
        <p:txBody>
          <a:bodyPr anchor="t"/>
          <a:lstStyle/>
          <a:p>
            <a:r>
              <a:rPr lang="en-US"/>
              <a:t>Click to edit Master title style</a:t>
            </a:r>
          </a:p>
        </p:txBody>
      </p:sp>
      <p:sp>
        <p:nvSpPr>
          <p:cNvPr id="12" name="Picture Placeholder 11">
            <a:extLst>
              <a:ext uri="{FF2B5EF4-FFF2-40B4-BE49-F238E27FC236}">
                <a16:creationId xmlns:a16="http://schemas.microsoft.com/office/drawing/2014/main" id="{8B393C6F-81AD-C678-191F-0FD783654DC1}"/>
              </a:ext>
            </a:extLst>
          </p:cNvPr>
          <p:cNvSpPr>
            <a:spLocks noGrp="1"/>
          </p:cNvSpPr>
          <p:nvPr>
            <p:ph type="pic" sz="quarter" idx="13" hasCustomPrompt="1"/>
          </p:nvPr>
        </p:nvSpPr>
        <p:spPr>
          <a:xfrm>
            <a:off x="274320" y="266700"/>
            <a:ext cx="6292984" cy="6324600"/>
          </a:xfrm>
          <a:custGeom>
            <a:avLst/>
            <a:gdLst>
              <a:gd name="connsiteX0" fmla="*/ 300805 w 6292984"/>
              <a:gd name="connsiteY0" fmla="*/ 0 h 6324600"/>
              <a:gd name="connsiteX1" fmla="*/ 5992179 w 6292984"/>
              <a:gd name="connsiteY1" fmla="*/ 0 h 6324600"/>
              <a:gd name="connsiteX2" fmla="*/ 6292984 w 6292984"/>
              <a:gd name="connsiteY2" fmla="*/ 300805 h 6324600"/>
              <a:gd name="connsiteX3" fmla="*/ 6292984 w 6292984"/>
              <a:gd name="connsiteY3" fmla="*/ 6023795 h 6324600"/>
              <a:gd name="connsiteX4" fmla="*/ 5992179 w 6292984"/>
              <a:gd name="connsiteY4" fmla="*/ 6324600 h 6324600"/>
              <a:gd name="connsiteX5" fmla="*/ 300805 w 6292984"/>
              <a:gd name="connsiteY5" fmla="*/ 6324600 h 6324600"/>
              <a:gd name="connsiteX6" fmla="*/ 0 w 6292984"/>
              <a:gd name="connsiteY6" fmla="*/ 6023795 h 6324600"/>
              <a:gd name="connsiteX7" fmla="*/ 0 w 6292984"/>
              <a:gd name="connsiteY7" fmla="*/ 300805 h 6324600"/>
              <a:gd name="connsiteX8" fmla="*/ 300805 w 6292984"/>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92984" h="6324600">
                <a:moveTo>
                  <a:pt x="300805" y="0"/>
                </a:moveTo>
                <a:lnTo>
                  <a:pt x="5992179" y="0"/>
                </a:lnTo>
                <a:cubicBezTo>
                  <a:pt x="6158309" y="0"/>
                  <a:pt x="6292984" y="134675"/>
                  <a:pt x="6292984" y="300805"/>
                </a:cubicBezTo>
                <a:lnTo>
                  <a:pt x="6292984" y="6023795"/>
                </a:lnTo>
                <a:cubicBezTo>
                  <a:pt x="6292984" y="6189925"/>
                  <a:pt x="6158309" y="6324600"/>
                  <a:pt x="5992179" y="6324600"/>
                </a:cubicBezTo>
                <a:lnTo>
                  <a:pt x="300805" y="6324600"/>
                </a:lnTo>
                <a:cubicBezTo>
                  <a:pt x="134675" y="6324600"/>
                  <a:pt x="0" y="6189925"/>
                  <a:pt x="0" y="6023795"/>
                </a:cubicBezTo>
                <a:lnTo>
                  <a:pt x="0" y="300805"/>
                </a:lnTo>
                <a:cubicBezTo>
                  <a:pt x="0" y="134675"/>
                  <a:pt x="134675" y="0"/>
                  <a:pt x="30080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19900" y="1378227"/>
            <a:ext cx="4689684" cy="488898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19900" y="6387737"/>
            <a:ext cx="29704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923EEFEE-9AC6-4F3D-8AD6-7664F3264FF2}"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427480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5" y="219456"/>
            <a:ext cx="4717429" cy="11808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85855" y="1400344"/>
            <a:ext cx="4729045" cy="4871473"/>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588172" y="6390795"/>
            <a:ext cx="1298784" cy="338328"/>
          </a:xfrm>
        </p:spPr>
        <p:txBody>
          <a:bodyPr/>
          <a:lstStyle/>
          <a:p>
            <a:fld id="{30D46859-DA44-43E6-A6F7-3287A2FCFBEE}"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86956" y="6390795"/>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600703" y="266700"/>
            <a:ext cx="6324469" cy="6324600"/>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9767830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220869"/>
            <a:ext cx="2941319" cy="3088635"/>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532114" y="220869"/>
            <a:ext cx="4594371" cy="616625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8534400" y="269080"/>
            <a:ext cx="3390900" cy="6327648"/>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658174" y="6387128"/>
            <a:ext cx="1032084" cy="338328"/>
          </a:xfrm>
        </p:spPr>
        <p:txBody>
          <a:bodyPr/>
          <a:lstStyle/>
          <a:p>
            <a:fld id="{2374FA73-46DD-4739-8F6B-C92A7FB868F4}"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690258" y="6387128"/>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6064595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220869"/>
            <a:ext cx="3208020" cy="3088635"/>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4686300" y="266700"/>
            <a:ext cx="3500538" cy="63246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461087" y="220870"/>
            <a:ext cx="3200400" cy="6055554"/>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21317CA-5BAC-46BE-958D-7E86B431BD1E}"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879404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513755" y="219456"/>
            <a:ext cx="3891435" cy="1225339"/>
          </a:xfrm>
        </p:spPr>
        <p:txBody>
          <a:bodyPr anchor="t"/>
          <a:lstStyle/>
          <a:p>
            <a:r>
              <a:rPr lang="en-US"/>
              <a:t>Click to edit Master title style</a:t>
            </a:r>
          </a:p>
        </p:txBody>
      </p:sp>
      <p:sp>
        <p:nvSpPr>
          <p:cNvPr id="14" name="Picture Placeholder 13">
            <a:extLst>
              <a:ext uri="{FF2B5EF4-FFF2-40B4-BE49-F238E27FC236}">
                <a16:creationId xmlns:a16="http://schemas.microsoft.com/office/drawing/2014/main" id="{B3BE62AC-2855-BB28-0282-25CA658273E5}"/>
              </a:ext>
            </a:extLst>
          </p:cNvPr>
          <p:cNvSpPr>
            <a:spLocks noGrp="1"/>
          </p:cNvSpPr>
          <p:nvPr>
            <p:ph type="pic" sz="quarter" idx="13" hasCustomPrompt="1"/>
          </p:nvPr>
        </p:nvSpPr>
        <p:spPr>
          <a:xfrm>
            <a:off x="270473" y="265176"/>
            <a:ext cx="6984636" cy="6327648"/>
          </a:xfrm>
          <a:custGeom>
            <a:avLst/>
            <a:gdLst>
              <a:gd name="connsiteX0" fmla="*/ 302565 w 7228936"/>
              <a:gd name="connsiteY0" fmla="*/ 0 h 6316602"/>
              <a:gd name="connsiteX1" fmla="*/ 6926371 w 7228936"/>
              <a:gd name="connsiteY1" fmla="*/ 0 h 6316602"/>
              <a:gd name="connsiteX2" fmla="*/ 7228936 w 7228936"/>
              <a:gd name="connsiteY2" fmla="*/ 302565 h 6316602"/>
              <a:gd name="connsiteX3" fmla="*/ 7228936 w 7228936"/>
              <a:gd name="connsiteY3" fmla="*/ 6014037 h 6316602"/>
              <a:gd name="connsiteX4" fmla="*/ 6926371 w 7228936"/>
              <a:gd name="connsiteY4" fmla="*/ 6316602 h 6316602"/>
              <a:gd name="connsiteX5" fmla="*/ 302565 w 7228936"/>
              <a:gd name="connsiteY5" fmla="*/ 6316602 h 6316602"/>
              <a:gd name="connsiteX6" fmla="*/ 0 w 7228936"/>
              <a:gd name="connsiteY6" fmla="*/ 6014037 h 6316602"/>
              <a:gd name="connsiteX7" fmla="*/ 0 w 7228936"/>
              <a:gd name="connsiteY7" fmla="*/ 302565 h 6316602"/>
              <a:gd name="connsiteX8" fmla="*/ 302565 w 7228936"/>
              <a:gd name="connsiteY8" fmla="*/ 0 h 631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8936" h="6316602">
                <a:moveTo>
                  <a:pt x="302565" y="0"/>
                </a:moveTo>
                <a:lnTo>
                  <a:pt x="6926371" y="0"/>
                </a:lnTo>
                <a:cubicBezTo>
                  <a:pt x="7093473" y="0"/>
                  <a:pt x="7228936" y="135463"/>
                  <a:pt x="7228936" y="302565"/>
                </a:cubicBezTo>
                <a:lnTo>
                  <a:pt x="7228936" y="6014037"/>
                </a:lnTo>
                <a:cubicBezTo>
                  <a:pt x="7228936" y="6181139"/>
                  <a:pt x="7093473" y="6316602"/>
                  <a:pt x="6926371" y="6316602"/>
                </a:cubicBezTo>
                <a:lnTo>
                  <a:pt x="302565" y="6316602"/>
                </a:lnTo>
                <a:cubicBezTo>
                  <a:pt x="135463" y="6316602"/>
                  <a:pt x="0" y="6181139"/>
                  <a:pt x="0" y="6014037"/>
                </a:cubicBezTo>
                <a:lnTo>
                  <a:pt x="0" y="302565"/>
                </a:lnTo>
                <a:cubicBezTo>
                  <a:pt x="0" y="135463"/>
                  <a:pt x="135463" y="0"/>
                  <a:pt x="30256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513753" y="1435652"/>
            <a:ext cx="3891435" cy="483386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15079" y="6387128"/>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CBC7EDF-D84A-44BF-8099-C5B30B17E0B8}"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3753356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6" y="219457"/>
            <a:ext cx="4026915" cy="1303534"/>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85855" y="1522992"/>
            <a:ext cx="4026916" cy="474882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199660" y="6387128"/>
            <a:ext cx="1032084" cy="338328"/>
          </a:xfrm>
        </p:spPr>
        <p:txBody>
          <a:bodyPr/>
          <a:lstStyle/>
          <a:p>
            <a:fld id="{0B3BA815-7F94-47EE-A29D-765F9DE113B0}"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231744" y="6387128"/>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4914900" y="265943"/>
            <a:ext cx="7010400" cy="6325357"/>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41428391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59071" y="219456"/>
            <a:ext cx="3162300" cy="1849198"/>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4C1BE581-FB1F-EE1A-8946-9FA6FC25C11B}"/>
              </a:ext>
            </a:extLst>
          </p:cNvPr>
          <p:cNvSpPr>
            <a:spLocks noGrp="1"/>
          </p:cNvSpPr>
          <p:nvPr>
            <p:ph type="pic" sz="quarter" idx="13" hasCustomPrompt="1"/>
          </p:nvPr>
        </p:nvSpPr>
        <p:spPr>
          <a:xfrm>
            <a:off x="274320" y="266700"/>
            <a:ext cx="7924800" cy="6324600"/>
          </a:xfrm>
          <a:custGeom>
            <a:avLst/>
            <a:gdLst>
              <a:gd name="connsiteX0" fmla="*/ 293082 w 7924800"/>
              <a:gd name="connsiteY0" fmla="*/ 0 h 6324600"/>
              <a:gd name="connsiteX1" fmla="*/ 7631718 w 7924800"/>
              <a:gd name="connsiteY1" fmla="*/ 0 h 6324600"/>
              <a:gd name="connsiteX2" fmla="*/ 7924800 w 7924800"/>
              <a:gd name="connsiteY2" fmla="*/ 293082 h 6324600"/>
              <a:gd name="connsiteX3" fmla="*/ 7924800 w 7924800"/>
              <a:gd name="connsiteY3" fmla="*/ 6031518 h 6324600"/>
              <a:gd name="connsiteX4" fmla="*/ 7631718 w 7924800"/>
              <a:gd name="connsiteY4" fmla="*/ 6324600 h 6324600"/>
              <a:gd name="connsiteX5" fmla="*/ 293082 w 7924800"/>
              <a:gd name="connsiteY5" fmla="*/ 6324600 h 6324600"/>
              <a:gd name="connsiteX6" fmla="*/ 0 w 7924800"/>
              <a:gd name="connsiteY6" fmla="*/ 6031518 h 6324600"/>
              <a:gd name="connsiteX7" fmla="*/ 0 w 7924800"/>
              <a:gd name="connsiteY7" fmla="*/ 293082 h 6324600"/>
              <a:gd name="connsiteX8" fmla="*/ 293082 w 7924800"/>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24800" h="6324600">
                <a:moveTo>
                  <a:pt x="293082" y="0"/>
                </a:moveTo>
                <a:lnTo>
                  <a:pt x="7631718" y="0"/>
                </a:lnTo>
                <a:cubicBezTo>
                  <a:pt x="7793583" y="0"/>
                  <a:pt x="7924800" y="131217"/>
                  <a:pt x="7924800" y="293082"/>
                </a:cubicBezTo>
                <a:lnTo>
                  <a:pt x="7924800" y="6031518"/>
                </a:lnTo>
                <a:cubicBezTo>
                  <a:pt x="7924800" y="6193383"/>
                  <a:pt x="7793583" y="6324600"/>
                  <a:pt x="7631718" y="6324600"/>
                </a:cubicBezTo>
                <a:lnTo>
                  <a:pt x="293082" y="6324600"/>
                </a:lnTo>
                <a:cubicBezTo>
                  <a:pt x="131217" y="6324600"/>
                  <a:pt x="0" y="6193383"/>
                  <a:pt x="0" y="6031518"/>
                </a:cubicBezTo>
                <a:lnTo>
                  <a:pt x="0" y="293082"/>
                </a:lnTo>
                <a:cubicBezTo>
                  <a:pt x="0" y="131217"/>
                  <a:pt x="131217" y="0"/>
                  <a:pt x="293082"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459071" y="2111514"/>
            <a:ext cx="3162300" cy="4158000"/>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459072" y="6387737"/>
            <a:ext cx="1983112"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477500" y="6390795"/>
            <a:ext cx="1032084" cy="338328"/>
          </a:xfrm>
        </p:spPr>
        <p:txBody>
          <a:bodyPr/>
          <a:lstStyle>
            <a:lvl1pPr>
              <a:defRPr>
                <a:solidFill>
                  <a:schemeClr val="tx1"/>
                </a:solidFill>
                <a:effectLst/>
              </a:defRPr>
            </a:lvl1pPr>
          </a:lstStyle>
          <a:p>
            <a:fld id="{EAAC0B17-CE81-470B-ADEC-2384A284EBB0}"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7379197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4" y="219456"/>
            <a:ext cx="3234982" cy="157721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85854" y="1796675"/>
            <a:ext cx="3234982" cy="4471476"/>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78705" y="6387128"/>
            <a:ext cx="209577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206416" y="6390795"/>
            <a:ext cx="1032084" cy="338328"/>
          </a:xfrm>
        </p:spPr>
        <p:txBody>
          <a:bodyPr/>
          <a:lstStyle>
            <a:lvl1pPr>
              <a:defRPr>
                <a:solidFill>
                  <a:schemeClr val="tx1"/>
                </a:solidFill>
                <a:effectLst/>
              </a:defRPr>
            </a:lvl1pPr>
          </a:lstStyle>
          <a:p>
            <a:fld id="{46F74BF2-2B97-4D0D-BEF8-F0D6AD41CDC3}"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38500" y="6390795"/>
            <a:ext cx="457200" cy="338328"/>
          </a:xfrm>
        </p:spPr>
        <p:txBody>
          <a:body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965783" y="265176"/>
            <a:ext cx="7959517" cy="6327648"/>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6083173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252434" y="219456"/>
            <a:ext cx="2504499" cy="2282204"/>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0245013D-3ACD-0E69-50DF-0B7C6855E765}"/>
              </a:ext>
            </a:extLst>
          </p:cNvPr>
          <p:cNvSpPr>
            <a:spLocks noGrp="1"/>
          </p:cNvSpPr>
          <p:nvPr>
            <p:ph type="pic" sz="quarter" idx="13" hasCustomPrompt="1"/>
          </p:nvPr>
        </p:nvSpPr>
        <p:spPr>
          <a:xfrm>
            <a:off x="274220" y="266700"/>
            <a:ext cx="8782316" cy="6324600"/>
          </a:xfrm>
          <a:custGeom>
            <a:avLst/>
            <a:gdLst>
              <a:gd name="connsiteX0" fmla="*/ 293967 w 8782316"/>
              <a:gd name="connsiteY0" fmla="*/ 0 h 6324600"/>
              <a:gd name="connsiteX1" fmla="*/ 8488349 w 8782316"/>
              <a:gd name="connsiteY1" fmla="*/ 0 h 6324600"/>
              <a:gd name="connsiteX2" fmla="*/ 8782316 w 8782316"/>
              <a:gd name="connsiteY2" fmla="*/ 293967 h 6324600"/>
              <a:gd name="connsiteX3" fmla="*/ 8782316 w 8782316"/>
              <a:gd name="connsiteY3" fmla="*/ 6030633 h 6324600"/>
              <a:gd name="connsiteX4" fmla="*/ 8488349 w 8782316"/>
              <a:gd name="connsiteY4" fmla="*/ 6324600 h 6324600"/>
              <a:gd name="connsiteX5" fmla="*/ 293967 w 8782316"/>
              <a:gd name="connsiteY5" fmla="*/ 6324600 h 6324600"/>
              <a:gd name="connsiteX6" fmla="*/ 0 w 8782316"/>
              <a:gd name="connsiteY6" fmla="*/ 6030633 h 6324600"/>
              <a:gd name="connsiteX7" fmla="*/ 0 w 8782316"/>
              <a:gd name="connsiteY7" fmla="*/ 293967 h 6324600"/>
              <a:gd name="connsiteX8" fmla="*/ 293967 w 8782316"/>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82316" h="6324600">
                <a:moveTo>
                  <a:pt x="293967" y="0"/>
                </a:moveTo>
                <a:lnTo>
                  <a:pt x="8488349" y="0"/>
                </a:lnTo>
                <a:cubicBezTo>
                  <a:pt x="8650702" y="0"/>
                  <a:pt x="8782316" y="131614"/>
                  <a:pt x="8782316" y="293967"/>
                </a:cubicBezTo>
                <a:lnTo>
                  <a:pt x="8782316" y="6030633"/>
                </a:lnTo>
                <a:cubicBezTo>
                  <a:pt x="8782316" y="6192986"/>
                  <a:pt x="8650702" y="6324600"/>
                  <a:pt x="8488349" y="6324600"/>
                </a:cubicBezTo>
                <a:lnTo>
                  <a:pt x="293967" y="6324600"/>
                </a:lnTo>
                <a:cubicBezTo>
                  <a:pt x="131614" y="6324600"/>
                  <a:pt x="0" y="6192986"/>
                  <a:pt x="0" y="6030633"/>
                </a:cubicBezTo>
                <a:lnTo>
                  <a:pt x="0" y="293967"/>
                </a:lnTo>
                <a:cubicBezTo>
                  <a:pt x="0" y="131614"/>
                  <a:pt x="131614" y="0"/>
                  <a:pt x="293967"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9262115" y="3001992"/>
            <a:ext cx="2494818" cy="3299767"/>
          </a:xfrm>
        </p:spPr>
        <p:txBody>
          <a:bodyPr anchor="b">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259368" y="6387737"/>
            <a:ext cx="1315404"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564498" y="6390795"/>
            <a:ext cx="1007658" cy="338328"/>
          </a:xfrm>
        </p:spPr>
        <p:txBody>
          <a:bodyPr/>
          <a:lstStyle>
            <a:lvl1pPr>
              <a:defRPr>
                <a:solidFill>
                  <a:schemeClr val="tx1"/>
                </a:solidFill>
                <a:effectLst/>
              </a:defRPr>
            </a:lvl1pPr>
          </a:lstStyle>
          <a:p>
            <a:fld id="{7806B30E-8248-4061-97A2-FF282AED1114}"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8796181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1878" y="5322914"/>
            <a:ext cx="4466322" cy="1064214"/>
          </a:xfrm>
        </p:spPr>
        <p:txBody>
          <a:bodyPr anchor="t">
            <a:normAutofit/>
          </a:bodyPr>
          <a:lstStyle>
            <a:lvl1pPr>
              <a:defRPr sz="3000"/>
            </a:lvl1pPr>
          </a:lstStyle>
          <a:p>
            <a:r>
              <a:rPr lang="en-US"/>
              <a:t>Click to edit Master title style</a:t>
            </a:r>
          </a:p>
        </p:txBody>
      </p:sp>
      <p:sp>
        <p:nvSpPr>
          <p:cNvPr id="4" name="Picture Placeholder 3">
            <a:extLst>
              <a:ext uri="{FF2B5EF4-FFF2-40B4-BE49-F238E27FC236}">
                <a16:creationId xmlns:a16="http://schemas.microsoft.com/office/drawing/2014/main" id="{61800625-21B7-D3E3-63A2-DDD86082593E}"/>
              </a:ext>
            </a:extLst>
          </p:cNvPr>
          <p:cNvSpPr>
            <a:spLocks noGrp="1"/>
          </p:cNvSpPr>
          <p:nvPr>
            <p:ph type="pic" sz="quarter" idx="15" hasCustomPrompt="1"/>
          </p:nvPr>
        </p:nvSpPr>
        <p:spPr>
          <a:xfrm>
            <a:off x="274220" y="265176"/>
            <a:ext cx="11651080" cy="4853814"/>
          </a:xfrm>
          <a:custGeom>
            <a:avLst/>
            <a:gdLst>
              <a:gd name="connsiteX0" fmla="*/ 291520 w 11651080"/>
              <a:gd name="connsiteY0" fmla="*/ 0 h 4853814"/>
              <a:gd name="connsiteX1" fmla="*/ 11359560 w 11651080"/>
              <a:gd name="connsiteY1" fmla="*/ 0 h 4853814"/>
              <a:gd name="connsiteX2" fmla="*/ 11651080 w 11651080"/>
              <a:gd name="connsiteY2" fmla="*/ 291520 h 4853814"/>
              <a:gd name="connsiteX3" fmla="*/ 11651080 w 11651080"/>
              <a:gd name="connsiteY3" fmla="*/ 4562294 h 4853814"/>
              <a:gd name="connsiteX4" fmla="*/ 11359560 w 11651080"/>
              <a:gd name="connsiteY4" fmla="*/ 4853814 h 4853814"/>
              <a:gd name="connsiteX5" fmla="*/ 291520 w 11651080"/>
              <a:gd name="connsiteY5" fmla="*/ 4853814 h 4853814"/>
              <a:gd name="connsiteX6" fmla="*/ 0 w 11651080"/>
              <a:gd name="connsiteY6" fmla="*/ 4562294 h 4853814"/>
              <a:gd name="connsiteX7" fmla="*/ 0 w 11651080"/>
              <a:gd name="connsiteY7" fmla="*/ 291520 h 4853814"/>
              <a:gd name="connsiteX8" fmla="*/ 291520 w 11651080"/>
              <a:gd name="connsiteY8" fmla="*/ 0 h 4853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4853814">
                <a:moveTo>
                  <a:pt x="291520" y="0"/>
                </a:moveTo>
                <a:lnTo>
                  <a:pt x="11359560" y="0"/>
                </a:lnTo>
                <a:cubicBezTo>
                  <a:pt x="11520562" y="0"/>
                  <a:pt x="11651080" y="130518"/>
                  <a:pt x="11651080" y="291520"/>
                </a:cubicBezTo>
                <a:lnTo>
                  <a:pt x="11651080" y="4562294"/>
                </a:lnTo>
                <a:cubicBezTo>
                  <a:pt x="11651080" y="4723296"/>
                  <a:pt x="11520562" y="4853814"/>
                  <a:pt x="11359560" y="4853814"/>
                </a:cubicBezTo>
                <a:lnTo>
                  <a:pt x="291520" y="4853814"/>
                </a:lnTo>
                <a:cubicBezTo>
                  <a:pt x="130518" y="4853814"/>
                  <a:pt x="0" y="4723296"/>
                  <a:pt x="0" y="4562294"/>
                </a:cubicBezTo>
                <a:lnTo>
                  <a:pt x="0" y="291520"/>
                </a:lnTo>
                <a:cubicBezTo>
                  <a:pt x="0" y="130518"/>
                  <a:pt x="130518" y="0"/>
                  <a:pt x="291520"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914900" y="5283156"/>
            <a:ext cx="7010400" cy="1103972"/>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200"/>
            </a:lvl3pPr>
            <a:lvl4pPr marL="685800" indent="0">
              <a:buFont typeface="Arial" panose="020B0604020202020204" pitchFamily="34" charset="0"/>
              <a:buNone/>
              <a:defRPr sz="1200"/>
            </a:lvl4pPr>
            <a:lvl5pPr marL="914400" indent="0">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E9E5948-BD0C-4C2E-B6A7-C4EDC256C76D}"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8752796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4" y="3994637"/>
            <a:ext cx="3460316" cy="1986345"/>
          </a:xfrm>
        </p:spPr>
        <p:txBody>
          <a:bodyPr anchor="t">
            <a:normAutofit/>
          </a:bodyPr>
          <a:lstStyle>
            <a:lvl1pPr>
              <a:defRPr sz="3000"/>
            </a:lvl1pPr>
          </a:lstStyle>
          <a:p>
            <a:r>
              <a:rPr lang="en-US"/>
              <a:t>Click to edit Master title style</a:t>
            </a:r>
          </a:p>
        </p:txBody>
      </p:sp>
      <p:sp>
        <p:nvSpPr>
          <p:cNvPr id="10" name="Picture Placeholder 9">
            <a:extLst>
              <a:ext uri="{FF2B5EF4-FFF2-40B4-BE49-F238E27FC236}">
                <a16:creationId xmlns:a16="http://schemas.microsoft.com/office/drawing/2014/main" id="{9A350D79-60BC-073C-3EE9-FEF237EFFC3B}"/>
              </a:ext>
            </a:extLst>
          </p:cNvPr>
          <p:cNvSpPr>
            <a:spLocks noGrp="1"/>
          </p:cNvSpPr>
          <p:nvPr>
            <p:ph type="pic" sz="quarter" idx="13" hasCustomPrompt="1"/>
          </p:nvPr>
        </p:nvSpPr>
        <p:spPr>
          <a:xfrm>
            <a:off x="274220" y="266700"/>
            <a:ext cx="11651080" cy="3511571"/>
          </a:xfrm>
          <a:custGeom>
            <a:avLst/>
            <a:gdLst>
              <a:gd name="connsiteX0" fmla="*/ 293181 w 11651080"/>
              <a:gd name="connsiteY0" fmla="*/ 0 h 3511571"/>
              <a:gd name="connsiteX1" fmla="*/ 11357899 w 11651080"/>
              <a:gd name="connsiteY1" fmla="*/ 0 h 3511571"/>
              <a:gd name="connsiteX2" fmla="*/ 11651080 w 11651080"/>
              <a:gd name="connsiteY2" fmla="*/ 293181 h 3511571"/>
              <a:gd name="connsiteX3" fmla="*/ 11651080 w 11651080"/>
              <a:gd name="connsiteY3" fmla="*/ 3218390 h 3511571"/>
              <a:gd name="connsiteX4" fmla="*/ 11521819 w 11651080"/>
              <a:gd name="connsiteY4" fmla="*/ 3461500 h 3511571"/>
              <a:gd name="connsiteX5" fmla="*/ 11477449 w 11651080"/>
              <a:gd name="connsiteY5" fmla="*/ 3485583 h 3511571"/>
              <a:gd name="connsiteX6" fmla="*/ 11417209 w 11651080"/>
              <a:gd name="connsiteY6" fmla="*/ 3504280 h 3511571"/>
              <a:gd name="connsiteX7" fmla="*/ 11344868 w 11651080"/>
              <a:gd name="connsiteY7" fmla="*/ 3511571 h 3511571"/>
              <a:gd name="connsiteX8" fmla="*/ 310043 w 11651080"/>
              <a:gd name="connsiteY8" fmla="*/ 3511571 h 3511571"/>
              <a:gd name="connsiteX9" fmla="*/ 170323 w 11651080"/>
              <a:gd name="connsiteY9" fmla="*/ 3483368 h 3511571"/>
              <a:gd name="connsiteX10" fmla="*/ 127787 w 11651080"/>
              <a:gd name="connsiteY10" fmla="*/ 3460284 h 3511571"/>
              <a:gd name="connsiteX11" fmla="*/ 85871 w 11651080"/>
              <a:gd name="connsiteY11" fmla="*/ 3425700 h 3511571"/>
              <a:gd name="connsiteX12" fmla="*/ 0 w 11651080"/>
              <a:gd name="connsiteY12" fmla="*/ 3218390 h 3511571"/>
              <a:gd name="connsiteX13" fmla="*/ 0 w 11651080"/>
              <a:gd name="connsiteY13" fmla="*/ 293181 h 3511571"/>
              <a:gd name="connsiteX14" fmla="*/ 293181 w 11651080"/>
              <a:gd name="connsiteY14" fmla="*/ 0 h 351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651080" h="3511571">
                <a:moveTo>
                  <a:pt x="293181" y="0"/>
                </a:moveTo>
                <a:lnTo>
                  <a:pt x="11357899" y="0"/>
                </a:lnTo>
                <a:cubicBezTo>
                  <a:pt x="11519818" y="0"/>
                  <a:pt x="11651080" y="131262"/>
                  <a:pt x="11651080" y="293181"/>
                </a:cubicBezTo>
                <a:lnTo>
                  <a:pt x="11651080" y="3218390"/>
                </a:lnTo>
                <a:cubicBezTo>
                  <a:pt x="11651080" y="3319589"/>
                  <a:pt x="11599806" y="3408813"/>
                  <a:pt x="11521819" y="3461500"/>
                </a:cubicBezTo>
                <a:lnTo>
                  <a:pt x="11477449" y="3485583"/>
                </a:lnTo>
                <a:lnTo>
                  <a:pt x="11417209" y="3504280"/>
                </a:lnTo>
                <a:cubicBezTo>
                  <a:pt x="11393842" y="3509060"/>
                  <a:pt x="11369648" y="3511571"/>
                  <a:pt x="11344868" y="3511571"/>
                </a:cubicBezTo>
                <a:lnTo>
                  <a:pt x="310043" y="3511571"/>
                </a:lnTo>
                <a:cubicBezTo>
                  <a:pt x="260482" y="3511571"/>
                  <a:pt x="213267" y="3501529"/>
                  <a:pt x="170323" y="3483368"/>
                </a:cubicBezTo>
                <a:lnTo>
                  <a:pt x="127787" y="3460284"/>
                </a:lnTo>
                <a:lnTo>
                  <a:pt x="85871" y="3425700"/>
                </a:lnTo>
                <a:cubicBezTo>
                  <a:pt x="32816" y="3372645"/>
                  <a:pt x="0" y="3299350"/>
                  <a:pt x="0" y="3218390"/>
                </a:cubicBezTo>
                <a:lnTo>
                  <a:pt x="0" y="293181"/>
                </a:lnTo>
                <a:cubicBezTo>
                  <a:pt x="0" y="131262"/>
                  <a:pt x="131262" y="0"/>
                  <a:pt x="29318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62400" y="3977466"/>
            <a:ext cx="7962900" cy="22860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E0687EF-F5B2-456F-AF1B-A44D1A0701D7}"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1434665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78" y="216452"/>
            <a:ext cx="3381587" cy="2213524"/>
          </a:xfrm>
        </p:spPr>
        <p:txBody>
          <a:bodyPr anchor="t">
            <a:normAutofit/>
          </a:bodyPr>
          <a:lstStyle>
            <a:lvl1pPr>
              <a:defRPr sz="30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62400" y="177492"/>
            <a:ext cx="7962900" cy="2286000"/>
          </a:xfrm>
        </p:spPr>
        <p:txBody>
          <a:bodyPr>
            <a:norm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5878" y="2513464"/>
            <a:ext cx="2805405"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30339" y="2516244"/>
            <a:ext cx="1284010" cy="338328"/>
          </a:xfrm>
        </p:spPr>
        <p:txBody>
          <a:bodyPr/>
          <a:lstStyle/>
          <a:p>
            <a:fld id="{D617CAED-F971-4EAE-89B0-C866D948120E}"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09585" y="2513464"/>
            <a:ext cx="449306" cy="338328"/>
          </a:xfrm>
        </p:spPr>
        <p:txBody>
          <a:bodyPr/>
          <a:lstStyle/>
          <a:p>
            <a:fld id="{C8116806-1FD2-4A57-B5EA-7014AB76383B}" type="slidenum">
              <a:rPr lang="en-US" smtClean="0"/>
              <a:t>‹#›</a:t>
            </a:fld>
            <a:endParaRPr lang="en-US"/>
          </a:p>
        </p:txBody>
      </p:sp>
      <p:sp>
        <p:nvSpPr>
          <p:cNvPr id="10" name="Picture Placeholder 9">
            <a:extLst>
              <a:ext uri="{FF2B5EF4-FFF2-40B4-BE49-F238E27FC236}">
                <a16:creationId xmlns:a16="http://schemas.microsoft.com/office/drawing/2014/main" id="{EE56056E-3484-D9D0-95D5-818FF4C3C8D6}"/>
              </a:ext>
            </a:extLst>
          </p:cNvPr>
          <p:cNvSpPr>
            <a:spLocks noGrp="1"/>
          </p:cNvSpPr>
          <p:nvPr>
            <p:ph type="pic" sz="quarter" idx="13" hasCustomPrompt="1"/>
          </p:nvPr>
        </p:nvSpPr>
        <p:spPr>
          <a:xfrm>
            <a:off x="274220" y="2935280"/>
            <a:ext cx="11651080" cy="3656020"/>
          </a:xfrm>
          <a:custGeom>
            <a:avLst/>
            <a:gdLst>
              <a:gd name="connsiteX0" fmla="*/ 298989 w 11651080"/>
              <a:gd name="connsiteY0" fmla="*/ 0 h 3656020"/>
              <a:gd name="connsiteX1" fmla="*/ 11352091 w 11651080"/>
              <a:gd name="connsiteY1" fmla="*/ 0 h 3656020"/>
              <a:gd name="connsiteX2" fmla="*/ 11651080 w 11651080"/>
              <a:gd name="connsiteY2" fmla="*/ 298989 h 3656020"/>
              <a:gd name="connsiteX3" fmla="*/ 11651080 w 11651080"/>
              <a:gd name="connsiteY3" fmla="*/ 3357031 h 3656020"/>
              <a:gd name="connsiteX4" fmla="*/ 11352091 w 11651080"/>
              <a:gd name="connsiteY4" fmla="*/ 3656020 h 3656020"/>
              <a:gd name="connsiteX5" fmla="*/ 298989 w 11651080"/>
              <a:gd name="connsiteY5" fmla="*/ 3656020 h 3656020"/>
              <a:gd name="connsiteX6" fmla="*/ 0 w 11651080"/>
              <a:gd name="connsiteY6" fmla="*/ 3357031 h 3656020"/>
              <a:gd name="connsiteX7" fmla="*/ 0 w 11651080"/>
              <a:gd name="connsiteY7" fmla="*/ 298989 h 3656020"/>
              <a:gd name="connsiteX8" fmla="*/ 298989 w 11651080"/>
              <a:gd name="connsiteY8" fmla="*/ 0 h 3656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3656020">
                <a:moveTo>
                  <a:pt x="298989" y="0"/>
                </a:moveTo>
                <a:lnTo>
                  <a:pt x="11352091" y="0"/>
                </a:lnTo>
                <a:cubicBezTo>
                  <a:pt x="11517218" y="0"/>
                  <a:pt x="11651080" y="133862"/>
                  <a:pt x="11651080" y="298989"/>
                </a:cubicBezTo>
                <a:lnTo>
                  <a:pt x="11651080" y="3357031"/>
                </a:lnTo>
                <a:cubicBezTo>
                  <a:pt x="11651080" y="3522158"/>
                  <a:pt x="11517218" y="3656020"/>
                  <a:pt x="11352091" y="3656020"/>
                </a:cubicBezTo>
                <a:lnTo>
                  <a:pt x="298989" y="3656020"/>
                </a:lnTo>
                <a:cubicBezTo>
                  <a:pt x="133862" y="3656020"/>
                  <a:pt x="0" y="3522158"/>
                  <a:pt x="0" y="3357031"/>
                </a:cubicBezTo>
                <a:lnTo>
                  <a:pt x="0" y="298989"/>
                </a:lnTo>
                <a:cubicBezTo>
                  <a:pt x="0" y="133862"/>
                  <a:pt x="133862" y="0"/>
                  <a:pt x="29898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8231165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67689" y="1277917"/>
            <a:ext cx="4244590" cy="1054449"/>
          </a:xfrm>
        </p:spPr>
        <p:txBody>
          <a:bodyPr anchor="t"/>
          <a:lstStyle/>
          <a:p>
            <a:r>
              <a:rPr lang="en-US"/>
              <a:t>Click to edit Master title style</a:t>
            </a:r>
          </a:p>
        </p:txBody>
      </p:sp>
      <p:sp>
        <p:nvSpPr>
          <p:cNvPr id="10" name="Picture Placeholder 9">
            <a:extLst>
              <a:ext uri="{FF2B5EF4-FFF2-40B4-BE49-F238E27FC236}">
                <a16:creationId xmlns:a16="http://schemas.microsoft.com/office/drawing/2014/main" id="{6A6D8C26-0B2C-F81E-0E9B-25818527E0CD}"/>
              </a:ext>
            </a:extLst>
          </p:cNvPr>
          <p:cNvSpPr>
            <a:spLocks noGrp="1"/>
          </p:cNvSpPr>
          <p:nvPr>
            <p:ph type="pic" sz="quarter" idx="13" hasCustomPrompt="1"/>
          </p:nvPr>
        </p:nvSpPr>
        <p:spPr>
          <a:xfrm>
            <a:off x="1371601" y="2391930"/>
            <a:ext cx="4140679" cy="3094471"/>
          </a:xfrm>
          <a:custGeom>
            <a:avLst/>
            <a:gdLst>
              <a:gd name="connsiteX0" fmla="*/ 287879 w 4140679"/>
              <a:gd name="connsiteY0" fmla="*/ 0 h 3094471"/>
              <a:gd name="connsiteX1" fmla="*/ 3852800 w 4140679"/>
              <a:gd name="connsiteY1" fmla="*/ 0 h 3094471"/>
              <a:gd name="connsiteX2" fmla="*/ 4140679 w 4140679"/>
              <a:gd name="connsiteY2" fmla="*/ 287879 h 3094471"/>
              <a:gd name="connsiteX3" fmla="*/ 4140679 w 4140679"/>
              <a:gd name="connsiteY3" fmla="*/ 2806592 h 3094471"/>
              <a:gd name="connsiteX4" fmla="*/ 3852800 w 4140679"/>
              <a:gd name="connsiteY4" fmla="*/ 3094471 h 3094471"/>
              <a:gd name="connsiteX5" fmla="*/ 287879 w 4140679"/>
              <a:gd name="connsiteY5" fmla="*/ 3094471 h 3094471"/>
              <a:gd name="connsiteX6" fmla="*/ 0 w 4140679"/>
              <a:gd name="connsiteY6" fmla="*/ 2806592 h 3094471"/>
              <a:gd name="connsiteX7" fmla="*/ 0 w 4140679"/>
              <a:gd name="connsiteY7" fmla="*/ 287879 h 3094471"/>
              <a:gd name="connsiteX8" fmla="*/ 287879 w 4140679"/>
              <a:gd name="connsiteY8" fmla="*/ 0 h 3094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0679" h="3094471">
                <a:moveTo>
                  <a:pt x="287879" y="0"/>
                </a:moveTo>
                <a:lnTo>
                  <a:pt x="3852800" y="0"/>
                </a:lnTo>
                <a:cubicBezTo>
                  <a:pt x="4011791" y="0"/>
                  <a:pt x="4140679" y="128888"/>
                  <a:pt x="4140679" y="287879"/>
                </a:cubicBezTo>
                <a:lnTo>
                  <a:pt x="4140679" y="2806592"/>
                </a:lnTo>
                <a:cubicBezTo>
                  <a:pt x="4140679" y="2965583"/>
                  <a:pt x="4011791" y="3094471"/>
                  <a:pt x="3852800" y="3094471"/>
                </a:cubicBezTo>
                <a:lnTo>
                  <a:pt x="287879" y="3094471"/>
                </a:lnTo>
                <a:cubicBezTo>
                  <a:pt x="128888" y="3094471"/>
                  <a:pt x="0" y="2965583"/>
                  <a:pt x="0" y="2806592"/>
                </a:cubicBezTo>
                <a:lnTo>
                  <a:pt x="0" y="287879"/>
                </a:lnTo>
                <a:cubicBezTo>
                  <a:pt x="0" y="128888"/>
                  <a:pt x="128888" y="0"/>
                  <a:pt x="2878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867400" y="1277917"/>
            <a:ext cx="4953000" cy="4208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A5F63D-EE89-4C35-A0BA-A767458691E5}"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1697568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3172641" cy="3145019"/>
          </a:xfrm>
        </p:spPr>
        <p:txBody>
          <a:bodyPr anchor="t">
            <a:normAutofit/>
          </a:bodyPr>
          <a:lstStyle>
            <a:lvl1pPr>
              <a:defRPr sz="3000"/>
            </a:lvl1pPr>
          </a:lstStyle>
          <a:p>
            <a:r>
              <a:rPr lang="en-US"/>
              <a:t>Click to edit Master title style</a:t>
            </a:r>
          </a:p>
        </p:txBody>
      </p:sp>
      <p:sp>
        <p:nvSpPr>
          <p:cNvPr id="10" name="Picture Placeholder 9">
            <a:extLst>
              <a:ext uri="{FF2B5EF4-FFF2-40B4-BE49-F238E27FC236}">
                <a16:creationId xmlns:a16="http://schemas.microsoft.com/office/drawing/2014/main" id="{A95997E6-BE07-E83F-D207-0CADA004E02A}"/>
              </a:ext>
            </a:extLst>
          </p:cNvPr>
          <p:cNvSpPr>
            <a:spLocks noGrp="1"/>
          </p:cNvSpPr>
          <p:nvPr>
            <p:ph type="pic" sz="quarter" idx="15" hasCustomPrompt="1"/>
          </p:nvPr>
        </p:nvSpPr>
        <p:spPr>
          <a:xfrm>
            <a:off x="4000500" y="265332"/>
            <a:ext cx="7924800" cy="3095837"/>
          </a:xfrm>
          <a:custGeom>
            <a:avLst/>
            <a:gdLst>
              <a:gd name="connsiteX0" fmla="*/ 282309 w 8229600"/>
              <a:gd name="connsiteY0" fmla="*/ 0 h 3095837"/>
              <a:gd name="connsiteX1" fmla="*/ 7947291 w 8229600"/>
              <a:gd name="connsiteY1" fmla="*/ 0 h 3095837"/>
              <a:gd name="connsiteX2" fmla="*/ 8229600 w 8229600"/>
              <a:gd name="connsiteY2" fmla="*/ 282309 h 3095837"/>
              <a:gd name="connsiteX3" fmla="*/ 8229600 w 8229600"/>
              <a:gd name="connsiteY3" fmla="*/ 2813528 h 3095837"/>
              <a:gd name="connsiteX4" fmla="*/ 7947291 w 8229600"/>
              <a:gd name="connsiteY4" fmla="*/ 3095837 h 3095837"/>
              <a:gd name="connsiteX5" fmla="*/ 282309 w 8229600"/>
              <a:gd name="connsiteY5" fmla="*/ 3095837 h 3095837"/>
              <a:gd name="connsiteX6" fmla="*/ 0 w 8229600"/>
              <a:gd name="connsiteY6" fmla="*/ 2813528 h 3095837"/>
              <a:gd name="connsiteX7" fmla="*/ 0 w 8229600"/>
              <a:gd name="connsiteY7" fmla="*/ 282309 h 3095837"/>
              <a:gd name="connsiteX8" fmla="*/ 282309 w 8229600"/>
              <a:gd name="connsiteY8" fmla="*/ 0 h 309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3095837">
                <a:moveTo>
                  <a:pt x="282309" y="0"/>
                </a:moveTo>
                <a:lnTo>
                  <a:pt x="7947291" y="0"/>
                </a:lnTo>
                <a:cubicBezTo>
                  <a:pt x="8103206" y="0"/>
                  <a:pt x="8229600" y="126394"/>
                  <a:pt x="8229600" y="282309"/>
                </a:cubicBezTo>
                <a:lnTo>
                  <a:pt x="8229600" y="2813528"/>
                </a:lnTo>
                <a:cubicBezTo>
                  <a:pt x="8229600" y="2969443"/>
                  <a:pt x="8103206" y="3095837"/>
                  <a:pt x="7947291" y="3095837"/>
                </a:cubicBezTo>
                <a:lnTo>
                  <a:pt x="282309" y="3095837"/>
                </a:lnTo>
                <a:cubicBezTo>
                  <a:pt x="126394" y="3095837"/>
                  <a:pt x="0" y="2969443"/>
                  <a:pt x="0" y="2813528"/>
                </a:cubicBezTo>
                <a:lnTo>
                  <a:pt x="0" y="282309"/>
                </a:lnTo>
                <a:cubicBezTo>
                  <a:pt x="0" y="126394"/>
                  <a:pt x="126394" y="0"/>
                  <a:pt x="28230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14565" y="3543597"/>
            <a:ext cx="8010734" cy="284353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056697D-C012-4585-94E6-5E3B25EEDFC1}"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83754727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5158596"/>
            <a:ext cx="4207160" cy="1216328"/>
          </a:xfrm>
        </p:spPr>
        <p:txBody>
          <a:bodyPr anchor="t"/>
          <a:lstStyle/>
          <a:p>
            <a:r>
              <a:rPr lang="en-US"/>
              <a:t>Click to edit Master title style</a:t>
            </a:r>
          </a:p>
        </p:txBody>
      </p:sp>
      <p:sp>
        <p:nvSpPr>
          <p:cNvPr id="10" name="Picture Placeholder 9">
            <a:extLst>
              <a:ext uri="{FF2B5EF4-FFF2-40B4-BE49-F238E27FC236}">
                <a16:creationId xmlns:a16="http://schemas.microsoft.com/office/drawing/2014/main" id="{43EBFFFF-5D16-BE62-1AAA-3F8F77B6C10A}"/>
              </a:ext>
            </a:extLst>
          </p:cNvPr>
          <p:cNvSpPr>
            <a:spLocks noGrp="1"/>
          </p:cNvSpPr>
          <p:nvPr>
            <p:ph type="pic" sz="quarter" idx="13" hasCustomPrompt="1"/>
          </p:nvPr>
        </p:nvSpPr>
        <p:spPr>
          <a:xfrm>
            <a:off x="271305" y="265176"/>
            <a:ext cx="4118735" cy="4577087"/>
          </a:xfrm>
          <a:custGeom>
            <a:avLst/>
            <a:gdLst>
              <a:gd name="connsiteX0" fmla="*/ 302192 w 4118735"/>
              <a:gd name="connsiteY0" fmla="*/ 0 h 4577087"/>
              <a:gd name="connsiteX1" fmla="*/ 3816543 w 4118735"/>
              <a:gd name="connsiteY1" fmla="*/ 0 h 4577087"/>
              <a:gd name="connsiteX2" fmla="*/ 4118735 w 4118735"/>
              <a:gd name="connsiteY2" fmla="*/ 302192 h 4577087"/>
              <a:gd name="connsiteX3" fmla="*/ 4118735 w 4118735"/>
              <a:gd name="connsiteY3" fmla="*/ 4274895 h 4577087"/>
              <a:gd name="connsiteX4" fmla="*/ 3816543 w 4118735"/>
              <a:gd name="connsiteY4" fmla="*/ 4577087 h 4577087"/>
              <a:gd name="connsiteX5" fmla="*/ 302192 w 4118735"/>
              <a:gd name="connsiteY5" fmla="*/ 4577087 h 4577087"/>
              <a:gd name="connsiteX6" fmla="*/ 0 w 4118735"/>
              <a:gd name="connsiteY6" fmla="*/ 4274895 h 4577087"/>
              <a:gd name="connsiteX7" fmla="*/ 0 w 4118735"/>
              <a:gd name="connsiteY7" fmla="*/ 302192 h 4577087"/>
              <a:gd name="connsiteX8" fmla="*/ 302192 w 4118735"/>
              <a:gd name="connsiteY8" fmla="*/ 0 h 4577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8735" h="4577087">
                <a:moveTo>
                  <a:pt x="302192" y="0"/>
                </a:moveTo>
                <a:lnTo>
                  <a:pt x="3816543" y="0"/>
                </a:lnTo>
                <a:cubicBezTo>
                  <a:pt x="3983439" y="0"/>
                  <a:pt x="4118735" y="135296"/>
                  <a:pt x="4118735" y="302192"/>
                </a:cubicBezTo>
                <a:lnTo>
                  <a:pt x="4118735" y="4274895"/>
                </a:lnTo>
                <a:cubicBezTo>
                  <a:pt x="4118735" y="4441791"/>
                  <a:pt x="3983439" y="4577087"/>
                  <a:pt x="3816543" y="4577087"/>
                </a:cubicBezTo>
                <a:lnTo>
                  <a:pt x="302192" y="4577087"/>
                </a:lnTo>
                <a:cubicBezTo>
                  <a:pt x="135296" y="4577087"/>
                  <a:pt x="0" y="4441791"/>
                  <a:pt x="0" y="4274895"/>
                </a:cubicBezTo>
                <a:lnTo>
                  <a:pt x="0" y="302192"/>
                </a:lnTo>
                <a:cubicBezTo>
                  <a:pt x="0" y="135296"/>
                  <a:pt x="135296" y="0"/>
                  <a:pt x="302192"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14900" y="296685"/>
            <a:ext cx="6720870" cy="60759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ACC8B6B-4D14-404A-BE1B-1F4BD960669E}"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02646928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E5778B4-3E3F-C3EF-5322-2ECFF646D003}"/>
              </a:ext>
              <a:ext uri="{C183D7F6-B498-43B3-948B-1728B52AA6E4}">
                <adec:decorative xmlns:adec="http://schemas.microsoft.com/office/drawing/2017/decorative" val="1"/>
              </a:ext>
            </a:extLst>
          </p:cNvPr>
          <p:cNvSpPr/>
          <p:nvPr/>
        </p:nvSpPr>
        <p:spPr>
          <a:xfrm>
            <a:off x="1231821" y="760151"/>
            <a:ext cx="9728359" cy="4233673"/>
          </a:xfrm>
          <a:prstGeom prst="roundRect">
            <a:avLst>
              <a:gd name="adj" fmla="val 7502"/>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446276" y="5255159"/>
            <a:ext cx="9299448" cy="1025326"/>
          </a:xfrm>
        </p:spPr>
        <p:txBody>
          <a:bodyPr anchor="ctr">
            <a:normAutofit/>
          </a:bodyPr>
          <a:lstStyle>
            <a:lvl1pPr algn="ctr">
              <a:lnSpc>
                <a:spcPct val="90000"/>
              </a:lnSpc>
              <a:defRPr sz="2400" spc="-50" baseline="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446276" y="1293091"/>
            <a:ext cx="9299448" cy="3943921"/>
          </a:xfrm>
        </p:spPr>
        <p:txBody>
          <a:bodyPr anchor="ctr">
            <a:normAutofit/>
          </a:bodyPr>
          <a:lstStyle>
            <a:lvl1pPr marL="0" indent="0" algn="ctr">
              <a:lnSpc>
                <a:spcPct val="80000"/>
              </a:lnSpc>
              <a:buNone/>
              <a:defRPr sz="26000" spc="-100" baseline="0">
                <a:solidFill>
                  <a:schemeClr val="tx1"/>
                </a:solidFill>
              </a:defRPr>
            </a:lvl1pPr>
          </a:lstStyle>
          <a:p>
            <a:pPr lvl="0"/>
            <a:r>
              <a:rPr lang="en-US"/>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5ED3E5DE-F913-4C3A-BEDA-F802BAA076FD}" type="datetime1">
              <a:rPr lang="en-US" smtClean="0"/>
              <a:t>5/11/2026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2656473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E5778B4-3E3F-C3EF-5322-2ECFF646D003}"/>
              </a:ext>
              <a:ext uri="{C183D7F6-B498-43B3-948B-1728B52AA6E4}">
                <adec:decorative xmlns:adec="http://schemas.microsoft.com/office/drawing/2017/decorative" val="1"/>
              </a:ext>
            </a:extLst>
          </p:cNvPr>
          <p:cNvSpPr/>
          <p:nvPr/>
        </p:nvSpPr>
        <p:spPr>
          <a:xfrm>
            <a:off x="620201" y="606392"/>
            <a:ext cx="10946701" cy="4619890"/>
          </a:xfrm>
          <a:prstGeom prst="roundRect">
            <a:avLst>
              <a:gd name="adj" fmla="val 6476"/>
            </a:avLst>
          </a:prstGeom>
          <a:solidFill>
            <a:schemeClr val="accent1">
              <a:lumMod val="60000"/>
              <a:lumOff val="40000"/>
              <a:alpha val="50000"/>
            </a:schemeClr>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446276" y="5226282"/>
            <a:ext cx="9299448" cy="1025326"/>
          </a:xfrm>
        </p:spPr>
        <p:txBody>
          <a:bodyPr anchor="ctr">
            <a:normAutofit/>
          </a:bodyPr>
          <a:lstStyle>
            <a:lvl1pPr algn="ctr">
              <a:lnSpc>
                <a:spcPct val="90000"/>
              </a:lnSpc>
              <a:defRPr sz="2400" spc="-50"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446276" y="1293092"/>
            <a:ext cx="9299448" cy="3700734"/>
          </a:xfrm>
        </p:spPr>
        <p:txBody>
          <a:bodyPr anchor="ctr">
            <a:normAutofit/>
          </a:bodyPr>
          <a:lstStyle>
            <a:lvl1pPr marL="0" indent="0" algn="ctr">
              <a:lnSpc>
                <a:spcPct val="80000"/>
              </a:lnSpc>
              <a:buNone/>
              <a:defRPr sz="26000" spc="-100" baseline="0">
                <a:solidFill>
                  <a:schemeClr val="tx2"/>
                </a:solidFill>
              </a:defRPr>
            </a:lvl1pPr>
          </a:lstStyle>
          <a:p>
            <a:pPr lvl="0"/>
            <a:r>
              <a:rPr lang="en-US"/>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2"/>
                </a:solidFill>
              </a:defRPr>
            </a:lvl1pPr>
          </a:lstStyle>
          <a:p>
            <a:fld id="{A547CC27-8F74-4C20-9BA3-E77EDE6F6768}" type="datetime1">
              <a:rPr lang="en-US" smtClean="0"/>
              <a:t>5/11/2026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2730487567"/>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526C722-3701-B2F2-EF11-4B756E05446F}"/>
              </a:ext>
              <a:ext uri="{C183D7F6-B498-43B3-948B-1728B52AA6E4}">
                <adec:decorative xmlns:adec="http://schemas.microsoft.com/office/drawing/2017/decorative" val="1"/>
              </a:ext>
            </a:extLst>
          </p:cNvPr>
          <p:cNvSpPr/>
          <p:nvPr/>
        </p:nvSpPr>
        <p:spPr>
          <a:xfrm>
            <a:off x="660344" y="4990975"/>
            <a:ext cx="10871313" cy="1239913"/>
          </a:xfrm>
          <a:prstGeom prst="roundRect">
            <a:avLst>
              <a:gd name="adj" fmla="val 2206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040433" y="5233065"/>
            <a:ext cx="10111135" cy="777037"/>
          </a:xfrm>
        </p:spPr>
        <p:txBody>
          <a:bodyPr anchor="ctr">
            <a:normAutofit/>
          </a:bodyPr>
          <a:lstStyle>
            <a:lvl1pPr algn="ctr">
              <a:lnSpc>
                <a:spcPct val="90000"/>
              </a:lnSpc>
              <a:defRPr sz="2000" spc="0" baseline="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689002" y="1026160"/>
            <a:ext cx="10813996" cy="3963714"/>
          </a:xfrm>
        </p:spPr>
        <p:txBody>
          <a:bodyPr anchor="ctr">
            <a:normAutofit/>
          </a:bodyPr>
          <a:lstStyle>
            <a:lvl1pPr marL="0" indent="0" algn="ctr">
              <a:lnSpc>
                <a:spcPct val="80000"/>
              </a:lnSpc>
              <a:buNone/>
              <a:defRPr sz="31200" spc="-100" baseline="0">
                <a:solidFill>
                  <a:schemeClr val="tx1"/>
                </a:solidFill>
              </a:defRPr>
            </a:lvl1pPr>
          </a:lstStyle>
          <a:p>
            <a:pPr lvl="0"/>
            <a:r>
              <a:rPr lang="en-US"/>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F8F9F64B-B8C5-4434-A0AE-8B21FAE1194C}" type="datetime1">
              <a:rPr lang="en-US" smtClean="0"/>
              <a:t>5/11/2026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04172089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lumMod val="75000"/>
          </a:schemeClr>
        </a:solidFill>
        <a:effectLst/>
      </p:bgPr>
    </p:bg>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6E8549AC-D930-32F5-F4D6-1BE34C7228FE}"/>
              </a:ext>
              <a:ext uri="{C183D7F6-B498-43B3-948B-1728B52AA6E4}">
                <adec:decorative xmlns:adec="http://schemas.microsoft.com/office/drawing/2017/decorative" val="1"/>
              </a:ext>
            </a:extLst>
          </p:cNvPr>
          <p:cNvSpPr/>
          <p:nvPr/>
        </p:nvSpPr>
        <p:spPr>
          <a:xfrm>
            <a:off x="1590501" y="4989874"/>
            <a:ext cx="9010999" cy="1239913"/>
          </a:xfrm>
          <a:prstGeom prst="roundRect">
            <a:avLst>
              <a:gd name="adj" fmla="val 24326"/>
            </a:avLst>
          </a:prstGeom>
          <a:solidFill>
            <a:schemeClr val="accent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bg2"/>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982064" y="5147215"/>
            <a:ext cx="8227873" cy="912763"/>
          </a:xfrm>
        </p:spPr>
        <p:txBody>
          <a:bodyPr anchor="ctr">
            <a:normAutofit/>
          </a:bodyPr>
          <a:lstStyle>
            <a:lvl1pPr algn="ctr">
              <a:lnSpc>
                <a:spcPct val="100000"/>
              </a:lnSpc>
              <a:defRPr sz="2300" spc="-50" baseline="0">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689002" y="1026160"/>
            <a:ext cx="10813996" cy="3963714"/>
          </a:xfrm>
        </p:spPr>
        <p:txBody>
          <a:bodyPr anchor="ctr">
            <a:normAutofit/>
          </a:bodyPr>
          <a:lstStyle>
            <a:lvl1pPr marL="0" indent="0" algn="ctr">
              <a:lnSpc>
                <a:spcPct val="80000"/>
              </a:lnSpc>
              <a:buNone/>
              <a:defRPr sz="31200" spc="-100" baseline="0">
                <a:solidFill>
                  <a:schemeClr val="tx2"/>
                </a:solidFill>
              </a:defRPr>
            </a:lvl1pPr>
          </a:lstStyle>
          <a:p>
            <a:pPr lvl="0"/>
            <a:r>
              <a:rPr lang="en-US"/>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2"/>
                </a:solidFill>
              </a:defRPr>
            </a:lvl1pPr>
          </a:lstStyle>
          <a:p>
            <a:fld id="{7DC25546-9111-46F9-BEC4-CF8FB8392886}" type="datetime1">
              <a:rPr lang="en-US" smtClean="0"/>
              <a:t>5/11/2026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463346305"/>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224884" y="5144654"/>
            <a:ext cx="7280816" cy="1242473"/>
          </a:xfrm>
        </p:spPr>
        <p:txBody>
          <a:bodyPr vert="horz" lIns="91440" tIns="45720" rIns="91440" bIns="45720" rtlCol="0" anchor="t">
            <a:normAutofit/>
          </a:bodyPr>
          <a:lstStyle>
            <a:lvl1pPr>
              <a:lnSpc>
                <a:spcPct val="100000"/>
              </a:lnSpc>
              <a:defRPr lang="en-US" sz="2800" spc="-50" baseline="0" dirty="0">
                <a:solidFill>
                  <a:schemeClr val="tx2"/>
                </a:solidFill>
              </a:defRPr>
            </a:lvl1pPr>
          </a:lstStyle>
          <a:p>
            <a:pPr lvl="0"/>
            <a:r>
              <a:rPr lang="en-US"/>
              <a:t>Click to edit Master title style</a:t>
            </a:r>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84720" y="266700"/>
            <a:ext cx="11740580" cy="5349003"/>
          </a:xfrm>
        </p:spPr>
        <p:txBody>
          <a:bodyPr vert="horz" lIns="91440" tIns="45720" rIns="91440" bIns="45720" rtlCol="0" anchor="b">
            <a:noAutofit/>
          </a:bodyPr>
          <a:lstStyle>
            <a:lvl1pPr marL="0" indent="0">
              <a:lnSpc>
                <a:spcPct val="90000"/>
              </a:lnSpc>
              <a:spcBef>
                <a:spcPts val="0"/>
              </a:spcBef>
              <a:buNone/>
              <a:defRPr lang="en-US" sz="33000" spc="-100" baseline="0" dirty="0">
                <a:solidFill>
                  <a:schemeClr val="accent1">
                    <a:lumMod val="60000"/>
                    <a:lumOff val="40000"/>
                    <a:alpha val="50000"/>
                  </a:schemeClr>
                </a:solidFill>
              </a:defRPr>
            </a:lvl1pPr>
          </a:lstStyle>
          <a:p>
            <a:pPr lvl="0"/>
            <a:r>
              <a:rPr lang="en-US"/>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2"/>
                </a:solidFill>
              </a:defRPr>
            </a:lvl1pPr>
          </a:lstStyle>
          <a:p>
            <a:fld id="{8CA70956-0D23-4C9E-9DCE-4DBE9483FB75}" type="datetime1">
              <a:rPr lang="en-US" smtClean="0"/>
              <a:t>5/11/2026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818954433"/>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2880" y="173736"/>
            <a:ext cx="10475499" cy="4850651"/>
          </a:xfrm>
        </p:spPr>
        <p:txBody>
          <a:bodyPr anchor="t">
            <a:noAutofit/>
          </a:bodyPr>
          <a:lstStyle>
            <a:lvl1pPr marL="0" indent="0">
              <a:lnSpc>
                <a:spcPct val="90000"/>
              </a:lnSpc>
              <a:buNone/>
              <a:defRPr sz="7600" b="0" cap="none" spc="-50" baseline="0"/>
            </a:lvl1pPr>
            <a:lvl2pPr marL="228600" indent="0">
              <a:lnSpc>
                <a:spcPct val="90000"/>
              </a:lnSpc>
              <a:buNone/>
              <a:defRPr sz="6600" b="0" cap="none" spc="-50" baseline="0"/>
            </a:lvl2pPr>
            <a:lvl3pPr marL="457200" indent="0">
              <a:lnSpc>
                <a:spcPct val="90000"/>
              </a:lnSpc>
              <a:buNone/>
              <a:defRPr sz="6000" b="0" cap="none" spc="-50" baseline="0"/>
            </a:lvl3pPr>
            <a:lvl4pPr marL="685800" indent="0">
              <a:lnSpc>
                <a:spcPct val="90000"/>
              </a:lnSpc>
              <a:buNone/>
              <a:defRPr sz="5400" b="0" cap="none" spc="-50" baseline="0"/>
            </a:lvl4pPr>
            <a:lvl5pPr marL="914400" indent="0">
              <a:lnSpc>
                <a:spcPct val="90000"/>
              </a:lnSpc>
              <a:buNone/>
              <a:defRPr sz="4800" b="0" cap="none" spc="-5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4B98579-83EA-4D3B-95AD-E89823FCABB6}" type="datetime1">
              <a:rPr lang="en-US" smtClean="0"/>
              <a:t>5/11/2026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82169639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8704" y="1638300"/>
            <a:ext cx="10652760" cy="4748828"/>
          </a:xfrm>
        </p:spPr>
        <p:txBody>
          <a:bodyPr anchor="b">
            <a:noAutofit/>
          </a:bodyPr>
          <a:lstStyle>
            <a:lvl1pPr marL="0" indent="0">
              <a:lnSpc>
                <a:spcPct val="85000"/>
              </a:lnSpc>
              <a:buNone/>
              <a:defRPr sz="7600" b="0" spc="-50" baseline="0"/>
            </a:lvl1pPr>
            <a:lvl2pPr marL="228600" indent="0">
              <a:lnSpc>
                <a:spcPct val="85000"/>
              </a:lnSpc>
              <a:buNone/>
              <a:defRPr sz="6000" b="0" spc="-50" baseline="0"/>
            </a:lvl2pPr>
            <a:lvl3pPr marL="457200" indent="0">
              <a:lnSpc>
                <a:spcPct val="85000"/>
              </a:lnSpc>
              <a:buNone/>
              <a:defRPr sz="5400" b="0" spc="-50" baseline="0"/>
            </a:lvl3pPr>
            <a:lvl4pPr marL="685800" indent="0">
              <a:lnSpc>
                <a:spcPct val="85000"/>
              </a:lnSpc>
              <a:buNone/>
              <a:defRPr sz="4800" b="0" spc="-50" baseline="0"/>
            </a:lvl4pPr>
            <a:lvl5pPr marL="914400" indent="0">
              <a:lnSpc>
                <a:spcPct val="85000"/>
              </a:lnSpc>
              <a:buNone/>
              <a:defRPr sz="4400" b="0" spc="-5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534DB77-2BFA-46B5-82B7-362C808A18E1}" type="datetime1">
              <a:rPr lang="en-US" smtClean="0"/>
              <a:t>5/11/2026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9340153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Statem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8703" y="214840"/>
            <a:ext cx="9966323" cy="4992427"/>
          </a:xfrm>
        </p:spPr>
        <p:txBody>
          <a:bodyPr anchor="t">
            <a:noAutofit/>
          </a:bodyPr>
          <a:lstStyle>
            <a:lvl1pPr marL="0" indent="0">
              <a:lnSpc>
                <a:spcPct val="85000"/>
              </a:lnSpc>
              <a:buNone/>
              <a:defRPr sz="7200" b="0" spc="-50" baseline="0">
                <a:solidFill>
                  <a:schemeClr val="accent1"/>
                </a:solidFill>
              </a:defRPr>
            </a:lvl1pPr>
            <a:lvl2pPr marL="228600" indent="0">
              <a:lnSpc>
                <a:spcPct val="85000"/>
              </a:lnSpc>
              <a:buNone/>
              <a:defRPr sz="7200" b="0" spc="-50" baseline="0">
                <a:solidFill>
                  <a:schemeClr val="accent1"/>
                </a:solidFill>
              </a:defRPr>
            </a:lvl2pPr>
            <a:lvl3pPr marL="457200" indent="0">
              <a:lnSpc>
                <a:spcPct val="85000"/>
              </a:lnSpc>
              <a:buNone/>
              <a:defRPr sz="7200" b="0" spc="-50" baseline="0">
                <a:solidFill>
                  <a:schemeClr val="accent1"/>
                </a:solidFill>
              </a:defRPr>
            </a:lvl3pPr>
            <a:lvl4pPr marL="685800" indent="0">
              <a:lnSpc>
                <a:spcPct val="85000"/>
              </a:lnSpc>
              <a:buNone/>
              <a:defRPr sz="7200" b="0" spc="-50" baseline="0">
                <a:solidFill>
                  <a:schemeClr val="accent1"/>
                </a:solidFill>
              </a:defRPr>
            </a:lvl4pPr>
            <a:lvl5pPr marL="914400" indent="0">
              <a:lnSpc>
                <a:spcPct val="85000"/>
              </a:lnSpc>
              <a:buNone/>
              <a:defRPr sz="7200" b="0" spc="-50" baseline="0">
                <a:solidFill>
                  <a:schemeClr val="accent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2B76CF7-3E4D-43B7-B24E-535495E06F4A}" type="datetime1">
              <a:rPr lang="en-US" smtClean="0"/>
              <a:t>5/11/2026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38912438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8704" y="214840"/>
            <a:ext cx="10062576" cy="5040554"/>
          </a:xfrm>
        </p:spPr>
        <p:txBody>
          <a:bodyPr anchor="t">
            <a:noAutofit/>
          </a:bodyPr>
          <a:lstStyle>
            <a:lvl1pPr marL="0" indent="0">
              <a:lnSpc>
                <a:spcPct val="85000"/>
              </a:lnSpc>
              <a:buNone/>
              <a:defRPr sz="7600" b="0" spc="-50" baseline="0">
                <a:solidFill>
                  <a:schemeClr val="accent1">
                    <a:lumMod val="60000"/>
                    <a:lumOff val="40000"/>
                    <a:alpha val="80000"/>
                  </a:schemeClr>
                </a:solidFill>
              </a:defRPr>
            </a:lvl1pPr>
            <a:lvl2pPr marL="228600" indent="0">
              <a:lnSpc>
                <a:spcPct val="85000"/>
              </a:lnSpc>
              <a:buNone/>
              <a:defRPr sz="7600" b="0" spc="-50" baseline="0">
                <a:solidFill>
                  <a:schemeClr val="accent1">
                    <a:lumMod val="60000"/>
                    <a:lumOff val="40000"/>
                    <a:alpha val="80000"/>
                  </a:schemeClr>
                </a:solidFill>
              </a:defRPr>
            </a:lvl2pPr>
            <a:lvl3pPr marL="457200" indent="0">
              <a:lnSpc>
                <a:spcPct val="85000"/>
              </a:lnSpc>
              <a:buNone/>
              <a:defRPr sz="7600" b="0" spc="-50" baseline="0">
                <a:solidFill>
                  <a:schemeClr val="accent1">
                    <a:lumMod val="60000"/>
                    <a:lumOff val="40000"/>
                    <a:alpha val="80000"/>
                  </a:schemeClr>
                </a:solidFill>
              </a:defRPr>
            </a:lvl3pPr>
            <a:lvl4pPr marL="685800" indent="0">
              <a:lnSpc>
                <a:spcPct val="85000"/>
              </a:lnSpc>
              <a:buNone/>
              <a:defRPr sz="7600" b="0" spc="-50" baseline="0">
                <a:solidFill>
                  <a:schemeClr val="accent1">
                    <a:lumMod val="60000"/>
                    <a:lumOff val="40000"/>
                    <a:alpha val="80000"/>
                  </a:schemeClr>
                </a:solidFill>
              </a:defRPr>
            </a:lvl4pPr>
            <a:lvl5pPr marL="914400" indent="0">
              <a:lnSpc>
                <a:spcPct val="85000"/>
              </a:lnSpc>
              <a:buNone/>
              <a:defRPr sz="7600" b="0" spc="-50" baseline="0">
                <a:solidFill>
                  <a:schemeClr val="accent1">
                    <a:lumMod val="60000"/>
                    <a:lumOff val="40000"/>
                    <a:alpha val="80000"/>
                  </a:schemeClr>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lumMod val="60000"/>
                    <a:lumOff val="40000"/>
                  </a:schemeClr>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lumMod val="60000"/>
                    <a:lumOff val="40000"/>
                  </a:schemeClr>
                </a:solidFill>
              </a:defRPr>
            </a:lvl1pPr>
          </a:lstStyle>
          <a:p>
            <a:fld id="{80645F99-D57D-401F-8ACA-E1AE94CE68D9}" type="datetime1">
              <a:rPr lang="en-US" smtClean="0"/>
              <a:t>5/11/2026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lumMod val="60000"/>
                    <a:lumOff val="40000"/>
                  </a:schemeClr>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296695600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5">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p>
        </p:txBody>
      </p:sp>
      <p:sp>
        <p:nvSpPr>
          <p:cNvPr id="8" name="Rectangle: Rounded Corners 7">
            <a:extLst>
              <a:ext uri="{FF2B5EF4-FFF2-40B4-BE49-F238E27FC236}">
                <a16:creationId xmlns:a16="http://schemas.microsoft.com/office/drawing/2014/main" id="{E707BF49-7217-30B5-27A8-C28DF70EA021}"/>
              </a:ext>
              <a:ext uri="{C183D7F6-B498-43B3-948B-1728B52AA6E4}">
                <adec:decorative xmlns:adec="http://schemas.microsoft.com/office/drawing/2017/decorative" val="1"/>
              </a:ext>
            </a:extLst>
          </p:cNvPr>
          <p:cNvSpPr/>
          <p:nvPr/>
        </p:nvSpPr>
        <p:spPr>
          <a:xfrm>
            <a:off x="4914900" y="681175"/>
            <a:ext cx="6594684" cy="5495650"/>
          </a:xfrm>
          <a:prstGeom prst="roundRect">
            <a:avLst>
              <a:gd name="adj" fmla="val 5579"/>
            </a:avLst>
          </a:prstGeom>
          <a:solidFill>
            <a:schemeClr val="accent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134062" y="1048623"/>
            <a:ext cx="6014907" cy="4932728"/>
          </a:xfrm>
        </p:spPr>
        <p:txBody>
          <a:bodyPr anchor="b">
            <a:noAutofit/>
          </a:bodyPr>
          <a:lstStyle>
            <a:lvl1pPr marL="0" indent="0">
              <a:lnSpc>
                <a:spcPct val="85000"/>
              </a:lnSpc>
              <a:buNone/>
              <a:defRPr sz="5400" b="0" spc="-50" baseline="0">
                <a:solidFill>
                  <a:schemeClr val="tx2"/>
                </a:solidFill>
              </a:defRPr>
            </a:lvl1pPr>
            <a:lvl2pPr marL="228600" indent="0">
              <a:lnSpc>
                <a:spcPct val="85000"/>
              </a:lnSpc>
              <a:buNone/>
              <a:defRPr sz="4400" b="0" spc="-50" baseline="0">
                <a:solidFill>
                  <a:schemeClr val="tx2"/>
                </a:solidFill>
              </a:defRPr>
            </a:lvl2pPr>
            <a:lvl3pPr marL="457200" indent="0">
              <a:lnSpc>
                <a:spcPct val="85000"/>
              </a:lnSpc>
              <a:buNone/>
              <a:defRPr sz="3600" b="0" spc="-50" baseline="0">
                <a:solidFill>
                  <a:schemeClr val="tx2"/>
                </a:solidFill>
              </a:defRPr>
            </a:lvl3pPr>
            <a:lvl4pPr marL="685800" indent="0">
              <a:lnSpc>
                <a:spcPct val="85000"/>
              </a:lnSpc>
              <a:buNone/>
              <a:defRPr sz="3200" b="0" spc="-50" baseline="0">
                <a:solidFill>
                  <a:schemeClr val="tx2"/>
                </a:solidFill>
              </a:defRPr>
            </a:lvl4pPr>
            <a:lvl5pPr marL="914400" indent="0">
              <a:lnSpc>
                <a:spcPct val="85000"/>
              </a:lnSpc>
              <a:buNone/>
              <a:defRPr sz="2800" b="0" spc="-50" baseline="0">
                <a:solidFill>
                  <a:schemeClr val="tx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9AE79C4E-F74A-45C6-87ED-04BA2865126E}" type="datetime1">
              <a:rPr lang="en-US" smtClean="0"/>
              <a:t>5/11/2026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2734912056"/>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388784" y="5029200"/>
            <a:ext cx="9198864" cy="713232"/>
          </a:xfrm>
        </p:spPr>
        <p:txBody>
          <a:bodyPr anchor="t">
            <a:normAutofit/>
          </a:bodyPr>
          <a:lstStyle>
            <a:lvl1pPr>
              <a:lnSpc>
                <a:spcPct val="90000"/>
              </a:lnSpc>
              <a:defRPr sz="2000" b="1" spc="-50" baseline="0">
                <a:solidFill>
                  <a:schemeClr val="accent1"/>
                </a:solidFill>
              </a:defRPr>
            </a:lvl1pPr>
          </a:lstStyle>
          <a:p>
            <a:r>
              <a:rPr lang="en-US"/>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388784" y="1115568"/>
            <a:ext cx="9198864" cy="3584448"/>
          </a:xfrm>
        </p:spPr>
        <p:txBody>
          <a:bodyPr anchor="ctr">
            <a:normAutofit/>
          </a:bodyPr>
          <a:lstStyle>
            <a:lvl1pPr marL="137160" indent="-137160">
              <a:lnSpc>
                <a:spcPct val="90000"/>
              </a:lnSpc>
              <a:spcBef>
                <a:spcPts val="0"/>
              </a:spcBef>
              <a:buFont typeface="Arial" panose="020B0604020202020204" pitchFamily="34" charset="0"/>
              <a:buNone/>
              <a:defRPr sz="5000" spc="-50" baseline="0"/>
            </a:lvl1pPr>
          </a:lstStyle>
          <a:p>
            <a:pPr lvl="0"/>
            <a:r>
              <a:rPr lang="en-US"/>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7F65E9FA-CF9F-442A-848A-07ABC66A6457}" type="datetime1">
              <a:rPr lang="en-US" smtClean="0"/>
              <a:t>5/11/2026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494597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2">
    <p:bg>
      <p:bgPr>
        <a:solidFill>
          <a:schemeClr val="bg1"/>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2FD12FA-BFA3-C887-EBC1-ED898186CB26}"/>
              </a:ext>
              <a:ext uri="{C183D7F6-B498-43B3-948B-1728B52AA6E4}">
                <adec:decorative xmlns:adec="http://schemas.microsoft.com/office/drawing/2017/decorative" val="1"/>
              </a:ext>
            </a:extLst>
          </p:cNvPr>
          <p:cNvSpPr/>
          <p:nvPr/>
        </p:nvSpPr>
        <p:spPr>
          <a:xfrm>
            <a:off x="620201" y="620202"/>
            <a:ext cx="10946701" cy="5617596"/>
          </a:xfrm>
          <a:prstGeom prst="roundRect">
            <a:avLst>
              <a:gd name="adj" fmla="val 550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619571" y="4874218"/>
            <a:ext cx="8753896" cy="666427"/>
          </a:xfrm>
        </p:spPr>
        <p:txBody>
          <a:bodyPr anchor="ctr">
            <a:normAutofit/>
          </a:bodyPr>
          <a:lstStyle>
            <a:lvl1pPr algn="r">
              <a:lnSpc>
                <a:spcPct val="90000"/>
              </a:lnSpc>
              <a:defRPr sz="1600" b="0" cap="all" spc="100" baseline="0">
                <a:solidFill>
                  <a:schemeClr val="accent1"/>
                </a:solidFill>
              </a:defRPr>
            </a:lvl1pPr>
          </a:lstStyle>
          <a:p>
            <a:r>
              <a:rPr lang="en-US"/>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619571" y="1410343"/>
            <a:ext cx="8753895" cy="3301141"/>
          </a:xfrm>
        </p:spPr>
        <p:txBody>
          <a:bodyPr anchor="t">
            <a:normAutofit/>
          </a:bodyPr>
          <a:lstStyle>
            <a:lvl1pPr marL="164592" indent="-164592">
              <a:lnSpc>
                <a:spcPct val="90000"/>
              </a:lnSpc>
              <a:spcBef>
                <a:spcPts val="0"/>
              </a:spcBef>
              <a:buFont typeface="Arial" panose="020B0604020202020204" pitchFamily="34" charset="0"/>
              <a:buNone/>
              <a:defRPr sz="5000" spc="-50" baseline="0"/>
            </a:lvl1pPr>
          </a:lstStyle>
          <a:p>
            <a:pPr lvl="0"/>
            <a:r>
              <a:rPr lang="en-US"/>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87DB88B7-2170-49B2-B455-C84FC6F30257}" type="datetime1">
              <a:rPr lang="en-US" smtClean="0"/>
              <a:t>5/11/2026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892485790"/>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4A62FBA2-0B46-6A28-875D-1D493CFAC7EE}"/>
              </a:ext>
              <a:ext uri="{C183D7F6-B498-43B3-948B-1728B52AA6E4}">
                <adec:decorative xmlns:adec="http://schemas.microsoft.com/office/drawing/2017/decorative" val="1"/>
              </a:ext>
            </a:extLst>
          </p:cNvPr>
          <p:cNvSpPr/>
          <p:nvPr/>
        </p:nvSpPr>
        <p:spPr>
          <a:xfrm>
            <a:off x="4914900" y="681175"/>
            <a:ext cx="6594684" cy="5495650"/>
          </a:xfrm>
          <a:prstGeom prst="roundRect">
            <a:avLst>
              <a:gd name="adj" fmla="val 5579"/>
            </a:avLst>
          </a:pr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5727126" y="5053386"/>
            <a:ext cx="5337341" cy="829328"/>
          </a:xfrm>
        </p:spPr>
        <p:txBody>
          <a:bodyPr anchor="ctr">
            <a:normAutofit/>
          </a:bodyPr>
          <a:lstStyle>
            <a:lvl1pPr algn="r">
              <a:lnSpc>
                <a:spcPct val="90000"/>
              </a:lnSpc>
              <a:defRPr sz="1600" b="0" cap="all" spc="100" baseline="0">
                <a:solidFill>
                  <a:schemeClr val="tx1"/>
                </a:solidFill>
              </a:defRPr>
            </a:lvl1pPr>
          </a:lstStyle>
          <a:p>
            <a:r>
              <a:rPr lang="en-US"/>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5374790" y="1078029"/>
            <a:ext cx="5337340" cy="3603028"/>
          </a:xfrm>
        </p:spPr>
        <p:txBody>
          <a:bodyPr anchor="t">
            <a:normAutofit/>
          </a:bodyPr>
          <a:lstStyle>
            <a:lvl1pPr marL="164592" indent="-164592">
              <a:lnSpc>
                <a:spcPct val="95000"/>
              </a:lnSpc>
              <a:spcBef>
                <a:spcPts val="0"/>
              </a:spcBef>
              <a:buFont typeface="Arial" panose="020B0604020202020204" pitchFamily="34" charset="0"/>
              <a:buNone/>
              <a:defRPr sz="4300" spc="-50" baseline="0"/>
            </a:lvl1pPr>
          </a:lstStyle>
          <a:p>
            <a:pPr lvl="0"/>
            <a:r>
              <a:rPr lang="en-US"/>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B75C6CCD-C5F7-44F6-827B-9B8E203CF829}" type="datetime1">
              <a:rPr lang="en-US" smtClean="0"/>
              <a:t>5/11/2026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015301768"/>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lumMod val="75000"/>
          </a:schemeClr>
        </a:solidFill>
        <a:effectLst/>
      </p:bgPr>
    </p:bg>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E09F9171-FD47-8BB5-3DF9-885F03500FB9}"/>
              </a:ext>
              <a:ext uri="{C183D7F6-B498-43B3-948B-1728B52AA6E4}">
                <adec:decorative xmlns:adec="http://schemas.microsoft.com/office/drawing/2017/decorative" val="1"/>
              </a:ext>
            </a:extLst>
          </p:cNvPr>
          <p:cNvSpPr/>
          <p:nvPr/>
        </p:nvSpPr>
        <p:spPr>
          <a:xfrm>
            <a:off x="1880801" y="1175284"/>
            <a:ext cx="8430399" cy="4507431"/>
          </a:xfrm>
          <a:prstGeom prst="roundRect">
            <a:avLst>
              <a:gd name="adj" fmla="val 10241"/>
            </a:avLst>
          </a:prstGeom>
          <a:solidFill>
            <a:schemeClr val="accent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2506436" y="4727007"/>
            <a:ext cx="7179129" cy="693019"/>
          </a:xfrm>
        </p:spPr>
        <p:txBody>
          <a:bodyPr anchor="t">
            <a:normAutofit/>
          </a:bodyPr>
          <a:lstStyle>
            <a:lvl1pPr algn="ctr">
              <a:lnSpc>
                <a:spcPct val="120000"/>
              </a:lnSpc>
              <a:defRPr sz="1400" b="0" cap="all" spc="100" baseline="0">
                <a:solidFill>
                  <a:schemeClr val="tx2"/>
                </a:solidFill>
              </a:defRPr>
            </a:lvl1pPr>
          </a:lstStyle>
          <a:p>
            <a:r>
              <a:rPr lang="en-US"/>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2506436" y="1638300"/>
            <a:ext cx="7179129" cy="2972201"/>
          </a:xfrm>
        </p:spPr>
        <p:txBody>
          <a:bodyPr anchor="ctr">
            <a:normAutofit/>
          </a:bodyPr>
          <a:lstStyle>
            <a:lvl1pPr marL="137160" indent="-137160" algn="ctr">
              <a:lnSpc>
                <a:spcPct val="90000"/>
              </a:lnSpc>
              <a:spcBef>
                <a:spcPts val="0"/>
              </a:spcBef>
              <a:buFont typeface="Arial" panose="020B0604020202020204" pitchFamily="34" charset="0"/>
              <a:buNone/>
              <a:defRPr sz="4000" spc="-50" baseline="0">
                <a:solidFill>
                  <a:schemeClr val="tx2"/>
                </a:solidFill>
              </a:defRPr>
            </a:lvl1pPr>
          </a:lstStyle>
          <a:p>
            <a:pPr lvl="0"/>
            <a:r>
              <a:rPr lang="en-US"/>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2"/>
                </a:solidFill>
              </a:defRPr>
            </a:lvl1pPr>
          </a:lstStyle>
          <a:p>
            <a:fld id="{45030F54-0399-4934-B868-E8FC64D9A954}" type="datetime1">
              <a:rPr lang="en-US" smtClean="0"/>
              <a:t>5/11/2026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2461893137"/>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1"/>
        </a:solidFill>
        <a:effectLst/>
      </p:bgPr>
    </p:bg>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8F509A19-2BCA-5719-B875-5ED135FBF473}"/>
              </a:ext>
              <a:ext uri="{C183D7F6-B498-43B3-948B-1728B52AA6E4}">
                <adec:decorative xmlns:adec="http://schemas.microsoft.com/office/drawing/2017/decorative" val="1"/>
              </a:ext>
            </a:extLst>
          </p:cNvPr>
          <p:cNvSpPr/>
          <p:nvPr/>
        </p:nvSpPr>
        <p:spPr>
          <a:xfrm>
            <a:off x="1371600" y="1088757"/>
            <a:ext cx="9484963" cy="4680487"/>
          </a:xfrm>
          <a:prstGeom prst="roundRect">
            <a:avLst>
              <a:gd name="adj" fmla="val 6755"/>
            </a:avLst>
          </a:prstGeom>
          <a:solidFill>
            <a:schemeClr val="accent1">
              <a:lumMod val="60000"/>
              <a:lumOff val="40000"/>
              <a:alpha val="50000"/>
            </a:schemeClr>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2046022" y="4652721"/>
            <a:ext cx="8105614" cy="666427"/>
          </a:xfrm>
        </p:spPr>
        <p:txBody>
          <a:bodyPr anchor="ctr">
            <a:normAutofit/>
          </a:bodyPr>
          <a:lstStyle>
            <a:lvl1pPr algn="r">
              <a:lnSpc>
                <a:spcPct val="90000"/>
              </a:lnSpc>
              <a:defRPr sz="1600" b="0" cap="all" spc="100" baseline="0">
                <a:solidFill>
                  <a:schemeClr val="tx2"/>
                </a:solidFill>
              </a:defRPr>
            </a:lvl1pPr>
          </a:lstStyle>
          <a:p>
            <a:r>
              <a:rPr lang="en-US"/>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2036398" y="1638300"/>
            <a:ext cx="8105614" cy="2898186"/>
          </a:xfrm>
        </p:spPr>
        <p:txBody>
          <a:bodyPr anchor="t">
            <a:normAutofit/>
          </a:bodyPr>
          <a:lstStyle>
            <a:lvl1pPr marL="164592" indent="-164592">
              <a:lnSpc>
                <a:spcPct val="90000"/>
              </a:lnSpc>
              <a:spcBef>
                <a:spcPts val="0"/>
              </a:spcBef>
              <a:buFont typeface="Arial" panose="020B0604020202020204" pitchFamily="34" charset="0"/>
              <a:buNone/>
              <a:defRPr sz="5000" spc="-50" baseline="0">
                <a:solidFill>
                  <a:schemeClr val="tx2"/>
                </a:solidFill>
              </a:defRPr>
            </a:lvl1pPr>
          </a:lstStyle>
          <a:p>
            <a:pPr lvl="0"/>
            <a:r>
              <a:rPr lang="en-US"/>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2"/>
                </a:solidFill>
              </a:defRPr>
            </a:lvl1pPr>
          </a:lstStyle>
          <a:p>
            <a:fld id="{9C172236-98CF-436D-B8AF-73607FC6BF53}" type="datetime1">
              <a:rPr lang="en-US" smtClean="0"/>
              <a:t>5/11/2026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731448818"/>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11326704" cy="1041564"/>
          </a:xfrm>
        </p:spPr>
        <p:txBody>
          <a:bodyPr/>
          <a:lstStyle/>
          <a:p>
            <a:r>
              <a:rPr lang="en-US"/>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182880" y="1645920"/>
            <a:ext cx="5416759" cy="4725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248400" y="1645920"/>
            <a:ext cx="5261184" cy="4725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5F037BC-DDFE-4D1C-BDD2-52C7FB3ECD39}" type="datetime1">
              <a:rPr lang="en-US" smtClean="0"/>
              <a:t>5/11/2026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25646836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81186" y="219456"/>
            <a:ext cx="11274552" cy="7898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81185"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181631" y="1649451"/>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45352"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245352" y="1649451"/>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985BC1D-3E76-4118-8920-6317D3436792}" type="datetime1">
              <a:rPr lang="en-US" smtClean="0"/>
              <a:t>5/11/2026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04885635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623F7D49-4414-4256-B79A-8D96ACFD3811}" type="datetime1">
              <a:rPr lang="en-US" smtClean="0"/>
              <a:t>5/11/2026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06872136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4FE7382-D66A-40DB-8430-CAFED7B7C9C8}" type="datetime1">
              <a:rPr lang="en-US" smtClean="0"/>
              <a:t>5/11/2026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79462818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78704" y="218113"/>
            <a:ext cx="3363393" cy="2345471"/>
          </a:xfrm>
        </p:spPr>
        <p:txBody>
          <a:bodyPr anchor="t">
            <a:normAutofit/>
          </a:bodyPr>
          <a:lstStyle>
            <a:lvl1pPr>
              <a:defRPr sz="30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78704" y="2563586"/>
            <a:ext cx="3363393" cy="3708232"/>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14900" y="218114"/>
            <a:ext cx="6688836" cy="6088068"/>
          </a:xfrm>
        </p:spPr>
        <p:txBody>
          <a:bodyPr vert="horz" lIns="91440" tIns="45720" rIns="91440" bIns="45720" rtlCol="0">
            <a:norm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A0365BBA-60FA-4DAB-A831-863E6E8AF120}" type="datetime1">
              <a:rPr lang="en-US" smtClean="0"/>
              <a:t>5/11/2026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02471500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82880" y="219456"/>
            <a:ext cx="3176337" cy="2628249"/>
          </a:xfrm>
        </p:spPr>
        <p:txBody>
          <a:bodyPr anchor="t">
            <a:normAutofit/>
          </a:bodyPr>
          <a:lstStyle>
            <a:lvl1pPr>
              <a:defRPr sz="30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78705" y="2847706"/>
            <a:ext cx="3180512" cy="3424111"/>
          </a:xfrm>
        </p:spPr>
        <p:txBody>
          <a:bodyPr vert="horz" lIns="91440" tIns="45720" rIns="91440" bIns="45720" rtlCol="0" anchor="b">
            <a:normAutofit/>
          </a:bodyPr>
          <a:lstStyle>
            <a:lvl1pPr marL="0" indent="0">
              <a:buNone/>
              <a:defRPr lang="en-US" dirty="0"/>
            </a:lvl1pPr>
          </a:lstStyle>
          <a:p>
            <a:pPr lvl="0"/>
            <a:r>
              <a:rPr lang="en-US"/>
              <a:t>Click to edit Master text styles</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178704" y="6387128"/>
            <a:ext cx="2016929" cy="338328"/>
          </a:xfrm>
        </p:spPr>
        <p:txBody>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2310493" y="6387128"/>
            <a:ext cx="917224" cy="338328"/>
          </a:xfrm>
        </p:spPr>
        <p:txBody>
          <a:bodyPr/>
          <a:lstStyle/>
          <a:p>
            <a:fld id="{9CDC5685-46E5-4EB6-A0D2-BE941206E942}" type="datetime1">
              <a:rPr lang="en-US" smtClean="0"/>
              <a:t>5/11/2026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3227717" y="6387128"/>
            <a:ext cx="457200" cy="338328"/>
          </a:xfrm>
        </p:spPr>
        <p:txBody>
          <a:bodyPr/>
          <a:lstStyle/>
          <a:p>
            <a:fld id="{C8116806-1FD2-4A57-B5EA-7014AB76383B}" type="slidenum">
              <a:rPr lang="en-US" smtClean="0"/>
              <a:t>‹#›</a:t>
            </a:fld>
            <a:endParaRPr lang="en-US"/>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hasCustomPrompt="1"/>
          </p:nvPr>
        </p:nvSpPr>
        <p:spPr>
          <a:xfrm>
            <a:off x="3962400" y="266700"/>
            <a:ext cx="7962900" cy="6324600"/>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dpi="0" rotWithShape="1">
            <a:blip r:embed="rId2">
              <a:alphaModFix amt="60000"/>
            </a:blip>
            <a:srcRect/>
            <a:stretch>
              <a:fillRect/>
            </a:stretch>
          </a:blipFill>
        </p:spPr>
        <p:txBody>
          <a:bodyPr wrap="square">
            <a:no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198274925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7861" y="207228"/>
            <a:ext cx="11001943" cy="1790700"/>
          </a:xfrm>
        </p:spPr>
        <p:txBody>
          <a:bodyPr anchor="t">
            <a:noAutofit/>
          </a:bodyPr>
          <a:lstStyle>
            <a:lvl1pPr>
              <a:defRPr sz="72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022195" y="3264408"/>
            <a:ext cx="10147610"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E51ABF0-1BC4-4279-88D7-50351FF40623}" type="datetime1">
              <a:rPr lang="en-US" smtClean="0"/>
              <a:t>5/11/2026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387332291"/>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915580" y="1089247"/>
            <a:ext cx="6360840" cy="2171716"/>
          </a:xfrm>
        </p:spPr>
        <p:txBody>
          <a:bodyPr anchor="b">
            <a:noAutofit/>
          </a:bodyPr>
          <a:lstStyle>
            <a:lvl1pPr algn="ctr">
              <a:defRPr sz="72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322864" y="3499880"/>
            <a:ext cx="5543550" cy="1771650"/>
          </a:xfrm>
        </p:spPr>
        <p:txBody>
          <a:bodyPr vert="horz" lIns="91440" tIns="45720" rIns="91440" bIns="45720" rtlCol="0">
            <a:normAutofit/>
          </a:bodyPr>
          <a:lstStyle>
            <a:lvl1pPr marL="0" indent="0" algn="ctr">
              <a:buNone/>
              <a:defRPr lang="en-US" sz="1600" dirty="0"/>
            </a:lvl1pPr>
            <a:lvl2pPr marL="228600" indent="0" algn="ctr">
              <a:buNone/>
              <a:defRPr lang="en-US" sz="1600" dirty="0"/>
            </a:lvl2pPr>
            <a:lvl3pPr marL="457200" indent="0" algn="ctr">
              <a:buNone/>
              <a:defRPr lang="en-US" sz="1600" dirty="0"/>
            </a:lvl3pPr>
            <a:lvl4pPr marL="685800" indent="0" algn="ctr">
              <a:buNone/>
              <a:defRPr lang="en-US" sz="1600" dirty="0"/>
            </a:lvl4pPr>
            <a:lvl5pPr marL="914400" indent="0" algn="ctr">
              <a:buNone/>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C004D2-9B2F-4359-916B-20A0B00A86CD}" type="datetime1">
              <a:rPr lang="en-US" smtClean="0"/>
              <a:t>5/11/2026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42869584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0" y="219456"/>
            <a:ext cx="10835640" cy="969264"/>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82880" y="1183206"/>
            <a:ext cx="10835640" cy="50886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78704" y="6387128"/>
            <a:ext cx="2703777" cy="338328"/>
          </a:xfrm>
          <a:prstGeom prst="rect">
            <a:avLst/>
          </a:prstGeom>
        </p:spPr>
        <p:txBody>
          <a:bodyPr vert="horz" lIns="91440" tIns="45720" rIns="91440" bIns="45720" rtlCol="0" anchor="ctr"/>
          <a:lstStyle>
            <a:lvl1pPr algn="l" rtl="0">
              <a:defRPr sz="750">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477500" y="6387128"/>
            <a:ext cx="1032084" cy="338328"/>
          </a:xfrm>
          <a:prstGeom prst="rect">
            <a:avLst/>
          </a:prstGeom>
        </p:spPr>
        <p:txBody>
          <a:bodyPr vert="horz" lIns="91440" tIns="45720" rIns="91440" bIns="45720" rtlCol="0" anchor="ctr"/>
          <a:lstStyle>
            <a:lvl1pPr algn="r" rtl="0">
              <a:defRPr sz="750">
                <a:solidFill>
                  <a:schemeClr val="tx1"/>
                </a:solidFill>
              </a:defRPr>
            </a:lvl1pPr>
          </a:lstStyle>
          <a:p>
            <a:fld id="{E944D186-B182-4225-9B0C-34FAE328E380}" type="datetime1">
              <a:rPr lang="en-US" smtClean="0"/>
              <a:t>5/11/2026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09584" y="6387128"/>
            <a:ext cx="457200" cy="338328"/>
          </a:xfrm>
          <a:prstGeom prst="rect">
            <a:avLst/>
          </a:prstGeom>
        </p:spPr>
        <p:txBody>
          <a:bodyPr vert="horz" lIns="91440" tIns="45720" rIns="91440" bIns="45720" rtlCol="0" anchor="ctr"/>
          <a:lstStyle>
            <a:lvl1pPr algn="r" rtl="0">
              <a:defRPr sz="750">
                <a:solidFill>
                  <a:schemeClr val="tx1"/>
                </a:solidFill>
              </a:defRPr>
            </a:lvl1pPr>
          </a:lstStyle>
          <a:p>
            <a:fld id="{C8116806-1FD2-4A57-B5EA-7014AB76383B}" type="slidenum">
              <a:rPr lang="en-US" smtClean="0"/>
              <a:pPr/>
              <a:t>‹#›</a:t>
            </a:fld>
            <a:endParaRPr lang="en-US"/>
          </a:p>
        </p:txBody>
      </p:sp>
    </p:spTree>
    <p:extLst>
      <p:ext uri="{BB962C8B-B14F-4D97-AF65-F5344CB8AC3E}">
        <p14:creationId xmlns:p14="http://schemas.microsoft.com/office/powerpoint/2010/main" val="24069270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Lst>
  <p:hf sldNum="0" hdr="0" ftr="0" dt="0"/>
  <p:txStyles>
    <p:titleStyle>
      <a:lvl1pPr algn="l" defTabSz="914400" rtl="0" eaLnBrk="1" latinLnBrk="0" hangingPunct="1">
        <a:lnSpc>
          <a:spcPct val="85000"/>
        </a:lnSpc>
        <a:spcBef>
          <a:spcPct val="0"/>
        </a:spcBef>
        <a:buNone/>
        <a:defRPr sz="3000" b="0" kern="1200" spc="-100"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5143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7429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715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001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168">
          <p15:clr>
            <a:srgbClr val="F26B43"/>
          </p15:clr>
        </p15:guide>
        <p15:guide id="4" orient="horz" pos="168">
          <p15:clr>
            <a:srgbClr val="F26B43"/>
          </p15:clr>
        </p15:guide>
        <p15:guide id="5" pos="7512">
          <p15:clr>
            <a:srgbClr val="F26B43"/>
          </p15:clr>
        </p15:guide>
        <p15:guide id="6" orient="horz" pos="4152">
          <p15:clr>
            <a:srgbClr val="F26B43"/>
          </p15:clr>
        </p15:guide>
        <p15:guide id="12" pos="4728">
          <p15:clr>
            <a:srgbClr val="F26B43"/>
          </p15:clr>
        </p15:guide>
        <p15:guide id="13" pos="5328">
          <p15:clr>
            <a:srgbClr val="F26B43"/>
          </p15:clr>
        </p15:guide>
        <p15:guide id="26" pos="2952">
          <p15:clr>
            <a:srgbClr val="F26B43"/>
          </p15:clr>
        </p15:guide>
        <p15:guide id="27" pos="3096">
          <p15:clr>
            <a:srgbClr val="F26B43"/>
          </p15:clr>
        </p15:guide>
        <p15:guide id="29" pos="4128">
          <p15:clr>
            <a:srgbClr val="F26B43"/>
          </p15:clr>
        </p15:guide>
        <p15:guide id="30" pos="1392">
          <p15:clr>
            <a:srgbClr val="F26B43"/>
          </p15:clr>
        </p15:guide>
        <p15:guide id="3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1.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1.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58.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1.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58.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1.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1.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58.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58.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35.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31.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31.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1.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21.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0.xml"/><Relationship Id="rId1" Type="http://schemas.openxmlformats.org/officeDocument/2006/relationships/slideLayout" Target="../slideLayouts/slideLayout58.xml"/><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28.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3.xml"/><Relationship Id="rId1" Type="http://schemas.openxmlformats.org/officeDocument/2006/relationships/slideLayout" Target="../slideLayouts/slideLayout58.xml"/><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4.xml"/><Relationship Id="rId1" Type="http://schemas.openxmlformats.org/officeDocument/2006/relationships/slideLayout" Target="../slideLayouts/slideLayout21.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26A50-031A-1D3E-0B15-E0A87011CA73}"/>
              </a:ext>
            </a:extLst>
          </p:cNvPr>
          <p:cNvSpPr>
            <a:spLocks noGrp="1"/>
          </p:cNvSpPr>
          <p:nvPr>
            <p:ph type="ctrTitle"/>
          </p:nvPr>
        </p:nvSpPr>
        <p:spPr>
          <a:xfrm>
            <a:off x="111512" y="192360"/>
            <a:ext cx="11812264" cy="4157003"/>
          </a:xfrm>
        </p:spPr>
        <p:txBody>
          <a:bodyPr anchor="t">
            <a:normAutofit/>
          </a:bodyPr>
          <a:lstStyle/>
          <a:p>
            <a:r>
              <a:rPr lang="en-US" sz="7200"/>
              <a:t>Leadership Under Operational Constraint: Authority, Discretion, and Risk</a:t>
            </a:r>
          </a:p>
        </p:txBody>
      </p:sp>
      <p:sp>
        <p:nvSpPr>
          <p:cNvPr id="3" name="Subtitle 2">
            <a:extLst>
              <a:ext uri="{FF2B5EF4-FFF2-40B4-BE49-F238E27FC236}">
                <a16:creationId xmlns:a16="http://schemas.microsoft.com/office/drawing/2014/main" id="{ED0F7643-8DD2-C227-7884-644C991DBB9F}"/>
              </a:ext>
            </a:extLst>
          </p:cNvPr>
          <p:cNvSpPr>
            <a:spLocks noGrp="1"/>
          </p:cNvSpPr>
          <p:nvPr>
            <p:ph type="subTitle" idx="1"/>
          </p:nvPr>
        </p:nvSpPr>
        <p:spPr>
          <a:xfrm>
            <a:off x="185854" y="5029200"/>
            <a:ext cx="5681546" cy="1204009"/>
          </a:xfrm>
        </p:spPr>
        <p:txBody>
          <a:bodyPr anchor="b">
            <a:normAutofit/>
          </a:bodyPr>
          <a:lstStyle/>
          <a:p>
            <a:r>
              <a:rPr lang="en-US"/>
              <a:t>Navigating challenges with strategic decision-making skills</a:t>
            </a:r>
          </a:p>
        </p:txBody>
      </p:sp>
      <p:pic>
        <p:nvPicPr>
          <p:cNvPr id="4" name="Picture 3" descr="A blue background with white text&#10;&#10;AI-generated content may be incorrect.">
            <a:extLst>
              <a:ext uri="{FF2B5EF4-FFF2-40B4-BE49-F238E27FC236}">
                <a16:creationId xmlns:a16="http://schemas.microsoft.com/office/drawing/2014/main" id="{BC48D7D5-8757-E5B7-6CAA-2EF0A8FE6727}"/>
              </a:ext>
            </a:extLst>
          </p:cNvPr>
          <p:cNvPicPr>
            <a:picLocks noChangeAspect="1"/>
          </p:cNvPicPr>
          <p:nvPr/>
        </p:nvPicPr>
        <p:blipFill>
          <a:blip r:embed="rId3"/>
          <a:stretch>
            <a:fillRect/>
          </a:stretch>
        </p:blipFill>
        <p:spPr>
          <a:xfrm>
            <a:off x="9394825" y="5821119"/>
            <a:ext cx="2800350" cy="1038225"/>
          </a:xfrm>
          <a:prstGeom prst="rect">
            <a:avLst/>
          </a:prstGeom>
        </p:spPr>
      </p:pic>
    </p:spTree>
    <p:extLst>
      <p:ext uri="{BB962C8B-B14F-4D97-AF65-F5344CB8AC3E}">
        <p14:creationId xmlns:p14="http://schemas.microsoft.com/office/powerpoint/2010/main" val="3098633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17EEB-0530-95B5-B321-36E97BA58426}"/>
              </a:ext>
            </a:extLst>
          </p:cNvPr>
          <p:cNvSpPr>
            <a:spLocks noGrp="1"/>
          </p:cNvSpPr>
          <p:nvPr>
            <p:ph type="title"/>
          </p:nvPr>
        </p:nvSpPr>
        <p:spPr>
          <a:xfrm>
            <a:off x="157729" y="3200400"/>
            <a:ext cx="9002895" cy="3582184"/>
          </a:xfrm>
        </p:spPr>
        <p:txBody>
          <a:bodyPr anchor="b">
            <a:normAutofit/>
          </a:bodyPr>
          <a:lstStyle/>
          <a:p>
            <a:r>
              <a:rPr lang="en-US"/>
              <a:t>Operational Leadership Under Constraint</a:t>
            </a:r>
          </a:p>
        </p:txBody>
      </p:sp>
    </p:spTree>
    <p:extLst>
      <p:ext uri="{BB962C8B-B14F-4D97-AF65-F5344CB8AC3E}">
        <p14:creationId xmlns:p14="http://schemas.microsoft.com/office/powerpoint/2010/main" val="33324490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45B43-4E32-E783-8534-41E1B3614D69}"/>
              </a:ext>
            </a:extLst>
          </p:cNvPr>
          <p:cNvSpPr>
            <a:spLocks noGrp="1"/>
          </p:cNvSpPr>
          <p:nvPr>
            <p:ph type="title"/>
          </p:nvPr>
        </p:nvSpPr>
        <p:spPr>
          <a:xfrm>
            <a:off x="182879" y="219457"/>
            <a:ext cx="6370321" cy="1008871"/>
          </a:xfrm>
        </p:spPr>
        <p:txBody>
          <a:bodyPr vert="horz" lIns="91440" tIns="45720" rIns="91440" bIns="45720" rtlCol="0" anchor="t">
            <a:normAutofit/>
          </a:bodyPr>
          <a:lstStyle/>
          <a:p>
            <a:r>
              <a:rPr lang="en-US" b="0" kern="1200" spc="-100" baseline="0">
                <a:latin typeface="+mj-lt"/>
                <a:ea typeface="+mj-ea"/>
                <a:cs typeface="+mj-cs"/>
              </a:rPr>
              <a:t>Leadership Under Operational Constraint</a:t>
            </a:r>
          </a:p>
        </p:txBody>
      </p:sp>
      <p:sp>
        <p:nvSpPr>
          <p:cNvPr id="5" name="TextBox 4">
            <a:extLst>
              <a:ext uri="{FF2B5EF4-FFF2-40B4-BE49-F238E27FC236}">
                <a16:creationId xmlns:a16="http://schemas.microsoft.com/office/drawing/2014/main" id="{8BDF2978-0388-4102-A51C-A4C03CA8E82B}"/>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2880" y="1062252"/>
            <a:ext cx="6370320" cy="5043490"/>
          </a:xfrm>
          <a:prstGeom prst="rect">
            <a:avLst/>
          </a:prstGeom>
        </p:spPr>
        <p:txBody>
          <a:bodyPr lIns="91440" tIns="45720" rIns="91440" bIns="45720" anchor="t">
            <a:normAutofit/>
          </a:bodyPr>
          <a:lstStyle/>
          <a:p>
            <a:pPr marL="0" indent="0">
              <a:spcBef>
                <a:spcPts val="2500"/>
              </a:spcBef>
              <a:spcAft>
                <a:spcPts val="600"/>
              </a:spcAft>
              <a:buFont typeface="Arial" panose="020B0604020202020204" pitchFamily="34" charset="0"/>
              <a:buNone/>
            </a:pPr>
            <a:r>
              <a:rPr lang="en-US" sz="1400" b="1"/>
              <a:t>Realities of Operational Leadership</a:t>
            </a:r>
          </a:p>
          <a:p>
            <a:pPr marL="0" lvl="1" indent="0">
              <a:spcBef>
                <a:spcPts val="1000"/>
              </a:spcBef>
              <a:spcAft>
                <a:spcPts val="600"/>
              </a:spcAft>
              <a:buFont typeface="Arial" panose="020B0604020202020204" pitchFamily="34" charset="0"/>
              <a:buNone/>
            </a:pPr>
            <a:r>
              <a:rPr lang="en-US" sz="1400"/>
              <a:t>Operational leaders face time pressure, incomplete information, and competing demands requiring immediate decisions.</a:t>
            </a:r>
          </a:p>
          <a:p>
            <a:pPr marL="0" indent="0">
              <a:spcBef>
                <a:spcPts val="2500"/>
              </a:spcBef>
              <a:spcAft>
                <a:spcPts val="600"/>
              </a:spcAft>
              <a:buFont typeface="Arial" panose="020B0604020202020204" pitchFamily="34" charset="0"/>
              <a:buNone/>
            </a:pPr>
            <a:r>
              <a:rPr lang="en-US" sz="1400" b="1"/>
              <a:t>Human Costs of Leadership</a:t>
            </a:r>
          </a:p>
          <a:p>
            <a:pPr marL="0" lvl="1" indent="0">
              <a:spcBef>
                <a:spcPts val="1000"/>
              </a:spcBef>
              <a:spcAft>
                <a:spcPts val="600"/>
              </a:spcAft>
              <a:buFont typeface="Arial" panose="020B0604020202020204" pitchFamily="34" charset="0"/>
              <a:buNone/>
            </a:pPr>
            <a:r>
              <a:rPr lang="en-US" sz="1400"/>
              <a:t>Leadership under constraint involves personal responsibility, accountability, and significant human impact on decision-makers.</a:t>
            </a:r>
          </a:p>
          <a:p>
            <a:pPr marL="0" indent="0">
              <a:spcBef>
                <a:spcPts val="2500"/>
              </a:spcBef>
              <a:spcAft>
                <a:spcPts val="600"/>
              </a:spcAft>
              <a:buFont typeface="Arial" panose="020B0604020202020204" pitchFamily="34" charset="0"/>
              <a:buNone/>
            </a:pPr>
            <a:r>
              <a:rPr lang="en-US" sz="1400" b="1"/>
              <a:t>Authority, Discretion, and Risk</a:t>
            </a:r>
          </a:p>
          <a:p>
            <a:pPr marL="0" lvl="1" indent="0">
              <a:spcBef>
                <a:spcPts val="1000"/>
              </a:spcBef>
              <a:spcAft>
                <a:spcPts val="600"/>
              </a:spcAft>
              <a:buFont typeface="Arial" panose="020B0604020202020204" pitchFamily="34" charset="0"/>
              <a:buNone/>
            </a:pPr>
            <a:r>
              <a:rPr lang="en-US" sz="1400"/>
              <a:t>Authority and discretion shape operational leadership as leaders navigate risk and complex environments daily.</a:t>
            </a:r>
          </a:p>
          <a:p>
            <a:pPr marL="0" indent="0">
              <a:spcBef>
                <a:spcPts val="2500"/>
              </a:spcBef>
              <a:spcAft>
                <a:spcPts val="600"/>
              </a:spcAft>
              <a:buFont typeface="Arial" panose="020B0604020202020204" pitchFamily="34" charset="0"/>
              <a:buNone/>
            </a:pPr>
            <a:r>
              <a:rPr lang="en-US" sz="1400" b="1"/>
              <a:t>Reflective Leadership Practice</a:t>
            </a:r>
          </a:p>
          <a:p>
            <a:pPr marL="0" lvl="1" indent="0">
              <a:spcBef>
                <a:spcPts val="1000"/>
              </a:spcBef>
              <a:spcAft>
                <a:spcPts val="600"/>
              </a:spcAft>
              <a:buFont typeface="Arial" panose="020B0604020202020204" pitchFamily="34" charset="0"/>
              <a:buNone/>
            </a:pPr>
            <a:r>
              <a:rPr lang="en-US" sz="1400" dirty="0"/>
              <a:t>Critical reflection helps leaders recognise unseen consequences and improve decision-making under operational constraints.</a:t>
            </a:r>
          </a:p>
        </p:txBody>
      </p:sp>
      <p:pic>
        <p:nvPicPr>
          <p:cNvPr id="4" name="Content Placeholder 3" descr="Hundreds of wooden mannequins sat behind computers in a customer service centre">
            <a:extLst>
              <a:ext uri="{FF2B5EF4-FFF2-40B4-BE49-F238E27FC236}">
                <a16:creationId xmlns:a16="http://schemas.microsoft.com/office/drawing/2014/main" id="{522FC2BA-85D0-480E-8D62-0DC3786DA0D7}"/>
              </a:ext>
            </a:extLst>
          </p:cNvPr>
          <p:cNvPicPr>
            <a:picLocks noGrp="1" noChangeAspect="1"/>
          </p:cNvPicPr>
          <p:nvPr>
            <p:ph type="pic" sz="quarter" idx="13"/>
          </p:nvPr>
        </p:nvPicPr>
        <p:blipFill>
          <a:blip r:embed="rId3"/>
          <a:srcRect l="6827" r="3" b="3"/>
          <a:stretch>
            <a:fillRect/>
          </a:stretch>
        </p:blipFill>
        <p:spPr>
          <a:xfrm>
            <a:off x="7505700" y="266700"/>
            <a:ext cx="4419600" cy="6324600"/>
          </a:xfrm>
        </p:spPr>
      </p:pic>
      <p:pic>
        <p:nvPicPr>
          <p:cNvPr id="3" name="Picture 2" descr="A blue square with white lines&#10;&#10;AI-generated content may be incorrect.">
            <a:extLst>
              <a:ext uri="{FF2B5EF4-FFF2-40B4-BE49-F238E27FC236}">
                <a16:creationId xmlns:a16="http://schemas.microsoft.com/office/drawing/2014/main" id="{1DDF307B-5378-1EB7-E907-E38D8E7195CA}"/>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11428644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5F165-2E93-D16F-9232-614206B36B2D}"/>
              </a:ext>
            </a:extLst>
          </p:cNvPr>
          <p:cNvSpPr>
            <a:spLocks noGrp="1"/>
          </p:cNvSpPr>
          <p:nvPr>
            <p:ph type="title"/>
          </p:nvPr>
        </p:nvSpPr>
        <p:spPr>
          <a:xfrm>
            <a:off x="182879" y="219457"/>
            <a:ext cx="6370321" cy="1008871"/>
          </a:xfrm>
        </p:spPr>
        <p:txBody>
          <a:bodyPr vert="horz" lIns="91440" tIns="45720" rIns="91440" bIns="45720" rtlCol="0" anchor="t">
            <a:normAutofit/>
          </a:bodyPr>
          <a:lstStyle/>
          <a:p>
            <a:r>
              <a:rPr lang="en-US" b="0" kern="1200" spc="-100" baseline="0">
                <a:latin typeface="+mj-lt"/>
                <a:ea typeface="+mj-ea"/>
                <a:cs typeface="+mj-cs"/>
              </a:rPr>
              <a:t>Why Operational Leadership Is Different</a:t>
            </a:r>
          </a:p>
        </p:txBody>
      </p:sp>
      <p:sp>
        <p:nvSpPr>
          <p:cNvPr id="5" name="TextBox 4">
            <a:extLst>
              <a:ext uri="{FF2B5EF4-FFF2-40B4-BE49-F238E27FC236}">
                <a16:creationId xmlns:a16="http://schemas.microsoft.com/office/drawing/2014/main" id="{E8093FCA-CDA9-4245-8703-4341DA829E37}"/>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2880" y="1069579"/>
            <a:ext cx="6370320" cy="5043490"/>
          </a:xfrm>
          <a:prstGeom prst="rect">
            <a:avLst/>
          </a:prstGeom>
        </p:spPr>
        <p:txBody>
          <a:bodyPr lIns="91440" tIns="45720" rIns="91440" bIns="45720" anchor="t">
            <a:normAutofit/>
          </a:bodyPr>
          <a:lstStyle/>
          <a:p>
            <a:pPr marL="0" indent="0">
              <a:spcBef>
                <a:spcPts val="2500"/>
              </a:spcBef>
              <a:spcAft>
                <a:spcPts val="600"/>
              </a:spcAft>
              <a:buFont typeface="Arial" panose="020B0604020202020204" pitchFamily="34" charset="0"/>
              <a:buNone/>
            </a:pPr>
            <a:r>
              <a:rPr lang="en-US" sz="1400" b="1"/>
              <a:t>Pressure and Limited Information</a:t>
            </a:r>
          </a:p>
          <a:p>
            <a:pPr marL="0" lvl="1" indent="0">
              <a:spcBef>
                <a:spcPts val="1000"/>
              </a:spcBef>
              <a:spcAft>
                <a:spcPts val="600"/>
              </a:spcAft>
              <a:buFont typeface="Arial" panose="020B0604020202020204" pitchFamily="34" charset="0"/>
              <a:buNone/>
            </a:pPr>
            <a:r>
              <a:rPr lang="en-US" sz="1400"/>
              <a:t>Operational leaders make decisions under acute pressure with limited or ambiguous information and constrained resources.</a:t>
            </a:r>
          </a:p>
          <a:p>
            <a:pPr marL="0" indent="0">
              <a:spcBef>
                <a:spcPts val="2500"/>
              </a:spcBef>
              <a:spcAft>
                <a:spcPts val="600"/>
              </a:spcAft>
              <a:buFont typeface="Arial" panose="020B0604020202020204" pitchFamily="34" charset="0"/>
              <a:buNone/>
            </a:pPr>
            <a:r>
              <a:rPr lang="en-US" sz="1400" b="1"/>
              <a:t>Intense Scrutiny and Irreversibility</a:t>
            </a:r>
          </a:p>
          <a:p>
            <a:pPr marL="0" lvl="1">
              <a:spcBef>
                <a:spcPts val="1000"/>
              </a:spcBef>
              <a:spcAft>
                <a:spcPts val="600"/>
              </a:spcAft>
            </a:pPr>
            <a:r>
              <a:rPr lang="en-US" sz="1400"/>
              <a:t>Operational decisions face intense scrutiny and are often irreversible, </a:t>
            </a:r>
            <a:r>
              <a:rPr lang="en-US" sz="1400" dirty="0"/>
              <a:t>increasing the risk and consequences of errors.</a:t>
            </a:r>
          </a:p>
          <a:p>
            <a:pPr marL="0" indent="0">
              <a:spcBef>
                <a:spcPts val="2500"/>
              </a:spcBef>
              <a:spcAft>
                <a:spcPts val="600"/>
              </a:spcAft>
              <a:buFont typeface="Arial" panose="020B0604020202020204" pitchFamily="34" charset="0"/>
              <a:buNone/>
            </a:pPr>
            <a:r>
              <a:rPr lang="en-US" sz="1400" b="1"/>
              <a:t>Cognitive and Emotional Challenges</a:t>
            </a:r>
          </a:p>
          <a:p>
            <a:pPr marL="0" lvl="1" indent="0">
              <a:spcBef>
                <a:spcPts val="1000"/>
              </a:spcBef>
              <a:spcAft>
                <a:spcPts val="600"/>
              </a:spcAft>
              <a:buFont typeface="Arial" panose="020B0604020202020204" pitchFamily="34" charset="0"/>
              <a:buNone/>
            </a:pPr>
            <a:r>
              <a:rPr lang="en-US" sz="1400" dirty="0"/>
              <a:t>Operational leadership increases cognitive load and emotional regulation difficulty, requiring quick prioritisation over deliberation.</a:t>
            </a:r>
          </a:p>
          <a:p>
            <a:pPr marL="0" indent="0">
              <a:spcBef>
                <a:spcPts val="2500"/>
              </a:spcBef>
              <a:spcAft>
                <a:spcPts val="600"/>
              </a:spcAft>
              <a:buFont typeface="Arial" panose="020B0604020202020204" pitchFamily="34" charset="0"/>
              <a:buNone/>
            </a:pPr>
            <a:r>
              <a:rPr lang="en-US" sz="1400" b="1"/>
              <a:t>Distinctive Risks and Expectations</a:t>
            </a:r>
          </a:p>
          <a:p>
            <a:pPr marL="0" lvl="1" indent="0">
              <a:spcBef>
                <a:spcPts val="1000"/>
              </a:spcBef>
              <a:spcAft>
                <a:spcPts val="600"/>
              </a:spcAft>
              <a:buFont typeface="Arial" panose="020B0604020202020204" pitchFamily="34" charset="0"/>
              <a:buNone/>
            </a:pPr>
            <a:r>
              <a:rPr lang="en-US" sz="1400"/>
              <a:t>Understanding operational leadership differences helps avoid unrealistic expectations and acknowledges unique risks and consequences.</a:t>
            </a:r>
          </a:p>
        </p:txBody>
      </p:sp>
      <p:pic>
        <p:nvPicPr>
          <p:cNvPr id="4" name="Content Placeholder 3" descr="Portrait of a frustrated young businessman wearing formalwear shouting with hands in hair in front of chaos lined wall.">
            <a:extLst>
              <a:ext uri="{FF2B5EF4-FFF2-40B4-BE49-F238E27FC236}">
                <a16:creationId xmlns:a16="http://schemas.microsoft.com/office/drawing/2014/main" id="{30BB38E4-8A42-4F2E-847F-0737EDFA2146}"/>
              </a:ext>
            </a:extLst>
          </p:cNvPr>
          <p:cNvPicPr>
            <a:picLocks noGrp="1" noChangeAspect="1"/>
          </p:cNvPicPr>
          <p:nvPr>
            <p:ph type="pic" sz="quarter" idx="13"/>
          </p:nvPr>
        </p:nvPicPr>
        <p:blipFill>
          <a:blip r:embed="rId3"/>
          <a:srcRect l="16685" r="13438" b="3"/>
          <a:stretch>
            <a:fillRect/>
          </a:stretch>
        </p:blipFill>
        <p:spPr>
          <a:xfrm>
            <a:off x="7505700" y="266700"/>
            <a:ext cx="4419600" cy="6324600"/>
          </a:xfrm>
        </p:spPr>
      </p:pic>
      <p:pic>
        <p:nvPicPr>
          <p:cNvPr id="6" name="Picture 5" descr="A blue square with white lines&#10;&#10;AI-generated content may be incorrect.">
            <a:extLst>
              <a:ext uri="{FF2B5EF4-FFF2-40B4-BE49-F238E27FC236}">
                <a16:creationId xmlns:a16="http://schemas.microsoft.com/office/drawing/2014/main" id="{FFA8E5A7-E53A-623A-52C2-DBDCA21F9550}"/>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30235290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67B8C-F974-6639-1CBB-047CC238E44A}"/>
              </a:ext>
            </a:extLst>
          </p:cNvPr>
          <p:cNvSpPr>
            <a:spLocks noGrp="1"/>
          </p:cNvSpPr>
          <p:nvPr>
            <p:ph type="title"/>
          </p:nvPr>
        </p:nvSpPr>
        <p:spPr>
          <a:xfrm>
            <a:off x="178704" y="218113"/>
            <a:ext cx="3363393" cy="2345471"/>
          </a:xfrm>
        </p:spPr>
        <p:txBody>
          <a:bodyPr vert="horz" lIns="91440" tIns="45720" rIns="91440" bIns="45720" rtlCol="0" anchor="t">
            <a:normAutofit/>
          </a:bodyPr>
          <a:lstStyle/>
          <a:p>
            <a:r>
              <a:rPr lang="en-US" b="0" kern="1200" spc="-100" baseline="0">
                <a:latin typeface="+mj-lt"/>
                <a:ea typeface="+mj-ea"/>
                <a:cs typeface="+mj-cs"/>
              </a:rPr>
              <a:t>The Central Tension: Accountability Without Control</a:t>
            </a:r>
          </a:p>
        </p:txBody>
      </p:sp>
      <p:sp>
        <p:nvSpPr>
          <p:cNvPr id="5" name="TextBox 4">
            <a:extLst>
              <a:ext uri="{FF2B5EF4-FFF2-40B4-BE49-F238E27FC236}">
                <a16:creationId xmlns:a16="http://schemas.microsoft.com/office/drawing/2014/main" id="{73CCDCEC-EB72-442D-91F2-6DE29C4A40F7}"/>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78704" y="1970919"/>
            <a:ext cx="3363393" cy="3708232"/>
          </a:xfrm>
          <a:prstGeom prst="rect">
            <a:avLst/>
          </a:prstGeom>
        </p:spPr>
        <p:txBody>
          <a:bodyPr lIns="91440" tIns="45720" rIns="91440" bIns="45720" anchor="t">
            <a:normAutofit/>
          </a:bodyPr>
          <a:lstStyle/>
          <a:p>
            <a:pPr marL="0" indent="0">
              <a:lnSpc>
                <a:spcPct val="90000"/>
              </a:lnSpc>
              <a:spcBef>
                <a:spcPts val="2500"/>
              </a:spcBef>
              <a:spcAft>
                <a:spcPts val="600"/>
              </a:spcAft>
              <a:buNone/>
            </a:pPr>
            <a:r>
              <a:rPr lang="en-US" sz="1300" b="1"/>
              <a:t>Accountability vs Control Imbalance</a:t>
            </a:r>
          </a:p>
          <a:p>
            <a:pPr marL="0" lvl="1" indent="0">
              <a:lnSpc>
                <a:spcPct val="90000"/>
              </a:lnSpc>
              <a:spcBef>
                <a:spcPts val="1000"/>
              </a:spcBef>
              <a:spcAft>
                <a:spcPts val="600"/>
              </a:spcAft>
              <a:buNone/>
            </a:pPr>
            <a:r>
              <a:rPr lang="en-US" sz="1300"/>
              <a:t>Operational leaders face full accountability despite limited control over key factors influencing outcomes.</a:t>
            </a:r>
          </a:p>
          <a:p>
            <a:pPr marL="0" indent="0">
              <a:lnSpc>
                <a:spcPct val="90000"/>
              </a:lnSpc>
              <a:spcBef>
                <a:spcPts val="2500"/>
              </a:spcBef>
              <a:spcAft>
                <a:spcPts val="600"/>
              </a:spcAft>
              <a:buNone/>
            </a:pPr>
            <a:r>
              <a:rPr lang="en-US" sz="1300" b="1"/>
              <a:t>Impact on Decision-Making</a:t>
            </a:r>
          </a:p>
          <a:p>
            <a:pPr marL="0" lvl="1" indent="0">
              <a:lnSpc>
                <a:spcPct val="90000"/>
              </a:lnSpc>
              <a:spcBef>
                <a:spcPts val="1000"/>
              </a:spcBef>
              <a:spcAft>
                <a:spcPts val="600"/>
              </a:spcAft>
              <a:buNone/>
            </a:pPr>
            <a:r>
              <a:rPr lang="en-US" sz="1300" dirty="0"/>
              <a:t>This tension leads to stress, risk aversion, or excessive risk-taking impacting leadership behaviours.</a:t>
            </a:r>
          </a:p>
          <a:p>
            <a:pPr marL="0" indent="0">
              <a:lnSpc>
                <a:spcPct val="90000"/>
              </a:lnSpc>
              <a:spcBef>
                <a:spcPts val="2500"/>
              </a:spcBef>
              <a:spcAft>
                <a:spcPts val="600"/>
              </a:spcAft>
              <a:buNone/>
            </a:pPr>
            <a:r>
              <a:rPr lang="en-US" sz="1300" b="1"/>
              <a:t>Psychological Demands</a:t>
            </a:r>
          </a:p>
          <a:p>
            <a:pPr marL="0" lvl="1" indent="0">
              <a:lnSpc>
                <a:spcPct val="90000"/>
              </a:lnSpc>
              <a:spcBef>
                <a:spcPts val="1000"/>
              </a:spcBef>
              <a:spcAft>
                <a:spcPts val="600"/>
              </a:spcAft>
              <a:buNone/>
            </a:pPr>
            <a:r>
              <a:rPr lang="en-US" sz="1300"/>
              <a:t>Repeated exposure to this tension erodes confidence and increases defensiveness in decision-making.</a:t>
            </a:r>
          </a:p>
        </p:txBody>
      </p:sp>
      <p:pic>
        <p:nvPicPr>
          <p:cNvPr id="4" name="Content Placeholder 3" descr="A businessman exhibiting the thrill of victory and the agony of defeat.">
            <a:extLst>
              <a:ext uri="{FF2B5EF4-FFF2-40B4-BE49-F238E27FC236}">
                <a16:creationId xmlns:a16="http://schemas.microsoft.com/office/drawing/2014/main" id="{E89457F5-0E1E-4814-B311-97D696541A4E}"/>
              </a:ext>
            </a:extLst>
          </p:cNvPr>
          <p:cNvPicPr>
            <a:picLocks noGrp="1" noChangeAspect="1"/>
          </p:cNvPicPr>
          <p:nvPr>
            <p:ph idx="1"/>
          </p:nvPr>
        </p:nvPicPr>
        <p:blipFill>
          <a:blip r:embed="rId3"/>
          <a:stretch>
            <a:fillRect/>
          </a:stretch>
        </p:blipFill>
        <p:spPr>
          <a:xfrm>
            <a:off x="4914900" y="1305663"/>
            <a:ext cx="6688836" cy="3912969"/>
          </a:xfrm>
        </p:spPr>
      </p:pic>
      <p:pic>
        <p:nvPicPr>
          <p:cNvPr id="6" name="Picture 5" descr="A blue square with white lines&#10;&#10;AI-generated content may be incorrect.">
            <a:extLst>
              <a:ext uri="{FF2B5EF4-FFF2-40B4-BE49-F238E27FC236}">
                <a16:creationId xmlns:a16="http://schemas.microsoft.com/office/drawing/2014/main" id="{0BF596D7-502C-5ABB-4FAF-8F73BB90B2E8}"/>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29264764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568FA-F376-058F-E340-6996F158FB14}"/>
              </a:ext>
            </a:extLst>
          </p:cNvPr>
          <p:cNvSpPr>
            <a:spLocks noGrp="1"/>
          </p:cNvSpPr>
          <p:nvPr>
            <p:ph type="title"/>
          </p:nvPr>
        </p:nvSpPr>
        <p:spPr>
          <a:xfrm>
            <a:off x="182879" y="219457"/>
            <a:ext cx="6370321" cy="1008871"/>
          </a:xfrm>
        </p:spPr>
        <p:txBody>
          <a:bodyPr vert="horz" lIns="91440" tIns="45720" rIns="91440" bIns="45720" rtlCol="0" anchor="t">
            <a:normAutofit/>
          </a:bodyPr>
          <a:lstStyle/>
          <a:p>
            <a:r>
              <a:rPr lang="en-US" b="0" kern="1200" spc="-100" baseline="0">
                <a:latin typeface="+mj-lt"/>
                <a:ea typeface="+mj-ea"/>
                <a:cs typeface="+mj-cs"/>
              </a:rPr>
              <a:t>Formal Authority in Operational Contexts</a:t>
            </a:r>
          </a:p>
        </p:txBody>
      </p:sp>
      <p:sp>
        <p:nvSpPr>
          <p:cNvPr id="5" name="TextBox 4">
            <a:extLst>
              <a:ext uri="{FF2B5EF4-FFF2-40B4-BE49-F238E27FC236}">
                <a16:creationId xmlns:a16="http://schemas.microsoft.com/office/drawing/2014/main" id="{ACD100E8-24A2-4EA7-A03B-8C895FF2174D}"/>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2880" y="1058996"/>
            <a:ext cx="6370320" cy="5043490"/>
          </a:xfrm>
          <a:prstGeom prst="rect">
            <a:avLst/>
          </a:prstGeom>
        </p:spPr>
        <p:txBody>
          <a:bodyPr lIns="91440" tIns="45720" rIns="91440" bIns="45720" anchor="t">
            <a:normAutofit/>
          </a:bodyPr>
          <a:lstStyle/>
          <a:p>
            <a:pPr marL="0" indent="0">
              <a:spcBef>
                <a:spcPts val="2500"/>
              </a:spcBef>
              <a:spcAft>
                <a:spcPts val="600"/>
              </a:spcAft>
              <a:buFont typeface="Arial" panose="020B0604020202020204" pitchFamily="34" charset="0"/>
              <a:buNone/>
            </a:pPr>
            <a:r>
              <a:rPr lang="en-US" sz="1400" b="1"/>
              <a:t>Sources of Formal Authority</a:t>
            </a:r>
          </a:p>
          <a:p>
            <a:pPr marL="0" lvl="1" indent="0">
              <a:spcBef>
                <a:spcPts val="1000"/>
              </a:spcBef>
              <a:spcAft>
                <a:spcPts val="600"/>
              </a:spcAft>
              <a:buFont typeface="Arial" panose="020B0604020202020204" pitchFamily="34" charset="0"/>
              <a:buNone/>
            </a:pPr>
            <a:r>
              <a:rPr lang="en-US" sz="1400" dirty="0"/>
              <a:t>Formal authority comes from organisational roles, rank, policies, and mandates, granting official decision-making power.</a:t>
            </a:r>
          </a:p>
          <a:p>
            <a:pPr marL="0" indent="0">
              <a:spcBef>
                <a:spcPts val="2500"/>
              </a:spcBef>
              <a:spcAft>
                <a:spcPts val="600"/>
              </a:spcAft>
              <a:buFont typeface="Arial" panose="020B0604020202020204" pitchFamily="34" charset="0"/>
              <a:buNone/>
            </a:pPr>
            <a:r>
              <a:rPr lang="en-US" sz="1400" b="1"/>
              <a:t>Limitations in Operational Settings</a:t>
            </a:r>
          </a:p>
          <a:p>
            <a:pPr marL="0" lvl="1" indent="0">
              <a:spcBef>
                <a:spcPts val="1000"/>
              </a:spcBef>
              <a:spcAft>
                <a:spcPts val="600"/>
              </a:spcAft>
              <a:buFont typeface="Arial" panose="020B0604020202020204" pitchFamily="34" charset="0"/>
              <a:buNone/>
            </a:pPr>
            <a:r>
              <a:rPr lang="en-US" sz="1400"/>
              <a:t>Formal authority may be constrained by outdated policies and bureaucratic delays in dynamic operational environments.</a:t>
            </a:r>
          </a:p>
          <a:p>
            <a:pPr marL="0" indent="0">
              <a:spcBef>
                <a:spcPts val="2500"/>
              </a:spcBef>
              <a:spcAft>
                <a:spcPts val="600"/>
              </a:spcAft>
              <a:buFont typeface="Arial" panose="020B0604020202020204" pitchFamily="34" charset="0"/>
              <a:buNone/>
            </a:pPr>
            <a:r>
              <a:rPr lang="en-US" sz="1400" b="1"/>
              <a:t>Gap Between Authority and Practice</a:t>
            </a:r>
          </a:p>
          <a:p>
            <a:pPr marL="0" lvl="1" indent="0">
              <a:spcBef>
                <a:spcPts val="1000"/>
              </a:spcBef>
              <a:spcAft>
                <a:spcPts val="600"/>
              </a:spcAft>
              <a:buFont typeface="Arial" panose="020B0604020202020204" pitchFamily="34" charset="0"/>
              <a:buNone/>
            </a:pPr>
            <a:r>
              <a:rPr lang="en-US" sz="1400" dirty="0"/>
              <a:t>Having authority on paper does not ensure compliance, resource availability, or effective execution in reality.</a:t>
            </a:r>
          </a:p>
          <a:p>
            <a:pPr marL="0" indent="0">
              <a:spcBef>
                <a:spcPts val="2500"/>
              </a:spcBef>
              <a:spcAft>
                <a:spcPts val="600"/>
              </a:spcAft>
              <a:buFont typeface="Arial" panose="020B0604020202020204" pitchFamily="34" charset="0"/>
              <a:buNone/>
            </a:pPr>
            <a:r>
              <a:rPr lang="en-US" sz="1400" b="1"/>
              <a:t>Importance of Judgement and Discretion</a:t>
            </a:r>
          </a:p>
          <a:p>
            <a:pPr marL="0" lvl="1" indent="0">
              <a:spcBef>
                <a:spcPts val="1000"/>
              </a:spcBef>
              <a:spcAft>
                <a:spcPts val="600"/>
              </a:spcAft>
              <a:buFont typeface="Arial" panose="020B0604020202020204" pitchFamily="34" charset="0"/>
              <a:buNone/>
            </a:pPr>
            <a:r>
              <a:rPr lang="en-US" sz="1400"/>
              <a:t>Operational leadership depends heavily on personal judgement and discretion to navigate authority limits effectively.</a:t>
            </a:r>
          </a:p>
        </p:txBody>
      </p:sp>
      <p:pic>
        <p:nvPicPr>
          <p:cNvPr id="4" name="Content Placeholder 3" descr="Shot of a businessman walking along a line that’s falling behind him against a white background">
            <a:extLst>
              <a:ext uri="{FF2B5EF4-FFF2-40B4-BE49-F238E27FC236}">
                <a16:creationId xmlns:a16="http://schemas.microsoft.com/office/drawing/2014/main" id="{9902780E-AEAD-44D0-BC3E-F2614480CCA3}"/>
              </a:ext>
            </a:extLst>
          </p:cNvPr>
          <p:cNvPicPr>
            <a:picLocks noGrp="1" noChangeAspect="1"/>
          </p:cNvPicPr>
          <p:nvPr>
            <p:ph type="pic" sz="quarter" idx="13"/>
          </p:nvPr>
        </p:nvPicPr>
        <p:blipFill>
          <a:blip r:embed="rId3"/>
          <a:srcRect l="26784" r="26572" b="2"/>
          <a:stretch>
            <a:fillRect/>
          </a:stretch>
        </p:blipFill>
        <p:spPr>
          <a:xfrm>
            <a:off x="7505700" y="266700"/>
            <a:ext cx="4419600" cy="6324600"/>
          </a:xfrm>
        </p:spPr>
      </p:pic>
      <p:pic>
        <p:nvPicPr>
          <p:cNvPr id="6" name="Picture 5" descr="A blue square with white lines&#10;&#10;AI-generated content may be incorrect.">
            <a:extLst>
              <a:ext uri="{FF2B5EF4-FFF2-40B4-BE49-F238E27FC236}">
                <a16:creationId xmlns:a16="http://schemas.microsoft.com/office/drawing/2014/main" id="{1AC1396C-D2E4-5423-F1E0-D4061A58D68B}"/>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19377707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13FE7-CCDE-5AE9-78AB-445A7431C7B5}"/>
              </a:ext>
            </a:extLst>
          </p:cNvPr>
          <p:cNvSpPr>
            <a:spLocks noGrp="1"/>
          </p:cNvSpPr>
          <p:nvPr>
            <p:ph type="title"/>
          </p:nvPr>
        </p:nvSpPr>
        <p:spPr>
          <a:xfrm>
            <a:off x="178704" y="1035791"/>
            <a:ext cx="3363393" cy="821471"/>
          </a:xfrm>
        </p:spPr>
        <p:txBody>
          <a:bodyPr vert="horz" lIns="91440" tIns="45720" rIns="91440" bIns="45720" rtlCol="0" anchor="t">
            <a:normAutofit fontScale="90000"/>
          </a:bodyPr>
          <a:lstStyle/>
          <a:p>
            <a:r>
              <a:rPr lang="en-US" b="0" kern="1200" spc="-100" baseline="0">
                <a:latin typeface="+mj-lt"/>
                <a:ea typeface="+mj-ea"/>
                <a:cs typeface="+mj-cs"/>
              </a:rPr>
              <a:t>Practical Authority and Influence</a:t>
            </a:r>
          </a:p>
        </p:txBody>
      </p:sp>
      <p:sp>
        <p:nvSpPr>
          <p:cNvPr id="5" name="TextBox 4">
            <a:extLst>
              <a:ext uri="{FF2B5EF4-FFF2-40B4-BE49-F238E27FC236}">
                <a16:creationId xmlns:a16="http://schemas.microsoft.com/office/drawing/2014/main" id="{B5CA4CB7-4F95-439E-BF4C-4ACF3558503A}"/>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78704" y="1856803"/>
            <a:ext cx="5616261" cy="3641972"/>
          </a:xfrm>
          <a:prstGeom prst="rect">
            <a:avLst/>
          </a:prstGeom>
        </p:spPr>
        <p:txBody>
          <a:bodyPr lIns="91440" tIns="45720" rIns="91440" bIns="45720" anchor="t">
            <a:noAutofit/>
          </a:bodyPr>
          <a:lstStyle/>
          <a:p>
            <a:pPr marL="0" indent="0">
              <a:lnSpc>
                <a:spcPct val="90000"/>
              </a:lnSpc>
              <a:spcBef>
                <a:spcPts val="2500"/>
              </a:spcBef>
              <a:spcAft>
                <a:spcPts val="600"/>
              </a:spcAft>
              <a:buNone/>
            </a:pPr>
            <a:r>
              <a:rPr lang="en-US" sz="1400" b="1"/>
              <a:t>Definition of Practical Authority</a:t>
            </a:r>
          </a:p>
          <a:p>
            <a:pPr marL="0" lvl="1" indent="0">
              <a:lnSpc>
                <a:spcPct val="90000"/>
              </a:lnSpc>
              <a:spcBef>
                <a:spcPts val="1000"/>
              </a:spcBef>
              <a:spcAft>
                <a:spcPts val="600"/>
              </a:spcAft>
              <a:buNone/>
            </a:pPr>
            <a:r>
              <a:rPr lang="en-US" sz="1400" dirty="0"/>
              <a:t>Practical authority is influence stemming from credibility, experience, trust, and relationships rather than formal power.</a:t>
            </a:r>
          </a:p>
          <a:p>
            <a:pPr marL="0" indent="0">
              <a:lnSpc>
                <a:spcPct val="90000"/>
              </a:lnSpc>
              <a:spcBef>
                <a:spcPts val="2500"/>
              </a:spcBef>
              <a:spcAft>
                <a:spcPts val="600"/>
              </a:spcAft>
              <a:buNone/>
            </a:pPr>
            <a:r>
              <a:rPr lang="en-US" sz="1400" b="1"/>
              <a:t>Importance in High-risk Situations</a:t>
            </a:r>
          </a:p>
          <a:p>
            <a:pPr marL="0" lvl="1" indent="0">
              <a:lnSpc>
                <a:spcPct val="90000"/>
              </a:lnSpc>
              <a:spcBef>
                <a:spcPts val="1000"/>
              </a:spcBef>
              <a:spcAft>
                <a:spcPts val="600"/>
              </a:spcAft>
              <a:buNone/>
            </a:pPr>
            <a:r>
              <a:rPr lang="en-US" sz="1400"/>
              <a:t>Teams follow leaders they trust, especially in uncertain or high-risk environments, making practical authority crucial.</a:t>
            </a:r>
            <a:endParaRPr lang="en-US" sz="1400" dirty="0"/>
          </a:p>
          <a:p>
            <a:pPr marL="0" indent="0">
              <a:lnSpc>
                <a:spcPct val="90000"/>
              </a:lnSpc>
              <a:spcBef>
                <a:spcPts val="2500"/>
              </a:spcBef>
              <a:spcAft>
                <a:spcPts val="600"/>
              </a:spcAft>
              <a:buNone/>
            </a:pPr>
            <a:r>
              <a:rPr lang="en-US" sz="1400" b="1"/>
              <a:t>Fragility and Maintenance</a:t>
            </a:r>
          </a:p>
          <a:p>
            <a:pPr marL="0" lvl="1" indent="0">
              <a:lnSpc>
                <a:spcPct val="90000"/>
              </a:lnSpc>
              <a:spcBef>
                <a:spcPts val="1000"/>
              </a:spcBef>
              <a:spcAft>
                <a:spcPts val="600"/>
              </a:spcAft>
              <a:buNone/>
            </a:pPr>
            <a:r>
              <a:rPr lang="en-US" sz="1400" dirty="0"/>
              <a:t>Practical authority can be quickly lost through poor judgement, so leaders must consistently maintain influence.</a:t>
            </a:r>
          </a:p>
          <a:p>
            <a:pPr marL="0" indent="0">
              <a:lnSpc>
                <a:spcPct val="90000"/>
              </a:lnSpc>
              <a:spcBef>
                <a:spcPts val="2500"/>
              </a:spcBef>
              <a:spcAft>
                <a:spcPts val="600"/>
              </a:spcAft>
              <a:buNone/>
            </a:pPr>
            <a:r>
              <a:rPr lang="en-US" sz="1400" b="1"/>
              <a:t>Emotional and Cognitive Demands</a:t>
            </a:r>
          </a:p>
          <a:p>
            <a:pPr marL="0" lvl="1" indent="0">
              <a:lnSpc>
                <a:spcPct val="90000"/>
              </a:lnSpc>
              <a:spcBef>
                <a:spcPts val="1000"/>
              </a:spcBef>
              <a:spcAft>
                <a:spcPts val="600"/>
              </a:spcAft>
              <a:buNone/>
            </a:pPr>
            <a:r>
              <a:rPr lang="en-US" sz="1400"/>
              <a:t>Leaders face emotional and cognitive challenges managing tasks and perceptions to sustain practical authority.</a:t>
            </a:r>
          </a:p>
        </p:txBody>
      </p:sp>
      <p:pic>
        <p:nvPicPr>
          <p:cNvPr id="4" name="Content Placeholder 3" descr="Wooden pawns sitting in a row on a wood surface before defocused grey background. One of the pawns is red in color and standing out from the crowd. Horizontal composition with selective focus and copy space. Success, leadership and standing out from the crowd concept.">
            <a:extLst>
              <a:ext uri="{FF2B5EF4-FFF2-40B4-BE49-F238E27FC236}">
                <a16:creationId xmlns:a16="http://schemas.microsoft.com/office/drawing/2014/main" id="{83D0EE61-A954-49A6-B910-8AC10A39052B}"/>
              </a:ext>
            </a:extLst>
          </p:cNvPr>
          <p:cNvPicPr>
            <a:picLocks noGrp="1" noChangeAspect="1"/>
          </p:cNvPicPr>
          <p:nvPr>
            <p:ph idx="1"/>
          </p:nvPr>
        </p:nvPicPr>
        <p:blipFill>
          <a:blip r:embed="rId3"/>
          <a:stretch>
            <a:fillRect/>
          </a:stretch>
        </p:blipFill>
        <p:spPr>
          <a:xfrm>
            <a:off x="5986117" y="1040792"/>
            <a:ext cx="5617619" cy="3702799"/>
          </a:xfrm>
        </p:spPr>
      </p:pic>
      <p:pic>
        <p:nvPicPr>
          <p:cNvPr id="6" name="Picture 5" descr="A blue square with white lines&#10;&#10;AI-generated content may be incorrect.">
            <a:extLst>
              <a:ext uri="{FF2B5EF4-FFF2-40B4-BE49-F238E27FC236}">
                <a16:creationId xmlns:a16="http://schemas.microsoft.com/office/drawing/2014/main" id="{B79F5CBE-E227-9D85-0712-825EC67A9872}"/>
              </a:ext>
            </a:extLst>
          </p:cNvPr>
          <p:cNvPicPr>
            <a:picLocks noChangeAspect="1"/>
          </p:cNvPicPr>
          <p:nvPr/>
        </p:nvPicPr>
        <p:blipFill>
          <a:blip r:embed="rId4"/>
          <a:stretch>
            <a:fillRect/>
          </a:stretch>
        </p:blipFill>
        <p:spPr>
          <a:xfrm>
            <a:off x="2809" y="-63336"/>
            <a:ext cx="12186382" cy="1097084"/>
          </a:xfrm>
          <a:prstGeom prst="rect">
            <a:avLst/>
          </a:prstGeom>
        </p:spPr>
      </p:pic>
    </p:spTree>
    <p:extLst>
      <p:ext uri="{BB962C8B-B14F-4D97-AF65-F5344CB8AC3E}">
        <p14:creationId xmlns:p14="http://schemas.microsoft.com/office/powerpoint/2010/main" val="11422098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5437B6-AACD-A0B3-7746-638DB6CA8850}"/>
              </a:ext>
            </a:extLst>
          </p:cNvPr>
          <p:cNvSpPr>
            <a:spLocks noGrp="1"/>
          </p:cNvSpPr>
          <p:nvPr>
            <p:ph type="title"/>
          </p:nvPr>
        </p:nvSpPr>
        <p:spPr>
          <a:xfrm>
            <a:off x="572493" y="238539"/>
            <a:ext cx="11018520" cy="1434415"/>
          </a:xfrm>
        </p:spPr>
        <p:txBody>
          <a:bodyPr vert="horz" lIns="91440" tIns="45720" rIns="91440" bIns="45720" rtlCol="0" anchor="b">
            <a:normAutofit/>
          </a:bodyPr>
          <a:lstStyle/>
          <a:p>
            <a:pPr>
              <a:lnSpc>
                <a:spcPct val="90000"/>
              </a:lnSpc>
            </a:pPr>
            <a:r>
              <a:rPr lang="en-US" sz="5400"/>
              <a:t>Authority Under Constraint</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1EC759-96B8-4A08-91D0-7F9E8F40DB08}"/>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1827899"/>
            <a:ext cx="6713552" cy="4119172"/>
          </a:xfrm>
          <a:prstGeom prst="rect">
            <a:avLst/>
          </a:prstGeom>
        </p:spPr>
        <p:txBody>
          <a:bodyPr lIns="91440" tIns="45720" rIns="91440" bIns="45720" anchor="t">
            <a:normAutofit/>
          </a:bodyPr>
          <a:lstStyle/>
          <a:p>
            <a:pPr marL="0" indent="0">
              <a:lnSpc>
                <a:spcPct val="90000"/>
              </a:lnSpc>
              <a:spcBef>
                <a:spcPts val="2500"/>
              </a:spcBef>
              <a:spcAft>
                <a:spcPts val="600"/>
              </a:spcAft>
              <a:buFont typeface="Arial" panose="020B0604020202020204" pitchFamily="34" charset="0"/>
              <a:buNone/>
            </a:pPr>
            <a:r>
              <a:rPr lang="en-US" sz="1400" b="1"/>
              <a:t>Operational Constraints Impact</a:t>
            </a:r>
          </a:p>
          <a:p>
            <a:pPr marL="0" lvl="1" indent="0">
              <a:lnSpc>
                <a:spcPct val="90000"/>
              </a:lnSpc>
              <a:spcAft>
                <a:spcPts val="600"/>
              </a:spcAft>
              <a:buFont typeface="Arial" panose="020B0604020202020204" pitchFamily="34" charset="0"/>
              <a:buNone/>
            </a:pPr>
            <a:r>
              <a:rPr lang="en-US" sz="1400"/>
              <a:t>Staff shortages, conflicting priorities, and unclear guidance limit how leaders exercise authority effectively.</a:t>
            </a:r>
          </a:p>
          <a:p>
            <a:pPr marL="0" indent="0">
              <a:lnSpc>
                <a:spcPct val="90000"/>
              </a:lnSpc>
              <a:spcBef>
                <a:spcPts val="2500"/>
              </a:spcBef>
              <a:spcAft>
                <a:spcPts val="600"/>
              </a:spcAft>
              <a:buFont typeface="Arial" panose="020B0604020202020204" pitchFamily="34" charset="0"/>
              <a:buNone/>
            </a:pPr>
            <a:r>
              <a:rPr lang="en-US" sz="1400" b="1"/>
              <a:t>External Pressure Effects</a:t>
            </a:r>
          </a:p>
          <a:p>
            <a:pPr marL="0" lvl="1" indent="0">
              <a:lnSpc>
                <a:spcPct val="90000"/>
              </a:lnSpc>
              <a:spcAft>
                <a:spcPts val="600"/>
              </a:spcAft>
              <a:buFont typeface="Arial" panose="020B0604020202020204" pitchFamily="34" charset="0"/>
              <a:buNone/>
            </a:pPr>
            <a:r>
              <a:rPr lang="en-US" sz="1400" dirty="0"/>
              <a:t>Pressure from senior management, regulators, and public narrows leaders' perceived decision-making options.</a:t>
            </a:r>
          </a:p>
          <a:p>
            <a:pPr marL="0" indent="0">
              <a:lnSpc>
                <a:spcPct val="90000"/>
              </a:lnSpc>
              <a:spcBef>
                <a:spcPts val="2500"/>
              </a:spcBef>
              <a:spcAft>
                <a:spcPts val="600"/>
              </a:spcAft>
              <a:buFont typeface="Arial" panose="020B0604020202020204" pitchFamily="34" charset="0"/>
              <a:buNone/>
            </a:pPr>
            <a:r>
              <a:rPr lang="en-US" sz="1400" b="1"/>
              <a:t>Individual Experience of Systemic Issues</a:t>
            </a:r>
          </a:p>
          <a:p>
            <a:pPr marL="0" lvl="1" indent="0">
              <a:lnSpc>
                <a:spcPct val="90000"/>
              </a:lnSpc>
              <a:spcAft>
                <a:spcPts val="600"/>
              </a:spcAft>
              <a:buFont typeface="Arial" panose="020B0604020202020204" pitchFamily="34" charset="0"/>
              <a:buNone/>
            </a:pPr>
            <a:r>
              <a:rPr lang="en-US" sz="1400" dirty="0"/>
              <a:t>Leaders often internalise responsibility for failures caused by systemic constraints, increasing stress and self-criticism.</a:t>
            </a:r>
          </a:p>
          <a:p>
            <a:pPr marL="0" indent="0">
              <a:lnSpc>
                <a:spcPct val="90000"/>
              </a:lnSpc>
              <a:spcBef>
                <a:spcPts val="2500"/>
              </a:spcBef>
              <a:spcAft>
                <a:spcPts val="600"/>
              </a:spcAft>
              <a:buFont typeface="Arial" panose="020B0604020202020204" pitchFamily="34" charset="0"/>
              <a:buNone/>
            </a:pPr>
            <a:r>
              <a:rPr lang="en-US" sz="1400" b="1"/>
              <a:t>Reframing Leadership Challenges</a:t>
            </a:r>
          </a:p>
          <a:p>
            <a:pPr marL="0" lvl="1" indent="0">
              <a:lnSpc>
                <a:spcPct val="90000"/>
              </a:lnSpc>
              <a:spcAft>
                <a:spcPts val="600"/>
              </a:spcAft>
              <a:buFont typeface="Arial" panose="020B0604020202020204" pitchFamily="34" charset="0"/>
              <a:buNone/>
            </a:pPr>
            <a:r>
              <a:rPr lang="en-US" sz="1400" dirty="0"/>
              <a:t>Recognising authority under constraint shifts focus from individual fault to organisational structural issues.</a:t>
            </a:r>
          </a:p>
        </p:txBody>
      </p:sp>
      <p:pic>
        <p:nvPicPr>
          <p:cNvPr id="4" name="Content Placeholder 3" descr="Shot of a businessman holding on to a bunch of cryptocurrency balloons on top of a graph against a white background">
            <a:extLst>
              <a:ext uri="{FF2B5EF4-FFF2-40B4-BE49-F238E27FC236}">
                <a16:creationId xmlns:a16="http://schemas.microsoft.com/office/drawing/2014/main" id="{B2B813B0-1760-4FCB-A207-B1A3CB93F3CA}"/>
              </a:ext>
            </a:extLst>
          </p:cNvPr>
          <p:cNvPicPr>
            <a:picLocks noGrp="1" noChangeAspect="1"/>
          </p:cNvPicPr>
          <p:nvPr>
            <p:ph idx="1"/>
          </p:nvPr>
        </p:nvPicPr>
        <p:blipFill>
          <a:blip r:embed="rId3"/>
          <a:srcRect l="17504" r="-2" b="-2"/>
          <a:stretch>
            <a:fillRect/>
          </a:stretch>
        </p:blipFill>
        <p:spPr>
          <a:xfrm>
            <a:off x="7675658" y="2093976"/>
            <a:ext cx="3941064" cy="4096512"/>
          </a:xfrm>
          <a:prstGeom prst="rect">
            <a:avLst/>
          </a:prstGeom>
        </p:spPr>
      </p:pic>
      <p:pic>
        <p:nvPicPr>
          <p:cNvPr id="6" name="Picture 5" descr="A blue square with white lines&#10;&#10;AI-generated content may be incorrect.">
            <a:extLst>
              <a:ext uri="{FF2B5EF4-FFF2-40B4-BE49-F238E27FC236}">
                <a16:creationId xmlns:a16="http://schemas.microsoft.com/office/drawing/2014/main" id="{B54F0698-623C-E078-3EBA-86C994C113F3}"/>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32635325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24656-5157-70DB-A92A-E1F4B75A510C}"/>
              </a:ext>
            </a:extLst>
          </p:cNvPr>
          <p:cNvSpPr>
            <a:spLocks noGrp="1"/>
          </p:cNvSpPr>
          <p:nvPr>
            <p:ph type="title"/>
          </p:nvPr>
        </p:nvSpPr>
        <p:spPr>
          <a:xfrm>
            <a:off x="7515973" y="1010652"/>
            <a:ext cx="3437576" cy="1366457"/>
          </a:xfrm>
        </p:spPr>
        <p:txBody>
          <a:bodyPr vert="horz" lIns="91440" tIns="45720" rIns="91440" bIns="45720" rtlCol="0" anchor="t">
            <a:normAutofit/>
          </a:bodyPr>
          <a:lstStyle/>
          <a:p>
            <a:r>
              <a:rPr lang="en-US" sz="3100" b="0" kern="1200" spc="-100" baseline="0">
                <a:latin typeface="+mj-lt"/>
                <a:ea typeface="+mj-ea"/>
                <a:cs typeface="+mj-cs"/>
              </a:rPr>
              <a:t>Short-Term Impacts on the Leader</a:t>
            </a:r>
          </a:p>
        </p:txBody>
      </p:sp>
      <p:sp>
        <p:nvSpPr>
          <p:cNvPr id="5" name="TextBox 4">
            <a:extLst>
              <a:ext uri="{FF2B5EF4-FFF2-40B4-BE49-F238E27FC236}">
                <a16:creationId xmlns:a16="http://schemas.microsoft.com/office/drawing/2014/main" id="{67B40E4E-A426-4AD0-90EE-050E2F758966}"/>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515974" y="2377109"/>
            <a:ext cx="3437576" cy="3393239"/>
          </a:xfrm>
          <a:prstGeom prst="rect">
            <a:avLst/>
          </a:prstGeom>
        </p:spPr>
        <p:txBody>
          <a:bodyPr>
            <a:normAutofit/>
          </a:bodyPr>
          <a:lstStyle/>
          <a:p>
            <a:pPr marL="0" indent="0">
              <a:lnSpc>
                <a:spcPct val="90000"/>
              </a:lnSpc>
              <a:spcBef>
                <a:spcPts val="2500"/>
              </a:spcBef>
              <a:spcAft>
                <a:spcPts val="600"/>
              </a:spcAft>
              <a:buFont typeface="+mj-lt"/>
              <a:buNone/>
            </a:pPr>
            <a:r>
              <a:rPr lang="en-GB" sz="700" b="1"/>
              <a:t>Physiological Stress Responses</a:t>
            </a:r>
          </a:p>
          <a:p>
            <a:pPr marL="0" lvl="1" indent="0">
              <a:lnSpc>
                <a:spcPct val="90000"/>
              </a:lnSpc>
              <a:spcBef>
                <a:spcPts val="1000"/>
              </a:spcBef>
              <a:spcAft>
                <a:spcPts val="600"/>
              </a:spcAft>
              <a:buFont typeface="+mj-lt"/>
              <a:buNone/>
            </a:pPr>
            <a:r>
              <a:rPr lang="en-GB" sz="700"/>
              <a:t>Operational decisions trigger adrenaline and cortisol, boosting alertness but reducing impulse control and reflection.</a:t>
            </a:r>
          </a:p>
          <a:p>
            <a:pPr marL="0" indent="0">
              <a:lnSpc>
                <a:spcPct val="90000"/>
              </a:lnSpc>
              <a:spcBef>
                <a:spcPts val="2500"/>
              </a:spcBef>
              <a:spcAft>
                <a:spcPts val="600"/>
              </a:spcAft>
              <a:buFont typeface="+mj-lt"/>
              <a:buNone/>
            </a:pPr>
            <a:r>
              <a:rPr lang="en-GB" sz="700" b="1"/>
              <a:t>Cognitive Narrowing</a:t>
            </a:r>
          </a:p>
          <a:p>
            <a:pPr marL="0" lvl="1" indent="0">
              <a:lnSpc>
                <a:spcPct val="90000"/>
              </a:lnSpc>
              <a:spcBef>
                <a:spcPts val="1000"/>
              </a:spcBef>
              <a:spcAft>
                <a:spcPts val="600"/>
              </a:spcAft>
              <a:buFont typeface="+mj-lt"/>
              <a:buNone/>
            </a:pPr>
            <a:r>
              <a:rPr lang="en-GB" sz="700"/>
              <a:t>Stress causes attention to narrow, leading to tunnel vision and decreased evaluation of alternatives.</a:t>
            </a:r>
          </a:p>
          <a:p>
            <a:pPr marL="0" indent="0">
              <a:lnSpc>
                <a:spcPct val="90000"/>
              </a:lnSpc>
              <a:spcBef>
                <a:spcPts val="2500"/>
              </a:spcBef>
              <a:spcAft>
                <a:spcPts val="600"/>
              </a:spcAft>
              <a:buFont typeface="+mj-lt"/>
              <a:buNone/>
            </a:pPr>
            <a:r>
              <a:rPr lang="en-GB" sz="700" b="1"/>
              <a:t>Emotional Reactivity</a:t>
            </a:r>
          </a:p>
          <a:p>
            <a:pPr marL="0" lvl="1" indent="0">
              <a:lnSpc>
                <a:spcPct val="90000"/>
              </a:lnSpc>
              <a:spcBef>
                <a:spcPts val="1000"/>
              </a:spcBef>
              <a:spcAft>
                <a:spcPts val="600"/>
              </a:spcAft>
              <a:buFont typeface="+mj-lt"/>
              <a:buNone/>
            </a:pPr>
            <a:r>
              <a:rPr lang="en-GB" sz="700"/>
              <a:t>Leaders face anxiety and moral discomfort when decisions conflict with personal or professional values.</a:t>
            </a:r>
          </a:p>
          <a:p>
            <a:pPr marL="0" indent="0">
              <a:lnSpc>
                <a:spcPct val="90000"/>
              </a:lnSpc>
              <a:spcBef>
                <a:spcPts val="2500"/>
              </a:spcBef>
              <a:spcAft>
                <a:spcPts val="600"/>
              </a:spcAft>
              <a:buFont typeface="+mj-lt"/>
              <a:buNone/>
            </a:pPr>
            <a:r>
              <a:rPr lang="en-GB" sz="700" b="1"/>
              <a:t>Impact on Decision Performance</a:t>
            </a:r>
          </a:p>
          <a:p>
            <a:pPr marL="0" lvl="1" indent="0">
              <a:lnSpc>
                <a:spcPct val="90000"/>
              </a:lnSpc>
              <a:spcBef>
                <a:spcPts val="1000"/>
              </a:spcBef>
              <a:spcAft>
                <a:spcPts val="600"/>
              </a:spcAft>
              <a:buFont typeface="+mj-lt"/>
              <a:buNone/>
            </a:pPr>
            <a:r>
              <a:rPr lang="en-GB" sz="700"/>
              <a:t>Short-term stress impacts create feedback loops that can either stabilize or degrade leader performance.</a:t>
            </a:r>
          </a:p>
        </p:txBody>
      </p:sp>
      <p:pic>
        <p:nvPicPr>
          <p:cNvPr id="4" name="Content Placeholder 3" descr="Worried man with sad face on sticky note applied to his forehead">
            <a:extLst>
              <a:ext uri="{FF2B5EF4-FFF2-40B4-BE49-F238E27FC236}">
                <a16:creationId xmlns:a16="http://schemas.microsoft.com/office/drawing/2014/main" id="{5EEEDB2D-5C81-483D-9378-0AFC3640BD29}"/>
              </a:ext>
            </a:extLst>
          </p:cNvPr>
          <p:cNvPicPr>
            <a:picLocks noGrp="1" noChangeAspect="1"/>
          </p:cNvPicPr>
          <p:nvPr>
            <p:ph type="pic" sz="quarter" idx="14"/>
          </p:nvPr>
        </p:nvPicPr>
        <p:blipFill>
          <a:blip r:embed="rId3"/>
          <a:srcRect t="7678" b="8053"/>
          <a:stretch>
            <a:fillRect/>
          </a:stretch>
        </p:blipFill>
        <p:spPr>
          <a:xfrm>
            <a:off x="20" y="10"/>
            <a:ext cx="12191980" cy="6857990"/>
          </a:xfrm>
          <a:noFill/>
        </p:spPr>
      </p:pic>
      <p:pic>
        <p:nvPicPr>
          <p:cNvPr id="6" name="Picture 5" descr="A blue square with white lines&#10;&#10;AI-generated content may be incorrect.">
            <a:extLst>
              <a:ext uri="{FF2B5EF4-FFF2-40B4-BE49-F238E27FC236}">
                <a16:creationId xmlns:a16="http://schemas.microsoft.com/office/drawing/2014/main" id="{BD3F421D-50D6-384F-7359-81EA8B28F67C}"/>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21838351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1115A-123E-A72A-A0EC-B0B0E50BA51B}"/>
              </a:ext>
            </a:extLst>
          </p:cNvPr>
          <p:cNvSpPr>
            <a:spLocks noGrp="1"/>
          </p:cNvSpPr>
          <p:nvPr>
            <p:ph type="title"/>
          </p:nvPr>
        </p:nvSpPr>
        <p:spPr>
          <a:xfrm>
            <a:off x="182879" y="219457"/>
            <a:ext cx="6370321" cy="1008871"/>
          </a:xfrm>
        </p:spPr>
        <p:txBody>
          <a:bodyPr vert="horz" lIns="91440" tIns="45720" rIns="91440" bIns="45720" rtlCol="0" anchor="t">
            <a:normAutofit/>
          </a:bodyPr>
          <a:lstStyle/>
          <a:p>
            <a:r>
              <a:rPr lang="en-US" b="0" kern="1200" spc="-100" baseline="0">
                <a:latin typeface="+mj-lt"/>
                <a:ea typeface="+mj-ea"/>
                <a:cs typeface="+mj-cs"/>
              </a:rPr>
              <a:t>Discretion: When Rules No Longer Fit</a:t>
            </a:r>
          </a:p>
        </p:txBody>
      </p:sp>
      <p:sp>
        <p:nvSpPr>
          <p:cNvPr id="5" name="TextBox 4">
            <a:extLst>
              <a:ext uri="{FF2B5EF4-FFF2-40B4-BE49-F238E27FC236}">
                <a16:creationId xmlns:a16="http://schemas.microsoft.com/office/drawing/2014/main" id="{63CA513E-A074-4551-93D0-841E869BC58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2880" y="984912"/>
            <a:ext cx="6370320" cy="5043490"/>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US" sz="1400" b="1"/>
              <a:t>Discretion in Complex Situations</a:t>
            </a:r>
          </a:p>
          <a:p>
            <a:pPr marL="0" lvl="1" indent="0">
              <a:spcBef>
                <a:spcPts val="1000"/>
              </a:spcBef>
              <a:spcAft>
                <a:spcPts val="600"/>
              </a:spcAft>
              <a:buFont typeface="Arial" panose="020B0604020202020204" pitchFamily="34" charset="0"/>
              <a:buNone/>
            </a:pPr>
            <a:r>
              <a:rPr lang="en-US" sz="1400"/>
              <a:t>Discretion occurs when rules fail to capture operational realities requiring leaders to use judgement.</a:t>
            </a:r>
          </a:p>
          <a:p>
            <a:pPr marL="0" indent="0">
              <a:spcBef>
                <a:spcPts val="2500"/>
              </a:spcBef>
              <a:spcAft>
                <a:spcPts val="600"/>
              </a:spcAft>
              <a:buFont typeface="Arial" panose="020B0604020202020204" pitchFamily="34" charset="0"/>
              <a:buNone/>
            </a:pPr>
            <a:r>
              <a:rPr lang="en-US" sz="1400" b="1"/>
              <a:t>Risk and Responsibility</a:t>
            </a:r>
          </a:p>
          <a:p>
            <a:pPr marL="0" lvl="1" indent="0">
              <a:spcBef>
                <a:spcPts val="1000"/>
              </a:spcBef>
              <a:spcAft>
                <a:spcPts val="600"/>
              </a:spcAft>
              <a:buFont typeface="Arial" panose="020B0604020202020204" pitchFamily="34" charset="0"/>
              <a:buNone/>
            </a:pPr>
            <a:r>
              <a:rPr lang="en-US" sz="1400"/>
              <a:t>Exercising discretion shifts responsibility to individuals, increasing exposure to blame and scrutiny.</a:t>
            </a:r>
          </a:p>
          <a:p>
            <a:pPr marL="0" indent="0">
              <a:spcBef>
                <a:spcPts val="2500"/>
              </a:spcBef>
              <a:spcAft>
                <a:spcPts val="600"/>
              </a:spcAft>
              <a:buFont typeface="Arial" panose="020B0604020202020204" pitchFamily="34" charset="0"/>
              <a:buNone/>
            </a:pPr>
            <a:r>
              <a:rPr lang="en-US" sz="1400" b="1"/>
              <a:t>Leadership Visibility and Demand</a:t>
            </a:r>
          </a:p>
          <a:p>
            <a:pPr marL="0" lvl="1" indent="0">
              <a:spcBef>
                <a:spcPts val="1000"/>
              </a:spcBef>
              <a:spcAft>
                <a:spcPts val="600"/>
              </a:spcAft>
              <a:buFont typeface="Arial" panose="020B0604020202020204" pitchFamily="34" charset="0"/>
              <a:buNone/>
            </a:pPr>
            <a:r>
              <a:rPr lang="en-US" sz="1400"/>
              <a:t>Discretion highlights leadership visibly but also creates psychological challenges and demands.</a:t>
            </a:r>
          </a:p>
          <a:p>
            <a:pPr marL="0" indent="0">
              <a:spcBef>
                <a:spcPts val="2500"/>
              </a:spcBef>
              <a:spcAft>
                <a:spcPts val="600"/>
              </a:spcAft>
              <a:buFont typeface="Arial" panose="020B0604020202020204" pitchFamily="34" charset="0"/>
              <a:buNone/>
            </a:pPr>
            <a:r>
              <a:rPr lang="en-US" sz="1400" b="1"/>
              <a:t>Structural Necessity of Discretion</a:t>
            </a:r>
          </a:p>
          <a:p>
            <a:pPr marL="0" lvl="1" indent="0">
              <a:spcBef>
                <a:spcPts val="1000"/>
              </a:spcBef>
              <a:spcAft>
                <a:spcPts val="600"/>
              </a:spcAft>
              <a:buFont typeface="Arial" panose="020B0604020202020204" pitchFamily="34" charset="0"/>
              <a:buNone/>
            </a:pPr>
            <a:r>
              <a:rPr lang="en-US" sz="1400"/>
              <a:t>Discretion is a structural necessity in leadership, not simply a personal choice or flaw.</a:t>
            </a:r>
          </a:p>
        </p:txBody>
      </p:sp>
      <p:pic>
        <p:nvPicPr>
          <p:cNvPr id="4" name="Content Placeholder 3" descr="Leadership, Organization, Manager, Motion, Business Strategy">
            <a:extLst>
              <a:ext uri="{FF2B5EF4-FFF2-40B4-BE49-F238E27FC236}">
                <a16:creationId xmlns:a16="http://schemas.microsoft.com/office/drawing/2014/main" id="{A1BFB212-E5F3-405E-9646-6C06594C2176}"/>
              </a:ext>
            </a:extLst>
          </p:cNvPr>
          <p:cNvPicPr>
            <a:picLocks noGrp="1" noChangeAspect="1"/>
          </p:cNvPicPr>
          <p:nvPr>
            <p:ph type="pic" sz="quarter" idx="13"/>
          </p:nvPr>
        </p:nvPicPr>
        <p:blipFill>
          <a:blip r:embed="rId3"/>
          <a:srcRect l="16593" r="28726" b="-2"/>
          <a:stretch>
            <a:fillRect/>
          </a:stretch>
        </p:blipFill>
        <p:spPr>
          <a:xfrm>
            <a:off x="7505700" y="266700"/>
            <a:ext cx="4419600" cy="6324600"/>
          </a:xfrm>
        </p:spPr>
      </p:pic>
      <p:pic>
        <p:nvPicPr>
          <p:cNvPr id="6" name="Picture 5" descr="A blue square with white lines&#10;&#10;AI-generated content may be incorrect.">
            <a:extLst>
              <a:ext uri="{FF2B5EF4-FFF2-40B4-BE49-F238E27FC236}">
                <a16:creationId xmlns:a16="http://schemas.microsoft.com/office/drawing/2014/main" id="{A669A723-587A-9EAC-AEBF-9B1BE57D65B5}"/>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37079647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D743E-B5C6-0C1F-E16B-8D0B0166D180}"/>
              </a:ext>
            </a:extLst>
          </p:cNvPr>
          <p:cNvSpPr>
            <a:spLocks noGrp="1"/>
          </p:cNvSpPr>
          <p:nvPr>
            <p:ph type="title"/>
          </p:nvPr>
        </p:nvSpPr>
        <p:spPr>
          <a:xfrm>
            <a:off x="182879" y="219457"/>
            <a:ext cx="6370321" cy="1008871"/>
          </a:xfrm>
        </p:spPr>
        <p:txBody>
          <a:bodyPr vert="horz" lIns="91440" tIns="45720" rIns="91440" bIns="45720" rtlCol="0" anchor="t">
            <a:normAutofit/>
          </a:bodyPr>
          <a:lstStyle/>
          <a:p>
            <a:r>
              <a:rPr lang="en-US" b="0" kern="1200" spc="-100" baseline="0">
                <a:latin typeface="+mj-lt"/>
                <a:ea typeface="+mj-ea"/>
                <a:cs typeface="+mj-cs"/>
              </a:rPr>
              <a:t>Immediate Impacts of Discretion</a:t>
            </a:r>
          </a:p>
        </p:txBody>
      </p:sp>
      <p:sp>
        <p:nvSpPr>
          <p:cNvPr id="5" name="TextBox 4">
            <a:extLst>
              <a:ext uri="{FF2B5EF4-FFF2-40B4-BE49-F238E27FC236}">
                <a16:creationId xmlns:a16="http://schemas.microsoft.com/office/drawing/2014/main" id="{192F6B49-0876-4939-BDAB-52C556B08E28}"/>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2880" y="900246"/>
            <a:ext cx="6370320" cy="5043490"/>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US" sz="1400" b="1"/>
              <a:t>Physical Reactions</a:t>
            </a:r>
          </a:p>
          <a:p>
            <a:pPr marL="0" lvl="1" indent="0">
              <a:spcBef>
                <a:spcPts val="1000"/>
              </a:spcBef>
              <a:spcAft>
                <a:spcPts val="600"/>
              </a:spcAft>
              <a:buFont typeface="Arial" panose="020B0604020202020204" pitchFamily="34" charset="0"/>
              <a:buNone/>
            </a:pPr>
            <a:r>
              <a:rPr lang="en-US" sz="1400"/>
              <a:t>Leaders often experience fatigue and elevated heart rates immediately after discretionary decisions, indicating physical arousal.</a:t>
            </a:r>
          </a:p>
          <a:p>
            <a:pPr marL="0" indent="0">
              <a:spcBef>
                <a:spcPts val="2500"/>
              </a:spcBef>
              <a:spcAft>
                <a:spcPts val="600"/>
              </a:spcAft>
              <a:buFont typeface="Arial" panose="020B0604020202020204" pitchFamily="34" charset="0"/>
              <a:buNone/>
            </a:pPr>
            <a:r>
              <a:rPr lang="en-US" sz="1400" b="1"/>
              <a:t>Cognitive Strain</a:t>
            </a:r>
          </a:p>
          <a:p>
            <a:pPr marL="0" lvl="1" indent="0">
              <a:spcBef>
                <a:spcPts val="1000"/>
              </a:spcBef>
              <a:spcAft>
                <a:spcPts val="600"/>
              </a:spcAft>
              <a:buFont typeface="Arial" panose="020B0604020202020204" pitchFamily="34" charset="0"/>
              <a:buNone/>
            </a:pPr>
            <a:r>
              <a:rPr lang="en-US" sz="1400"/>
              <a:t>Decision-making can reduce leaders' capacity for complex reasoning due to mental strain and cognitive overload.</a:t>
            </a:r>
          </a:p>
          <a:p>
            <a:pPr marL="0" indent="0">
              <a:spcBef>
                <a:spcPts val="2500"/>
              </a:spcBef>
              <a:spcAft>
                <a:spcPts val="600"/>
              </a:spcAft>
              <a:buFont typeface="Arial" panose="020B0604020202020204" pitchFamily="34" charset="0"/>
              <a:buNone/>
            </a:pPr>
            <a:r>
              <a:rPr lang="en-US" sz="1400" b="1"/>
              <a:t>Emotional Isolation</a:t>
            </a:r>
          </a:p>
          <a:p>
            <a:pPr marL="0" lvl="1" indent="0">
              <a:spcBef>
                <a:spcPts val="1000"/>
              </a:spcBef>
              <a:spcAft>
                <a:spcPts val="600"/>
              </a:spcAft>
              <a:buFont typeface="Arial" panose="020B0604020202020204" pitchFamily="34" charset="0"/>
              <a:buNone/>
            </a:pPr>
            <a:r>
              <a:rPr lang="en-US" sz="1400"/>
              <a:t>Leaders may feel emotionally isolated, especially when bearing sole responsibility for tough decisions.</a:t>
            </a:r>
          </a:p>
          <a:p>
            <a:pPr marL="0" indent="0">
              <a:spcBef>
                <a:spcPts val="2500"/>
              </a:spcBef>
              <a:spcAft>
                <a:spcPts val="600"/>
              </a:spcAft>
              <a:buFont typeface="Arial" panose="020B0604020202020204" pitchFamily="34" charset="0"/>
              <a:buNone/>
            </a:pPr>
            <a:r>
              <a:rPr lang="en-US" sz="1400" b="1"/>
              <a:t>Invisible Impact</a:t>
            </a:r>
          </a:p>
          <a:p>
            <a:pPr marL="0" lvl="1" indent="0">
              <a:spcBef>
                <a:spcPts val="1000"/>
              </a:spcBef>
              <a:spcAft>
                <a:spcPts val="600"/>
              </a:spcAft>
              <a:buFont typeface="Arial" panose="020B0604020202020204" pitchFamily="34" charset="0"/>
              <a:buNone/>
            </a:pPr>
            <a:r>
              <a:rPr lang="en-US" sz="1400"/>
              <a:t>These immediate impacts are often invisible to others but seriously affect wellbeing and leadership performance.</a:t>
            </a:r>
          </a:p>
        </p:txBody>
      </p:sp>
      <p:pic>
        <p:nvPicPr>
          <p:cNvPr id="4" name="Content Placeholder 3" descr="Businessman feels tired and exhausted after working many hours">
            <a:extLst>
              <a:ext uri="{FF2B5EF4-FFF2-40B4-BE49-F238E27FC236}">
                <a16:creationId xmlns:a16="http://schemas.microsoft.com/office/drawing/2014/main" id="{1006EC29-42D7-4C1E-A342-AB18390EAE1D}"/>
              </a:ext>
            </a:extLst>
          </p:cNvPr>
          <p:cNvPicPr>
            <a:picLocks noGrp="1" noChangeAspect="1"/>
          </p:cNvPicPr>
          <p:nvPr>
            <p:ph type="pic" sz="quarter" idx="13"/>
          </p:nvPr>
        </p:nvPicPr>
        <p:blipFill>
          <a:blip r:embed="rId3"/>
          <a:srcRect l="26058" r="27298" b="2"/>
          <a:stretch>
            <a:fillRect/>
          </a:stretch>
        </p:blipFill>
        <p:spPr>
          <a:xfrm>
            <a:off x="7505700" y="266700"/>
            <a:ext cx="4419600" cy="6324600"/>
          </a:xfrm>
        </p:spPr>
      </p:pic>
      <p:pic>
        <p:nvPicPr>
          <p:cNvPr id="6" name="Picture 5" descr="A blue square with white lines&#10;&#10;AI-generated content may be incorrect.">
            <a:extLst>
              <a:ext uri="{FF2B5EF4-FFF2-40B4-BE49-F238E27FC236}">
                <a16:creationId xmlns:a16="http://schemas.microsoft.com/office/drawing/2014/main" id="{335EE56B-0A74-E682-11EA-C5592D355406}"/>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38001363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3470D-A89A-1174-6828-B522991A43A9}"/>
              </a:ext>
            </a:extLst>
          </p:cNvPr>
          <p:cNvSpPr>
            <a:spLocks noGrp="1"/>
          </p:cNvSpPr>
          <p:nvPr>
            <p:ph type="title"/>
          </p:nvPr>
        </p:nvSpPr>
        <p:spPr>
          <a:xfrm>
            <a:off x="182879" y="219457"/>
            <a:ext cx="6370321" cy="1008871"/>
          </a:xfrm>
        </p:spPr>
        <p:txBody>
          <a:bodyPr vert="horz" lIns="91440" tIns="45720" rIns="91440" bIns="45720" rtlCol="0" anchor="t">
            <a:normAutofit/>
          </a:bodyPr>
          <a:lstStyle/>
          <a:p>
            <a:r>
              <a:rPr lang="en-US" b="0" kern="1200" spc="-100" baseline="0">
                <a:latin typeface="+mj-lt"/>
                <a:ea typeface="+mj-ea"/>
                <a:cs typeface="+mj-cs"/>
              </a:rPr>
              <a:t>The Burden of Discretion</a:t>
            </a:r>
          </a:p>
        </p:txBody>
      </p:sp>
      <p:sp>
        <p:nvSpPr>
          <p:cNvPr id="5" name="TextBox 4">
            <a:extLst>
              <a:ext uri="{FF2B5EF4-FFF2-40B4-BE49-F238E27FC236}">
                <a16:creationId xmlns:a16="http://schemas.microsoft.com/office/drawing/2014/main" id="{B7E34D6E-9533-4968-BB5B-559E89905962}"/>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2880" y="794412"/>
            <a:ext cx="6370320" cy="5043490"/>
          </a:xfrm>
          <a:prstGeom prst="rect">
            <a:avLst/>
          </a:prstGeom>
        </p:spPr>
        <p:txBody>
          <a:bodyPr lIns="91440" tIns="45720" rIns="91440" bIns="45720" anchor="t">
            <a:normAutofit/>
          </a:bodyPr>
          <a:lstStyle/>
          <a:p>
            <a:pPr marL="0" indent="0">
              <a:spcBef>
                <a:spcPts val="2500"/>
              </a:spcBef>
              <a:spcAft>
                <a:spcPts val="600"/>
              </a:spcAft>
              <a:buFont typeface="Arial" panose="020B0604020202020204" pitchFamily="34" charset="0"/>
              <a:buNone/>
            </a:pPr>
            <a:r>
              <a:rPr lang="en-US" sz="1400" b="1"/>
              <a:t>Personal Accountability Risk</a:t>
            </a:r>
          </a:p>
          <a:p>
            <a:pPr marL="0" lvl="1" indent="0">
              <a:spcBef>
                <a:spcPts val="1000"/>
              </a:spcBef>
              <a:spcAft>
                <a:spcPts val="600"/>
              </a:spcAft>
              <a:buFont typeface="Arial" panose="020B0604020202020204" pitchFamily="34" charset="0"/>
              <a:buNone/>
            </a:pPr>
            <a:r>
              <a:rPr lang="en-US" sz="1400"/>
              <a:t>Leaders acting beyond guidance face personal exposure and accountability for negative outcomes.</a:t>
            </a:r>
          </a:p>
          <a:p>
            <a:pPr marL="0" indent="0">
              <a:spcBef>
                <a:spcPts val="2500"/>
              </a:spcBef>
              <a:spcAft>
                <a:spcPts val="600"/>
              </a:spcAft>
              <a:buFont typeface="Arial" panose="020B0604020202020204" pitchFamily="34" charset="0"/>
              <a:buNone/>
            </a:pPr>
            <a:r>
              <a:rPr lang="en-US" sz="1400" b="1"/>
              <a:t>Conservative Decision-Making</a:t>
            </a:r>
          </a:p>
          <a:p>
            <a:pPr marL="0" lvl="1" indent="0">
              <a:spcBef>
                <a:spcPts val="1000"/>
              </a:spcBef>
              <a:spcAft>
                <a:spcPts val="600"/>
              </a:spcAft>
              <a:buFont typeface="Arial" panose="020B0604020202020204" pitchFamily="34" charset="0"/>
              <a:buNone/>
            </a:pPr>
            <a:r>
              <a:rPr lang="en-US" sz="1400"/>
              <a:t>The burden promotes cautious, rule-bound behavior and reluctance to take necessary action.</a:t>
            </a:r>
          </a:p>
          <a:p>
            <a:pPr marL="0" indent="0">
              <a:spcBef>
                <a:spcPts val="2500"/>
              </a:spcBef>
              <a:spcAft>
                <a:spcPts val="600"/>
              </a:spcAft>
              <a:buFont typeface="Arial" panose="020B0604020202020204" pitchFamily="34" charset="0"/>
              <a:buNone/>
            </a:pPr>
            <a:r>
              <a:rPr lang="en-US" sz="1400" b="1"/>
              <a:t>Emotional Toll</a:t>
            </a:r>
          </a:p>
          <a:p>
            <a:pPr marL="0" lvl="1" indent="0">
              <a:spcBef>
                <a:spcPts val="1000"/>
              </a:spcBef>
              <a:spcAft>
                <a:spcPts val="600"/>
              </a:spcAft>
              <a:buFont typeface="Arial" panose="020B0604020202020204" pitchFamily="34" charset="0"/>
              <a:buNone/>
            </a:pPr>
            <a:r>
              <a:rPr lang="en-US" sz="1400"/>
              <a:t>Leaders experience anxiety and fear of future scrutiny and retrospective judgement.</a:t>
            </a:r>
          </a:p>
          <a:p>
            <a:pPr marL="0" indent="0">
              <a:spcBef>
                <a:spcPts val="2500"/>
              </a:spcBef>
              <a:spcAft>
                <a:spcPts val="600"/>
              </a:spcAft>
              <a:buFont typeface="Arial" panose="020B0604020202020204" pitchFamily="34" charset="0"/>
              <a:buNone/>
            </a:pPr>
            <a:r>
              <a:rPr lang="en-US" sz="1400" b="1"/>
              <a:t>Burnout and Disengagement</a:t>
            </a:r>
          </a:p>
          <a:p>
            <a:pPr marL="0" lvl="1" indent="0">
              <a:spcBef>
                <a:spcPts val="1000"/>
              </a:spcBef>
              <a:spcAft>
                <a:spcPts val="600"/>
              </a:spcAft>
              <a:buFont typeface="Arial" panose="020B0604020202020204" pitchFamily="34" charset="0"/>
              <a:buNone/>
            </a:pPr>
            <a:r>
              <a:rPr lang="en-US" sz="1400" dirty="0"/>
              <a:t>Repeated discretionary decisions can lead to burnout, especially in blame-focused organisations.</a:t>
            </a:r>
          </a:p>
        </p:txBody>
      </p:sp>
      <p:pic>
        <p:nvPicPr>
          <p:cNvPr id="4" name="Content Placeholder 3" descr="scale with weights in miniature - justice scale">
            <a:extLst>
              <a:ext uri="{FF2B5EF4-FFF2-40B4-BE49-F238E27FC236}">
                <a16:creationId xmlns:a16="http://schemas.microsoft.com/office/drawing/2014/main" id="{05EA7A3A-77A9-4126-AC2D-9DA1B253E085}"/>
              </a:ext>
            </a:extLst>
          </p:cNvPr>
          <p:cNvPicPr>
            <a:picLocks noGrp="1" noChangeAspect="1"/>
          </p:cNvPicPr>
          <p:nvPr>
            <p:ph type="pic" sz="quarter" idx="13"/>
          </p:nvPr>
        </p:nvPicPr>
        <p:blipFill>
          <a:blip r:embed="rId3"/>
          <a:srcRect l="43279" r="10077" b="2"/>
          <a:stretch>
            <a:fillRect/>
          </a:stretch>
        </p:blipFill>
        <p:spPr>
          <a:xfrm>
            <a:off x="7505700" y="266700"/>
            <a:ext cx="4419600" cy="6324600"/>
          </a:xfrm>
        </p:spPr>
      </p:pic>
      <p:pic>
        <p:nvPicPr>
          <p:cNvPr id="6" name="Picture 5" descr="A blue square with white lines&#10;&#10;AI-generated content may be incorrect.">
            <a:extLst>
              <a:ext uri="{FF2B5EF4-FFF2-40B4-BE49-F238E27FC236}">
                <a16:creationId xmlns:a16="http://schemas.microsoft.com/office/drawing/2014/main" id="{28F21CE7-6A89-BF5D-4855-B94EDB4D008C}"/>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192429116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2D500-16FC-DA78-CD87-6194D05A4305}"/>
              </a:ext>
            </a:extLst>
          </p:cNvPr>
          <p:cNvSpPr>
            <a:spLocks noGrp="1"/>
          </p:cNvSpPr>
          <p:nvPr>
            <p:ph type="title"/>
          </p:nvPr>
        </p:nvSpPr>
        <p:spPr>
          <a:xfrm>
            <a:off x="178704" y="1255280"/>
            <a:ext cx="3363393" cy="916721"/>
          </a:xfrm>
        </p:spPr>
        <p:txBody>
          <a:bodyPr vert="horz" lIns="91440" tIns="45720" rIns="91440" bIns="45720" rtlCol="0" anchor="t">
            <a:normAutofit/>
          </a:bodyPr>
          <a:lstStyle/>
          <a:p>
            <a:r>
              <a:rPr lang="en-US" b="0" kern="1200" spc="-100" baseline="0">
                <a:latin typeface="+mj-lt"/>
                <a:ea typeface="+mj-ea"/>
                <a:cs typeface="+mj-cs"/>
              </a:rPr>
              <a:t>Risk in Operational Leadership</a:t>
            </a:r>
          </a:p>
        </p:txBody>
      </p:sp>
      <p:sp>
        <p:nvSpPr>
          <p:cNvPr id="5" name="TextBox 4">
            <a:extLst>
              <a:ext uri="{FF2B5EF4-FFF2-40B4-BE49-F238E27FC236}">
                <a16:creationId xmlns:a16="http://schemas.microsoft.com/office/drawing/2014/main" id="{A8B28162-62AB-424F-A58F-3A5B41512588}"/>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78704" y="2563586"/>
            <a:ext cx="3363393" cy="3708232"/>
          </a:xfrm>
          <a:prstGeom prst="rect">
            <a:avLst/>
          </a:prstGeom>
        </p:spPr>
        <p:txBody>
          <a:bodyPr>
            <a:normAutofit/>
          </a:bodyPr>
          <a:lstStyle/>
          <a:p>
            <a:pPr marL="0" indent="0">
              <a:lnSpc>
                <a:spcPct val="90000"/>
              </a:lnSpc>
              <a:spcBef>
                <a:spcPts val="2500"/>
              </a:spcBef>
              <a:spcAft>
                <a:spcPts val="600"/>
              </a:spcAft>
              <a:buNone/>
            </a:pPr>
            <a:r>
              <a:rPr lang="en-US" sz="1300" b="1"/>
              <a:t>Inherent Decision Risks</a:t>
            </a:r>
          </a:p>
          <a:p>
            <a:pPr marL="0" lvl="1" indent="0">
              <a:lnSpc>
                <a:spcPct val="90000"/>
              </a:lnSpc>
              <a:spcBef>
                <a:spcPts val="1000"/>
              </a:spcBef>
              <a:spcAft>
                <a:spcPts val="600"/>
              </a:spcAft>
              <a:buNone/>
            </a:pPr>
            <a:r>
              <a:rPr lang="en-US" sz="1300"/>
              <a:t>Operational leaders face risks with no clear right or wrong choice, often balancing competing harms.</a:t>
            </a:r>
          </a:p>
          <a:p>
            <a:pPr marL="0" indent="0">
              <a:lnSpc>
                <a:spcPct val="90000"/>
              </a:lnSpc>
              <a:spcBef>
                <a:spcPts val="2500"/>
              </a:spcBef>
              <a:spcAft>
                <a:spcPts val="600"/>
              </a:spcAft>
              <a:buNone/>
            </a:pPr>
            <a:r>
              <a:rPr lang="en-US" sz="1300" b="1"/>
              <a:t>Risk of Inaction</a:t>
            </a:r>
          </a:p>
          <a:p>
            <a:pPr marL="0" lvl="1" indent="0">
              <a:lnSpc>
                <a:spcPct val="90000"/>
              </a:lnSpc>
              <a:spcBef>
                <a:spcPts val="1000"/>
              </a:spcBef>
              <a:spcAft>
                <a:spcPts val="600"/>
              </a:spcAft>
              <a:buNone/>
            </a:pPr>
            <a:r>
              <a:rPr lang="en-US" sz="1300"/>
              <a:t>Failure to act can itself be risky, especially in fast-moving or safety-critical situations.</a:t>
            </a:r>
          </a:p>
          <a:p>
            <a:pPr marL="0" indent="0">
              <a:lnSpc>
                <a:spcPct val="90000"/>
              </a:lnSpc>
              <a:spcBef>
                <a:spcPts val="2500"/>
              </a:spcBef>
              <a:spcAft>
                <a:spcPts val="600"/>
              </a:spcAft>
              <a:buNone/>
            </a:pPr>
            <a:r>
              <a:rPr lang="en-US" sz="1300" b="1"/>
              <a:t>Ethical Complexity</a:t>
            </a:r>
          </a:p>
          <a:p>
            <a:pPr marL="0" lvl="1" indent="0">
              <a:lnSpc>
                <a:spcPct val="90000"/>
              </a:lnSpc>
              <a:spcBef>
                <a:spcPts val="1000"/>
              </a:spcBef>
              <a:spcAft>
                <a:spcPts val="600"/>
              </a:spcAft>
              <a:buNone/>
            </a:pPr>
            <a:r>
              <a:rPr lang="en-US" sz="1300"/>
              <a:t>Leaders must navigate ethical dilemmas while accepting uncertainty and potential criticism.</a:t>
            </a:r>
          </a:p>
        </p:txBody>
      </p:sp>
      <p:pic>
        <p:nvPicPr>
          <p:cNvPr id="4" name="Content Placeholder 3" descr="Concept photography with game pawns.">
            <a:extLst>
              <a:ext uri="{FF2B5EF4-FFF2-40B4-BE49-F238E27FC236}">
                <a16:creationId xmlns:a16="http://schemas.microsoft.com/office/drawing/2014/main" id="{63D0E476-AA1A-49A5-87FA-F344519D2808}"/>
              </a:ext>
            </a:extLst>
          </p:cNvPr>
          <p:cNvPicPr>
            <a:picLocks noGrp="1" noChangeAspect="1"/>
          </p:cNvPicPr>
          <p:nvPr>
            <p:ph idx="1"/>
          </p:nvPr>
        </p:nvPicPr>
        <p:blipFill>
          <a:blip r:embed="rId3"/>
          <a:stretch>
            <a:fillRect/>
          </a:stretch>
        </p:blipFill>
        <p:spPr>
          <a:xfrm>
            <a:off x="4914900" y="1029749"/>
            <a:ext cx="6688836" cy="4464798"/>
          </a:xfrm>
        </p:spPr>
      </p:pic>
      <p:pic>
        <p:nvPicPr>
          <p:cNvPr id="6" name="Picture 5" descr="A blue square with white lines&#10;&#10;AI-generated content may be incorrect.">
            <a:extLst>
              <a:ext uri="{FF2B5EF4-FFF2-40B4-BE49-F238E27FC236}">
                <a16:creationId xmlns:a16="http://schemas.microsoft.com/office/drawing/2014/main" id="{988B1ED7-3625-193B-0428-8303B7C543E9}"/>
              </a:ext>
            </a:extLst>
          </p:cNvPr>
          <p:cNvPicPr>
            <a:picLocks noChangeAspect="1"/>
          </p:cNvPicPr>
          <p:nvPr/>
        </p:nvPicPr>
        <p:blipFill>
          <a:blip r:embed="rId4"/>
          <a:stretch>
            <a:fillRect/>
          </a:stretch>
        </p:blipFill>
        <p:spPr>
          <a:xfrm>
            <a:off x="2809" y="164"/>
            <a:ext cx="12186382" cy="1097084"/>
          </a:xfrm>
          <a:prstGeom prst="rect">
            <a:avLst/>
          </a:prstGeom>
        </p:spPr>
      </p:pic>
    </p:spTree>
    <p:extLst>
      <p:ext uri="{BB962C8B-B14F-4D97-AF65-F5344CB8AC3E}">
        <p14:creationId xmlns:p14="http://schemas.microsoft.com/office/powerpoint/2010/main" val="9985442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C18FA-23B3-1B09-57C2-4394C12A18A6}"/>
              </a:ext>
            </a:extLst>
          </p:cNvPr>
          <p:cNvSpPr>
            <a:spLocks noGrp="1"/>
          </p:cNvSpPr>
          <p:nvPr>
            <p:ph type="title"/>
          </p:nvPr>
        </p:nvSpPr>
        <p:spPr>
          <a:xfrm>
            <a:off x="178704" y="1212946"/>
            <a:ext cx="3363393" cy="1234221"/>
          </a:xfrm>
        </p:spPr>
        <p:txBody>
          <a:bodyPr vert="horz" lIns="91440" tIns="45720" rIns="91440" bIns="45720" rtlCol="0" anchor="t">
            <a:normAutofit fontScale="90000"/>
          </a:bodyPr>
          <a:lstStyle/>
          <a:p>
            <a:r>
              <a:rPr lang="en-US" b="0" kern="1200" spc="-100" baseline="0">
                <a:latin typeface="+mj-lt"/>
                <a:ea typeface="+mj-ea"/>
                <a:cs typeface="+mj-cs"/>
              </a:rPr>
              <a:t>Risk Ownership Versus Risk Management</a:t>
            </a:r>
          </a:p>
        </p:txBody>
      </p:sp>
      <p:sp>
        <p:nvSpPr>
          <p:cNvPr id="5" name="TextBox 4">
            <a:extLst>
              <a:ext uri="{FF2B5EF4-FFF2-40B4-BE49-F238E27FC236}">
                <a16:creationId xmlns:a16="http://schemas.microsoft.com/office/drawing/2014/main" id="{9BC84FC6-58F2-49BC-BFE7-EE748B5D8A44}"/>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78704" y="2563586"/>
            <a:ext cx="3363393" cy="3708232"/>
          </a:xfrm>
          <a:prstGeom prst="rect">
            <a:avLst/>
          </a:prstGeom>
        </p:spPr>
        <p:txBody>
          <a:bodyPr lIns="91440" tIns="45720" rIns="91440" bIns="45720" anchor="t">
            <a:normAutofit/>
          </a:bodyPr>
          <a:lstStyle/>
          <a:p>
            <a:pPr marL="0" indent="0">
              <a:lnSpc>
                <a:spcPct val="90000"/>
              </a:lnSpc>
              <a:spcBef>
                <a:spcPts val="2500"/>
              </a:spcBef>
              <a:spcAft>
                <a:spcPts val="600"/>
              </a:spcAft>
              <a:buNone/>
            </a:pPr>
            <a:r>
              <a:rPr lang="en-US" sz="1200" b="1"/>
              <a:t>Risk Management Process</a:t>
            </a:r>
          </a:p>
          <a:p>
            <a:pPr marL="0" lvl="1" indent="0">
              <a:lnSpc>
                <a:spcPct val="90000"/>
              </a:lnSpc>
              <a:spcBef>
                <a:spcPts val="1000"/>
              </a:spcBef>
              <a:spcAft>
                <a:spcPts val="600"/>
              </a:spcAft>
              <a:buNone/>
            </a:pPr>
            <a:r>
              <a:rPr lang="en-US" sz="1200"/>
              <a:t>Risk management involves assessments, controls, and strategies to mitigate potential hazards in business operations.</a:t>
            </a:r>
          </a:p>
          <a:p>
            <a:pPr marL="0" indent="0">
              <a:lnSpc>
                <a:spcPct val="90000"/>
              </a:lnSpc>
              <a:spcBef>
                <a:spcPts val="2500"/>
              </a:spcBef>
              <a:spcAft>
                <a:spcPts val="600"/>
              </a:spcAft>
              <a:buNone/>
            </a:pPr>
            <a:r>
              <a:rPr lang="en-US" sz="1200" b="1"/>
              <a:t>Risk Ownership Accountability</a:t>
            </a:r>
          </a:p>
          <a:p>
            <a:pPr marL="0" lvl="1" indent="0">
              <a:lnSpc>
                <a:spcPct val="90000"/>
              </a:lnSpc>
              <a:spcBef>
                <a:spcPts val="1000"/>
              </a:spcBef>
              <a:spcAft>
                <a:spcPts val="600"/>
              </a:spcAft>
              <a:buNone/>
            </a:pPr>
            <a:r>
              <a:rPr lang="en-US" sz="1200" dirty="0"/>
              <a:t>Risk ownership defines who is responsible for consequences when risk management strategies fail, emphasising personal accountability.</a:t>
            </a:r>
          </a:p>
          <a:p>
            <a:pPr marL="0" indent="0">
              <a:lnSpc>
                <a:spcPct val="90000"/>
              </a:lnSpc>
              <a:spcBef>
                <a:spcPts val="2500"/>
              </a:spcBef>
              <a:spcAft>
                <a:spcPts val="600"/>
              </a:spcAft>
              <a:buNone/>
            </a:pPr>
            <a:r>
              <a:rPr lang="en-US" sz="1200" b="1"/>
              <a:t>Operational Leadership Burden</a:t>
            </a:r>
          </a:p>
          <a:p>
            <a:pPr marL="0" lvl="1" indent="0">
              <a:lnSpc>
                <a:spcPct val="90000"/>
              </a:lnSpc>
              <a:spcBef>
                <a:spcPts val="1000"/>
              </a:spcBef>
              <a:spcAft>
                <a:spcPts val="600"/>
              </a:spcAft>
              <a:buNone/>
            </a:pPr>
            <a:r>
              <a:rPr lang="en-US" sz="1200"/>
              <a:t>Operational leaders inherit risks and bear emotional pressure due to accountability for outcomes beyond compliance tasks.</a:t>
            </a:r>
          </a:p>
        </p:txBody>
      </p:sp>
      <p:pic>
        <p:nvPicPr>
          <p:cNvPr id="4" name="Content Placeholder 3" descr="Risk Concept , Hand with alphabet blocks on wooden table">
            <a:extLst>
              <a:ext uri="{FF2B5EF4-FFF2-40B4-BE49-F238E27FC236}">
                <a16:creationId xmlns:a16="http://schemas.microsoft.com/office/drawing/2014/main" id="{CE30F8F3-E14D-4AAF-8FFA-6E8A8C1C6B71}"/>
              </a:ext>
            </a:extLst>
          </p:cNvPr>
          <p:cNvPicPr>
            <a:picLocks noGrp="1" noChangeAspect="1"/>
          </p:cNvPicPr>
          <p:nvPr>
            <p:ph idx="1"/>
          </p:nvPr>
        </p:nvPicPr>
        <p:blipFill>
          <a:blip r:embed="rId3"/>
          <a:srcRect l="3910" r="22754" b="1"/>
          <a:stretch>
            <a:fillRect/>
          </a:stretch>
        </p:blipFill>
        <p:spPr>
          <a:xfrm>
            <a:off x="4914900" y="218114"/>
            <a:ext cx="6688836" cy="6088068"/>
          </a:xfrm>
        </p:spPr>
      </p:pic>
      <p:pic>
        <p:nvPicPr>
          <p:cNvPr id="6" name="Picture 5" descr="A blue square with white lines&#10;&#10;AI-generated content may be incorrect.">
            <a:extLst>
              <a:ext uri="{FF2B5EF4-FFF2-40B4-BE49-F238E27FC236}">
                <a16:creationId xmlns:a16="http://schemas.microsoft.com/office/drawing/2014/main" id="{07356703-11BE-6827-E1D8-A4C707BA13D8}"/>
              </a:ext>
            </a:extLst>
          </p:cNvPr>
          <p:cNvPicPr>
            <a:picLocks noChangeAspect="1"/>
          </p:cNvPicPr>
          <p:nvPr/>
        </p:nvPicPr>
        <p:blipFill>
          <a:blip r:embed="rId4"/>
          <a:stretch>
            <a:fillRect/>
          </a:stretch>
        </p:blipFill>
        <p:spPr>
          <a:xfrm>
            <a:off x="2809" y="164"/>
            <a:ext cx="12186382" cy="1097084"/>
          </a:xfrm>
          <a:prstGeom prst="rect">
            <a:avLst/>
          </a:prstGeom>
        </p:spPr>
      </p:pic>
    </p:spTree>
    <p:extLst>
      <p:ext uri="{BB962C8B-B14F-4D97-AF65-F5344CB8AC3E}">
        <p14:creationId xmlns:p14="http://schemas.microsoft.com/office/powerpoint/2010/main" val="29183362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27020-8CAA-C071-6AE9-82579EA980F5}"/>
              </a:ext>
            </a:extLst>
          </p:cNvPr>
          <p:cNvSpPr>
            <a:spLocks noGrp="1"/>
          </p:cNvSpPr>
          <p:nvPr>
            <p:ph type="title"/>
          </p:nvPr>
        </p:nvSpPr>
        <p:spPr>
          <a:xfrm>
            <a:off x="185878" y="216452"/>
            <a:ext cx="3381587" cy="2213524"/>
          </a:xfrm>
        </p:spPr>
        <p:txBody>
          <a:bodyPr vert="horz" lIns="91440" tIns="45720" rIns="91440" bIns="45720" rtlCol="0" anchor="t">
            <a:normAutofit/>
          </a:bodyPr>
          <a:lstStyle/>
          <a:p>
            <a:r>
              <a:rPr lang="en-US" b="0" kern="1200" spc="-100" baseline="0">
                <a:latin typeface="+mj-lt"/>
                <a:ea typeface="+mj-ea"/>
                <a:cs typeface="+mj-cs"/>
              </a:rPr>
              <a:t>Medium-Term Impacts on Leaders</a:t>
            </a:r>
          </a:p>
        </p:txBody>
      </p:sp>
      <p:sp>
        <p:nvSpPr>
          <p:cNvPr id="5" name="TextBox 4">
            <a:extLst>
              <a:ext uri="{FF2B5EF4-FFF2-40B4-BE49-F238E27FC236}">
                <a16:creationId xmlns:a16="http://schemas.microsoft.com/office/drawing/2014/main" id="{6F781B18-CD11-469B-91BF-FE8676BEA9D4}"/>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736574" y="221665"/>
            <a:ext cx="9188726" cy="2208697"/>
          </a:xfrm>
          <a:prstGeom prst="rect">
            <a:avLst/>
          </a:prstGeom>
        </p:spPr>
        <p:txBody>
          <a:bodyPr lIns="91440" tIns="45720" rIns="91440" bIns="45720" anchor="t">
            <a:noAutofit/>
          </a:bodyPr>
          <a:lstStyle/>
          <a:p>
            <a:pPr marL="0" indent="0">
              <a:lnSpc>
                <a:spcPct val="90000"/>
              </a:lnSpc>
              <a:spcBef>
                <a:spcPts val="2500"/>
              </a:spcBef>
              <a:spcAft>
                <a:spcPts val="600"/>
              </a:spcAft>
              <a:buFont typeface="Arial" panose="020B0604020202020204" pitchFamily="34" charset="0"/>
              <a:buNone/>
            </a:pPr>
            <a:r>
              <a:rPr lang="en-US" sz="1400" b="1"/>
              <a:t>Physical Effects of Stress</a:t>
            </a:r>
          </a:p>
          <a:p>
            <a:pPr marL="0" lvl="1" indent="0">
              <a:lnSpc>
                <a:spcPct val="90000"/>
              </a:lnSpc>
              <a:spcBef>
                <a:spcPts val="1000"/>
              </a:spcBef>
              <a:spcAft>
                <a:spcPts val="600"/>
              </a:spcAft>
              <a:buFont typeface="Arial" panose="020B0604020202020204" pitchFamily="34" charset="0"/>
              <a:buNone/>
            </a:pPr>
            <a:r>
              <a:rPr lang="en-US" sz="1400"/>
              <a:t>Leaders may suffer chronic stress symptoms like insomnia and persistent fatigue from ongoing decision-making pressure.</a:t>
            </a:r>
            <a:endParaRPr lang="en-US" sz="1400" dirty="0"/>
          </a:p>
          <a:p>
            <a:pPr marL="0" indent="0">
              <a:lnSpc>
                <a:spcPct val="90000"/>
              </a:lnSpc>
              <a:spcBef>
                <a:spcPts val="2500"/>
              </a:spcBef>
              <a:spcAft>
                <a:spcPts val="600"/>
              </a:spcAft>
              <a:buFont typeface="Arial" panose="020B0604020202020204" pitchFamily="34" charset="0"/>
              <a:buNone/>
            </a:pPr>
            <a:r>
              <a:rPr lang="en-US" sz="1400" b="1"/>
              <a:t>Mental Fatigue</a:t>
            </a:r>
          </a:p>
          <a:p>
            <a:pPr marL="0" lvl="1" indent="0">
              <a:lnSpc>
                <a:spcPct val="90000"/>
              </a:lnSpc>
              <a:spcBef>
                <a:spcPts val="1000"/>
              </a:spcBef>
              <a:spcAft>
                <a:spcPts val="600"/>
              </a:spcAft>
              <a:buFont typeface="Arial" panose="020B0604020202020204" pitchFamily="34" charset="0"/>
              <a:buNone/>
            </a:pPr>
            <a:r>
              <a:rPr lang="en-US" sz="1400"/>
              <a:t>Decision fatigue reduces tolerance for ambiguity, leading to habitual or defensive decision-making behaviors.</a:t>
            </a:r>
            <a:endParaRPr lang="en-US" sz="1400" dirty="0"/>
          </a:p>
          <a:p>
            <a:pPr marL="0" indent="0">
              <a:lnSpc>
                <a:spcPct val="90000"/>
              </a:lnSpc>
              <a:spcBef>
                <a:spcPts val="2500"/>
              </a:spcBef>
              <a:spcAft>
                <a:spcPts val="600"/>
              </a:spcAft>
              <a:buFont typeface="Arial" panose="020B0604020202020204" pitchFamily="34" charset="0"/>
              <a:buNone/>
            </a:pPr>
            <a:r>
              <a:rPr lang="en-US" sz="1400" b="1"/>
              <a:t>Emotional Strain</a:t>
            </a:r>
          </a:p>
          <a:p>
            <a:pPr marL="0" lvl="1" indent="0">
              <a:lnSpc>
                <a:spcPct val="90000"/>
              </a:lnSpc>
              <a:spcBef>
                <a:spcPts val="1000"/>
              </a:spcBef>
              <a:spcAft>
                <a:spcPts val="600"/>
              </a:spcAft>
              <a:buFont typeface="Arial" panose="020B0604020202020204" pitchFamily="34" charset="0"/>
              <a:buNone/>
            </a:pPr>
            <a:r>
              <a:rPr lang="en-US" sz="1400" dirty="0"/>
              <a:t>Irritability, reduced empathy, and self-doubt emerge, impacting leadership style and effectiveness.</a:t>
            </a:r>
          </a:p>
        </p:txBody>
      </p:sp>
      <p:pic>
        <p:nvPicPr>
          <p:cNvPr id="4" name="Content Placeholder 3" descr="A worker sits alone at his desk in a stark generic office, struggling with ideas.">
            <a:extLst>
              <a:ext uri="{FF2B5EF4-FFF2-40B4-BE49-F238E27FC236}">
                <a16:creationId xmlns:a16="http://schemas.microsoft.com/office/drawing/2014/main" id="{E097CDD4-B873-4901-B23E-23667756A4B5}"/>
              </a:ext>
            </a:extLst>
          </p:cNvPr>
          <p:cNvPicPr>
            <a:picLocks noGrp="1" noChangeAspect="1"/>
          </p:cNvPicPr>
          <p:nvPr>
            <p:ph type="pic" sz="quarter" idx="13"/>
          </p:nvPr>
        </p:nvPicPr>
        <p:blipFill>
          <a:blip r:embed="rId3"/>
          <a:srcRect t="18221" r="1" b="35802"/>
          <a:stretch>
            <a:fillRect/>
          </a:stretch>
        </p:blipFill>
        <p:spPr>
          <a:xfrm>
            <a:off x="1879205" y="3073783"/>
            <a:ext cx="9269830" cy="2904604"/>
          </a:xfrm>
        </p:spPr>
      </p:pic>
      <p:pic>
        <p:nvPicPr>
          <p:cNvPr id="6" name="Picture 5" descr="A blue square with white lines&#10;&#10;AI-generated content may be incorrect.">
            <a:extLst>
              <a:ext uri="{FF2B5EF4-FFF2-40B4-BE49-F238E27FC236}">
                <a16:creationId xmlns:a16="http://schemas.microsoft.com/office/drawing/2014/main" id="{E26605D8-761E-2082-16FF-CC515EC17E81}"/>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19828914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27D79-5435-1D53-F2A3-4F82B2373AA4}"/>
              </a:ext>
            </a:extLst>
          </p:cNvPr>
          <p:cNvSpPr>
            <a:spLocks noGrp="1"/>
          </p:cNvSpPr>
          <p:nvPr>
            <p:ph type="title"/>
          </p:nvPr>
        </p:nvSpPr>
        <p:spPr>
          <a:xfrm>
            <a:off x="185854" y="1531789"/>
            <a:ext cx="3637148" cy="1534885"/>
          </a:xfrm>
        </p:spPr>
        <p:txBody>
          <a:bodyPr vert="horz" lIns="91440" tIns="45720" rIns="91440" bIns="45720" rtlCol="0" anchor="t">
            <a:normAutofit/>
          </a:bodyPr>
          <a:lstStyle/>
          <a:p>
            <a:r>
              <a:rPr lang="en-US" sz="2800" b="0" kern="1200" spc="-100" baseline="0">
                <a:latin typeface="+mj-lt"/>
                <a:ea typeface="+mj-ea"/>
                <a:cs typeface="+mj-cs"/>
              </a:rPr>
              <a:t>Cumulative Exposure and Leadership Residue</a:t>
            </a:r>
          </a:p>
        </p:txBody>
      </p:sp>
      <p:sp>
        <p:nvSpPr>
          <p:cNvPr id="5" name="TextBox 4">
            <a:extLst>
              <a:ext uri="{FF2B5EF4-FFF2-40B4-BE49-F238E27FC236}">
                <a16:creationId xmlns:a16="http://schemas.microsoft.com/office/drawing/2014/main" id="{C13C2505-AA3B-4721-A9ED-6BF1A1A5E19F}"/>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5854" y="2696258"/>
            <a:ext cx="3234982" cy="4026976"/>
          </a:xfrm>
          <a:prstGeom prst="rect">
            <a:avLst/>
          </a:prstGeom>
        </p:spPr>
        <p:txBody>
          <a:bodyPr lIns="91440" tIns="45720" rIns="91440" bIns="45720" anchor="t">
            <a:normAutofit lnSpcReduction="10000"/>
          </a:bodyPr>
          <a:lstStyle/>
          <a:p>
            <a:pPr marL="0" indent="0">
              <a:spcBef>
                <a:spcPts val="2500"/>
              </a:spcBef>
              <a:spcAft>
                <a:spcPts val="600"/>
              </a:spcAft>
              <a:buFont typeface="Arial" panose="020B0604020202020204" pitchFamily="34" charset="0"/>
              <a:buNone/>
            </a:pPr>
            <a:r>
              <a:rPr lang="en-US" sz="1400" b="1"/>
              <a:t>Impact of Past Decisions</a:t>
            </a:r>
          </a:p>
          <a:p>
            <a:pPr marL="0" lvl="1" indent="0">
              <a:spcBef>
                <a:spcPts val="1000"/>
              </a:spcBef>
              <a:spcAft>
                <a:spcPts val="600"/>
              </a:spcAft>
              <a:buFont typeface="Arial" panose="020B0604020202020204" pitchFamily="34" charset="0"/>
              <a:buNone/>
            </a:pPr>
            <a:r>
              <a:rPr lang="en-US" sz="1400"/>
              <a:t>Each operational decision leaves a lasting residue influencing leaders' future judgement and confidence.</a:t>
            </a:r>
          </a:p>
          <a:p>
            <a:pPr marL="0" indent="0">
              <a:spcBef>
                <a:spcPts val="2500"/>
              </a:spcBef>
              <a:spcAft>
                <a:spcPts val="600"/>
              </a:spcAft>
              <a:buFont typeface="Arial" panose="020B0604020202020204" pitchFamily="34" charset="0"/>
              <a:buNone/>
            </a:pPr>
            <a:r>
              <a:rPr lang="en-US" sz="1400" b="1"/>
              <a:t>Leadership Adaptation Over Time</a:t>
            </a:r>
          </a:p>
          <a:p>
            <a:pPr marL="0" lvl="1" indent="0">
              <a:spcBef>
                <a:spcPts val="1000"/>
              </a:spcBef>
              <a:spcAft>
                <a:spcPts val="600"/>
              </a:spcAft>
              <a:buFont typeface="Arial" panose="020B0604020202020204" pitchFamily="34" charset="0"/>
              <a:buNone/>
            </a:pPr>
            <a:r>
              <a:rPr lang="en-US" sz="1400"/>
              <a:t>Leaders become more cautious or risk-tolerant based on cumulative past experiences and outcomes.</a:t>
            </a:r>
          </a:p>
          <a:p>
            <a:pPr marL="0" indent="0">
              <a:spcBef>
                <a:spcPts val="2500"/>
              </a:spcBef>
              <a:spcAft>
                <a:spcPts val="600"/>
              </a:spcAft>
              <a:buFont typeface="Arial" panose="020B0604020202020204" pitchFamily="34" charset="0"/>
              <a:buNone/>
            </a:pPr>
            <a:r>
              <a:rPr lang="en-US" sz="1400" b="1"/>
              <a:t>Supporting Sustainable Leadership</a:t>
            </a:r>
          </a:p>
          <a:p>
            <a:pPr marL="0" lvl="1" indent="0">
              <a:spcBef>
                <a:spcPts val="1000"/>
              </a:spcBef>
              <a:spcAft>
                <a:spcPts val="600"/>
              </a:spcAft>
              <a:buFont typeface="Arial" panose="020B0604020202020204" pitchFamily="34" charset="0"/>
              <a:buNone/>
            </a:pPr>
            <a:r>
              <a:rPr lang="en-US" sz="1400" dirty="0"/>
              <a:t>Organisations should integrate recovery, reflection, and support to sustain effective leadership.</a:t>
            </a:r>
          </a:p>
        </p:txBody>
      </p:sp>
      <p:pic>
        <p:nvPicPr>
          <p:cNvPr id="4" name="Content Placeholder 3" descr="Many 3d arrows flow in same direction">
            <a:extLst>
              <a:ext uri="{FF2B5EF4-FFF2-40B4-BE49-F238E27FC236}">
                <a16:creationId xmlns:a16="http://schemas.microsoft.com/office/drawing/2014/main" id="{CAF94477-14D2-4E3E-AAA4-71BEA914FAC4}"/>
              </a:ext>
            </a:extLst>
          </p:cNvPr>
          <p:cNvPicPr>
            <a:picLocks noGrp="1" noChangeAspect="1"/>
          </p:cNvPicPr>
          <p:nvPr>
            <p:ph type="pic" sz="quarter" idx="13"/>
          </p:nvPr>
        </p:nvPicPr>
        <p:blipFill>
          <a:blip r:embed="rId3"/>
          <a:srcRect l="6025" r="30138" b="1"/>
          <a:stretch>
            <a:fillRect/>
          </a:stretch>
        </p:blipFill>
        <p:spPr>
          <a:xfrm>
            <a:off x="3965783" y="265176"/>
            <a:ext cx="7959517" cy="6327648"/>
          </a:xfrm>
        </p:spPr>
      </p:pic>
      <p:pic>
        <p:nvPicPr>
          <p:cNvPr id="6" name="Picture 5" descr="A blue square with white lines&#10;&#10;AI-generated content may be incorrect.">
            <a:extLst>
              <a:ext uri="{FF2B5EF4-FFF2-40B4-BE49-F238E27FC236}">
                <a16:creationId xmlns:a16="http://schemas.microsoft.com/office/drawing/2014/main" id="{0EAA5823-A65F-59E8-FB84-40FF2B9929AD}"/>
              </a:ext>
            </a:extLst>
          </p:cNvPr>
          <p:cNvPicPr>
            <a:picLocks noChangeAspect="1"/>
          </p:cNvPicPr>
          <p:nvPr/>
        </p:nvPicPr>
        <p:blipFill>
          <a:blip r:embed="rId4"/>
          <a:stretch>
            <a:fillRect/>
          </a:stretch>
        </p:blipFill>
        <p:spPr>
          <a:xfrm>
            <a:off x="2809" y="164"/>
            <a:ext cx="12186382" cy="1097084"/>
          </a:xfrm>
          <a:prstGeom prst="rect">
            <a:avLst/>
          </a:prstGeom>
        </p:spPr>
      </p:pic>
    </p:spTree>
    <p:extLst>
      <p:ext uri="{BB962C8B-B14F-4D97-AF65-F5344CB8AC3E}">
        <p14:creationId xmlns:p14="http://schemas.microsoft.com/office/powerpoint/2010/main" val="9641051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D3952-5DCE-CE56-30DC-18A9912D39FB}"/>
              </a:ext>
            </a:extLst>
          </p:cNvPr>
          <p:cNvSpPr>
            <a:spLocks noGrp="1"/>
          </p:cNvSpPr>
          <p:nvPr>
            <p:ph type="title"/>
          </p:nvPr>
        </p:nvSpPr>
        <p:spPr>
          <a:xfrm>
            <a:off x="185854" y="219456"/>
            <a:ext cx="3234982" cy="1577218"/>
          </a:xfrm>
        </p:spPr>
        <p:txBody>
          <a:bodyPr vert="horz" lIns="91440" tIns="45720" rIns="91440" bIns="45720" rtlCol="0" anchor="t">
            <a:normAutofit/>
          </a:bodyPr>
          <a:lstStyle/>
          <a:p>
            <a:r>
              <a:rPr lang="en-US" b="0" kern="1200" spc="-100" baseline="0">
                <a:latin typeface="+mj-lt"/>
                <a:ea typeface="+mj-ea"/>
                <a:cs typeface="+mj-cs"/>
              </a:rPr>
              <a:t>Case Study Context: Hillsborough</a:t>
            </a:r>
          </a:p>
        </p:txBody>
      </p:sp>
      <p:sp>
        <p:nvSpPr>
          <p:cNvPr id="5" name="TextBox 4">
            <a:extLst>
              <a:ext uri="{FF2B5EF4-FFF2-40B4-BE49-F238E27FC236}">
                <a16:creationId xmlns:a16="http://schemas.microsoft.com/office/drawing/2014/main" id="{A8E61A1E-EC03-4518-A3C0-E1AD971F1D89}"/>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11771" y="1447425"/>
            <a:ext cx="3234982" cy="4471476"/>
          </a:xfrm>
          <a:prstGeom prst="rect">
            <a:avLst/>
          </a:prstGeo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a:t>Operational Leadership Challenges</a:t>
            </a:r>
          </a:p>
          <a:p>
            <a:pPr marL="0" lvl="1" indent="0">
              <a:lnSpc>
                <a:spcPct val="90000"/>
              </a:lnSpc>
              <a:spcBef>
                <a:spcPts val="1000"/>
              </a:spcBef>
              <a:spcAft>
                <a:spcPts val="600"/>
              </a:spcAft>
              <a:buFont typeface="Arial" panose="020B0604020202020204" pitchFamily="34" charset="0"/>
              <a:buNone/>
            </a:pPr>
            <a:r>
              <a:rPr lang="en-US" sz="1400"/>
              <a:t>Leadership decisions were made amid escalating crowd pressure and limited information under intense time constraints.</a:t>
            </a:r>
          </a:p>
          <a:p>
            <a:pPr marL="0" indent="0">
              <a:lnSpc>
                <a:spcPct val="90000"/>
              </a:lnSpc>
              <a:spcBef>
                <a:spcPts val="2500"/>
              </a:spcBef>
              <a:spcAft>
                <a:spcPts val="600"/>
              </a:spcAft>
              <a:buFont typeface="Arial" panose="020B0604020202020204" pitchFamily="34" charset="0"/>
              <a:buNone/>
            </a:pPr>
            <a:r>
              <a:rPr lang="en-US" sz="1400" b="1"/>
              <a:t>Situational Awareness Limits</a:t>
            </a:r>
          </a:p>
          <a:p>
            <a:pPr marL="0" lvl="1" indent="0">
              <a:lnSpc>
                <a:spcPct val="90000"/>
              </a:lnSpc>
              <a:spcBef>
                <a:spcPts val="1000"/>
              </a:spcBef>
              <a:spcAft>
                <a:spcPts val="600"/>
              </a:spcAft>
              <a:buFont typeface="Arial" panose="020B0604020202020204" pitchFamily="34" charset="0"/>
              <a:buNone/>
            </a:pPr>
            <a:r>
              <a:rPr lang="en-US" sz="1400"/>
              <a:t>The operational commander faced rapidly deteriorating conditions with restricted situational awareness affecting decisions.</a:t>
            </a:r>
          </a:p>
          <a:p>
            <a:pPr marL="0" indent="0">
              <a:lnSpc>
                <a:spcPct val="90000"/>
              </a:lnSpc>
              <a:spcBef>
                <a:spcPts val="2500"/>
              </a:spcBef>
              <a:spcAft>
                <a:spcPts val="600"/>
              </a:spcAft>
              <a:buFont typeface="Arial" panose="020B0604020202020204" pitchFamily="34" charset="0"/>
              <a:buNone/>
            </a:pPr>
            <a:r>
              <a:rPr lang="en-US" sz="1400" b="1"/>
              <a:t>Authority, Risk, and Discretion</a:t>
            </a:r>
          </a:p>
          <a:p>
            <a:pPr marL="0" lvl="1" indent="0">
              <a:lnSpc>
                <a:spcPct val="90000"/>
              </a:lnSpc>
              <a:spcBef>
                <a:spcPts val="1000"/>
              </a:spcBef>
              <a:spcAft>
                <a:spcPts val="600"/>
              </a:spcAft>
              <a:buFont typeface="Arial" panose="020B0604020202020204" pitchFamily="34" charset="0"/>
              <a:buNone/>
            </a:pPr>
            <a:r>
              <a:rPr lang="en-US" sz="1400"/>
              <a:t>The case highlights how authority and discretion interact with risk in high-stakes environments to influence outcomes.</a:t>
            </a:r>
          </a:p>
        </p:txBody>
      </p:sp>
      <p:pic>
        <p:nvPicPr>
          <p:cNvPr id="4" name="Content Placeholder 3" descr="Large crowd with arms raised on a football stadium cheering for their team, some are holding red balloons.">
            <a:extLst>
              <a:ext uri="{FF2B5EF4-FFF2-40B4-BE49-F238E27FC236}">
                <a16:creationId xmlns:a16="http://schemas.microsoft.com/office/drawing/2014/main" id="{917DF67B-7E64-47F6-8FB8-51A1AFEBEB57}"/>
              </a:ext>
            </a:extLst>
          </p:cNvPr>
          <p:cNvPicPr>
            <a:picLocks noGrp="1" noChangeAspect="1"/>
          </p:cNvPicPr>
          <p:nvPr>
            <p:ph type="pic" sz="quarter" idx="13"/>
          </p:nvPr>
        </p:nvPicPr>
        <p:blipFill>
          <a:blip r:embed="rId3"/>
          <a:srcRect l="21836" r="7408"/>
          <a:stretch>
            <a:fillRect/>
          </a:stretch>
        </p:blipFill>
        <p:spPr>
          <a:xfrm>
            <a:off x="4812449" y="222843"/>
            <a:ext cx="7112851" cy="5692648"/>
          </a:xfrm>
        </p:spPr>
      </p:pic>
      <p:pic>
        <p:nvPicPr>
          <p:cNvPr id="6" name="Picture 5" descr="A blue square with white lines&#10;&#10;AI-generated content may be incorrect.">
            <a:extLst>
              <a:ext uri="{FF2B5EF4-FFF2-40B4-BE49-F238E27FC236}">
                <a16:creationId xmlns:a16="http://schemas.microsoft.com/office/drawing/2014/main" id="{6142606E-1592-DE33-CB0C-B7172A36880D}"/>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24849693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71D1-1CA0-5529-9A59-09FFC9882693}"/>
              </a:ext>
            </a:extLst>
          </p:cNvPr>
          <p:cNvSpPr>
            <a:spLocks noGrp="1"/>
          </p:cNvSpPr>
          <p:nvPr>
            <p:ph type="title"/>
          </p:nvPr>
        </p:nvSpPr>
        <p:spPr>
          <a:xfrm>
            <a:off x="182879" y="219457"/>
            <a:ext cx="6370321" cy="1008871"/>
          </a:xfrm>
        </p:spPr>
        <p:txBody>
          <a:bodyPr vert="horz" lIns="91440" tIns="45720" rIns="91440" bIns="45720" rtlCol="0" anchor="t">
            <a:normAutofit/>
          </a:bodyPr>
          <a:lstStyle/>
          <a:p>
            <a:r>
              <a:rPr lang="en-US" b="0" kern="1200" spc="-100" baseline="0">
                <a:latin typeface="+mj-lt"/>
                <a:ea typeface="+mj-ea"/>
                <a:cs typeface="+mj-cs"/>
              </a:rPr>
              <a:t>Long-Term Impacts on Decision-Makers</a:t>
            </a:r>
          </a:p>
        </p:txBody>
      </p:sp>
      <p:sp>
        <p:nvSpPr>
          <p:cNvPr id="5" name="TextBox 4">
            <a:extLst>
              <a:ext uri="{FF2B5EF4-FFF2-40B4-BE49-F238E27FC236}">
                <a16:creationId xmlns:a16="http://schemas.microsoft.com/office/drawing/2014/main" id="{FC1B3630-78F5-48F3-8537-087F3E4E6A52}"/>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2880" y="1048412"/>
            <a:ext cx="6370320" cy="5043490"/>
          </a:xfrm>
          <a:prstGeom prst="rect">
            <a:avLst/>
          </a:prstGeom>
        </p:spPr>
        <p:txBody>
          <a:bodyPr lIns="91440" tIns="45720" rIns="91440" bIns="45720" anchor="t">
            <a:normAutofit/>
          </a:bodyPr>
          <a:lstStyle/>
          <a:p>
            <a:pPr marL="0" indent="0">
              <a:spcBef>
                <a:spcPts val="2500"/>
              </a:spcBef>
              <a:spcAft>
                <a:spcPts val="600"/>
              </a:spcAft>
              <a:buFont typeface="Arial" panose="020B0604020202020204" pitchFamily="34" charset="0"/>
              <a:buNone/>
            </a:pPr>
            <a:r>
              <a:rPr lang="en-US" sz="1400" b="1"/>
              <a:t>Physical Health Risks</a:t>
            </a:r>
          </a:p>
          <a:p>
            <a:pPr marL="0" lvl="1" indent="0">
              <a:spcBef>
                <a:spcPts val="1000"/>
              </a:spcBef>
              <a:spcAft>
                <a:spcPts val="600"/>
              </a:spcAft>
              <a:buFont typeface="Arial" panose="020B0604020202020204" pitchFamily="34" charset="0"/>
              <a:buNone/>
            </a:pPr>
            <a:r>
              <a:rPr lang="en-US" sz="1400"/>
              <a:t>Prolonged stress from leadership decisions increases risks of cardiovascular and chronic illnesses over time.</a:t>
            </a:r>
          </a:p>
          <a:p>
            <a:pPr marL="0" indent="0">
              <a:spcBef>
                <a:spcPts val="2500"/>
              </a:spcBef>
              <a:spcAft>
                <a:spcPts val="600"/>
              </a:spcAft>
              <a:buFont typeface="Arial" panose="020B0604020202020204" pitchFamily="34" charset="0"/>
              <a:buNone/>
            </a:pPr>
            <a:r>
              <a:rPr lang="en-US" sz="1400" b="1"/>
              <a:t>Mental Health Effects</a:t>
            </a:r>
          </a:p>
          <a:p>
            <a:pPr marL="0" lvl="1" indent="0">
              <a:spcBef>
                <a:spcPts val="1000"/>
              </a:spcBef>
              <a:spcAft>
                <a:spcPts val="600"/>
              </a:spcAft>
              <a:buFont typeface="Arial" panose="020B0604020202020204" pitchFamily="34" charset="0"/>
              <a:buNone/>
            </a:pPr>
            <a:r>
              <a:rPr lang="en-US" sz="1400"/>
              <a:t>Leaders often face persistent rumination and lowered judgement confidence due to operational pressures.</a:t>
            </a:r>
          </a:p>
          <a:p>
            <a:pPr marL="0" indent="0">
              <a:spcBef>
                <a:spcPts val="2500"/>
              </a:spcBef>
              <a:spcAft>
                <a:spcPts val="600"/>
              </a:spcAft>
              <a:buFont typeface="Arial" panose="020B0604020202020204" pitchFamily="34" charset="0"/>
              <a:buNone/>
            </a:pPr>
            <a:r>
              <a:rPr lang="en-US" sz="1400" b="1"/>
              <a:t>Emotional Consequences</a:t>
            </a:r>
          </a:p>
          <a:p>
            <a:pPr marL="0" lvl="1" indent="0">
              <a:spcBef>
                <a:spcPts val="1000"/>
              </a:spcBef>
              <a:spcAft>
                <a:spcPts val="600"/>
              </a:spcAft>
              <a:buFont typeface="Arial" panose="020B0604020202020204" pitchFamily="34" charset="0"/>
              <a:buNone/>
            </a:pPr>
            <a:r>
              <a:rPr lang="en-US" sz="1400"/>
              <a:t>Feelings of guilt, shame, and moral injury can deeply affect a leader's professional identity.</a:t>
            </a:r>
          </a:p>
          <a:p>
            <a:pPr marL="0" indent="0">
              <a:spcBef>
                <a:spcPts val="2500"/>
              </a:spcBef>
              <a:spcAft>
                <a:spcPts val="600"/>
              </a:spcAft>
              <a:buFont typeface="Arial" panose="020B0604020202020204" pitchFamily="34" charset="0"/>
              <a:buNone/>
            </a:pPr>
            <a:r>
              <a:rPr lang="en-US" sz="1400" b="1" dirty="0"/>
              <a:t>Need for Organisational Support</a:t>
            </a:r>
          </a:p>
          <a:p>
            <a:pPr marL="0" lvl="1" indent="0">
              <a:spcBef>
                <a:spcPts val="1000"/>
              </a:spcBef>
              <a:spcAft>
                <a:spcPts val="600"/>
              </a:spcAft>
              <a:buFont typeface="Arial" panose="020B0604020202020204" pitchFamily="34" charset="0"/>
              <a:buNone/>
            </a:pPr>
            <a:r>
              <a:rPr lang="en-US" sz="1400" dirty="0"/>
              <a:t>Long-term organisational support is essential to address the ongoing impacts of leadership decisions.</a:t>
            </a:r>
          </a:p>
        </p:txBody>
      </p:sp>
      <p:pic>
        <p:nvPicPr>
          <p:cNvPr id="4" name="Content Placeholder 3" descr="Serious love problems and desperation.">
            <a:extLst>
              <a:ext uri="{FF2B5EF4-FFF2-40B4-BE49-F238E27FC236}">
                <a16:creationId xmlns:a16="http://schemas.microsoft.com/office/drawing/2014/main" id="{AA435DAE-E0CA-49CF-9616-83672D8C8ADF}"/>
              </a:ext>
            </a:extLst>
          </p:cNvPr>
          <p:cNvPicPr>
            <a:picLocks noGrp="1" noChangeAspect="1"/>
          </p:cNvPicPr>
          <p:nvPr>
            <p:ph type="pic" sz="quarter" idx="13"/>
          </p:nvPr>
        </p:nvPicPr>
        <p:blipFill>
          <a:blip r:embed="rId3"/>
          <a:srcRect l="15932" r="14191" b="3"/>
          <a:stretch>
            <a:fillRect/>
          </a:stretch>
        </p:blipFill>
        <p:spPr>
          <a:xfrm>
            <a:off x="7505700" y="266700"/>
            <a:ext cx="4419600" cy="6324600"/>
          </a:xfrm>
        </p:spPr>
      </p:pic>
      <p:pic>
        <p:nvPicPr>
          <p:cNvPr id="6" name="Picture 5" descr="A blue square with white lines&#10;&#10;AI-generated content may be incorrect.">
            <a:extLst>
              <a:ext uri="{FF2B5EF4-FFF2-40B4-BE49-F238E27FC236}">
                <a16:creationId xmlns:a16="http://schemas.microsoft.com/office/drawing/2014/main" id="{15C495A1-94DF-0157-38FE-61F6E9B990F9}"/>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35986972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A30E-B9E7-095D-10D4-F9159FB5AAE0}"/>
              </a:ext>
            </a:extLst>
          </p:cNvPr>
          <p:cNvSpPr>
            <a:spLocks noGrp="1"/>
          </p:cNvSpPr>
          <p:nvPr>
            <p:ph type="title"/>
          </p:nvPr>
        </p:nvSpPr>
        <p:spPr>
          <a:xfrm>
            <a:off x="182879" y="219457"/>
            <a:ext cx="6370321" cy="1008871"/>
          </a:xfrm>
        </p:spPr>
        <p:txBody>
          <a:bodyPr vert="horz" lIns="91440" tIns="45720" rIns="91440" bIns="45720" rtlCol="0" anchor="t">
            <a:normAutofit/>
          </a:bodyPr>
          <a:lstStyle/>
          <a:p>
            <a:r>
              <a:rPr lang="en-US" b="0" kern="1200" spc="-100" baseline="0">
                <a:latin typeface="+mj-lt"/>
                <a:ea typeface="+mj-ea"/>
                <a:cs typeface="+mj-cs"/>
              </a:rPr>
              <a:t>Integrating Authority, Discretion, and Risk</a:t>
            </a:r>
          </a:p>
        </p:txBody>
      </p:sp>
      <p:sp>
        <p:nvSpPr>
          <p:cNvPr id="5" name="TextBox 4">
            <a:extLst>
              <a:ext uri="{FF2B5EF4-FFF2-40B4-BE49-F238E27FC236}">
                <a16:creationId xmlns:a16="http://schemas.microsoft.com/office/drawing/2014/main" id="{6854CD6B-C205-484B-AD7B-C2EA23A4CC5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2880" y="1037829"/>
            <a:ext cx="6370320" cy="5043490"/>
          </a:xfrm>
          <a:prstGeom prst="rect">
            <a:avLst/>
          </a:prstGeom>
        </p:spPr>
        <p:txBody>
          <a:bodyPr lIns="91440" tIns="45720" rIns="91440" bIns="45720" anchor="t">
            <a:normAutofit/>
          </a:bodyPr>
          <a:lstStyle/>
          <a:p>
            <a:pPr marL="0" indent="0">
              <a:spcBef>
                <a:spcPts val="2500"/>
              </a:spcBef>
              <a:spcAft>
                <a:spcPts val="600"/>
              </a:spcAft>
              <a:buFont typeface="Arial" panose="020B0604020202020204" pitchFamily="34" charset="0"/>
              <a:buNone/>
            </a:pPr>
            <a:r>
              <a:rPr lang="en-US" sz="1400" b="1"/>
              <a:t>Role of Authority</a:t>
            </a:r>
          </a:p>
          <a:p>
            <a:pPr marL="0" lvl="1" indent="0">
              <a:spcBef>
                <a:spcPts val="1000"/>
              </a:spcBef>
              <a:spcAft>
                <a:spcPts val="600"/>
              </a:spcAft>
              <a:buFont typeface="Arial" panose="020B0604020202020204" pitchFamily="34" charset="0"/>
              <a:buNone/>
            </a:pPr>
            <a:r>
              <a:rPr lang="en-US" sz="1400" dirty="0"/>
              <a:t>Authority defines the boundaries and permissions granted to leaders within an organisation.</a:t>
            </a:r>
          </a:p>
          <a:p>
            <a:pPr marL="0" indent="0">
              <a:spcBef>
                <a:spcPts val="2500"/>
              </a:spcBef>
              <a:spcAft>
                <a:spcPts val="600"/>
              </a:spcAft>
              <a:buFont typeface="Arial" panose="020B0604020202020204" pitchFamily="34" charset="0"/>
              <a:buNone/>
            </a:pPr>
            <a:r>
              <a:rPr lang="en-US" sz="1400" b="1"/>
              <a:t>Importance of Discretion</a:t>
            </a:r>
          </a:p>
          <a:p>
            <a:pPr marL="0" lvl="1" indent="0">
              <a:spcBef>
                <a:spcPts val="1000"/>
              </a:spcBef>
              <a:spcAft>
                <a:spcPts val="600"/>
              </a:spcAft>
              <a:buFont typeface="Arial" panose="020B0604020202020204" pitchFamily="34" charset="0"/>
              <a:buNone/>
            </a:pPr>
            <a:r>
              <a:rPr lang="en-US" sz="1400"/>
              <a:t>Discretion requires leaders to make critical decisions within their permitted authority.</a:t>
            </a:r>
          </a:p>
          <a:p>
            <a:pPr marL="0" indent="0">
              <a:spcBef>
                <a:spcPts val="2500"/>
              </a:spcBef>
              <a:spcAft>
                <a:spcPts val="600"/>
              </a:spcAft>
              <a:buFont typeface="Arial" panose="020B0604020202020204" pitchFamily="34" charset="0"/>
              <a:buNone/>
            </a:pPr>
            <a:r>
              <a:rPr lang="en-US" sz="1400" b="1"/>
              <a:t>Risk and Accountability</a:t>
            </a:r>
          </a:p>
          <a:p>
            <a:pPr marL="0" lvl="1" indent="0">
              <a:spcBef>
                <a:spcPts val="1000"/>
              </a:spcBef>
              <a:spcAft>
                <a:spcPts val="600"/>
              </a:spcAft>
              <a:buFont typeface="Arial" panose="020B0604020202020204" pitchFamily="34" charset="0"/>
              <a:buNone/>
            </a:pPr>
            <a:r>
              <a:rPr lang="en-US" sz="1400"/>
              <a:t>Risk defines the criteria on which leaders will be judged, highlighting accountability under pressure.</a:t>
            </a:r>
          </a:p>
          <a:p>
            <a:pPr marL="0" indent="0">
              <a:spcBef>
                <a:spcPts val="2500"/>
              </a:spcBef>
              <a:spcAft>
                <a:spcPts val="600"/>
              </a:spcAft>
              <a:buFont typeface="Arial" panose="020B0604020202020204" pitchFamily="34" charset="0"/>
              <a:buNone/>
            </a:pPr>
            <a:r>
              <a:rPr lang="en-US" sz="1400" b="1"/>
              <a:t>Managing Structural Tension</a:t>
            </a:r>
          </a:p>
          <a:p>
            <a:pPr marL="0" lvl="1" indent="0">
              <a:spcBef>
                <a:spcPts val="1000"/>
              </a:spcBef>
              <a:spcAft>
                <a:spcPts val="600"/>
              </a:spcAft>
              <a:buFont typeface="Arial" panose="020B0604020202020204" pitchFamily="34" charset="0"/>
              <a:buNone/>
            </a:pPr>
            <a:r>
              <a:rPr lang="en-US" sz="1400"/>
              <a:t>Effective leadership involves managing tensions among authority, discretion, and risk without full resolution.</a:t>
            </a:r>
          </a:p>
        </p:txBody>
      </p:sp>
      <p:pic>
        <p:nvPicPr>
          <p:cNvPr id="4" name="Content Placeholder 3" descr="CEO on glass digital tablet.">
            <a:extLst>
              <a:ext uri="{FF2B5EF4-FFF2-40B4-BE49-F238E27FC236}">
                <a16:creationId xmlns:a16="http://schemas.microsoft.com/office/drawing/2014/main" id="{A78D6FCF-1323-464D-A278-A42E33797187}"/>
              </a:ext>
            </a:extLst>
          </p:cNvPr>
          <p:cNvPicPr>
            <a:picLocks noGrp="1" noChangeAspect="1"/>
          </p:cNvPicPr>
          <p:nvPr>
            <p:ph type="pic" sz="quarter" idx="13"/>
          </p:nvPr>
        </p:nvPicPr>
        <p:blipFill>
          <a:blip r:embed="rId3"/>
          <a:srcRect l="31698" r="22356"/>
          <a:stretch>
            <a:fillRect/>
          </a:stretch>
        </p:blipFill>
        <p:spPr>
          <a:xfrm>
            <a:off x="7505700" y="266700"/>
            <a:ext cx="4419600" cy="6324600"/>
          </a:xfrm>
        </p:spPr>
      </p:pic>
      <p:pic>
        <p:nvPicPr>
          <p:cNvPr id="6" name="Picture 5" descr="A blue square with white lines&#10;&#10;AI-generated content may be incorrect.">
            <a:extLst>
              <a:ext uri="{FF2B5EF4-FFF2-40B4-BE49-F238E27FC236}">
                <a16:creationId xmlns:a16="http://schemas.microsoft.com/office/drawing/2014/main" id="{6B1CCE48-4F06-CC36-BC5E-38290AEBDA6B}"/>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34443353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72330-BA51-E188-D63C-EF2B3E21CFBB}"/>
              </a:ext>
            </a:extLst>
          </p:cNvPr>
          <p:cNvSpPr>
            <a:spLocks noGrp="1"/>
          </p:cNvSpPr>
          <p:nvPr>
            <p:ph type="title"/>
          </p:nvPr>
        </p:nvSpPr>
        <p:spPr>
          <a:xfrm>
            <a:off x="178704" y="1519863"/>
            <a:ext cx="3363393" cy="1223638"/>
          </a:xfrm>
        </p:spPr>
        <p:txBody>
          <a:bodyPr vert="horz" lIns="91440" tIns="45720" rIns="91440" bIns="45720" rtlCol="0" anchor="t">
            <a:normAutofit fontScale="90000"/>
          </a:bodyPr>
          <a:lstStyle/>
          <a:p>
            <a:r>
              <a:rPr lang="en-US" b="0" kern="1200" spc="-100" baseline="0">
                <a:latin typeface="+mj-lt"/>
                <a:ea typeface="+mj-ea"/>
                <a:cs typeface="+mj-cs"/>
              </a:rPr>
              <a:t>Implications for Professional Practice</a:t>
            </a:r>
          </a:p>
        </p:txBody>
      </p:sp>
      <p:sp>
        <p:nvSpPr>
          <p:cNvPr id="5" name="TextBox 4">
            <a:extLst>
              <a:ext uri="{FF2B5EF4-FFF2-40B4-BE49-F238E27FC236}">
                <a16:creationId xmlns:a16="http://schemas.microsoft.com/office/drawing/2014/main" id="{8B7C0492-9717-432D-8D02-4898964508CE}"/>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78704" y="2563586"/>
            <a:ext cx="3363393" cy="3708232"/>
          </a:xfrm>
          <a:prstGeom prst="rect">
            <a:avLst/>
          </a:prstGeom>
        </p:spPr>
        <p:txBody>
          <a:bodyPr lIns="91440" tIns="45720" rIns="91440" bIns="45720" anchor="t">
            <a:normAutofit/>
          </a:bodyPr>
          <a:lstStyle/>
          <a:p>
            <a:pPr marL="0" indent="0">
              <a:lnSpc>
                <a:spcPct val="90000"/>
              </a:lnSpc>
              <a:spcBef>
                <a:spcPts val="2500"/>
              </a:spcBef>
              <a:spcAft>
                <a:spcPts val="600"/>
              </a:spcAft>
              <a:buNone/>
            </a:pPr>
            <a:r>
              <a:rPr lang="en-US" sz="1300" b="1"/>
              <a:t>Personal Cost of Leadership</a:t>
            </a:r>
          </a:p>
          <a:p>
            <a:pPr marL="0" lvl="1" indent="0">
              <a:lnSpc>
                <a:spcPct val="90000"/>
              </a:lnSpc>
              <a:spcBef>
                <a:spcPts val="1000"/>
              </a:spcBef>
              <a:spcAft>
                <a:spcPts val="600"/>
              </a:spcAft>
              <a:buNone/>
            </a:pPr>
            <a:r>
              <a:rPr lang="en-US" sz="1300" dirty="0"/>
              <a:t>Operational leadership decisions affect both organisational success and the leader’s future decision-making capacity.</a:t>
            </a:r>
          </a:p>
          <a:p>
            <a:pPr marL="0" indent="0">
              <a:lnSpc>
                <a:spcPct val="90000"/>
              </a:lnSpc>
              <a:spcBef>
                <a:spcPts val="2500"/>
              </a:spcBef>
              <a:spcAft>
                <a:spcPts val="600"/>
              </a:spcAft>
              <a:buNone/>
            </a:pPr>
            <a:r>
              <a:rPr lang="en-US" sz="1300" b="1"/>
              <a:t>Importance of Peer Support</a:t>
            </a:r>
          </a:p>
          <a:p>
            <a:pPr marL="0" lvl="1" indent="0">
              <a:lnSpc>
                <a:spcPct val="90000"/>
              </a:lnSpc>
              <a:spcBef>
                <a:spcPts val="1000"/>
              </a:spcBef>
              <a:spcAft>
                <a:spcPts val="600"/>
              </a:spcAft>
              <a:buNone/>
            </a:pPr>
            <a:r>
              <a:rPr lang="en-US" sz="1300"/>
              <a:t>Awareness of leadership impact promotes deliberate recovery and peer support among practitioners.</a:t>
            </a:r>
          </a:p>
          <a:p>
            <a:pPr marL="0" indent="0">
              <a:lnSpc>
                <a:spcPct val="90000"/>
              </a:lnSpc>
              <a:spcBef>
                <a:spcPts val="2500"/>
              </a:spcBef>
              <a:spcAft>
                <a:spcPts val="600"/>
              </a:spcAft>
              <a:buNone/>
            </a:pPr>
            <a:r>
              <a:rPr lang="en-US" sz="1300" b="1" dirty="0"/>
              <a:t>Organisational System Design</a:t>
            </a:r>
          </a:p>
          <a:p>
            <a:pPr marL="0" lvl="1" indent="0">
              <a:lnSpc>
                <a:spcPct val="90000"/>
              </a:lnSpc>
              <a:spcBef>
                <a:spcPts val="1000"/>
              </a:spcBef>
              <a:spcAft>
                <a:spcPts val="600"/>
              </a:spcAft>
              <a:buNone/>
            </a:pPr>
            <a:r>
              <a:rPr lang="en-US" sz="1300" dirty="0"/>
              <a:t>Organisations must design systems that recognise human limits instead of expecting infinite resilience.</a:t>
            </a:r>
          </a:p>
        </p:txBody>
      </p:sp>
      <p:pic>
        <p:nvPicPr>
          <p:cNvPr id="4" name="Content Placeholder 3" descr="A group of colleagues are brainstorming to get some ideas for the new project. They have to make a marketing plan for firm’s new client. Let’s get the work started.">
            <a:extLst>
              <a:ext uri="{FF2B5EF4-FFF2-40B4-BE49-F238E27FC236}">
                <a16:creationId xmlns:a16="http://schemas.microsoft.com/office/drawing/2014/main" id="{7818BF20-21A0-4DC1-8F42-C09DC5C2C0C5}"/>
              </a:ext>
            </a:extLst>
          </p:cNvPr>
          <p:cNvPicPr>
            <a:picLocks noGrp="1" noChangeAspect="1"/>
          </p:cNvPicPr>
          <p:nvPr>
            <p:ph idx="1"/>
          </p:nvPr>
        </p:nvPicPr>
        <p:blipFill>
          <a:blip r:embed="rId3"/>
          <a:srcRect l="26663" r="1" b="1"/>
          <a:stretch>
            <a:fillRect/>
          </a:stretch>
        </p:blipFill>
        <p:spPr>
          <a:xfrm>
            <a:off x="5507567" y="768447"/>
            <a:ext cx="6688836" cy="6088068"/>
          </a:xfrm>
        </p:spPr>
      </p:pic>
      <p:pic>
        <p:nvPicPr>
          <p:cNvPr id="6" name="Picture 5" descr="A blue square with white lines&#10;&#10;AI-generated content may be incorrect.">
            <a:extLst>
              <a:ext uri="{FF2B5EF4-FFF2-40B4-BE49-F238E27FC236}">
                <a16:creationId xmlns:a16="http://schemas.microsoft.com/office/drawing/2014/main" id="{37904FB6-E73C-42F7-2128-5483D354368D}"/>
              </a:ext>
            </a:extLst>
          </p:cNvPr>
          <p:cNvPicPr>
            <a:picLocks noChangeAspect="1"/>
          </p:cNvPicPr>
          <p:nvPr/>
        </p:nvPicPr>
        <p:blipFill>
          <a:blip r:embed="rId4"/>
          <a:stretch>
            <a:fillRect/>
          </a:stretch>
        </p:blipFill>
        <p:spPr>
          <a:xfrm>
            <a:off x="2809" y="164"/>
            <a:ext cx="12186382" cy="1097084"/>
          </a:xfrm>
          <a:prstGeom prst="rect">
            <a:avLst/>
          </a:prstGeom>
        </p:spPr>
      </p:pic>
    </p:spTree>
    <p:extLst>
      <p:ext uri="{BB962C8B-B14F-4D97-AF65-F5344CB8AC3E}">
        <p14:creationId xmlns:p14="http://schemas.microsoft.com/office/powerpoint/2010/main" val="40637214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BAE96-8012-D781-C747-5F2178DF4E45}"/>
              </a:ext>
            </a:extLst>
          </p:cNvPr>
          <p:cNvSpPr>
            <a:spLocks noGrp="1"/>
          </p:cNvSpPr>
          <p:nvPr>
            <p:ph type="title"/>
          </p:nvPr>
        </p:nvSpPr>
        <p:spPr>
          <a:xfrm>
            <a:off x="7513755" y="219456"/>
            <a:ext cx="3891435" cy="1225339"/>
          </a:xfrm>
        </p:spPr>
        <p:txBody>
          <a:bodyPr vert="horz" lIns="91440" tIns="45720" rIns="91440" bIns="45720" rtlCol="0" anchor="t">
            <a:normAutofit/>
          </a:bodyPr>
          <a:lstStyle/>
          <a:p>
            <a:r>
              <a:rPr lang="en-US" b="0" kern="1200" spc="-100" baseline="0">
                <a:latin typeface="+mj-lt"/>
                <a:ea typeface="+mj-ea"/>
                <a:cs typeface="+mj-cs"/>
              </a:rPr>
              <a:t>Preparing for Applied Discussion</a:t>
            </a:r>
          </a:p>
        </p:txBody>
      </p:sp>
      <p:pic>
        <p:nvPicPr>
          <p:cNvPr id="4" name="Content Placeholder 3" descr="Three women brainstorming">
            <a:extLst>
              <a:ext uri="{FF2B5EF4-FFF2-40B4-BE49-F238E27FC236}">
                <a16:creationId xmlns:a16="http://schemas.microsoft.com/office/drawing/2014/main" id="{8EA2B234-9D9B-45D0-95D5-D3067CA7928E}"/>
              </a:ext>
            </a:extLst>
          </p:cNvPr>
          <p:cNvPicPr>
            <a:picLocks noGrp="1" noChangeAspect="1"/>
          </p:cNvPicPr>
          <p:nvPr>
            <p:ph type="pic" sz="quarter" idx="13"/>
          </p:nvPr>
        </p:nvPicPr>
        <p:blipFill>
          <a:blip r:embed="rId3"/>
          <a:srcRect l="19771" r="6548"/>
          <a:stretch>
            <a:fillRect/>
          </a:stretch>
        </p:blipFill>
        <p:spPr>
          <a:xfrm>
            <a:off x="270473" y="265176"/>
            <a:ext cx="6984636" cy="6327648"/>
          </a:xfrm>
        </p:spPr>
      </p:pic>
      <p:sp>
        <p:nvSpPr>
          <p:cNvPr id="5" name="TextBox 4">
            <a:extLst>
              <a:ext uri="{FF2B5EF4-FFF2-40B4-BE49-F238E27FC236}">
                <a16:creationId xmlns:a16="http://schemas.microsoft.com/office/drawing/2014/main" id="{98A2ACAF-37B5-4061-A8FD-3A7EBCB69C5A}"/>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513753" y="1435652"/>
            <a:ext cx="3891435" cy="4833862"/>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US" sz="1400" b="1"/>
              <a:t>Reflect on Control Factors</a:t>
            </a:r>
          </a:p>
          <a:p>
            <a:pPr marL="0" lvl="1" indent="0">
              <a:spcBef>
                <a:spcPts val="1000"/>
              </a:spcBef>
              <a:spcAft>
                <a:spcPts val="600"/>
              </a:spcAft>
              <a:buFont typeface="Arial" panose="020B0604020202020204" pitchFamily="34" charset="0"/>
              <a:buNone/>
            </a:pPr>
            <a:r>
              <a:rPr lang="en-US" sz="1400"/>
              <a:t>Leaders should consider factors beyond their control to understand challenges faced during operations.</a:t>
            </a:r>
          </a:p>
          <a:p>
            <a:pPr marL="0" indent="0">
              <a:spcBef>
                <a:spcPts val="2500"/>
              </a:spcBef>
              <a:spcAft>
                <a:spcPts val="600"/>
              </a:spcAft>
              <a:buFont typeface="Arial" panose="020B0604020202020204" pitchFamily="34" charset="0"/>
              <a:buNone/>
            </a:pPr>
            <a:r>
              <a:rPr lang="en-US" sz="1400" b="1"/>
              <a:t>Assess Risk and Discretion</a:t>
            </a:r>
          </a:p>
          <a:p>
            <a:pPr marL="0" lvl="1" indent="0">
              <a:spcBef>
                <a:spcPts val="1000"/>
              </a:spcBef>
              <a:spcAft>
                <a:spcPts val="600"/>
              </a:spcAft>
              <a:buFont typeface="Arial" panose="020B0604020202020204" pitchFamily="34" charset="0"/>
              <a:buNone/>
            </a:pPr>
            <a:r>
              <a:rPr lang="en-US" sz="1400"/>
              <a:t>Evaluate where discretion was used and risks accepted to gain insights for future decisions.</a:t>
            </a:r>
          </a:p>
          <a:p>
            <a:pPr marL="0" indent="0">
              <a:spcBef>
                <a:spcPts val="2500"/>
              </a:spcBef>
              <a:spcAft>
                <a:spcPts val="600"/>
              </a:spcAft>
              <a:buFont typeface="Arial" panose="020B0604020202020204" pitchFamily="34" charset="0"/>
              <a:buNone/>
            </a:pPr>
            <a:r>
              <a:rPr lang="en-US" sz="1400" b="1"/>
              <a:t>Focus on Personal Impact</a:t>
            </a:r>
          </a:p>
          <a:p>
            <a:pPr marL="0" lvl="1" indent="0">
              <a:spcBef>
                <a:spcPts val="1000"/>
              </a:spcBef>
              <a:spcAft>
                <a:spcPts val="600"/>
              </a:spcAft>
              <a:buFont typeface="Arial" panose="020B0604020202020204" pitchFamily="34" charset="0"/>
              <a:buNone/>
            </a:pPr>
            <a:r>
              <a:rPr lang="en-US" sz="1400"/>
              <a:t>Consider the personal impact of decisions to foster deeper learning beyond technical correctness.</a:t>
            </a:r>
          </a:p>
        </p:txBody>
      </p:sp>
      <p:pic>
        <p:nvPicPr>
          <p:cNvPr id="6" name="Picture 5" descr="A blue square with white lines&#10;&#10;AI-generated content may be incorrect.">
            <a:extLst>
              <a:ext uri="{FF2B5EF4-FFF2-40B4-BE49-F238E27FC236}">
                <a16:creationId xmlns:a16="http://schemas.microsoft.com/office/drawing/2014/main" id="{DA1CD27D-887B-EAB5-3215-B64CC9673912}"/>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7051474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CC26-1FD3-15D8-6DDF-DDCC2201500F}"/>
              </a:ext>
            </a:extLst>
          </p:cNvPr>
          <p:cNvSpPr>
            <a:spLocks noGrp="1"/>
          </p:cNvSpPr>
          <p:nvPr>
            <p:ph type="title"/>
          </p:nvPr>
        </p:nvSpPr>
        <p:spPr>
          <a:xfrm>
            <a:off x="182880" y="219456"/>
            <a:ext cx="10835640" cy="969264"/>
          </a:xfrm>
        </p:spPr>
        <p:txBody>
          <a:bodyPr anchor="t">
            <a:normAutofit/>
          </a:bodyPr>
          <a:lstStyle/>
          <a:p>
            <a:r>
              <a:rPr lang="en-US"/>
              <a:t>Assessment Alignment</a:t>
            </a:r>
          </a:p>
        </p:txBody>
      </p:sp>
      <p:graphicFrame>
        <p:nvGraphicFramePr>
          <p:cNvPr id="4" name="Content Placeholder 3">
            <a:extLst>
              <a:ext uri="{FF2B5EF4-FFF2-40B4-BE49-F238E27FC236}">
                <a16:creationId xmlns:a16="http://schemas.microsoft.com/office/drawing/2014/main" id="{1CB0891B-896E-4A13-B853-AD38F57CD89C}"/>
              </a:ext>
            </a:extLst>
          </p:cNvPr>
          <p:cNvGraphicFramePr>
            <a:graphicFrameLocks noGrp="1"/>
          </p:cNvGraphicFramePr>
          <p:nvPr>
            <p:ph idx="1"/>
            <p:extLst>
              <p:ext uri="{D42A27DB-BD31-4B8C-83A1-F6EECF244321}">
                <p14:modId xmlns:p14="http://schemas.microsoft.com/office/powerpoint/2010/main" val="806593724"/>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182880" y="1183206"/>
          <a:ext cx="10835640" cy="508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 name="Picture 24" descr="A blue square with white lines&#10;&#10;AI-generated content may be incorrect.">
            <a:extLst>
              <a:ext uri="{FF2B5EF4-FFF2-40B4-BE49-F238E27FC236}">
                <a16:creationId xmlns:a16="http://schemas.microsoft.com/office/drawing/2014/main" id="{CCA23493-5B9B-511B-9B22-7ACBECB5A477}"/>
              </a:ext>
            </a:extLst>
          </p:cNvPr>
          <p:cNvPicPr>
            <a:picLocks noChangeAspect="1"/>
          </p:cNvPicPr>
          <p:nvPr/>
        </p:nvPicPr>
        <p:blipFill>
          <a:blip r:embed="rId8"/>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815351761"/>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BF466-FB61-0513-3DDA-F8C2F7D96ACE}"/>
              </a:ext>
            </a:extLst>
          </p:cNvPr>
          <p:cNvSpPr>
            <a:spLocks noGrp="1"/>
          </p:cNvSpPr>
          <p:nvPr>
            <p:ph type="title"/>
          </p:nvPr>
        </p:nvSpPr>
        <p:spPr>
          <a:xfrm>
            <a:off x="178704" y="1710363"/>
            <a:ext cx="3363393" cy="578055"/>
          </a:xfrm>
        </p:spPr>
        <p:txBody>
          <a:bodyPr vert="horz" lIns="91440" tIns="45720" rIns="91440" bIns="45720" rtlCol="0" anchor="t">
            <a:normAutofit/>
          </a:bodyPr>
          <a:lstStyle/>
          <a:p>
            <a:r>
              <a:rPr lang="en-US" b="0" kern="1200" spc="-100" baseline="0">
                <a:latin typeface="+mj-lt"/>
                <a:ea typeface="+mj-ea"/>
                <a:cs typeface="+mj-cs"/>
              </a:rPr>
              <a:t>Closing Reflection</a:t>
            </a:r>
          </a:p>
        </p:txBody>
      </p:sp>
      <p:sp>
        <p:nvSpPr>
          <p:cNvPr id="5" name="TextBox 4">
            <a:extLst>
              <a:ext uri="{FF2B5EF4-FFF2-40B4-BE49-F238E27FC236}">
                <a16:creationId xmlns:a16="http://schemas.microsoft.com/office/drawing/2014/main" id="{9D308190-CD3E-44FA-8E76-BFE775FECE06}"/>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78704" y="2563586"/>
            <a:ext cx="3363393" cy="3708232"/>
          </a:xfrm>
          <a:prstGeom prst="rect">
            <a:avLst/>
          </a:prstGeom>
        </p:spPr>
        <p:txBody>
          <a:bodyPr lIns="91440" tIns="45720" rIns="91440" bIns="45720" anchor="t">
            <a:normAutofit/>
          </a:bodyPr>
          <a:lstStyle/>
          <a:p>
            <a:pPr marL="0" indent="0">
              <a:lnSpc>
                <a:spcPct val="90000"/>
              </a:lnSpc>
              <a:spcBef>
                <a:spcPts val="2500"/>
              </a:spcBef>
              <a:spcAft>
                <a:spcPts val="600"/>
              </a:spcAft>
              <a:buNone/>
            </a:pPr>
            <a:r>
              <a:rPr lang="en-US" sz="1200" b="1"/>
              <a:t>Beyond Effectiveness Models</a:t>
            </a:r>
          </a:p>
          <a:p>
            <a:pPr marL="0" lvl="1" indent="0">
              <a:lnSpc>
                <a:spcPct val="90000"/>
              </a:lnSpc>
              <a:spcBef>
                <a:spcPts val="1000"/>
              </a:spcBef>
              <a:spcAft>
                <a:spcPts val="600"/>
              </a:spcAft>
              <a:buNone/>
            </a:pPr>
            <a:r>
              <a:rPr lang="en-US" sz="1200"/>
              <a:t>Leadership should be evaluated not only by success but also by the costs involved for sustainability.</a:t>
            </a:r>
          </a:p>
          <a:p>
            <a:pPr marL="0" indent="0">
              <a:lnSpc>
                <a:spcPct val="90000"/>
              </a:lnSpc>
              <a:spcBef>
                <a:spcPts val="2500"/>
              </a:spcBef>
              <a:spcAft>
                <a:spcPts val="600"/>
              </a:spcAft>
              <a:buNone/>
            </a:pPr>
            <a:r>
              <a:rPr lang="en-US" sz="1200" b="1"/>
              <a:t>Recognising Leadership Costs</a:t>
            </a:r>
          </a:p>
          <a:p>
            <a:pPr marL="0" lvl="1" indent="0">
              <a:lnSpc>
                <a:spcPct val="90000"/>
              </a:lnSpc>
              <a:spcBef>
                <a:spcPts val="1000"/>
              </a:spcBef>
              <a:spcAft>
                <a:spcPts val="600"/>
              </a:spcAft>
              <a:buNone/>
            </a:pPr>
            <a:r>
              <a:rPr lang="en-US" sz="1200" dirty="0"/>
              <a:t>Acknowledging the human and </a:t>
            </a:r>
            <a:r>
              <a:rPr lang="en-US" sz="1200"/>
              <a:t>organisational costs leads to more humane </a:t>
            </a:r>
            <a:r>
              <a:rPr lang="en-US" sz="1200" dirty="0"/>
              <a:t>and sustainable leadership practices.</a:t>
            </a:r>
          </a:p>
          <a:p>
            <a:pPr marL="0" indent="0">
              <a:lnSpc>
                <a:spcPct val="90000"/>
              </a:lnSpc>
              <a:spcBef>
                <a:spcPts val="2500"/>
              </a:spcBef>
              <a:spcAft>
                <a:spcPts val="600"/>
              </a:spcAft>
              <a:buNone/>
            </a:pPr>
            <a:r>
              <a:rPr lang="en-US" sz="1200" b="1"/>
              <a:t>Managing Leadership Impact</a:t>
            </a:r>
          </a:p>
          <a:p>
            <a:pPr marL="0" lvl="1" indent="0">
              <a:lnSpc>
                <a:spcPct val="90000"/>
              </a:lnSpc>
              <a:spcBef>
                <a:spcPts val="1000"/>
              </a:spcBef>
              <a:spcAft>
                <a:spcPts val="600"/>
              </a:spcAft>
              <a:buNone/>
            </a:pPr>
            <a:r>
              <a:rPr lang="en-US" sz="1200"/>
              <a:t>Leaders who understand their impact are better prepared to manage consequences for themselves and others.</a:t>
            </a:r>
          </a:p>
        </p:txBody>
      </p:sp>
      <p:pic>
        <p:nvPicPr>
          <p:cNvPr id="4" name="Content Placeholder 3" descr="Thoughtful businessman looking away">
            <a:extLst>
              <a:ext uri="{FF2B5EF4-FFF2-40B4-BE49-F238E27FC236}">
                <a16:creationId xmlns:a16="http://schemas.microsoft.com/office/drawing/2014/main" id="{F6108CF0-BD51-4673-8CB8-7690BD84E342}"/>
              </a:ext>
            </a:extLst>
          </p:cNvPr>
          <p:cNvPicPr>
            <a:picLocks noGrp="1" noChangeAspect="1"/>
          </p:cNvPicPr>
          <p:nvPr>
            <p:ph idx="1"/>
          </p:nvPr>
        </p:nvPicPr>
        <p:blipFill>
          <a:blip r:embed="rId3"/>
          <a:stretch>
            <a:fillRect/>
          </a:stretch>
        </p:blipFill>
        <p:spPr>
          <a:xfrm>
            <a:off x="4798483" y="1601249"/>
            <a:ext cx="6688836" cy="4464798"/>
          </a:xfrm>
        </p:spPr>
      </p:pic>
      <p:pic>
        <p:nvPicPr>
          <p:cNvPr id="6" name="Picture 5" descr="A blue square with white lines&#10;&#10;AI-generated content may be incorrect.">
            <a:extLst>
              <a:ext uri="{FF2B5EF4-FFF2-40B4-BE49-F238E27FC236}">
                <a16:creationId xmlns:a16="http://schemas.microsoft.com/office/drawing/2014/main" id="{A01D7197-361B-D2A8-ACF5-C3F4C2E4CD12}"/>
              </a:ext>
            </a:extLst>
          </p:cNvPr>
          <p:cNvPicPr>
            <a:picLocks noChangeAspect="1"/>
          </p:cNvPicPr>
          <p:nvPr/>
        </p:nvPicPr>
        <p:blipFill>
          <a:blip r:embed="rId4"/>
          <a:stretch>
            <a:fillRect/>
          </a:stretch>
        </p:blipFill>
        <p:spPr>
          <a:xfrm>
            <a:off x="2809" y="164"/>
            <a:ext cx="12186382" cy="1097084"/>
          </a:xfrm>
          <a:prstGeom prst="rect">
            <a:avLst/>
          </a:prstGeom>
        </p:spPr>
      </p:pic>
    </p:spTree>
    <p:extLst>
      <p:ext uri="{BB962C8B-B14F-4D97-AF65-F5344CB8AC3E}">
        <p14:creationId xmlns:p14="http://schemas.microsoft.com/office/powerpoint/2010/main" val="23413824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A2CB5-15FD-C500-4CB5-8058CEF32AEC}"/>
              </a:ext>
            </a:extLst>
          </p:cNvPr>
          <p:cNvSpPr>
            <a:spLocks noGrp="1"/>
          </p:cNvSpPr>
          <p:nvPr>
            <p:ph type="title"/>
          </p:nvPr>
        </p:nvSpPr>
        <p:spPr>
          <a:xfrm>
            <a:off x="182879" y="219457"/>
            <a:ext cx="6370321" cy="1008871"/>
          </a:xfrm>
        </p:spPr>
        <p:txBody>
          <a:bodyPr vert="horz" lIns="91440" tIns="45720" rIns="91440" bIns="45720" rtlCol="0" anchor="t">
            <a:normAutofit/>
          </a:bodyPr>
          <a:lstStyle/>
          <a:p>
            <a:r>
              <a:rPr lang="en-US" b="0" kern="1200" spc="-100" baseline="0">
                <a:latin typeface="+mj-lt"/>
                <a:ea typeface="+mj-ea"/>
                <a:cs typeface="+mj-cs"/>
              </a:rPr>
              <a:t>Indicative Sources</a:t>
            </a:r>
          </a:p>
        </p:txBody>
      </p:sp>
      <p:sp>
        <p:nvSpPr>
          <p:cNvPr id="5" name="TextBox 4">
            <a:extLst>
              <a:ext uri="{FF2B5EF4-FFF2-40B4-BE49-F238E27FC236}">
                <a16:creationId xmlns:a16="http://schemas.microsoft.com/office/drawing/2014/main" id="{915BA69F-C82E-40CA-8DD4-F59896668A56}"/>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2880" y="900246"/>
            <a:ext cx="6370320" cy="5043490"/>
          </a:xfrm>
          <a:prstGeom prst="rect">
            <a:avLst/>
          </a:prstGeom>
        </p:spPr>
        <p:txBody>
          <a:bodyPr lIns="91440" tIns="45720" rIns="91440" bIns="45720" anchor="t">
            <a:normAutofit/>
          </a:bodyPr>
          <a:lstStyle/>
          <a:p>
            <a:pPr marL="0" indent="0">
              <a:spcBef>
                <a:spcPts val="2500"/>
              </a:spcBef>
              <a:spcAft>
                <a:spcPts val="600"/>
              </a:spcAft>
              <a:buFont typeface="Arial" panose="020B0604020202020204" pitchFamily="34" charset="0"/>
              <a:buNone/>
            </a:pPr>
            <a:r>
              <a:rPr lang="en-US" sz="1400" b="1"/>
              <a:t>Decision-Making Under Uncertainty</a:t>
            </a:r>
          </a:p>
          <a:p>
            <a:pPr marL="0" lvl="1" indent="0">
              <a:spcBef>
                <a:spcPts val="1000"/>
              </a:spcBef>
              <a:spcAft>
                <a:spcPts val="600"/>
              </a:spcAft>
              <a:buFont typeface="Arial" panose="020B0604020202020204" pitchFamily="34" charset="0"/>
              <a:buNone/>
            </a:pPr>
            <a:r>
              <a:rPr lang="en-US" sz="1400" dirty="0"/>
              <a:t>Kahneman’s research explores how humans make decisions in uncertain situations, influencing modern </a:t>
            </a:r>
            <a:r>
              <a:rPr lang="en-US" sz="1400" dirty="0" err="1"/>
              <a:t>behavioural</a:t>
            </a:r>
            <a:r>
              <a:rPr lang="en-US" sz="1400" dirty="0"/>
              <a:t> science.</a:t>
            </a:r>
          </a:p>
          <a:p>
            <a:pPr marL="0" indent="0">
              <a:spcBef>
                <a:spcPts val="2500"/>
              </a:spcBef>
              <a:spcAft>
                <a:spcPts val="600"/>
              </a:spcAft>
              <a:buFont typeface="Arial" panose="020B0604020202020204" pitchFamily="34" charset="0"/>
              <a:buNone/>
            </a:pPr>
            <a:r>
              <a:rPr lang="en-US" sz="1400" b="1"/>
              <a:t>Naturalistic Decision-Making</a:t>
            </a:r>
          </a:p>
          <a:p>
            <a:pPr marL="0" lvl="1" indent="0">
              <a:spcBef>
                <a:spcPts val="1000"/>
              </a:spcBef>
              <a:spcAft>
                <a:spcPts val="600"/>
              </a:spcAft>
              <a:buFont typeface="Arial" panose="020B0604020202020204" pitchFamily="34" charset="0"/>
              <a:buNone/>
            </a:pPr>
            <a:r>
              <a:rPr lang="en-US" sz="1400"/>
              <a:t>Klein’s work studies decision-making in real-world settings, focusing on intuition and experience.</a:t>
            </a:r>
          </a:p>
          <a:p>
            <a:pPr marL="0" indent="0">
              <a:spcBef>
                <a:spcPts val="2500"/>
              </a:spcBef>
              <a:spcAft>
                <a:spcPts val="600"/>
              </a:spcAft>
              <a:buFont typeface="Arial" panose="020B0604020202020204" pitchFamily="34" charset="0"/>
              <a:buNone/>
            </a:pPr>
            <a:r>
              <a:rPr lang="en-US" sz="1400" b="1"/>
              <a:t>Leadership in Complex Systems</a:t>
            </a:r>
          </a:p>
          <a:p>
            <a:pPr marL="0" lvl="1" indent="0">
              <a:spcBef>
                <a:spcPts val="1000"/>
              </a:spcBef>
              <a:spcAft>
                <a:spcPts val="600"/>
              </a:spcAft>
              <a:buFont typeface="Arial" panose="020B0604020202020204" pitchFamily="34" charset="0"/>
              <a:buNone/>
            </a:pPr>
            <a:r>
              <a:rPr lang="en-US" sz="1400" dirty="0"/>
              <a:t>McChrystal analyses leadership challenges and strategies within complex, adaptive systems and </a:t>
            </a:r>
            <a:r>
              <a:rPr lang="en-US" sz="1400" dirty="0" err="1"/>
              <a:t>organisations</a:t>
            </a:r>
            <a:r>
              <a:rPr lang="en-US" sz="1400" dirty="0"/>
              <a:t>.</a:t>
            </a:r>
          </a:p>
          <a:p>
            <a:pPr marL="0" indent="0">
              <a:spcBef>
                <a:spcPts val="2500"/>
              </a:spcBef>
              <a:spcAft>
                <a:spcPts val="600"/>
              </a:spcAft>
              <a:buFont typeface="Arial" panose="020B0604020202020204" pitchFamily="34" charset="0"/>
              <a:buNone/>
            </a:pPr>
            <a:r>
              <a:rPr lang="en-US" sz="1400" b="1"/>
              <a:t>Contextual Grounding</a:t>
            </a:r>
          </a:p>
          <a:p>
            <a:pPr marL="0" lvl="1" indent="0">
              <a:spcBef>
                <a:spcPts val="1000"/>
              </a:spcBef>
              <a:spcAft>
                <a:spcPts val="600"/>
              </a:spcAft>
              <a:buFont typeface="Arial" panose="020B0604020202020204" pitchFamily="34" charset="0"/>
              <a:buNone/>
            </a:pPr>
            <a:r>
              <a:rPr lang="en-US" sz="1400"/>
              <a:t>The Hillsborough Independent Panel Report offers empirical context for understanding operational leadership under constraints.</a:t>
            </a:r>
          </a:p>
        </p:txBody>
      </p:sp>
      <p:pic>
        <p:nvPicPr>
          <p:cNvPr id="4" name="Content Placeholder 3" descr="Concept of businessman thinking / searching for idea.">
            <a:extLst>
              <a:ext uri="{FF2B5EF4-FFF2-40B4-BE49-F238E27FC236}">
                <a16:creationId xmlns:a16="http://schemas.microsoft.com/office/drawing/2014/main" id="{E8EB4270-2499-4E1F-8F75-46FDA873B7BD}"/>
              </a:ext>
            </a:extLst>
          </p:cNvPr>
          <p:cNvPicPr>
            <a:picLocks noGrp="1" noChangeAspect="1"/>
          </p:cNvPicPr>
          <p:nvPr>
            <p:ph type="pic" sz="quarter" idx="13"/>
          </p:nvPr>
        </p:nvPicPr>
        <p:blipFill>
          <a:blip r:embed="rId3"/>
          <a:srcRect l="22515" r="22629"/>
          <a:stretch>
            <a:fillRect/>
          </a:stretch>
        </p:blipFill>
        <p:spPr>
          <a:xfrm>
            <a:off x="7505700" y="266700"/>
            <a:ext cx="4419600" cy="6324600"/>
          </a:xfrm>
        </p:spPr>
      </p:pic>
      <p:pic>
        <p:nvPicPr>
          <p:cNvPr id="6" name="Picture 5" descr="A blue square with white lines&#10;&#10;AI-generated content may be incorrect.">
            <a:extLst>
              <a:ext uri="{FF2B5EF4-FFF2-40B4-BE49-F238E27FC236}">
                <a16:creationId xmlns:a16="http://schemas.microsoft.com/office/drawing/2014/main" id="{DFD6E8BC-74A5-26C1-64FB-0DEE1517E37D}"/>
              </a:ext>
            </a:extLst>
          </p:cNvPr>
          <p:cNvPicPr>
            <a:picLocks noChangeAspect="1"/>
          </p:cNvPicPr>
          <p:nvPr/>
        </p:nvPicPr>
        <p:blipFill>
          <a:blip r:embed="rId4"/>
          <a:stretch>
            <a:fillRect/>
          </a:stretch>
        </p:blipFill>
        <p:spPr>
          <a:xfrm>
            <a:off x="2809" y="5757497"/>
            <a:ext cx="12186382" cy="1097084"/>
          </a:xfrm>
          <a:prstGeom prst="rect">
            <a:avLst/>
          </a:prstGeom>
        </p:spPr>
      </p:pic>
    </p:spTree>
    <p:extLst>
      <p:ext uri="{BB962C8B-B14F-4D97-AF65-F5344CB8AC3E}">
        <p14:creationId xmlns:p14="http://schemas.microsoft.com/office/powerpoint/2010/main" val="7425792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Dune">
  <a:themeElements>
    <a:clrScheme name="Dune">
      <a:dk1>
        <a:srgbClr val="131313"/>
      </a:dk1>
      <a:lt1>
        <a:sysClr val="window" lastClr="FFFFFF"/>
      </a:lt1>
      <a:dk2>
        <a:srgbClr val="272D2B"/>
      </a:dk2>
      <a:lt2>
        <a:srgbClr val="F0EDE6"/>
      </a:lt2>
      <a:accent1>
        <a:srgbClr val="647E6B"/>
      </a:accent1>
      <a:accent2>
        <a:srgbClr val="476262"/>
      </a:accent2>
      <a:accent3>
        <a:srgbClr val="9B8C69"/>
      </a:accent3>
      <a:accent4>
        <a:srgbClr val="BA988C"/>
      </a:accent4>
      <a:accent5>
        <a:srgbClr val="A27C7C"/>
      </a:accent5>
      <a:accent6>
        <a:srgbClr val="79958B"/>
      </a:accent6>
      <a:hlink>
        <a:srgbClr val="476262"/>
      </a:hlink>
      <a:folHlink>
        <a:srgbClr val="A27C7C"/>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 1_74809995-9e66-46d0-afc4-980286e0ea62_win32 v2" id="{D14C1B8C-1E01-4970-914C-FBE6C81B2B2F}" vid="{E904FACB-7F70-4943-BE93-3732097E465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10398</Words>
  <Application>Microsoft Office PowerPoint</Application>
  <PresentationFormat>Widescreen</PresentationFormat>
  <Paragraphs>323</Paragraphs>
  <Slides>24</Slides>
  <Notes>24</Notes>
  <HiddenSlides>1</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Dune</vt:lpstr>
      <vt:lpstr>Leadership Under Operational Constraint: Authority, Discretion, and Risk</vt:lpstr>
      <vt:lpstr>Operational Leadership Under Constraint</vt:lpstr>
      <vt:lpstr>Leadership Under Operational Constraint</vt:lpstr>
      <vt:lpstr>Why Operational Leadership Is Different</vt:lpstr>
      <vt:lpstr>The Central Tension: Accountability Without Control</vt:lpstr>
      <vt:lpstr>Formal Authority in Operational Contexts</vt:lpstr>
      <vt:lpstr>Practical Authority and Influence</vt:lpstr>
      <vt:lpstr>Authority Under Constraint</vt:lpstr>
      <vt:lpstr>Short-Term Impacts on the Leader</vt:lpstr>
      <vt:lpstr>Discretion: When Rules No Longer Fit</vt:lpstr>
      <vt:lpstr>Immediate Impacts of Discretion</vt:lpstr>
      <vt:lpstr>The Burden of Discretion</vt:lpstr>
      <vt:lpstr>Risk in Operational Leadership</vt:lpstr>
      <vt:lpstr>Risk Ownership Versus Risk Management</vt:lpstr>
      <vt:lpstr>Medium-Term Impacts on Leaders</vt:lpstr>
      <vt:lpstr>Cumulative Exposure and Leadership Residue</vt:lpstr>
      <vt:lpstr>Case Study Context: Hillsborough</vt:lpstr>
      <vt:lpstr>Long-Term Impacts on Decision-Makers</vt:lpstr>
      <vt:lpstr>Integrating Authority, Discretion, and Risk</vt:lpstr>
      <vt:lpstr>Implications for Professional Practice</vt:lpstr>
      <vt:lpstr>Preparing for Applied Discussion</vt:lpstr>
      <vt:lpstr>Assessment Alignment</vt:lpstr>
      <vt:lpstr>Closing Reflection</vt:lpstr>
      <vt:lpstr>Indicative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j.d.evans@uwtsd.ac.uk</dc:creator>
  <cp:lastModifiedBy>Justin Evans</cp:lastModifiedBy>
  <cp:revision>290</cp:revision>
  <dcterms:modified xsi:type="dcterms:W3CDTF">2026-05-11T13:53:42Z</dcterms:modified>
</cp:coreProperties>
</file>