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comment3.xml" ContentType="application/vnd.openxmlformats-officedocument.presentationml.comments+xml"/>
  <Override PartName="/ppt/notesSlides/notesSlide2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5.xml" ContentType="application/vnd.openxmlformats-officedocument.presentationml.comments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7" r:id="rId1"/>
  </p:sldMasterIdLst>
  <p:notesMasterIdLst>
    <p:notesMasterId r:id="rId26"/>
  </p:notesMasterIdLst>
  <p:sldIdLst>
    <p:sldId id="256" r:id="rId2"/>
    <p:sldId id="257" r:id="rId3"/>
    <p:sldId id="258" r:id="rId4"/>
    <p:sldId id="260" r:id="rId5"/>
    <p:sldId id="261" r:id="rId6"/>
    <p:sldId id="259" r:id="rId7"/>
    <p:sldId id="271" r:id="rId8"/>
    <p:sldId id="262" r:id="rId9"/>
    <p:sldId id="275" r:id="rId10"/>
    <p:sldId id="276" r:id="rId11"/>
    <p:sldId id="263" r:id="rId12"/>
    <p:sldId id="266" r:id="rId13"/>
    <p:sldId id="267" r:id="rId14"/>
    <p:sldId id="268" r:id="rId15"/>
    <p:sldId id="272" r:id="rId16"/>
    <p:sldId id="278" r:id="rId17"/>
    <p:sldId id="270" r:id="rId18"/>
    <p:sldId id="269" r:id="rId19"/>
    <p:sldId id="273" r:id="rId20"/>
    <p:sldId id="274" r:id="rId21"/>
    <p:sldId id="277" r:id="rId22"/>
    <p:sldId id="279" r:id="rId23"/>
    <p:sldId id="281" r:id="rId24"/>
    <p:sldId id="282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onna Morgan" initials="DM" lastIdx="36" clrIdx="0">
    <p:extLst>
      <p:ext uri="{19B8F6BF-5375-455C-9EA6-DF929625EA0E}">
        <p15:presenceInfo xmlns:p15="http://schemas.microsoft.com/office/powerpoint/2012/main" userId="S-1-5-21-809251214-2178901256-4152538893-33197" providerId="AD"/>
      </p:ext>
    </p:extLst>
  </p:cmAuthor>
  <p:cmAuthor id="2" name="Catherine Reynolds (1705089)" initials="CR(" lastIdx="1" clrIdx="1">
    <p:extLst>
      <p:ext uri="{19B8F6BF-5375-455C-9EA6-DF929625EA0E}">
        <p15:presenceInfo xmlns:p15="http://schemas.microsoft.com/office/powerpoint/2012/main" userId="Catherine Reynolds (1705089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180" autoAdjust="0"/>
    <p:restoredTop sz="75881" autoAdjust="0"/>
  </p:normalViewPr>
  <p:slideViewPr>
    <p:cSldViewPr snapToGrid="0">
      <p:cViewPr varScale="1">
        <p:scale>
          <a:sx n="51" d="100"/>
          <a:sy n="51" d="100"/>
        </p:scale>
        <p:origin x="16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15T17:29:43.344" idx="7">
    <p:pos x="6278" y="3519"/>
    <p:text>Its great that youve got your citations on here, but make them a little smaller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15T17:23:04.236" idx="1">
    <p:pos x="4723" y="539"/>
    <p:text>change the title here lovely, I know that how I titled it in my helpsheet - but just put 'Measles' as the slide title here.</p:text>
    <p:extLst>
      <p:ext uri="{C676402C-5697-4E1C-873F-D02D1690AC5C}">
        <p15:threadingInfo xmlns:p15="http://schemas.microsoft.com/office/powerpoint/2012/main" timeZoneBias="0"/>
      </p:ext>
    </p:extLst>
  </p:cm>
  <p:cm authorId="1" dt="2018-11-15T17:24:28.191" idx="2">
    <p:pos x="4441" y="2085"/>
    <p:text>meningiis, swelling of the brain, and deafness</p:text>
    <p:extLst>
      <p:ext uri="{C676402C-5697-4E1C-873F-D02D1690AC5C}">
        <p15:threadingInfo xmlns:p15="http://schemas.microsoft.com/office/powerpoint/2012/main" timeZoneBias="0"/>
      </p:ext>
    </p:extLst>
  </p:cm>
  <p:cm authorId="1" dt="2018-11-15T17:26:00.707" idx="3">
    <p:pos x="4476" y="3617"/>
    <p:text>Going by your reference, this should read (Lodhi et al, 2017)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15T17:30:34.920" idx="8">
    <p:pos x="4936" y="1601"/>
    <p:text>is it only runny nose that you have from the Mayo Clinic?   Where are the others from?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15T17:31:29.983" idx="9">
    <p:pos x="3612" y="1601"/>
    <p:text>is this an unfinished sentence?</p:text>
    <p:extLst>
      <p:ext uri="{C676402C-5697-4E1C-873F-D02D1690AC5C}">
        <p15:threadingInfo xmlns:p15="http://schemas.microsoft.com/office/powerpoint/2012/main" timeZoneBias="0"/>
      </p:ext>
    </p:extLst>
  </p:cm>
  <p:cm authorId="1" dt="2018-11-15T17:31:46.760" idx="10">
    <p:pos x="7027" y="714"/>
    <p:text>you could do with a nice big picture on this slide</p:text>
    <p:extLst>
      <p:ext uri="{C676402C-5697-4E1C-873F-D02D1690AC5C}">
        <p15:threadingInfo xmlns:p15="http://schemas.microsoft.com/office/powerpoint/2012/main" timeZoneBias="0"/>
      </p:ext>
    </p:extLst>
  </p:cm>
  <p:cm authorId="2" dt="2018-11-16T11:37:32.361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15T17:26:56.314" idx="4">
    <p:pos x="7275" y="714"/>
    <p:text>Give this slide a title lovely... maybe 'Notifications' that refers to how many notified cases there have been.</p:text>
    <p:extLst>
      <p:ext uri="{C676402C-5697-4E1C-873F-D02D1690AC5C}">
        <p15:threadingInfo xmlns:p15="http://schemas.microsoft.com/office/powerpoint/2012/main" timeZoneBias="0"/>
      </p:ext>
    </p:extLst>
  </p:cm>
  <p:cm authorId="1" dt="2018-11-15T17:28:16.817" idx="5">
    <p:pos x="7145" y="1402"/>
    <p:text>this is nice, but you could probably use something more specific to Wales too!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15T17:33:32.806" idx="13">
    <p:pos x="7288" y="470"/>
    <p:text>is anything going in here?  If not, then maybe a piccy of kid having a vaccination?</p:text>
    <p:extLst>
      <p:ext uri="{C676402C-5697-4E1C-873F-D02D1690AC5C}">
        <p15:threadingInfo xmlns:p15="http://schemas.microsoft.com/office/powerpoint/2012/main" timeZoneBias="0"/>
      </p:ext>
    </p:extLst>
  </p:cm>
  <p:cm authorId="1" dt="2018-11-15T18:02:31.120" idx="21">
    <p:pos x="5737" y="2183"/>
    <p:text>citation?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15T17:40:04.796" idx="18">
    <p:pos x="2402" y="1411"/>
    <p:text>we can put the information for the next 3 slides together really.  I will go through this with you in class.</p:text>
    <p:extLst>
      <p:ext uri="{C676402C-5697-4E1C-873F-D02D1690AC5C}">
        <p15:threadingInfo xmlns:p15="http://schemas.microsoft.com/office/powerpoint/2012/main" timeZoneBias="0"/>
      </p:ext>
    </p:extLst>
  </p:cm>
  <p:cm authorId="1" dt="2018-11-15T17:58:17.961" idx="20">
    <p:pos x="6843" y="1411"/>
    <p:text>are you planning on explaining this in your presentation?  It will be good if you did</p:text>
    <p:extLst>
      <p:ext uri="{C676402C-5697-4E1C-873F-D02D1690AC5C}">
        <p15:threadingInfo xmlns:p15="http://schemas.microsoft.com/office/powerpoint/2012/main" timeZoneBias="0"/>
      </p:ext>
    </p:extLst>
  </p:cm>
  <p:cm authorId="1" dt="2018-11-15T18:03:46.789" idx="22">
    <p:pos x="3911" y="1866"/>
    <p:text>not sure what this citation is? Im thinking maybe the Department of Health, but I cant find a reference that goes with it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15T17:35:13.861" idx="14">
    <p:pos x="7056" y="1866"/>
    <p:text>punctuation needed in here, but is it 63% of the population that have spent time off work due to measles? or is it 63% of the population that have had measles spent time off work?</p:text>
    <p:extLst>
      <p:ext uri="{C676402C-5697-4E1C-873F-D02D1690AC5C}">
        <p15:threadingInfo xmlns:p15="http://schemas.microsoft.com/office/powerpoint/2012/main" timeZoneBias="0"/>
      </p:ext>
    </p:extLst>
  </p:cm>
  <p:cm authorId="1" dt="2018-11-15T17:37:12.053" idx="15">
    <p:pos x="5103" y="2327"/>
    <p:text>make sure you say verbally that this is per person.</p:text>
    <p:extLst>
      <p:ext uri="{C676402C-5697-4E1C-873F-D02D1690AC5C}">
        <p15:threadingInfo xmlns:p15="http://schemas.microsoft.com/office/powerpoint/2012/main" timeZoneBias="0"/>
      </p:ext>
    </p:extLst>
  </p:cm>
  <p:cm authorId="1" dt="2018-11-15T17:37:37.965" idx="16">
    <p:pos x="2177" y="3139"/>
    <p:text>children - sorry lovely, no slang.</p:text>
    <p:extLst>
      <p:ext uri="{C676402C-5697-4E1C-873F-D02D1690AC5C}">
        <p15:threadingInfo xmlns:p15="http://schemas.microsoft.com/office/powerpoint/2012/main" timeZoneBias="0"/>
      </p:ext>
    </p:extLst>
  </p:cm>
  <p:cm authorId="1" dt="2018-11-15T18:04:35.766" idx="23">
    <p:pos x="3738" y="887"/>
    <p:text>citations are needed for your statistical information here.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15T18:05:37.364" idx="24">
    <p:pos x="3565" y="1411"/>
    <p:text>Capitals needed and does not match exactly to citation</p:text>
    <p:extLst>
      <p:ext uri="{C676402C-5697-4E1C-873F-D02D1690AC5C}">
        <p15:threadingInfo xmlns:p15="http://schemas.microsoft.com/office/powerpoint/2012/main" timeZoneBias="0"/>
      </p:ext>
    </p:extLst>
  </p:cm>
  <p:cm authorId="1" dt="2018-11-15T18:07:10.195" idx="25">
    <p:pos x="4020" y="2108"/>
    <p:text>this part not needed however you do need the journal info</p:text>
    <p:extLst>
      <p:ext uri="{C676402C-5697-4E1C-873F-D02D1690AC5C}">
        <p15:threadingInfo xmlns:p15="http://schemas.microsoft.com/office/powerpoint/2012/main" timeZoneBias="0"/>
      </p:ext>
    </p:extLst>
  </p:cm>
  <p:cm authorId="1" dt="2018-11-15T18:13:11.276" idx="26">
    <p:pos x="1054" y="2500"/>
    <p:text>name of journal is missing</p:text>
    <p:extLst>
      <p:ext uri="{C676402C-5697-4E1C-873F-D02D1690AC5C}">
        <p15:threadingInfo xmlns:p15="http://schemas.microsoft.com/office/powerpoint/2012/main" timeZoneBias="0"/>
      </p:ext>
    </p:extLst>
  </p:cm>
  <p:cm authorId="1" dt="2018-11-15T18:14:23.452" idx="27">
    <p:pos x="2408" y="2655"/>
    <p:text>year of publication in here</p:text>
    <p:extLst>
      <p:ext uri="{C676402C-5697-4E1C-873F-D02D1690AC5C}">
        <p15:threadingInfo xmlns:p15="http://schemas.microsoft.com/office/powerpoint/2012/main" timeZoneBias="0"/>
      </p:ext>
    </p:extLst>
  </p:cm>
  <p:cm authorId="1" dt="2018-11-15T18:14:44.681" idx="28">
    <p:pos x="7056" y="2655"/>
    <p:text>full name needed</p:text>
    <p:extLst>
      <p:ext uri="{C676402C-5697-4E1C-873F-D02D1690AC5C}">
        <p15:threadingInfo xmlns:p15="http://schemas.microsoft.com/office/powerpoint/2012/main" timeZoneBias="0"/>
      </p:ext>
    </p:extLst>
  </p:cm>
  <p:cm authorId="1" dt="2018-11-15T18:15:06.440" idx="29">
    <p:pos x="3640" y="1878"/>
    <p:text>year only</p:text>
    <p:extLst>
      <p:ext uri="{C676402C-5697-4E1C-873F-D02D1690AC5C}">
        <p15:threadingInfo xmlns:p15="http://schemas.microsoft.com/office/powerpoint/2012/main" timeZoneBias="0"/>
      </p:ext>
    </p:extLst>
  </p:cm>
  <p:cm authorId="1" dt="2018-11-15T18:15:59.766" idx="30">
    <p:pos x="5495" y="2892"/>
    <p:text>remove hyperlink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8-11-15T18:16:43.448" idx="32">
    <p:pos x="1405" y="1843"/>
    <p:text>Hainsworth, T</p:text>
    <p:extLst>
      <p:ext uri="{C676402C-5697-4E1C-873F-D02D1690AC5C}">
        <p15:threadingInfo xmlns:p15="http://schemas.microsoft.com/office/powerpoint/2012/main" timeZoneBias="0"/>
      </p:ext>
    </p:extLst>
  </p:cm>
  <p:cm authorId="1" dt="2018-11-15T18:17:39.147" idx="33">
    <p:pos x="6152" y="2362"/>
    <p:text>Name of website</p:text>
    <p:extLst>
      <p:ext uri="{C676402C-5697-4E1C-873F-D02D1690AC5C}">
        <p15:threadingInfo xmlns:p15="http://schemas.microsoft.com/office/powerpoint/2012/main" timeZoneBias="0"/>
      </p:ext>
    </p:extLst>
  </p:cm>
  <p:cm authorId="1" dt="2018-11-15T18:18:13.529" idx="34">
    <p:pos x="3306" y="2995"/>
    <p:text>name of website</p:text>
    <p:extLst>
      <p:ext uri="{C676402C-5697-4E1C-873F-D02D1690AC5C}">
        <p15:threadingInfo xmlns:p15="http://schemas.microsoft.com/office/powerpoint/2012/main" timeZoneBias="0"/>
      </p:ext>
    </p:extLst>
  </p:cm>
  <p:cm authorId="1" dt="2018-11-15T18:18:43.255" idx="35">
    <p:pos x="2051" y="3456"/>
    <p:text>Not quite right lovely</p:text>
    <p:extLst>
      <p:ext uri="{C676402C-5697-4E1C-873F-D02D1690AC5C}">
        <p15:threadingInfo xmlns:p15="http://schemas.microsoft.com/office/powerpoint/2012/main" timeZoneBias="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C1ED8B-71A6-4E3F-B8F6-7F61831615C7}" type="doc">
      <dgm:prSet loTypeId="urn:microsoft.com/office/officeart/2005/8/layout/cycle3" loCatId="cycle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9DFBD3B-0F54-43A0-8D86-F9C50F88A97D}">
      <dgm:prSet/>
      <dgm:spPr/>
      <dgm:t>
        <a:bodyPr/>
        <a:lstStyle/>
        <a:p>
          <a:r>
            <a:rPr lang="en-GB"/>
            <a:t>Spreadable</a:t>
          </a:r>
          <a:endParaRPr lang="en-US"/>
        </a:p>
      </dgm:t>
    </dgm:pt>
    <dgm:pt modelId="{A56416E3-9D18-4156-8186-1E7BC6CB545B}" type="parTrans" cxnId="{3ADC892C-6277-4679-9134-DEBE64DE502D}">
      <dgm:prSet/>
      <dgm:spPr/>
      <dgm:t>
        <a:bodyPr/>
        <a:lstStyle/>
        <a:p>
          <a:endParaRPr lang="en-US"/>
        </a:p>
      </dgm:t>
    </dgm:pt>
    <dgm:pt modelId="{08D9E6D7-3566-4183-8A40-F7FF90A37ACE}" type="sibTrans" cxnId="{3ADC892C-6277-4679-9134-DEBE64DE502D}">
      <dgm:prSet/>
      <dgm:spPr/>
      <dgm:t>
        <a:bodyPr/>
        <a:lstStyle/>
        <a:p>
          <a:endParaRPr lang="en-US"/>
        </a:p>
      </dgm:t>
    </dgm:pt>
    <dgm:pt modelId="{ECC47A88-0438-4B9F-B4E4-74954CB3A3E1}">
      <dgm:prSet/>
      <dgm:spPr/>
      <dgm:t>
        <a:bodyPr/>
        <a:lstStyle/>
        <a:p>
          <a:r>
            <a:rPr lang="en-GB"/>
            <a:t>animal to person</a:t>
          </a:r>
          <a:endParaRPr lang="en-US"/>
        </a:p>
      </dgm:t>
    </dgm:pt>
    <dgm:pt modelId="{FDB1349F-49FF-488A-A08B-445EC0464BCC}" type="parTrans" cxnId="{73BDCA85-B3D3-4F74-8183-ED8A24740FC6}">
      <dgm:prSet/>
      <dgm:spPr/>
      <dgm:t>
        <a:bodyPr/>
        <a:lstStyle/>
        <a:p>
          <a:endParaRPr lang="en-US"/>
        </a:p>
      </dgm:t>
    </dgm:pt>
    <dgm:pt modelId="{78079FD9-3C33-4070-931A-0639D0D076D2}" type="sibTrans" cxnId="{73BDCA85-B3D3-4F74-8183-ED8A24740FC6}">
      <dgm:prSet/>
      <dgm:spPr/>
      <dgm:t>
        <a:bodyPr/>
        <a:lstStyle/>
        <a:p>
          <a:endParaRPr lang="en-US"/>
        </a:p>
      </dgm:t>
    </dgm:pt>
    <dgm:pt modelId="{5D3F542D-5A73-407D-B0BA-1C2EF00ED3A5}">
      <dgm:prSet/>
      <dgm:spPr/>
      <dgm:t>
        <a:bodyPr/>
        <a:lstStyle/>
        <a:p>
          <a:r>
            <a:rPr lang="en-GB"/>
            <a:t>Person to person</a:t>
          </a:r>
          <a:endParaRPr lang="en-US"/>
        </a:p>
      </dgm:t>
    </dgm:pt>
    <dgm:pt modelId="{A8769BED-7A65-4E47-B3FA-E646CFD0A6EB}" type="parTrans" cxnId="{B005F207-B74E-45C5-B217-A7D80F8219EA}">
      <dgm:prSet/>
      <dgm:spPr/>
      <dgm:t>
        <a:bodyPr/>
        <a:lstStyle/>
        <a:p>
          <a:endParaRPr lang="en-US"/>
        </a:p>
      </dgm:t>
    </dgm:pt>
    <dgm:pt modelId="{B8E18487-39B0-4862-BEB1-A082B9BA7BF8}" type="sibTrans" cxnId="{B005F207-B74E-45C5-B217-A7D80F8219EA}">
      <dgm:prSet/>
      <dgm:spPr/>
      <dgm:t>
        <a:bodyPr/>
        <a:lstStyle/>
        <a:p>
          <a:endParaRPr lang="en-US"/>
        </a:p>
      </dgm:t>
    </dgm:pt>
    <dgm:pt modelId="{9708B83C-B6A1-4C70-B103-D1CF132831EE}">
      <dgm:prSet/>
      <dgm:spPr/>
      <dgm:t>
        <a:bodyPr/>
        <a:lstStyle/>
        <a:p>
          <a:r>
            <a:rPr lang="en-GB" dirty="0"/>
            <a:t>Spread through air and contact with contaminated surfaces</a:t>
          </a:r>
          <a:endParaRPr lang="en-US" dirty="0"/>
        </a:p>
      </dgm:t>
    </dgm:pt>
    <dgm:pt modelId="{E351C6A6-E8A4-4482-861C-2A604149D71F}" type="parTrans" cxnId="{9385B271-1AF4-4C80-B716-D8661058E3A1}">
      <dgm:prSet/>
      <dgm:spPr/>
      <dgm:t>
        <a:bodyPr/>
        <a:lstStyle/>
        <a:p>
          <a:endParaRPr lang="en-US"/>
        </a:p>
      </dgm:t>
    </dgm:pt>
    <dgm:pt modelId="{9C4CC312-E0FE-4E24-B4CC-E32F353CF83E}" type="sibTrans" cxnId="{9385B271-1AF4-4C80-B716-D8661058E3A1}">
      <dgm:prSet/>
      <dgm:spPr/>
      <dgm:t>
        <a:bodyPr/>
        <a:lstStyle/>
        <a:p>
          <a:endParaRPr lang="en-US"/>
        </a:p>
      </dgm:t>
    </dgm:pt>
    <dgm:pt modelId="{A658D331-7C5A-4B61-A4DA-805C81809D9F}">
      <dgm:prSet phldrT="[Text]"/>
      <dgm:spPr/>
      <dgm:t>
        <a:bodyPr/>
        <a:lstStyle/>
        <a:p>
          <a:r>
            <a:rPr lang="en-US" dirty="0"/>
            <a:t>Poor hygiene</a:t>
          </a:r>
        </a:p>
      </dgm:t>
    </dgm:pt>
    <dgm:pt modelId="{21846711-55B3-490D-A9E1-1A3669986B84}" type="parTrans" cxnId="{425C4C17-78D1-490C-AEA3-C1B614C96CE2}">
      <dgm:prSet/>
      <dgm:spPr/>
      <dgm:t>
        <a:bodyPr/>
        <a:lstStyle/>
        <a:p>
          <a:endParaRPr lang="en-GB"/>
        </a:p>
      </dgm:t>
    </dgm:pt>
    <dgm:pt modelId="{99629423-08E9-4FF1-8728-81A79B18F235}" type="sibTrans" cxnId="{425C4C17-78D1-490C-AEA3-C1B614C96CE2}">
      <dgm:prSet/>
      <dgm:spPr/>
      <dgm:t>
        <a:bodyPr/>
        <a:lstStyle/>
        <a:p>
          <a:endParaRPr lang="en-GB"/>
        </a:p>
      </dgm:t>
    </dgm:pt>
    <dgm:pt modelId="{DA750049-308D-450C-B4EB-338C606C3546}">
      <dgm:prSet phldrT="[Text]"/>
      <dgm:spPr/>
      <dgm:t>
        <a:bodyPr/>
        <a:lstStyle/>
        <a:p>
          <a:r>
            <a:rPr lang="en-US" dirty="0"/>
            <a:t>The air </a:t>
          </a:r>
        </a:p>
      </dgm:t>
    </dgm:pt>
    <dgm:pt modelId="{436CCAE6-2ED8-4496-A5A5-CAFB109E9CA9}" type="parTrans" cxnId="{DD9FE2E8-2B5F-4DDA-A5A4-057BEB689240}">
      <dgm:prSet/>
      <dgm:spPr/>
    </dgm:pt>
    <dgm:pt modelId="{0DB82CAF-1194-4DB3-838E-9DAB2C252176}" type="sibTrans" cxnId="{DD9FE2E8-2B5F-4DDA-A5A4-057BEB689240}">
      <dgm:prSet/>
      <dgm:spPr/>
    </dgm:pt>
    <dgm:pt modelId="{67EA0FBD-1AE0-45F8-B556-0D099E15DC40}">
      <dgm:prSet phldrT="[Text]"/>
      <dgm:spPr/>
      <dgm:t>
        <a:bodyPr/>
        <a:lstStyle/>
        <a:p>
          <a:r>
            <a:rPr lang="en-US" dirty="0"/>
            <a:t>Direct contact with blood</a:t>
          </a:r>
        </a:p>
      </dgm:t>
    </dgm:pt>
    <dgm:pt modelId="{DB567A70-974B-43F0-A1A1-6B2547AD131A}" type="parTrans" cxnId="{13724788-C92B-493D-8F9B-576DFD1A736B}">
      <dgm:prSet/>
      <dgm:spPr/>
    </dgm:pt>
    <dgm:pt modelId="{66843C34-27A5-46BB-AD8A-32F886AB6EB3}" type="sibTrans" cxnId="{13724788-C92B-493D-8F9B-576DFD1A736B}">
      <dgm:prSet/>
      <dgm:spPr/>
    </dgm:pt>
    <dgm:pt modelId="{AD0B9E08-2E53-4B97-B8C1-36EB0C7706EA}" type="pres">
      <dgm:prSet presAssocID="{44C1ED8B-71A6-4E3F-B8F6-7F61831615C7}" presName="Name0" presStyleCnt="0">
        <dgm:presLayoutVars>
          <dgm:dir/>
          <dgm:resizeHandles val="exact"/>
        </dgm:presLayoutVars>
      </dgm:prSet>
      <dgm:spPr/>
    </dgm:pt>
    <dgm:pt modelId="{B0BE002C-FFEC-4212-A5BC-6A417C35ECFE}" type="pres">
      <dgm:prSet presAssocID="{44C1ED8B-71A6-4E3F-B8F6-7F61831615C7}" presName="cycle" presStyleCnt="0"/>
      <dgm:spPr/>
    </dgm:pt>
    <dgm:pt modelId="{988E255F-7D6B-4211-8CCD-BFACEA0199DE}" type="pres">
      <dgm:prSet presAssocID="{C9DFBD3B-0F54-43A0-8D86-F9C50F88A97D}" presName="nodeFirstNode" presStyleLbl="node1" presStyleIdx="0" presStyleCnt="7">
        <dgm:presLayoutVars>
          <dgm:bulletEnabled val="1"/>
        </dgm:presLayoutVars>
      </dgm:prSet>
      <dgm:spPr/>
    </dgm:pt>
    <dgm:pt modelId="{AB7C1F54-962B-42A7-A356-60C376C87F1F}" type="pres">
      <dgm:prSet presAssocID="{08D9E6D7-3566-4183-8A40-F7FF90A37ACE}" presName="sibTransFirstNode" presStyleLbl="bgShp" presStyleIdx="0" presStyleCnt="1"/>
      <dgm:spPr/>
    </dgm:pt>
    <dgm:pt modelId="{526AE277-2F57-4BC4-95C4-86555598CABE}" type="pres">
      <dgm:prSet presAssocID="{ECC47A88-0438-4B9F-B4E4-74954CB3A3E1}" presName="nodeFollowingNodes" presStyleLbl="node1" presStyleIdx="1" presStyleCnt="7">
        <dgm:presLayoutVars>
          <dgm:bulletEnabled val="1"/>
        </dgm:presLayoutVars>
      </dgm:prSet>
      <dgm:spPr/>
    </dgm:pt>
    <dgm:pt modelId="{1599838D-0DB5-42E5-A08E-73E43291E897}" type="pres">
      <dgm:prSet presAssocID="{5D3F542D-5A73-407D-B0BA-1C2EF00ED3A5}" presName="nodeFollowingNodes" presStyleLbl="node1" presStyleIdx="2" presStyleCnt="7">
        <dgm:presLayoutVars>
          <dgm:bulletEnabled val="1"/>
        </dgm:presLayoutVars>
      </dgm:prSet>
      <dgm:spPr/>
    </dgm:pt>
    <dgm:pt modelId="{B4A1C569-0380-456A-827F-AC22708AE364}" type="pres">
      <dgm:prSet presAssocID="{9708B83C-B6A1-4C70-B103-D1CF132831EE}" presName="nodeFollowingNodes" presStyleLbl="node1" presStyleIdx="3" presStyleCnt="7">
        <dgm:presLayoutVars>
          <dgm:bulletEnabled val="1"/>
        </dgm:presLayoutVars>
      </dgm:prSet>
      <dgm:spPr/>
    </dgm:pt>
    <dgm:pt modelId="{DBE8C04E-ED13-4B29-99B4-657643518C85}" type="pres">
      <dgm:prSet presAssocID="{A658D331-7C5A-4B61-A4DA-805C81809D9F}" presName="nodeFollowingNodes" presStyleLbl="node1" presStyleIdx="4" presStyleCnt="7">
        <dgm:presLayoutVars>
          <dgm:bulletEnabled val="1"/>
        </dgm:presLayoutVars>
      </dgm:prSet>
      <dgm:spPr/>
    </dgm:pt>
    <dgm:pt modelId="{E62B44A7-141F-4D57-B641-1DB6B23AC0AA}" type="pres">
      <dgm:prSet presAssocID="{DA750049-308D-450C-B4EB-338C606C3546}" presName="nodeFollowingNodes" presStyleLbl="node1" presStyleIdx="5" presStyleCnt="7">
        <dgm:presLayoutVars>
          <dgm:bulletEnabled val="1"/>
        </dgm:presLayoutVars>
      </dgm:prSet>
      <dgm:spPr/>
    </dgm:pt>
    <dgm:pt modelId="{63BA565C-C694-41A4-8779-55DF17C218B9}" type="pres">
      <dgm:prSet presAssocID="{67EA0FBD-1AE0-45F8-B556-0D099E15DC40}" presName="nodeFollowingNodes" presStyleLbl="node1" presStyleIdx="6" presStyleCnt="7">
        <dgm:presLayoutVars>
          <dgm:bulletEnabled val="1"/>
        </dgm:presLayoutVars>
      </dgm:prSet>
      <dgm:spPr/>
    </dgm:pt>
  </dgm:ptLst>
  <dgm:cxnLst>
    <dgm:cxn modelId="{B005F207-B74E-45C5-B217-A7D80F8219EA}" srcId="{44C1ED8B-71A6-4E3F-B8F6-7F61831615C7}" destId="{5D3F542D-5A73-407D-B0BA-1C2EF00ED3A5}" srcOrd="2" destOrd="0" parTransId="{A8769BED-7A65-4E47-B3FA-E646CFD0A6EB}" sibTransId="{B8E18487-39B0-4862-BEB1-A082B9BA7BF8}"/>
    <dgm:cxn modelId="{425C4C17-78D1-490C-AEA3-C1B614C96CE2}" srcId="{44C1ED8B-71A6-4E3F-B8F6-7F61831615C7}" destId="{A658D331-7C5A-4B61-A4DA-805C81809D9F}" srcOrd="4" destOrd="0" parTransId="{21846711-55B3-490D-A9E1-1A3669986B84}" sibTransId="{99629423-08E9-4FF1-8728-81A79B18F235}"/>
    <dgm:cxn modelId="{CA599121-F652-4941-BB1D-AAC1721D33C5}" type="presOf" srcId="{5D3F542D-5A73-407D-B0BA-1C2EF00ED3A5}" destId="{1599838D-0DB5-42E5-A08E-73E43291E897}" srcOrd="0" destOrd="0" presId="urn:microsoft.com/office/officeart/2005/8/layout/cycle3"/>
    <dgm:cxn modelId="{3ADC892C-6277-4679-9134-DEBE64DE502D}" srcId="{44C1ED8B-71A6-4E3F-B8F6-7F61831615C7}" destId="{C9DFBD3B-0F54-43A0-8D86-F9C50F88A97D}" srcOrd="0" destOrd="0" parTransId="{A56416E3-9D18-4156-8186-1E7BC6CB545B}" sibTransId="{08D9E6D7-3566-4183-8A40-F7FF90A37ACE}"/>
    <dgm:cxn modelId="{6E1CA53E-1CAD-4457-AA5B-1A0447397DC1}" type="presOf" srcId="{C9DFBD3B-0F54-43A0-8D86-F9C50F88A97D}" destId="{988E255F-7D6B-4211-8CCD-BFACEA0199DE}" srcOrd="0" destOrd="0" presId="urn:microsoft.com/office/officeart/2005/8/layout/cycle3"/>
    <dgm:cxn modelId="{A9D1A45D-FE2B-48E1-9940-1A1E18BA99EF}" type="presOf" srcId="{9708B83C-B6A1-4C70-B103-D1CF132831EE}" destId="{B4A1C569-0380-456A-827F-AC22708AE364}" srcOrd="0" destOrd="0" presId="urn:microsoft.com/office/officeart/2005/8/layout/cycle3"/>
    <dgm:cxn modelId="{1C2B496F-311C-4075-AECA-AEB6CF227480}" type="presOf" srcId="{DA750049-308D-450C-B4EB-338C606C3546}" destId="{E62B44A7-141F-4D57-B641-1DB6B23AC0AA}" srcOrd="0" destOrd="0" presId="urn:microsoft.com/office/officeart/2005/8/layout/cycle3"/>
    <dgm:cxn modelId="{9385B271-1AF4-4C80-B716-D8661058E3A1}" srcId="{44C1ED8B-71A6-4E3F-B8F6-7F61831615C7}" destId="{9708B83C-B6A1-4C70-B103-D1CF132831EE}" srcOrd="3" destOrd="0" parTransId="{E351C6A6-E8A4-4482-861C-2A604149D71F}" sibTransId="{9C4CC312-E0FE-4E24-B4CC-E32F353CF83E}"/>
    <dgm:cxn modelId="{282C8274-B022-45F0-A201-18848BD60CA6}" type="presOf" srcId="{44C1ED8B-71A6-4E3F-B8F6-7F61831615C7}" destId="{AD0B9E08-2E53-4B97-B8C1-36EB0C7706EA}" srcOrd="0" destOrd="0" presId="urn:microsoft.com/office/officeart/2005/8/layout/cycle3"/>
    <dgm:cxn modelId="{0FEB4684-0CED-4C65-B687-2A8DCD66EEE7}" type="presOf" srcId="{08D9E6D7-3566-4183-8A40-F7FF90A37ACE}" destId="{AB7C1F54-962B-42A7-A356-60C376C87F1F}" srcOrd="0" destOrd="0" presId="urn:microsoft.com/office/officeart/2005/8/layout/cycle3"/>
    <dgm:cxn modelId="{73BDCA85-B3D3-4F74-8183-ED8A24740FC6}" srcId="{44C1ED8B-71A6-4E3F-B8F6-7F61831615C7}" destId="{ECC47A88-0438-4B9F-B4E4-74954CB3A3E1}" srcOrd="1" destOrd="0" parTransId="{FDB1349F-49FF-488A-A08B-445EC0464BCC}" sibTransId="{78079FD9-3C33-4070-931A-0639D0D076D2}"/>
    <dgm:cxn modelId="{13724788-C92B-493D-8F9B-576DFD1A736B}" srcId="{44C1ED8B-71A6-4E3F-B8F6-7F61831615C7}" destId="{67EA0FBD-1AE0-45F8-B556-0D099E15DC40}" srcOrd="6" destOrd="0" parTransId="{DB567A70-974B-43F0-A1A1-6B2547AD131A}" sibTransId="{66843C34-27A5-46BB-AD8A-32F886AB6EB3}"/>
    <dgm:cxn modelId="{EE047690-A28A-43C2-BDEB-76ED4519B06C}" type="presOf" srcId="{ECC47A88-0438-4B9F-B4E4-74954CB3A3E1}" destId="{526AE277-2F57-4BC4-95C4-86555598CABE}" srcOrd="0" destOrd="0" presId="urn:microsoft.com/office/officeart/2005/8/layout/cycle3"/>
    <dgm:cxn modelId="{DD9FE2E8-2B5F-4DDA-A5A4-057BEB689240}" srcId="{44C1ED8B-71A6-4E3F-B8F6-7F61831615C7}" destId="{DA750049-308D-450C-B4EB-338C606C3546}" srcOrd="5" destOrd="0" parTransId="{436CCAE6-2ED8-4496-A5A5-CAFB109E9CA9}" sibTransId="{0DB82CAF-1194-4DB3-838E-9DAB2C252176}"/>
    <dgm:cxn modelId="{BB9B36FC-7261-41FE-A373-01C8F1C5415C}" type="presOf" srcId="{A658D331-7C5A-4B61-A4DA-805C81809D9F}" destId="{DBE8C04E-ED13-4B29-99B4-657643518C85}" srcOrd="0" destOrd="0" presId="urn:microsoft.com/office/officeart/2005/8/layout/cycle3"/>
    <dgm:cxn modelId="{2A08E7FE-9366-4AFA-B765-B8F605649390}" type="presOf" srcId="{67EA0FBD-1AE0-45F8-B556-0D099E15DC40}" destId="{63BA565C-C694-41A4-8779-55DF17C218B9}" srcOrd="0" destOrd="0" presId="urn:microsoft.com/office/officeart/2005/8/layout/cycle3"/>
    <dgm:cxn modelId="{07730B45-5D51-4411-B619-58F84C42F5AF}" type="presParOf" srcId="{AD0B9E08-2E53-4B97-B8C1-36EB0C7706EA}" destId="{B0BE002C-FFEC-4212-A5BC-6A417C35ECFE}" srcOrd="0" destOrd="0" presId="urn:microsoft.com/office/officeart/2005/8/layout/cycle3"/>
    <dgm:cxn modelId="{1781B64A-3015-4DEE-933A-82303FEB9B0B}" type="presParOf" srcId="{B0BE002C-FFEC-4212-A5BC-6A417C35ECFE}" destId="{988E255F-7D6B-4211-8CCD-BFACEA0199DE}" srcOrd="0" destOrd="0" presId="urn:microsoft.com/office/officeart/2005/8/layout/cycle3"/>
    <dgm:cxn modelId="{2D4E53CE-E1EC-42E7-A6BA-98F2DAF015AA}" type="presParOf" srcId="{B0BE002C-FFEC-4212-A5BC-6A417C35ECFE}" destId="{AB7C1F54-962B-42A7-A356-60C376C87F1F}" srcOrd="1" destOrd="0" presId="urn:microsoft.com/office/officeart/2005/8/layout/cycle3"/>
    <dgm:cxn modelId="{6368ABC4-CB2C-485A-8816-7189B045FFE1}" type="presParOf" srcId="{B0BE002C-FFEC-4212-A5BC-6A417C35ECFE}" destId="{526AE277-2F57-4BC4-95C4-86555598CABE}" srcOrd="2" destOrd="0" presId="urn:microsoft.com/office/officeart/2005/8/layout/cycle3"/>
    <dgm:cxn modelId="{C46A5330-741B-4E9E-801D-7CD29DCEE224}" type="presParOf" srcId="{B0BE002C-FFEC-4212-A5BC-6A417C35ECFE}" destId="{1599838D-0DB5-42E5-A08E-73E43291E897}" srcOrd="3" destOrd="0" presId="urn:microsoft.com/office/officeart/2005/8/layout/cycle3"/>
    <dgm:cxn modelId="{1CE1B202-27D3-41E9-971C-EC99BC98C77D}" type="presParOf" srcId="{B0BE002C-FFEC-4212-A5BC-6A417C35ECFE}" destId="{B4A1C569-0380-456A-827F-AC22708AE364}" srcOrd="4" destOrd="0" presId="urn:microsoft.com/office/officeart/2005/8/layout/cycle3"/>
    <dgm:cxn modelId="{B68ADFE9-AB83-47BF-9B4B-72A343B5627E}" type="presParOf" srcId="{B0BE002C-FFEC-4212-A5BC-6A417C35ECFE}" destId="{DBE8C04E-ED13-4B29-99B4-657643518C85}" srcOrd="5" destOrd="0" presId="urn:microsoft.com/office/officeart/2005/8/layout/cycle3"/>
    <dgm:cxn modelId="{ADA99094-4DDA-4A74-A6D0-6B71DAF2BD31}" type="presParOf" srcId="{B0BE002C-FFEC-4212-A5BC-6A417C35ECFE}" destId="{E62B44A7-141F-4D57-B641-1DB6B23AC0AA}" srcOrd="6" destOrd="0" presId="urn:microsoft.com/office/officeart/2005/8/layout/cycle3"/>
    <dgm:cxn modelId="{2E8D314B-1B77-45B8-817F-DC09C4E6A5D0}" type="presParOf" srcId="{B0BE002C-FFEC-4212-A5BC-6A417C35ECFE}" destId="{63BA565C-C694-41A4-8779-55DF17C218B9}" srcOrd="7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29B217-512B-432A-81EF-58DCF8EB775A}" type="doc">
      <dgm:prSet loTypeId="urn:microsoft.com/office/officeart/2005/8/layout/list1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BCD66DF-43D0-403E-9691-1E3543F2A8D7}">
      <dgm:prSet/>
      <dgm:spPr/>
      <dgm:t>
        <a:bodyPr/>
        <a:lstStyle/>
        <a:p>
          <a:r>
            <a:rPr lang="en-GB"/>
            <a:t>Fever</a:t>
          </a:r>
          <a:endParaRPr lang="en-US"/>
        </a:p>
      </dgm:t>
    </dgm:pt>
    <dgm:pt modelId="{85C0171D-8B50-4EE6-88E9-FAA544BD95A0}" type="parTrans" cxnId="{2089A8F0-D4F1-4689-A13A-5AFCF14C84A4}">
      <dgm:prSet/>
      <dgm:spPr/>
      <dgm:t>
        <a:bodyPr/>
        <a:lstStyle/>
        <a:p>
          <a:endParaRPr lang="en-US"/>
        </a:p>
      </dgm:t>
    </dgm:pt>
    <dgm:pt modelId="{BD7F90BB-CF4A-4D18-A2AA-02764E3DED07}" type="sibTrans" cxnId="{2089A8F0-D4F1-4689-A13A-5AFCF14C84A4}">
      <dgm:prSet/>
      <dgm:spPr/>
      <dgm:t>
        <a:bodyPr/>
        <a:lstStyle/>
        <a:p>
          <a:endParaRPr lang="en-US"/>
        </a:p>
      </dgm:t>
    </dgm:pt>
    <dgm:pt modelId="{4C66C09A-4C1A-4D33-AD6E-096704D04094}">
      <dgm:prSet/>
      <dgm:spPr/>
      <dgm:t>
        <a:bodyPr/>
        <a:lstStyle/>
        <a:p>
          <a:r>
            <a:rPr lang="en-GB"/>
            <a:t>Dry cough</a:t>
          </a:r>
          <a:endParaRPr lang="en-US"/>
        </a:p>
      </dgm:t>
    </dgm:pt>
    <dgm:pt modelId="{1237C2D1-2588-492F-8633-C410A4337A41}" type="parTrans" cxnId="{BD9F9540-A9D5-4B4B-AEE0-25BAD2E88DC2}">
      <dgm:prSet/>
      <dgm:spPr/>
      <dgm:t>
        <a:bodyPr/>
        <a:lstStyle/>
        <a:p>
          <a:endParaRPr lang="en-US"/>
        </a:p>
      </dgm:t>
    </dgm:pt>
    <dgm:pt modelId="{C2517450-D173-4D16-9540-548868592B2A}" type="sibTrans" cxnId="{BD9F9540-A9D5-4B4B-AEE0-25BAD2E88DC2}">
      <dgm:prSet/>
      <dgm:spPr/>
      <dgm:t>
        <a:bodyPr/>
        <a:lstStyle/>
        <a:p>
          <a:endParaRPr lang="en-US"/>
        </a:p>
      </dgm:t>
    </dgm:pt>
    <dgm:pt modelId="{CA29C910-E1AD-45BA-962D-AC2E15EA79A5}">
      <dgm:prSet/>
      <dgm:spPr/>
      <dgm:t>
        <a:bodyPr/>
        <a:lstStyle/>
        <a:p>
          <a:r>
            <a:rPr lang="en-GB" dirty="0"/>
            <a:t>Runny nose (mayo clinic 2018)</a:t>
          </a:r>
          <a:endParaRPr lang="en-US" dirty="0"/>
        </a:p>
      </dgm:t>
    </dgm:pt>
    <dgm:pt modelId="{90BFF496-2971-4E41-AC8E-92521E10BC4A}" type="parTrans" cxnId="{2DFE81C1-1994-4D15-BB70-68A1F46B51C4}">
      <dgm:prSet/>
      <dgm:spPr/>
      <dgm:t>
        <a:bodyPr/>
        <a:lstStyle/>
        <a:p>
          <a:endParaRPr lang="en-US"/>
        </a:p>
      </dgm:t>
    </dgm:pt>
    <dgm:pt modelId="{3165A462-FDEE-46AC-A0F7-E6ADEF5FBCEE}" type="sibTrans" cxnId="{2DFE81C1-1994-4D15-BB70-68A1F46B51C4}">
      <dgm:prSet/>
      <dgm:spPr/>
      <dgm:t>
        <a:bodyPr/>
        <a:lstStyle/>
        <a:p>
          <a:endParaRPr lang="en-US"/>
        </a:p>
      </dgm:t>
    </dgm:pt>
    <dgm:pt modelId="{DE5D766D-E9BD-48D3-9940-361F3DB4DA9A}">
      <dgm:prSet/>
      <dgm:spPr/>
      <dgm:t>
        <a:bodyPr/>
        <a:lstStyle/>
        <a:p>
          <a:r>
            <a:rPr lang="en-GB"/>
            <a:t>Sore throat</a:t>
          </a:r>
          <a:endParaRPr lang="en-US"/>
        </a:p>
      </dgm:t>
    </dgm:pt>
    <dgm:pt modelId="{6B7798C5-5E69-4139-9882-8E8A2C5D9DFE}" type="parTrans" cxnId="{3708408A-9CBD-4764-B239-E89D84525DA7}">
      <dgm:prSet/>
      <dgm:spPr/>
      <dgm:t>
        <a:bodyPr/>
        <a:lstStyle/>
        <a:p>
          <a:endParaRPr lang="en-US"/>
        </a:p>
      </dgm:t>
    </dgm:pt>
    <dgm:pt modelId="{A8B92ED7-7807-45EE-AEE4-EF0C30D689F5}" type="sibTrans" cxnId="{3708408A-9CBD-4764-B239-E89D84525DA7}">
      <dgm:prSet/>
      <dgm:spPr/>
      <dgm:t>
        <a:bodyPr/>
        <a:lstStyle/>
        <a:p>
          <a:endParaRPr lang="en-US"/>
        </a:p>
      </dgm:t>
    </dgm:pt>
    <dgm:pt modelId="{1A60E69A-D19B-41CE-AD25-9E368F8B43DB}">
      <dgm:prSet/>
      <dgm:spPr/>
      <dgm:t>
        <a:bodyPr/>
        <a:lstStyle/>
        <a:p>
          <a:r>
            <a:rPr lang="en-GB" dirty="0"/>
            <a:t>Inflamed eyes (conjunctivitis) (mayo clinic 2018)</a:t>
          </a:r>
          <a:endParaRPr lang="en-US" dirty="0"/>
        </a:p>
      </dgm:t>
    </dgm:pt>
    <dgm:pt modelId="{F90C709E-7E65-44F2-8738-8C81FCB15DA5}" type="parTrans" cxnId="{8A668DCA-17BD-49D8-8FB9-C24A66776EC2}">
      <dgm:prSet/>
      <dgm:spPr/>
      <dgm:t>
        <a:bodyPr/>
        <a:lstStyle/>
        <a:p>
          <a:endParaRPr lang="en-US"/>
        </a:p>
      </dgm:t>
    </dgm:pt>
    <dgm:pt modelId="{B8C38D85-044A-4531-A405-02320119E11B}" type="sibTrans" cxnId="{8A668DCA-17BD-49D8-8FB9-C24A66776EC2}">
      <dgm:prSet/>
      <dgm:spPr/>
      <dgm:t>
        <a:bodyPr/>
        <a:lstStyle/>
        <a:p>
          <a:endParaRPr lang="en-US"/>
        </a:p>
      </dgm:t>
    </dgm:pt>
    <dgm:pt modelId="{8FF3780B-7392-4659-BF99-5810BB249DED}">
      <dgm:prSet/>
      <dgm:spPr/>
      <dgm:t>
        <a:bodyPr/>
        <a:lstStyle/>
        <a:p>
          <a:r>
            <a:rPr lang="en-GB" dirty="0"/>
            <a:t>Poor hygiene </a:t>
          </a:r>
          <a:endParaRPr lang="en-US" dirty="0"/>
        </a:p>
      </dgm:t>
    </dgm:pt>
    <dgm:pt modelId="{ED2C7278-79AD-4A99-A129-0619956C50F9}" type="parTrans" cxnId="{CB442016-AF12-45C2-A1F6-3D0DA133A902}">
      <dgm:prSet/>
      <dgm:spPr/>
      <dgm:t>
        <a:bodyPr/>
        <a:lstStyle/>
        <a:p>
          <a:endParaRPr lang="en-US"/>
        </a:p>
      </dgm:t>
    </dgm:pt>
    <dgm:pt modelId="{DE10B540-2CB1-47C6-974B-62CF414D106D}" type="sibTrans" cxnId="{CB442016-AF12-45C2-A1F6-3D0DA133A902}">
      <dgm:prSet/>
      <dgm:spPr/>
      <dgm:t>
        <a:bodyPr/>
        <a:lstStyle/>
        <a:p>
          <a:endParaRPr lang="en-US"/>
        </a:p>
      </dgm:t>
    </dgm:pt>
    <dgm:pt modelId="{B93783C0-B589-4897-B21A-22D99BE7A7AF}">
      <dgm:prSet phldrT="[Text]"/>
      <dgm:spPr/>
      <dgm:t>
        <a:bodyPr/>
        <a:lstStyle/>
        <a:p>
          <a:r>
            <a:rPr lang="en-US" dirty="0"/>
            <a:t>Temperature of 104 or higher</a:t>
          </a:r>
        </a:p>
      </dgm:t>
    </dgm:pt>
    <dgm:pt modelId="{55334816-13C5-48E7-9310-C39617B5FFCF}" type="parTrans" cxnId="{FFE5265E-D6DB-4493-8AE2-ADDD6219DCC8}">
      <dgm:prSet/>
      <dgm:spPr/>
      <dgm:t>
        <a:bodyPr/>
        <a:lstStyle/>
        <a:p>
          <a:endParaRPr lang="en-GB"/>
        </a:p>
      </dgm:t>
    </dgm:pt>
    <dgm:pt modelId="{DE542F16-B9A8-49A0-9A98-D968405D1668}" type="sibTrans" cxnId="{FFE5265E-D6DB-4493-8AE2-ADDD6219DCC8}">
      <dgm:prSet/>
      <dgm:spPr/>
      <dgm:t>
        <a:bodyPr/>
        <a:lstStyle/>
        <a:p>
          <a:endParaRPr lang="en-GB"/>
        </a:p>
      </dgm:t>
    </dgm:pt>
    <dgm:pt modelId="{B9D8C1C9-998A-4D8F-99E3-6936AE917BF4}">
      <dgm:prSet phldrT="[Text]"/>
      <dgm:spPr/>
      <dgm:t>
        <a:bodyPr/>
        <a:lstStyle/>
        <a:p>
          <a:r>
            <a:rPr lang="en-US" dirty="0"/>
            <a:t>Infamous rash</a:t>
          </a:r>
        </a:p>
      </dgm:t>
    </dgm:pt>
    <dgm:pt modelId="{9F8B9330-7850-4669-A949-E4A8915AACDE}" type="parTrans" cxnId="{A3025615-D291-4BBE-9AE7-0BA9AE71326F}">
      <dgm:prSet/>
      <dgm:spPr/>
      <dgm:t>
        <a:bodyPr/>
        <a:lstStyle/>
        <a:p>
          <a:endParaRPr lang="en-GB"/>
        </a:p>
      </dgm:t>
    </dgm:pt>
    <dgm:pt modelId="{A5FE2CBE-C165-45E3-93B3-48231F8DEABF}" type="sibTrans" cxnId="{A3025615-D291-4BBE-9AE7-0BA9AE71326F}">
      <dgm:prSet/>
      <dgm:spPr/>
      <dgm:t>
        <a:bodyPr/>
        <a:lstStyle/>
        <a:p>
          <a:endParaRPr lang="en-GB"/>
        </a:p>
      </dgm:t>
    </dgm:pt>
    <dgm:pt modelId="{BF200C9B-20BC-43E1-AC40-12F8530CA20B}">
      <dgm:prSet phldrT="[Text]"/>
      <dgm:spPr/>
      <dgm:t>
        <a:bodyPr/>
        <a:lstStyle/>
        <a:p>
          <a:r>
            <a:rPr lang="en-US" dirty="0"/>
            <a:t>Spots in the mouth </a:t>
          </a:r>
          <a:r>
            <a:rPr lang="en-GB" dirty="0"/>
            <a:t>(Matthews-king, 2017)</a:t>
          </a:r>
          <a:endParaRPr lang="en-US" dirty="0"/>
        </a:p>
      </dgm:t>
    </dgm:pt>
    <dgm:pt modelId="{7D2B87B9-F545-49F9-BB35-C855B670F23E}" type="parTrans" cxnId="{84271919-2522-4506-B5CE-BB637DAE1C8E}">
      <dgm:prSet/>
      <dgm:spPr/>
      <dgm:t>
        <a:bodyPr/>
        <a:lstStyle/>
        <a:p>
          <a:endParaRPr lang="en-GB"/>
        </a:p>
      </dgm:t>
    </dgm:pt>
    <dgm:pt modelId="{494BCA01-DAD9-4530-9C0E-88B9A857A7D4}" type="sibTrans" cxnId="{84271919-2522-4506-B5CE-BB637DAE1C8E}">
      <dgm:prSet/>
      <dgm:spPr/>
      <dgm:t>
        <a:bodyPr/>
        <a:lstStyle/>
        <a:p>
          <a:endParaRPr lang="en-GB"/>
        </a:p>
      </dgm:t>
    </dgm:pt>
    <dgm:pt modelId="{4E06A1EA-6789-4B53-9E4A-8433D5638A34}">
      <dgm:prSet phldrT="[Text]"/>
      <dgm:spPr/>
      <dgm:t>
        <a:bodyPr/>
        <a:lstStyle/>
        <a:p>
          <a:r>
            <a:rPr lang="en-US" dirty="0"/>
            <a:t>Red and watery eyes </a:t>
          </a:r>
        </a:p>
      </dgm:t>
    </dgm:pt>
    <dgm:pt modelId="{34E7D0E4-9D65-4796-9EB1-25AB8ED11896}" type="parTrans" cxnId="{3FA42BE5-D311-4375-B94B-62F8EC6180C5}">
      <dgm:prSet/>
      <dgm:spPr/>
      <dgm:t>
        <a:bodyPr/>
        <a:lstStyle/>
        <a:p>
          <a:endParaRPr lang="en-GB"/>
        </a:p>
      </dgm:t>
    </dgm:pt>
    <dgm:pt modelId="{58A4B22C-CF01-439F-B0AC-406E4175F628}" type="sibTrans" cxnId="{3FA42BE5-D311-4375-B94B-62F8EC6180C5}">
      <dgm:prSet/>
      <dgm:spPr/>
      <dgm:t>
        <a:bodyPr/>
        <a:lstStyle/>
        <a:p>
          <a:endParaRPr lang="en-GB"/>
        </a:p>
      </dgm:t>
    </dgm:pt>
    <dgm:pt modelId="{3B277536-ED75-48FC-A216-F6066F53E093}" type="pres">
      <dgm:prSet presAssocID="{2D29B217-512B-432A-81EF-58DCF8EB775A}" presName="linear" presStyleCnt="0">
        <dgm:presLayoutVars>
          <dgm:dir/>
          <dgm:animLvl val="lvl"/>
          <dgm:resizeHandles val="exact"/>
        </dgm:presLayoutVars>
      </dgm:prSet>
      <dgm:spPr/>
    </dgm:pt>
    <dgm:pt modelId="{C363EBE9-491D-4D31-AF26-60742B0D795D}" type="pres">
      <dgm:prSet presAssocID="{6BCD66DF-43D0-403E-9691-1E3543F2A8D7}" presName="parentLin" presStyleCnt="0"/>
      <dgm:spPr/>
    </dgm:pt>
    <dgm:pt modelId="{4F7B1A4D-8978-4A0E-8EB7-780531DAFCF1}" type="pres">
      <dgm:prSet presAssocID="{6BCD66DF-43D0-403E-9691-1E3543F2A8D7}" presName="parentLeftMargin" presStyleLbl="node1" presStyleIdx="0" presStyleCnt="10"/>
      <dgm:spPr/>
    </dgm:pt>
    <dgm:pt modelId="{90ECEDE4-8293-4255-A38D-7777A3397DE7}" type="pres">
      <dgm:prSet presAssocID="{6BCD66DF-43D0-403E-9691-1E3543F2A8D7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36BAD38C-60D1-4AD5-B6DB-8CF332072400}" type="pres">
      <dgm:prSet presAssocID="{6BCD66DF-43D0-403E-9691-1E3543F2A8D7}" presName="negativeSpace" presStyleCnt="0"/>
      <dgm:spPr/>
    </dgm:pt>
    <dgm:pt modelId="{B717D607-F4DE-48EA-A7B1-03590400708A}" type="pres">
      <dgm:prSet presAssocID="{6BCD66DF-43D0-403E-9691-1E3543F2A8D7}" presName="childText" presStyleLbl="conFgAcc1" presStyleIdx="0" presStyleCnt="10">
        <dgm:presLayoutVars>
          <dgm:bulletEnabled val="1"/>
        </dgm:presLayoutVars>
      </dgm:prSet>
      <dgm:spPr/>
    </dgm:pt>
    <dgm:pt modelId="{0B2D8F0A-5E63-44BA-8C95-8177DECC9830}" type="pres">
      <dgm:prSet presAssocID="{BD7F90BB-CF4A-4D18-A2AA-02764E3DED07}" presName="spaceBetweenRectangles" presStyleCnt="0"/>
      <dgm:spPr/>
    </dgm:pt>
    <dgm:pt modelId="{8CA8066E-D036-4E92-8F7A-0049618F5EE6}" type="pres">
      <dgm:prSet presAssocID="{4C66C09A-4C1A-4D33-AD6E-096704D04094}" presName="parentLin" presStyleCnt="0"/>
      <dgm:spPr/>
    </dgm:pt>
    <dgm:pt modelId="{80C5345C-06BC-4260-ACDC-2112E689DC81}" type="pres">
      <dgm:prSet presAssocID="{4C66C09A-4C1A-4D33-AD6E-096704D04094}" presName="parentLeftMargin" presStyleLbl="node1" presStyleIdx="0" presStyleCnt="10"/>
      <dgm:spPr/>
    </dgm:pt>
    <dgm:pt modelId="{29427167-C9AC-45C8-AF89-6A5FE6FB2443}" type="pres">
      <dgm:prSet presAssocID="{4C66C09A-4C1A-4D33-AD6E-096704D04094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1E8DAB06-EC0B-45BA-8FA7-AA86780A49BC}" type="pres">
      <dgm:prSet presAssocID="{4C66C09A-4C1A-4D33-AD6E-096704D04094}" presName="negativeSpace" presStyleCnt="0"/>
      <dgm:spPr/>
    </dgm:pt>
    <dgm:pt modelId="{F0389539-DA61-4ADB-921F-1614C6B1E0A8}" type="pres">
      <dgm:prSet presAssocID="{4C66C09A-4C1A-4D33-AD6E-096704D04094}" presName="childText" presStyleLbl="conFgAcc1" presStyleIdx="1" presStyleCnt="10">
        <dgm:presLayoutVars>
          <dgm:bulletEnabled val="1"/>
        </dgm:presLayoutVars>
      </dgm:prSet>
      <dgm:spPr/>
    </dgm:pt>
    <dgm:pt modelId="{11C17402-AFCD-45A4-BEBE-BA9D9EC31164}" type="pres">
      <dgm:prSet presAssocID="{C2517450-D173-4D16-9540-548868592B2A}" presName="spaceBetweenRectangles" presStyleCnt="0"/>
      <dgm:spPr/>
    </dgm:pt>
    <dgm:pt modelId="{13271A20-0EFE-4E49-B2D5-63E7931D5DA9}" type="pres">
      <dgm:prSet presAssocID="{CA29C910-E1AD-45BA-962D-AC2E15EA79A5}" presName="parentLin" presStyleCnt="0"/>
      <dgm:spPr/>
    </dgm:pt>
    <dgm:pt modelId="{F353BBD7-2627-4497-AA66-4E74F3715FA1}" type="pres">
      <dgm:prSet presAssocID="{CA29C910-E1AD-45BA-962D-AC2E15EA79A5}" presName="parentLeftMargin" presStyleLbl="node1" presStyleIdx="1" presStyleCnt="10"/>
      <dgm:spPr/>
    </dgm:pt>
    <dgm:pt modelId="{7192CD26-9771-44B7-B28D-3C3A35149E3F}" type="pres">
      <dgm:prSet presAssocID="{CA29C910-E1AD-45BA-962D-AC2E15EA79A5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212E50B0-6705-43DF-94A6-C0B9D4939C4C}" type="pres">
      <dgm:prSet presAssocID="{CA29C910-E1AD-45BA-962D-AC2E15EA79A5}" presName="negativeSpace" presStyleCnt="0"/>
      <dgm:spPr/>
    </dgm:pt>
    <dgm:pt modelId="{1BA18580-BACB-4956-B644-A082560F8375}" type="pres">
      <dgm:prSet presAssocID="{CA29C910-E1AD-45BA-962D-AC2E15EA79A5}" presName="childText" presStyleLbl="conFgAcc1" presStyleIdx="2" presStyleCnt="10">
        <dgm:presLayoutVars>
          <dgm:bulletEnabled val="1"/>
        </dgm:presLayoutVars>
      </dgm:prSet>
      <dgm:spPr/>
    </dgm:pt>
    <dgm:pt modelId="{D371B65F-3450-4E2A-9762-04E6D9D9F6F7}" type="pres">
      <dgm:prSet presAssocID="{3165A462-FDEE-46AC-A0F7-E6ADEF5FBCEE}" presName="spaceBetweenRectangles" presStyleCnt="0"/>
      <dgm:spPr/>
    </dgm:pt>
    <dgm:pt modelId="{74E52D88-2833-4482-B16F-898C33CC3C43}" type="pres">
      <dgm:prSet presAssocID="{DE5D766D-E9BD-48D3-9940-361F3DB4DA9A}" presName="parentLin" presStyleCnt="0"/>
      <dgm:spPr/>
    </dgm:pt>
    <dgm:pt modelId="{A12CE23A-ECD0-4EC8-8D1D-C87D4FE7317C}" type="pres">
      <dgm:prSet presAssocID="{DE5D766D-E9BD-48D3-9940-361F3DB4DA9A}" presName="parentLeftMargin" presStyleLbl="node1" presStyleIdx="2" presStyleCnt="10"/>
      <dgm:spPr/>
    </dgm:pt>
    <dgm:pt modelId="{6C82DA98-F1C8-442A-BCC3-6001E1D98CDC}" type="pres">
      <dgm:prSet presAssocID="{DE5D766D-E9BD-48D3-9940-361F3DB4DA9A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2A2FB977-8937-49FF-B14B-C0041ADCDAB0}" type="pres">
      <dgm:prSet presAssocID="{DE5D766D-E9BD-48D3-9940-361F3DB4DA9A}" presName="negativeSpace" presStyleCnt="0"/>
      <dgm:spPr/>
    </dgm:pt>
    <dgm:pt modelId="{5C242ED6-6945-4D14-A923-2397277C4E02}" type="pres">
      <dgm:prSet presAssocID="{DE5D766D-E9BD-48D3-9940-361F3DB4DA9A}" presName="childText" presStyleLbl="conFgAcc1" presStyleIdx="3" presStyleCnt="10">
        <dgm:presLayoutVars>
          <dgm:bulletEnabled val="1"/>
        </dgm:presLayoutVars>
      </dgm:prSet>
      <dgm:spPr/>
    </dgm:pt>
    <dgm:pt modelId="{9A549B29-B295-4B07-BDAC-0386551D0C4F}" type="pres">
      <dgm:prSet presAssocID="{A8B92ED7-7807-45EE-AEE4-EF0C30D689F5}" presName="spaceBetweenRectangles" presStyleCnt="0"/>
      <dgm:spPr/>
    </dgm:pt>
    <dgm:pt modelId="{B1BC1921-56C2-4478-9B39-54109175F2EA}" type="pres">
      <dgm:prSet presAssocID="{1A60E69A-D19B-41CE-AD25-9E368F8B43DB}" presName="parentLin" presStyleCnt="0"/>
      <dgm:spPr/>
    </dgm:pt>
    <dgm:pt modelId="{2293EC0C-03A7-4D64-9616-490FFB60CA71}" type="pres">
      <dgm:prSet presAssocID="{1A60E69A-D19B-41CE-AD25-9E368F8B43DB}" presName="parentLeftMargin" presStyleLbl="node1" presStyleIdx="3" presStyleCnt="10"/>
      <dgm:spPr/>
    </dgm:pt>
    <dgm:pt modelId="{CA0D7FA2-8FB2-49CB-9C1D-4FDA0E9360FF}" type="pres">
      <dgm:prSet presAssocID="{1A60E69A-D19B-41CE-AD25-9E368F8B43DB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CBC4C302-EC88-430E-9E13-D0367EE2F62A}" type="pres">
      <dgm:prSet presAssocID="{1A60E69A-D19B-41CE-AD25-9E368F8B43DB}" presName="negativeSpace" presStyleCnt="0"/>
      <dgm:spPr/>
    </dgm:pt>
    <dgm:pt modelId="{D5E7F30E-8D6B-4E19-8D34-558E5A1820AA}" type="pres">
      <dgm:prSet presAssocID="{1A60E69A-D19B-41CE-AD25-9E368F8B43DB}" presName="childText" presStyleLbl="conFgAcc1" presStyleIdx="4" presStyleCnt="10">
        <dgm:presLayoutVars>
          <dgm:bulletEnabled val="1"/>
        </dgm:presLayoutVars>
      </dgm:prSet>
      <dgm:spPr/>
    </dgm:pt>
    <dgm:pt modelId="{96474339-1C3B-4128-A184-E435D3B1E062}" type="pres">
      <dgm:prSet presAssocID="{B8C38D85-044A-4531-A405-02320119E11B}" presName="spaceBetweenRectangles" presStyleCnt="0"/>
      <dgm:spPr/>
    </dgm:pt>
    <dgm:pt modelId="{8A7A13FC-3BB4-4A3C-9FE5-52EFED576ACB}" type="pres">
      <dgm:prSet presAssocID="{8FF3780B-7392-4659-BF99-5810BB249DED}" presName="parentLin" presStyleCnt="0"/>
      <dgm:spPr/>
    </dgm:pt>
    <dgm:pt modelId="{68BD5953-26F9-4F1E-85F1-A2E64C12E460}" type="pres">
      <dgm:prSet presAssocID="{8FF3780B-7392-4659-BF99-5810BB249DED}" presName="parentLeftMargin" presStyleLbl="node1" presStyleIdx="4" presStyleCnt="10"/>
      <dgm:spPr/>
    </dgm:pt>
    <dgm:pt modelId="{42FE6186-92BF-40D5-A334-2E24419D12F3}" type="pres">
      <dgm:prSet presAssocID="{8FF3780B-7392-4659-BF99-5810BB249DED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E5A8E736-F85C-4352-A697-C0A5E4846B8E}" type="pres">
      <dgm:prSet presAssocID="{8FF3780B-7392-4659-BF99-5810BB249DED}" presName="negativeSpace" presStyleCnt="0"/>
      <dgm:spPr/>
    </dgm:pt>
    <dgm:pt modelId="{5B0A4E49-F04A-45F8-9E70-BCAE24B8C7BA}" type="pres">
      <dgm:prSet presAssocID="{8FF3780B-7392-4659-BF99-5810BB249DED}" presName="childText" presStyleLbl="conFgAcc1" presStyleIdx="5" presStyleCnt="10">
        <dgm:presLayoutVars>
          <dgm:bulletEnabled val="1"/>
        </dgm:presLayoutVars>
      </dgm:prSet>
      <dgm:spPr/>
    </dgm:pt>
    <dgm:pt modelId="{257BCDEA-7BAF-4DB7-B00A-1C1E004F5F52}" type="pres">
      <dgm:prSet presAssocID="{DE10B540-2CB1-47C6-974B-62CF414D106D}" presName="spaceBetweenRectangles" presStyleCnt="0"/>
      <dgm:spPr/>
    </dgm:pt>
    <dgm:pt modelId="{059A62ED-1601-4CBF-9C5B-A220522EBB8B}" type="pres">
      <dgm:prSet presAssocID="{B93783C0-B589-4897-B21A-22D99BE7A7AF}" presName="parentLin" presStyleCnt="0"/>
      <dgm:spPr/>
    </dgm:pt>
    <dgm:pt modelId="{0A1DC75A-21B5-4140-82D7-4C2146B41CB1}" type="pres">
      <dgm:prSet presAssocID="{B93783C0-B589-4897-B21A-22D99BE7A7AF}" presName="parentLeftMargin" presStyleLbl="node1" presStyleIdx="5" presStyleCnt="10"/>
      <dgm:spPr/>
    </dgm:pt>
    <dgm:pt modelId="{20A8E97C-5495-4509-84DF-B9A12D6E2525}" type="pres">
      <dgm:prSet presAssocID="{B93783C0-B589-4897-B21A-22D99BE7A7AF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6AC1CD9A-3578-4BC3-AAEF-76FB1E9CBBB6}" type="pres">
      <dgm:prSet presAssocID="{B93783C0-B589-4897-B21A-22D99BE7A7AF}" presName="negativeSpace" presStyleCnt="0"/>
      <dgm:spPr/>
    </dgm:pt>
    <dgm:pt modelId="{A262FCE3-C710-44A7-B21A-FC5CBA59D273}" type="pres">
      <dgm:prSet presAssocID="{B93783C0-B589-4897-B21A-22D99BE7A7AF}" presName="childText" presStyleLbl="conFgAcc1" presStyleIdx="6" presStyleCnt="10">
        <dgm:presLayoutVars>
          <dgm:bulletEnabled val="1"/>
        </dgm:presLayoutVars>
      </dgm:prSet>
      <dgm:spPr/>
    </dgm:pt>
    <dgm:pt modelId="{E42690F5-0472-4CCE-A385-A61BBEF476C8}" type="pres">
      <dgm:prSet presAssocID="{DE542F16-B9A8-49A0-9A98-D968405D1668}" presName="spaceBetweenRectangles" presStyleCnt="0"/>
      <dgm:spPr/>
    </dgm:pt>
    <dgm:pt modelId="{959C074F-FECC-49C2-BF36-3FA5719035B6}" type="pres">
      <dgm:prSet presAssocID="{B9D8C1C9-998A-4D8F-99E3-6936AE917BF4}" presName="parentLin" presStyleCnt="0"/>
      <dgm:spPr/>
    </dgm:pt>
    <dgm:pt modelId="{29FD0CC0-1EE8-461D-92FF-D863FFED0C6C}" type="pres">
      <dgm:prSet presAssocID="{B9D8C1C9-998A-4D8F-99E3-6936AE917BF4}" presName="parentLeftMargin" presStyleLbl="node1" presStyleIdx="6" presStyleCnt="10"/>
      <dgm:spPr/>
    </dgm:pt>
    <dgm:pt modelId="{D9C22306-488F-4B3C-9BBC-46C535701212}" type="pres">
      <dgm:prSet presAssocID="{B9D8C1C9-998A-4D8F-99E3-6936AE917BF4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C14DC948-5C1D-46DB-A4B3-4711751533C8}" type="pres">
      <dgm:prSet presAssocID="{B9D8C1C9-998A-4D8F-99E3-6936AE917BF4}" presName="negativeSpace" presStyleCnt="0"/>
      <dgm:spPr/>
    </dgm:pt>
    <dgm:pt modelId="{19035BB1-154F-4B43-A8F7-D7659BD5F87C}" type="pres">
      <dgm:prSet presAssocID="{B9D8C1C9-998A-4D8F-99E3-6936AE917BF4}" presName="childText" presStyleLbl="conFgAcc1" presStyleIdx="7" presStyleCnt="10">
        <dgm:presLayoutVars>
          <dgm:bulletEnabled val="1"/>
        </dgm:presLayoutVars>
      </dgm:prSet>
      <dgm:spPr/>
    </dgm:pt>
    <dgm:pt modelId="{73A312F7-0EEC-4E63-8139-8FCC148677CA}" type="pres">
      <dgm:prSet presAssocID="{A5FE2CBE-C165-45E3-93B3-48231F8DEABF}" presName="spaceBetweenRectangles" presStyleCnt="0"/>
      <dgm:spPr/>
    </dgm:pt>
    <dgm:pt modelId="{9212891D-34DC-4A67-B828-7F182980BD58}" type="pres">
      <dgm:prSet presAssocID="{BF200C9B-20BC-43E1-AC40-12F8530CA20B}" presName="parentLin" presStyleCnt="0"/>
      <dgm:spPr/>
    </dgm:pt>
    <dgm:pt modelId="{36C8CFDE-D3AE-4BA0-9D26-A05BD5C318D9}" type="pres">
      <dgm:prSet presAssocID="{BF200C9B-20BC-43E1-AC40-12F8530CA20B}" presName="parentLeftMargin" presStyleLbl="node1" presStyleIdx="7" presStyleCnt="10"/>
      <dgm:spPr/>
    </dgm:pt>
    <dgm:pt modelId="{01782513-930F-40A1-83A7-A202D54C3D99}" type="pres">
      <dgm:prSet presAssocID="{BF200C9B-20BC-43E1-AC40-12F8530CA20B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9D06AF6A-CD08-4F52-ADD6-0A518DB1CEFB}" type="pres">
      <dgm:prSet presAssocID="{BF200C9B-20BC-43E1-AC40-12F8530CA20B}" presName="negativeSpace" presStyleCnt="0"/>
      <dgm:spPr/>
    </dgm:pt>
    <dgm:pt modelId="{77F1988B-AF61-48EA-B901-DFF4A82710D3}" type="pres">
      <dgm:prSet presAssocID="{BF200C9B-20BC-43E1-AC40-12F8530CA20B}" presName="childText" presStyleLbl="conFgAcc1" presStyleIdx="8" presStyleCnt="10">
        <dgm:presLayoutVars>
          <dgm:bulletEnabled val="1"/>
        </dgm:presLayoutVars>
      </dgm:prSet>
      <dgm:spPr/>
    </dgm:pt>
    <dgm:pt modelId="{2B589938-7F2D-468F-8EF0-F9C645ADD318}" type="pres">
      <dgm:prSet presAssocID="{494BCA01-DAD9-4530-9C0E-88B9A857A7D4}" presName="spaceBetweenRectangles" presStyleCnt="0"/>
      <dgm:spPr/>
    </dgm:pt>
    <dgm:pt modelId="{B4053054-0235-45EE-86A4-C9154CC962F8}" type="pres">
      <dgm:prSet presAssocID="{4E06A1EA-6789-4B53-9E4A-8433D5638A34}" presName="parentLin" presStyleCnt="0"/>
      <dgm:spPr/>
    </dgm:pt>
    <dgm:pt modelId="{2C7702A9-60D1-4276-B6DE-0F61E6DB513C}" type="pres">
      <dgm:prSet presAssocID="{4E06A1EA-6789-4B53-9E4A-8433D5638A34}" presName="parentLeftMargin" presStyleLbl="node1" presStyleIdx="8" presStyleCnt="10"/>
      <dgm:spPr/>
    </dgm:pt>
    <dgm:pt modelId="{3F075374-B2D9-45B0-ABA3-986D5E8A5B97}" type="pres">
      <dgm:prSet presAssocID="{4E06A1EA-6789-4B53-9E4A-8433D5638A34}" presName="parentText" presStyleLbl="node1" presStyleIdx="9" presStyleCnt="10">
        <dgm:presLayoutVars>
          <dgm:chMax val="0"/>
          <dgm:bulletEnabled val="1"/>
        </dgm:presLayoutVars>
      </dgm:prSet>
      <dgm:spPr/>
    </dgm:pt>
    <dgm:pt modelId="{D911BA8F-D441-45A3-A4C8-E2374CA84F4D}" type="pres">
      <dgm:prSet presAssocID="{4E06A1EA-6789-4B53-9E4A-8433D5638A34}" presName="negativeSpace" presStyleCnt="0"/>
      <dgm:spPr/>
    </dgm:pt>
    <dgm:pt modelId="{9280A3FA-9068-49DC-8D6C-C3FFD0CA6B43}" type="pres">
      <dgm:prSet presAssocID="{4E06A1EA-6789-4B53-9E4A-8433D5638A34}" presName="childText" presStyleLbl="conFgAcc1" presStyleIdx="9" presStyleCnt="10">
        <dgm:presLayoutVars>
          <dgm:bulletEnabled val="1"/>
        </dgm:presLayoutVars>
      </dgm:prSet>
      <dgm:spPr/>
    </dgm:pt>
  </dgm:ptLst>
  <dgm:cxnLst>
    <dgm:cxn modelId="{53FBC504-909F-46B8-9FA6-D004E12E0DA9}" type="presOf" srcId="{2D29B217-512B-432A-81EF-58DCF8EB775A}" destId="{3B277536-ED75-48FC-A216-F6066F53E093}" srcOrd="0" destOrd="0" presId="urn:microsoft.com/office/officeart/2005/8/layout/list1"/>
    <dgm:cxn modelId="{7762FA05-3906-4A64-84D6-FEA0E179AE99}" type="presOf" srcId="{DE5D766D-E9BD-48D3-9940-361F3DB4DA9A}" destId="{A12CE23A-ECD0-4EC8-8D1D-C87D4FE7317C}" srcOrd="0" destOrd="0" presId="urn:microsoft.com/office/officeart/2005/8/layout/list1"/>
    <dgm:cxn modelId="{F7A73208-E7F4-4596-BCAB-B95C00B1D982}" type="presOf" srcId="{8FF3780B-7392-4659-BF99-5810BB249DED}" destId="{68BD5953-26F9-4F1E-85F1-A2E64C12E460}" srcOrd="0" destOrd="0" presId="urn:microsoft.com/office/officeart/2005/8/layout/list1"/>
    <dgm:cxn modelId="{A3025615-D291-4BBE-9AE7-0BA9AE71326F}" srcId="{2D29B217-512B-432A-81EF-58DCF8EB775A}" destId="{B9D8C1C9-998A-4D8F-99E3-6936AE917BF4}" srcOrd="7" destOrd="0" parTransId="{9F8B9330-7850-4669-A949-E4A8915AACDE}" sibTransId="{A5FE2CBE-C165-45E3-93B3-48231F8DEABF}"/>
    <dgm:cxn modelId="{CB442016-AF12-45C2-A1F6-3D0DA133A902}" srcId="{2D29B217-512B-432A-81EF-58DCF8EB775A}" destId="{8FF3780B-7392-4659-BF99-5810BB249DED}" srcOrd="5" destOrd="0" parTransId="{ED2C7278-79AD-4A99-A129-0619956C50F9}" sibTransId="{DE10B540-2CB1-47C6-974B-62CF414D106D}"/>
    <dgm:cxn modelId="{84271919-2522-4506-B5CE-BB637DAE1C8E}" srcId="{2D29B217-512B-432A-81EF-58DCF8EB775A}" destId="{BF200C9B-20BC-43E1-AC40-12F8530CA20B}" srcOrd="8" destOrd="0" parTransId="{7D2B87B9-F545-49F9-BB35-C855B670F23E}" sibTransId="{494BCA01-DAD9-4530-9C0E-88B9A857A7D4}"/>
    <dgm:cxn modelId="{4470651C-590C-4FB4-8707-0CD233BD893C}" type="presOf" srcId="{4C66C09A-4C1A-4D33-AD6E-096704D04094}" destId="{80C5345C-06BC-4260-ACDC-2112E689DC81}" srcOrd="0" destOrd="0" presId="urn:microsoft.com/office/officeart/2005/8/layout/list1"/>
    <dgm:cxn modelId="{D71FC822-2A5C-460B-B574-1F5ECAB68FD6}" type="presOf" srcId="{CA29C910-E1AD-45BA-962D-AC2E15EA79A5}" destId="{7192CD26-9771-44B7-B28D-3C3A35149E3F}" srcOrd="1" destOrd="0" presId="urn:microsoft.com/office/officeart/2005/8/layout/list1"/>
    <dgm:cxn modelId="{18569C32-281A-4875-BC68-F330D0BD341F}" type="presOf" srcId="{B93783C0-B589-4897-B21A-22D99BE7A7AF}" destId="{0A1DC75A-21B5-4140-82D7-4C2146B41CB1}" srcOrd="0" destOrd="0" presId="urn:microsoft.com/office/officeart/2005/8/layout/list1"/>
    <dgm:cxn modelId="{CC2B0535-80A2-4D54-9C53-DB9E81278179}" type="presOf" srcId="{BF200C9B-20BC-43E1-AC40-12F8530CA20B}" destId="{01782513-930F-40A1-83A7-A202D54C3D99}" srcOrd="1" destOrd="0" presId="urn:microsoft.com/office/officeart/2005/8/layout/list1"/>
    <dgm:cxn modelId="{45FE4637-133E-43B9-AC77-897A9E0B45B6}" type="presOf" srcId="{4C66C09A-4C1A-4D33-AD6E-096704D04094}" destId="{29427167-C9AC-45C8-AF89-6A5FE6FB2443}" srcOrd="1" destOrd="0" presId="urn:microsoft.com/office/officeart/2005/8/layout/list1"/>
    <dgm:cxn modelId="{BD9F9540-A9D5-4B4B-AEE0-25BAD2E88DC2}" srcId="{2D29B217-512B-432A-81EF-58DCF8EB775A}" destId="{4C66C09A-4C1A-4D33-AD6E-096704D04094}" srcOrd="1" destOrd="0" parTransId="{1237C2D1-2588-492F-8633-C410A4337A41}" sibTransId="{C2517450-D173-4D16-9540-548868592B2A}"/>
    <dgm:cxn modelId="{6D31DE40-633E-4D55-9549-2EE504E4495B}" type="presOf" srcId="{DE5D766D-E9BD-48D3-9940-361F3DB4DA9A}" destId="{6C82DA98-F1C8-442A-BCC3-6001E1D98CDC}" srcOrd="1" destOrd="0" presId="urn:microsoft.com/office/officeart/2005/8/layout/list1"/>
    <dgm:cxn modelId="{FFE5265E-D6DB-4493-8AE2-ADDD6219DCC8}" srcId="{2D29B217-512B-432A-81EF-58DCF8EB775A}" destId="{B93783C0-B589-4897-B21A-22D99BE7A7AF}" srcOrd="6" destOrd="0" parTransId="{55334816-13C5-48E7-9310-C39617B5FFCF}" sibTransId="{DE542F16-B9A8-49A0-9A98-D968405D1668}"/>
    <dgm:cxn modelId="{8C10894D-BA83-498D-BA18-E3A1F42D4C2A}" type="presOf" srcId="{B9D8C1C9-998A-4D8F-99E3-6936AE917BF4}" destId="{29FD0CC0-1EE8-461D-92FF-D863FFED0C6C}" srcOrd="0" destOrd="0" presId="urn:microsoft.com/office/officeart/2005/8/layout/list1"/>
    <dgm:cxn modelId="{6A3E5F76-8CCE-4B71-8FF5-2D4E50162597}" type="presOf" srcId="{4E06A1EA-6789-4B53-9E4A-8433D5638A34}" destId="{2C7702A9-60D1-4276-B6DE-0F61E6DB513C}" srcOrd="0" destOrd="0" presId="urn:microsoft.com/office/officeart/2005/8/layout/list1"/>
    <dgm:cxn modelId="{61131382-7FB4-4504-8959-3C3C4FA4D008}" type="presOf" srcId="{6BCD66DF-43D0-403E-9691-1E3543F2A8D7}" destId="{90ECEDE4-8293-4255-A38D-7777A3397DE7}" srcOrd="1" destOrd="0" presId="urn:microsoft.com/office/officeart/2005/8/layout/list1"/>
    <dgm:cxn modelId="{23634982-B436-4840-922D-6B5FD45DBFA2}" type="presOf" srcId="{CA29C910-E1AD-45BA-962D-AC2E15EA79A5}" destId="{F353BBD7-2627-4497-AA66-4E74F3715FA1}" srcOrd="0" destOrd="0" presId="urn:microsoft.com/office/officeart/2005/8/layout/list1"/>
    <dgm:cxn modelId="{BF3ABC89-8373-4EC2-829A-C9EA23D5C559}" type="presOf" srcId="{BF200C9B-20BC-43E1-AC40-12F8530CA20B}" destId="{36C8CFDE-D3AE-4BA0-9D26-A05BD5C318D9}" srcOrd="0" destOrd="0" presId="urn:microsoft.com/office/officeart/2005/8/layout/list1"/>
    <dgm:cxn modelId="{3708408A-9CBD-4764-B239-E89D84525DA7}" srcId="{2D29B217-512B-432A-81EF-58DCF8EB775A}" destId="{DE5D766D-E9BD-48D3-9940-361F3DB4DA9A}" srcOrd="3" destOrd="0" parTransId="{6B7798C5-5E69-4139-9882-8E8A2C5D9DFE}" sibTransId="{A8B92ED7-7807-45EE-AEE4-EF0C30D689F5}"/>
    <dgm:cxn modelId="{E8D7E09C-22F4-4540-A746-2745C04AD096}" type="presOf" srcId="{1A60E69A-D19B-41CE-AD25-9E368F8B43DB}" destId="{CA0D7FA2-8FB2-49CB-9C1D-4FDA0E9360FF}" srcOrd="1" destOrd="0" presId="urn:microsoft.com/office/officeart/2005/8/layout/list1"/>
    <dgm:cxn modelId="{1BA7B5A5-D50E-4D69-96DB-1DC08E101693}" type="presOf" srcId="{8FF3780B-7392-4659-BF99-5810BB249DED}" destId="{42FE6186-92BF-40D5-A334-2E24419D12F3}" srcOrd="1" destOrd="0" presId="urn:microsoft.com/office/officeart/2005/8/layout/list1"/>
    <dgm:cxn modelId="{11654DB7-EF34-47E8-B7E7-20B70A0DD3D6}" type="presOf" srcId="{4E06A1EA-6789-4B53-9E4A-8433D5638A34}" destId="{3F075374-B2D9-45B0-ABA3-986D5E8A5B97}" srcOrd="1" destOrd="0" presId="urn:microsoft.com/office/officeart/2005/8/layout/list1"/>
    <dgm:cxn modelId="{527EB3B8-676A-4AC3-95CC-C00D4F1D11EF}" type="presOf" srcId="{6BCD66DF-43D0-403E-9691-1E3543F2A8D7}" destId="{4F7B1A4D-8978-4A0E-8EB7-780531DAFCF1}" srcOrd="0" destOrd="0" presId="urn:microsoft.com/office/officeart/2005/8/layout/list1"/>
    <dgm:cxn modelId="{2DFE81C1-1994-4D15-BB70-68A1F46B51C4}" srcId="{2D29B217-512B-432A-81EF-58DCF8EB775A}" destId="{CA29C910-E1AD-45BA-962D-AC2E15EA79A5}" srcOrd="2" destOrd="0" parTransId="{90BFF496-2971-4E41-AC8E-92521E10BC4A}" sibTransId="{3165A462-FDEE-46AC-A0F7-E6ADEF5FBCEE}"/>
    <dgm:cxn modelId="{8A668DCA-17BD-49D8-8FB9-C24A66776EC2}" srcId="{2D29B217-512B-432A-81EF-58DCF8EB775A}" destId="{1A60E69A-D19B-41CE-AD25-9E368F8B43DB}" srcOrd="4" destOrd="0" parTransId="{F90C709E-7E65-44F2-8738-8C81FCB15DA5}" sibTransId="{B8C38D85-044A-4531-A405-02320119E11B}"/>
    <dgm:cxn modelId="{3011D1D2-5145-4EFC-B4E2-BAA96978B616}" type="presOf" srcId="{B93783C0-B589-4897-B21A-22D99BE7A7AF}" destId="{20A8E97C-5495-4509-84DF-B9A12D6E2525}" srcOrd="1" destOrd="0" presId="urn:microsoft.com/office/officeart/2005/8/layout/list1"/>
    <dgm:cxn modelId="{E9071EDB-2CA2-475F-8DE7-62CD336F005E}" type="presOf" srcId="{1A60E69A-D19B-41CE-AD25-9E368F8B43DB}" destId="{2293EC0C-03A7-4D64-9616-490FFB60CA71}" srcOrd="0" destOrd="0" presId="urn:microsoft.com/office/officeart/2005/8/layout/list1"/>
    <dgm:cxn modelId="{3FA42BE5-D311-4375-B94B-62F8EC6180C5}" srcId="{2D29B217-512B-432A-81EF-58DCF8EB775A}" destId="{4E06A1EA-6789-4B53-9E4A-8433D5638A34}" srcOrd="9" destOrd="0" parTransId="{34E7D0E4-9D65-4796-9EB1-25AB8ED11896}" sibTransId="{58A4B22C-CF01-439F-B0AC-406E4175F628}"/>
    <dgm:cxn modelId="{2089A8F0-D4F1-4689-A13A-5AFCF14C84A4}" srcId="{2D29B217-512B-432A-81EF-58DCF8EB775A}" destId="{6BCD66DF-43D0-403E-9691-1E3543F2A8D7}" srcOrd="0" destOrd="0" parTransId="{85C0171D-8B50-4EE6-88E9-FAA544BD95A0}" sibTransId="{BD7F90BB-CF4A-4D18-A2AA-02764E3DED07}"/>
    <dgm:cxn modelId="{7A9B54FB-189B-45BF-8C28-11D482618C5F}" type="presOf" srcId="{B9D8C1C9-998A-4D8F-99E3-6936AE917BF4}" destId="{D9C22306-488F-4B3C-9BBC-46C535701212}" srcOrd="1" destOrd="0" presId="urn:microsoft.com/office/officeart/2005/8/layout/list1"/>
    <dgm:cxn modelId="{A152F530-4980-4D47-988E-07C41A641E67}" type="presParOf" srcId="{3B277536-ED75-48FC-A216-F6066F53E093}" destId="{C363EBE9-491D-4D31-AF26-60742B0D795D}" srcOrd="0" destOrd="0" presId="urn:microsoft.com/office/officeart/2005/8/layout/list1"/>
    <dgm:cxn modelId="{0C639335-480D-4BD9-87D0-A88BDC5F431A}" type="presParOf" srcId="{C363EBE9-491D-4D31-AF26-60742B0D795D}" destId="{4F7B1A4D-8978-4A0E-8EB7-780531DAFCF1}" srcOrd="0" destOrd="0" presId="urn:microsoft.com/office/officeart/2005/8/layout/list1"/>
    <dgm:cxn modelId="{82BA95D0-20CB-4305-BA72-CCC7F266F5B1}" type="presParOf" srcId="{C363EBE9-491D-4D31-AF26-60742B0D795D}" destId="{90ECEDE4-8293-4255-A38D-7777A3397DE7}" srcOrd="1" destOrd="0" presId="urn:microsoft.com/office/officeart/2005/8/layout/list1"/>
    <dgm:cxn modelId="{23A42B63-3A17-483F-BD3A-2011D4D18670}" type="presParOf" srcId="{3B277536-ED75-48FC-A216-F6066F53E093}" destId="{36BAD38C-60D1-4AD5-B6DB-8CF332072400}" srcOrd="1" destOrd="0" presId="urn:microsoft.com/office/officeart/2005/8/layout/list1"/>
    <dgm:cxn modelId="{7B6AEB90-B4FA-4648-B380-92452194A13B}" type="presParOf" srcId="{3B277536-ED75-48FC-A216-F6066F53E093}" destId="{B717D607-F4DE-48EA-A7B1-03590400708A}" srcOrd="2" destOrd="0" presId="urn:microsoft.com/office/officeart/2005/8/layout/list1"/>
    <dgm:cxn modelId="{6C1E5C22-72BF-47A2-B6FF-3D7E9E051371}" type="presParOf" srcId="{3B277536-ED75-48FC-A216-F6066F53E093}" destId="{0B2D8F0A-5E63-44BA-8C95-8177DECC9830}" srcOrd="3" destOrd="0" presId="urn:microsoft.com/office/officeart/2005/8/layout/list1"/>
    <dgm:cxn modelId="{7F878257-3430-43A4-B53C-A23768540D81}" type="presParOf" srcId="{3B277536-ED75-48FC-A216-F6066F53E093}" destId="{8CA8066E-D036-4E92-8F7A-0049618F5EE6}" srcOrd="4" destOrd="0" presId="urn:microsoft.com/office/officeart/2005/8/layout/list1"/>
    <dgm:cxn modelId="{E743B843-880B-40AE-949E-1800F23361CA}" type="presParOf" srcId="{8CA8066E-D036-4E92-8F7A-0049618F5EE6}" destId="{80C5345C-06BC-4260-ACDC-2112E689DC81}" srcOrd="0" destOrd="0" presId="urn:microsoft.com/office/officeart/2005/8/layout/list1"/>
    <dgm:cxn modelId="{41EA39DD-3C01-4828-8A80-EFE590E25D96}" type="presParOf" srcId="{8CA8066E-D036-4E92-8F7A-0049618F5EE6}" destId="{29427167-C9AC-45C8-AF89-6A5FE6FB2443}" srcOrd="1" destOrd="0" presId="urn:microsoft.com/office/officeart/2005/8/layout/list1"/>
    <dgm:cxn modelId="{E19C036D-943B-4956-9348-1CC3D0EDF363}" type="presParOf" srcId="{3B277536-ED75-48FC-A216-F6066F53E093}" destId="{1E8DAB06-EC0B-45BA-8FA7-AA86780A49BC}" srcOrd="5" destOrd="0" presId="urn:microsoft.com/office/officeart/2005/8/layout/list1"/>
    <dgm:cxn modelId="{A65369FF-A576-49F6-9061-7C8D4A25B4A3}" type="presParOf" srcId="{3B277536-ED75-48FC-A216-F6066F53E093}" destId="{F0389539-DA61-4ADB-921F-1614C6B1E0A8}" srcOrd="6" destOrd="0" presId="urn:microsoft.com/office/officeart/2005/8/layout/list1"/>
    <dgm:cxn modelId="{6CE3B223-0D5C-4756-8A20-60053CA9EBF1}" type="presParOf" srcId="{3B277536-ED75-48FC-A216-F6066F53E093}" destId="{11C17402-AFCD-45A4-BEBE-BA9D9EC31164}" srcOrd="7" destOrd="0" presId="urn:microsoft.com/office/officeart/2005/8/layout/list1"/>
    <dgm:cxn modelId="{F353AE56-D4CF-4602-BBF9-CF584756CCFE}" type="presParOf" srcId="{3B277536-ED75-48FC-A216-F6066F53E093}" destId="{13271A20-0EFE-4E49-B2D5-63E7931D5DA9}" srcOrd="8" destOrd="0" presId="urn:microsoft.com/office/officeart/2005/8/layout/list1"/>
    <dgm:cxn modelId="{FFDBA24F-3FCA-462C-9851-976C7ABE79B8}" type="presParOf" srcId="{13271A20-0EFE-4E49-B2D5-63E7931D5DA9}" destId="{F353BBD7-2627-4497-AA66-4E74F3715FA1}" srcOrd="0" destOrd="0" presId="urn:microsoft.com/office/officeart/2005/8/layout/list1"/>
    <dgm:cxn modelId="{E4FF6759-5509-411C-B74D-D465E3C7EB22}" type="presParOf" srcId="{13271A20-0EFE-4E49-B2D5-63E7931D5DA9}" destId="{7192CD26-9771-44B7-B28D-3C3A35149E3F}" srcOrd="1" destOrd="0" presId="urn:microsoft.com/office/officeart/2005/8/layout/list1"/>
    <dgm:cxn modelId="{3EF14151-EB56-4FED-8A67-17E25D567021}" type="presParOf" srcId="{3B277536-ED75-48FC-A216-F6066F53E093}" destId="{212E50B0-6705-43DF-94A6-C0B9D4939C4C}" srcOrd="9" destOrd="0" presId="urn:microsoft.com/office/officeart/2005/8/layout/list1"/>
    <dgm:cxn modelId="{1D464D3E-95BB-4E11-89B5-1FAB4DF25359}" type="presParOf" srcId="{3B277536-ED75-48FC-A216-F6066F53E093}" destId="{1BA18580-BACB-4956-B644-A082560F8375}" srcOrd="10" destOrd="0" presId="urn:microsoft.com/office/officeart/2005/8/layout/list1"/>
    <dgm:cxn modelId="{465E1AF8-1B72-4659-8C86-C8735E9D628A}" type="presParOf" srcId="{3B277536-ED75-48FC-A216-F6066F53E093}" destId="{D371B65F-3450-4E2A-9762-04E6D9D9F6F7}" srcOrd="11" destOrd="0" presId="urn:microsoft.com/office/officeart/2005/8/layout/list1"/>
    <dgm:cxn modelId="{FC1262E4-9ED9-4667-A6EE-D426E04BE892}" type="presParOf" srcId="{3B277536-ED75-48FC-A216-F6066F53E093}" destId="{74E52D88-2833-4482-B16F-898C33CC3C43}" srcOrd="12" destOrd="0" presId="urn:microsoft.com/office/officeart/2005/8/layout/list1"/>
    <dgm:cxn modelId="{D453FEDD-7071-49F7-9F66-F25AC2C308B1}" type="presParOf" srcId="{74E52D88-2833-4482-B16F-898C33CC3C43}" destId="{A12CE23A-ECD0-4EC8-8D1D-C87D4FE7317C}" srcOrd="0" destOrd="0" presId="urn:microsoft.com/office/officeart/2005/8/layout/list1"/>
    <dgm:cxn modelId="{DF5597CD-D1F5-41E5-A878-F69CAC6FE85F}" type="presParOf" srcId="{74E52D88-2833-4482-B16F-898C33CC3C43}" destId="{6C82DA98-F1C8-442A-BCC3-6001E1D98CDC}" srcOrd="1" destOrd="0" presId="urn:microsoft.com/office/officeart/2005/8/layout/list1"/>
    <dgm:cxn modelId="{0E24362F-CFB4-46D0-8391-2E1D7FB43F24}" type="presParOf" srcId="{3B277536-ED75-48FC-A216-F6066F53E093}" destId="{2A2FB977-8937-49FF-B14B-C0041ADCDAB0}" srcOrd="13" destOrd="0" presId="urn:microsoft.com/office/officeart/2005/8/layout/list1"/>
    <dgm:cxn modelId="{21402B9C-BA27-4A6F-B69C-8678DA329635}" type="presParOf" srcId="{3B277536-ED75-48FC-A216-F6066F53E093}" destId="{5C242ED6-6945-4D14-A923-2397277C4E02}" srcOrd="14" destOrd="0" presId="urn:microsoft.com/office/officeart/2005/8/layout/list1"/>
    <dgm:cxn modelId="{D678C6FC-AFAF-42FC-B3CD-5FE947481105}" type="presParOf" srcId="{3B277536-ED75-48FC-A216-F6066F53E093}" destId="{9A549B29-B295-4B07-BDAC-0386551D0C4F}" srcOrd="15" destOrd="0" presId="urn:microsoft.com/office/officeart/2005/8/layout/list1"/>
    <dgm:cxn modelId="{D0FE366E-36CC-485C-8846-A1F42AF1DA74}" type="presParOf" srcId="{3B277536-ED75-48FC-A216-F6066F53E093}" destId="{B1BC1921-56C2-4478-9B39-54109175F2EA}" srcOrd="16" destOrd="0" presId="urn:microsoft.com/office/officeart/2005/8/layout/list1"/>
    <dgm:cxn modelId="{A449AF94-E6E4-40B4-8BEC-C7943571052A}" type="presParOf" srcId="{B1BC1921-56C2-4478-9B39-54109175F2EA}" destId="{2293EC0C-03A7-4D64-9616-490FFB60CA71}" srcOrd="0" destOrd="0" presId="urn:microsoft.com/office/officeart/2005/8/layout/list1"/>
    <dgm:cxn modelId="{C85104BB-5E38-47A5-93DA-0650B44FAA4F}" type="presParOf" srcId="{B1BC1921-56C2-4478-9B39-54109175F2EA}" destId="{CA0D7FA2-8FB2-49CB-9C1D-4FDA0E9360FF}" srcOrd="1" destOrd="0" presId="urn:microsoft.com/office/officeart/2005/8/layout/list1"/>
    <dgm:cxn modelId="{C74EFFDD-3283-4175-95FD-1C1D5E02D090}" type="presParOf" srcId="{3B277536-ED75-48FC-A216-F6066F53E093}" destId="{CBC4C302-EC88-430E-9E13-D0367EE2F62A}" srcOrd="17" destOrd="0" presId="urn:microsoft.com/office/officeart/2005/8/layout/list1"/>
    <dgm:cxn modelId="{E75C94ED-63F1-42DE-B18F-9E42F831657A}" type="presParOf" srcId="{3B277536-ED75-48FC-A216-F6066F53E093}" destId="{D5E7F30E-8D6B-4E19-8D34-558E5A1820AA}" srcOrd="18" destOrd="0" presId="urn:microsoft.com/office/officeart/2005/8/layout/list1"/>
    <dgm:cxn modelId="{19DE1CBA-6A94-4B6F-8943-EBC16BDE867D}" type="presParOf" srcId="{3B277536-ED75-48FC-A216-F6066F53E093}" destId="{96474339-1C3B-4128-A184-E435D3B1E062}" srcOrd="19" destOrd="0" presId="urn:microsoft.com/office/officeart/2005/8/layout/list1"/>
    <dgm:cxn modelId="{6AEA734C-4C5C-4EE2-A46C-FE36A766F443}" type="presParOf" srcId="{3B277536-ED75-48FC-A216-F6066F53E093}" destId="{8A7A13FC-3BB4-4A3C-9FE5-52EFED576ACB}" srcOrd="20" destOrd="0" presId="urn:microsoft.com/office/officeart/2005/8/layout/list1"/>
    <dgm:cxn modelId="{06F23EA3-ABC2-48C6-A134-D46ABBBE06D6}" type="presParOf" srcId="{8A7A13FC-3BB4-4A3C-9FE5-52EFED576ACB}" destId="{68BD5953-26F9-4F1E-85F1-A2E64C12E460}" srcOrd="0" destOrd="0" presId="urn:microsoft.com/office/officeart/2005/8/layout/list1"/>
    <dgm:cxn modelId="{D138AF10-7208-4C65-A392-7A427F29DDB6}" type="presParOf" srcId="{8A7A13FC-3BB4-4A3C-9FE5-52EFED576ACB}" destId="{42FE6186-92BF-40D5-A334-2E24419D12F3}" srcOrd="1" destOrd="0" presId="urn:microsoft.com/office/officeart/2005/8/layout/list1"/>
    <dgm:cxn modelId="{87C6D537-49CD-4A79-AB1D-FF7984B3DCC9}" type="presParOf" srcId="{3B277536-ED75-48FC-A216-F6066F53E093}" destId="{E5A8E736-F85C-4352-A697-C0A5E4846B8E}" srcOrd="21" destOrd="0" presId="urn:microsoft.com/office/officeart/2005/8/layout/list1"/>
    <dgm:cxn modelId="{6D2B870B-5764-471A-8BCE-3A0A96EA00E7}" type="presParOf" srcId="{3B277536-ED75-48FC-A216-F6066F53E093}" destId="{5B0A4E49-F04A-45F8-9E70-BCAE24B8C7BA}" srcOrd="22" destOrd="0" presId="urn:microsoft.com/office/officeart/2005/8/layout/list1"/>
    <dgm:cxn modelId="{B6ABEA02-4B92-40B1-B463-CE997D4AEE07}" type="presParOf" srcId="{3B277536-ED75-48FC-A216-F6066F53E093}" destId="{257BCDEA-7BAF-4DB7-B00A-1C1E004F5F52}" srcOrd="23" destOrd="0" presId="urn:microsoft.com/office/officeart/2005/8/layout/list1"/>
    <dgm:cxn modelId="{6BB716EB-C4C0-4C8E-9841-4C8C2B9F849D}" type="presParOf" srcId="{3B277536-ED75-48FC-A216-F6066F53E093}" destId="{059A62ED-1601-4CBF-9C5B-A220522EBB8B}" srcOrd="24" destOrd="0" presId="urn:microsoft.com/office/officeart/2005/8/layout/list1"/>
    <dgm:cxn modelId="{C2B6EB6F-568C-4F23-8260-0D2AA794BC27}" type="presParOf" srcId="{059A62ED-1601-4CBF-9C5B-A220522EBB8B}" destId="{0A1DC75A-21B5-4140-82D7-4C2146B41CB1}" srcOrd="0" destOrd="0" presId="urn:microsoft.com/office/officeart/2005/8/layout/list1"/>
    <dgm:cxn modelId="{0A14B7F0-BED0-4D95-94A8-E5DE10ABBF38}" type="presParOf" srcId="{059A62ED-1601-4CBF-9C5B-A220522EBB8B}" destId="{20A8E97C-5495-4509-84DF-B9A12D6E2525}" srcOrd="1" destOrd="0" presId="urn:microsoft.com/office/officeart/2005/8/layout/list1"/>
    <dgm:cxn modelId="{D89DC617-F756-4654-AEF5-D7189E20AD38}" type="presParOf" srcId="{3B277536-ED75-48FC-A216-F6066F53E093}" destId="{6AC1CD9A-3578-4BC3-AAEF-76FB1E9CBBB6}" srcOrd="25" destOrd="0" presId="urn:microsoft.com/office/officeart/2005/8/layout/list1"/>
    <dgm:cxn modelId="{E4295798-62E6-49C5-9350-93EB133AFDD6}" type="presParOf" srcId="{3B277536-ED75-48FC-A216-F6066F53E093}" destId="{A262FCE3-C710-44A7-B21A-FC5CBA59D273}" srcOrd="26" destOrd="0" presId="urn:microsoft.com/office/officeart/2005/8/layout/list1"/>
    <dgm:cxn modelId="{27AE2802-7308-49F9-B247-1CF652320BFA}" type="presParOf" srcId="{3B277536-ED75-48FC-A216-F6066F53E093}" destId="{E42690F5-0472-4CCE-A385-A61BBEF476C8}" srcOrd="27" destOrd="0" presId="urn:microsoft.com/office/officeart/2005/8/layout/list1"/>
    <dgm:cxn modelId="{DB78649A-4B4D-467E-BD80-95856F2A8963}" type="presParOf" srcId="{3B277536-ED75-48FC-A216-F6066F53E093}" destId="{959C074F-FECC-49C2-BF36-3FA5719035B6}" srcOrd="28" destOrd="0" presId="urn:microsoft.com/office/officeart/2005/8/layout/list1"/>
    <dgm:cxn modelId="{5B9B88A9-3366-4ABF-9792-4ACBDB6538F2}" type="presParOf" srcId="{959C074F-FECC-49C2-BF36-3FA5719035B6}" destId="{29FD0CC0-1EE8-461D-92FF-D863FFED0C6C}" srcOrd="0" destOrd="0" presId="urn:microsoft.com/office/officeart/2005/8/layout/list1"/>
    <dgm:cxn modelId="{40A75451-F77E-42D7-9CE8-3CDCD8530502}" type="presParOf" srcId="{959C074F-FECC-49C2-BF36-3FA5719035B6}" destId="{D9C22306-488F-4B3C-9BBC-46C535701212}" srcOrd="1" destOrd="0" presId="urn:microsoft.com/office/officeart/2005/8/layout/list1"/>
    <dgm:cxn modelId="{FDAFF927-374D-481F-B180-BE2442F8063F}" type="presParOf" srcId="{3B277536-ED75-48FC-A216-F6066F53E093}" destId="{C14DC948-5C1D-46DB-A4B3-4711751533C8}" srcOrd="29" destOrd="0" presId="urn:microsoft.com/office/officeart/2005/8/layout/list1"/>
    <dgm:cxn modelId="{1A558297-1B90-4ECC-812C-A4C512FF5D08}" type="presParOf" srcId="{3B277536-ED75-48FC-A216-F6066F53E093}" destId="{19035BB1-154F-4B43-A8F7-D7659BD5F87C}" srcOrd="30" destOrd="0" presId="urn:microsoft.com/office/officeart/2005/8/layout/list1"/>
    <dgm:cxn modelId="{A3699DDA-66C0-46C7-B9C5-99952459408B}" type="presParOf" srcId="{3B277536-ED75-48FC-A216-F6066F53E093}" destId="{73A312F7-0EEC-4E63-8139-8FCC148677CA}" srcOrd="31" destOrd="0" presId="urn:microsoft.com/office/officeart/2005/8/layout/list1"/>
    <dgm:cxn modelId="{BA974C5F-C929-4390-A0E7-99DE4EC2B515}" type="presParOf" srcId="{3B277536-ED75-48FC-A216-F6066F53E093}" destId="{9212891D-34DC-4A67-B828-7F182980BD58}" srcOrd="32" destOrd="0" presId="urn:microsoft.com/office/officeart/2005/8/layout/list1"/>
    <dgm:cxn modelId="{CCD03FE7-7970-477A-BCE6-2F4C208B499F}" type="presParOf" srcId="{9212891D-34DC-4A67-B828-7F182980BD58}" destId="{36C8CFDE-D3AE-4BA0-9D26-A05BD5C318D9}" srcOrd="0" destOrd="0" presId="urn:microsoft.com/office/officeart/2005/8/layout/list1"/>
    <dgm:cxn modelId="{83820238-94FD-4BA8-AB4D-F83927E3F313}" type="presParOf" srcId="{9212891D-34DC-4A67-B828-7F182980BD58}" destId="{01782513-930F-40A1-83A7-A202D54C3D99}" srcOrd="1" destOrd="0" presId="urn:microsoft.com/office/officeart/2005/8/layout/list1"/>
    <dgm:cxn modelId="{E8026B02-C78A-4BED-AFE7-545BD3E4C33E}" type="presParOf" srcId="{3B277536-ED75-48FC-A216-F6066F53E093}" destId="{9D06AF6A-CD08-4F52-ADD6-0A518DB1CEFB}" srcOrd="33" destOrd="0" presId="urn:microsoft.com/office/officeart/2005/8/layout/list1"/>
    <dgm:cxn modelId="{9235E716-2FD6-4EB6-9D4A-9A70641156C1}" type="presParOf" srcId="{3B277536-ED75-48FC-A216-F6066F53E093}" destId="{77F1988B-AF61-48EA-B901-DFF4A82710D3}" srcOrd="34" destOrd="0" presId="urn:microsoft.com/office/officeart/2005/8/layout/list1"/>
    <dgm:cxn modelId="{D31D00EC-44A5-4319-A8F4-C4085DE88036}" type="presParOf" srcId="{3B277536-ED75-48FC-A216-F6066F53E093}" destId="{2B589938-7F2D-468F-8EF0-F9C645ADD318}" srcOrd="35" destOrd="0" presId="urn:microsoft.com/office/officeart/2005/8/layout/list1"/>
    <dgm:cxn modelId="{8F38F24A-1AB0-4BEB-9C7D-49E5F72A3DEC}" type="presParOf" srcId="{3B277536-ED75-48FC-A216-F6066F53E093}" destId="{B4053054-0235-45EE-86A4-C9154CC962F8}" srcOrd="36" destOrd="0" presId="urn:microsoft.com/office/officeart/2005/8/layout/list1"/>
    <dgm:cxn modelId="{879ACC1C-3066-4287-A26D-E69D1CBBEE6A}" type="presParOf" srcId="{B4053054-0235-45EE-86A4-C9154CC962F8}" destId="{2C7702A9-60D1-4276-B6DE-0F61E6DB513C}" srcOrd="0" destOrd="0" presId="urn:microsoft.com/office/officeart/2005/8/layout/list1"/>
    <dgm:cxn modelId="{A21C6541-60A9-49B8-B797-DFBF3E14341A}" type="presParOf" srcId="{B4053054-0235-45EE-86A4-C9154CC962F8}" destId="{3F075374-B2D9-45B0-ABA3-986D5E8A5B97}" srcOrd="1" destOrd="0" presId="urn:microsoft.com/office/officeart/2005/8/layout/list1"/>
    <dgm:cxn modelId="{C751334E-BC72-4A82-A86E-945049BE22AD}" type="presParOf" srcId="{3B277536-ED75-48FC-A216-F6066F53E093}" destId="{D911BA8F-D441-45A3-A4C8-E2374CA84F4D}" srcOrd="37" destOrd="0" presId="urn:microsoft.com/office/officeart/2005/8/layout/list1"/>
    <dgm:cxn modelId="{6B12303E-8BC5-4A75-8645-1E89D84019B7}" type="presParOf" srcId="{3B277536-ED75-48FC-A216-F6066F53E093}" destId="{9280A3FA-9068-49DC-8D6C-C3FFD0CA6B43}" srcOrd="3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D5C43F-494B-4F97-B1F4-CD3F64BE48DC}" type="doc">
      <dgm:prSet loTypeId="urn:microsoft.com/office/officeart/2005/8/layout/process5" loCatId="process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930C32E8-7B9F-49D4-8185-E771B46318A9}">
      <dgm:prSet/>
      <dgm:spPr/>
      <dgm:t>
        <a:bodyPr/>
        <a:lstStyle/>
        <a:p>
          <a:r>
            <a:rPr lang="en-GB"/>
            <a:t>Fully vaccinated</a:t>
          </a:r>
          <a:endParaRPr lang="en-US"/>
        </a:p>
      </dgm:t>
    </dgm:pt>
    <dgm:pt modelId="{19D782D2-AB53-4DCF-A393-B26299ACA199}" type="parTrans" cxnId="{AE6462A6-F69D-4F93-B235-0FD32649E283}">
      <dgm:prSet/>
      <dgm:spPr/>
      <dgm:t>
        <a:bodyPr/>
        <a:lstStyle/>
        <a:p>
          <a:endParaRPr lang="en-US"/>
        </a:p>
      </dgm:t>
    </dgm:pt>
    <dgm:pt modelId="{5DDC3A52-D845-4036-ACFC-60DA7D6C9694}" type="sibTrans" cxnId="{AE6462A6-F69D-4F93-B235-0FD32649E283}">
      <dgm:prSet/>
      <dgm:spPr/>
      <dgm:t>
        <a:bodyPr/>
        <a:lstStyle/>
        <a:p>
          <a:endParaRPr lang="en-US"/>
        </a:p>
      </dgm:t>
    </dgm:pt>
    <dgm:pt modelId="{EC08A630-DF66-46EF-B16E-A12175951333}">
      <dgm:prSet/>
      <dgm:spPr/>
      <dgm:t>
        <a:bodyPr/>
        <a:lstStyle/>
        <a:p>
          <a:r>
            <a:rPr lang="en-GB" dirty="0"/>
            <a:t>1 dose of measles MMR for children aged 6-11months if travelling internationally </a:t>
          </a:r>
          <a:endParaRPr lang="en-US" dirty="0"/>
        </a:p>
      </dgm:t>
    </dgm:pt>
    <dgm:pt modelId="{7B21A50B-DD27-47AF-B21B-86D042AC6F74}" type="parTrans" cxnId="{DC3D8453-281E-479A-987E-C1BD96BC5EE0}">
      <dgm:prSet/>
      <dgm:spPr/>
      <dgm:t>
        <a:bodyPr/>
        <a:lstStyle/>
        <a:p>
          <a:endParaRPr lang="en-US"/>
        </a:p>
      </dgm:t>
    </dgm:pt>
    <dgm:pt modelId="{1BE5C7CD-156F-465B-AA7A-1EB7EA06CC1A}" type="sibTrans" cxnId="{DC3D8453-281E-479A-987E-C1BD96BC5EE0}">
      <dgm:prSet/>
      <dgm:spPr/>
      <dgm:t>
        <a:bodyPr/>
        <a:lstStyle/>
        <a:p>
          <a:endParaRPr lang="en-US"/>
        </a:p>
      </dgm:t>
    </dgm:pt>
    <dgm:pt modelId="{1562AB57-1AE1-4BBE-B288-9BA1273BB481}">
      <dgm:prSet/>
      <dgm:spPr/>
      <dgm:t>
        <a:bodyPr/>
        <a:lstStyle/>
        <a:p>
          <a:r>
            <a:rPr lang="en-US" dirty="0"/>
            <a:t>However there are other ways to prevent measles </a:t>
          </a:r>
        </a:p>
      </dgm:t>
    </dgm:pt>
    <dgm:pt modelId="{65437F05-3AB8-4150-8691-7921C2031C55}" type="parTrans" cxnId="{072DC5EF-7832-4639-880B-57724E252E15}">
      <dgm:prSet/>
      <dgm:spPr/>
      <dgm:t>
        <a:bodyPr/>
        <a:lstStyle/>
        <a:p>
          <a:endParaRPr lang="en-GB"/>
        </a:p>
      </dgm:t>
    </dgm:pt>
    <dgm:pt modelId="{20945F5E-17F2-4CB4-999F-58F6B6A0E79E}" type="sibTrans" cxnId="{072DC5EF-7832-4639-880B-57724E252E15}">
      <dgm:prSet/>
      <dgm:spPr/>
      <dgm:t>
        <a:bodyPr/>
        <a:lstStyle/>
        <a:p>
          <a:endParaRPr lang="en-GB"/>
        </a:p>
      </dgm:t>
    </dgm:pt>
    <dgm:pt modelId="{F8A15AB6-425A-45F2-B39A-A36F1D967DFF}" type="pres">
      <dgm:prSet presAssocID="{17D5C43F-494B-4F97-B1F4-CD3F64BE48DC}" presName="diagram" presStyleCnt="0">
        <dgm:presLayoutVars>
          <dgm:dir/>
          <dgm:resizeHandles val="exact"/>
        </dgm:presLayoutVars>
      </dgm:prSet>
      <dgm:spPr/>
    </dgm:pt>
    <dgm:pt modelId="{DC5E0727-8AD0-4F2A-89C8-6427A9F5F788}" type="pres">
      <dgm:prSet presAssocID="{930C32E8-7B9F-49D4-8185-E771B46318A9}" presName="node" presStyleLbl="node1" presStyleIdx="0" presStyleCnt="3">
        <dgm:presLayoutVars>
          <dgm:bulletEnabled val="1"/>
        </dgm:presLayoutVars>
      </dgm:prSet>
      <dgm:spPr/>
    </dgm:pt>
    <dgm:pt modelId="{CEFB2EAF-B6BD-4000-B35D-29E6095B4680}" type="pres">
      <dgm:prSet presAssocID="{5DDC3A52-D845-4036-ACFC-60DA7D6C9694}" presName="sibTrans" presStyleLbl="sibTrans2D1" presStyleIdx="0" presStyleCnt="2"/>
      <dgm:spPr/>
    </dgm:pt>
    <dgm:pt modelId="{F1720DFF-E406-4F73-B0B4-01003198E349}" type="pres">
      <dgm:prSet presAssocID="{5DDC3A52-D845-4036-ACFC-60DA7D6C9694}" presName="connectorText" presStyleLbl="sibTrans2D1" presStyleIdx="0" presStyleCnt="2"/>
      <dgm:spPr/>
    </dgm:pt>
    <dgm:pt modelId="{6E60A874-3343-4835-B062-246E4A0A54AD}" type="pres">
      <dgm:prSet presAssocID="{EC08A630-DF66-46EF-B16E-A12175951333}" presName="node" presStyleLbl="node1" presStyleIdx="1" presStyleCnt="3">
        <dgm:presLayoutVars>
          <dgm:bulletEnabled val="1"/>
        </dgm:presLayoutVars>
      </dgm:prSet>
      <dgm:spPr/>
    </dgm:pt>
    <dgm:pt modelId="{98E82D7F-DF9E-458D-8B18-FD844A23777E}" type="pres">
      <dgm:prSet presAssocID="{1BE5C7CD-156F-465B-AA7A-1EB7EA06CC1A}" presName="sibTrans" presStyleLbl="sibTrans2D1" presStyleIdx="1" presStyleCnt="2"/>
      <dgm:spPr/>
    </dgm:pt>
    <dgm:pt modelId="{BBB4CD04-E28C-4226-B142-1D4DCB1A307F}" type="pres">
      <dgm:prSet presAssocID="{1BE5C7CD-156F-465B-AA7A-1EB7EA06CC1A}" presName="connectorText" presStyleLbl="sibTrans2D1" presStyleIdx="1" presStyleCnt="2"/>
      <dgm:spPr/>
    </dgm:pt>
    <dgm:pt modelId="{C259316A-B85B-4036-9049-B915ABB6F736}" type="pres">
      <dgm:prSet presAssocID="{1562AB57-1AE1-4BBE-B288-9BA1273BB481}" presName="node" presStyleLbl="node1" presStyleIdx="2" presStyleCnt="3">
        <dgm:presLayoutVars>
          <dgm:bulletEnabled val="1"/>
        </dgm:presLayoutVars>
      </dgm:prSet>
      <dgm:spPr/>
    </dgm:pt>
  </dgm:ptLst>
  <dgm:cxnLst>
    <dgm:cxn modelId="{D3C04D0D-11C8-4711-A12C-B6A4BB6D167D}" type="presOf" srcId="{5DDC3A52-D845-4036-ACFC-60DA7D6C9694}" destId="{F1720DFF-E406-4F73-B0B4-01003198E349}" srcOrd="1" destOrd="0" presId="urn:microsoft.com/office/officeart/2005/8/layout/process5"/>
    <dgm:cxn modelId="{6AEADE1F-6750-4290-B4A4-813D15FC0059}" type="presOf" srcId="{1BE5C7CD-156F-465B-AA7A-1EB7EA06CC1A}" destId="{98E82D7F-DF9E-458D-8B18-FD844A23777E}" srcOrd="0" destOrd="0" presId="urn:microsoft.com/office/officeart/2005/8/layout/process5"/>
    <dgm:cxn modelId="{72678E2B-7658-4272-8DA9-0A6AF3EB2A74}" type="presOf" srcId="{5DDC3A52-D845-4036-ACFC-60DA7D6C9694}" destId="{CEFB2EAF-B6BD-4000-B35D-29E6095B4680}" srcOrd="0" destOrd="0" presId="urn:microsoft.com/office/officeart/2005/8/layout/process5"/>
    <dgm:cxn modelId="{5B283544-4029-454F-9F0C-2E1420926DA5}" type="presOf" srcId="{1BE5C7CD-156F-465B-AA7A-1EB7EA06CC1A}" destId="{BBB4CD04-E28C-4226-B142-1D4DCB1A307F}" srcOrd="1" destOrd="0" presId="urn:microsoft.com/office/officeart/2005/8/layout/process5"/>
    <dgm:cxn modelId="{53580169-8FB1-4DC7-92F0-94CD328B46C0}" type="presOf" srcId="{930C32E8-7B9F-49D4-8185-E771B46318A9}" destId="{DC5E0727-8AD0-4F2A-89C8-6427A9F5F788}" srcOrd="0" destOrd="0" presId="urn:microsoft.com/office/officeart/2005/8/layout/process5"/>
    <dgm:cxn modelId="{A3D68670-BCFE-47C0-B972-A061E60235B8}" type="presOf" srcId="{1562AB57-1AE1-4BBE-B288-9BA1273BB481}" destId="{C259316A-B85B-4036-9049-B915ABB6F736}" srcOrd="0" destOrd="0" presId="urn:microsoft.com/office/officeart/2005/8/layout/process5"/>
    <dgm:cxn modelId="{DC3D8453-281E-479A-987E-C1BD96BC5EE0}" srcId="{17D5C43F-494B-4F97-B1F4-CD3F64BE48DC}" destId="{EC08A630-DF66-46EF-B16E-A12175951333}" srcOrd="1" destOrd="0" parTransId="{7B21A50B-DD27-47AF-B21B-86D042AC6F74}" sibTransId="{1BE5C7CD-156F-465B-AA7A-1EB7EA06CC1A}"/>
    <dgm:cxn modelId="{AE6462A6-F69D-4F93-B235-0FD32649E283}" srcId="{17D5C43F-494B-4F97-B1F4-CD3F64BE48DC}" destId="{930C32E8-7B9F-49D4-8185-E771B46318A9}" srcOrd="0" destOrd="0" parTransId="{19D782D2-AB53-4DCF-A393-B26299ACA199}" sibTransId="{5DDC3A52-D845-4036-ACFC-60DA7D6C9694}"/>
    <dgm:cxn modelId="{127645C8-8F95-4D4F-96B6-8C719129D7CB}" type="presOf" srcId="{17D5C43F-494B-4F97-B1F4-CD3F64BE48DC}" destId="{F8A15AB6-425A-45F2-B39A-A36F1D967DFF}" srcOrd="0" destOrd="0" presId="urn:microsoft.com/office/officeart/2005/8/layout/process5"/>
    <dgm:cxn modelId="{072DC5EF-7832-4639-880B-57724E252E15}" srcId="{17D5C43F-494B-4F97-B1F4-CD3F64BE48DC}" destId="{1562AB57-1AE1-4BBE-B288-9BA1273BB481}" srcOrd="2" destOrd="0" parTransId="{65437F05-3AB8-4150-8691-7921C2031C55}" sibTransId="{20945F5E-17F2-4CB4-999F-58F6B6A0E79E}"/>
    <dgm:cxn modelId="{1EAD2CF1-5C0C-43F5-9825-6CE1D05E954F}" type="presOf" srcId="{EC08A630-DF66-46EF-B16E-A12175951333}" destId="{6E60A874-3343-4835-B062-246E4A0A54AD}" srcOrd="0" destOrd="0" presId="urn:microsoft.com/office/officeart/2005/8/layout/process5"/>
    <dgm:cxn modelId="{0396192E-AE33-418F-B878-346693F51279}" type="presParOf" srcId="{F8A15AB6-425A-45F2-B39A-A36F1D967DFF}" destId="{DC5E0727-8AD0-4F2A-89C8-6427A9F5F788}" srcOrd="0" destOrd="0" presId="urn:microsoft.com/office/officeart/2005/8/layout/process5"/>
    <dgm:cxn modelId="{AB706A46-0153-44AB-B95A-B3684EA6F279}" type="presParOf" srcId="{F8A15AB6-425A-45F2-B39A-A36F1D967DFF}" destId="{CEFB2EAF-B6BD-4000-B35D-29E6095B4680}" srcOrd="1" destOrd="0" presId="urn:microsoft.com/office/officeart/2005/8/layout/process5"/>
    <dgm:cxn modelId="{C0D7F9D6-93BC-49A2-8DAF-D7649C4FCB15}" type="presParOf" srcId="{CEFB2EAF-B6BD-4000-B35D-29E6095B4680}" destId="{F1720DFF-E406-4F73-B0B4-01003198E349}" srcOrd="0" destOrd="0" presId="urn:microsoft.com/office/officeart/2005/8/layout/process5"/>
    <dgm:cxn modelId="{484BFC39-CACF-4149-8AC6-C38C67A758A0}" type="presParOf" srcId="{F8A15AB6-425A-45F2-B39A-A36F1D967DFF}" destId="{6E60A874-3343-4835-B062-246E4A0A54AD}" srcOrd="2" destOrd="0" presId="urn:microsoft.com/office/officeart/2005/8/layout/process5"/>
    <dgm:cxn modelId="{414399F8-E65A-4C51-BD59-7FCF64716AC7}" type="presParOf" srcId="{F8A15AB6-425A-45F2-B39A-A36F1D967DFF}" destId="{98E82D7F-DF9E-458D-8B18-FD844A23777E}" srcOrd="3" destOrd="0" presId="urn:microsoft.com/office/officeart/2005/8/layout/process5"/>
    <dgm:cxn modelId="{867A5E55-7C16-490B-89F2-89A5FD3F616E}" type="presParOf" srcId="{98E82D7F-DF9E-458D-8B18-FD844A23777E}" destId="{BBB4CD04-E28C-4226-B142-1D4DCB1A307F}" srcOrd="0" destOrd="0" presId="urn:microsoft.com/office/officeart/2005/8/layout/process5"/>
    <dgm:cxn modelId="{4230021C-50FC-488B-88D3-587021B95A10}" type="presParOf" srcId="{F8A15AB6-425A-45F2-B39A-A36F1D967DFF}" destId="{C259316A-B85B-4036-9049-B915ABB6F73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7C1F54-962B-42A7-A356-60C376C87F1F}">
      <dsp:nvSpPr>
        <dsp:cNvPr id="0" name=""/>
        <dsp:cNvSpPr/>
      </dsp:nvSpPr>
      <dsp:spPr>
        <a:xfrm>
          <a:off x="1333929" y="-28438"/>
          <a:ext cx="4164740" cy="4164740"/>
        </a:xfrm>
        <a:prstGeom prst="circularArrow">
          <a:avLst>
            <a:gd name="adj1" fmla="val 5544"/>
            <a:gd name="adj2" fmla="val 330680"/>
            <a:gd name="adj3" fmla="val 14518105"/>
            <a:gd name="adj4" fmla="val 16948901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88E255F-7D6B-4211-8CCD-BFACEA0199DE}">
      <dsp:nvSpPr>
        <dsp:cNvPr id="0" name=""/>
        <dsp:cNvSpPr/>
      </dsp:nvSpPr>
      <dsp:spPr>
        <a:xfrm>
          <a:off x="2769071" y="379"/>
          <a:ext cx="1294457" cy="64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Spreadable</a:t>
          </a:r>
          <a:endParaRPr lang="en-US" sz="900" kern="1200"/>
        </a:p>
      </dsp:txBody>
      <dsp:txXfrm>
        <a:off x="2800666" y="31974"/>
        <a:ext cx="1231267" cy="584038"/>
      </dsp:txXfrm>
    </dsp:sp>
    <dsp:sp modelId="{526AE277-2F57-4BC4-95C4-86555598CABE}">
      <dsp:nvSpPr>
        <dsp:cNvPr id="0" name=""/>
        <dsp:cNvSpPr/>
      </dsp:nvSpPr>
      <dsp:spPr>
        <a:xfrm>
          <a:off x="4157610" y="669064"/>
          <a:ext cx="1294457" cy="647228"/>
        </a:xfrm>
        <a:prstGeom prst="roundRect">
          <a:avLst/>
        </a:prstGeom>
        <a:gradFill rotWithShape="0">
          <a:gsLst>
            <a:gs pos="0">
              <a:schemeClr val="accent2">
                <a:hueOff val="-426490"/>
                <a:satOff val="-4808"/>
                <a:lumOff val="589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426490"/>
                <a:satOff val="-4808"/>
                <a:lumOff val="589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animal to person</a:t>
          </a:r>
          <a:endParaRPr lang="en-US" sz="900" kern="1200"/>
        </a:p>
      </dsp:txBody>
      <dsp:txXfrm>
        <a:off x="4189205" y="700659"/>
        <a:ext cx="1231267" cy="584038"/>
      </dsp:txXfrm>
    </dsp:sp>
    <dsp:sp modelId="{1599838D-0DB5-42E5-A08E-73E43291E897}">
      <dsp:nvSpPr>
        <dsp:cNvPr id="0" name=""/>
        <dsp:cNvSpPr/>
      </dsp:nvSpPr>
      <dsp:spPr>
        <a:xfrm>
          <a:off x="4500551" y="2171587"/>
          <a:ext cx="1294457" cy="647228"/>
        </a:xfrm>
        <a:prstGeom prst="roundRect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Person to person</a:t>
          </a:r>
          <a:endParaRPr lang="en-US" sz="900" kern="1200"/>
        </a:p>
      </dsp:txBody>
      <dsp:txXfrm>
        <a:off x="4532146" y="2203182"/>
        <a:ext cx="1231267" cy="584038"/>
      </dsp:txXfrm>
    </dsp:sp>
    <dsp:sp modelId="{B4A1C569-0380-456A-827F-AC22708AE364}">
      <dsp:nvSpPr>
        <dsp:cNvPr id="0" name=""/>
        <dsp:cNvSpPr/>
      </dsp:nvSpPr>
      <dsp:spPr>
        <a:xfrm>
          <a:off x="3539652" y="3376516"/>
          <a:ext cx="1294457" cy="647228"/>
        </a:xfrm>
        <a:prstGeom prst="roundRect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Spread through air and contact with contaminated surfaces</a:t>
          </a:r>
          <a:endParaRPr lang="en-US" sz="900" kern="1200" dirty="0"/>
        </a:p>
      </dsp:txBody>
      <dsp:txXfrm>
        <a:off x="3571247" y="3408111"/>
        <a:ext cx="1231267" cy="584038"/>
      </dsp:txXfrm>
    </dsp:sp>
    <dsp:sp modelId="{DBE8C04E-ED13-4B29-99B4-657643518C85}">
      <dsp:nvSpPr>
        <dsp:cNvPr id="0" name=""/>
        <dsp:cNvSpPr/>
      </dsp:nvSpPr>
      <dsp:spPr>
        <a:xfrm>
          <a:off x="1998490" y="3376516"/>
          <a:ext cx="1294457" cy="647228"/>
        </a:xfrm>
        <a:prstGeom prst="roundRect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Poor hygiene</a:t>
          </a:r>
        </a:p>
      </dsp:txBody>
      <dsp:txXfrm>
        <a:off x="2030085" y="3408111"/>
        <a:ext cx="1231267" cy="584038"/>
      </dsp:txXfrm>
    </dsp:sp>
    <dsp:sp modelId="{E62B44A7-141F-4D57-B641-1DB6B23AC0AA}">
      <dsp:nvSpPr>
        <dsp:cNvPr id="0" name=""/>
        <dsp:cNvSpPr/>
      </dsp:nvSpPr>
      <dsp:spPr>
        <a:xfrm>
          <a:off x="1037590" y="2171587"/>
          <a:ext cx="1294457" cy="647228"/>
        </a:xfrm>
        <a:prstGeom prst="roundRect">
          <a:avLst/>
        </a:prstGeom>
        <a:gradFill rotWithShape="0">
          <a:gsLst>
            <a:gs pos="0">
              <a:schemeClr val="accent2">
                <a:hueOff val="-2132451"/>
                <a:satOff val="-24040"/>
                <a:lumOff val="2944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132451"/>
                <a:satOff val="-24040"/>
                <a:lumOff val="2944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The air </a:t>
          </a:r>
        </a:p>
      </dsp:txBody>
      <dsp:txXfrm>
        <a:off x="1069185" y="2203182"/>
        <a:ext cx="1231267" cy="584038"/>
      </dsp:txXfrm>
    </dsp:sp>
    <dsp:sp modelId="{63BA565C-C694-41A4-8779-55DF17C218B9}">
      <dsp:nvSpPr>
        <dsp:cNvPr id="0" name=""/>
        <dsp:cNvSpPr/>
      </dsp:nvSpPr>
      <dsp:spPr>
        <a:xfrm>
          <a:off x="1380531" y="669064"/>
          <a:ext cx="1294457" cy="647228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>
          <a:bevelT w="508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Direct contact with blood</a:t>
          </a:r>
        </a:p>
      </dsp:txBody>
      <dsp:txXfrm>
        <a:off x="1412126" y="700659"/>
        <a:ext cx="1231267" cy="5840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7D607-F4DE-48EA-A7B1-03590400708A}">
      <dsp:nvSpPr>
        <dsp:cNvPr id="0" name=""/>
        <dsp:cNvSpPr/>
      </dsp:nvSpPr>
      <dsp:spPr>
        <a:xfrm>
          <a:off x="0" y="240964"/>
          <a:ext cx="640399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ECEDE4-8293-4255-A38D-7777A3397DE7}">
      <dsp:nvSpPr>
        <dsp:cNvPr id="0" name=""/>
        <dsp:cNvSpPr/>
      </dsp:nvSpPr>
      <dsp:spPr>
        <a:xfrm>
          <a:off x="320199" y="78604"/>
          <a:ext cx="4482795" cy="3247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439" tIns="0" rIns="16943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Fever</a:t>
          </a:r>
          <a:endParaRPr lang="en-US" sz="1100" kern="1200"/>
        </a:p>
      </dsp:txBody>
      <dsp:txXfrm>
        <a:off x="336051" y="94456"/>
        <a:ext cx="4451091" cy="293016"/>
      </dsp:txXfrm>
    </dsp:sp>
    <dsp:sp modelId="{F0389539-DA61-4ADB-921F-1614C6B1E0A8}">
      <dsp:nvSpPr>
        <dsp:cNvPr id="0" name=""/>
        <dsp:cNvSpPr/>
      </dsp:nvSpPr>
      <dsp:spPr>
        <a:xfrm>
          <a:off x="0" y="739924"/>
          <a:ext cx="640399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27167-C9AC-45C8-AF89-6A5FE6FB2443}">
      <dsp:nvSpPr>
        <dsp:cNvPr id="0" name=""/>
        <dsp:cNvSpPr/>
      </dsp:nvSpPr>
      <dsp:spPr>
        <a:xfrm>
          <a:off x="320199" y="577564"/>
          <a:ext cx="4482795" cy="3247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439" tIns="0" rIns="16943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Dry cough</a:t>
          </a:r>
          <a:endParaRPr lang="en-US" sz="1100" kern="1200"/>
        </a:p>
      </dsp:txBody>
      <dsp:txXfrm>
        <a:off x="336051" y="593416"/>
        <a:ext cx="4451091" cy="293016"/>
      </dsp:txXfrm>
    </dsp:sp>
    <dsp:sp modelId="{1BA18580-BACB-4956-B644-A082560F8375}">
      <dsp:nvSpPr>
        <dsp:cNvPr id="0" name=""/>
        <dsp:cNvSpPr/>
      </dsp:nvSpPr>
      <dsp:spPr>
        <a:xfrm>
          <a:off x="0" y="1238884"/>
          <a:ext cx="640399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92CD26-9771-44B7-B28D-3C3A35149E3F}">
      <dsp:nvSpPr>
        <dsp:cNvPr id="0" name=""/>
        <dsp:cNvSpPr/>
      </dsp:nvSpPr>
      <dsp:spPr>
        <a:xfrm>
          <a:off x="320199" y="1076524"/>
          <a:ext cx="4482795" cy="3247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439" tIns="0" rIns="16943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Runny nose (mayo clinic 2018)</a:t>
          </a:r>
          <a:endParaRPr lang="en-US" sz="1100" kern="1200" dirty="0"/>
        </a:p>
      </dsp:txBody>
      <dsp:txXfrm>
        <a:off x="336051" y="1092376"/>
        <a:ext cx="4451091" cy="293016"/>
      </dsp:txXfrm>
    </dsp:sp>
    <dsp:sp modelId="{5C242ED6-6945-4D14-A923-2397277C4E02}">
      <dsp:nvSpPr>
        <dsp:cNvPr id="0" name=""/>
        <dsp:cNvSpPr/>
      </dsp:nvSpPr>
      <dsp:spPr>
        <a:xfrm>
          <a:off x="0" y="1737844"/>
          <a:ext cx="640399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82DA98-F1C8-442A-BCC3-6001E1D98CDC}">
      <dsp:nvSpPr>
        <dsp:cNvPr id="0" name=""/>
        <dsp:cNvSpPr/>
      </dsp:nvSpPr>
      <dsp:spPr>
        <a:xfrm>
          <a:off x="320199" y="1575484"/>
          <a:ext cx="4482795" cy="3247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439" tIns="0" rIns="16943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Sore throat</a:t>
          </a:r>
          <a:endParaRPr lang="en-US" sz="1100" kern="1200"/>
        </a:p>
      </dsp:txBody>
      <dsp:txXfrm>
        <a:off x="336051" y="1591336"/>
        <a:ext cx="4451091" cy="293016"/>
      </dsp:txXfrm>
    </dsp:sp>
    <dsp:sp modelId="{D5E7F30E-8D6B-4E19-8D34-558E5A1820AA}">
      <dsp:nvSpPr>
        <dsp:cNvPr id="0" name=""/>
        <dsp:cNvSpPr/>
      </dsp:nvSpPr>
      <dsp:spPr>
        <a:xfrm>
          <a:off x="0" y="2236804"/>
          <a:ext cx="640399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0D7FA2-8FB2-49CB-9C1D-4FDA0E9360FF}">
      <dsp:nvSpPr>
        <dsp:cNvPr id="0" name=""/>
        <dsp:cNvSpPr/>
      </dsp:nvSpPr>
      <dsp:spPr>
        <a:xfrm>
          <a:off x="320199" y="2074444"/>
          <a:ext cx="4482795" cy="3247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439" tIns="0" rIns="16943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Inflamed eyes (conjunctivitis) (mayo clinic 2018)</a:t>
          </a:r>
          <a:endParaRPr lang="en-US" sz="1100" kern="1200" dirty="0"/>
        </a:p>
      </dsp:txBody>
      <dsp:txXfrm>
        <a:off x="336051" y="2090296"/>
        <a:ext cx="4451091" cy="293016"/>
      </dsp:txXfrm>
    </dsp:sp>
    <dsp:sp modelId="{5B0A4E49-F04A-45F8-9E70-BCAE24B8C7BA}">
      <dsp:nvSpPr>
        <dsp:cNvPr id="0" name=""/>
        <dsp:cNvSpPr/>
      </dsp:nvSpPr>
      <dsp:spPr>
        <a:xfrm>
          <a:off x="0" y="2735764"/>
          <a:ext cx="640399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FE6186-92BF-40D5-A334-2E24419D12F3}">
      <dsp:nvSpPr>
        <dsp:cNvPr id="0" name=""/>
        <dsp:cNvSpPr/>
      </dsp:nvSpPr>
      <dsp:spPr>
        <a:xfrm>
          <a:off x="320199" y="2573404"/>
          <a:ext cx="4482795" cy="3247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439" tIns="0" rIns="16943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Poor hygiene </a:t>
          </a:r>
          <a:endParaRPr lang="en-US" sz="1100" kern="1200" dirty="0"/>
        </a:p>
      </dsp:txBody>
      <dsp:txXfrm>
        <a:off x="336051" y="2589256"/>
        <a:ext cx="4451091" cy="293016"/>
      </dsp:txXfrm>
    </dsp:sp>
    <dsp:sp modelId="{A262FCE3-C710-44A7-B21A-FC5CBA59D273}">
      <dsp:nvSpPr>
        <dsp:cNvPr id="0" name=""/>
        <dsp:cNvSpPr/>
      </dsp:nvSpPr>
      <dsp:spPr>
        <a:xfrm>
          <a:off x="0" y="3234724"/>
          <a:ext cx="640399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A8E97C-5495-4509-84DF-B9A12D6E2525}">
      <dsp:nvSpPr>
        <dsp:cNvPr id="0" name=""/>
        <dsp:cNvSpPr/>
      </dsp:nvSpPr>
      <dsp:spPr>
        <a:xfrm>
          <a:off x="320199" y="3072364"/>
          <a:ext cx="4482795" cy="32472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439" tIns="0" rIns="16943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Temperature of 104 or higher</a:t>
          </a:r>
        </a:p>
      </dsp:txBody>
      <dsp:txXfrm>
        <a:off x="336051" y="3088216"/>
        <a:ext cx="4451091" cy="293016"/>
      </dsp:txXfrm>
    </dsp:sp>
    <dsp:sp modelId="{19035BB1-154F-4B43-A8F7-D7659BD5F87C}">
      <dsp:nvSpPr>
        <dsp:cNvPr id="0" name=""/>
        <dsp:cNvSpPr/>
      </dsp:nvSpPr>
      <dsp:spPr>
        <a:xfrm>
          <a:off x="0" y="3733684"/>
          <a:ext cx="640399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C22306-488F-4B3C-9BBC-46C535701212}">
      <dsp:nvSpPr>
        <dsp:cNvPr id="0" name=""/>
        <dsp:cNvSpPr/>
      </dsp:nvSpPr>
      <dsp:spPr>
        <a:xfrm>
          <a:off x="320199" y="3571324"/>
          <a:ext cx="4482795" cy="32472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439" tIns="0" rIns="16943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Infamous rash</a:t>
          </a:r>
        </a:p>
      </dsp:txBody>
      <dsp:txXfrm>
        <a:off x="336051" y="3587176"/>
        <a:ext cx="4451091" cy="293016"/>
      </dsp:txXfrm>
    </dsp:sp>
    <dsp:sp modelId="{77F1988B-AF61-48EA-B901-DFF4A82710D3}">
      <dsp:nvSpPr>
        <dsp:cNvPr id="0" name=""/>
        <dsp:cNvSpPr/>
      </dsp:nvSpPr>
      <dsp:spPr>
        <a:xfrm>
          <a:off x="0" y="4232644"/>
          <a:ext cx="640399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782513-930F-40A1-83A7-A202D54C3D99}">
      <dsp:nvSpPr>
        <dsp:cNvPr id="0" name=""/>
        <dsp:cNvSpPr/>
      </dsp:nvSpPr>
      <dsp:spPr>
        <a:xfrm>
          <a:off x="320199" y="4070284"/>
          <a:ext cx="4482795" cy="3247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439" tIns="0" rIns="16943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Spots in the mouth </a:t>
          </a:r>
          <a:r>
            <a:rPr lang="en-GB" sz="1100" kern="1200" dirty="0"/>
            <a:t>(Matthews-king, 2017)</a:t>
          </a:r>
          <a:endParaRPr lang="en-US" sz="1100" kern="1200" dirty="0"/>
        </a:p>
      </dsp:txBody>
      <dsp:txXfrm>
        <a:off x="336051" y="4086136"/>
        <a:ext cx="4451091" cy="293016"/>
      </dsp:txXfrm>
    </dsp:sp>
    <dsp:sp modelId="{9280A3FA-9068-49DC-8D6C-C3FFD0CA6B43}">
      <dsp:nvSpPr>
        <dsp:cNvPr id="0" name=""/>
        <dsp:cNvSpPr/>
      </dsp:nvSpPr>
      <dsp:spPr>
        <a:xfrm>
          <a:off x="0" y="4731604"/>
          <a:ext cx="6403994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075374-B2D9-45B0-ABA3-986D5E8A5B97}">
      <dsp:nvSpPr>
        <dsp:cNvPr id="0" name=""/>
        <dsp:cNvSpPr/>
      </dsp:nvSpPr>
      <dsp:spPr>
        <a:xfrm>
          <a:off x="320199" y="4569244"/>
          <a:ext cx="4482795" cy="3247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9439" tIns="0" rIns="16943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Red and watery eyes </a:t>
          </a:r>
        </a:p>
      </dsp:txBody>
      <dsp:txXfrm>
        <a:off x="336051" y="4585096"/>
        <a:ext cx="4451091" cy="293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E0727-8AD0-4F2A-89C8-6427A9F5F788}">
      <dsp:nvSpPr>
        <dsp:cNvPr id="0" name=""/>
        <dsp:cNvSpPr/>
      </dsp:nvSpPr>
      <dsp:spPr>
        <a:xfrm>
          <a:off x="776" y="601694"/>
          <a:ext cx="1656702" cy="99402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Fully vaccinated</a:t>
          </a:r>
          <a:endParaRPr lang="en-US" sz="1200" kern="1200"/>
        </a:p>
      </dsp:txBody>
      <dsp:txXfrm>
        <a:off x="29890" y="630808"/>
        <a:ext cx="1598474" cy="935793"/>
      </dsp:txXfrm>
    </dsp:sp>
    <dsp:sp modelId="{CEFB2EAF-B6BD-4000-B35D-29E6095B4680}">
      <dsp:nvSpPr>
        <dsp:cNvPr id="0" name=""/>
        <dsp:cNvSpPr/>
      </dsp:nvSpPr>
      <dsp:spPr>
        <a:xfrm>
          <a:off x="1803268" y="893273"/>
          <a:ext cx="351220" cy="4108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1803268" y="975445"/>
        <a:ext cx="245854" cy="246518"/>
      </dsp:txXfrm>
    </dsp:sp>
    <dsp:sp modelId="{6E60A874-3343-4835-B062-246E4A0A54AD}">
      <dsp:nvSpPr>
        <dsp:cNvPr id="0" name=""/>
        <dsp:cNvSpPr/>
      </dsp:nvSpPr>
      <dsp:spPr>
        <a:xfrm>
          <a:off x="2320159" y="601694"/>
          <a:ext cx="1656702" cy="99402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1 dose of measles MMR for children aged 6-11months if travelling internationally </a:t>
          </a:r>
          <a:endParaRPr lang="en-US" sz="1200" kern="1200" dirty="0"/>
        </a:p>
      </dsp:txBody>
      <dsp:txXfrm>
        <a:off x="2349273" y="630808"/>
        <a:ext cx="1598474" cy="935793"/>
      </dsp:txXfrm>
    </dsp:sp>
    <dsp:sp modelId="{98E82D7F-DF9E-458D-8B18-FD844A23777E}">
      <dsp:nvSpPr>
        <dsp:cNvPr id="0" name=""/>
        <dsp:cNvSpPr/>
      </dsp:nvSpPr>
      <dsp:spPr>
        <a:xfrm rot="5400000">
          <a:off x="2972900" y="1711684"/>
          <a:ext cx="351220" cy="4108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3025251" y="1741505"/>
        <a:ext cx="246518" cy="245854"/>
      </dsp:txXfrm>
    </dsp:sp>
    <dsp:sp modelId="{C259316A-B85B-4036-9049-B915ABB6F736}">
      <dsp:nvSpPr>
        <dsp:cNvPr id="0" name=""/>
        <dsp:cNvSpPr/>
      </dsp:nvSpPr>
      <dsp:spPr>
        <a:xfrm>
          <a:off x="2320159" y="2258396"/>
          <a:ext cx="1656702" cy="99402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However there are other ways to prevent measles </a:t>
          </a:r>
        </a:p>
      </dsp:txBody>
      <dsp:txXfrm>
        <a:off x="2349273" y="2287510"/>
        <a:ext cx="1598474" cy="9357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3CF43B-3678-42C3-A78C-9ADEDC43068C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A75BEA-AF54-4445-A81A-E22255FDD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48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A75BEA-AF54-4445-A81A-E22255FDDAA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3223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A75BEA-AF54-4445-A81A-E22255FDDAA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7337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A75BEA-AF54-4445-A81A-E22255FDDAA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4294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A75BEA-AF54-4445-A81A-E22255FDDAA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298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A75BEA-AF54-4445-A81A-E22255FDDAA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2495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A75BEA-AF54-4445-A81A-E22255FDDAA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4776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A75BEA-AF54-4445-A81A-E22255FDDAA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880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A75BEA-AF54-4445-A81A-E22255FDDAA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271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DDA51639-B2D6-4652-B8C3-1B4C224A7BAF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181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18345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44961B7-6B89-48AB-966F-622E2788EECC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939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69265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68965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582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456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54150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34A90-EB03-42F3-8859-2C2B2724C058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894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47701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91174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347513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95415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77406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08560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37196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643513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744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  <p:sldLayoutId id="2147483829" r:id="rId12"/>
    <p:sldLayoutId id="2147483830" r:id="rId13"/>
    <p:sldLayoutId id="2147483831" r:id="rId14"/>
    <p:sldLayoutId id="2147483832" r:id="rId15"/>
    <p:sldLayoutId id="2147483833" r:id="rId16"/>
    <p:sldLayoutId id="2147483834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5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comments" Target="../comments/comment1.xml"/><Relationship Id="rId4" Type="http://schemas.openxmlformats.org/officeDocument/2006/relationships/image" Target="../media/image6.sv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comments" Target="../comments/comment4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lacklistednews.com/Big-Pharma_Vaccines_Deemed_%22Safe%22_by_Big-Pharma_Funded_%22Study%22/36366/0/38/38/Y/M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comments" Target="../comments/comment6.xml"/><Relationship Id="rId4" Type="http://schemas.openxmlformats.org/officeDocument/2006/relationships/image" Target="../media/image15.jpeg"/><Relationship Id="rId9" Type="http://schemas.microsoft.com/office/2007/relationships/diagramDrawing" Target="../diagrams/drawing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kidshealth.org/en/parents/measles.html" TargetMode="External"/><Relationship Id="rId2" Type="http://schemas.openxmlformats.org/officeDocument/2006/relationships/hyperlink" Target="https://wwwnc.cdc.gov/travel/diseases/measles" TargetMode="Externa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kihow.com/Prevent-Measles" TargetMode="External"/><Relationship Id="rId2" Type="http://schemas.openxmlformats.org/officeDocument/2006/relationships/hyperlink" Target="https://www.vox.com/2014/11/10/7183955/global-health-ebola-virus-outbreak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independent.co.uk/news/health/uk-measles-outbreak-nhs-symptoms-stay-home-gp-leeds-liverpool-outbreak-a8073246.html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politics-23244628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wales.nhs.uk/sitesplus/888/page/66389#d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uora.com/What-are-the-long-term-effects-of-measle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edition.cnn.com/2017/01/11/health/vaccine-safety-explainer/index.html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accines.gov/basics/index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elegraph.co.uk/news/health/children/9977550/Who-is-to-blame-for-Wales-measles-outbreak.html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306A6-57B7-41D3-8240-2CBD947230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87410" y="1803405"/>
            <a:ext cx="6132990" cy="1825096"/>
          </a:xfrm>
        </p:spPr>
        <p:txBody>
          <a:bodyPr>
            <a:normAutofit fontScale="90000"/>
          </a:bodyPr>
          <a:lstStyle/>
          <a:p>
            <a:r>
              <a:rPr lang="en-GB" sz="5600" dirty="0"/>
              <a:t>Communicable disease</a:t>
            </a:r>
            <a:br>
              <a:rPr lang="en-GB" sz="5600" dirty="0"/>
            </a:br>
            <a:r>
              <a:rPr lang="en-GB" sz="5600" dirty="0"/>
              <a:t>       </a:t>
            </a:r>
            <a:br>
              <a:rPr lang="en-GB" sz="5600" dirty="0"/>
            </a:br>
            <a:r>
              <a:rPr lang="en-GB" sz="5600" dirty="0"/>
              <a:t>measles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E705FB-9E6C-4760-A154-31E23404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7410" y="3632201"/>
            <a:ext cx="6132990" cy="685800"/>
          </a:xfrm>
        </p:spPr>
        <p:txBody>
          <a:bodyPr>
            <a:normAutofit/>
          </a:bodyPr>
          <a:lstStyle/>
          <a:p>
            <a:r>
              <a:rPr lang="en-GB"/>
              <a:t>Catherine Reynolds</a:t>
            </a:r>
            <a:endParaRPr lang="en-GB" dirty="0"/>
          </a:p>
        </p:txBody>
      </p:sp>
      <p:pic>
        <p:nvPicPr>
          <p:cNvPr id="7" name="Graphic 6" descr="Needle">
            <a:extLst>
              <a:ext uri="{FF2B5EF4-FFF2-40B4-BE49-F238E27FC236}">
                <a16:creationId xmlns:a16="http://schemas.microsoft.com/office/drawing/2014/main" id="{2027313B-BC97-4AEE-93CC-3FF417E913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44752" y="1801368"/>
            <a:ext cx="2660904" cy="2660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951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99EFC-6A2C-444C-95D8-05DE2A49D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 dirty="0"/>
              <a:t>What is a communicable disease</a:t>
            </a:r>
          </a:p>
        </p:txBody>
      </p: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8E5D2CFD-1152-4DD1-9BF3-208DB096B3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61238" y="1659923"/>
            <a:ext cx="3644962" cy="3644962"/>
          </a:xfrm>
          <a:prstGeom prst="rect">
            <a:avLst/>
          </a:prstGeom>
        </p:spPr>
      </p:pic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71668D2D-5902-49B9-B64E-FF86285110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3453561"/>
              </p:ext>
            </p:extLst>
          </p:nvPr>
        </p:nvGraphicFramePr>
        <p:xfrm>
          <a:off x="-114758" y="2389432"/>
          <a:ext cx="68326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A8D7706-3FA6-411C-AFC3-E43E25B5329A}"/>
              </a:ext>
            </a:extLst>
          </p:cNvPr>
          <p:cNvSpPr txBox="1"/>
          <p:nvPr/>
        </p:nvSpPr>
        <p:spPr>
          <a:xfrm>
            <a:off x="6096000" y="5543045"/>
            <a:ext cx="56025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Hartsock (2018)     Webber (2016) </a:t>
            </a:r>
          </a:p>
        </p:txBody>
      </p:sp>
    </p:spTree>
    <p:extLst>
      <p:ext uri="{BB962C8B-B14F-4D97-AF65-F5344CB8AC3E}">
        <p14:creationId xmlns:p14="http://schemas.microsoft.com/office/powerpoint/2010/main" val="160247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A9AAC-A785-4012-A106-A33232F09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 dirty="0"/>
              <a:t>   ‘Measles’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7ECAE-17D9-41F6-BEE4-BB62F1213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6832600" cy="402412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u="sng" dirty="0"/>
              <a:t>Measles</a:t>
            </a:r>
          </a:p>
          <a:p>
            <a:r>
              <a:rPr lang="en-GB" dirty="0"/>
              <a:t>Highly infectious disease</a:t>
            </a:r>
          </a:p>
          <a:p>
            <a:r>
              <a:rPr lang="en-GB" dirty="0"/>
              <a:t> that can have serious and potentially fatal complications including meningitis, swelling of the brain, and deafness (NHS, 2018)</a:t>
            </a:r>
          </a:p>
          <a:p>
            <a:r>
              <a:rPr lang="en-GB" dirty="0"/>
              <a:t>Introduced 1988 </a:t>
            </a:r>
          </a:p>
          <a:p>
            <a:r>
              <a:rPr lang="en-GB" dirty="0"/>
              <a:t>Its rare for children in UK to develop these serious conditions </a:t>
            </a:r>
          </a:p>
          <a:p>
            <a:r>
              <a:rPr lang="en-GB" dirty="0"/>
              <a:t>Important to keep up to date with vaccination</a:t>
            </a:r>
          </a:p>
          <a:p>
            <a:r>
              <a:rPr lang="en-GB" dirty="0"/>
              <a:t>40 cases  per million population in 2014 worldwide, 114,900 deaths annually ( Lodhi et al, 2017)</a:t>
            </a:r>
          </a:p>
          <a:p>
            <a:r>
              <a:rPr lang="en-GB" dirty="0"/>
              <a:t>1 person can effect 18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Graphic 6" descr="Questions">
            <a:extLst>
              <a:ext uri="{FF2B5EF4-FFF2-40B4-BE49-F238E27FC236}">
                <a16:creationId xmlns:a16="http://schemas.microsoft.com/office/drawing/2014/main" id="{0A9A427E-A935-40F5-9CEC-863F241009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1238" y="1659923"/>
            <a:ext cx="3644962" cy="36449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6703C6-EC6F-4DF6-A150-8AADCFE3C9EC}"/>
              </a:ext>
            </a:extLst>
          </p:cNvPr>
          <p:cNvSpPr txBox="1"/>
          <p:nvPr/>
        </p:nvSpPr>
        <p:spPr>
          <a:xfrm>
            <a:off x="726245" y="6218685"/>
            <a:ext cx="80185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(NHS, 2018)    (Lodhi et al, 2017) (Higuera, 2016)</a:t>
            </a:r>
          </a:p>
        </p:txBody>
      </p:sp>
    </p:spTree>
    <p:extLst>
      <p:ext uri="{BB962C8B-B14F-4D97-AF65-F5344CB8AC3E}">
        <p14:creationId xmlns:p14="http://schemas.microsoft.com/office/powerpoint/2010/main" val="2691837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FF51E2-169D-4F85-A842-E8413F664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0E2A6FF-057A-4920-923D-05A12E99E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9AA357-E5AE-4536-AD23-433AED660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3200"/>
              <a:t>Signs and symptoms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44C9A45-5891-40BF-929A-B61F4E7F52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9581820"/>
              </p:ext>
            </p:extLst>
          </p:nvPr>
        </p:nvGraphicFramePr>
        <p:xfrm>
          <a:off x="4678344" y="1127125"/>
          <a:ext cx="6403994" cy="508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63902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4BC5FDE-742F-4CD5-9802-0DCB8E7A1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B5A3490F-59A2-47B7-9BD7-2F932A559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3D6983-0313-47F7-AD3B-A3C47A787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105622"/>
            <a:ext cx="3306744" cy="1293028"/>
          </a:xfrm>
        </p:spPr>
        <p:txBody>
          <a:bodyPr>
            <a:normAutofit/>
          </a:bodyPr>
          <a:lstStyle/>
          <a:p>
            <a:r>
              <a:rPr lang="en-GB" sz="3200" dirty="0"/>
              <a:t>Treatments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05AA7-6D39-4A0D-B937-58D83EA61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535810"/>
            <a:ext cx="3306742" cy="3682875"/>
          </a:xfrm>
        </p:spPr>
        <p:txBody>
          <a:bodyPr>
            <a:normAutofit/>
          </a:bodyPr>
          <a:lstStyle/>
          <a:p>
            <a:r>
              <a:rPr lang="en-GB" sz="1600" dirty="0"/>
              <a:t>No treatment 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However doctor may recommend plenty of fluids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Liquid paracetamol for kids 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 </a:t>
            </a:r>
          </a:p>
        </p:txBody>
      </p:sp>
      <p:sp>
        <p:nvSpPr>
          <p:cNvPr id="75" name="Rounded Rectangle 14">
            <a:extLst>
              <a:ext uri="{FF2B5EF4-FFF2-40B4-BE49-F238E27FC236}">
                <a16:creationId xmlns:a16="http://schemas.microsoft.com/office/drawing/2014/main" id="{D6132709-FB08-4579-805D-77B0F718F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measles">
            <a:extLst>
              <a:ext uri="{FF2B5EF4-FFF2-40B4-BE49-F238E27FC236}">
                <a16:creationId xmlns:a16="http://schemas.microsoft.com/office/drawing/2014/main" id="{34952BD2-1E74-4025-AC0C-F22DAE7CF3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339" y="2323520"/>
            <a:ext cx="6127287" cy="2633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A92D2A-1EC8-40C6-91D5-ECF151E66088}"/>
              </a:ext>
            </a:extLst>
          </p:cNvPr>
          <p:cNvSpPr txBox="1"/>
          <p:nvPr/>
        </p:nvSpPr>
        <p:spPr>
          <a:xfrm>
            <a:off x="154745" y="6330462"/>
            <a:ext cx="52331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(24, 2018)   (</a:t>
            </a:r>
            <a:r>
              <a:rPr lang="en-GB" sz="1200" dirty="0" err="1"/>
              <a:t>cronan</a:t>
            </a:r>
            <a:r>
              <a:rPr lang="en-GB" sz="1200" dirty="0"/>
              <a:t>, 2018) (trust,2008)  </a:t>
            </a:r>
          </a:p>
        </p:txBody>
      </p:sp>
    </p:spTree>
    <p:extLst>
      <p:ext uri="{BB962C8B-B14F-4D97-AF65-F5344CB8AC3E}">
        <p14:creationId xmlns:p14="http://schemas.microsoft.com/office/powerpoint/2010/main" val="1321008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AAF53-62EC-48CC-A50C-4CB593FE1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Notifications </a:t>
            </a:r>
          </a:p>
        </p:txBody>
      </p:sp>
      <p:pic>
        <p:nvPicPr>
          <p:cNvPr id="1026" name="Picture 2" descr="http://vk.ovg.ox.ac.uk/sites/default/files/u77/Measles_cases_1940-1995.jpg">
            <a:extLst>
              <a:ext uri="{FF2B5EF4-FFF2-40B4-BE49-F238E27FC236}">
                <a16:creationId xmlns:a16="http://schemas.microsoft.com/office/drawing/2014/main" id="{9A94163A-981F-4096-BF3A-36F5FB994A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351" y="2226002"/>
            <a:ext cx="5781972" cy="2403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329EF5-7498-4601-85BC-06913F9CBFB6}"/>
              </a:ext>
            </a:extLst>
          </p:cNvPr>
          <p:cNvSpPr txBox="1"/>
          <p:nvPr/>
        </p:nvSpPr>
        <p:spPr>
          <a:xfrm>
            <a:off x="626744" y="1821188"/>
            <a:ext cx="453771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Britain- 1968 amount recorded cases and deaths were nearly halved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Global outbreak in Disney land in 2014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BCAF94-2A86-4195-97F3-527D8F26313D}"/>
              </a:ext>
            </a:extLst>
          </p:cNvPr>
          <p:cNvSpPr txBox="1"/>
          <p:nvPr/>
        </p:nvSpPr>
        <p:spPr>
          <a:xfrm>
            <a:off x="956604" y="5886450"/>
            <a:ext cx="10386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(Loving, 2018)  (centre for disease, 2015) (Health protection agency, 2006) (BBC, 2018) (Berger, 2018) (England, 2014) (Harriman, 2015)  </a:t>
            </a:r>
          </a:p>
        </p:txBody>
      </p:sp>
    </p:spTree>
    <p:extLst>
      <p:ext uri="{BB962C8B-B14F-4D97-AF65-F5344CB8AC3E}">
        <p14:creationId xmlns:p14="http://schemas.microsoft.com/office/powerpoint/2010/main" val="34070099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Rectangle 136">
            <a:extLst>
              <a:ext uri="{FF2B5EF4-FFF2-40B4-BE49-F238E27FC236}">
                <a16:creationId xmlns:a16="http://schemas.microsoft.com/office/drawing/2014/main" id="{F4BC5FDE-742F-4CD5-9802-0DCB8E7A1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5" name="Picture 138">
            <a:extLst>
              <a:ext uri="{FF2B5EF4-FFF2-40B4-BE49-F238E27FC236}">
                <a16:creationId xmlns:a16="http://schemas.microsoft.com/office/drawing/2014/main" id="{B5A3490F-59A2-47B7-9BD7-2F932A559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A1C315-A999-4DED-90C4-CDF2AA64A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105622"/>
            <a:ext cx="330674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/>
              <a:t>Specific to wales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6CFABB-D63B-4CFE-932F-201B1D2BDFCF}"/>
              </a:ext>
            </a:extLst>
          </p:cNvPr>
          <p:cNvSpPr txBox="1"/>
          <p:nvPr/>
        </p:nvSpPr>
        <p:spPr>
          <a:xfrm>
            <a:off x="685801" y="2535810"/>
            <a:ext cx="3306742" cy="36828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141" name="Rounded Rectangle 14">
            <a:extLst>
              <a:ext uri="{FF2B5EF4-FFF2-40B4-BE49-F238E27FC236}">
                <a16:creationId xmlns:a16="http://schemas.microsoft.com/office/drawing/2014/main" id="{D6132709-FB08-4579-805D-77B0F718F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measles notifications to week 26 2013">
            <a:extLst>
              <a:ext uri="{FF2B5EF4-FFF2-40B4-BE49-F238E27FC236}">
                <a16:creationId xmlns:a16="http://schemas.microsoft.com/office/drawing/2014/main" id="{FC672626-0B80-4DCB-9709-D08D5F099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339" y="2031937"/>
            <a:ext cx="6127287" cy="321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DCC579-26AA-48C1-815B-9AB52D9BDFA7}"/>
              </a:ext>
            </a:extLst>
          </p:cNvPr>
          <p:cNvSpPr txBox="1"/>
          <p:nvPr/>
        </p:nvSpPr>
        <p:spPr>
          <a:xfrm>
            <a:off x="8752128" y="4800600"/>
            <a:ext cx="327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3724D0-CFA3-4C79-AB8A-D6579AAA997F}"/>
              </a:ext>
            </a:extLst>
          </p:cNvPr>
          <p:cNvSpPr txBox="1"/>
          <p:nvPr/>
        </p:nvSpPr>
        <p:spPr>
          <a:xfrm>
            <a:off x="275771" y="2535810"/>
            <a:ext cx="404090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Outbreak of measles in 2012 and 2013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Parental concern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Cost £470,000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200805-080C-400D-BF71-518A08A8CC00}"/>
              </a:ext>
            </a:extLst>
          </p:cNvPr>
          <p:cNvSpPr txBox="1"/>
          <p:nvPr/>
        </p:nvSpPr>
        <p:spPr>
          <a:xfrm>
            <a:off x="1409700" y="6400800"/>
            <a:ext cx="76181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(Powys Health Board, 2013)   (BBC News, 2013) (Telegraph, 2018) (Association,  2012)  </a:t>
            </a:r>
          </a:p>
        </p:txBody>
      </p:sp>
    </p:spTree>
    <p:extLst>
      <p:ext uri="{BB962C8B-B14F-4D97-AF65-F5344CB8AC3E}">
        <p14:creationId xmlns:p14="http://schemas.microsoft.com/office/powerpoint/2010/main" val="736330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C061C-6410-463F-81EE-C30FCCCB4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/>
              <a:t>Vaccinations</a:t>
            </a:r>
          </a:p>
        </p:txBody>
      </p:sp>
      <p:sp>
        <p:nvSpPr>
          <p:cNvPr id="2058" name="Content Placeholder 10">
            <a:extLst>
              <a:ext uri="{FF2B5EF4-FFF2-40B4-BE49-F238E27FC236}">
                <a16:creationId xmlns:a16="http://schemas.microsoft.com/office/drawing/2014/main" id="{6A50927E-DFD8-409B-B8C8-463A8344DE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6832600" cy="4024125"/>
          </a:xfrm>
        </p:spPr>
        <p:txBody>
          <a:bodyPr>
            <a:normAutofit/>
          </a:bodyPr>
          <a:lstStyle/>
          <a:p>
            <a:r>
              <a:rPr lang="en-US" sz="2000" dirty="0"/>
              <a:t>First introduced in 1960s</a:t>
            </a:r>
          </a:p>
          <a:p>
            <a:r>
              <a:rPr lang="en-US" sz="2000" dirty="0"/>
              <a:t>Measles mumps rubella</a:t>
            </a:r>
          </a:p>
          <a:p>
            <a:r>
              <a:rPr lang="en-US" sz="2000" dirty="0"/>
              <a:t>1 injection </a:t>
            </a:r>
          </a:p>
          <a:p>
            <a:r>
              <a:rPr lang="en-US" sz="2000" dirty="0"/>
              <a:t>Require 2 doses </a:t>
            </a:r>
          </a:p>
          <a:p>
            <a:r>
              <a:rPr lang="en-US" sz="2000" dirty="0"/>
              <a:t>Children have it within a month of there first birthday</a:t>
            </a:r>
          </a:p>
          <a:p>
            <a:r>
              <a:rPr lang="en-US" sz="2000" dirty="0"/>
              <a:t>Second dose is normally 3 years and 4 month </a:t>
            </a:r>
          </a:p>
          <a:p>
            <a:r>
              <a:rPr lang="en-US" sz="2000" dirty="0"/>
              <a:t>Does have side effects</a:t>
            </a:r>
          </a:p>
          <a:p>
            <a:r>
              <a:rPr lang="en-US" sz="2000" dirty="0"/>
              <a:t>97% effective  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9" name="Content Placeholder 4">
            <a:extLst>
              <a:ext uri="{FF2B5EF4-FFF2-40B4-BE49-F238E27FC236}">
                <a16:creationId xmlns:a16="http://schemas.microsoft.com/office/drawing/2014/main" id="{E96D378C-1A54-47B7-895F-10C4544700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3714" r="-4" b="-4"/>
          <a:stretch/>
        </p:blipFill>
        <p:spPr>
          <a:xfrm>
            <a:off x="7861238" y="933693"/>
            <a:ext cx="3644962" cy="2377440"/>
          </a:xfrm>
          <a:prstGeom prst="rect">
            <a:avLst/>
          </a:prstGeom>
        </p:spPr>
      </p:pic>
      <p:pic>
        <p:nvPicPr>
          <p:cNvPr id="2050" name="Picture 2" descr="An external file that holds a picture, illustration, etc.&#10;Object name is asap397414.f1.jpg">
            <a:extLst>
              <a:ext uri="{FF2B5EF4-FFF2-40B4-BE49-F238E27FC236}">
                <a16:creationId xmlns:a16="http://schemas.microsoft.com/office/drawing/2014/main" id="{E5697643-DAF3-42B1-A5B5-DBE5319EF7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2" r="-4" b="-4"/>
          <a:stretch/>
        </p:blipFill>
        <p:spPr bwMode="auto">
          <a:xfrm>
            <a:off x="7263011" y="3546868"/>
            <a:ext cx="4467026" cy="2636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ACC7BC-D9F7-438F-B49B-9C19B5D42629}"/>
              </a:ext>
            </a:extLst>
          </p:cNvPr>
          <p:cNvSpPr txBox="1"/>
          <p:nvPr/>
        </p:nvSpPr>
        <p:spPr>
          <a:xfrm>
            <a:off x="9652523" y="6870700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blacklistednews.com/Big-Pharma_Vaccines_Deemed_%22Safe%22_by_Big-Pharma_Funded_%22Study%22/36366/0/38/38/Y/M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0A47C0-AF41-4EBB-AC98-4309B1C2AB52}"/>
              </a:ext>
            </a:extLst>
          </p:cNvPr>
          <p:cNvSpPr txBox="1"/>
          <p:nvPr/>
        </p:nvSpPr>
        <p:spPr>
          <a:xfrm>
            <a:off x="971551" y="6183623"/>
            <a:ext cx="105346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Asaria</a:t>
            </a:r>
            <a:r>
              <a:rPr lang="en-GB" sz="1200" dirty="0"/>
              <a:t> and </a:t>
            </a:r>
            <a:r>
              <a:rPr lang="en-GB" sz="1200" dirty="0" err="1"/>
              <a:t>Machmahon</a:t>
            </a:r>
            <a:r>
              <a:rPr lang="en-GB" sz="1200" dirty="0"/>
              <a:t>,  2010)      NHS, (2018)    (Plotkin, 2008) (</a:t>
            </a:r>
            <a:r>
              <a:rPr lang="en-GB" sz="1200" dirty="0" err="1"/>
              <a:t>Nidirect</a:t>
            </a:r>
            <a:r>
              <a:rPr lang="en-GB" sz="1200" dirty="0"/>
              <a:t>, 2013) (</a:t>
            </a:r>
            <a:r>
              <a:rPr lang="en-GB" sz="1200" dirty="0" err="1"/>
              <a:t>servies</a:t>
            </a:r>
            <a:r>
              <a:rPr lang="en-GB" sz="1200" dirty="0"/>
              <a:t>, 2017) </a:t>
            </a:r>
          </a:p>
        </p:txBody>
      </p:sp>
    </p:spTree>
    <p:extLst>
      <p:ext uri="{BB962C8B-B14F-4D97-AF65-F5344CB8AC3E}">
        <p14:creationId xmlns:p14="http://schemas.microsoft.com/office/powerpoint/2010/main" val="241068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CA25E-B298-4BE7-8E62-25C529AB2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1CA6D873-28F6-4731-9A32-2F5E50745D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2652182"/>
            <a:ext cx="10483960" cy="892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304704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365F9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Numbers of children un-vaccinated or under-vaccinated in Hywel </a:t>
            </a:r>
            <a:r>
              <a:rPr kumimoji="0" lang="en-GB" altLang="en-US" sz="2000" b="1" i="0" u="none" strike="noStrike" cap="none" normalizeH="0" baseline="0" dirty="0" err="1">
                <a:ln>
                  <a:noFill/>
                </a:ln>
                <a:solidFill>
                  <a:srgbClr val="365F9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Dda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365F9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as at Nov 1</a:t>
            </a:r>
            <a:r>
              <a:rPr kumimoji="0" lang="en-GB" altLang="en-US" sz="2000" b="1" i="0" u="none" strike="noStrike" cap="none" normalizeH="0" baseline="30000" dirty="0">
                <a:ln>
                  <a:noFill/>
                </a:ln>
                <a:solidFill>
                  <a:srgbClr val="365F9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365F9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2012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3073" name="Picture 2">
            <a:extLst>
              <a:ext uri="{FF2B5EF4-FFF2-40B4-BE49-F238E27FC236}">
                <a16:creationId xmlns:a16="http://schemas.microsoft.com/office/drawing/2014/main" id="{F0055F28-8E01-4B54-8153-FECB56B88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" y="3429000"/>
            <a:ext cx="11988800" cy="132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B0B7C740-4BF1-4896-8022-3396BB3E4A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4918571"/>
            <a:ext cx="909935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 only received 1 dose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** unvaccinated 2y-18y olds + partially vaccinated 4y-18 y olds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source: National Community Child Health Database (January 2013 refresh)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for children living and LA resident on Nov 1st 2012, showing vaccination status as at Nov 1st 2012. 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Data reflects ages of children as at Nov 1st 2012.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679EED-F4AD-4D65-9C8E-77026A3CCC44}"/>
              </a:ext>
            </a:extLst>
          </p:cNvPr>
          <p:cNvSpPr txBox="1"/>
          <p:nvPr/>
        </p:nvSpPr>
        <p:spPr>
          <a:xfrm>
            <a:off x="1277257" y="6444343"/>
            <a:ext cx="70974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(NHS, 2013) </a:t>
            </a:r>
          </a:p>
        </p:txBody>
      </p:sp>
    </p:spTree>
    <p:extLst>
      <p:ext uri="{BB962C8B-B14F-4D97-AF65-F5344CB8AC3E}">
        <p14:creationId xmlns:p14="http://schemas.microsoft.com/office/powerpoint/2010/main" val="19487184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Rectangle 136">
            <a:extLst>
              <a:ext uri="{FF2B5EF4-FFF2-40B4-BE49-F238E27FC236}">
                <a16:creationId xmlns:a16="http://schemas.microsoft.com/office/drawing/2014/main" id="{F4BC5FDE-742F-4CD5-9802-0DCB8E7A1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5" name="Picture 138">
            <a:extLst>
              <a:ext uri="{FF2B5EF4-FFF2-40B4-BE49-F238E27FC236}">
                <a16:creationId xmlns:a16="http://schemas.microsoft.com/office/drawing/2014/main" id="{B5A3490F-59A2-47B7-9BD7-2F932A559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A1C315-A999-4DED-90C4-CDF2AA64A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105622"/>
            <a:ext cx="330674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/>
              <a:t>Specific to wales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6CFABB-D63B-4CFE-932F-201B1D2BDFCF}"/>
              </a:ext>
            </a:extLst>
          </p:cNvPr>
          <p:cNvSpPr txBox="1"/>
          <p:nvPr/>
        </p:nvSpPr>
        <p:spPr>
          <a:xfrm>
            <a:off x="685801" y="2535810"/>
            <a:ext cx="3306742" cy="36828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141" name="Rounded Rectangle 14">
            <a:extLst>
              <a:ext uri="{FF2B5EF4-FFF2-40B4-BE49-F238E27FC236}">
                <a16:creationId xmlns:a16="http://schemas.microsoft.com/office/drawing/2014/main" id="{D6132709-FB08-4579-805D-77B0F718F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measles notifications to week 26 2013">
            <a:extLst>
              <a:ext uri="{FF2B5EF4-FFF2-40B4-BE49-F238E27FC236}">
                <a16:creationId xmlns:a16="http://schemas.microsoft.com/office/drawing/2014/main" id="{FC672626-0B80-4DCB-9709-D08D5F099C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339" y="2031937"/>
            <a:ext cx="6127287" cy="321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DCC579-26AA-48C1-815B-9AB52D9BDFA7}"/>
              </a:ext>
            </a:extLst>
          </p:cNvPr>
          <p:cNvSpPr txBox="1"/>
          <p:nvPr/>
        </p:nvSpPr>
        <p:spPr>
          <a:xfrm>
            <a:off x="8752128" y="4800600"/>
            <a:ext cx="327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952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Rectangle 70">
            <a:extLst>
              <a:ext uri="{FF2B5EF4-FFF2-40B4-BE49-F238E27FC236}">
                <a16:creationId xmlns:a16="http://schemas.microsoft.com/office/drawing/2014/main" id="{86817BFA-9939-42FC-97E6-1DDD23A38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7" name="Picture 72">
            <a:extLst>
              <a:ext uri="{FF2B5EF4-FFF2-40B4-BE49-F238E27FC236}">
                <a16:creationId xmlns:a16="http://schemas.microsoft.com/office/drawing/2014/main" id="{A4C4F977-CDDE-402E-B4F0-84B5572E7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EDD76F-02A5-4CDF-BAA1-66D6718FB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/>
              <a:t>Preventative methods</a:t>
            </a:r>
          </a:p>
        </p:txBody>
      </p:sp>
      <p:pic>
        <p:nvPicPr>
          <p:cNvPr id="3074" name="Picture 2" descr="Image result for kid having vaccinations">
            <a:extLst>
              <a:ext uri="{FF2B5EF4-FFF2-40B4-BE49-F238E27FC236}">
                <a16:creationId xmlns:a16="http://schemas.microsoft.com/office/drawing/2014/main" id="{F07B0213-B976-4369-AF24-E62CECA3A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2699" y="1644858"/>
            <a:ext cx="6533501" cy="367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C5C7E2-4CE1-416E-A43F-22D4715A9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8520732"/>
              </p:ext>
            </p:extLst>
          </p:nvPr>
        </p:nvGraphicFramePr>
        <p:xfrm>
          <a:off x="685800" y="2364573"/>
          <a:ext cx="3977639" cy="3854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7F907E5-2F97-4905-AEDF-7A71B3C372D2}"/>
              </a:ext>
            </a:extLst>
          </p:cNvPr>
          <p:cNvSpPr txBox="1"/>
          <p:nvPr/>
        </p:nvSpPr>
        <p:spPr>
          <a:xfrm>
            <a:off x="4192172" y="5922498"/>
            <a:ext cx="693537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(Scutti, 2017)   (CDC, 2018)  (Lee, 2017)     </a:t>
            </a:r>
          </a:p>
        </p:txBody>
      </p:sp>
    </p:spTree>
    <p:extLst>
      <p:ext uri="{BB962C8B-B14F-4D97-AF65-F5344CB8AC3E}">
        <p14:creationId xmlns:p14="http://schemas.microsoft.com/office/powerpoint/2010/main" val="301862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AD655-C10C-4524-ADB5-1240419E8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are the implications for health care professionals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94C955-8F3E-48B5-BC62-4DD94D5037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care </a:t>
            </a:r>
            <a:r>
              <a:rPr lang="en-GB" dirty="0" err="1"/>
              <a:t>prefessionals</a:t>
            </a:r>
            <a:r>
              <a:rPr lang="en-GB" dirty="0"/>
              <a:t> required to have vaccinations</a:t>
            </a:r>
          </a:p>
          <a:p>
            <a:endParaRPr lang="en-GB" dirty="0"/>
          </a:p>
          <a:p>
            <a:r>
              <a:rPr lang="en-GB" dirty="0"/>
              <a:t>Cost of vaccinations having a big impact on health care professionals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Many younger health care professionals have never seen a case Due to the effectiveness of vaccinations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2B7FD0-9723-4289-8FDB-68AB55607697}"/>
              </a:ext>
            </a:extLst>
          </p:cNvPr>
          <p:cNvSpPr txBox="1"/>
          <p:nvPr/>
        </p:nvSpPr>
        <p:spPr>
          <a:xfrm>
            <a:off x="685800" y="5981700"/>
            <a:ext cx="10515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(Ruchi </a:t>
            </a:r>
            <a:r>
              <a:rPr lang="en-GB" dirty="0" err="1"/>
              <a:t>Baxi</a:t>
            </a:r>
            <a:r>
              <a:rPr lang="en-GB" dirty="0"/>
              <a:t>, 2013)    (Health care and laboratory, 2002) </a:t>
            </a:r>
          </a:p>
        </p:txBody>
      </p:sp>
    </p:spTree>
    <p:extLst>
      <p:ext uri="{BB962C8B-B14F-4D97-AF65-F5344CB8AC3E}">
        <p14:creationId xmlns:p14="http://schemas.microsoft.com/office/powerpoint/2010/main" val="4093743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D3C53-F915-4CCB-9B0B-70E4DC58C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impact on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A3907-754D-434F-992A-F2537D74F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000" dirty="0"/>
              <a:t>84 % drop is measles deaths between 2000 and 2016 worldwide </a:t>
            </a:r>
          </a:p>
          <a:p>
            <a:endParaRPr lang="en-GB" sz="2000" dirty="0"/>
          </a:p>
          <a:p>
            <a:r>
              <a:rPr lang="en-GB" sz="2000" dirty="0"/>
              <a:t>89 780 people died from measles in 2016 mostly children under 5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Accelerated immunization activities have had a major impact on reducing measles deaths.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During 2000–2016, measles vaccination prevented an estimated 20.4 million deaths.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400" dirty="0"/>
              <a:t>  </a:t>
            </a:r>
          </a:p>
          <a:p>
            <a:pPr marL="0" indent="0">
              <a:buNone/>
            </a:pPr>
            <a:r>
              <a:rPr lang="en-GB" sz="1400" dirty="0"/>
              <a:t>    </a:t>
            </a:r>
          </a:p>
          <a:p>
            <a:pPr marL="0" indent="0">
              <a:buNone/>
            </a:pPr>
            <a:r>
              <a:rPr lang="en-GB" sz="1400" dirty="0"/>
              <a:t>           (WHO, 2018)    (</a:t>
            </a:r>
            <a:r>
              <a:rPr lang="en-GB" sz="1400" dirty="0" err="1"/>
              <a:t>Nokes</a:t>
            </a:r>
            <a:r>
              <a:rPr lang="en-GB" sz="1400" dirty="0"/>
              <a:t>, 2009) </a:t>
            </a:r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5453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3D65C-E58B-4732-915F-90E514045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the impact on health and social care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16860-9BDE-4BE7-87D5-9F86F3A5F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England</a:t>
            </a:r>
          </a:p>
          <a:p>
            <a:r>
              <a:rPr lang="en-GB" dirty="0"/>
              <a:t>Measles cause significant absence from school or work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14,527 days lost reported spending time of work and schools due to the measles infection per year</a:t>
            </a:r>
          </a:p>
          <a:p>
            <a:endParaRPr lang="en-GB" dirty="0"/>
          </a:p>
          <a:p>
            <a:r>
              <a:rPr lang="en-GB" dirty="0"/>
              <a:t>904 people time of work to care for someone with measles </a:t>
            </a:r>
          </a:p>
          <a:p>
            <a:endParaRPr lang="en-GB" sz="2400" dirty="0"/>
          </a:p>
          <a:p>
            <a:r>
              <a:rPr lang="en-GB" sz="2400" dirty="0"/>
              <a:t>Impact short-term and long-term</a:t>
            </a:r>
          </a:p>
          <a:p>
            <a:pPr marL="0" indent="0">
              <a:buNone/>
            </a:pPr>
            <a:r>
              <a:rPr lang="en-GB" sz="1400" dirty="0"/>
              <a:t>(</a:t>
            </a:r>
            <a:r>
              <a:rPr lang="en-GB" sz="1400" dirty="0" err="1"/>
              <a:t>Opsgenie</a:t>
            </a:r>
            <a:r>
              <a:rPr lang="en-GB" sz="1400" dirty="0"/>
              <a:t>, 2017) (Dominic Thorrington, 2014)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482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C4017-02E9-49E0-BC5D-F980897F2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Measles video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DCB298-961A-40A7-A9C6-E4AA855190C6}"/>
              </a:ext>
            </a:extLst>
          </p:cNvPr>
          <p:cNvSpPr txBox="1"/>
          <p:nvPr/>
        </p:nvSpPr>
        <p:spPr>
          <a:xfrm>
            <a:off x="420914" y="6415314"/>
            <a:ext cx="101600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                                                                        (Bloomberg, 2015) </a:t>
            </a:r>
          </a:p>
        </p:txBody>
      </p:sp>
      <p:pic>
        <p:nvPicPr>
          <p:cNvPr id="9" name="Measles Outbreak Everything You Need to Know in 90 Seconds">
            <a:hlinkClick r:id="" action="ppaction://media"/>
            <a:extLst>
              <a:ext uri="{FF2B5EF4-FFF2-40B4-BE49-F238E27FC236}">
                <a16:creationId xmlns:a16="http://schemas.microsoft.com/office/drawing/2014/main" id="{5E504209-7858-4A3E-B5E0-93AC8D535EE8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4961" y="1866331"/>
            <a:ext cx="8995953" cy="4548983"/>
          </a:xfrm>
        </p:spPr>
      </p:pic>
    </p:spTree>
    <p:extLst>
      <p:ext uri="{BB962C8B-B14F-4D97-AF65-F5344CB8AC3E}">
        <p14:creationId xmlns:p14="http://schemas.microsoft.com/office/powerpoint/2010/main" val="1868282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94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09724AD-E869-4C2E-A981-992C2CADC4BF}"/>
              </a:ext>
            </a:extLst>
          </p:cNvPr>
          <p:cNvSpPr txBox="1"/>
          <p:nvPr/>
        </p:nvSpPr>
        <p:spPr>
          <a:xfrm>
            <a:off x="2460171" y="6328229"/>
            <a:ext cx="64588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(Tube, 2013)</a:t>
            </a:r>
          </a:p>
        </p:txBody>
      </p:sp>
      <p:pic>
        <p:nvPicPr>
          <p:cNvPr id="7" name="Thats All Folks HD">
            <a:hlinkClick r:id="" action="ppaction://media"/>
            <a:extLst>
              <a:ext uri="{FF2B5EF4-FFF2-40B4-BE49-F238E27FC236}">
                <a16:creationId xmlns:a16="http://schemas.microsoft.com/office/drawing/2014/main" id="{B0EEFCE1-9ADC-4A1B-8F55-0DE4CB010FD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60171" y="1201609"/>
            <a:ext cx="7781109" cy="4376550"/>
          </a:xfrm>
        </p:spPr>
      </p:pic>
    </p:spTree>
    <p:extLst>
      <p:ext uri="{BB962C8B-B14F-4D97-AF65-F5344CB8AC3E}">
        <p14:creationId xmlns:p14="http://schemas.microsoft.com/office/powerpoint/2010/main" val="4177798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89839-9FCF-4BC6-9F4D-E55FEAE23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C3474-ACCA-4CE2-8762-DEE61D941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70124"/>
            <a:ext cx="10820400" cy="4291411"/>
          </a:xfrm>
        </p:spPr>
        <p:txBody>
          <a:bodyPr>
            <a:normAutofit/>
          </a:bodyPr>
          <a:lstStyle/>
          <a:p>
            <a:pPr lvl="0"/>
            <a:r>
              <a:rPr lang="en-US" sz="1600" dirty="0"/>
              <a:t>24, H. (2018, April 9). </a:t>
            </a:r>
            <a:r>
              <a:rPr lang="en-US" sz="1600" i="1" dirty="0"/>
              <a:t>Childhood diseases </a:t>
            </a:r>
            <a:r>
              <a:rPr lang="en-US" sz="1600" dirty="0"/>
              <a:t>. Retrieved from live a great </a:t>
            </a:r>
            <a:r>
              <a:rPr lang="en-US" sz="1600" dirty="0" err="1"/>
              <a:t>ife</a:t>
            </a:r>
            <a:r>
              <a:rPr lang="en-US" sz="1600" dirty="0"/>
              <a:t> : https://www.health24.com/Medical/Childhood-diseases/Measles/Alert-Measles-sweeps-across-SA-20141208</a:t>
            </a:r>
            <a:endParaRPr lang="en-GB" sz="1600" dirty="0"/>
          </a:p>
          <a:p>
            <a:pPr lvl="0"/>
            <a:r>
              <a:rPr lang="en-GB" sz="1600" dirty="0" err="1"/>
              <a:t>Asaria</a:t>
            </a:r>
            <a:r>
              <a:rPr lang="en-GB" sz="1600" dirty="0"/>
              <a:t>, P and </a:t>
            </a:r>
            <a:r>
              <a:rPr lang="en-GB" sz="1600" dirty="0" err="1"/>
              <a:t>Machmahon</a:t>
            </a:r>
            <a:r>
              <a:rPr lang="en-GB" sz="1600" dirty="0"/>
              <a:t>, E (2010) ‘measles in the </a:t>
            </a:r>
            <a:r>
              <a:rPr lang="en-GB" sz="1600" dirty="0" err="1"/>
              <a:t>Unitied</a:t>
            </a:r>
            <a:r>
              <a:rPr lang="en-GB" sz="1600" dirty="0"/>
              <a:t> Kingdom: can we eradicate it by 2010?. 333 (7574), pp. 890-895</a:t>
            </a:r>
          </a:p>
          <a:p>
            <a:pPr lvl="0"/>
            <a:r>
              <a:rPr lang="en-US" sz="1600" dirty="0"/>
              <a:t>Association, P. (2013, April 25). Measles cases in south wales outbreak climb to 942. </a:t>
            </a:r>
            <a:r>
              <a:rPr lang="en-US" sz="1600" i="1" dirty="0"/>
              <a:t>Guardian</a:t>
            </a:r>
            <a:r>
              <a:rPr lang="en-US" sz="1600" dirty="0"/>
              <a:t>.</a:t>
            </a:r>
            <a:endParaRPr lang="en-GB" sz="1600" dirty="0"/>
          </a:p>
          <a:p>
            <a:pPr lvl="0"/>
            <a:r>
              <a:rPr lang="en-GB" sz="1600" dirty="0"/>
              <a:t>BBC. (2018, March 28). </a:t>
            </a:r>
            <a:r>
              <a:rPr lang="en-GB" sz="1600" i="1" dirty="0"/>
              <a:t>Vaccination plea after south wales measles outbreak </a:t>
            </a:r>
            <a:r>
              <a:rPr lang="en-GB" sz="1600" dirty="0"/>
              <a:t>. Retrieved from BBC News : https://www.bbc.co.uk/news/uk-wales-south-east-wales-43567888</a:t>
            </a:r>
          </a:p>
          <a:p>
            <a:pPr lvl="0"/>
            <a:r>
              <a:rPr lang="en-US" sz="1600" dirty="0"/>
              <a:t>Berger, S. (2018). </a:t>
            </a:r>
            <a:r>
              <a:rPr lang="en-US" sz="1600" i="1" dirty="0"/>
              <a:t>Measles: Global status</a:t>
            </a:r>
            <a:r>
              <a:rPr lang="en-US" sz="1600" dirty="0"/>
              <a:t> (2018 Edition ed.). USA: </a:t>
            </a:r>
            <a:r>
              <a:rPr lang="en-US" sz="1600" dirty="0" err="1"/>
              <a:t>gideon</a:t>
            </a:r>
            <a:r>
              <a:rPr lang="en-US" sz="1600" dirty="0"/>
              <a:t>.</a:t>
            </a:r>
            <a:endParaRPr lang="en-GB" sz="1600" dirty="0"/>
          </a:p>
          <a:p>
            <a:pPr lvl="0"/>
            <a:r>
              <a:rPr lang="en-US" sz="1600" dirty="0"/>
              <a:t>Bloomberg (Director). (2015). </a:t>
            </a:r>
            <a:r>
              <a:rPr lang="en-US" sz="1600" i="1" dirty="0"/>
              <a:t>Measles outbreak: everything you need to know in 90 seconds </a:t>
            </a:r>
            <a:r>
              <a:rPr lang="en-US" sz="1600" dirty="0"/>
              <a:t>[Motion Picture].</a:t>
            </a:r>
            <a:endParaRPr lang="en-GB" sz="16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6EE20CA-3A12-4361-98BC-069015B07B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D33D0F9-0C86-48A0-85BD-063C0D62D5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963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5508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70AB4-C28D-4F2C-B9B4-9D9896500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95B2BC-4BCE-4551-892A-92E5CABC61AF}"/>
              </a:ext>
            </a:extLst>
          </p:cNvPr>
          <p:cNvSpPr txBox="1"/>
          <p:nvPr/>
        </p:nvSpPr>
        <p:spPr>
          <a:xfrm>
            <a:off x="419100" y="1847850"/>
            <a:ext cx="114681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•	</a:t>
            </a:r>
            <a:r>
              <a:rPr lang="en-GB" sz="1600" dirty="0"/>
              <a:t>Cave, S. and Mitchell, D. (2001) What your doctor may not tell you about </a:t>
            </a:r>
            <a:r>
              <a:rPr lang="en-GB" sz="1600" dirty="0" err="1"/>
              <a:t>childrens</a:t>
            </a:r>
            <a:r>
              <a:rPr lang="en-GB" sz="1600" dirty="0"/>
              <a:t> vaccinations. 1st Edition, New York: Warner books</a:t>
            </a:r>
          </a:p>
          <a:p>
            <a:endParaRPr lang="en-GB" sz="1600" dirty="0"/>
          </a:p>
          <a:p>
            <a:r>
              <a:rPr lang="en-GB" sz="1600" dirty="0"/>
              <a:t>•	CDC. (2018, May 11). Centres For Disease Control and Prevention . Retrieved from </a:t>
            </a:r>
            <a:r>
              <a:rPr lang="en-GB" sz="1600" dirty="0" err="1"/>
              <a:t>Traveler's</a:t>
            </a:r>
            <a:r>
              <a:rPr lang="en-GB" sz="1600" dirty="0"/>
              <a:t> Health : </a:t>
            </a:r>
            <a:r>
              <a:rPr lang="en-GB" sz="1600" dirty="0">
                <a:hlinkClick r:id="rId2"/>
              </a:rPr>
              <a:t>https://wwwnc.cdc.gov/travel/diseases/measles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•	Centres for diseases control and prevention (2015) year in review: measles linked to </a:t>
            </a:r>
            <a:r>
              <a:rPr lang="en-GB" sz="1600" dirty="0" err="1"/>
              <a:t>Diseneyland</a:t>
            </a:r>
            <a:r>
              <a:rPr lang="en-GB" sz="1600" dirty="0"/>
              <a:t>. </a:t>
            </a:r>
            <a:r>
              <a:rPr lang="en-GB" sz="1600" dirty="0" err="1"/>
              <a:t>Availabe</a:t>
            </a:r>
            <a:r>
              <a:rPr lang="en-GB" sz="1600" dirty="0"/>
              <a:t> at: https://blogs.cdc.gov/publichealthmatters/2015/12/year-in-review-measles-linked-to-disneyland/ [ Accessed 10 November 2018 ] </a:t>
            </a:r>
          </a:p>
          <a:p>
            <a:endParaRPr lang="en-GB" sz="1600" dirty="0"/>
          </a:p>
          <a:p>
            <a:r>
              <a:rPr lang="en-GB" sz="1600" dirty="0"/>
              <a:t>•	</a:t>
            </a:r>
            <a:r>
              <a:rPr lang="en-GB" sz="1600" dirty="0" err="1"/>
              <a:t>Cronan</a:t>
            </a:r>
            <a:r>
              <a:rPr lang="en-GB" sz="1600" dirty="0"/>
              <a:t>, K. (2018, May). Kids Health . Retrieved from </a:t>
            </a:r>
            <a:r>
              <a:rPr lang="en-GB" sz="1600" dirty="0">
                <a:hlinkClick r:id="rId3"/>
              </a:rPr>
              <a:t>https://kidshealth.org/en/parents/measles.html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•	Dominic Thorrington, M. R. (2014, September 10). Impact of measles infections in England revealed. Retrieved from London school of hygiene and tropical medicine : https://www.lshtm.ac.uk/newsevents/news/2014/measles_impact.html</a:t>
            </a:r>
          </a:p>
        </p:txBody>
      </p:sp>
    </p:spTree>
    <p:extLst>
      <p:ext uri="{BB962C8B-B14F-4D97-AF65-F5344CB8AC3E}">
        <p14:creationId xmlns:p14="http://schemas.microsoft.com/office/powerpoint/2010/main" val="19567639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ABE24-6723-4608-99CC-AFCB119BD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503CAC-F930-4B60-A617-C5794C55C1D8}"/>
              </a:ext>
            </a:extLst>
          </p:cNvPr>
          <p:cNvSpPr txBox="1"/>
          <p:nvPr/>
        </p:nvSpPr>
        <p:spPr>
          <a:xfrm>
            <a:off x="534572" y="2180492"/>
            <a:ext cx="1135262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•	Griffin, D. and old stone, MA. (2009) Measles: History and basic biology. 1st Edition, USA: springer science &amp; business media</a:t>
            </a:r>
          </a:p>
          <a:p>
            <a:endParaRPr lang="en-GB" sz="1600" dirty="0"/>
          </a:p>
          <a:p>
            <a:r>
              <a:rPr lang="en-GB" sz="1600" dirty="0"/>
              <a:t>•	Hainsworth, T (2006). Practice implications of the increase in measles infections, Nursing Times. 102 (17), pp. 19</a:t>
            </a:r>
          </a:p>
          <a:p>
            <a:endParaRPr lang="en-GB" sz="1600" dirty="0"/>
          </a:p>
          <a:p>
            <a:r>
              <a:rPr lang="en-GB" sz="1600" dirty="0"/>
              <a:t>•	Harriman, K. (2015). California Measles Outbreak: It’s a Small World. California: CDPH.</a:t>
            </a:r>
          </a:p>
          <a:p>
            <a:endParaRPr lang="en-GB" sz="1600" dirty="0"/>
          </a:p>
          <a:p>
            <a:r>
              <a:rPr lang="en-GB" sz="1600" dirty="0"/>
              <a:t>•	Health Protection Agency. Increase in measles cases in 2006, in England and Wales. </a:t>
            </a:r>
            <a:r>
              <a:rPr lang="en-GB" sz="1600" dirty="0" err="1"/>
              <a:t>Commun</a:t>
            </a:r>
            <a:r>
              <a:rPr lang="en-GB" sz="1600" dirty="0"/>
              <a:t> Dis Rep </a:t>
            </a:r>
            <a:r>
              <a:rPr lang="en-GB" sz="1600" dirty="0" err="1"/>
              <a:t>Wkly</a:t>
            </a:r>
            <a:r>
              <a:rPr lang="en-GB" sz="1600" dirty="0"/>
              <a:t> 2006;16:3. www.hpa.org.uk/cdr/archives/2006/cdr1206.pdf (accessed 21 Jun 2006).</a:t>
            </a:r>
          </a:p>
          <a:p>
            <a:endParaRPr lang="en-GB" sz="1600" dirty="0"/>
          </a:p>
          <a:p>
            <a:r>
              <a:rPr lang="en-GB" sz="1600" dirty="0"/>
              <a:t>•	</a:t>
            </a:r>
            <a:r>
              <a:rPr lang="en-GB" sz="1600" dirty="0" err="1"/>
              <a:t>Heartsock</a:t>
            </a:r>
            <a:r>
              <a:rPr lang="en-GB" sz="1600" dirty="0"/>
              <a:t>. A (2018)  Communicable &amp; Noncommunicable Diseases: Definition &amp; Examples. Available at: https://study.com/academy/lesson/communicable-noncommunicable-diseases-definition-examples.html [Accessed 9 November 2018] </a:t>
            </a:r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Higuera, V. (2016, July 21). Healthline . Retrieved from Measles: https://www.healthline.com/health/measles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07081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7F191-DBA4-4FD4-9D9F-EA4AFAC46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5762" y="307173"/>
            <a:ext cx="8610600" cy="129302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EFB5E6-FDD8-423E-9456-01B3AC66E125}"/>
              </a:ext>
            </a:extLst>
          </p:cNvPr>
          <p:cNvSpPr txBox="1"/>
          <p:nvPr/>
        </p:nvSpPr>
        <p:spPr>
          <a:xfrm>
            <a:off x="1519311" y="3348166"/>
            <a:ext cx="110994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D325E8-101E-4B7B-868E-06EEC7728573}"/>
              </a:ext>
            </a:extLst>
          </p:cNvPr>
          <p:cNvSpPr txBox="1"/>
          <p:nvPr/>
        </p:nvSpPr>
        <p:spPr>
          <a:xfrm>
            <a:off x="393895" y="1600201"/>
            <a:ext cx="11380763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•	Hoffman, J. B. (2014, November 10). 4 global health issues you've been ignoring because of Ebola . Retrieved from VOX : </a:t>
            </a:r>
            <a:r>
              <a:rPr lang="en-GB" sz="1600" dirty="0">
                <a:hlinkClick r:id="rId2"/>
              </a:rPr>
              <a:t>https://www.vox.com/2014/11/10/7183955/global-health-ebola-virus-outbreak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•	Immunisation of health care and laboratory staff . (2002). In assets.publishing.service.gov.uk (p. 12).</a:t>
            </a:r>
          </a:p>
          <a:p>
            <a:endParaRPr lang="en-GB" sz="1600" dirty="0"/>
          </a:p>
          <a:p>
            <a:r>
              <a:rPr lang="en-GB" sz="1600" dirty="0"/>
              <a:t>•	Lee, L. (2017). How to prevent measles. Wiki How. Retrieved from </a:t>
            </a:r>
            <a:r>
              <a:rPr lang="en-GB" sz="1600" dirty="0">
                <a:hlinkClick r:id="rId3"/>
              </a:rPr>
              <a:t>https://www.wikihow.com/Prevent-Measles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•	Lodhi O, Imam S F, </a:t>
            </a:r>
            <a:r>
              <a:rPr lang="en-GB" sz="1600" dirty="0" err="1"/>
              <a:t>Umer</a:t>
            </a:r>
            <a:r>
              <a:rPr lang="en-GB" sz="1600" dirty="0"/>
              <a:t> M, et al. (August 30, 2017) A Rare Coincidence of Measles with Typhoid Fever. </a:t>
            </a:r>
            <a:r>
              <a:rPr lang="en-GB" sz="1600" dirty="0" err="1"/>
              <a:t>Cureus</a:t>
            </a:r>
            <a:r>
              <a:rPr lang="en-GB" sz="1600" dirty="0"/>
              <a:t> 9(8). e1630. doi:10.7759/cureus.1630 [ Accessed 11th November 2018 ] </a:t>
            </a:r>
          </a:p>
          <a:p>
            <a:endParaRPr lang="en-GB" sz="1600" dirty="0"/>
          </a:p>
          <a:p>
            <a:r>
              <a:rPr lang="en-GB" sz="1600" dirty="0"/>
              <a:t>•	Matthews-king, A. (2017, November 24). Independent. Retrieved from UK Measles outbreak: NHS advise anyone showing symptoms to stay at home : </a:t>
            </a:r>
            <a:r>
              <a:rPr lang="en-GB" sz="1600" dirty="0">
                <a:hlinkClick r:id="rId4"/>
              </a:rPr>
              <a:t>https://www.independent.co.uk/news/health/uk-measles-outbreak-nhs-symptoms-stay-home-gp-leeds-liverpool-outbreak-a8073246.html</a:t>
            </a:r>
            <a:endParaRPr lang="en-GB" sz="1600" dirty="0"/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i="1" dirty="0"/>
              <a:t>National </a:t>
            </a:r>
            <a:r>
              <a:rPr lang="fr-FR" i="1" dirty="0" err="1"/>
              <a:t>Health</a:t>
            </a:r>
            <a:r>
              <a:rPr lang="fr-FR" i="1" dirty="0"/>
              <a:t> Service (2018) </a:t>
            </a:r>
            <a:r>
              <a:rPr lang="fr-FR" i="1" dirty="0" err="1"/>
              <a:t>Measles</a:t>
            </a:r>
            <a:r>
              <a:rPr lang="fr-FR" i="1" dirty="0"/>
              <a:t> </a:t>
            </a:r>
            <a:r>
              <a:rPr lang="fr-FR" i="1" dirty="0" err="1"/>
              <a:t>overview</a:t>
            </a:r>
            <a:r>
              <a:rPr lang="fr-FR" i="1" dirty="0"/>
              <a:t>. </a:t>
            </a:r>
            <a:r>
              <a:rPr lang="fr-FR" i="1" dirty="0" err="1"/>
              <a:t>Available</a:t>
            </a:r>
            <a:r>
              <a:rPr lang="fr-FR" i="1" dirty="0"/>
              <a:t> at: https://www.nhs.uk/conditions/measles/ [</a:t>
            </a:r>
            <a:r>
              <a:rPr lang="fr-FR" i="1" dirty="0" err="1"/>
              <a:t>Accessed</a:t>
            </a:r>
            <a:r>
              <a:rPr lang="fr-FR" i="1" dirty="0"/>
              <a:t> 9 </a:t>
            </a:r>
            <a:r>
              <a:rPr lang="fr-FR" i="1" dirty="0" err="1"/>
              <a:t>November</a:t>
            </a:r>
            <a:r>
              <a:rPr lang="fr-FR" i="1" dirty="0"/>
              <a:t> 2018]</a:t>
            </a:r>
            <a:endParaRPr lang="en-GB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996556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57D2C-A34C-4517-BEA3-818EC96D4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B0D7CC-8616-4062-BC65-F8513C455090}"/>
              </a:ext>
            </a:extLst>
          </p:cNvPr>
          <p:cNvSpPr txBox="1"/>
          <p:nvPr/>
        </p:nvSpPr>
        <p:spPr>
          <a:xfrm>
            <a:off x="318052" y="2057401"/>
            <a:ext cx="1187394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•	News. (2013, </a:t>
            </a:r>
            <a:r>
              <a:rPr lang="en-US" sz="1600" dirty="0" err="1"/>
              <a:t>july</a:t>
            </a:r>
            <a:r>
              <a:rPr lang="en-US" sz="1600" dirty="0"/>
              <a:t> 10). Swansea measles epidemic: Worries over MMR uptake after outbreak. Retrieved from www.bbc.co.uk: </a:t>
            </a:r>
            <a:r>
              <a:rPr lang="en-US" sz="1600" dirty="0">
                <a:hlinkClick r:id="rId3"/>
              </a:rPr>
              <a:t>https://www.bbc.co.uk/news/uk-wales-politics-23244628</a:t>
            </a:r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•	NHS (2016) Vaccinations. Nhs.uk /conditions/vaccinations [ Available at: https://www.nhs.uk/conditions/vaccinations/ [ Accessed 12 November 2018]</a:t>
            </a:r>
          </a:p>
          <a:p>
            <a:endParaRPr lang="en-US" sz="1600" dirty="0"/>
          </a:p>
          <a:p>
            <a:r>
              <a:rPr lang="en-US" sz="1600" dirty="0"/>
              <a:t>•	NHS. (2013, July 3). Measles outbreak: Data. Retrieved from Wales NHS UK : </a:t>
            </a:r>
            <a:r>
              <a:rPr lang="en-US" sz="1600" dirty="0">
                <a:hlinkClick r:id="rId4"/>
              </a:rPr>
              <a:t>http://www.wales.nhs.uk/sitesplus/888/page/66389#d</a:t>
            </a:r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•	Ni direct (2013) </a:t>
            </a:r>
            <a:r>
              <a:rPr lang="en-US" sz="1600" dirty="0" err="1"/>
              <a:t>immunisation</a:t>
            </a:r>
            <a:r>
              <a:rPr lang="en-US" sz="1600" dirty="0"/>
              <a:t> babies. Available at: https://www.nidirect.gov.uk/articles/immunisation-babies-aged-12-or-13-months [ Accessed 13 November 2018 ]</a:t>
            </a:r>
          </a:p>
          <a:p>
            <a:endParaRPr lang="en-US" sz="1600" dirty="0"/>
          </a:p>
          <a:p>
            <a:r>
              <a:rPr lang="en-US" sz="1600" dirty="0"/>
              <a:t>•	Nokes, H. R. (2009). Predicting the impact of measles vaccination in England and Wales: model validation and analysis of policy options. Epidemiology &amp; Infection, 319-344.</a:t>
            </a:r>
          </a:p>
          <a:p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Nokes, H. R. (2009). Predicting the impact of measles vaccination in England and Wales: model validation and analysis of policy options. </a:t>
            </a:r>
            <a:r>
              <a:rPr lang="en-US" sz="1600" i="1" dirty="0"/>
              <a:t>Epidemiology &amp; Infection</a:t>
            </a:r>
            <a:r>
              <a:rPr lang="en-US" sz="1600" dirty="0"/>
              <a:t>, 319-344.</a:t>
            </a:r>
            <a:endParaRPr lang="en-GB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719842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EB5CE-E146-45D5-ABAF-B3EE862CD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07B193-E502-4BEB-B25B-4A8096D70779}"/>
              </a:ext>
            </a:extLst>
          </p:cNvPr>
          <p:cNvSpPr txBox="1"/>
          <p:nvPr/>
        </p:nvSpPr>
        <p:spPr>
          <a:xfrm>
            <a:off x="379828" y="1828800"/>
            <a:ext cx="1139483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•	</a:t>
            </a:r>
            <a:r>
              <a:rPr lang="en-GB" dirty="0" err="1"/>
              <a:t>Opsgenie</a:t>
            </a:r>
            <a:r>
              <a:rPr lang="en-GB" dirty="0"/>
              <a:t>, A. (2017, January 7). What are the long term effects of measles? Retrieved from Quora: </a:t>
            </a:r>
            <a:r>
              <a:rPr lang="en-GB" dirty="0">
                <a:hlinkClick r:id="rId3"/>
              </a:rPr>
              <a:t>https://www.quora.com/What-are-the-long-term-effects-of-measles</a:t>
            </a:r>
            <a:endParaRPr lang="en-GB" dirty="0"/>
          </a:p>
          <a:p>
            <a:endParaRPr lang="en-GB" dirty="0"/>
          </a:p>
          <a:p>
            <a:r>
              <a:rPr lang="en-GB" dirty="0"/>
              <a:t>•	Powys Health Board, H. D. (2013). Report of the agencies which responded to the outbreak . Public Health Wales.</a:t>
            </a:r>
          </a:p>
          <a:p>
            <a:endParaRPr lang="en-GB" dirty="0"/>
          </a:p>
          <a:p>
            <a:r>
              <a:rPr lang="en-GB" dirty="0"/>
              <a:t>•	Ruchi </a:t>
            </a:r>
            <a:r>
              <a:rPr lang="en-GB" dirty="0" err="1"/>
              <a:t>Baxi</a:t>
            </a:r>
            <a:r>
              <a:rPr lang="en-GB" dirty="0"/>
              <a:t>, O. T.-B. (2013). Outbreak report: nosocomial transmission of measles through. watermark, 375-381.</a:t>
            </a:r>
          </a:p>
          <a:p>
            <a:endParaRPr lang="en-GB" dirty="0"/>
          </a:p>
          <a:p>
            <a:r>
              <a:rPr lang="en-GB" dirty="0"/>
              <a:t>•	Sarah Loving, S (2018).Vaccine knowledge project authoritative information for all. Available at: http://vk.ovg.ox.ac.uk/measles. [accessed 29 October 2018]</a:t>
            </a:r>
          </a:p>
          <a:p>
            <a:endParaRPr lang="en-GB" dirty="0"/>
          </a:p>
          <a:p>
            <a:r>
              <a:rPr lang="en-GB" dirty="0"/>
              <a:t>•	Scutti, S. (2017, January 11). Concerned about vaccine safety? Here are the facts . Retrieved from CNN: </a:t>
            </a:r>
            <a:r>
              <a:rPr lang="en-GB" dirty="0">
                <a:hlinkClick r:id="rId4"/>
              </a:rPr>
              <a:t>https://edition.cnn.com/2017/01/11/health/vaccine-safety-explainer/index.html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71229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91ED9-6DCA-496F-84FE-B2008F124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43C9E-9741-4EF9-A7C5-B12AD7107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600" dirty="0"/>
          </a:p>
          <a:p>
            <a:r>
              <a:rPr lang="en-GB" dirty="0"/>
              <a:t>	</a:t>
            </a:r>
            <a:r>
              <a:rPr lang="en-GB" sz="1600" dirty="0" err="1"/>
              <a:t>Servies</a:t>
            </a:r>
            <a:r>
              <a:rPr lang="en-GB" sz="1600" dirty="0"/>
              <a:t>, D. o. (2017, December ). Vaccine Basics . Retrieved from Vaccines.gov: </a:t>
            </a:r>
            <a:r>
              <a:rPr lang="en-GB" sz="1600" dirty="0">
                <a:hlinkClick r:id="rId3"/>
              </a:rPr>
              <a:t>https://www.vaccines.gov/basics/index.html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Stanley A Plotkin, W. A. (2008). Vaccines (5th Edition ed.). China : Saunders Elsevier.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dirty="0"/>
              <a:t>	</a:t>
            </a:r>
            <a:r>
              <a:rPr lang="en-GB" sz="1600" dirty="0"/>
              <a:t>Telegraph, T. (2018, November 24). who is to blame for wales measles outbreak. Retrieved from telegraph.co.uk: </a:t>
            </a:r>
            <a:r>
              <a:rPr lang="en-GB" sz="1600" dirty="0">
                <a:hlinkClick r:id="rId4"/>
              </a:rPr>
              <a:t>https://www.telegraph.co.uk/news/health/children/9977550/Who-is-to-blame-for-Wales-measles-outbreak.html</a:t>
            </a:r>
            <a:endParaRPr lang="en-GB" sz="1600" dirty="0"/>
          </a:p>
          <a:p>
            <a:endParaRPr lang="en-GB" sz="1600" dirty="0"/>
          </a:p>
          <a:p>
            <a:r>
              <a:rPr lang="en-US" sz="1600" dirty="0"/>
              <a:t>trust, N. f. (2008, </a:t>
            </a:r>
            <a:r>
              <a:rPr lang="en-US" sz="1600" dirty="0" err="1"/>
              <a:t>september</a:t>
            </a:r>
            <a:r>
              <a:rPr lang="en-US" sz="1600" dirty="0"/>
              <a:t>). </a:t>
            </a:r>
            <a:r>
              <a:rPr lang="en-US" sz="1600" i="1" dirty="0"/>
              <a:t>Great </a:t>
            </a:r>
            <a:r>
              <a:rPr lang="en-US" sz="1600" i="1" dirty="0" err="1"/>
              <a:t>ormond</a:t>
            </a:r>
            <a:r>
              <a:rPr lang="en-US" sz="1600" i="1" dirty="0"/>
              <a:t> street hospital for children</a:t>
            </a:r>
            <a:r>
              <a:rPr lang="en-US" sz="1600" dirty="0"/>
              <a:t>. Retrieved from </a:t>
            </a:r>
            <a:r>
              <a:rPr lang="en-US" sz="1600" dirty="0" err="1"/>
              <a:t>gosh.nhs</a:t>
            </a:r>
            <a:r>
              <a:rPr lang="en-US" sz="1600" dirty="0"/>
              <a:t> .</a:t>
            </a:r>
            <a:endParaRPr lang="en-GB" sz="1600" dirty="0"/>
          </a:p>
          <a:p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3927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9646C-2A9B-4E56-9BCA-73A3AE406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F1BDB-5992-4035-8AD8-2441246F9A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1600" dirty="0"/>
              <a:t>tube, y. (Director). (2013). </a:t>
            </a:r>
            <a:r>
              <a:rPr lang="en-US" sz="1600" i="1" dirty="0" err="1"/>
              <a:t>Thats</a:t>
            </a:r>
            <a:r>
              <a:rPr lang="en-US" sz="1600" i="1" dirty="0"/>
              <a:t> all folks</a:t>
            </a:r>
            <a:r>
              <a:rPr lang="en-US" sz="1600" dirty="0"/>
              <a:t> [Motion Picture].</a:t>
            </a:r>
          </a:p>
          <a:p>
            <a:pPr marL="0" lvl="0" indent="0">
              <a:buNone/>
            </a:pPr>
            <a:endParaRPr lang="en-GB" sz="1600" dirty="0"/>
          </a:p>
          <a:p>
            <a:pPr lvl="0"/>
            <a:r>
              <a:rPr lang="fr-FR" sz="1600" dirty="0"/>
              <a:t>Webber, R. (2016) communicable </a:t>
            </a:r>
            <a:r>
              <a:rPr lang="fr-FR" sz="1600" dirty="0" err="1"/>
              <a:t>diseases</a:t>
            </a:r>
            <a:r>
              <a:rPr lang="fr-FR" sz="1600" dirty="0"/>
              <a:t> a global </a:t>
            </a:r>
            <a:r>
              <a:rPr lang="fr-FR" sz="1600" dirty="0" err="1"/>
              <a:t>persepective</a:t>
            </a:r>
            <a:r>
              <a:rPr lang="fr-FR" sz="1600" dirty="0"/>
              <a:t>. 5th Edition, London: vital source</a:t>
            </a:r>
            <a:endParaRPr lang="en-GB" sz="1600" dirty="0"/>
          </a:p>
          <a:p>
            <a:pPr lvl="0"/>
            <a:endParaRPr lang="en-GB" sz="1600" dirty="0"/>
          </a:p>
          <a:p>
            <a:pPr lvl="0"/>
            <a:r>
              <a:rPr lang="en-GB" sz="1600" dirty="0"/>
              <a:t>World Health Organization (2018) Measles. Available at: http://www.who.int/news-room/fact-sheets/detail/measles [Accessed 14 November 2018 ]</a:t>
            </a:r>
          </a:p>
          <a:p>
            <a:pPr marL="0" lv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547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12039</TotalTime>
  <Words>957</Words>
  <Application>Microsoft Office PowerPoint</Application>
  <PresentationFormat>Widescreen</PresentationFormat>
  <Paragraphs>206</Paragraphs>
  <Slides>24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Cambria</vt:lpstr>
      <vt:lpstr>Century Gothic</vt:lpstr>
      <vt:lpstr>Vapor Trail</vt:lpstr>
      <vt:lpstr>Communicable disease         measles </vt:lpstr>
      <vt:lpstr>What is a communicable disease</vt:lpstr>
      <vt:lpstr>   ‘Measles’</vt:lpstr>
      <vt:lpstr>Signs and symptoms </vt:lpstr>
      <vt:lpstr>Treatments</vt:lpstr>
      <vt:lpstr>Notifications </vt:lpstr>
      <vt:lpstr>Specific to wales </vt:lpstr>
      <vt:lpstr>Vaccinations</vt:lpstr>
      <vt:lpstr>Data</vt:lpstr>
      <vt:lpstr>Specific to wales </vt:lpstr>
      <vt:lpstr>Preventative methods</vt:lpstr>
      <vt:lpstr>What are the implications for health care professionals </vt:lpstr>
      <vt:lpstr>What is the impact on society</vt:lpstr>
      <vt:lpstr>What is the impact on health and social care services</vt:lpstr>
      <vt:lpstr>Measles video </vt:lpstr>
      <vt:lpstr>PowerPoint Presentation</vt:lpstr>
      <vt:lpstr>References</vt:lpstr>
      <vt:lpstr>references</vt:lpstr>
      <vt:lpstr>References</vt:lpstr>
      <vt:lpstr>References</vt:lpstr>
      <vt:lpstr>References</vt:lpstr>
      <vt:lpstr>References</vt:lpstr>
      <vt:lpstr>Refrences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Communicable disease         measles</dc:title>
  <dc:creator>Catherine Reynolds (1705089)</dc:creator>
  <cp:lastModifiedBy>Catherine Reynolds (1705089)</cp:lastModifiedBy>
  <cp:revision>72</cp:revision>
  <dcterms:created xsi:type="dcterms:W3CDTF">2018-11-21T13:28:27Z</dcterms:created>
  <dcterms:modified xsi:type="dcterms:W3CDTF">2018-11-30T11:37:19Z</dcterms:modified>
</cp:coreProperties>
</file>