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6" r:id="rId3"/>
    <p:sldId id="277" r:id="rId4"/>
    <p:sldId id="261" r:id="rId5"/>
    <p:sldId id="267" r:id="rId6"/>
    <p:sldId id="258" r:id="rId7"/>
    <p:sldId id="268" r:id="rId8"/>
    <p:sldId id="259" r:id="rId9"/>
    <p:sldId id="260" r:id="rId10"/>
    <p:sldId id="262" r:id="rId11"/>
    <p:sldId id="269" r:id="rId12"/>
    <p:sldId id="270" r:id="rId13"/>
    <p:sldId id="271" r:id="rId14"/>
    <p:sldId id="272" r:id="rId15"/>
    <p:sldId id="274"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9" autoAdjust="0"/>
    <p:restoredTop sz="94660"/>
  </p:normalViewPr>
  <p:slideViewPr>
    <p:cSldViewPr snapToGrid="0">
      <p:cViewPr>
        <p:scale>
          <a:sx n="75" d="100"/>
          <a:sy n="75" d="100"/>
        </p:scale>
        <p:origin x="27"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958F27DE-AC95-48D5-BEA8-7518DBB32C2A}"/>
    <pc:docChg chg="custSel addSld delSld modSld sldOrd">
      <pc:chgData name="Jonathan Pugh" userId="0c243754-e5db-4f8a-b480-e8b3756bbae8" providerId="ADAL" clId="{958F27DE-AC95-48D5-BEA8-7518DBB32C2A}" dt="2024-04-15T12:16:26.957" v="769" actId="20577"/>
      <pc:docMkLst>
        <pc:docMk/>
      </pc:docMkLst>
      <pc:sldChg chg="modSp mod">
        <pc:chgData name="Jonathan Pugh" userId="0c243754-e5db-4f8a-b480-e8b3756bbae8" providerId="ADAL" clId="{958F27DE-AC95-48D5-BEA8-7518DBB32C2A}" dt="2024-04-15T12:14:56.630" v="743" actId="20577"/>
        <pc:sldMkLst>
          <pc:docMk/>
          <pc:sldMk cId="2303808210" sldId="256"/>
        </pc:sldMkLst>
        <pc:spChg chg="mod">
          <ac:chgData name="Jonathan Pugh" userId="0c243754-e5db-4f8a-b480-e8b3756bbae8" providerId="ADAL" clId="{958F27DE-AC95-48D5-BEA8-7518DBB32C2A}" dt="2024-04-15T12:14:56.630" v="743" actId="20577"/>
          <ac:spMkLst>
            <pc:docMk/>
            <pc:sldMk cId="2303808210" sldId="256"/>
            <ac:spMk id="3" creationId="{88329173-F319-136E-CDDF-C8FE332A091E}"/>
          </ac:spMkLst>
        </pc:spChg>
      </pc:sldChg>
      <pc:sldChg chg="ord">
        <pc:chgData name="Jonathan Pugh" userId="0c243754-e5db-4f8a-b480-e8b3756bbae8" providerId="ADAL" clId="{958F27DE-AC95-48D5-BEA8-7518DBB32C2A}" dt="2024-04-15T12:15:23.954" v="746"/>
        <pc:sldMkLst>
          <pc:docMk/>
          <pc:sldMk cId="2463899720" sldId="261"/>
        </pc:sldMkLst>
      </pc:sldChg>
      <pc:sldChg chg="modSp mod">
        <pc:chgData name="Jonathan Pugh" userId="0c243754-e5db-4f8a-b480-e8b3756bbae8" providerId="ADAL" clId="{958F27DE-AC95-48D5-BEA8-7518DBB32C2A}" dt="2024-04-15T12:06:14.911" v="115" actId="20577"/>
        <pc:sldMkLst>
          <pc:docMk/>
          <pc:sldMk cId="4172302331" sldId="262"/>
        </pc:sldMkLst>
        <pc:spChg chg="mod">
          <ac:chgData name="Jonathan Pugh" userId="0c243754-e5db-4f8a-b480-e8b3756bbae8" providerId="ADAL" clId="{958F27DE-AC95-48D5-BEA8-7518DBB32C2A}" dt="2024-04-15T12:06:14.911" v="115" actId="20577"/>
          <ac:spMkLst>
            <pc:docMk/>
            <pc:sldMk cId="4172302331" sldId="262"/>
            <ac:spMk id="2" creationId="{6E21524F-10BA-5F5D-C213-4F05C53C72FC}"/>
          </ac:spMkLst>
        </pc:spChg>
      </pc:sldChg>
      <pc:sldChg chg="modSp mod">
        <pc:chgData name="Jonathan Pugh" userId="0c243754-e5db-4f8a-b480-e8b3756bbae8" providerId="ADAL" clId="{958F27DE-AC95-48D5-BEA8-7518DBB32C2A}" dt="2024-04-15T12:15:49.975" v="748" actId="255"/>
        <pc:sldMkLst>
          <pc:docMk/>
          <pc:sldMk cId="2382060857" sldId="268"/>
        </pc:sldMkLst>
        <pc:spChg chg="mod">
          <ac:chgData name="Jonathan Pugh" userId="0c243754-e5db-4f8a-b480-e8b3756bbae8" providerId="ADAL" clId="{958F27DE-AC95-48D5-BEA8-7518DBB32C2A}" dt="2024-04-15T12:15:36.815" v="747" actId="20577"/>
          <ac:spMkLst>
            <pc:docMk/>
            <pc:sldMk cId="2382060857" sldId="268"/>
            <ac:spMk id="2" creationId="{100CAEDA-EF5F-979A-6F2E-A037DAE928BD}"/>
          </ac:spMkLst>
        </pc:spChg>
        <pc:spChg chg="mod">
          <ac:chgData name="Jonathan Pugh" userId="0c243754-e5db-4f8a-b480-e8b3756bbae8" providerId="ADAL" clId="{958F27DE-AC95-48D5-BEA8-7518DBB32C2A}" dt="2024-04-15T12:15:49.975" v="748" actId="255"/>
          <ac:spMkLst>
            <pc:docMk/>
            <pc:sldMk cId="2382060857" sldId="268"/>
            <ac:spMk id="3" creationId="{AFB20572-0520-40C6-3131-BD268B038C69}"/>
          </ac:spMkLst>
        </pc:spChg>
      </pc:sldChg>
      <pc:sldChg chg="modSp mod">
        <pc:chgData name="Jonathan Pugh" userId="0c243754-e5db-4f8a-b480-e8b3756bbae8" providerId="ADAL" clId="{958F27DE-AC95-48D5-BEA8-7518DBB32C2A}" dt="2024-04-15T12:06:07.040" v="109" actId="115"/>
        <pc:sldMkLst>
          <pc:docMk/>
          <pc:sldMk cId="4175862412" sldId="269"/>
        </pc:sldMkLst>
        <pc:spChg chg="mod">
          <ac:chgData name="Jonathan Pugh" userId="0c243754-e5db-4f8a-b480-e8b3756bbae8" providerId="ADAL" clId="{958F27DE-AC95-48D5-BEA8-7518DBB32C2A}" dt="2024-04-15T12:06:07.040" v="109" actId="115"/>
          <ac:spMkLst>
            <pc:docMk/>
            <pc:sldMk cId="4175862412" sldId="269"/>
            <ac:spMk id="2" creationId="{248E56B1-E671-3AE5-4726-E4DA6AC625E6}"/>
          </ac:spMkLst>
        </pc:spChg>
        <pc:spChg chg="mod">
          <ac:chgData name="Jonathan Pugh" userId="0c243754-e5db-4f8a-b480-e8b3756bbae8" providerId="ADAL" clId="{958F27DE-AC95-48D5-BEA8-7518DBB32C2A}" dt="2024-04-15T11:44:15.556" v="90" actId="21"/>
          <ac:spMkLst>
            <pc:docMk/>
            <pc:sldMk cId="4175862412" sldId="269"/>
            <ac:spMk id="3" creationId="{88B721D2-6B31-0E41-BF42-09152EB99983}"/>
          </ac:spMkLst>
        </pc:spChg>
      </pc:sldChg>
      <pc:sldChg chg="modSp mod">
        <pc:chgData name="Jonathan Pugh" userId="0c243754-e5db-4f8a-b480-e8b3756bbae8" providerId="ADAL" clId="{958F27DE-AC95-48D5-BEA8-7518DBB32C2A}" dt="2024-04-15T12:06:00.456" v="108" actId="113"/>
        <pc:sldMkLst>
          <pc:docMk/>
          <pc:sldMk cId="3834868672" sldId="270"/>
        </pc:sldMkLst>
        <pc:spChg chg="mod">
          <ac:chgData name="Jonathan Pugh" userId="0c243754-e5db-4f8a-b480-e8b3756bbae8" providerId="ADAL" clId="{958F27DE-AC95-48D5-BEA8-7518DBB32C2A}" dt="2024-04-15T12:06:00.456" v="108" actId="113"/>
          <ac:spMkLst>
            <pc:docMk/>
            <pc:sldMk cId="3834868672" sldId="270"/>
            <ac:spMk id="2" creationId="{AAB29FF8-A8E6-DFA6-0301-1127C30ECF33}"/>
          </ac:spMkLst>
        </pc:spChg>
        <pc:spChg chg="mod">
          <ac:chgData name="Jonathan Pugh" userId="0c243754-e5db-4f8a-b480-e8b3756bbae8" providerId="ADAL" clId="{958F27DE-AC95-48D5-BEA8-7518DBB32C2A}" dt="2024-04-15T12:05:52.322" v="105" actId="21"/>
          <ac:spMkLst>
            <pc:docMk/>
            <pc:sldMk cId="3834868672" sldId="270"/>
            <ac:spMk id="3" creationId="{B43D0D56-11BC-1519-AE8C-CE915D4D51D2}"/>
          </ac:spMkLst>
        </pc:spChg>
      </pc:sldChg>
      <pc:sldChg chg="modSp mod">
        <pc:chgData name="Jonathan Pugh" userId="0c243754-e5db-4f8a-b480-e8b3756bbae8" providerId="ADAL" clId="{958F27DE-AC95-48D5-BEA8-7518DBB32C2A}" dt="2024-04-15T12:06:39.203" v="121" actId="20577"/>
        <pc:sldMkLst>
          <pc:docMk/>
          <pc:sldMk cId="535849900" sldId="271"/>
        </pc:sldMkLst>
        <pc:spChg chg="mod">
          <ac:chgData name="Jonathan Pugh" userId="0c243754-e5db-4f8a-b480-e8b3756bbae8" providerId="ADAL" clId="{958F27DE-AC95-48D5-BEA8-7518DBB32C2A}" dt="2024-04-15T12:06:39.203" v="121" actId="20577"/>
          <ac:spMkLst>
            <pc:docMk/>
            <pc:sldMk cId="535849900" sldId="271"/>
            <ac:spMk id="2" creationId="{239E6CC4-E86D-0F8A-EBCE-6F298991F3F7}"/>
          </ac:spMkLst>
        </pc:spChg>
        <pc:spChg chg="mod">
          <ac:chgData name="Jonathan Pugh" userId="0c243754-e5db-4f8a-b480-e8b3756bbae8" providerId="ADAL" clId="{958F27DE-AC95-48D5-BEA8-7518DBB32C2A}" dt="2024-04-15T11:44:52.730" v="98" actId="5793"/>
          <ac:spMkLst>
            <pc:docMk/>
            <pc:sldMk cId="535849900" sldId="271"/>
            <ac:spMk id="3" creationId="{DBC26CCE-8AA7-34AD-8001-6EC1D430BC61}"/>
          </ac:spMkLst>
        </pc:spChg>
      </pc:sldChg>
      <pc:sldChg chg="modSp mod">
        <pc:chgData name="Jonathan Pugh" userId="0c243754-e5db-4f8a-b480-e8b3756bbae8" providerId="ADAL" clId="{958F27DE-AC95-48D5-BEA8-7518DBB32C2A}" dt="2024-04-15T12:06:43.644" v="124" actId="20577"/>
        <pc:sldMkLst>
          <pc:docMk/>
          <pc:sldMk cId="3587295887" sldId="272"/>
        </pc:sldMkLst>
        <pc:spChg chg="mod">
          <ac:chgData name="Jonathan Pugh" userId="0c243754-e5db-4f8a-b480-e8b3756bbae8" providerId="ADAL" clId="{958F27DE-AC95-48D5-BEA8-7518DBB32C2A}" dt="2024-04-15T12:06:43.644" v="124" actId="20577"/>
          <ac:spMkLst>
            <pc:docMk/>
            <pc:sldMk cId="3587295887" sldId="272"/>
            <ac:spMk id="2" creationId="{E0A76E17-3F23-DB4B-2C6F-3772E62091AE}"/>
          </ac:spMkLst>
        </pc:spChg>
        <pc:spChg chg="mod">
          <ac:chgData name="Jonathan Pugh" userId="0c243754-e5db-4f8a-b480-e8b3756bbae8" providerId="ADAL" clId="{958F27DE-AC95-48D5-BEA8-7518DBB32C2A}" dt="2024-04-15T11:45:14.539" v="100" actId="21"/>
          <ac:spMkLst>
            <pc:docMk/>
            <pc:sldMk cId="3587295887" sldId="272"/>
            <ac:spMk id="3" creationId="{90838D0E-B33B-DD04-B79D-F8AA50100478}"/>
          </ac:spMkLst>
        </pc:spChg>
      </pc:sldChg>
      <pc:sldChg chg="del">
        <pc:chgData name="Jonathan Pugh" userId="0c243754-e5db-4f8a-b480-e8b3756bbae8" providerId="ADAL" clId="{958F27DE-AC95-48D5-BEA8-7518DBB32C2A}" dt="2024-04-15T12:06:46.692" v="125" actId="47"/>
        <pc:sldMkLst>
          <pc:docMk/>
          <pc:sldMk cId="789190939" sldId="273"/>
        </pc:sldMkLst>
      </pc:sldChg>
      <pc:sldChg chg="modSp mod">
        <pc:chgData name="Jonathan Pugh" userId="0c243754-e5db-4f8a-b480-e8b3756bbae8" providerId="ADAL" clId="{958F27DE-AC95-48D5-BEA8-7518DBB32C2A}" dt="2024-04-15T12:10:18.178" v="427" actId="20577"/>
        <pc:sldMkLst>
          <pc:docMk/>
          <pc:sldMk cId="3879362308" sldId="274"/>
        </pc:sldMkLst>
        <pc:spChg chg="mod">
          <ac:chgData name="Jonathan Pugh" userId="0c243754-e5db-4f8a-b480-e8b3756bbae8" providerId="ADAL" clId="{958F27DE-AC95-48D5-BEA8-7518DBB32C2A}" dt="2024-04-15T12:06:53.287" v="126" actId="113"/>
          <ac:spMkLst>
            <pc:docMk/>
            <pc:sldMk cId="3879362308" sldId="274"/>
            <ac:spMk id="2" creationId="{A13834A6-558F-38AD-F0E7-11D936BD534B}"/>
          </ac:spMkLst>
        </pc:spChg>
        <pc:spChg chg="mod">
          <ac:chgData name="Jonathan Pugh" userId="0c243754-e5db-4f8a-b480-e8b3756bbae8" providerId="ADAL" clId="{958F27DE-AC95-48D5-BEA8-7518DBB32C2A}" dt="2024-04-15T12:10:18.178" v="427" actId="20577"/>
          <ac:spMkLst>
            <pc:docMk/>
            <pc:sldMk cId="3879362308" sldId="274"/>
            <ac:spMk id="3" creationId="{0B16AB67-D89D-2BB8-4C91-2CF0314A09C6}"/>
          </ac:spMkLst>
        </pc:spChg>
      </pc:sldChg>
      <pc:sldChg chg="modSp new mod">
        <pc:chgData name="Jonathan Pugh" userId="0c243754-e5db-4f8a-b480-e8b3756bbae8" providerId="ADAL" clId="{958F27DE-AC95-48D5-BEA8-7518DBB32C2A}" dt="2024-04-15T12:16:26.957" v="769" actId="20577"/>
        <pc:sldMkLst>
          <pc:docMk/>
          <pc:sldMk cId="2550458494" sldId="275"/>
        </pc:sldMkLst>
        <pc:spChg chg="mod">
          <ac:chgData name="Jonathan Pugh" userId="0c243754-e5db-4f8a-b480-e8b3756bbae8" providerId="ADAL" clId="{958F27DE-AC95-48D5-BEA8-7518DBB32C2A}" dt="2024-04-15T12:16:26.957" v="769" actId="20577"/>
          <ac:spMkLst>
            <pc:docMk/>
            <pc:sldMk cId="2550458494" sldId="275"/>
            <ac:spMk id="2" creationId="{834E30E0-14AD-84F5-F807-2AFF27A7AAF5}"/>
          </ac:spMkLst>
        </pc:spChg>
        <pc:spChg chg="mod">
          <ac:chgData name="Jonathan Pugh" userId="0c243754-e5db-4f8a-b480-e8b3756bbae8" providerId="ADAL" clId="{958F27DE-AC95-48D5-BEA8-7518DBB32C2A}" dt="2024-04-15T12:11:33.375" v="541" actId="20577"/>
          <ac:spMkLst>
            <pc:docMk/>
            <pc:sldMk cId="2550458494" sldId="275"/>
            <ac:spMk id="3" creationId="{D39AA2B8-ADC3-E811-B616-7EE35433B699}"/>
          </ac:spMkLst>
        </pc:spChg>
      </pc:sldChg>
      <pc:sldChg chg="modSp new mod">
        <pc:chgData name="Jonathan Pugh" userId="0c243754-e5db-4f8a-b480-e8b3756bbae8" providerId="ADAL" clId="{958F27DE-AC95-48D5-BEA8-7518DBB32C2A}" dt="2024-04-15T12:13:03.690" v="700" actId="20577"/>
        <pc:sldMkLst>
          <pc:docMk/>
          <pc:sldMk cId="2270482332" sldId="276"/>
        </pc:sldMkLst>
        <pc:spChg chg="mod">
          <ac:chgData name="Jonathan Pugh" userId="0c243754-e5db-4f8a-b480-e8b3756bbae8" providerId="ADAL" clId="{958F27DE-AC95-48D5-BEA8-7518DBB32C2A}" dt="2024-04-15T12:12:34.026" v="582" actId="20577"/>
          <ac:spMkLst>
            <pc:docMk/>
            <pc:sldMk cId="2270482332" sldId="276"/>
            <ac:spMk id="2" creationId="{05C051B3-A080-271B-E7AE-33C9A95A3ADD}"/>
          </ac:spMkLst>
        </pc:spChg>
        <pc:spChg chg="mod">
          <ac:chgData name="Jonathan Pugh" userId="0c243754-e5db-4f8a-b480-e8b3756bbae8" providerId="ADAL" clId="{958F27DE-AC95-48D5-BEA8-7518DBB32C2A}" dt="2024-04-15T12:13:03.690" v="700" actId="20577"/>
          <ac:spMkLst>
            <pc:docMk/>
            <pc:sldMk cId="2270482332" sldId="276"/>
            <ac:spMk id="3" creationId="{971BCC1C-CC92-E987-F597-1DA8D9719AF0}"/>
          </ac:spMkLst>
        </pc:spChg>
      </pc:sldChg>
      <pc:sldChg chg="modSp new mod">
        <pc:chgData name="Jonathan Pugh" userId="0c243754-e5db-4f8a-b480-e8b3756bbae8" providerId="ADAL" clId="{958F27DE-AC95-48D5-BEA8-7518DBB32C2A}" dt="2024-04-15T12:15:10.386" v="744" actId="1076"/>
        <pc:sldMkLst>
          <pc:docMk/>
          <pc:sldMk cId="791423987" sldId="277"/>
        </pc:sldMkLst>
        <pc:spChg chg="mod">
          <ac:chgData name="Jonathan Pugh" userId="0c243754-e5db-4f8a-b480-e8b3756bbae8" providerId="ADAL" clId="{958F27DE-AC95-48D5-BEA8-7518DBB32C2A}" dt="2024-04-15T12:14:33.507" v="724" actId="20577"/>
          <ac:spMkLst>
            <pc:docMk/>
            <pc:sldMk cId="791423987" sldId="277"/>
            <ac:spMk id="2" creationId="{539EEF66-26BD-6E5A-18A3-54D5D6AE80AE}"/>
          </ac:spMkLst>
        </pc:spChg>
        <pc:spChg chg="mod">
          <ac:chgData name="Jonathan Pugh" userId="0c243754-e5db-4f8a-b480-e8b3756bbae8" providerId="ADAL" clId="{958F27DE-AC95-48D5-BEA8-7518DBB32C2A}" dt="2024-04-15T12:15:10.386" v="744" actId="1076"/>
          <ac:spMkLst>
            <pc:docMk/>
            <pc:sldMk cId="791423987" sldId="277"/>
            <ac:spMk id="3" creationId="{BCB5502A-ACC2-EC72-EB4C-94FE7D55236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EADEB-A048-AD5F-7A80-25FE5304D1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145942F-231E-35B9-31C1-8554B1D516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E7378E-BE71-96ED-4E2C-6DCD341AA7D0}"/>
              </a:ext>
            </a:extLst>
          </p:cNvPr>
          <p:cNvSpPr>
            <a:spLocks noGrp="1"/>
          </p:cNvSpPr>
          <p:nvPr>
            <p:ph type="dt" sz="half" idx="10"/>
          </p:nvPr>
        </p:nvSpPr>
        <p:spPr/>
        <p:txBody>
          <a:bodyPr/>
          <a:lstStyle/>
          <a:p>
            <a:fld id="{6D7C4B8F-6765-4029-91E8-EF1BEE71A65C}" type="datetimeFigureOut">
              <a:rPr lang="en-GB" smtClean="0"/>
              <a:t>15/04/2024</a:t>
            </a:fld>
            <a:endParaRPr lang="en-GB"/>
          </a:p>
        </p:txBody>
      </p:sp>
      <p:sp>
        <p:nvSpPr>
          <p:cNvPr id="5" name="Footer Placeholder 4">
            <a:extLst>
              <a:ext uri="{FF2B5EF4-FFF2-40B4-BE49-F238E27FC236}">
                <a16:creationId xmlns:a16="http://schemas.microsoft.com/office/drawing/2014/main" id="{44457ECD-09D3-597F-214D-C8A5342FB9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F3152E-0C3B-8317-618E-CB13D3552057}"/>
              </a:ext>
            </a:extLst>
          </p:cNvPr>
          <p:cNvSpPr>
            <a:spLocks noGrp="1"/>
          </p:cNvSpPr>
          <p:nvPr>
            <p:ph type="sldNum" sz="quarter" idx="12"/>
          </p:nvPr>
        </p:nvSpPr>
        <p:spPr/>
        <p:txBody>
          <a:bodyPr/>
          <a:lstStyle/>
          <a:p>
            <a:fld id="{434EA23A-CC73-44E3-B360-0A91A1B08A4B}" type="slidenum">
              <a:rPr lang="en-GB" smtClean="0"/>
              <a:t>‹#›</a:t>
            </a:fld>
            <a:endParaRPr lang="en-GB"/>
          </a:p>
        </p:txBody>
      </p:sp>
    </p:spTree>
    <p:extLst>
      <p:ext uri="{BB962C8B-B14F-4D97-AF65-F5344CB8AC3E}">
        <p14:creationId xmlns:p14="http://schemas.microsoft.com/office/powerpoint/2010/main" val="2892681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ADD80-E11E-913F-869F-852CAAF861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C970A7-4C14-843E-9691-45472FE29D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BB1C76-53F1-41CB-5B5A-E6EAE9A5AC0C}"/>
              </a:ext>
            </a:extLst>
          </p:cNvPr>
          <p:cNvSpPr>
            <a:spLocks noGrp="1"/>
          </p:cNvSpPr>
          <p:nvPr>
            <p:ph type="dt" sz="half" idx="10"/>
          </p:nvPr>
        </p:nvSpPr>
        <p:spPr/>
        <p:txBody>
          <a:bodyPr/>
          <a:lstStyle/>
          <a:p>
            <a:fld id="{6D7C4B8F-6765-4029-91E8-EF1BEE71A65C}" type="datetimeFigureOut">
              <a:rPr lang="en-GB" smtClean="0"/>
              <a:t>15/04/2024</a:t>
            </a:fld>
            <a:endParaRPr lang="en-GB"/>
          </a:p>
        </p:txBody>
      </p:sp>
      <p:sp>
        <p:nvSpPr>
          <p:cNvPr id="5" name="Footer Placeholder 4">
            <a:extLst>
              <a:ext uri="{FF2B5EF4-FFF2-40B4-BE49-F238E27FC236}">
                <a16:creationId xmlns:a16="http://schemas.microsoft.com/office/drawing/2014/main" id="{3E43239D-5820-F77C-5F8B-571DDE4427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2FB2D8-7D19-65B1-71CA-3BC721D77F35}"/>
              </a:ext>
            </a:extLst>
          </p:cNvPr>
          <p:cNvSpPr>
            <a:spLocks noGrp="1"/>
          </p:cNvSpPr>
          <p:nvPr>
            <p:ph type="sldNum" sz="quarter" idx="12"/>
          </p:nvPr>
        </p:nvSpPr>
        <p:spPr/>
        <p:txBody>
          <a:bodyPr/>
          <a:lstStyle/>
          <a:p>
            <a:fld id="{434EA23A-CC73-44E3-B360-0A91A1B08A4B}" type="slidenum">
              <a:rPr lang="en-GB" smtClean="0"/>
              <a:t>‹#›</a:t>
            </a:fld>
            <a:endParaRPr lang="en-GB"/>
          </a:p>
        </p:txBody>
      </p:sp>
    </p:spTree>
    <p:extLst>
      <p:ext uri="{BB962C8B-B14F-4D97-AF65-F5344CB8AC3E}">
        <p14:creationId xmlns:p14="http://schemas.microsoft.com/office/powerpoint/2010/main" val="1058864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B587E-335C-651D-F2DF-F03292F39A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7A1B71A-31CA-48E7-40EE-17E4F559D1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6F28CD-8B01-9DC0-A86A-462B9DCA043E}"/>
              </a:ext>
            </a:extLst>
          </p:cNvPr>
          <p:cNvSpPr>
            <a:spLocks noGrp="1"/>
          </p:cNvSpPr>
          <p:nvPr>
            <p:ph type="dt" sz="half" idx="10"/>
          </p:nvPr>
        </p:nvSpPr>
        <p:spPr/>
        <p:txBody>
          <a:bodyPr/>
          <a:lstStyle/>
          <a:p>
            <a:fld id="{6D7C4B8F-6765-4029-91E8-EF1BEE71A65C}" type="datetimeFigureOut">
              <a:rPr lang="en-GB" smtClean="0"/>
              <a:t>15/04/2024</a:t>
            </a:fld>
            <a:endParaRPr lang="en-GB"/>
          </a:p>
        </p:txBody>
      </p:sp>
      <p:sp>
        <p:nvSpPr>
          <p:cNvPr id="5" name="Footer Placeholder 4">
            <a:extLst>
              <a:ext uri="{FF2B5EF4-FFF2-40B4-BE49-F238E27FC236}">
                <a16:creationId xmlns:a16="http://schemas.microsoft.com/office/drawing/2014/main" id="{DA68330E-2B7A-4470-A4AA-73D3DCC733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BBBB3C-DEB4-5AD2-6DF2-3D268C53CFDC}"/>
              </a:ext>
            </a:extLst>
          </p:cNvPr>
          <p:cNvSpPr>
            <a:spLocks noGrp="1"/>
          </p:cNvSpPr>
          <p:nvPr>
            <p:ph type="sldNum" sz="quarter" idx="12"/>
          </p:nvPr>
        </p:nvSpPr>
        <p:spPr/>
        <p:txBody>
          <a:bodyPr/>
          <a:lstStyle/>
          <a:p>
            <a:fld id="{434EA23A-CC73-44E3-B360-0A91A1B08A4B}" type="slidenum">
              <a:rPr lang="en-GB" smtClean="0"/>
              <a:t>‹#›</a:t>
            </a:fld>
            <a:endParaRPr lang="en-GB"/>
          </a:p>
        </p:txBody>
      </p:sp>
    </p:spTree>
    <p:extLst>
      <p:ext uri="{BB962C8B-B14F-4D97-AF65-F5344CB8AC3E}">
        <p14:creationId xmlns:p14="http://schemas.microsoft.com/office/powerpoint/2010/main" val="4009115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C26B8-2E5D-6610-3D70-81788B196E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443381-429F-2F1B-D05F-0C84D55CEC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C557E4-8078-4F88-E538-D1907EBD7A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793D29-BF63-8FAE-D3FD-68F8B1FACCFC}"/>
              </a:ext>
            </a:extLst>
          </p:cNvPr>
          <p:cNvSpPr>
            <a:spLocks noGrp="1"/>
          </p:cNvSpPr>
          <p:nvPr>
            <p:ph type="dt" sz="half" idx="10"/>
          </p:nvPr>
        </p:nvSpPr>
        <p:spPr/>
        <p:txBody>
          <a:bodyPr/>
          <a:lstStyle/>
          <a:p>
            <a:fld id="{6D7C4B8F-6765-4029-91E8-EF1BEE71A65C}" type="datetimeFigureOut">
              <a:rPr lang="en-GB" smtClean="0"/>
              <a:t>15/04/2024</a:t>
            </a:fld>
            <a:endParaRPr lang="en-GB"/>
          </a:p>
        </p:txBody>
      </p:sp>
      <p:sp>
        <p:nvSpPr>
          <p:cNvPr id="6" name="Footer Placeholder 5">
            <a:extLst>
              <a:ext uri="{FF2B5EF4-FFF2-40B4-BE49-F238E27FC236}">
                <a16:creationId xmlns:a16="http://schemas.microsoft.com/office/drawing/2014/main" id="{FA992A9B-153C-8E1D-2E0A-9392C0583D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767866-2ED1-C3DD-1E7E-85B29CB16BF1}"/>
              </a:ext>
            </a:extLst>
          </p:cNvPr>
          <p:cNvSpPr>
            <a:spLocks noGrp="1"/>
          </p:cNvSpPr>
          <p:nvPr>
            <p:ph type="sldNum" sz="quarter" idx="12"/>
          </p:nvPr>
        </p:nvSpPr>
        <p:spPr/>
        <p:txBody>
          <a:bodyPr/>
          <a:lstStyle/>
          <a:p>
            <a:fld id="{434EA23A-CC73-44E3-B360-0A91A1B08A4B}" type="slidenum">
              <a:rPr lang="en-GB" smtClean="0"/>
              <a:t>‹#›</a:t>
            </a:fld>
            <a:endParaRPr lang="en-GB"/>
          </a:p>
        </p:txBody>
      </p:sp>
    </p:spTree>
    <p:extLst>
      <p:ext uri="{BB962C8B-B14F-4D97-AF65-F5344CB8AC3E}">
        <p14:creationId xmlns:p14="http://schemas.microsoft.com/office/powerpoint/2010/main" val="2401555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65F4A-E5B0-6822-A56A-4EF3ABDDA0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CF6E51-FC0D-7F11-98F6-3BF9128174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222443-40E8-49D6-C7DA-D4AEAA55FE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639372-78EE-038F-B6BF-C38A8FAD02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3A0070-5E2C-FFA7-CB97-0D66932FBC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7D6685-0069-AB56-B4FB-52124BE2354B}"/>
              </a:ext>
            </a:extLst>
          </p:cNvPr>
          <p:cNvSpPr>
            <a:spLocks noGrp="1"/>
          </p:cNvSpPr>
          <p:nvPr>
            <p:ph type="dt" sz="half" idx="10"/>
          </p:nvPr>
        </p:nvSpPr>
        <p:spPr/>
        <p:txBody>
          <a:bodyPr/>
          <a:lstStyle/>
          <a:p>
            <a:fld id="{6D7C4B8F-6765-4029-91E8-EF1BEE71A65C}" type="datetimeFigureOut">
              <a:rPr lang="en-GB" smtClean="0"/>
              <a:t>15/04/2024</a:t>
            </a:fld>
            <a:endParaRPr lang="en-GB"/>
          </a:p>
        </p:txBody>
      </p:sp>
      <p:sp>
        <p:nvSpPr>
          <p:cNvPr id="8" name="Footer Placeholder 7">
            <a:extLst>
              <a:ext uri="{FF2B5EF4-FFF2-40B4-BE49-F238E27FC236}">
                <a16:creationId xmlns:a16="http://schemas.microsoft.com/office/drawing/2014/main" id="{DB385F1E-9501-1B52-4E75-560C65FADB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2023D7-9A45-51AB-FA15-376945638812}"/>
              </a:ext>
            </a:extLst>
          </p:cNvPr>
          <p:cNvSpPr>
            <a:spLocks noGrp="1"/>
          </p:cNvSpPr>
          <p:nvPr>
            <p:ph type="sldNum" sz="quarter" idx="12"/>
          </p:nvPr>
        </p:nvSpPr>
        <p:spPr/>
        <p:txBody>
          <a:bodyPr/>
          <a:lstStyle/>
          <a:p>
            <a:fld id="{434EA23A-CC73-44E3-B360-0A91A1B08A4B}" type="slidenum">
              <a:rPr lang="en-GB" smtClean="0"/>
              <a:t>‹#›</a:t>
            </a:fld>
            <a:endParaRPr lang="en-GB"/>
          </a:p>
        </p:txBody>
      </p:sp>
    </p:spTree>
    <p:extLst>
      <p:ext uri="{BB962C8B-B14F-4D97-AF65-F5344CB8AC3E}">
        <p14:creationId xmlns:p14="http://schemas.microsoft.com/office/powerpoint/2010/main" val="1853325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9ECD8-AB76-0294-C1BF-96CF9456C0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D6817C-AAC1-0BA5-610E-5564373A7B5B}"/>
              </a:ext>
            </a:extLst>
          </p:cNvPr>
          <p:cNvSpPr>
            <a:spLocks noGrp="1"/>
          </p:cNvSpPr>
          <p:nvPr>
            <p:ph type="dt" sz="half" idx="10"/>
          </p:nvPr>
        </p:nvSpPr>
        <p:spPr/>
        <p:txBody>
          <a:bodyPr/>
          <a:lstStyle/>
          <a:p>
            <a:fld id="{6D7C4B8F-6765-4029-91E8-EF1BEE71A65C}" type="datetimeFigureOut">
              <a:rPr lang="en-GB" smtClean="0"/>
              <a:t>15/04/2024</a:t>
            </a:fld>
            <a:endParaRPr lang="en-GB"/>
          </a:p>
        </p:txBody>
      </p:sp>
      <p:sp>
        <p:nvSpPr>
          <p:cNvPr id="4" name="Footer Placeholder 3">
            <a:extLst>
              <a:ext uri="{FF2B5EF4-FFF2-40B4-BE49-F238E27FC236}">
                <a16:creationId xmlns:a16="http://schemas.microsoft.com/office/drawing/2014/main" id="{2DA5BAE3-22EA-EDE3-AEF1-69E72C0166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2284E4-9850-D08A-9E86-03E37F44366C}"/>
              </a:ext>
            </a:extLst>
          </p:cNvPr>
          <p:cNvSpPr>
            <a:spLocks noGrp="1"/>
          </p:cNvSpPr>
          <p:nvPr>
            <p:ph type="sldNum" sz="quarter" idx="12"/>
          </p:nvPr>
        </p:nvSpPr>
        <p:spPr/>
        <p:txBody>
          <a:bodyPr/>
          <a:lstStyle/>
          <a:p>
            <a:fld id="{434EA23A-CC73-44E3-B360-0A91A1B08A4B}" type="slidenum">
              <a:rPr lang="en-GB" smtClean="0"/>
              <a:t>‹#›</a:t>
            </a:fld>
            <a:endParaRPr lang="en-GB"/>
          </a:p>
        </p:txBody>
      </p:sp>
    </p:spTree>
    <p:extLst>
      <p:ext uri="{BB962C8B-B14F-4D97-AF65-F5344CB8AC3E}">
        <p14:creationId xmlns:p14="http://schemas.microsoft.com/office/powerpoint/2010/main" val="3195217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35C711-0069-BA5C-8B7F-C22C41469017}"/>
              </a:ext>
            </a:extLst>
          </p:cNvPr>
          <p:cNvSpPr>
            <a:spLocks noGrp="1"/>
          </p:cNvSpPr>
          <p:nvPr>
            <p:ph type="dt" sz="half" idx="10"/>
          </p:nvPr>
        </p:nvSpPr>
        <p:spPr/>
        <p:txBody>
          <a:bodyPr/>
          <a:lstStyle/>
          <a:p>
            <a:fld id="{6D7C4B8F-6765-4029-91E8-EF1BEE71A65C}" type="datetimeFigureOut">
              <a:rPr lang="en-GB" smtClean="0"/>
              <a:t>15/04/2024</a:t>
            </a:fld>
            <a:endParaRPr lang="en-GB"/>
          </a:p>
        </p:txBody>
      </p:sp>
      <p:sp>
        <p:nvSpPr>
          <p:cNvPr id="3" name="Footer Placeholder 2">
            <a:extLst>
              <a:ext uri="{FF2B5EF4-FFF2-40B4-BE49-F238E27FC236}">
                <a16:creationId xmlns:a16="http://schemas.microsoft.com/office/drawing/2014/main" id="{9DE21239-9A01-76EB-0BDF-42AF38092D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EF319D-6A0D-FDB8-4790-A231B4E7203E}"/>
              </a:ext>
            </a:extLst>
          </p:cNvPr>
          <p:cNvSpPr>
            <a:spLocks noGrp="1"/>
          </p:cNvSpPr>
          <p:nvPr>
            <p:ph type="sldNum" sz="quarter" idx="12"/>
          </p:nvPr>
        </p:nvSpPr>
        <p:spPr/>
        <p:txBody>
          <a:bodyPr/>
          <a:lstStyle/>
          <a:p>
            <a:fld id="{434EA23A-CC73-44E3-B360-0A91A1B08A4B}" type="slidenum">
              <a:rPr lang="en-GB" smtClean="0"/>
              <a:t>‹#›</a:t>
            </a:fld>
            <a:endParaRPr lang="en-GB"/>
          </a:p>
        </p:txBody>
      </p:sp>
    </p:spTree>
    <p:extLst>
      <p:ext uri="{BB962C8B-B14F-4D97-AF65-F5344CB8AC3E}">
        <p14:creationId xmlns:p14="http://schemas.microsoft.com/office/powerpoint/2010/main" val="3248129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8F5D6-CCA3-21FB-7EB8-761CA402B2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439F3B-72FC-2C22-DC6B-3AA1551869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9B824A8-183F-03D6-D2B9-AAB8D1C359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2F2F1B-0A39-D43E-36FB-BBD12B569ED5}"/>
              </a:ext>
            </a:extLst>
          </p:cNvPr>
          <p:cNvSpPr>
            <a:spLocks noGrp="1"/>
          </p:cNvSpPr>
          <p:nvPr>
            <p:ph type="dt" sz="half" idx="10"/>
          </p:nvPr>
        </p:nvSpPr>
        <p:spPr/>
        <p:txBody>
          <a:bodyPr/>
          <a:lstStyle/>
          <a:p>
            <a:fld id="{6D7C4B8F-6765-4029-91E8-EF1BEE71A65C}" type="datetimeFigureOut">
              <a:rPr lang="en-GB" smtClean="0"/>
              <a:t>15/04/2024</a:t>
            </a:fld>
            <a:endParaRPr lang="en-GB"/>
          </a:p>
        </p:txBody>
      </p:sp>
      <p:sp>
        <p:nvSpPr>
          <p:cNvPr id="6" name="Footer Placeholder 5">
            <a:extLst>
              <a:ext uri="{FF2B5EF4-FFF2-40B4-BE49-F238E27FC236}">
                <a16:creationId xmlns:a16="http://schemas.microsoft.com/office/drawing/2014/main" id="{CABE8361-9F96-32EC-215A-5C8659D8AF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BB6AED-F186-0817-2826-6A689D340DD1}"/>
              </a:ext>
            </a:extLst>
          </p:cNvPr>
          <p:cNvSpPr>
            <a:spLocks noGrp="1"/>
          </p:cNvSpPr>
          <p:nvPr>
            <p:ph type="sldNum" sz="quarter" idx="12"/>
          </p:nvPr>
        </p:nvSpPr>
        <p:spPr/>
        <p:txBody>
          <a:bodyPr/>
          <a:lstStyle/>
          <a:p>
            <a:fld id="{434EA23A-CC73-44E3-B360-0A91A1B08A4B}" type="slidenum">
              <a:rPr lang="en-GB" smtClean="0"/>
              <a:t>‹#›</a:t>
            </a:fld>
            <a:endParaRPr lang="en-GB"/>
          </a:p>
        </p:txBody>
      </p:sp>
    </p:spTree>
    <p:extLst>
      <p:ext uri="{BB962C8B-B14F-4D97-AF65-F5344CB8AC3E}">
        <p14:creationId xmlns:p14="http://schemas.microsoft.com/office/powerpoint/2010/main" val="1352398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5CE8D-F660-050A-153F-9BF650A0B5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ABEB3E-57FF-4A76-D3D1-520A42C57F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74E34F4-1A01-7768-B439-6FD5C4D178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6817A-1779-9473-5589-28BA938E61D3}"/>
              </a:ext>
            </a:extLst>
          </p:cNvPr>
          <p:cNvSpPr>
            <a:spLocks noGrp="1"/>
          </p:cNvSpPr>
          <p:nvPr>
            <p:ph type="dt" sz="half" idx="10"/>
          </p:nvPr>
        </p:nvSpPr>
        <p:spPr/>
        <p:txBody>
          <a:bodyPr/>
          <a:lstStyle/>
          <a:p>
            <a:fld id="{6D7C4B8F-6765-4029-91E8-EF1BEE71A65C}" type="datetimeFigureOut">
              <a:rPr lang="en-GB" smtClean="0"/>
              <a:t>15/04/2024</a:t>
            </a:fld>
            <a:endParaRPr lang="en-GB"/>
          </a:p>
        </p:txBody>
      </p:sp>
      <p:sp>
        <p:nvSpPr>
          <p:cNvPr id="6" name="Footer Placeholder 5">
            <a:extLst>
              <a:ext uri="{FF2B5EF4-FFF2-40B4-BE49-F238E27FC236}">
                <a16:creationId xmlns:a16="http://schemas.microsoft.com/office/drawing/2014/main" id="{7D9E5B45-95D8-2021-207A-F972A96BB2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416023-3CBB-1F4B-AE99-0CA35530F037}"/>
              </a:ext>
            </a:extLst>
          </p:cNvPr>
          <p:cNvSpPr>
            <a:spLocks noGrp="1"/>
          </p:cNvSpPr>
          <p:nvPr>
            <p:ph type="sldNum" sz="quarter" idx="12"/>
          </p:nvPr>
        </p:nvSpPr>
        <p:spPr/>
        <p:txBody>
          <a:bodyPr/>
          <a:lstStyle/>
          <a:p>
            <a:fld id="{434EA23A-CC73-44E3-B360-0A91A1B08A4B}" type="slidenum">
              <a:rPr lang="en-GB" smtClean="0"/>
              <a:t>‹#›</a:t>
            </a:fld>
            <a:endParaRPr lang="en-GB"/>
          </a:p>
        </p:txBody>
      </p:sp>
    </p:spTree>
    <p:extLst>
      <p:ext uri="{BB962C8B-B14F-4D97-AF65-F5344CB8AC3E}">
        <p14:creationId xmlns:p14="http://schemas.microsoft.com/office/powerpoint/2010/main" val="3226127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98820-9BD1-E0AB-F8F7-920696F1AF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EB6FC8-580A-FF50-01F2-76354F35DC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294759-6F6D-4581-18EA-912E5821AE8F}"/>
              </a:ext>
            </a:extLst>
          </p:cNvPr>
          <p:cNvSpPr>
            <a:spLocks noGrp="1"/>
          </p:cNvSpPr>
          <p:nvPr>
            <p:ph type="dt" sz="half" idx="10"/>
          </p:nvPr>
        </p:nvSpPr>
        <p:spPr/>
        <p:txBody>
          <a:bodyPr/>
          <a:lstStyle/>
          <a:p>
            <a:fld id="{6D7C4B8F-6765-4029-91E8-EF1BEE71A65C}" type="datetimeFigureOut">
              <a:rPr lang="en-GB" smtClean="0"/>
              <a:t>15/04/2024</a:t>
            </a:fld>
            <a:endParaRPr lang="en-GB"/>
          </a:p>
        </p:txBody>
      </p:sp>
      <p:sp>
        <p:nvSpPr>
          <p:cNvPr id="5" name="Footer Placeholder 4">
            <a:extLst>
              <a:ext uri="{FF2B5EF4-FFF2-40B4-BE49-F238E27FC236}">
                <a16:creationId xmlns:a16="http://schemas.microsoft.com/office/drawing/2014/main" id="{6D86F4DD-4619-F1FF-5F19-A260A2CAED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F60C76-8409-8D45-9A2C-1173691F7282}"/>
              </a:ext>
            </a:extLst>
          </p:cNvPr>
          <p:cNvSpPr>
            <a:spLocks noGrp="1"/>
          </p:cNvSpPr>
          <p:nvPr>
            <p:ph type="sldNum" sz="quarter" idx="12"/>
          </p:nvPr>
        </p:nvSpPr>
        <p:spPr/>
        <p:txBody>
          <a:bodyPr/>
          <a:lstStyle/>
          <a:p>
            <a:fld id="{434EA23A-CC73-44E3-B360-0A91A1B08A4B}" type="slidenum">
              <a:rPr lang="en-GB" smtClean="0"/>
              <a:t>‹#›</a:t>
            </a:fld>
            <a:endParaRPr lang="en-GB"/>
          </a:p>
        </p:txBody>
      </p:sp>
    </p:spTree>
    <p:extLst>
      <p:ext uri="{BB962C8B-B14F-4D97-AF65-F5344CB8AC3E}">
        <p14:creationId xmlns:p14="http://schemas.microsoft.com/office/powerpoint/2010/main" val="721663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3C52DA-3722-9B74-5207-25FB6ECA31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5C5A42-FED4-F660-35F1-68FD7B3CFD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797C7E-6851-BB42-8AB6-8A2A7B5A270B}"/>
              </a:ext>
            </a:extLst>
          </p:cNvPr>
          <p:cNvSpPr>
            <a:spLocks noGrp="1"/>
          </p:cNvSpPr>
          <p:nvPr>
            <p:ph type="dt" sz="half" idx="10"/>
          </p:nvPr>
        </p:nvSpPr>
        <p:spPr/>
        <p:txBody>
          <a:bodyPr/>
          <a:lstStyle/>
          <a:p>
            <a:fld id="{6D7C4B8F-6765-4029-91E8-EF1BEE71A65C}" type="datetimeFigureOut">
              <a:rPr lang="en-GB" smtClean="0"/>
              <a:t>15/04/2024</a:t>
            </a:fld>
            <a:endParaRPr lang="en-GB"/>
          </a:p>
        </p:txBody>
      </p:sp>
      <p:sp>
        <p:nvSpPr>
          <p:cNvPr id="5" name="Footer Placeholder 4">
            <a:extLst>
              <a:ext uri="{FF2B5EF4-FFF2-40B4-BE49-F238E27FC236}">
                <a16:creationId xmlns:a16="http://schemas.microsoft.com/office/drawing/2014/main" id="{02994B1A-AB90-8EE7-5E24-2E0DB23DB2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86D7E2-8B38-5B7D-9F5E-61468CEA74E9}"/>
              </a:ext>
            </a:extLst>
          </p:cNvPr>
          <p:cNvSpPr>
            <a:spLocks noGrp="1"/>
          </p:cNvSpPr>
          <p:nvPr>
            <p:ph type="sldNum" sz="quarter" idx="12"/>
          </p:nvPr>
        </p:nvSpPr>
        <p:spPr/>
        <p:txBody>
          <a:bodyPr/>
          <a:lstStyle/>
          <a:p>
            <a:fld id="{434EA23A-CC73-44E3-B360-0A91A1B08A4B}" type="slidenum">
              <a:rPr lang="en-GB" smtClean="0"/>
              <a:t>‹#›</a:t>
            </a:fld>
            <a:endParaRPr lang="en-GB"/>
          </a:p>
        </p:txBody>
      </p:sp>
    </p:spTree>
    <p:extLst>
      <p:ext uri="{BB962C8B-B14F-4D97-AF65-F5344CB8AC3E}">
        <p14:creationId xmlns:p14="http://schemas.microsoft.com/office/powerpoint/2010/main" val="2647070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9FB893-A81B-E3B8-6C7A-EC4ECD9989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518D9E-3B1B-E9E1-2282-BFE9654A2B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B0627B-7627-4FF4-6577-001E70A736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7C4B8F-6765-4029-91E8-EF1BEE71A65C}" type="datetimeFigureOut">
              <a:rPr lang="en-GB" smtClean="0"/>
              <a:t>15/04/2024</a:t>
            </a:fld>
            <a:endParaRPr lang="en-GB"/>
          </a:p>
        </p:txBody>
      </p:sp>
      <p:sp>
        <p:nvSpPr>
          <p:cNvPr id="5" name="Footer Placeholder 4">
            <a:extLst>
              <a:ext uri="{FF2B5EF4-FFF2-40B4-BE49-F238E27FC236}">
                <a16:creationId xmlns:a16="http://schemas.microsoft.com/office/drawing/2014/main" id="{5D8640C6-7EFC-5FA6-E983-42B3C53F0E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77A476-9AFC-A7A2-7F2B-E901205D65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4EA23A-CC73-44E3-B360-0A91A1B08A4B}" type="slidenum">
              <a:rPr lang="en-GB" smtClean="0"/>
              <a:t>‹#›</a:t>
            </a:fld>
            <a:endParaRPr lang="en-GB"/>
          </a:p>
        </p:txBody>
      </p:sp>
    </p:spTree>
    <p:extLst>
      <p:ext uri="{BB962C8B-B14F-4D97-AF65-F5344CB8AC3E}">
        <p14:creationId xmlns:p14="http://schemas.microsoft.com/office/powerpoint/2010/main" val="3526019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7C3FD-CCE2-9376-9956-453AAF17CC67}"/>
              </a:ext>
            </a:extLst>
          </p:cNvPr>
          <p:cNvSpPr>
            <a:spLocks noGrp="1"/>
          </p:cNvSpPr>
          <p:nvPr>
            <p:ph type="ctrTitle"/>
          </p:nvPr>
        </p:nvSpPr>
        <p:spPr/>
        <p:txBody>
          <a:bodyPr/>
          <a:lstStyle/>
          <a:p>
            <a:r>
              <a:rPr lang="en-GB" dirty="0"/>
              <a:t>Contemporary Challenges:</a:t>
            </a:r>
            <a:br>
              <a:rPr lang="en-GB" dirty="0"/>
            </a:br>
            <a:endParaRPr lang="en-GB" dirty="0"/>
          </a:p>
        </p:txBody>
      </p:sp>
      <p:sp>
        <p:nvSpPr>
          <p:cNvPr id="3" name="Subtitle 2">
            <a:extLst>
              <a:ext uri="{FF2B5EF4-FFF2-40B4-BE49-F238E27FC236}">
                <a16:creationId xmlns:a16="http://schemas.microsoft.com/office/drawing/2014/main" id="{88329173-F319-136E-CDDF-C8FE332A091E}"/>
              </a:ext>
            </a:extLst>
          </p:cNvPr>
          <p:cNvSpPr>
            <a:spLocks noGrp="1"/>
          </p:cNvSpPr>
          <p:nvPr>
            <p:ph type="subTitle" idx="1"/>
          </p:nvPr>
        </p:nvSpPr>
        <p:spPr/>
        <p:txBody>
          <a:bodyPr/>
          <a:lstStyle/>
          <a:p>
            <a:r>
              <a:rPr lang="en-GB" dirty="0"/>
              <a:t>Assessment review and Component 2 Workshop</a:t>
            </a:r>
          </a:p>
          <a:p>
            <a:endParaRPr lang="en-GB" dirty="0"/>
          </a:p>
          <a:p>
            <a:r>
              <a:rPr lang="en-GB" dirty="0"/>
              <a:t>15</a:t>
            </a:r>
            <a:r>
              <a:rPr lang="en-GB" baseline="30000" dirty="0"/>
              <a:t>th</a:t>
            </a:r>
            <a:r>
              <a:rPr lang="en-GB" dirty="0"/>
              <a:t> April 2024</a:t>
            </a:r>
          </a:p>
        </p:txBody>
      </p:sp>
    </p:spTree>
    <p:extLst>
      <p:ext uri="{BB962C8B-B14F-4D97-AF65-F5344CB8AC3E}">
        <p14:creationId xmlns:p14="http://schemas.microsoft.com/office/powerpoint/2010/main" val="2303808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051B3-A080-271B-E7AE-33C9A95A3ADD}"/>
              </a:ext>
            </a:extLst>
          </p:cNvPr>
          <p:cNvSpPr>
            <a:spLocks noGrp="1"/>
          </p:cNvSpPr>
          <p:nvPr>
            <p:ph type="title"/>
          </p:nvPr>
        </p:nvSpPr>
        <p:spPr/>
        <p:txBody>
          <a:bodyPr/>
          <a:lstStyle/>
          <a:p>
            <a:r>
              <a:rPr lang="en-GB" dirty="0"/>
              <a:t>Component 1: Blogs</a:t>
            </a:r>
          </a:p>
        </p:txBody>
      </p:sp>
      <p:sp>
        <p:nvSpPr>
          <p:cNvPr id="3" name="Content Placeholder 2">
            <a:extLst>
              <a:ext uri="{FF2B5EF4-FFF2-40B4-BE49-F238E27FC236}">
                <a16:creationId xmlns:a16="http://schemas.microsoft.com/office/drawing/2014/main" id="{971BCC1C-CC92-E987-F597-1DA8D9719AF0}"/>
              </a:ext>
            </a:extLst>
          </p:cNvPr>
          <p:cNvSpPr>
            <a:spLocks noGrp="1"/>
          </p:cNvSpPr>
          <p:nvPr>
            <p:ph idx="1"/>
          </p:nvPr>
        </p:nvSpPr>
        <p:spPr/>
        <p:txBody>
          <a:bodyPr/>
          <a:lstStyle/>
          <a:p>
            <a:r>
              <a:rPr lang="en-GB" dirty="0"/>
              <a:t>How is your blog work developing?</a:t>
            </a:r>
          </a:p>
          <a:p>
            <a:endParaRPr lang="en-GB" dirty="0"/>
          </a:p>
          <a:p>
            <a:r>
              <a:rPr lang="en-GB" dirty="0"/>
              <a:t>What opportunities does creating a blog offer?</a:t>
            </a:r>
          </a:p>
          <a:p>
            <a:endParaRPr lang="en-GB" dirty="0"/>
          </a:p>
          <a:p>
            <a:r>
              <a:rPr lang="en-GB" dirty="0"/>
              <a:t>Are there any sticking points?</a:t>
            </a:r>
          </a:p>
          <a:p>
            <a:endParaRPr lang="en-GB" dirty="0"/>
          </a:p>
        </p:txBody>
      </p:sp>
    </p:spTree>
    <p:extLst>
      <p:ext uri="{BB962C8B-B14F-4D97-AF65-F5344CB8AC3E}">
        <p14:creationId xmlns:p14="http://schemas.microsoft.com/office/powerpoint/2010/main" val="2270482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EEF66-26BD-6E5A-18A3-54D5D6AE80AE}"/>
              </a:ext>
            </a:extLst>
          </p:cNvPr>
          <p:cNvSpPr>
            <a:spLocks noGrp="1"/>
          </p:cNvSpPr>
          <p:nvPr>
            <p:ph type="title"/>
          </p:nvPr>
        </p:nvSpPr>
        <p:spPr/>
        <p:txBody>
          <a:bodyPr/>
          <a:lstStyle/>
          <a:p>
            <a:r>
              <a:rPr lang="en-GB" dirty="0"/>
              <a:t>Blog topics:</a:t>
            </a:r>
          </a:p>
        </p:txBody>
      </p:sp>
      <p:sp>
        <p:nvSpPr>
          <p:cNvPr id="3" name="Content Placeholder 2">
            <a:extLst>
              <a:ext uri="{FF2B5EF4-FFF2-40B4-BE49-F238E27FC236}">
                <a16:creationId xmlns:a16="http://schemas.microsoft.com/office/drawing/2014/main" id="{BCB5502A-ACC2-EC72-EB4C-94FE7D55236A}"/>
              </a:ext>
            </a:extLst>
          </p:cNvPr>
          <p:cNvSpPr>
            <a:spLocks noGrp="1"/>
          </p:cNvSpPr>
          <p:nvPr>
            <p:ph idx="1"/>
          </p:nvPr>
        </p:nvSpPr>
        <p:spPr>
          <a:xfrm>
            <a:off x="127000" y="1831975"/>
            <a:ext cx="10515600" cy="4351338"/>
          </a:xfrm>
        </p:spPr>
        <p:txBody>
          <a:bodyPr/>
          <a:lstStyle/>
          <a:p>
            <a:pPr marL="685800" indent="0" algn="just">
              <a:lnSpc>
                <a:spcPct val="115000"/>
              </a:lnSpc>
              <a:buNone/>
            </a:pP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pPr marL="685800" indent="0" algn="just">
              <a:lnSpc>
                <a:spcPct val="115000"/>
              </a:lnSpc>
              <a:buNone/>
            </a:pPr>
            <a:r>
              <a:rPr lang="en-GB" sz="2400" b="1" dirty="0">
                <a:effectLst/>
                <a:latin typeface="Arial" panose="020B0604020202020204" pitchFamily="34" charset="0"/>
                <a:ea typeface="Times New Roman" panose="02020603050405020304" pitchFamily="18" charset="0"/>
                <a:cs typeface="Arial" panose="020B0604020202020204" pitchFamily="34" charset="0"/>
              </a:rPr>
              <a:t>Post 1:</a:t>
            </a:r>
            <a:r>
              <a:rPr lang="en-GB" sz="2400" dirty="0">
                <a:effectLst/>
                <a:latin typeface="Arial" panose="020B0604020202020204" pitchFamily="34" charset="0"/>
                <a:ea typeface="Times New Roman" panose="02020603050405020304" pitchFamily="18" charset="0"/>
                <a:cs typeface="Arial" panose="020B0604020202020204" pitchFamily="34" charset="0"/>
              </a:rPr>
              <a:t> Based on your learning from Unit 1, what do you consider to be the biggest threat to humankind and why?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685800" indent="0" algn="just">
              <a:lnSpc>
                <a:spcPct val="115000"/>
              </a:lnSpc>
              <a:buNone/>
            </a:pPr>
            <a:r>
              <a:rPr lang="en-GB" sz="2400" b="1" dirty="0">
                <a:effectLst/>
                <a:latin typeface="Arial" panose="020B0604020202020204" pitchFamily="34" charset="0"/>
                <a:ea typeface="Times New Roman" panose="02020603050405020304" pitchFamily="18" charset="0"/>
                <a:cs typeface="Arial" panose="020B0604020202020204" pitchFamily="34" charset="0"/>
              </a:rPr>
              <a:t>Post 2:</a:t>
            </a:r>
            <a:r>
              <a:rPr lang="en-GB" sz="2400" dirty="0">
                <a:effectLst/>
                <a:latin typeface="Arial" panose="020B0604020202020204" pitchFamily="34" charset="0"/>
                <a:ea typeface="Times New Roman" panose="02020603050405020304" pitchFamily="18" charset="0"/>
                <a:cs typeface="Arial" panose="020B0604020202020204" pitchFamily="34" charset="0"/>
              </a:rPr>
              <a:t> Based on your learning from Unit 2, evaluate the skills you will need to be successful in your chosen field. Identify those you think are the most significant and justify your selection.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685800" indent="0" algn="just">
              <a:lnSpc>
                <a:spcPct val="115000"/>
              </a:lnSpc>
              <a:buNone/>
            </a:pPr>
            <a:r>
              <a:rPr lang="en-GB" sz="2400" b="1" dirty="0">
                <a:effectLst/>
                <a:latin typeface="Arial" panose="020B0604020202020204" pitchFamily="34" charset="0"/>
                <a:ea typeface="Times New Roman" panose="02020603050405020304" pitchFamily="18" charset="0"/>
                <a:cs typeface="Arial" panose="020B0604020202020204" pitchFamily="34" charset="0"/>
              </a:rPr>
              <a:t>Post 3</a:t>
            </a:r>
            <a:r>
              <a:rPr lang="en-GB" sz="2400" dirty="0">
                <a:effectLst/>
                <a:latin typeface="Arial" panose="020B0604020202020204" pitchFamily="34" charset="0"/>
                <a:ea typeface="Times New Roman" panose="02020603050405020304" pitchFamily="18" charset="0"/>
                <a:cs typeface="Arial" panose="020B0604020202020204" pitchFamily="34" charset="0"/>
              </a:rPr>
              <a:t>: Based on your learning from Unit 3, discuss the merits or shortcomings of design thinking to your chosen areas of study.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91423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73FF4-1C99-2072-0219-CA377C7DA178}"/>
              </a:ext>
            </a:extLst>
          </p:cNvPr>
          <p:cNvSpPr>
            <a:spLocks noGrp="1"/>
          </p:cNvSpPr>
          <p:nvPr>
            <p:ph type="title"/>
          </p:nvPr>
        </p:nvSpPr>
        <p:spPr/>
        <p:txBody>
          <a:bodyPr/>
          <a:lstStyle/>
          <a:p>
            <a:r>
              <a:rPr lang="en-GB" dirty="0"/>
              <a:t>Component 2 question:</a:t>
            </a:r>
          </a:p>
        </p:txBody>
      </p:sp>
      <p:sp>
        <p:nvSpPr>
          <p:cNvPr id="3" name="Content Placeholder 2">
            <a:extLst>
              <a:ext uri="{FF2B5EF4-FFF2-40B4-BE49-F238E27FC236}">
                <a16:creationId xmlns:a16="http://schemas.microsoft.com/office/drawing/2014/main" id="{322C5951-F7B7-CAFC-6E18-0787CFBDE4C5}"/>
              </a:ext>
            </a:extLst>
          </p:cNvPr>
          <p:cNvSpPr>
            <a:spLocks noGrp="1"/>
          </p:cNvSpPr>
          <p:nvPr>
            <p:ph idx="1"/>
          </p:nvPr>
        </p:nvSpPr>
        <p:spPr/>
        <p:txBody>
          <a:bodyPr>
            <a:normAutofit/>
          </a:bodyPr>
          <a:lstStyle/>
          <a:p>
            <a:endParaRPr lang="en-GB" sz="3200" b="1" dirty="0">
              <a:effectLst/>
              <a:latin typeface="Arial" panose="020B0604020202020204" pitchFamily="34" charset="0"/>
              <a:ea typeface="Times New Roman" panose="02020603050405020304" pitchFamily="18" charset="0"/>
              <a:cs typeface="Arial" panose="020B0604020202020204" pitchFamily="34" charset="0"/>
            </a:endParaRPr>
          </a:p>
          <a:p>
            <a:r>
              <a:rPr lang="en-GB" sz="3200" b="1" dirty="0">
                <a:effectLst/>
                <a:latin typeface="Arial" panose="020B0604020202020204" pitchFamily="34" charset="0"/>
                <a:ea typeface="Times New Roman" panose="02020603050405020304" pitchFamily="18" charset="0"/>
                <a:cs typeface="Arial" panose="020B0604020202020204" pitchFamily="34" charset="0"/>
              </a:rPr>
              <a:t>Is working for the ‘exposure’ a satisfactory situation for an up-and-coming creative artist?</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3200" dirty="0"/>
          </a:p>
        </p:txBody>
      </p:sp>
    </p:spTree>
    <p:extLst>
      <p:ext uri="{BB962C8B-B14F-4D97-AF65-F5344CB8AC3E}">
        <p14:creationId xmlns:p14="http://schemas.microsoft.com/office/powerpoint/2010/main" val="2463899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3E096-94F4-A141-8744-CDB5CCE5A74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Unit 3: Design thinking</a:t>
            </a:r>
          </a:p>
        </p:txBody>
      </p:sp>
      <p:pic>
        <p:nvPicPr>
          <p:cNvPr id="2052" name="Picture 4">
            <a:extLst>
              <a:ext uri="{FF2B5EF4-FFF2-40B4-BE49-F238E27FC236}">
                <a16:creationId xmlns:a16="http://schemas.microsoft.com/office/drawing/2014/main" id="{275119E7-3252-084E-BF87-C63D25DE39E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904733" y="643466"/>
            <a:ext cx="6525865"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0455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E14D4-FD0C-2EF7-E503-98C8E9D025CE}"/>
              </a:ext>
            </a:extLst>
          </p:cNvPr>
          <p:cNvSpPr>
            <a:spLocks noGrp="1"/>
          </p:cNvSpPr>
          <p:nvPr>
            <p:ph type="title"/>
          </p:nvPr>
        </p:nvSpPr>
        <p:spPr/>
        <p:txBody>
          <a:bodyPr/>
          <a:lstStyle/>
          <a:p>
            <a:endParaRPr lang="en-GB" dirty="0"/>
          </a:p>
        </p:txBody>
      </p:sp>
      <p:graphicFrame>
        <p:nvGraphicFramePr>
          <p:cNvPr id="4" name="Content Placeholder 3">
            <a:extLst>
              <a:ext uri="{FF2B5EF4-FFF2-40B4-BE49-F238E27FC236}">
                <a16:creationId xmlns:a16="http://schemas.microsoft.com/office/drawing/2014/main" id="{3AF04792-6ED9-DDC2-641A-CD69A3465CF3}"/>
              </a:ext>
            </a:extLst>
          </p:cNvPr>
          <p:cNvGraphicFramePr>
            <a:graphicFrameLocks noGrp="1"/>
          </p:cNvGraphicFramePr>
          <p:nvPr>
            <p:ph idx="1"/>
            <p:extLst>
              <p:ext uri="{D42A27DB-BD31-4B8C-83A1-F6EECF244321}">
                <p14:modId xmlns:p14="http://schemas.microsoft.com/office/powerpoint/2010/main" val="281704027"/>
              </p:ext>
            </p:extLst>
          </p:nvPr>
        </p:nvGraphicFramePr>
        <p:xfrm>
          <a:off x="838200" y="24485"/>
          <a:ext cx="10608162" cy="6809030"/>
        </p:xfrm>
        <a:graphic>
          <a:graphicData uri="http://schemas.openxmlformats.org/drawingml/2006/table">
            <a:tbl>
              <a:tblPr firstRow="1" firstCol="1" bandRow="1">
                <a:tableStyleId>{5C22544A-7EE6-4342-B048-85BDC9FD1C3A}</a:tableStyleId>
              </a:tblPr>
              <a:tblGrid>
                <a:gridCol w="1279797">
                  <a:extLst>
                    <a:ext uri="{9D8B030D-6E8A-4147-A177-3AD203B41FA5}">
                      <a16:colId xmlns:a16="http://schemas.microsoft.com/office/drawing/2014/main" val="1479945837"/>
                    </a:ext>
                  </a:extLst>
                </a:gridCol>
                <a:gridCol w="1279797">
                  <a:extLst>
                    <a:ext uri="{9D8B030D-6E8A-4147-A177-3AD203B41FA5}">
                      <a16:colId xmlns:a16="http://schemas.microsoft.com/office/drawing/2014/main" val="2022982302"/>
                    </a:ext>
                  </a:extLst>
                </a:gridCol>
                <a:gridCol w="1279797">
                  <a:extLst>
                    <a:ext uri="{9D8B030D-6E8A-4147-A177-3AD203B41FA5}">
                      <a16:colId xmlns:a16="http://schemas.microsoft.com/office/drawing/2014/main" val="2266223359"/>
                    </a:ext>
                  </a:extLst>
                </a:gridCol>
                <a:gridCol w="1279797">
                  <a:extLst>
                    <a:ext uri="{9D8B030D-6E8A-4147-A177-3AD203B41FA5}">
                      <a16:colId xmlns:a16="http://schemas.microsoft.com/office/drawing/2014/main" val="1930755188"/>
                    </a:ext>
                  </a:extLst>
                </a:gridCol>
                <a:gridCol w="1279797">
                  <a:extLst>
                    <a:ext uri="{9D8B030D-6E8A-4147-A177-3AD203B41FA5}">
                      <a16:colId xmlns:a16="http://schemas.microsoft.com/office/drawing/2014/main" val="2887212682"/>
                    </a:ext>
                  </a:extLst>
                </a:gridCol>
                <a:gridCol w="1279797">
                  <a:extLst>
                    <a:ext uri="{9D8B030D-6E8A-4147-A177-3AD203B41FA5}">
                      <a16:colId xmlns:a16="http://schemas.microsoft.com/office/drawing/2014/main" val="1947782747"/>
                    </a:ext>
                  </a:extLst>
                </a:gridCol>
                <a:gridCol w="2929380">
                  <a:extLst>
                    <a:ext uri="{9D8B030D-6E8A-4147-A177-3AD203B41FA5}">
                      <a16:colId xmlns:a16="http://schemas.microsoft.com/office/drawing/2014/main" val="3783952106"/>
                    </a:ext>
                  </a:extLst>
                </a:gridCol>
              </a:tblGrid>
              <a:tr h="292240">
                <a:tc>
                  <a:txBody>
                    <a:bodyPr/>
                    <a:lstStyle/>
                    <a:p>
                      <a:pPr>
                        <a:lnSpc>
                          <a:spcPct val="107000"/>
                        </a:lnSpc>
                        <a:spcAft>
                          <a:spcPts val="800"/>
                        </a:spcAft>
                      </a:pPr>
                      <a:r>
                        <a:rPr lang="en-GB" sz="2000" kern="100" dirty="0">
                          <a:effectLst/>
                        </a:rPr>
                        <a:t> </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A1</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A2</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A3</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A4</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A5</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A6</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13068811"/>
                  </a:ext>
                </a:extLst>
              </a:tr>
              <a:tr h="999140">
                <a:tc>
                  <a:txBody>
                    <a:bodyPr/>
                    <a:lstStyle/>
                    <a:p>
                      <a:pPr>
                        <a:lnSpc>
                          <a:spcPct val="107000"/>
                        </a:lnSpc>
                        <a:spcAft>
                          <a:spcPts val="800"/>
                        </a:spcAft>
                      </a:pPr>
                      <a:r>
                        <a:rPr lang="en-GB" sz="2000" kern="100">
                          <a:effectLst/>
                        </a:rPr>
                        <a:t>In Person 1</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Livia</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Morven</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Thomas</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Nicole J-G</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11482594"/>
                  </a:ext>
                </a:extLst>
              </a:tr>
              <a:tr h="1094410">
                <a:tc>
                  <a:txBody>
                    <a:bodyPr/>
                    <a:lstStyle/>
                    <a:p>
                      <a:pPr>
                        <a:lnSpc>
                          <a:spcPct val="107000"/>
                        </a:lnSpc>
                        <a:spcAft>
                          <a:spcPts val="800"/>
                        </a:spcAft>
                      </a:pPr>
                      <a:r>
                        <a:rPr lang="en-GB" sz="2000" kern="100">
                          <a:effectLst/>
                        </a:rPr>
                        <a:t>In Person 2</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Chris</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Liam </a:t>
                      </a:r>
                    </a:p>
                    <a:p>
                      <a:pPr>
                        <a:lnSpc>
                          <a:spcPct val="107000"/>
                        </a:lnSpc>
                        <a:spcAft>
                          <a:spcPts val="800"/>
                        </a:spcAft>
                      </a:pPr>
                      <a:r>
                        <a:rPr lang="en-GB" sz="2000" kern="100">
                          <a:effectLst/>
                        </a:rPr>
                        <a:t> </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Nicole</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Imogen</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Ashling</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525774807"/>
                  </a:ext>
                </a:extLst>
              </a:tr>
              <a:tr h="693325">
                <a:tc>
                  <a:txBody>
                    <a:bodyPr/>
                    <a:lstStyle/>
                    <a:p>
                      <a:pPr>
                        <a:lnSpc>
                          <a:spcPct val="107000"/>
                        </a:lnSpc>
                        <a:spcAft>
                          <a:spcPts val="800"/>
                        </a:spcAft>
                      </a:pPr>
                      <a:r>
                        <a:rPr lang="en-GB" sz="2000" kern="100">
                          <a:effectLst/>
                        </a:rPr>
                        <a:t>In Person 3</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Gaby</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Deryn</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Nina</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Meg</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Betsy</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259339460"/>
                  </a:ext>
                </a:extLst>
              </a:tr>
              <a:tr h="693325">
                <a:tc>
                  <a:txBody>
                    <a:bodyPr/>
                    <a:lstStyle/>
                    <a:p>
                      <a:pPr>
                        <a:lnSpc>
                          <a:spcPct val="107000"/>
                        </a:lnSpc>
                        <a:spcAft>
                          <a:spcPts val="800"/>
                        </a:spcAft>
                      </a:pPr>
                      <a:r>
                        <a:rPr lang="en-GB" sz="2000" kern="100">
                          <a:effectLst/>
                        </a:rPr>
                        <a:t>Online 1</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Milli</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Maria</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Gruff</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Callum</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Elise</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366402810"/>
                  </a:ext>
                </a:extLst>
              </a:tr>
              <a:tr h="693325">
                <a:tc>
                  <a:txBody>
                    <a:bodyPr/>
                    <a:lstStyle/>
                    <a:p>
                      <a:pPr>
                        <a:lnSpc>
                          <a:spcPct val="107000"/>
                        </a:lnSpc>
                        <a:spcAft>
                          <a:spcPts val="800"/>
                        </a:spcAft>
                      </a:pPr>
                      <a:r>
                        <a:rPr lang="en-GB" sz="2000" kern="100">
                          <a:effectLst/>
                        </a:rPr>
                        <a:t>Online 2</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Rob</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Rhiannon</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Frankie</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Edd</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Ashley K</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22132826"/>
                  </a:ext>
                </a:extLst>
              </a:tr>
              <a:tr h="292240">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1713299"/>
                  </a:ext>
                </a:extLst>
              </a:tr>
              <a:tr h="1734872">
                <a:tc>
                  <a:txBody>
                    <a:bodyPr/>
                    <a:lstStyle/>
                    <a:p>
                      <a:pPr>
                        <a:lnSpc>
                          <a:spcPct val="107000"/>
                        </a:lnSpc>
                        <a:spcAft>
                          <a:spcPts val="800"/>
                        </a:spcAft>
                      </a:pPr>
                      <a:r>
                        <a:rPr lang="en-GB" sz="2000" kern="100">
                          <a:effectLst/>
                        </a:rPr>
                        <a:t>Grwp cyflwyno yn y Gymraeg</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Deryn</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Gruff</a:t>
                      </a:r>
                    </a:p>
                    <a:p>
                      <a:pPr>
                        <a:lnSpc>
                          <a:spcPct val="107000"/>
                        </a:lnSpc>
                        <a:spcAft>
                          <a:spcPts val="800"/>
                        </a:spcAft>
                      </a:pPr>
                      <a:r>
                        <a:rPr lang="en-GB" sz="2000" kern="100">
                          <a:effectLst/>
                        </a:rPr>
                        <a:t> </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Edd</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000" kern="100">
                          <a:effectLst/>
                        </a:rPr>
                        <a:t>Elise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gridSpan="2">
                  <a:txBody>
                    <a:bodyPr/>
                    <a:lstStyle/>
                    <a:p>
                      <a:pPr>
                        <a:lnSpc>
                          <a:spcPct val="107000"/>
                        </a:lnSpc>
                        <a:spcAft>
                          <a:spcPts val="800"/>
                        </a:spcAft>
                      </a:pPr>
                      <a:r>
                        <a:rPr lang="en-GB" sz="2000" kern="100" dirty="0" err="1">
                          <a:effectLst/>
                        </a:rPr>
                        <a:t>Petaech</a:t>
                      </a:r>
                      <a:r>
                        <a:rPr lang="en-GB" sz="2000" kern="100" dirty="0">
                          <a:effectLst/>
                        </a:rPr>
                        <a:t> </a:t>
                      </a:r>
                      <a:r>
                        <a:rPr lang="en-GB" sz="2000" kern="100" dirty="0" err="1">
                          <a:effectLst/>
                        </a:rPr>
                        <a:t>eisiau</a:t>
                      </a:r>
                      <a:r>
                        <a:rPr lang="en-GB" sz="2000" kern="100" dirty="0">
                          <a:effectLst/>
                        </a:rPr>
                        <a:t> </a:t>
                      </a:r>
                      <a:r>
                        <a:rPr lang="en-GB" sz="2000" kern="100" dirty="0" err="1">
                          <a:effectLst/>
                        </a:rPr>
                        <a:t>cyflwyno</a:t>
                      </a:r>
                      <a:r>
                        <a:rPr lang="en-GB" sz="2000" kern="100" dirty="0">
                          <a:effectLst/>
                        </a:rPr>
                        <a:t> </a:t>
                      </a:r>
                      <a:r>
                        <a:rPr lang="en-GB" sz="2000" kern="100" dirty="0" err="1">
                          <a:effectLst/>
                        </a:rPr>
                        <a:t>yn</a:t>
                      </a:r>
                      <a:r>
                        <a:rPr lang="en-GB" sz="2000" kern="100" dirty="0">
                          <a:effectLst/>
                        </a:rPr>
                        <a:t> y </a:t>
                      </a:r>
                      <a:r>
                        <a:rPr lang="en-GB" sz="2000" kern="100" dirty="0" err="1">
                          <a:effectLst/>
                        </a:rPr>
                        <a:t>Gymraeg</a:t>
                      </a:r>
                      <a:r>
                        <a:rPr lang="en-GB" sz="2000" kern="100" dirty="0">
                          <a:effectLst/>
                        </a:rPr>
                        <a:t> er </a:t>
                      </a:r>
                      <a:r>
                        <a:rPr lang="en-GB" sz="2000" kern="100" dirty="0" err="1">
                          <a:effectLst/>
                        </a:rPr>
                        <a:t>mwyn</a:t>
                      </a:r>
                      <a:r>
                        <a:rPr lang="en-GB" sz="2000" kern="100" dirty="0">
                          <a:effectLst/>
                        </a:rPr>
                        <a:t> </a:t>
                      </a:r>
                      <a:r>
                        <a:rPr lang="en-GB" sz="2000" kern="100" dirty="0" err="1">
                          <a:effectLst/>
                        </a:rPr>
                        <a:t>cadarnhau</a:t>
                      </a:r>
                      <a:r>
                        <a:rPr lang="en-GB" sz="2000" kern="100" dirty="0">
                          <a:effectLst/>
                        </a:rPr>
                        <a:t> </a:t>
                      </a:r>
                      <a:r>
                        <a:rPr lang="en-GB" sz="2000" kern="100" dirty="0" err="1">
                          <a:effectLst/>
                        </a:rPr>
                        <a:t>nawdd</a:t>
                      </a:r>
                      <a:r>
                        <a:rPr lang="en-GB" sz="2000" kern="100" dirty="0">
                          <a:effectLst/>
                        </a:rPr>
                        <a:t> CCC. Ni </a:t>
                      </a:r>
                      <a:r>
                        <a:rPr lang="en-GB" sz="2000" kern="100" dirty="0" err="1">
                          <a:effectLst/>
                        </a:rPr>
                        <a:t>fyddwch</a:t>
                      </a:r>
                      <a:r>
                        <a:rPr lang="en-GB" sz="2000" kern="100" dirty="0">
                          <a:effectLst/>
                        </a:rPr>
                        <a:t> </a:t>
                      </a:r>
                      <a:r>
                        <a:rPr lang="en-GB" sz="2000" kern="100" dirty="0" err="1">
                          <a:effectLst/>
                        </a:rPr>
                        <a:t>yn</a:t>
                      </a:r>
                      <a:r>
                        <a:rPr lang="en-GB" sz="2000" kern="100" dirty="0">
                          <a:effectLst/>
                        </a:rPr>
                        <a:t> </a:t>
                      </a:r>
                      <a:r>
                        <a:rPr lang="en-GB" sz="2000" kern="100" dirty="0" err="1">
                          <a:effectLst/>
                        </a:rPr>
                        <a:t>gorfod</a:t>
                      </a:r>
                      <a:r>
                        <a:rPr lang="en-GB" sz="2000" kern="100" dirty="0">
                          <a:effectLst/>
                        </a:rPr>
                        <a:t> </a:t>
                      </a:r>
                      <a:r>
                        <a:rPr lang="en-GB" sz="2000" kern="100" dirty="0" err="1">
                          <a:effectLst/>
                        </a:rPr>
                        <a:t>cyflwyno</a:t>
                      </a:r>
                      <a:r>
                        <a:rPr lang="en-GB" sz="2000" kern="100" dirty="0">
                          <a:effectLst/>
                        </a:rPr>
                        <a:t> </a:t>
                      </a:r>
                      <a:r>
                        <a:rPr lang="en-GB" sz="2000" kern="100" dirty="0" err="1">
                          <a:effectLst/>
                        </a:rPr>
                        <a:t>dwywaith</a:t>
                      </a:r>
                      <a:r>
                        <a:rPr lang="en-GB" sz="2000" kern="100" dirty="0">
                          <a:effectLst/>
                        </a:rPr>
                        <a:t>. </a:t>
                      </a:r>
                      <a:r>
                        <a:rPr lang="en-GB" sz="2000" kern="100" dirty="0" err="1">
                          <a:effectLst/>
                        </a:rPr>
                        <a:t>Grwp</a:t>
                      </a:r>
                      <a:r>
                        <a:rPr lang="en-GB" sz="2000" kern="100" dirty="0">
                          <a:effectLst/>
                        </a:rPr>
                        <a:t> </a:t>
                      </a:r>
                      <a:r>
                        <a:rPr lang="en-GB" sz="2000" kern="100" dirty="0" err="1">
                          <a:effectLst/>
                        </a:rPr>
                        <a:t>dewisol</a:t>
                      </a:r>
                      <a:r>
                        <a:rPr lang="en-GB" sz="2000" kern="100" dirty="0">
                          <a:effectLst/>
                        </a:rPr>
                        <a:t> </a:t>
                      </a:r>
                      <a:r>
                        <a:rPr lang="en-GB" sz="2000" kern="100" dirty="0" err="1">
                          <a:effectLst/>
                        </a:rPr>
                        <a:t>ydy</a:t>
                      </a:r>
                      <a:r>
                        <a:rPr lang="en-GB" sz="2000" kern="100" dirty="0">
                          <a:effectLst/>
                        </a:rPr>
                        <a:t> </a:t>
                      </a:r>
                      <a:r>
                        <a:rPr lang="en-GB" sz="2000" kern="100" dirty="0" err="1">
                          <a:effectLst/>
                        </a:rPr>
                        <a:t>hwn</a:t>
                      </a:r>
                      <a:r>
                        <a:rPr lang="en-GB" sz="2000" kern="100" dirty="0">
                          <a:effectLst/>
                        </a:rPr>
                        <a:t>.</a:t>
                      </a:r>
                    </a:p>
                    <a:p>
                      <a:pPr>
                        <a:lnSpc>
                          <a:spcPct val="107000"/>
                        </a:lnSpc>
                        <a:spcAft>
                          <a:spcPts val="800"/>
                        </a:spcAft>
                      </a:pPr>
                      <a:r>
                        <a:rPr lang="en-GB" sz="2000" kern="100" dirty="0">
                          <a:effectLst/>
                        </a:rPr>
                        <a:t> </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526826339"/>
                  </a:ext>
                </a:extLst>
              </a:tr>
            </a:tbl>
          </a:graphicData>
        </a:graphic>
      </p:graphicFrame>
    </p:spTree>
    <p:extLst>
      <p:ext uri="{BB962C8B-B14F-4D97-AF65-F5344CB8AC3E}">
        <p14:creationId xmlns:p14="http://schemas.microsoft.com/office/powerpoint/2010/main" val="2415965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CAEDA-EF5F-979A-6F2E-A037DAE928BD}"/>
              </a:ext>
            </a:extLst>
          </p:cNvPr>
          <p:cNvSpPr>
            <a:spLocks noGrp="1"/>
          </p:cNvSpPr>
          <p:nvPr>
            <p:ph type="title"/>
          </p:nvPr>
        </p:nvSpPr>
        <p:spPr/>
        <p:txBody>
          <a:bodyPr/>
          <a:lstStyle/>
          <a:p>
            <a:r>
              <a:rPr lang="en-GB" dirty="0"/>
              <a:t>Full version online:</a:t>
            </a:r>
          </a:p>
        </p:txBody>
      </p:sp>
      <p:sp>
        <p:nvSpPr>
          <p:cNvPr id="3" name="Content Placeholder 2">
            <a:extLst>
              <a:ext uri="{FF2B5EF4-FFF2-40B4-BE49-F238E27FC236}">
                <a16:creationId xmlns:a16="http://schemas.microsoft.com/office/drawing/2014/main" id="{AFB20572-0520-40C6-3131-BD268B038C69}"/>
              </a:ext>
            </a:extLst>
          </p:cNvPr>
          <p:cNvSpPr>
            <a:spLocks noGrp="1"/>
          </p:cNvSpPr>
          <p:nvPr>
            <p:ph idx="1"/>
          </p:nvPr>
        </p:nvSpPr>
        <p:spPr/>
        <p:txBody>
          <a:bodyPr>
            <a:normAutofit/>
          </a:bodyPr>
          <a:lstStyle/>
          <a:p>
            <a:pPr marL="457200">
              <a:lnSpc>
                <a:spcPct val="115000"/>
              </a:lnSpc>
            </a:pPr>
            <a:r>
              <a:rPr lang="en-GB" sz="2000" dirty="0">
                <a:effectLst/>
                <a:latin typeface="Arial" panose="020B0604020202020204" pitchFamily="34" charset="0"/>
                <a:ea typeface="Times New Roman" panose="02020603050405020304" pitchFamily="18" charset="0"/>
                <a:cs typeface="Arial" panose="020B0604020202020204" pitchFamily="34" charset="0"/>
              </a:rPr>
              <a:t>This assignment will be a group presentation (max 6 in a group) with appropriate supporting material. </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en-GB" sz="2000" dirty="0">
                <a:effectLst/>
                <a:latin typeface="Arial" panose="020B0604020202020204" pitchFamily="34" charset="0"/>
                <a:ea typeface="Times New Roman" panose="02020603050405020304" pitchFamily="18" charset="0"/>
                <a:cs typeface="Arial" panose="020B0604020202020204" pitchFamily="34" charset="0"/>
              </a:rPr>
              <a:t>Each individual student in a group will contribute 2 minutes to an online presentation that answers the question:</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en-GB" sz="2000" b="1" dirty="0">
                <a:effectLst/>
                <a:latin typeface="Arial" panose="020B0604020202020204" pitchFamily="34" charset="0"/>
                <a:ea typeface="Times New Roman" panose="02020603050405020304" pitchFamily="18" charset="0"/>
                <a:cs typeface="Arial" panose="020B0604020202020204" pitchFamily="34" charset="0"/>
              </a:rPr>
              <a:t>Is working for the ‘exposure’ a satisfactory situation for an up-and-coming creative artist?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en-GB" sz="2000" dirty="0">
                <a:effectLst/>
                <a:latin typeface="Arial" panose="020B0604020202020204" pitchFamily="34" charset="0"/>
                <a:ea typeface="Times New Roman" panose="02020603050405020304" pitchFamily="18" charset="0"/>
                <a:cs typeface="Arial" panose="020B0604020202020204" pitchFamily="34" charset="0"/>
              </a:rPr>
              <a:t>Each individual student will also contribute 1,000 words in supporting materials to be uploaded to Turnitin. This work will evidence significant individual creative industries research, be in line with individual programme or discipline requirements, and be referenced using the Harvard system.</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2382060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4500A-9477-2652-06CD-48372521AC1B}"/>
              </a:ext>
            </a:extLst>
          </p:cNvPr>
          <p:cNvSpPr>
            <a:spLocks noGrp="1"/>
          </p:cNvSpPr>
          <p:nvPr>
            <p:ph type="title"/>
          </p:nvPr>
        </p:nvSpPr>
        <p:spPr/>
        <p:txBody>
          <a:bodyPr/>
          <a:lstStyle/>
          <a:p>
            <a:r>
              <a:rPr lang="en-GB" dirty="0"/>
              <a:t>Consider…</a:t>
            </a:r>
          </a:p>
        </p:txBody>
      </p:sp>
      <p:sp>
        <p:nvSpPr>
          <p:cNvPr id="3" name="Content Placeholder 2">
            <a:extLst>
              <a:ext uri="{FF2B5EF4-FFF2-40B4-BE49-F238E27FC236}">
                <a16:creationId xmlns:a16="http://schemas.microsoft.com/office/drawing/2014/main" id="{CA6479F6-6771-DFA2-1B59-A3E2CE09C934}"/>
              </a:ext>
            </a:extLst>
          </p:cNvPr>
          <p:cNvSpPr>
            <a:spLocks noGrp="1"/>
          </p:cNvSpPr>
          <p:nvPr>
            <p:ph idx="1"/>
          </p:nvPr>
        </p:nvSpPr>
        <p:spPr/>
        <p:txBody>
          <a:bodyPr/>
          <a:lstStyle/>
          <a:p>
            <a:endParaRPr lang="en-GB" sz="2800" b="1" i="0" dirty="0">
              <a:solidFill>
                <a:srgbClr val="000000"/>
              </a:solidFill>
              <a:effectLst/>
              <a:cs typeface="Arial" panose="020B0604020202020204" pitchFamily="34" charset="0"/>
            </a:endParaRPr>
          </a:p>
          <a:p>
            <a:r>
              <a:rPr lang="en-GB" sz="2800" b="1" i="0" dirty="0">
                <a:solidFill>
                  <a:srgbClr val="000000"/>
                </a:solidFill>
                <a:effectLst/>
                <a:cs typeface="Arial" panose="020B0604020202020204" pitchFamily="34" charset="0"/>
              </a:rPr>
              <a:t>Mindset</a:t>
            </a:r>
            <a:r>
              <a:rPr lang="en-GB" sz="2800" b="0" i="0" dirty="0">
                <a:solidFill>
                  <a:srgbClr val="000000"/>
                </a:solidFill>
                <a:effectLst/>
                <a:cs typeface="Arial" panose="020B0604020202020204" pitchFamily="34" charset="0"/>
              </a:rPr>
              <a:t> – How you see, perceive, view. Without a change in mindset, the world cannot be viewed differently. </a:t>
            </a:r>
          </a:p>
          <a:p>
            <a:r>
              <a:rPr lang="en-GB" sz="2800" b="1" i="0" dirty="0">
                <a:solidFill>
                  <a:srgbClr val="000000"/>
                </a:solidFill>
                <a:effectLst/>
                <a:cs typeface="Arial" panose="020B0604020202020204" pitchFamily="34" charset="0"/>
              </a:rPr>
              <a:t>Skillset</a:t>
            </a:r>
            <a:r>
              <a:rPr lang="en-GB" sz="2800" b="0" i="0" dirty="0">
                <a:solidFill>
                  <a:srgbClr val="000000"/>
                </a:solidFill>
                <a:effectLst/>
                <a:cs typeface="Arial" panose="020B0604020202020204" pitchFamily="34" charset="0"/>
              </a:rPr>
              <a:t> – How you do, act, behave. Not just your abilities, knowledge and understanding, but also your motivation and ability to use them. </a:t>
            </a:r>
          </a:p>
          <a:p>
            <a:r>
              <a:rPr lang="en-GB" sz="2800" b="1" i="0" dirty="0">
                <a:solidFill>
                  <a:srgbClr val="000000"/>
                </a:solidFill>
                <a:effectLst/>
                <a:cs typeface="Arial" panose="020B0604020202020204" pitchFamily="34" charset="0"/>
              </a:rPr>
              <a:t>Toolset</a:t>
            </a:r>
            <a:r>
              <a:rPr lang="en-GB" sz="2800" b="0" i="0" dirty="0">
                <a:solidFill>
                  <a:srgbClr val="000000"/>
                </a:solidFill>
                <a:effectLst/>
                <a:cs typeface="Arial" panose="020B0604020202020204" pitchFamily="34" charset="0"/>
              </a:rPr>
              <a:t> – How you get, have, use. Using one of a variety of methods, approaches or frameworks for a particular stage of the process. </a:t>
            </a:r>
          </a:p>
          <a:p>
            <a:endParaRPr lang="en-GB" dirty="0"/>
          </a:p>
        </p:txBody>
      </p:sp>
    </p:spTree>
    <p:extLst>
      <p:ext uri="{BB962C8B-B14F-4D97-AF65-F5344CB8AC3E}">
        <p14:creationId xmlns:p14="http://schemas.microsoft.com/office/powerpoint/2010/main" val="2009960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5FAF2-96B5-5B00-74A3-D077FF27B7A8}"/>
              </a:ext>
            </a:extLst>
          </p:cNvPr>
          <p:cNvSpPr>
            <a:spLocks noGrp="1"/>
          </p:cNvSpPr>
          <p:nvPr>
            <p:ph type="title"/>
          </p:nvPr>
        </p:nvSpPr>
        <p:spPr/>
        <p:txBody>
          <a:bodyPr/>
          <a:lstStyle/>
          <a:p>
            <a:r>
              <a:rPr lang="en-GB" dirty="0"/>
              <a:t>Online content</a:t>
            </a:r>
          </a:p>
        </p:txBody>
      </p:sp>
      <p:sp>
        <p:nvSpPr>
          <p:cNvPr id="3" name="Content Placeholder 2">
            <a:extLst>
              <a:ext uri="{FF2B5EF4-FFF2-40B4-BE49-F238E27FC236}">
                <a16:creationId xmlns:a16="http://schemas.microsoft.com/office/drawing/2014/main" id="{3B2D1BBD-3152-FEE0-45A5-40AF77BF33DE}"/>
              </a:ext>
            </a:extLst>
          </p:cNvPr>
          <p:cNvSpPr>
            <a:spLocks noGrp="1"/>
          </p:cNvSpPr>
          <p:nvPr>
            <p:ph idx="1"/>
          </p:nvPr>
        </p:nvSpPr>
        <p:spPr/>
        <p:txBody>
          <a:bodyPr/>
          <a:lstStyle/>
          <a:p>
            <a:endParaRPr lang="en-GB" dirty="0"/>
          </a:p>
          <a:p>
            <a:r>
              <a:rPr lang="en-GB" dirty="0"/>
              <a:t>For more detail on the way that mindset, skillset and toolset interact with the steps of Design Thinking (DT), remember to refer to the online Moodle content. </a:t>
            </a:r>
          </a:p>
          <a:p>
            <a:endParaRPr lang="en-GB" dirty="0"/>
          </a:p>
        </p:txBody>
      </p:sp>
    </p:spTree>
    <p:extLst>
      <p:ext uri="{BB962C8B-B14F-4D97-AF65-F5344CB8AC3E}">
        <p14:creationId xmlns:p14="http://schemas.microsoft.com/office/powerpoint/2010/main" val="1421495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1524F-10BA-5F5D-C213-4F05C53C72FC}"/>
              </a:ext>
            </a:extLst>
          </p:cNvPr>
          <p:cNvSpPr>
            <a:spLocks noGrp="1"/>
          </p:cNvSpPr>
          <p:nvPr>
            <p:ph type="title"/>
          </p:nvPr>
        </p:nvSpPr>
        <p:spPr/>
        <p:txBody>
          <a:bodyPr/>
          <a:lstStyle/>
          <a:p>
            <a:r>
              <a:rPr lang="en-GB" sz="4400" b="1" i="0" dirty="0">
                <a:solidFill>
                  <a:srgbClr val="000000"/>
                </a:solidFill>
                <a:effectLst/>
                <a:latin typeface="Calibri" panose="020F0502020204030204" pitchFamily="34" charset="0"/>
              </a:rPr>
              <a:t>Empathise</a:t>
            </a:r>
            <a:endParaRPr lang="en-GB" b="1" dirty="0"/>
          </a:p>
        </p:txBody>
      </p:sp>
      <p:sp>
        <p:nvSpPr>
          <p:cNvPr id="3" name="Content Placeholder 2">
            <a:extLst>
              <a:ext uri="{FF2B5EF4-FFF2-40B4-BE49-F238E27FC236}">
                <a16:creationId xmlns:a16="http://schemas.microsoft.com/office/drawing/2014/main" id="{858664F5-214E-9448-2FC4-DCE6E6A97E25}"/>
              </a:ext>
            </a:extLst>
          </p:cNvPr>
          <p:cNvSpPr>
            <a:spLocks noGrp="1"/>
          </p:cNvSpPr>
          <p:nvPr>
            <p:ph idx="1"/>
          </p:nvPr>
        </p:nvSpPr>
        <p:spPr/>
        <p:txBody>
          <a:bodyPr/>
          <a:lstStyle/>
          <a:p>
            <a:pPr algn="l" rtl="0" fontAlgn="base"/>
            <a:r>
              <a:rPr lang="en-GB" sz="2800" b="0" i="0" dirty="0">
                <a:solidFill>
                  <a:srgbClr val="000000"/>
                </a:solidFill>
                <a:effectLst/>
                <a:latin typeface="Calibri" panose="020F0502020204030204" pitchFamily="34" charset="0"/>
              </a:rPr>
              <a:t>Empathy is a skill where you understand and can share what someone else is thinking or feeling. This is paired with the ability to imagine how someone else might be thinking or feeling. </a:t>
            </a:r>
          </a:p>
          <a:p>
            <a:pPr algn="l" rtl="0" fontAlgn="base"/>
            <a:r>
              <a:rPr lang="en-GB" sz="2800" b="0" i="0" dirty="0">
                <a:solidFill>
                  <a:srgbClr val="000000"/>
                </a:solidFill>
                <a:effectLst/>
                <a:latin typeface="Calibri" panose="020F0502020204030204" pitchFamily="34" charset="0"/>
              </a:rPr>
              <a:t>Empathy is Stage 1 of the Design Thinking process. </a:t>
            </a:r>
          </a:p>
          <a:p>
            <a:pPr algn="l" rtl="0" fontAlgn="base"/>
            <a:r>
              <a:rPr lang="en-GB" sz="2800" dirty="0">
                <a:solidFill>
                  <a:srgbClr val="000000"/>
                </a:solidFill>
                <a:latin typeface="Calibri" panose="020F0502020204030204" pitchFamily="34" charset="0"/>
              </a:rPr>
              <a:t>This will include discussing ideas with end users</a:t>
            </a:r>
            <a:endParaRPr lang="en-GB" sz="28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4172302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E56B1-E671-3AE5-4726-E4DA6AC625E6}"/>
              </a:ext>
            </a:extLst>
          </p:cNvPr>
          <p:cNvSpPr>
            <a:spLocks noGrp="1"/>
          </p:cNvSpPr>
          <p:nvPr>
            <p:ph type="title"/>
          </p:nvPr>
        </p:nvSpPr>
        <p:spPr/>
        <p:txBody>
          <a:bodyPr/>
          <a:lstStyle/>
          <a:p>
            <a:r>
              <a:rPr lang="en-GB" sz="4400" b="1" i="0" dirty="0">
                <a:solidFill>
                  <a:srgbClr val="000000"/>
                </a:solidFill>
                <a:effectLst/>
                <a:latin typeface="Calibri" panose="020F0502020204030204" pitchFamily="34" charset="0"/>
              </a:rPr>
              <a:t>Define</a:t>
            </a:r>
            <a:r>
              <a:rPr lang="en-GB" sz="4400" b="0" i="0" dirty="0">
                <a:solidFill>
                  <a:srgbClr val="000000"/>
                </a:solidFill>
                <a:effectLst/>
                <a:latin typeface="Calibri" panose="020F0502020204030204" pitchFamily="34" charset="0"/>
              </a:rPr>
              <a:t> </a:t>
            </a:r>
            <a:endParaRPr lang="en-GB" dirty="0"/>
          </a:p>
        </p:txBody>
      </p:sp>
      <p:sp>
        <p:nvSpPr>
          <p:cNvPr id="3" name="Content Placeholder 2">
            <a:extLst>
              <a:ext uri="{FF2B5EF4-FFF2-40B4-BE49-F238E27FC236}">
                <a16:creationId xmlns:a16="http://schemas.microsoft.com/office/drawing/2014/main" id="{88B721D2-6B31-0E41-BF42-09152EB99983}"/>
              </a:ext>
            </a:extLst>
          </p:cNvPr>
          <p:cNvSpPr>
            <a:spLocks noGrp="1"/>
          </p:cNvSpPr>
          <p:nvPr>
            <p:ph idx="1"/>
          </p:nvPr>
        </p:nvSpPr>
        <p:spPr/>
        <p:txBody>
          <a:bodyPr/>
          <a:lstStyle/>
          <a:p>
            <a:pPr algn="l" rtl="0" fontAlgn="base"/>
            <a:r>
              <a:rPr lang="en-GB" sz="2800" b="0" i="0" dirty="0">
                <a:solidFill>
                  <a:srgbClr val="000000"/>
                </a:solidFill>
                <a:effectLst/>
                <a:latin typeface="Calibri" panose="020F0502020204030204" pitchFamily="34" charset="0"/>
              </a:rPr>
              <a:t>An important question is, how would you define “define”? </a:t>
            </a:r>
          </a:p>
          <a:p>
            <a:pPr algn="l" rtl="0" fontAlgn="base"/>
            <a:r>
              <a:rPr lang="en-GB" sz="2800" b="0" i="0" dirty="0">
                <a:solidFill>
                  <a:srgbClr val="000000"/>
                </a:solidFill>
                <a:effectLst/>
                <a:latin typeface="Calibri" panose="020F0502020204030204" pitchFamily="34" charset="0"/>
              </a:rPr>
              <a:t>Define means “to show or describe something clearly and completely. </a:t>
            </a:r>
          </a:p>
          <a:p>
            <a:pPr algn="l" rtl="0" fontAlgn="base"/>
            <a:r>
              <a:rPr lang="en-GB" sz="2800" b="0" i="0" dirty="0">
                <a:solidFill>
                  <a:srgbClr val="000000"/>
                </a:solidFill>
                <a:effectLst/>
                <a:latin typeface="Calibri" panose="020F0502020204030204" pitchFamily="34" charset="0"/>
              </a:rPr>
              <a:t>In relation to this section, Define is the second stage in the Design Thinking process. </a:t>
            </a:r>
            <a:endParaRPr lang="en-GB" sz="28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4175862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29FF8-A8E6-DFA6-0301-1127C30ECF33}"/>
              </a:ext>
            </a:extLst>
          </p:cNvPr>
          <p:cNvSpPr>
            <a:spLocks noGrp="1"/>
          </p:cNvSpPr>
          <p:nvPr>
            <p:ph type="title"/>
          </p:nvPr>
        </p:nvSpPr>
        <p:spPr/>
        <p:txBody>
          <a:bodyPr/>
          <a:lstStyle/>
          <a:p>
            <a:r>
              <a:rPr lang="en-GB" sz="4400" b="1" i="0" dirty="0">
                <a:solidFill>
                  <a:srgbClr val="000000"/>
                </a:solidFill>
                <a:effectLst/>
                <a:latin typeface="Calibri" panose="020F0502020204030204" pitchFamily="34" charset="0"/>
              </a:rPr>
              <a:t>Ideate </a:t>
            </a:r>
            <a:endParaRPr lang="en-GB" b="1" dirty="0"/>
          </a:p>
        </p:txBody>
      </p:sp>
      <p:sp>
        <p:nvSpPr>
          <p:cNvPr id="3" name="Content Placeholder 2">
            <a:extLst>
              <a:ext uri="{FF2B5EF4-FFF2-40B4-BE49-F238E27FC236}">
                <a16:creationId xmlns:a16="http://schemas.microsoft.com/office/drawing/2014/main" id="{B43D0D56-11BC-1519-AE8C-CE915D4D51D2}"/>
              </a:ext>
            </a:extLst>
          </p:cNvPr>
          <p:cNvSpPr>
            <a:spLocks noGrp="1"/>
          </p:cNvSpPr>
          <p:nvPr>
            <p:ph idx="1"/>
          </p:nvPr>
        </p:nvSpPr>
        <p:spPr/>
        <p:txBody>
          <a:bodyPr/>
          <a:lstStyle/>
          <a:p>
            <a:pPr algn="l" rtl="0" fontAlgn="base"/>
            <a:r>
              <a:rPr lang="en-GB" sz="2800" b="0" i="0" dirty="0">
                <a:solidFill>
                  <a:srgbClr val="000000"/>
                </a:solidFill>
                <a:effectLst/>
                <a:latin typeface="Calibri" panose="020F0502020204030204" pitchFamily="34" charset="0"/>
              </a:rPr>
              <a:t>This is where </a:t>
            </a:r>
            <a:r>
              <a:rPr lang="en-GB" sz="2800" dirty="0">
                <a:solidFill>
                  <a:srgbClr val="000000"/>
                </a:solidFill>
                <a:latin typeface="Calibri" panose="020F0502020204030204" pitchFamily="34" charset="0"/>
              </a:rPr>
              <a:t>you can </a:t>
            </a:r>
            <a:r>
              <a:rPr lang="en-GB" sz="2800" b="0" i="0" dirty="0">
                <a:solidFill>
                  <a:srgbClr val="000000"/>
                </a:solidFill>
                <a:effectLst/>
                <a:latin typeface="Calibri" panose="020F0502020204030204" pitchFamily="34" charset="0"/>
              </a:rPr>
              <a:t>generate some ideas for how you can solve the problem you identified, for the users you identified, in a new and innovative way. Remember the empathy and define stage are related to identifying the problem you are trying to solve, not the solution. </a:t>
            </a:r>
            <a:endParaRPr lang="en-GB" sz="28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834868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E6CC4-E86D-0F8A-EBCE-6F298991F3F7}"/>
              </a:ext>
            </a:extLst>
          </p:cNvPr>
          <p:cNvSpPr>
            <a:spLocks noGrp="1"/>
          </p:cNvSpPr>
          <p:nvPr>
            <p:ph type="title"/>
          </p:nvPr>
        </p:nvSpPr>
        <p:spPr/>
        <p:txBody>
          <a:bodyPr/>
          <a:lstStyle/>
          <a:p>
            <a:r>
              <a:rPr lang="en-GB" sz="4400" b="1" i="0" dirty="0">
                <a:solidFill>
                  <a:srgbClr val="000000"/>
                </a:solidFill>
                <a:effectLst/>
                <a:latin typeface="Calibri" panose="020F0502020204030204" pitchFamily="34" charset="0"/>
              </a:rPr>
              <a:t>Prototype</a:t>
            </a:r>
            <a:endParaRPr lang="en-GB" dirty="0"/>
          </a:p>
        </p:txBody>
      </p:sp>
      <p:sp>
        <p:nvSpPr>
          <p:cNvPr id="3" name="Content Placeholder 2">
            <a:extLst>
              <a:ext uri="{FF2B5EF4-FFF2-40B4-BE49-F238E27FC236}">
                <a16:creationId xmlns:a16="http://schemas.microsoft.com/office/drawing/2014/main" id="{DBC26CCE-8AA7-34AD-8001-6EC1D430BC61}"/>
              </a:ext>
            </a:extLst>
          </p:cNvPr>
          <p:cNvSpPr>
            <a:spLocks noGrp="1"/>
          </p:cNvSpPr>
          <p:nvPr>
            <p:ph idx="1"/>
          </p:nvPr>
        </p:nvSpPr>
        <p:spPr/>
        <p:txBody>
          <a:bodyPr/>
          <a:lstStyle/>
          <a:p>
            <a:pPr marL="0" indent="0" algn="l" rtl="0" fontAlgn="base">
              <a:buNone/>
            </a:pPr>
            <a:endParaRPr lang="en-GB" sz="2800" b="0" i="0" dirty="0">
              <a:solidFill>
                <a:srgbClr val="000000"/>
              </a:solidFill>
              <a:effectLst/>
              <a:latin typeface="Segoe UI" panose="020B0502040204020203" pitchFamily="34" charset="0"/>
            </a:endParaRPr>
          </a:p>
          <a:p>
            <a:pPr algn="l" rtl="0" fontAlgn="base"/>
            <a:r>
              <a:rPr lang="en-GB" sz="2800" b="0" i="0" dirty="0">
                <a:solidFill>
                  <a:srgbClr val="000000"/>
                </a:solidFill>
                <a:effectLst/>
                <a:latin typeface="Calibri" panose="020F0502020204030204" pitchFamily="34" charset="0"/>
              </a:rPr>
              <a:t>Prototyping is stage 4 of the design thinking process. One of the best ways to gain insight into the practicality of your ideas is to try them out. Prototyping should be quick, early and inexpensive and is often scaled down. </a:t>
            </a:r>
            <a:endParaRPr lang="en-GB" sz="2800" b="0" i="0" dirty="0">
              <a:solidFill>
                <a:srgbClr val="000000"/>
              </a:solidFill>
              <a:effectLst/>
              <a:latin typeface="Segoe UI" panose="020B0502040204020203" pitchFamily="34" charset="0"/>
            </a:endParaRPr>
          </a:p>
          <a:p>
            <a:pPr algn="l" rtl="0" fontAlgn="base"/>
            <a:r>
              <a:rPr lang="en-GB" sz="2800" b="0" i="0" dirty="0">
                <a:solidFill>
                  <a:srgbClr val="000000"/>
                </a:solidFill>
                <a:effectLst/>
                <a:latin typeface="Calibri" panose="020F0502020204030204" pitchFamily="34" charset="0"/>
              </a:rPr>
              <a:t>The lessons you learn from prototyping may cause you to reflect on and refine earlier stages of the process, or they may lead you to quickly develop a second, third or fourth version, each one fixing some of the issues uncovered by the last version. </a:t>
            </a:r>
            <a:endParaRPr lang="en-GB" sz="2800" dirty="0"/>
          </a:p>
          <a:p>
            <a:endParaRPr lang="en-GB" dirty="0"/>
          </a:p>
        </p:txBody>
      </p:sp>
    </p:spTree>
    <p:extLst>
      <p:ext uri="{BB962C8B-B14F-4D97-AF65-F5344CB8AC3E}">
        <p14:creationId xmlns:p14="http://schemas.microsoft.com/office/powerpoint/2010/main" val="535849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76E17-3F23-DB4B-2C6F-3772E62091AE}"/>
              </a:ext>
            </a:extLst>
          </p:cNvPr>
          <p:cNvSpPr>
            <a:spLocks noGrp="1"/>
          </p:cNvSpPr>
          <p:nvPr>
            <p:ph type="title"/>
          </p:nvPr>
        </p:nvSpPr>
        <p:spPr/>
        <p:txBody>
          <a:bodyPr/>
          <a:lstStyle/>
          <a:p>
            <a:r>
              <a:rPr lang="en-GB" sz="4400" b="1" i="0" dirty="0">
                <a:solidFill>
                  <a:srgbClr val="000000"/>
                </a:solidFill>
                <a:effectLst/>
                <a:latin typeface="Calibri" panose="020F0502020204030204" pitchFamily="34" charset="0"/>
              </a:rPr>
              <a:t>Test</a:t>
            </a:r>
            <a:r>
              <a:rPr lang="en-GB" sz="4400" b="0" i="0" dirty="0">
                <a:solidFill>
                  <a:srgbClr val="000000"/>
                </a:solidFill>
                <a:effectLst/>
                <a:latin typeface="Calibri" panose="020F0502020204030204" pitchFamily="34" charset="0"/>
              </a:rPr>
              <a:t> </a:t>
            </a:r>
            <a:endParaRPr lang="en-GB" dirty="0"/>
          </a:p>
        </p:txBody>
      </p:sp>
      <p:sp>
        <p:nvSpPr>
          <p:cNvPr id="3" name="Content Placeholder 2">
            <a:extLst>
              <a:ext uri="{FF2B5EF4-FFF2-40B4-BE49-F238E27FC236}">
                <a16:creationId xmlns:a16="http://schemas.microsoft.com/office/drawing/2014/main" id="{90838D0E-B33B-DD04-B79D-F8AA50100478}"/>
              </a:ext>
            </a:extLst>
          </p:cNvPr>
          <p:cNvSpPr>
            <a:spLocks noGrp="1"/>
          </p:cNvSpPr>
          <p:nvPr>
            <p:ph idx="1"/>
          </p:nvPr>
        </p:nvSpPr>
        <p:spPr/>
        <p:txBody>
          <a:bodyPr/>
          <a:lstStyle/>
          <a:p>
            <a:pPr algn="l" rtl="0" fontAlgn="base"/>
            <a:r>
              <a:rPr lang="en-GB" sz="2800" b="0" i="0" dirty="0">
                <a:solidFill>
                  <a:srgbClr val="000000"/>
                </a:solidFill>
                <a:effectLst/>
                <a:latin typeface="Calibri" panose="020F0502020204030204" pitchFamily="34" charset="0"/>
              </a:rPr>
              <a:t>Having developed a prototype, you may decide you want to revisit previous stages of the design thinking process. You may decide what you have learned so far means you want to re-define your problem or identify an alternative solution to prototype.  </a:t>
            </a:r>
            <a:endParaRPr lang="en-GB" sz="2800" b="0" i="0" dirty="0">
              <a:solidFill>
                <a:srgbClr val="000000"/>
              </a:solidFill>
              <a:effectLst/>
              <a:latin typeface="Segoe UI" panose="020B0502040204020203" pitchFamily="34" charset="0"/>
            </a:endParaRPr>
          </a:p>
          <a:p>
            <a:pPr algn="l" rtl="0" fontAlgn="base"/>
            <a:r>
              <a:rPr lang="en-GB" sz="2800" b="0" i="0" dirty="0">
                <a:solidFill>
                  <a:srgbClr val="000000"/>
                </a:solidFill>
                <a:effectLst/>
                <a:latin typeface="Calibri" panose="020F0502020204030204" pitchFamily="34" charset="0"/>
              </a:rPr>
              <a:t>You should agree as a group what your next steps will be. </a:t>
            </a:r>
            <a:endParaRPr lang="en-GB" sz="28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587295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834A6-558F-38AD-F0E7-11D936BD534B}"/>
              </a:ext>
            </a:extLst>
          </p:cNvPr>
          <p:cNvSpPr>
            <a:spLocks noGrp="1"/>
          </p:cNvSpPr>
          <p:nvPr>
            <p:ph type="title"/>
          </p:nvPr>
        </p:nvSpPr>
        <p:spPr/>
        <p:txBody>
          <a:bodyPr/>
          <a:lstStyle/>
          <a:p>
            <a:r>
              <a:rPr lang="en-GB" b="1" dirty="0"/>
              <a:t>Your task for the next hour:</a:t>
            </a:r>
          </a:p>
        </p:txBody>
      </p:sp>
      <p:sp>
        <p:nvSpPr>
          <p:cNvPr id="3" name="Content Placeholder 2">
            <a:extLst>
              <a:ext uri="{FF2B5EF4-FFF2-40B4-BE49-F238E27FC236}">
                <a16:creationId xmlns:a16="http://schemas.microsoft.com/office/drawing/2014/main" id="{0B16AB67-D89D-2BB8-4C91-2CF0314A09C6}"/>
              </a:ext>
            </a:extLst>
          </p:cNvPr>
          <p:cNvSpPr>
            <a:spLocks noGrp="1"/>
          </p:cNvSpPr>
          <p:nvPr>
            <p:ph idx="1"/>
          </p:nvPr>
        </p:nvSpPr>
        <p:spPr/>
        <p:txBody>
          <a:bodyPr/>
          <a:lstStyle/>
          <a:p>
            <a:r>
              <a:rPr lang="en-GB" dirty="0"/>
              <a:t>In your assigned groups work through steps of Design Thinking to:</a:t>
            </a:r>
          </a:p>
          <a:p>
            <a:endParaRPr lang="en-GB" dirty="0"/>
          </a:p>
          <a:p>
            <a:r>
              <a:rPr lang="en-GB" dirty="0"/>
              <a:t>Establish your mindset, toolset, skillset with regards to the question;</a:t>
            </a:r>
          </a:p>
          <a:p>
            <a:r>
              <a:rPr lang="en-GB" dirty="0"/>
              <a:t>Undertake some online reading and research about the topic;</a:t>
            </a:r>
          </a:p>
          <a:p>
            <a:r>
              <a:rPr lang="en-GB" dirty="0"/>
              <a:t>Decide who will support and who will criticise the question;</a:t>
            </a:r>
          </a:p>
          <a:p>
            <a:r>
              <a:rPr lang="en-GB" dirty="0"/>
              <a:t>Identify issues and strengths within your group focus;</a:t>
            </a:r>
          </a:p>
          <a:p>
            <a:r>
              <a:rPr lang="en-GB" dirty="0"/>
              <a:t>Decide upon delivery styles and requirements;</a:t>
            </a:r>
          </a:p>
          <a:p>
            <a:endParaRPr lang="en-GB" dirty="0"/>
          </a:p>
        </p:txBody>
      </p:sp>
    </p:spTree>
    <p:extLst>
      <p:ext uri="{BB962C8B-B14F-4D97-AF65-F5344CB8AC3E}">
        <p14:creationId xmlns:p14="http://schemas.microsoft.com/office/powerpoint/2010/main" val="3879362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E30E0-14AD-84F5-F807-2AFF27A7AAF5}"/>
              </a:ext>
            </a:extLst>
          </p:cNvPr>
          <p:cNvSpPr>
            <a:spLocks noGrp="1"/>
          </p:cNvSpPr>
          <p:nvPr>
            <p:ph type="title"/>
          </p:nvPr>
        </p:nvSpPr>
        <p:spPr/>
        <p:txBody>
          <a:bodyPr/>
          <a:lstStyle/>
          <a:p>
            <a:r>
              <a:rPr lang="en-GB" b="1"/>
              <a:t>After the hour</a:t>
            </a:r>
            <a:r>
              <a:rPr lang="en-GB" b="1" dirty="0"/>
              <a:t>:</a:t>
            </a:r>
            <a:endParaRPr lang="en-GB" dirty="0"/>
          </a:p>
        </p:txBody>
      </p:sp>
      <p:sp>
        <p:nvSpPr>
          <p:cNvPr id="3" name="Content Placeholder 2">
            <a:extLst>
              <a:ext uri="{FF2B5EF4-FFF2-40B4-BE49-F238E27FC236}">
                <a16:creationId xmlns:a16="http://schemas.microsoft.com/office/drawing/2014/main" id="{D39AA2B8-ADC3-E811-B616-7EE35433B699}"/>
              </a:ext>
            </a:extLst>
          </p:cNvPr>
          <p:cNvSpPr>
            <a:spLocks noGrp="1"/>
          </p:cNvSpPr>
          <p:nvPr>
            <p:ph idx="1"/>
          </p:nvPr>
        </p:nvSpPr>
        <p:spPr/>
        <p:txBody>
          <a:bodyPr/>
          <a:lstStyle/>
          <a:p>
            <a:r>
              <a:rPr lang="en-GB" dirty="0"/>
              <a:t>You will report back to all after the hour.</a:t>
            </a:r>
          </a:p>
          <a:p>
            <a:endParaRPr lang="en-GB" dirty="0"/>
          </a:p>
          <a:p>
            <a:r>
              <a:rPr lang="en-GB" dirty="0"/>
              <a:t>The ‘reporting back’ information should include a rough presentation structure (who is doing what?), mention of sources and prevailing thoughts, any concerns, and a presentation preparation schedule.</a:t>
            </a:r>
          </a:p>
        </p:txBody>
      </p:sp>
    </p:spTree>
    <p:extLst>
      <p:ext uri="{BB962C8B-B14F-4D97-AF65-F5344CB8AC3E}">
        <p14:creationId xmlns:p14="http://schemas.microsoft.com/office/powerpoint/2010/main" val="25504584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906</Words>
  <Application>Microsoft Office PowerPoint</Application>
  <PresentationFormat>Widescreen</PresentationFormat>
  <Paragraphs>137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Segoe UI</vt:lpstr>
      <vt:lpstr>Office Theme</vt:lpstr>
      <vt:lpstr>Contemporary Challenges: </vt:lpstr>
      <vt:lpstr>Component 1: Blogs</vt:lpstr>
      <vt:lpstr>Blog topics:</vt:lpstr>
      <vt:lpstr>Component 2 question:</vt:lpstr>
      <vt:lpstr>Unit 3: Design thinking</vt:lpstr>
      <vt:lpstr>PowerPoint Presentation</vt:lpstr>
      <vt:lpstr>Full version online:</vt:lpstr>
      <vt:lpstr>Consider…</vt:lpstr>
      <vt:lpstr>Online content</vt:lpstr>
      <vt:lpstr>Empathise</vt:lpstr>
      <vt:lpstr>Define </vt:lpstr>
      <vt:lpstr>Ideate </vt:lpstr>
      <vt:lpstr>Prototype</vt:lpstr>
      <vt:lpstr>Test </vt:lpstr>
      <vt:lpstr>Your task for the next hour:</vt:lpstr>
      <vt:lpstr>After the hour: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Challenges: </dc:title>
  <dc:creator>Jonathan Pugh</dc:creator>
  <cp:lastModifiedBy>Jonathan Pugh</cp:lastModifiedBy>
  <cp:revision>1</cp:revision>
  <dcterms:created xsi:type="dcterms:W3CDTF">2024-04-15T11:21:58Z</dcterms:created>
  <dcterms:modified xsi:type="dcterms:W3CDTF">2024-04-15T12:16:29Z</dcterms:modified>
</cp:coreProperties>
</file>