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notesMasterIdLst>
    <p:notesMasterId r:id="rId25"/>
  </p:notesMasterIdLst>
  <p:sldIdLst>
    <p:sldId id="1531" r:id="rId2"/>
    <p:sldId id="1532" r:id="rId3"/>
    <p:sldId id="258" r:id="rId4"/>
    <p:sldId id="259" r:id="rId5"/>
    <p:sldId id="1509" r:id="rId6"/>
    <p:sldId id="1533" r:id="rId7"/>
    <p:sldId id="1518" r:id="rId8"/>
    <p:sldId id="1516" r:id="rId9"/>
    <p:sldId id="1526" r:id="rId10"/>
    <p:sldId id="1534" r:id="rId11"/>
    <p:sldId id="276" r:id="rId12"/>
    <p:sldId id="289" r:id="rId13"/>
    <p:sldId id="288" r:id="rId14"/>
    <p:sldId id="257" r:id="rId15"/>
    <p:sldId id="1537" r:id="rId16"/>
    <p:sldId id="1539" r:id="rId17"/>
    <p:sldId id="1538" r:id="rId18"/>
    <p:sldId id="1527" r:id="rId19"/>
    <p:sldId id="1528" r:id="rId20"/>
    <p:sldId id="1529" r:id="rId21"/>
    <p:sldId id="1530" r:id="rId22"/>
    <p:sldId id="1522" r:id="rId23"/>
    <p:sldId id="152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BC1430-8B13-454C-B831-7DA55BA677FC}" v="865" dt="2026-03-15T14:20:27.2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h eribal" userId="8693571c9d2e4604" providerId="LiveId" clId="{DB7A7D06-6975-4C33-A2DA-A177B9E0247C}"/>
    <pc:docChg chg="undo redo custSel addSld delSld modSld sldOrd">
      <pc:chgData name="Miah eribal" userId="8693571c9d2e4604" providerId="LiveId" clId="{DB7A7D06-6975-4C33-A2DA-A177B9E0247C}" dt="2026-03-15T14:23:12.652" v="7797" actId="2696"/>
      <pc:docMkLst>
        <pc:docMk/>
      </pc:docMkLst>
      <pc:sldChg chg="addSp modSp add mod ord setBg">
        <pc:chgData name="Miah eribal" userId="8693571c9d2e4604" providerId="LiveId" clId="{DB7A7D06-6975-4C33-A2DA-A177B9E0247C}" dt="2026-03-15T08:48:38.910" v="4962" actId="14100"/>
        <pc:sldMkLst>
          <pc:docMk/>
          <pc:sldMk cId="3696042527" sldId="257"/>
        </pc:sldMkLst>
        <pc:spChg chg="mod">
          <ac:chgData name="Miah eribal" userId="8693571c9d2e4604" providerId="LiveId" clId="{DB7A7D06-6975-4C33-A2DA-A177B9E0247C}" dt="2026-03-15T08:44:59.695" v="4954" actId="14100"/>
          <ac:spMkLst>
            <pc:docMk/>
            <pc:sldMk cId="3696042527" sldId="257"/>
            <ac:spMk id="5" creationId="{A9699941-97F8-2598-A155-AE9FD528EB65}"/>
          </ac:spMkLst>
        </pc:spChg>
        <pc:picChg chg="add mod">
          <ac:chgData name="Miah eribal" userId="8693571c9d2e4604" providerId="LiveId" clId="{DB7A7D06-6975-4C33-A2DA-A177B9E0247C}" dt="2026-03-15T08:48:38.910" v="4962" actId="14100"/>
          <ac:picMkLst>
            <pc:docMk/>
            <pc:sldMk cId="3696042527" sldId="257"/>
            <ac:picMk id="3" creationId="{E4861BDB-E4CA-8082-4906-13BEEEDCC8B2}"/>
          </ac:picMkLst>
        </pc:picChg>
      </pc:sldChg>
      <pc:sldChg chg="delSp modSp add del mod ord setBg delDesignElem">
        <pc:chgData name="Miah eribal" userId="8693571c9d2e4604" providerId="LiveId" clId="{DB7A7D06-6975-4C33-A2DA-A177B9E0247C}" dt="2026-03-15T13:27:52.479" v="6265" actId="2696"/>
        <pc:sldMkLst>
          <pc:docMk/>
          <pc:sldMk cId="1356216979" sldId="261"/>
        </pc:sldMkLst>
        <pc:spChg chg="mod">
          <ac:chgData name="Miah eribal" userId="8693571c9d2e4604" providerId="LiveId" clId="{DB7A7D06-6975-4C33-A2DA-A177B9E0247C}" dt="2026-03-15T08:54:46.245" v="5086" actId="20577"/>
          <ac:spMkLst>
            <pc:docMk/>
            <pc:sldMk cId="1356216979" sldId="261"/>
            <ac:spMk id="3" creationId="{CC9BBD8E-AA9C-719B-7498-79A479AB7267}"/>
          </ac:spMkLst>
        </pc:spChg>
        <pc:spChg chg="del">
          <ac:chgData name="Miah eribal" userId="8693571c9d2e4604" providerId="LiveId" clId="{DB7A7D06-6975-4C33-A2DA-A177B9E0247C}" dt="2026-03-14T14:54:54.935" v="2863"/>
          <ac:spMkLst>
            <pc:docMk/>
            <pc:sldMk cId="1356216979" sldId="261"/>
            <ac:spMk id="8" creationId="{3F088236-D655-4F88-B238-E16762358025}"/>
          </ac:spMkLst>
        </pc:spChg>
        <pc:spChg chg="del">
          <ac:chgData name="Miah eribal" userId="8693571c9d2e4604" providerId="LiveId" clId="{DB7A7D06-6975-4C33-A2DA-A177B9E0247C}" dt="2026-03-14T14:54:54.935" v="2863"/>
          <ac:spMkLst>
            <pc:docMk/>
            <pc:sldMk cId="1356216979" sldId="261"/>
            <ac:spMk id="15" creationId="{3DAC0C92-199E-475C-9390-119A9B027276}"/>
          </ac:spMkLst>
        </pc:spChg>
        <pc:spChg chg="del">
          <ac:chgData name="Miah eribal" userId="8693571c9d2e4604" providerId="LiveId" clId="{DB7A7D06-6975-4C33-A2DA-A177B9E0247C}" dt="2026-03-14T14:54:54.935" v="2863"/>
          <ac:spMkLst>
            <pc:docMk/>
            <pc:sldMk cId="1356216979" sldId="261"/>
            <ac:spMk id="17" creationId="{C4CFB339-0ED8-4FE2-9EF1-6D1375B8499B}"/>
          </ac:spMkLst>
        </pc:spChg>
        <pc:spChg chg="del">
          <ac:chgData name="Miah eribal" userId="8693571c9d2e4604" providerId="LiveId" clId="{DB7A7D06-6975-4C33-A2DA-A177B9E0247C}" dt="2026-03-14T14:54:54.935" v="2863"/>
          <ac:spMkLst>
            <pc:docMk/>
            <pc:sldMk cId="1356216979" sldId="261"/>
            <ac:spMk id="19" creationId="{31896C80-2069-4431-9C19-83B913734490}"/>
          </ac:spMkLst>
        </pc:spChg>
        <pc:spChg chg="del">
          <ac:chgData name="Miah eribal" userId="8693571c9d2e4604" providerId="LiveId" clId="{DB7A7D06-6975-4C33-A2DA-A177B9E0247C}" dt="2026-03-14T14:54:54.935" v="2863"/>
          <ac:spMkLst>
            <pc:docMk/>
            <pc:sldMk cId="1356216979" sldId="261"/>
            <ac:spMk id="21" creationId="{BF120A21-0841-4823-B0C4-28AEBCEF9B78}"/>
          </ac:spMkLst>
        </pc:spChg>
        <pc:spChg chg="del">
          <ac:chgData name="Miah eribal" userId="8693571c9d2e4604" providerId="LiveId" clId="{DB7A7D06-6975-4C33-A2DA-A177B9E0247C}" dt="2026-03-14T14:54:54.935" v="2863"/>
          <ac:spMkLst>
            <pc:docMk/>
            <pc:sldMk cId="1356216979" sldId="261"/>
            <ac:spMk id="23" creationId="{DBB05BAE-BBD3-4289-899F-A6851503C6B0}"/>
          </ac:spMkLst>
        </pc:spChg>
        <pc:spChg chg="del">
          <ac:chgData name="Miah eribal" userId="8693571c9d2e4604" providerId="LiveId" clId="{DB7A7D06-6975-4C33-A2DA-A177B9E0247C}" dt="2026-03-14T14:54:54.935" v="2863"/>
          <ac:spMkLst>
            <pc:docMk/>
            <pc:sldMk cId="1356216979" sldId="261"/>
            <ac:spMk id="25" creationId="{9874D11C-36F5-4BBE-A490-019A54E953B0}"/>
          </ac:spMkLst>
        </pc:spChg>
        <pc:picChg chg="mod">
          <ac:chgData name="Miah eribal" userId="8693571c9d2e4604" providerId="LiveId" clId="{DB7A7D06-6975-4C33-A2DA-A177B9E0247C}" dt="2026-03-14T16:18:24.441" v="4838" actId="14100"/>
          <ac:picMkLst>
            <pc:docMk/>
            <pc:sldMk cId="1356216979" sldId="261"/>
            <ac:picMk id="4" creationId="{A1AB834F-2D97-AB48-A84B-3599166AACF0}"/>
          </ac:picMkLst>
        </pc:picChg>
        <pc:cxnChg chg="del">
          <ac:chgData name="Miah eribal" userId="8693571c9d2e4604" providerId="LiveId" clId="{DB7A7D06-6975-4C33-A2DA-A177B9E0247C}" dt="2026-03-14T14:54:54.935" v="2863"/>
          <ac:cxnSpMkLst>
            <pc:docMk/>
            <pc:sldMk cId="1356216979" sldId="261"/>
            <ac:cxnSpMk id="6" creationId="{64FA5DFF-7FE6-4855-84E6-DFA78EE978BD}"/>
          </ac:cxnSpMkLst>
        </pc:cxnChg>
        <pc:cxnChg chg="del">
          <ac:chgData name="Miah eribal" userId="8693571c9d2e4604" providerId="LiveId" clId="{DB7A7D06-6975-4C33-A2DA-A177B9E0247C}" dt="2026-03-14T14:54:54.935" v="2863"/>
          <ac:cxnSpMkLst>
            <pc:docMk/>
            <pc:sldMk cId="1356216979" sldId="261"/>
            <ac:cxnSpMk id="7" creationId="{2AFD8CBA-54A3-4363-991B-B9C631BBFA74}"/>
          </ac:cxnSpMkLst>
        </pc:cxnChg>
      </pc:sldChg>
      <pc:sldChg chg="add del">
        <pc:chgData name="Miah eribal" userId="8693571c9d2e4604" providerId="LiveId" clId="{DB7A7D06-6975-4C33-A2DA-A177B9E0247C}" dt="2026-03-15T14:22:57.933" v="7794" actId="2696"/>
        <pc:sldMkLst>
          <pc:docMk/>
          <pc:sldMk cId="646112058" sldId="262"/>
        </pc:sldMkLst>
      </pc:sldChg>
      <pc:sldChg chg="modSp add del mod ord">
        <pc:chgData name="Miah eribal" userId="8693571c9d2e4604" providerId="LiveId" clId="{DB7A7D06-6975-4C33-A2DA-A177B9E0247C}" dt="2026-03-15T14:23:09.194" v="7796" actId="2696"/>
        <pc:sldMkLst>
          <pc:docMk/>
          <pc:sldMk cId="3669597768" sldId="266"/>
        </pc:sldMkLst>
        <pc:spChg chg="mod">
          <ac:chgData name="Miah eribal" userId="8693571c9d2e4604" providerId="LiveId" clId="{DB7A7D06-6975-4C33-A2DA-A177B9E0247C}" dt="2026-03-15T14:18:27.246" v="7527" actId="255"/>
          <ac:spMkLst>
            <pc:docMk/>
            <pc:sldMk cId="3669597768" sldId="266"/>
            <ac:spMk id="3" creationId="{5460844D-C333-F091-5CDA-43CC8B942D22}"/>
          </ac:spMkLst>
        </pc:spChg>
      </pc:sldChg>
      <pc:sldChg chg="addSp delSp modSp add mod setBg">
        <pc:chgData name="Miah eribal" userId="8693571c9d2e4604" providerId="LiveId" clId="{DB7A7D06-6975-4C33-A2DA-A177B9E0247C}" dt="2026-03-14T13:57:16.553" v="2549" actId="14100"/>
        <pc:sldMkLst>
          <pc:docMk/>
          <pc:sldMk cId="1689983748" sldId="276"/>
        </pc:sldMkLst>
        <pc:spChg chg="mod">
          <ac:chgData name="Miah eribal" userId="8693571c9d2e4604" providerId="LiveId" clId="{DB7A7D06-6975-4C33-A2DA-A177B9E0247C}" dt="2026-03-14T13:57:00.653" v="2545" actId="255"/>
          <ac:spMkLst>
            <pc:docMk/>
            <pc:sldMk cId="1689983748" sldId="276"/>
            <ac:spMk id="2" creationId="{20A64125-E33B-7D13-F400-6D3B31F4D760}"/>
          </ac:spMkLst>
        </pc:spChg>
        <pc:spChg chg="mod">
          <ac:chgData name="Miah eribal" userId="8693571c9d2e4604" providerId="LiveId" clId="{DB7A7D06-6975-4C33-A2DA-A177B9E0247C}" dt="2026-03-14T13:51:12.419" v="2497" actId="14100"/>
          <ac:spMkLst>
            <pc:docMk/>
            <pc:sldMk cId="1689983748" sldId="276"/>
            <ac:spMk id="3" creationId="{5F26D3C0-C040-5B24-F695-277F1F9F3A9C}"/>
          </ac:spMkLst>
        </pc:spChg>
        <pc:spChg chg="mod">
          <ac:chgData name="Miah eribal" userId="8693571c9d2e4604" providerId="LiveId" clId="{DB7A7D06-6975-4C33-A2DA-A177B9E0247C}" dt="2026-03-14T13:57:07.221" v="2546" actId="1076"/>
          <ac:spMkLst>
            <pc:docMk/>
            <pc:sldMk cId="1689983748" sldId="276"/>
            <ac:spMk id="6" creationId="{45B5C025-D003-C20A-3147-81399A372869}"/>
          </ac:spMkLst>
        </pc:spChg>
        <pc:spChg chg="mod">
          <ac:chgData name="Miah eribal" userId="8693571c9d2e4604" providerId="LiveId" clId="{DB7A7D06-6975-4C33-A2DA-A177B9E0247C}" dt="2026-03-14T13:10:33.436" v="2367" actId="14100"/>
          <ac:spMkLst>
            <pc:docMk/>
            <pc:sldMk cId="1689983748" sldId="276"/>
            <ac:spMk id="8" creationId="{389824EE-0C3E-23B6-1B6E-E44CD2D68C4D}"/>
          </ac:spMkLst>
        </pc:spChg>
        <pc:spChg chg="del">
          <ac:chgData name="Miah eribal" userId="8693571c9d2e4604" providerId="LiveId" clId="{DB7A7D06-6975-4C33-A2DA-A177B9E0247C}" dt="2026-03-14T13:13:13.943" v="2398" actId="21"/>
          <ac:spMkLst>
            <pc:docMk/>
            <pc:sldMk cId="1689983748" sldId="276"/>
            <ac:spMk id="10" creationId="{7E8A4711-A63C-8E5C-66D0-0F2B73CA8236}"/>
          </ac:spMkLst>
        </pc:spChg>
        <pc:picChg chg="del mod">
          <ac:chgData name="Miah eribal" userId="8693571c9d2e4604" providerId="LiveId" clId="{DB7A7D06-6975-4C33-A2DA-A177B9E0247C}" dt="2026-03-14T13:11:09.072" v="2374" actId="21"/>
          <ac:picMkLst>
            <pc:docMk/>
            <pc:sldMk cId="1689983748" sldId="276"/>
            <ac:picMk id="4" creationId="{DCDD3048-C75F-8BE1-B255-3ED423AC9EF2}"/>
          </ac:picMkLst>
        </pc:picChg>
        <pc:picChg chg="del mod">
          <ac:chgData name="Miah eribal" userId="8693571c9d2e4604" providerId="LiveId" clId="{DB7A7D06-6975-4C33-A2DA-A177B9E0247C}" dt="2026-03-14T13:10:44.204" v="2371" actId="21"/>
          <ac:picMkLst>
            <pc:docMk/>
            <pc:sldMk cId="1689983748" sldId="276"/>
            <ac:picMk id="7" creationId="{678BBDFA-E48C-F5EB-B4E8-0C97B09F15F8}"/>
          </ac:picMkLst>
        </pc:picChg>
        <pc:picChg chg="add mod">
          <ac:chgData name="Miah eribal" userId="8693571c9d2e4604" providerId="LiveId" clId="{DB7A7D06-6975-4C33-A2DA-A177B9E0247C}" dt="2026-03-14T13:57:16.553" v="2549" actId="14100"/>
          <ac:picMkLst>
            <pc:docMk/>
            <pc:sldMk cId="1689983748" sldId="276"/>
            <ac:picMk id="9" creationId="{F39ECA7A-E919-FA7C-71D8-0A1B652D76C3}"/>
          </ac:picMkLst>
        </pc:picChg>
      </pc:sldChg>
      <pc:sldChg chg="addSp delSp modSp add del mod ord">
        <pc:chgData name="Miah eribal" userId="8693571c9d2e4604" providerId="LiveId" clId="{DB7A7D06-6975-4C33-A2DA-A177B9E0247C}" dt="2026-03-14T14:34:41.009" v="2727" actId="2696"/>
        <pc:sldMkLst>
          <pc:docMk/>
          <pc:sldMk cId="3344981452" sldId="287"/>
        </pc:sldMkLst>
        <pc:spChg chg="del">
          <ac:chgData name="Miah eribal" userId="8693571c9d2e4604" providerId="LiveId" clId="{DB7A7D06-6975-4C33-A2DA-A177B9E0247C}" dt="2026-03-14T14:29:05.511" v="2686" actId="478"/>
          <ac:spMkLst>
            <pc:docMk/>
            <pc:sldMk cId="3344981452" sldId="287"/>
            <ac:spMk id="3" creationId="{F9AAD5FD-CAC6-67D1-D1CF-6E43F97BBC87}"/>
          </ac:spMkLst>
        </pc:spChg>
        <pc:spChg chg="add del mod">
          <ac:chgData name="Miah eribal" userId="8693571c9d2e4604" providerId="LiveId" clId="{DB7A7D06-6975-4C33-A2DA-A177B9E0247C}" dt="2026-03-14T14:28:48.570" v="2684" actId="21"/>
          <ac:spMkLst>
            <pc:docMk/>
            <pc:sldMk cId="3344981452" sldId="287"/>
            <ac:spMk id="4" creationId="{2C539D87-DAC9-F767-AF35-B9E25FFD46ED}"/>
          </ac:spMkLst>
        </pc:spChg>
        <pc:spChg chg="add del mod">
          <ac:chgData name="Miah eribal" userId="8693571c9d2e4604" providerId="LiveId" clId="{DB7A7D06-6975-4C33-A2DA-A177B9E0247C}" dt="2026-03-14T14:30:56.761" v="2707" actId="14100"/>
          <ac:spMkLst>
            <pc:docMk/>
            <pc:sldMk cId="3344981452" sldId="287"/>
            <ac:spMk id="8" creationId="{2CAF7F9F-4630-A17E-7151-14FCF9DB344C}"/>
          </ac:spMkLst>
        </pc:spChg>
        <pc:spChg chg="mod">
          <ac:chgData name="Miah eribal" userId="8693571c9d2e4604" providerId="LiveId" clId="{DB7A7D06-6975-4C33-A2DA-A177B9E0247C}" dt="2026-03-14T14:32:25.302" v="2716" actId="1076"/>
          <ac:spMkLst>
            <pc:docMk/>
            <pc:sldMk cId="3344981452" sldId="287"/>
            <ac:spMk id="9" creationId="{2456237C-3293-EC22-383F-E3057530AA01}"/>
          </ac:spMkLst>
        </pc:spChg>
        <pc:picChg chg="add mod">
          <ac:chgData name="Miah eribal" userId="8693571c9d2e4604" providerId="LiveId" clId="{DB7A7D06-6975-4C33-A2DA-A177B9E0247C}" dt="2026-03-14T14:32:10.095" v="2713" actId="14100"/>
          <ac:picMkLst>
            <pc:docMk/>
            <pc:sldMk cId="3344981452" sldId="287"/>
            <ac:picMk id="6" creationId="{A8AC175E-6ADB-7B50-1889-C8C64D1A5CD9}"/>
          </ac:picMkLst>
        </pc:picChg>
      </pc:sldChg>
      <pc:sldChg chg="addSp delSp modSp add mod ord">
        <pc:chgData name="Miah eribal" userId="8693571c9d2e4604" providerId="LiveId" clId="{DB7A7D06-6975-4C33-A2DA-A177B9E0247C}" dt="2026-03-15T13:13:27.538" v="6247" actId="2711"/>
        <pc:sldMkLst>
          <pc:docMk/>
          <pc:sldMk cId="2478182316" sldId="288"/>
        </pc:sldMkLst>
        <pc:spChg chg="add del mod">
          <ac:chgData name="Miah eribal" userId="8693571c9d2e4604" providerId="LiveId" clId="{DB7A7D06-6975-4C33-A2DA-A177B9E0247C}" dt="2026-03-15T12:49:45.298" v="5636"/>
          <ac:spMkLst>
            <pc:docMk/>
            <pc:sldMk cId="2478182316" sldId="288"/>
            <ac:spMk id="2" creationId="{598D5519-0247-AED4-2F2F-1E88E3860430}"/>
          </ac:spMkLst>
        </pc:spChg>
        <pc:spChg chg="add mod">
          <ac:chgData name="Miah eribal" userId="8693571c9d2e4604" providerId="LiveId" clId="{DB7A7D06-6975-4C33-A2DA-A177B9E0247C}" dt="2026-03-15T12:51:04.390" v="5661" actId="1076"/>
          <ac:spMkLst>
            <pc:docMk/>
            <pc:sldMk cId="2478182316" sldId="288"/>
            <ac:spMk id="3" creationId="{4141E8EF-66E7-B18F-50F2-0CE53D2988D0}"/>
          </ac:spMkLst>
        </pc:spChg>
        <pc:spChg chg="del">
          <ac:chgData name="Miah eribal" userId="8693571c9d2e4604" providerId="LiveId" clId="{DB7A7D06-6975-4C33-A2DA-A177B9E0247C}" dt="2026-03-14T14:41:10.703" v="2768" actId="478"/>
          <ac:spMkLst>
            <pc:docMk/>
            <pc:sldMk cId="2478182316" sldId="288"/>
            <ac:spMk id="3" creationId="{F49400FA-CFF8-4862-3202-2DF32A12CC09}"/>
          </ac:spMkLst>
        </pc:spChg>
        <pc:spChg chg="add del mod">
          <ac:chgData name="Miah eribal" userId="8693571c9d2e4604" providerId="LiveId" clId="{DB7A7D06-6975-4C33-A2DA-A177B9E0247C}" dt="2026-03-15T12:53:22.570" v="5666"/>
          <ac:spMkLst>
            <pc:docMk/>
            <pc:sldMk cId="2478182316" sldId="288"/>
            <ac:spMk id="4" creationId="{30FC315E-E99D-E1B3-25E3-0218F4549A13}"/>
          </ac:spMkLst>
        </pc:spChg>
        <pc:spChg chg="add del mod">
          <ac:chgData name="Miah eribal" userId="8693571c9d2e4604" providerId="LiveId" clId="{DB7A7D06-6975-4C33-A2DA-A177B9E0247C}" dt="2026-03-14T14:41:15.894" v="2770" actId="478"/>
          <ac:spMkLst>
            <pc:docMk/>
            <pc:sldMk cId="2478182316" sldId="288"/>
            <ac:spMk id="4" creationId="{949F4BA0-CDD5-7706-7D5A-060BCC9E1A4B}"/>
          </ac:spMkLst>
        </pc:spChg>
        <pc:spChg chg="del mod">
          <ac:chgData name="Miah eribal" userId="8693571c9d2e4604" providerId="LiveId" clId="{DB7A7D06-6975-4C33-A2DA-A177B9E0247C}" dt="2026-03-14T14:41:07.705" v="2767" actId="478"/>
          <ac:spMkLst>
            <pc:docMk/>
            <pc:sldMk cId="2478182316" sldId="288"/>
            <ac:spMk id="5" creationId="{0EDC93E4-3804-B175-ADFF-530CF3098BEB}"/>
          </ac:spMkLst>
        </pc:spChg>
        <pc:spChg chg="add del mod">
          <ac:chgData name="Miah eribal" userId="8693571c9d2e4604" providerId="LiveId" clId="{DB7A7D06-6975-4C33-A2DA-A177B9E0247C}" dt="2026-03-15T13:03:12.068" v="5950" actId="20577"/>
          <ac:spMkLst>
            <pc:docMk/>
            <pc:sldMk cId="2478182316" sldId="288"/>
            <ac:spMk id="5" creationId="{60369720-F0FF-95F4-51EB-46800BD92AC0}"/>
          </ac:spMkLst>
        </pc:spChg>
        <pc:spChg chg="add mod">
          <ac:chgData name="Miah eribal" userId="8693571c9d2e4604" providerId="LiveId" clId="{DB7A7D06-6975-4C33-A2DA-A177B9E0247C}" dt="2026-03-15T13:04:26.277" v="5981" actId="1076"/>
          <ac:spMkLst>
            <pc:docMk/>
            <pc:sldMk cId="2478182316" sldId="288"/>
            <ac:spMk id="6" creationId="{54338D56-5E9D-F505-CAB8-1D41148383DA}"/>
          </ac:spMkLst>
        </pc:spChg>
        <pc:spChg chg="del mod">
          <ac:chgData name="Miah eribal" userId="8693571c9d2e4604" providerId="LiveId" clId="{DB7A7D06-6975-4C33-A2DA-A177B9E0247C}" dt="2026-03-14T15:39:07.567" v="3438" actId="478"/>
          <ac:spMkLst>
            <pc:docMk/>
            <pc:sldMk cId="2478182316" sldId="288"/>
            <ac:spMk id="6" creationId="{A9E3DB5B-56C4-760A-977A-8714D4184C77}"/>
          </ac:spMkLst>
        </pc:spChg>
        <pc:spChg chg="add mod">
          <ac:chgData name="Miah eribal" userId="8693571c9d2e4604" providerId="LiveId" clId="{DB7A7D06-6975-4C33-A2DA-A177B9E0247C}" dt="2026-03-15T12:35:14.931" v="5610" actId="1076"/>
          <ac:spMkLst>
            <pc:docMk/>
            <pc:sldMk cId="2478182316" sldId="288"/>
            <ac:spMk id="7" creationId="{2B01997C-FB5D-5A1F-3499-9A489FA7E5EE}"/>
          </ac:spMkLst>
        </pc:spChg>
        <pc:spChg chg="add del mod">
          <ac:chgData name="Miah eribal" userId="8693571c9d2e4604" providerId="LiveId" clId="{DB7A7D06-6975-4C33-A2DA-A177B9E0247C}" dt="2026-03-14T15:38:45.605" v="3436" actId="478"/>
          <ac:spMkLst>
            <pc:docMk/>
            <pc:sldMk cId="2478182316" sldId="288"/>
            <ac:spMk id="8" creationId="{80A8F8AA-9A56-9F18-7A3E-EF69A27104CA}"/>
          </ac:spMkLst>
        </pc:spChg>
        <pc:spChg chg="add mod">
          <ac:chgData name="Miah eribal" userId="8693571c9d2e4604" providerId="LiveId" clId="{DB7A7D06-6975-4C33-A2DA-A177B9E0247C}" dt="2026-03-15T13:13:27.538" v="6247" actId="2711"/>
          <ac:spMkLst>
            <pc:docMk/>
            <pc:sldMk cId="2478182316" sldId="288"/>
            <ac:spMk id="8" creationId="{A158C6CB-8796-8009-AEEC-D35B1B34B1C7}"/>
          </ac:spMkLst>
        </pc:spChg>
        <pc:spChg chg="add mod">
          <ac:chgData name="Miah eribal" userId="8693571c9d2e4604" providerId="LiveId" clId="{DB7A7D06-6975-4C33-A2DA-A177B9E0247C}" dt="2026-03-15T12:36:13.567" v="5617" actId="113"/>
          <ac:spMkLst>
            <pc:docMk/>
            <pc:sldMk cId="2478182316" sldId="288"/>
            <ac:spMk id="9" creationId="{61FD96D8-B893-30FF-54B1-E906DA0E100E}"/>
          </ac:spMkLst>
        </pc:spChg>
        <pc:spChg chg="add del mod">
          <ac:chgData name="Miah eribal" userId="8693571c9d2e4604" providerId="LiveId" clId="{DB7A7D06-6975-4C33-A2DA-A177B9E0247C}" dt="2026-03-14T15:41:16.091" v="3477"/>
          <ac:spMkLst>
            <pc:docMk/>
            <pc:sldMk cId="2478182316" sldId="288"/>
            <ac:spMk id="10" creationId="{7F709345-3CE2-4A0E-701E-597F040D6974}"/>
          </ac:spMkLst>
        </pc:spChg>
        <pc:spChg chg="add mod">
          <ac:chgData name="Miah eribal" userId="8693571c9d2e4604" providerId="LiveId" clId="{DB7A7D06-6975-4C33-A2DA-A177B9E0247C}" dt="2026-03-15T12:36:17.137" v="5618" actId="1076"/>
          <ac:spMkLst>
            <pc:docMk/>
            <pc:sldMk cId="2478182316" sldId="288"/>
            <ac:spMk id="11" creationId="{D2725758-177B-4279-D096-753694B5F5EA}"/>
          </ac:spMkLst>
        </pc:spChg>
        <pc:spChg chg="add del mod">
          <ac:chgData name="Miah eribal" userId="8693571c9d2e4604" providerId="LiveId" clId="{DB7A7D06-6975-4C33-A2DA-A177B9E0247C}" dt="2026-03-15T12:38:09.470" v="5629" actId="1076"/>
          <ac:spMkLst>
            <pc:docMk/>
            <pc:sldMk cId="2478182316" sldId="288"/>
            <ac:spMk id="12" creationId="{1C9FA8E2-0083-258B-D06D-51E6A9BBF8E7}"/>
          </ac:spMkLst>
        </pc:spChg>
        <pc:spChg chg="add mod">
          <ac:chgData name="Miah eribal" userId="8693571c9d2e4604" providerId="LiveId" clId="{DB7A7D06-6975-4C33-A2DA-A177B9E0247C}" dt="2026-03-15T12:37:43.138" v="5626" actId="1076"/>
          <ac:spMkLst>
            <pc:docMk/>
            <pc:sldMk cId="2478182316" sldId="288"/>
            <ac:spMk id="13" creationId="{699198BA-C850-95D1-146E-073824A4FA1B}"/>
          </ac:spMkLst>
        </pc:spChg>
        <pc:spChg chg="add mod">
          <ac:chgData name="Miah eribal" userId="8693571c9d2e4604" providerId="LiveId" clId="{DB7A7D06-6975-4C33-A2DA-A177B9E0247C}" dt="2026-03-15T12:38:16.695" v="5630" actId="1076"/>
          <ac:spMkLst>
            <pc:docMk/>
            <pc:sldMk cId="2478182316" sldId="288"/>
            <ac:spMk id="14" creationId="{293A18C4-59CA-73DB-3A22-C968B41D6A1E}"/>
          </ac:spMkLst>
        </pc:spChg>
      </pc:sldChg>
      <pc:sldChg chg="addSp delSp modSp add mod ord">
        <pc:chgData name="Miah eribal" userId="8693571c9d2e4604" providerId="LiveId" clId="{DB7A7D06-6975-4C33-A2DA-A177B9E0247C}" dt="2026-03-14T15:12:56.100" v="2995"/>
        <pc:sldMkLst>
          <pc:docMk/>
          <pc:sldMk cId="4152658039" sldId="289"/>
        </pc:sldMkLst>
        <pc:spChg chg="mod">
          <ac:chgData name="Miah eribal" userId="8693571c9d2e4604" providerId="LiveId" clId="{DB7A7D06-6975-4C33-A2DA-A177B9E0247C}" dt="2026-03-14T15:06:30.047" v="2921" actId="1076"/>
          <ac:spMkLst>
            <pc:docMk/>
            <pc:sldMk cId="4152658039" sldId="289"/>
            <ac:spMk id="2" creationId="{C856E3EF-661F-714A-8058-16264EFE52FE}"/>
          </ac:spMkLst>
        </pc:spChg>
        <pc:spChg chg="del">
          <ac:chgData name="Miah eribal" userId="8693571c9d2e4604" providerId="LiveId" clId="{DB7A7D06-6975-4C33-A2DA-A177B9E0247C}" dt="2026-03-14T15:07:11.111" v="2928" actId="478"/>
          <ac:spMkLst>
            <pc:docMk/>
            <pc:sldMk cId="4152658039" sldId="289"/>
            <ac:spMk id="3" creationId="{85D625E4-B911-CF00-6021-2717F76832C9}"/>
          </ac:spMkLst>
        </pc:spChg>
        <pc:spChg chg="mod">
          <ac:chgData name="Miah eribal" userId="8693571c9d2e4604" providerId="LiveId" clId="{DB7A7D06-6975-4C33-A2DA-A177B9E0247C}" dt="2026-03-14T15:10:43.567" v="2986" actId="1076"/>
          <ac:spMkLst>
            <pc:docMk/>
            <pc:sldMk cId="4152658039" sldId="289"/>
            <ac:spMk id="4" creationId="{6A849ED6-C1C4-67BB-B8AD-FEF55AF05A90}"/>
          </ac:spMkLst>
        </pc:spChg>
        <pc:spChg chg="del mod">
          <ac:chgData name="Miah eribal" userId="8693571c9d2e4604" providerId="LiveId" clId="{DB7A7D06-6975-4C33-A2DA-A177B9E0247C}" dt="2026-03-14T15:06:59.770" v="2926" actId="21"/>
          <ac:spMkLst>
            <pc:docMk/>
            <pc:sldMk cId="4152658039" sldId="289"/>
            <ac:spMk id="5" creationId="{4BEF2AD6-C1AD-6E5F-0951-4B177E6AA24B}"/>
          </ac:spMkLst>
        </pc:spChg>
        <pc:spChg chg="add del mod">
          <ac:chgData name="Miah eribal" userId="8693571c9d2e4604" providerId="LiveId" clId="{DB7A7D06-6975-4C33-A2DA-A177B9E0247C}" dt="2026-03-14T15:07:13.967" v="2929" actId="478"/>
          <ac:spMkLst>
            <pc:docMk/>
            <pc:sldMk cId="4152658039" sldId="289"/>
            <ac:spMk id="7" creationId="{85EDCBC2-5A62-B39B-69B6-8EF724C22FB7}"/>
          </ac:spMkLst>
        </pc:spChg>
        <pc:picChg chg="add mod">
          <ac:chgData name="Miah eribal" userId="8693571c9d2e4604" providerId="LiveId" clId="{DB7A7D06-6975-4C33-A2DA-A177B9E0247C}" dt="2026-03-14T15:12:40.656" v="2991" actId="1076"/>
          <ac:picMkLst>
            <pc:docMk/>
            <pc:sldMk cId="4152658039" sldId="289"/>
            <ac:picMk id="9" creationId="{F1103573-E3AA-60CC-4A07-052FAC1BCED6}"/>
          </ac:picMkLst>
        </pc:picChg>
      </pc:sldChg>
      <pc:sldChg chg="addSp delSp modSp add del mod ord">
        <pc:chgData name="Miah eribal" userId="8693571c9d2e4604" providerId="LiveId" clId="{DB7A7D06-6975-4C33-A2DA-A177B9E0247C}" dt="2026-03-14T16:04:44.912" v="4507" actId="2696"/>
        <pc:sldMkLst>
          <pc:docMk/>
          <pc:sldMk cId="4289330780" sldId="290"/>
        </pc:sldMkLst>
        <pc:spChg chg="del mod">
          <ac:chgData name="Miah eribal" userId="8693571c9d2e4604" providerId="LiveId" clId="{DB7A7D06-6975-4C33-A2DA-A177B9E0247C}" dt="2026-03-14T15:19:15.398" v="3034" actId="478"/>
          <ac:spMkLst>
            <pc:docMk/>
            <pc:sldMk cId="4289330780" sldId="290"/>
            <ac:spMk id="3" creationId="{4198226A-8A9F-53D3-8F0A-478E66F0DDCC}"/>
          </ac:spMkLst>
        </pc:spChg>
        <pc:spChg chg="add del mod">
          <ac:chgData name="Miah eribal" userId="8693571c9d2e4604" providerId="LiveId" clId="{DB7A7D06-6975-4C33-A2DA-A177B9E0247C}" dt="2026-03-14T15:19:25.950" v="3036" actId="478"/>
          <ac:spMkLst>
            <pc:docMk/>
            <pc:sldMk cId="4289330780" sldId="290"/>
            <ac:spMk id="4" creationId="{87865272-5DC3-8F2D-749D-511D6AE1D8C0}"/>
          </ac:spMkLst>
        </pc:spChg>
        <pc:spChg chg="del mod">
          <ac:chgData name="Miah eribal" userId="8693571c9d2e4604" providerId="LiveId" clId="{DB7A7D06-6975-4C33-A2DA-A177B9E0247C}" dt="2026-03-14T15:19:08.365" v="3032" actId="478"/>
          <ac:spMkLst>
            <pc:docMk/>
            <pc:sldMk cId="4289330780" sldId="290"/>
            <ac:spMk id="5" creationId="{37180BF3-2024-8FA3-7715-B3DBF0B535F9}"/>
          </ac:spMkLst>
        </pc:spChg>
        <pc:spChg chg="mod">
          <ac:chgData name="Miah eribal" userId="8693571c9d2e4604" providerId="LiveId" clId="{DB7A7D06-6975-4C33-A2DA-A177B9E0247C}" dt="2026-03-14T15:41:35.065" v="3478" actId="1076"/>
          <ac:spMkLst>
            <pc:docMk/>
            <pc:sldMk cId="4289330780" sldId="290"/>
            <ac:spMk id="6" creationId="{8145623E-DFD8-4795-D2DA-ECA0342474BE}"/>
          </ac:spMkLst>
        </pc:spChg>
        <pc:spChg chg="mod">
          <ac:chgData name="Miah eribal" userId="8693571c9d2e4604" providerId="LiveId" clId="{DB7A7D06-6975-4C33-A2DA-A177B9E0247C}" dt="2026-03-14T15:26:49.905" v="3062" actId="14100"/>
          <ac:spMkLst>
            <pc:docMk/>
            <pc:sldMk cId="4289330780" sldId="290"/>
            <ac:spMk id="7" creationId="{59601B15-4C31-2E97-6992-1AFE537A6992}"/>
          </ac:spMkLst>
        </pc:spChg>
        <pc:spChg chg="add mod">
          <ac:chgData name="Miah eribal" userId="8693571c9d2e4604" providerId="LiveId" clId="{DB7A7D06-6975-4C33-A2DA-A177B9E0247C}" dt="2026-03-14T15:32:38.975" v="3318" actId="20577"/>
          <ac:spMkLst>
            <pc:docMk/>
            <pc:sldMk cId="4289330780" sldId="290"/>
            <ac:spMk id="8" creationId="{1DEA1310-6AAE-B413-2B61-F4574A575E3E}"/>
          </ac:spMkLst>
        </pc:spChg>
      </pc:sldChg>
      <pc:sldChg chg="modSp add del mod ord">
        <pc:chgData name="Miah eribal" userId="8693571c9d2e4604" providerId="LiveId" clId="{DB7A7D06-6975-4C33-A2DA-A177B9E0247C}" dt="2026-03-15T14:23:12.652" v="7797" actId="2696"/>
        <pc:sldMkLst>
          <pc:docMk/>
          <pc:sldMk cId="3604654581" sldId="298"/>
        </pc:sldMkLst>
        <pc:spChg chg="mod">
          <ac:chgData name="Miah eribal" userId="8693571c9d2e4604" providerId="LiveId" clId="{DB7A7D06-6975-4C33-A2DA-A177B9E0247C}" dt="2026-03-15T13:18:39.358" v="6259" actId="255"/>
          <ac:spMkLst>
            <pc:docMk/>
            <pc:sldMk cId="3604654581" sldId="298"/>
            <ac:spMk id="5" creationId="{C3ABAF61-2F06-DB72-C5BD-EF861214AB57}"/>
          </ac:spMkLst>
        </pc:spChg>
        <pc:spChg chg="mod">
          <ac:chgData name="Miah eribal" userId="8693571c9d2e4604" providerId="LiveId" clId="{DB7A7D06-6975-4C33-A2DA-A177B9E0247C}" dt="2026-03-15T13:18:54.971" v="6262" actId="1076"/>
          <ac:spMkLst>
            <pc:docMk/>
            <pc:sldMk cId="3604654581" sldId="298"/>
            <ac:spMk id="6" creationId="{226F55FA-6935-7190-74DE-859209DA87C8}"/>
          </ac:spMkLst>
        </pc:spChg>
        <pc:spChg chg="mod">
          <ac:chgData name="Miah eribal" userId="8693571c9d2e4604" providerId="LiveId" clId="{DB7A7D06-6975-4C33-A2DA-A177B9E0247C}" dt="2026-03-15T13:18:49.832" v="6261" actId="1076"/>
          <ac:spMkLst>
            <pc:docMk/>
            <pc:sldMk cId="3604654581" sldId="298"/>
            <ac:spMk id="7" creationId="{D658AD08-6CC2-DA71-0A96-B2CD807B1FAB}"/>
          </ac:spMkLst>
        </pc:spChg>
        <pc:spChg chg="mod">
          <ac:chgData name="Miah eribal" userId="8693571c9d2e4604" providerId="LiveId" clId="{DB7A7D06-6975-4C33-A2DA-A177B9E0247C}" dt="2026-03-14T16:29:51.173" v="4922" actId="1076"/>
          <ac:spMkLst>
            <pc:docMk/>
            <pc:sldMk cId="3604654581" sldId="298"/>
            <ac:spMk id="9" creationId="{D98AB71C-D604-EE27-57C7-0CB1D53B26A0}"/>
          </ac:spMkLst>
        </pc:spChg>
      </pc:sldChg>
      <pc:sldChg chg="modSp mod">
        <pc:chgData name="Miah eribal" userId="8693571c9d2e4604" providerId="LiveId" clId="{DB7A7D06-6975-4C33-A2DA-A177B9E0247C}" dt="2026-03-15T13:32:57.176" v="6396" actId="20577"/>
        <pc:sldMkLst>
          <pc:docMk/>
          <pc:sldMk cId="3313450045" sldId="1509"/>
        </pc:sldMkLst>
        <pc:spChg chg="mod">
          <ac:chgData name="Miah eribal" userId="8693571c9d2e4604" providerId="LiveId" clId="{DB7A7D06-6975-4C33-A2DA-A177B9E0247C}" dt="2026-03-15T13:32:57.176" v="6396" actId="20577"/>
          <ac:spMkLst>
            <pc:docMk/>
            <pc:sldMk cId="3313450045" sldId="1509"/>
            <ac:spMk id="3" creationId="{1A385359-5FD3-D5C8-1467-F7082543AA4C}"/>
          </ac:spMkLst>
        </pc:spChg>
      </pc:sldChg>
      <pc:sldChg chg="modSp mod ord">
        <pc:chgData name="Miah eribal" userId="8693571c9d2e4604" providerId="LiveId" clId="{DB7A7D06-6975-4C33-A2DA-A177B9E0247C}" dt="2026-03-13T16:10:34.408" v="19"/>
        <pc:sldMkLst>
          <pc:docMk/>
          <pc:sldMk cId="604972584" sldId="1516"/>
        </pc:sldMkLst>
        <pc:picChg chg="mod">
          <ac:chgData name="Miah eribal" userId="8693571c9d2e4604" providerId="LiveId" clId="{DB7A7D06-6975-4C33-A2DA-A177B9E0247C}" dt="2026-03-12T17:36:38.538" v="6" actId="14100"/>
          <ac:picMkLst>
            <pc:docMk/>
            <pc:sldMk cId="604972584" sldId="1516"/>
            <ac:picMk id="6" creationId="{96C2B68F-24BF-2094-E439-B6540A7A0E3E}"/>
          </ac:picMkLst>
        </pc:picChg>
      </pc:sldChg>
      <pc:sldChg chg="addSp modSp mod ord setBg addAnim">
        <pc:chgData name="Miah eribal" userId="8693571c9d2e4604" providerId="LiveId" clId="{DB7A7D06-6975-4C33-A2DA-A177B9E0247C}" dt="2026-03-14T16:33:43.734" v="4943" actId="1076"/>
        <pc:sldMkLst>
          <pc:docMk/>
          <pc:sldMk cId="2714753150" sldId="1522"/>
        </pc:sldMkLst>
        <pc:spChg chg="mod">
          <ac:chgData name="Miah eribal" userId="8693571c9d2e4604" providerId="LiveId" clId="{DB7A7D06-6975-4C33-A2DA-A177B9E0247C}" dt="2026-03-14T16:33:43.734" v="4943" actId="1076"/>
          <ac:spMkLst>
            <pc:docMk/>
            <pc:sldMk cId="2714753150" sldId="1522"/>
            <ac:spMk id="2" creationId="{B00AD246-27D4-F663-13E3-AF3C1E516013}"/>
          </ac:spMkLst>
        </pc:spChg>
        <pc:grpChg chg="add">
          <ac:chgData name="Miah eribal" userId="8693571c9d2e4604" providerId="LiveId" clId="{DB7A7D06-6975-4C33-A2DA-A177B9E0247C}" dt="2026-03-14T14:00:16.082" v="2551" actId="26606"/>
          <ac:grpSpMkLst>
            <pc:docMk/>
            <pc:sldMk cId="2714753150" sldId="1522"/>
            <ac:grpSpMk id="8" creationId="{88C9B83F-64CD-41C1-925F-A08801FFD0BD}"/>
          </ac:grpSpMkLst>
        </pc:grpChg>
        <pc:picChg chg="add mod">
          <ac:chgData name="Miah eribal" userId="8693571c9d2e4604" providerId="LiveId" clId="{DB7A7D06-6975-4C33-A2DA-A177B9E0247C}" dt="2026-03-14T14:02:00.771" v="2570" actId="14100"/>
          <ac:picMkLst>
            <pc:docMk/>
            <pc:sldMk cId="2714753150" sldId="1522"/>
            <ac:picMk id="4" creationId="{EED26CE5-ECF6-150E-E8EB-ED27217EF440}"/>
          </ac:picMkLst>
        </pc:picChg>
      </pc:sldChg>
      <pc:sldChg chg="modSp add del mod ord">
        <pc:chgData name="Miah eribal" userId="8693571c9d2e4604" providerId="LiveId" clId="{DB7A7D06-6975-4C33-A2DA-A177B9E0247C}" dt="2026-03-15T14:22:47.488" v="7793" actId="20577"/>
        <pc:sldMkLst>
          <pc:docMk/>
          <pc:sldMk cId="70092623" sldId="1523"/>
        </pc:sldMkLst>
        <pc:spChg chg="mod">
          <ac:chgData name="Miah eribal" userId="8693571c9d2e4604" providerId="LiveId" clId="{DB7A7D06-6975-4C33-A2DA-A177B9E0247C}" dt="2026-03-15T14:08:44.282" v="7206" actId="20577"/>
          <ac:spMkLst>
            <pc:docMk/>
            <pc:sldMk cId="70092623" sldId="1523"/>
            <ac:spMk id="2" creationId="{9E56B457-62A8-AC5C-35C0-AA4C6EC4AFA6}"/>
          </ac:spMkLst>
        </pc:spChg>
        <pc:spChg chg="mod">
          <ac:chgData name="Miah eribal" userId="8693571c9d2e4604" providerId="LiveId" clId="{DB7A7D06-6975-4C33-A2DA-A177B9E0247C}" dt="2026-03-15T14:22:47.488" v="7793" actId="20577"/>
          <ac:spMkLst>
            <pc:docMk/>
            <pc:sldMk cId="70092623" sldId="1523"/>
            <ac:spMk id="4" creationId="{5FE901AD-A22E-5697-796F-FB7978EB780B}"/>
          </ac:spMkLst>
        </pc:spChg>
      </pc:sldChg>
      <pc:sldChg chg="modSp mod ord">
        <pc:chgData name="Miah eribal" userId="8693571c9d2e4604" providerId="LiveId" clId="{DB7A7D06-6975-4C33-A2DA-A177B9E0247C}" dt="2026-03-14T16:27:21.421" v="4903"/>
        <pc:sldMkLst>
          <pc:docMk/>
          <pc:sldMk cId="3848678538" sldId="1527"/>
        </pc:sldMkLst>
        <pc:spChg chg="mod">
          <ac:chgData name="Miah eribal" userId="8693571c9d2e4604" providerId="LiveId" clId="{DB7A7D06-6975-4C33-A2DA-A177B9E0247C}" dt="2026-03-13T17:40:28.909" v="1734" actId="1076"/>
          <ac:spMkLst>
            <pc:docMk/>
            <pc:sldMk cId="3848678538" sldId="1527"/>
            <ac:spMk id="2" creationId="{9ADEAAC4-8935-4CAE-60C8-24B021156A14}"/>
          </ac:spMkLst>
        </pc:spChg>
        <pc:spChg chg="mod">
          <ac:chgData name="Miah eribal" userId="8693571c9d2e4604" providerId="LiveId" clId="{DB7A7D06-6975-4C33-A2DA-A177B9E0247C}" dt="2026-03-14T15:03:35.481" v="2909" actId="14100"/>
          <ac:spMkLst>
            <pc:docMk/>
            <pc:sldMk cId="3848678538" sldId="1527"/>
            <ac:spMk id="3" creationId="{76B08C10-B991-CBB3-F8CE-70CEEE59EF74}"/>
          </ac:spMkLst>
        </pc:spChg>
      </pc:sldChg>
      <pc:sldChg chg="modSp mod ord">
        <pc:chgData name="Miah eribal" userId="8693571c9d2e4604" providerId="LiveId" clId="{DB7A7D06-6975-4C33-A2DA-A177B9E0247C}" dt="2026-03-15T13:44:38.840" v="6402"/>
        <pc:sldMkLst>
          <pc:docMk/>
          <pc:sldMk cId="2097582823" sldId="1528"/>
        </pc:sldMkLst>
        <pc:spChg chg="mod">
          <ac:chgData name="Miah eribal" userId="8693571c9d2e4604" providerId="LiveId" clId="{DB7A7D06-6975-4C33-A2DA-A177B9E0247C}" dt="2026-03-14T15:02:00.384" v="2900" actId="113"/>
          <ac:spMkLst>
            <pc:docMk/>
            <pc:sldMk cId="2097582823" sldId="1528"/>
            <ac:spMk id="8" creationId="{49B91803-50B4-5F65-9475-CD03FA206779}"/>
          </ac:spMkLst>
        </pc:spChg>
        <pc:picChg chg="mod">
          <ac:chgData name="Miah eribal" userId="8693571c9d2e4604" providerId="LiveId" clId="{DB7A7D06-6975-4C33-A2DA-A177B9E0247C}" dt="2026-03-14T14:56:27.334" v="2864" actId="1076"/>
          <ac:picMkLst>
            <pc:docMk/>
            <pc:sldMk cId="2097582823" sldId="1528"/>
            <ac:picMk id="21" creationId="{7323DE47-E4ED-2A88-E7A8-F4A12D0EC742}"/>
          </ac:picMkLst>
        </pc:picChg>
      </pc:sldChg>
      <pc:sldChg chg="ord">
        <pc:chgData name="Miah eribal" userId="8693571c9d2e4604" providerId="LiveId" clId="{DB7A7D06-6975-4C33-A2DA-A177B9E0247C}" dt="2026-03-14T16:27:54.860" v="4911"/>
        <pc:sldMkLst>
          <pc:docMk/>
          <pc:sldMk cId="1810348890" sldId="1529"/>
        </pc:sldMkLst>
      </pc:sldChg>
      <pc:sldChg chg="addSp delSp modSp mod ord">
        <pc:chgData name="Miah eribal" userId="8693571c9d2e4604" providerId="LiveId" clId="{DB7A7D06-6975-4C33-A2DA-A177B9E0247C}" dt="2026-03-14T16:27:51.194" v="4909"/>
        <pc:sldMkLst>
          <pc:docMk/>
          <pc:sldMk cId="3967829115" sldId="1530"/>
        </pc:sldMkLst>
        <pc:spChg chg="mod">
          <ac:chgData name="Miah eribal" userId="8693571c9d2e4604" providerId="LiveId" clId="{DB7A7D06-6975-4C33-A2DA-A177B9E0247C}" dt="2026-03-14T15:05:03.848" v="2915" actId="34807"/>
          <ac:spMkLst>
            <pc:docMk/>
            <pc:sldMk cId="3967829115" sldId="1530"/>
            <ac:spMk id="8" creationId="{1237D7AC-05C2-2F97-65E1-60777126FCD4}"/>
          </ac:spMkLst>
        </pc:spChg>
        <pc:picChg chg="add mod">
          <ac:chgData name="Miah eribal" userId="8693571c9d2e4604" providerId="LiveId" clId="{DB7A7D06-6975-4C33-A2DA-A177B9E0247C}" dt="2026-03-13T17:49:37.211" v="1791" actId="1076"/>
          <ac:picMkLst>
            <pc:docMk/>
            <pc:sldMk cId="3967829115" sldId="1530"/>
            <ac:picMk id="6" creationId="{1802DB80-6A7B-6D24-6B93-A3A313042266}"/>
          </ac:picMkLst>
        </pc:picChg>
      </pc:sldChg>
      <pc:sldChg chg="modSp mod">
        <pc:chgData name="Miah eribal" userId="8693571c9d2e4604" providerId="LiveId" clId="{DB7A7D06-6975-4C33-A2DA-A177B9E0247C}" dt="2026-03-14T13:40:34.693" v="2474" actId="20577"/>
        <pc:sldMkLst>
          <pc:docMk/>
          <pc:sldMk cId="1841102437" sldId="1532"/>
        </pc:sldMkLst>
        <pc:graphicFrameChg chg="modGraphic">
          <ac:chgData name="Miah eribal" userId="8693571c9d2e4604" providerId="LiveId" clId="{DB7A7D06-6975-4C33-A2DA-A177B9E0247C}" dt="2026-03-14T13:40:34.693" v="2474" actId="20577"/>
          <ac:graphicFrameMkLst>
            <pc:docMk/>
            <pc:sldMk cId="1841102437" sldId="1532"/>
            <ac:graphicFrameMk id="22" creationId="{5EB27E69-D0C3-898B-7C0E-A0644A279D19}"/>
          </ac:graphicFrameMkLst>
        </pc:graphicFrameChg>
      </pc:sldChg>
      <pc:sldChg chg="ord">
        <pc:chgData name="Miah eribal" userId="8693571c9d2e4604" providerId="LiveId" clId="{DB7A7D06-6975-4C33-A2DA-A177B9E0247C}" dt="2026-03-13T16:10:24.246" v="17"/>
        <pc:sldMkLst>
          <pc:docMk/>
          <pc:sldMk cId="1941379388" sldId="1533"/>
        </pc:sldMkLst>
      </pc:sldChg>
      <pc:sldChg chg="addSp modSp new mod ord">
        <pc:chgData name="Miah eribal" userId="8693571c9d2e4604" providerId="LiveId" clId="{DB7A7D06-6975-4C33-A2DA-A177B9E0247C}" dt="2026-03-15T08:40:44.845" v="4948"/>
        <pc:sldMkLst>
          <pc:docMk/>
          <pc:sldMk cId="533646766" sldId="1534"/>
        </pc:sldMkLst>
        <pc:spChg chg="mod">
          <ac:chgData name="Miah eribal" userId="8693571c9d2e4604" providerId="LiveId" clId="{DB7A7D06-6975-4C33-A2DA-A177B9E0247C}" dt="2026-03-13T16:17:31.440" v="191" actId="122"/>
          <ac:spMkLst>
            <pc:docMk/>
            <pc:sldMk cId="533646766" sldId="1534"/>
            <ac:spMk id="2" creationId="{B4C1EB59-818C-56D5-F3B4-CF6262059407}"/>
          </ac:spMkLst>
        </pc:spChg>
        <pc:spChg chg="mod">
          <ac:chgData name="Miah eribal" userId="8693571c9d2e4604" providerId="LiveId" clId="{DB7A7D06-6975-4C33-A2DA-A177B9E0247C}" dt="2026-03-13T17:15:50.989" v="753" actId="20577"/>
          <ac:spMkLst>
            <pc:docMk/>
            <pc:sldMk cId="533646766" sldId="1534"/>
            <ac:spMk id="3" creationId="{DAE1E812-84CA-603D-7AB9-5155669AF183}"/>
          </ac:spMkLst>
        </pc:spChg>
        <pc:spChg chg="mod">
          <ac:chgData name="Miah eribal" userId="8693571c9d2e4604" providerId="LiveId" clId="{DB7A7D06-6975-4C33-A2DA-A177B9E0247C}" dt="2026-03-13T17:15:40.498" v="749" actId="14100"/>
          <ac:spMkLst>
            <pc:docMk/>
            <pc:sldMk cId="533646766" sldId="1534"/>
            <ac:spMk id="4" creationId="{6064FCD9-17A0-8BCE-E953-FD021BA2AD23}"/>
          </ac:spMkLst>
        </pc:spChg>
        <pc:spChg chg="add mod">
          <ac:chgData name="Miah eribal" userId="8693571c9d2e4604" providerId="LiveId" clId="{DB7A7D06-6975-4C33-A2DA-A177B9E0247C}" dt="2026-03-13T17:39:05.404" v="1731" actId="20577"/>
          <ac:spMkLst>
            <pc:docMk/>
            <pc:sldMk cId="533646766" sldId="1534"/>
            <ac:spMk id="5" creationId="{C0948E3F-8B17-DC2D-4C01-390BF1FD5EB2}"/>
          </ac:spMkLst>
        </pc:spChg>
      </pc:sldChg>
      <pc:sldChg chg="addSp delSp modSp new del ord">
        <pc:chgData name="Miah eribal" userId="8693571c9d2e4604" providerId="LiveId" clId="{DB7A7D06-6975-4C33-A2DA-A177B9E0247C}" dt="2026-03-14T16:35:52.651" v="4946" actId="2696"/>
        <pc:sldMkLst>
          <pc:docMk/>
          <pc:sldMk cId="309998243" sldId="1535"/>
        </pc:sldMkLst>
        <pc:picChg chg="add del mod">
          <ac:chgData name="Miah eribal" userId="8693571c9d2e4604" providerId="LiveId" clId="{DB7A7D06-6975-4C33-A2DA-A177B9E0247C}" dt="2026-03-14T13:28:50.095" v="2446" actId="21"/>
          <ac:picMkLst>
            <pc:docMk/>
            <pc:sldMk cId="309998243" sldId="1535"/>
            <ac:picMk id="1026" creationId="{B402787D-4A95-49A6-65A1-997E2D86DEA5}"/>
          </ac:picMkLst>
        </pc:picChg>
      </pc:sldChg>
      <pc:sldChg chg="add del">
        <pc:chgData name="Miah eribal" userId="8693571c9d2e4604" providerId="LiveId" clId="{DB7A7D06-6975-4C33-A2DA-A177B9E0247C}" dt="2026-03-14T13:08:52.558" v="2363" actId="2696"/>
        <pc:sldMkLst>
          <pc:docMk/>
          <pc:sldMk cId="1181339842" sldId="1536"/>
        </pc:sldMkLst>
      </pc:sldChg>
      <pc:sldChg chg="addSp modSp add del mod ord">
        <pc:chgData name="Miah eribal" userId="8693571c9d2e4604" providerId="LiveId" clId="{DB7A7D06-6975-4C33-A2DA-A177B9E0247C}" dt="2026-03-15T13:13:44.276" v="6248" actId="2696"/>
        <pc:sldMkLst>
          <pc:docMk/>
          <pc:sldMk cId="2320615979" sldId="1536"/>
        </pc:sldMkLst>
        <pc:spChg chg="add mod">
          <ac:chgData name="Miah eribal" userId="8693571c9d2e4604" providerId="LiveId" clId="{DB7A7D06-6975-4C33-A2DA-A177B9E0247C}" dt="2026-03-14T15:55:59.635" v="4052" actId="2711"/>
          <ac:spMkLst>
            <pc:docMk/>
            <pc:sldMk cId="2320615979" sldId="1536"/>
            <ac:spMk id="2" creationId="{AF17450F-8A89-12C7-3423-D6CCA9E1A6CC}"/>
          </ac:spMkLst>
        </pc:spChg>
        <pc:spChg chg="add mod">
          <ac:chgData name="Miah eribal" userId="8693571c9d2e4604" providerId="LiveId" clId="{DB7A7D06-6975-4C33-A2DA-A177B9E0247C}" dt="2026-03-14T16:00:12.760" v="4271" actId="14100"/>
          <ac:spMkLst>
            <pc:docMk/>
            <pc:sldMk cId="2320615979" sldId="1536"/>
            <ac:spMk id="3" creationId="{C3C02139-AA82-C4E1-F58E-96AD77A229DD}"/>
          </ac:spMkLst>
        </pc:spChg>
        <pc:spChg chg="add mod">
          <ac:chgData name="Miah eribal" userId="8693571c9d2e4604" providerId="LiveId" clId="{DB7A7D06-6975-4C33-A2DA-A177B9E0247C}" dt="2026-03-14T16:01:15.020" v="4316" actId="2711"/>
          <ac:spMkLst>
            <pc:docMk/>
            <pc:sldMk cId="2320615979" sldId="1536"/>
            <ac:spMk id="4" creationId="{20F4F34C-998D-8F0A-296D-032A33281B2F}"/>
          </ac:spMkLst>
        </pc:spChg>
        <pc:spChg chg="add mod">
          <ac:chgData name="Miah eribal" userId="8693571c9d2e4604" providerId="LiveId" clId="{DB7A7D06-6975-4C33-A2DA-A177B9E0247C}" dt="2026-03-15T13:09:12.244" v="5993" actId="1076"/>
          <ac:spMkLst>
            <pc:docMk/>
            <pc:sldMk cId="2320615979" sldId="1536"/>
            <ac:spMk id="5" creationId="{AAAEE409-E70A-9CE0-C3BA-88EC11A09BEF}"/>
          </ac:spMkLst>
        </pc:spChg>
      </pc:sldChg>
      <pc:sldChg chg="add del">
        <pc:chgData name="Miah eribal" userId="8693571c9d2e4604" providerId="LiveId" clId="{DB7A7D06-6975-4C33-A2DA-A177B9E0247C}" dt="2026-03-14T14:21:29.581" v="2670" actId="2696"/>
        <pc:sldMkLst>
          <pc:docMk/>
          <pc:sldMk cId="931272242" sldId="1537"/>
        </pc:sldMkLst>
      </pc:sldChg>
      <pc:sldChg chg="modSp add del mod">
        <pc:chgData name="Miah eribal" userId="8693571c9d2e4604" providerId="LiveId" clId="{DB7A7D06-6975-4C33-A2DA-A177B9E0247C}" dt="2026-03-14T14:15:39.767" v="2668" actId="2696"/>
        <pc:sldMkLst>
          <pc:docMk/>
          <pc:sldMk cId="2888390638" sldId="1537"/>
        </pc:sldMkLst>
        <pc:spChg chg="mod">
          <ac:chgData name="Miah eribal" userId="8693571c9d2e4604" providerId="LiveId" clId="{DB7A7D06-6975-4C33-A2DA-A177B9E0247C}" dt="2026-03-14T14:13:16.322" v="2650" actId="27636"/>
          <ac:spMkLst>
            <pc:docMk/>
            <pc:sldMk cId="2888390638" sldId="1537"/>
            <ac:spMk id="3" creationId="{5460844D-C333-F091-5CDA-43CC8B942D22}"/>
          </ac:spMkLst>
        </pc:spChg>
      </pc:sldChg>
      <pc:sldChg chg="modSp add mod ord setBg">
        <pc:chgData name="Miah eribal" userId="8693571c9d2e4604" providerId="LiveId" clId="{DB7A7D06-6975-4C33-A2DA-A177B9E0247C}" dt="2026-03-15T08:50:15.636" v="4968" actId="1076"/>
        <pc:sldMkLst>
          <pc:docMk/>
          <pc:sldMk cId="2961488408" sldId="1537"/>
        </pc:sldMkLst>
        <pc:spChg chg="mod">
          <ac:chgData name="Miah eribal" userId="8693571c9d2e4604" providerId="LiveId" clId="{DB7A7D06-6975-4C33-A2DA-A177B9E0247C}" dt="2026-03-15T08:50:15.636" v="4968" actId="1076"/>
          <ac:spMkLst>
            <pc:docMk/>
            <pc:sldMk cId="2961488408" sldId="1537"/>
            <ac:spMk id="3" creationId="{0D32716B-2085-D56B-6ACC-78FF54C7549A}"/>
          </ac:spMkLst>
        </pc:spChg>
        <pc:picChg chg="mod">
          <ac:chgData name="Miah eribal" userId="8693571c9d2e4604" providerId="LiveId" clId="{DB7A7D06-6975-4C33-A2DA-A177B9E0247C}" dt="2026-03-14T16:16:27.388" v="4753" actId="14100"/>
          <ac:picMkLst>
            <pc:docMk/>
            <pc:sldMk cId="2961488408" sldId="1537"/>
            <ac:picMk id="5" creationId="{49DEEBCE-3ED7-9783-C787-12BC96D1C18D}"/>
          </ac:picMkLst>
        </pc:picChg>
      </pc:sldChg>
      <pc:sldChg chg="addSp delSp modSp new mod ord modClrScheme chgLayout">
        <pc:chgData name="Miah eribal" userId="8693571c9d2e4604" providerId="LiveId" clId="{DB7A7D06-6975-4C33-A2DA-A177B9E0247C}" dt="2026-03-15T14:01:33.127" v="7175" actId="20577"/>
        <pc:sldMkLst>
          <pc:docMk/>
          <pc:sldMk cId="513819677" sldId="1538"/>
        </pc:sldMkLst>
        <pc:spChg chg="mod ord">
          <ac:chgData name="Miah eribal" userId="8693571c9d2e4604" providerId="LiveId" clId="{DB7A7D06-6975-4C33-A2DA-A177B9E0247C}" dt="2026-03-15T14:01:33.127" v="7175" actId="20577"/>
          <ac:spMkLst>
            <pc:docMk/>
            <pc:sldMk cId="513819677" sldId="1538"/>
            <ac:spMk id="2" creationId="{53DE7208-8DEA-DDF9-E88E-55232CF1E68B}"/>
          </ac:spMkLst>
        </pc:spChg>
        <pc:spChg chg="mod ord">
          <ac:chgData name="Miah eribal" userId="8693571c9d2e4604" providerId="LiveId" clId="{DB7A7D06-6975-4C33-A2DA-A177B9E0247C}" dt="2026-03-15T13:55:25.294" v="7163" actId="20577"/>
          <ac:spMkLst>
            <pc:docMk/>
            <pc:sldMk cId="513819677" sldId="1538"/>
            <ac:spMk id="3" creationId="{D377018F-F55C-6BE0-0A26-8C2B332405DE}"/>
          </ac:spMkLst>
        </pc:spChg>
        <pc:spChg chg="add del mod ord">
          <ac:chgData name="Miah eribal" userId="8693571c9d2e4604" providerId="LiveId" clId="{DB7A7D06-6975-4C33-A2DA-A177B9E0247C}" dt="2026-03-14T16:08:01.698" v="4659" actId="478"/>
          <ac:spMkLst>
            <pc:docMk/>
            <pc:sldMk cId="513819677" sldId="1538"/>
            <ac:spMk id="4" creationId="{07A1A893-0A96-24EF-D3C7-F4E16A16CD91}"/>
          </ac:spMkLst>
        </pc:spChg>
        <pc:spChg chg="add del mod">
          <ac:chgData name="Miah eribal" userId="8693571c9d2e4604" providerId="LiveId" clId="{DB7A7D06-6975-4C33-A2DA-A177B9E0247C}" dt="2026-03-15T13:30:06.235" v="6381" actId="478"/>
          <ac:spMkLst>
            <pc:docMk/>
            <pc:sldMk cId="513819677" sldId="1538"/>
            <ac:spMk id="5" creationId="{4B80D85A-EB7D-D100-1F46-BCD7B93F6042}"/>
          </ac:spMkLst>
        </pc:spChg>
        <pc:spChg chg="add del mod ord">
          <ac:chgData name="Miah eribal" userId="8693571c9d2e4604" providerId="LiveId" clId="{DB7A7D06-6975-4C33-A2DA-A177B9E0247C}" dt="2026-03-14T16:08:27.100" v="4661" actId="478"/>
          <ac:spMkLst>
            <pc:docMk/>
            <pc:sldMk cId="513819677" sldId="1538"/>
            <ac:spMk id="5" creationId="{9A640EEA-C954-E1A6-9AD3-C1B4F3BC1498}"/>
          </ac:spMkLst>
        </pc:spChg>
        <pc:spChg chg="add del mod ord">
          <ac:chgData name="Miah eribal" userId="8693571c9d2e4604" providerId="LiveId" clId="{DB7A7D06-6975-4C33-A2DA-A177B9E0247C}" dt="2026-03-15T13:30:03.370" v="6380" actId="478"/>
          <ac:spMkLst>
            <pc:docMk/>
            <pc:sldMk cId="513819677" sldId="1538"/>
            <ac:spMk id="6" creationId="{A705420C-F6E7-B122-8947-F07665157984}"/>
          </ac:spMkLst>
        </pc:spChg>
      </pc:sldChg>
      <pc:sldChg chg="add del">
        <pc:chgData name="Miah eribal" userId="8693571c9d2e4604" providerId="LiveId" clId="{DB7A7D06-6975-4C33-A2DA-A177B9E0247C}" dt="2026-03-14T15:47:15.481" v="3739" actId="2696"/>
        <pc:sldMkLst>
          <pc:docMk/>
          <pc:sldMk cId="2526344499" sldId="1538"/>
        </pc:sldMkLst>
      </pc:sldChg>
      <pc:sldChg chg="addSp delSp modSp add del mod">
        <pc:chgData name="Miah eribal" userId="8693571c9d2e4604" providerId="LiveId" clId="{DB7A7D06-6975-4C33-A2DA-A177B9E0247C}" dt="2026-03-14T14:15:25.863" v="2665" actId="2696"/>
        <pc:sldMkLst>
          <pc:docMk/>
          <pc:sldMk cId="3729602189" sldId="1538"/>
        </pc:sldMkLst>
        <pc:graphicFrameChg chg="add del mod modGraphic">
          <ac:chgData name="Miah eribal" userId="8693571c9d2e4604" providerId="LiveId" clId="{DB7A7D06-6975-4C33-A2DA-A177B9E0247C}" dt="2026-03-14T14:15:09.097" v="2664" actId="21"/>
          <ac:graphicFrameMkLst>
            <pc:docMk/>
            <pc:sldMk cId="3729602189" sldId="1538"/>
            <ac:graphicFrameMk id="5" creationId="{97A83E2B-2DCF-81BB-3CEA-FB9F024A0115}"/>
          </ac:graphicFrameMkLst>
        </pc:graphicFrameChg>
      </pc:sldChg>
      <pc:sldChg chg="addSp delSp modSp new mod">
        <pc:chgData name="Miah eribal" userId="8693571c9d2e4604" providerId="LiveId" clId="{DB7A7D06-6975-4C33-A2DA-A177B9E0247C}" dt="2026-03-15T13:26:33.270" v="6264" actId="20577"/>
        <pc:sldMkLst>
          <pc:docMk/>
          <pc:sldMk cId="2310942074" sldId="1539"/>
        </pc:sldMkLst>
        <pc:spChg chg="mod">
          <ac:chgData name="Miah eribal" userId="8693571c9d2e4604" providerId="LiveId" clId="{DB7A7D06-6975-4C33-A2DA-A177B9E0247C}" dt="2026-03-15T08:56:01.902" v="5119" actId="1076"/>
          <ac:spMkLst>
            <pc:docMk/>
            <pc:sldMk cId="2310942074" sldId="1539"/>
            <ac:spMk id="2" creationId="{062345F8-60D8-F6C0-2CE0-4824A081CAAE}"/>
          </ac:spMkLst>
        </pc:spChg>
        <pc:spChg chg="del">
          <ac:chgData name="Miah eribal" userId="8693571c9d2e4604" providerId="LiveId" clId="{DB7A7D06-6975-4C33-A2DA-A177B9E0247C}" dt="2026-03-15T08:55:22.213" v="5090" actId="478"/>
          <ac:spMkLst>
            <pc:docMk/>
            <pc:sldMk cId="2310942074" sldId="1539"/>
            <ac:spMk id="3" creationId="{DB35D2ED-FFF9-8F23-B3C9-3899D9F8E168}"/>
          </ac:spMkLst>
        </pc:spChg>
        <pc:spChg chg="del">
          <ac:chgData name="Miah eribal" userId="8693571c9d2e4604" providerId="LiveId" clId="{DB7A7D06-6975-4C33-A2DA-A177B9E0247C}" dt="2026-03-15T08:55:26.944" v="5091" actId="478"/>
          <ac:spMkLst>
            <pc:docMk/>
            <pc:sldMk cId="2310942074" sldId="1539"/>
            <ac:spMk id="4" creationId="{36983F40-A91B-B001-D5A9-3B814FDB7581}"/>
          </ac:spMkLst>
        </pc:spChg>
        <pc:spChg chg="del">
          <ac:chgData name="Miah eribal" userId="8693571c9d2e4604" providerId="LiveId" clId="{DB7A7D06-6975-4C33-A2DA-A177B9E0247C}" dt="2026-03-15T08:55:15.227" v="5089" actId="478"/>
          <ac:spMkLst>
            <pc:docMk/>
            <pc:sldMk cId="2310942074" sldId="1539"/>
            <ac:spMk id="5" creationId="{684CA779-0DD7-5D52-6D92-A09EE9ADFE63}"/>
          </ac:spMkLst>
        </pc:spChg>
        <pc:spChg chg="del">
          <ac:chgData name="Miah eribal" userId="8693571c9d2e4604" providerId="LiveId" clId="{DB7A7D06-6975-4C33-A2DA-A177B9E0247C}" dt="2026-03-15T08:55:12.037" v="5088" actId="478"/>
          <ac:spMkLst>
            <pc:docMk/>
            <pc:sldMk cId="2310942074" sldId="1539"/>
            <ac:spMk id="6" creationId="{9A81BF8E-7272-F18C-A2A6-097CD859D2C0}"/>
          </ac:spMkLst>
        </pc:spChg>
        <pc:spChg chg="add mod">
          <ac:chgData name="Miah eribal" userId="8693571c9d2e4604" providerId="LiveId" clId="{DB7A7D06-6975-4C33-A2DA-A177B9E0247C}" dt="2026-03-15T13:26:33.270" v="6264" actId="20577"/>
          <ac:spMkLst>
            <pc:docMk/>
            <pc:sldMk cId="2310942074" sldId="1539"/>
            <ac:spMk id="7" creationId="{65E1CD0E-1728-49EA-0A0B-52E884B5E569}"/>
          </ac:spMkLst>
        </pc:spChg>
        <pc:picChg chg="add mod">
          <ac:chgData name="Miah eribal" userId="8693571c9d2e4604" providerId="LiveId" clId="{DB7A7D06-6975-4C33-A2DA-A177B9E0247C}" dt="2026-03-15T09:11:55.378" v="5512" actId="14100"/>
          <ac:picMkLst>
            <pc:docMk/>
            <pc:sldMk cId="2310942074" sldId="1539"/>
            <ac:picMk id="9" creationId="{BD6B9586-60C7-DB44-4895-51ACE2DA21BB}"/>
          </ac:picMkLst>
        </pc:picChg>
      </pc:sldChg>
      <pc:sldChg chg="addSp delSp modSp new del mod">
        <pc:chgData name="Miah eribal" userId="8693571c9d2e4604" providerId="LiveId" clId="{DB7A7D06-6975-4C33-A2DA-A177B9E0247C}" dt="2026-03-15T14:16:24.529" v="7518" actId="2696"/>
        <pc:sldMkLst>
          <pc:docMk/>
          <pc:sldMk cId="4245367553" sldId="1540"/>
        </pc:sldMkLst>
        <pc:spChg chg="del">
          <ac:chgData name="Miah eribal" userId="8693571c9d2e4604" providerId="LiveId" clId="{DB7A7D06-6975-4C33-A2DA-A177B9E0247C}" dt="2026-03-15T13:17:21.033" v="6254" actId="478"/>
          <ac:spMkLst>
            <pc:docMk/>
            <pc:sldMk cId="4245367553" sldId="1540"/>
            <ac:spMk id="2" creationId="{94C2CFD6-A2D5-7035-6A2A-F0607F62B3BB}"/>
          </ac:spMkLst>
        </pc:spChg>
        <pc:spChg chg="add mod">
          <ac:chgData name="Miah eribal" userId="8693571c9d2e4604" providerId="LiveId" clId="{DB7A7D06-6975-4C33-A2DA-A177B9E0247C}" dt="2026-03-15T13:17:27.335" v="6255" actId="1076"/>
          <ac:spMkLst>
            <pc:docMk/>
            <pc:sldMk cId="4245367553" sldId="1540"/>
            <ac:spMk id="4" creationId="{29BFF9D9-870B-D263-9583-71129B379875}"/>
          </ac:spMkLst>
        </pc:spChg>
      </pc:sldChg>
      <pc:sldChg chg="add del">
        <pc:chgData name="Miah eribal" userId="8693571c9d2e4604" providerId="LiveId" clId="{DB7A7D06-6975-4C33-A2DA-A177B9E0247C}" dt="2026-03-15T14:23:04.075" v="7795" actId="2696"/>
        <pc:sldMkLst>
          <pc:docMk/>
          <pc:sldMk cId="4193910426" sldId="1541"/>
        </pc:sldMkLst>
      </pc:sldChg>
      <pc:sldChg chg="modSp new del mod">
        <pc:chgData name="Miah eribal" userId="8693571c9d2e4604" providerId="LiveId" clId="{DB7A7D06-6975-4C33-A2DA-A177B9E0247C}" dt="2026-03-15T14:03:35.142" v="7195" actId="2696"/>
        <pc:sldMkLst>
          <pc:docMk/>
          <pc:sldMk cId="2924770854" sldId="1542"/>
        </pc:sldMkLst>
        <pc:spChg chg="mod">
          <ac:chgData name="Miah eribal" userId="8693571c9d2e4604" providerId="LiveId" clId="{DB7A7D06-6975-4C33-A2DA-A177B9E0247C}" dt="2026-03-15T14:03:25.764" v="7194" actId="14100"/>
          <ac:spMkLst>
            <pc:docMk/>
            <pc:sldMk cId="2924770854" sldId="1542"/>
            <ac:spMk id="2" creationId="{6DB6CCCB-419B-4588-0631-F1E5E476776D}"/>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a:t>Evaluate Productivity tools</a:t>
          </a:r>
          <a:endParaRPr lang="en-US"/>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DDE0CC-AE46-45F0-B1D3-716BFE4801EC}" type="doc">
      <dgm:prSet loTypeId="urn:microsoft.com/office/officeart/2018/5/layout/IconCircleLabelList" loCatId="icon" qsTypeId="urn:microsoft.com/office/officeart/2005/8/quickstyle/simple1" qsCatId="simple" csTypeId="urn:microsoft.com/office/officeart/2018/5/colors/Iconchunking_coloredtext_colorful5" csCatId="colorful" phldr="1"/>
      <dgm:spPr/>
      <dgm:t>
        <a:bodyPr/>
        <a:lstStyle/>
        <a:p>
          <a:endParaRPr lang="en-US"/>
        </a:p>
      </dgm:t>
    </dgm:pt>
    <dgm:pt modelId="{43B07C28-517E-4E82-A4E4-712929F99AC2}">
      <dgm:prSet phldrT="[Text]" phldr="0"/>
      <dgm:spPr/>
      <dgm:t>
        <a:bodyPr/>
        <a:lstStyle/>
        <a:p>
          <a:pPr>
            <a:defRPr cap="all"/>
          </a:pPr>
          <a:r>
            <a:rPr lang="en-US">
              <a:latin typeface="Trebuchet MS" panose="020B0603020202020204"/>
            </a:rPr>
            <a:t>Improved efficiency</a:t>
          </a:r>
          <a:endParaRPr lang="en-US"/>
        </a:p>
      </dgm:t>
    </dgm:pt>
    <dgm:pt modelId="{B8A90444-689B-47D5-8DF4-DE92D3C66799}" type="parTrans" cxnId="{245DA85A-8D17-483D-A462-747BCBADF789}">
      <dgm:prSet/>
      <dgm:spPr/>
      <dgm:t>
        <a:bodyPr/>
        <a:lstStyle/>
        <a:p>
          <a:endParaRPr lang="en-US"/>
        </a:p>
      </dgm:t>
    </dgm:pt>
    <dgm:pt modelId="{9D79589B-8A3C-49C5-885B-89AB3BC3CE01}" type="sibTrans" cxnId="{245DA85A-8D17-483D-A462-747BCBADF789}">
      <dgm:prSet/>
      <dgm:spPr/>
      <dgm:t>
        <a:bodyPr/>
        <a:lstStyle/>
        <a:p>
          <a:endParaRPr lang="en-US"/>
        </a:p>
      </dgm:t>
    </dgm:pt>
    <dgm:pt modelId="{3F280799-C9A6-436F-8E79-54108F1BEF54}">
      <dgm:prSet phldrT="[Text]" phldr="0"/>
      <dgm:spPr/>
      <dgm:t>
        <a:bodyPr/>
        <a:lstStyle/>
        <a:p>
          <a:pPr>
            <a:defRPr cap="all"/>
          </a:pPr>
          <a:r>
            <a:rPr lang="en-US">
              <a:latin typeface="Trebuchet MS" panose="020B0603020202020204"/>
            </a:rPr>
            <a:t>Enhance accuracy</a:t>
          </a:r>
          <a:endParaRPr lang="en-US"/>
        </a:p>
      </dgm:t>
    </dgm:pt>
    <dgm:pt modelId="{347B4D74-6DC1-4B64-A865-63D64B413D87}" type="parTrans" cxnId="{903C4360-3603-433A-AFF0-5C9311C08E49}">
      <dgm:prSet/>
      <dgm:spPr/>
      <dgm:t>
        <a:bodyPr/>
        <a:lstStyle/>
        <a:p>
          <a:endParaRPr lang="en-US"/>
        </a:p>
      </dgm:t>
    </dgm:pt>
    <dgm:pt modelId="{17871AA8-D617-417D-A3A9-1E605661367B}" type="sibTrans" cxnId="{903C4360-3603-433A-AFF0-5C9311C08E49}">
      <dgm:prSet/>
      <dgm:spPr/>
      <dgm:t>
        <a:bodyPr/>
        <a:lstStyle/>
        <a:p>
          <a:endParaRPr lang="en-US"/>
        </a:p>
      </dgm:t>
    </dgm:pt>
    <dgm:pt modelId="{7E8BC7E8-C98C-4B08-A8C3-572463539556}">
      <dgm:prSet phldrT="[Text]" phldr="0"/>
      <dgm:spPr/>
      <dgm:t>
        <a:bodyPr/>
        <a:lstStyle/>
        <a:p>
          <a:pPr>
            <a:defRPr cap="all"/>
          </a:pPr>
          <a:r>
            <a:rPr lang="en-US">
              <a:latin typeface="Trebuchet MS" panose="020B0603020202020204"/>
            </a:rPr>
            <a:t>Better collaboration</a:t>
          </a:r>
          <a:endParaRPr lang="en-US"/>
        </a:p>
      </dgm:t>
    </dgm:pt>
    <dgm:pt modelId="{EC8E2162-F5C5-4AE8-A8BA-BC3724746D3A}" type="parTrans" cxnId="{6F789358-6337-421B-9D24-9ECBBA8A30DA}">
      <dgm:prSet/>
      <dgm:spPr/>
      <dgm:t>
        <a:bodyPr/>
        <a:lstStyle/>
        <a:p>
          <a:endParaRPr lang="en-US"/>
        </a:p>
      </dgm:t>
    </dgm:pt>
    <dgm:pt modelId="{07BB13E1-9912-4293-BF19-25D7C21EAF88}" type="sibTrans" cxnId="{6F789358-6337-421B-9D24-9ECBBA8A30DA}">
      <dgm:prSet/>
      <dgm:spPr/>
      <dgm:t>
        <a:bodyPr/>
        <a:lstStyle/>
        <a:p>
          <a:endParaRPr lang="en-US"/>
        </a:p>
      </dgm:t>
    </dgm:pt>
    <dgm:pt modelId="{07E81B86-1D60-40C7-8FE6-D51971FEF948}">
      <dgm:prSet phldrT="[Text]" phldr="0"/>
      <dgm:spPr/>
      <dgm:t>
        <a:bodyPr/>
        <a:lstStyle/>
        <a:p>
          <a:pPr>
            <a:defRPr cap="all"/>
          </a:pPr>
          <a:r>
            <a:rPr lang="en-US">
              <a:latin typeface="Trebuchet MS" panose="020B0603020202020204"/>
            </a:rPr>
            <a:t>Regulatory compliance</a:t>
          </a:r>
          <a:endParaRPr lang="en-US"/>
        </a:p>
      </dgm:t>
    </dgm:pt>
    <dgm:pt modelId="{411C5D69-CB15-4786-B274-EE681D3CACE3}" type="parTrans" cxnId="{F7CE0EA0-D6A3-4753-A61F-4D79DB644107}">
      <dgm:prSet/>
      <dgm:spPr/>
      <dgm:t>
        <a:bodyPr/>
        <a:lstStyle/>
        <a:p>
          <a:endParaRPr lang="en-US"/>
        </a:p>
      </dgm:t>
    </dgm:pt>
    <dgm:pt modelId="{176B9C3A-79E8-4791-B0E1-4A137EAE3486}" type="sibTrans" cxnId="{F7CE0EA0-D6A3-4753-A61F-4D79DB644107}">
      <dgm:prSet/>
      <dgm:spPr/>
      <dgm:t>
        <a:bodyPr/>
        <a:lstStyle/>
        <a:p>
          <a:endParaRPr lang="en-US"/>
        </a:p>
      </dgm:t>
    </dgm:pt>
    <dgm:pt modelId="{4A42C9C5-B3B7-4998-8806-E9B1B0755499}">
      <dgm:prSet phldrT="[Text]" phldr="0"/>
      <dgm:spPr/>
      <dgm:t>
        <a:bodyPr/>
        <a:lstStyle/>
        <a:p>
          <a:pPr>
            <a:defRPr cap="all"/>
          </a:pPr>
          <a:r>
            <a:rPr lang="en-US">
              <a:latin typeface="Trebuchet MS" panose="020B0603020202020204"/>
            </a:rPr>
            <a:t>Staff support</a:t>
          </a:r>
          <a:endParaRPr lang="en-US"/>
        </a:p>
      </dgm:t>
    </dgm:pt>
    <dgm:pt modelId="{D3D6D552-701F-4489-BF27-DBDFE87BE9BA}" type="parTrans" cxnId="{59BC0608-A478-4D65-A767-FB3199418A3E}">
      <dgm:prSet/>
      <dgm:spPr/>
      <dgm:t>
        <a:bodyPr/>
        <a:lstStyle/>
        <a:p>
          <a:endParaRPr lang="en-US"/>
        </a:p>
      </dgm:t>
    </dgm:pt>
    <dgm:pt modelId="{7AD0FAFD-2E93-4728-BDD6-589E4CD3B416}" type="sibTrans" cxnId="{59BC0608-A478-4D65-A767-FB3199418A3E}">
      <dgm:prSet/>
      <dgm:spPr/>
      <dgm:t>
        <a:bodyPr/>
        <a:lstStyle/>
        <a:p>
          <a:endParaRPr lang="en-US"/>
        </a:p>
      </dgm:t>
    </dgm:pt>
    <dgm:pt modelId="{07DBE5EE-6B6B-4D3F-A83A-F8BE7D3AA23B}" type="pres">
      <dgm:prSet presAssocID="{26DDE0CC-AE46-45F0-B1D3-716BFE4801EC}" presName="root" presStyleCnt="0">
        <dgm:presLayoutVars>
          <dgm:dir/>
          <dgm:resizeHandles val="exact"/>
        </dgm:presLayoutVars>
      </dgm:prSet>
      <dgm:spPr/>
    </dgm:pt>
    <dgm:pt modelId="{455FCE5B-DDEF-4EAE-903E-1B3E31C28329}" type="pres">
      <dgm:prSet presAssocID="{43B07C28-517E-4E82-A4E4-712929F99AC2}" presName="compNode" presStyleCnt="0"/>
      <dgm:spPr/>
    </dgm:pt>
    <dgm:pt modelId="{CD11537B-2D39-426F-A2C9-5FE7EDBEDD00}" type="pres">
      <dgm:prSet presAssocID="{43B07C28-517E-4E82-A4E4-712929F99AC2}" presName="iconBgRect" presStyleLbl="bgShp" presStyleIdx="0" presStyleCnt="5"/>
      <dgm:spPr/>
    </dgm:pt>
    <dgm:pt modelId="{26BF89FF-FDBB-40B3-85BC-D57F01A571D7}" type="pres">
      <dgm:prSet presAssocID="{43B07C28-517E-4E82-A4E4-712929F99AC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uge"/>
        </a:ext>
      </dgm:extLst>
    </dgm:pt>
    <dgm:pt modelId="{3C59A999-401F-41CA-A247-D07050A6F391}" type="pres">
      <dgm:prSet presAssocID="{43B07C28-517E-4E82-A4E4-712929F99AC2}" presName="spaceRect" presStyleCnt="0"/>
      <dgm:spPr/>
    </dgm:pt>
    <dgm:pt modelId="{F13BD132-AA3E-481A-8432-F1B84DA45242}" type="pres">
      <dgm:prSet presAssocID="{43B07C28-517E-4E82-A4E4-712929F99AC2}" presName="textRect" presStyleLbl="revTx" presStyleIdx="0" presStyleCnt="5">
        <dgm:presLayoutVars>
          <dgm:chMax val="1"/>
          <dgm:chPref val="1"/>
        </dgm:presLayoutVars>
      </dgm:prSet>
      <dgm:spPr/>
    </dgm:pt>
    <dgm:pt modelId="{C52D32B2-9A3D-4F45-87A3-200015C7B849}" type="pres">
      <dgm:prSet presAssocID="{9D79589B-8A3C-49C5-885B-89AB3BC3CE01}" presName="sibTrans" presStyleCnt="0"/>
      <dgm:spPr/>
    </dgm:pt>
    <dgm:pt modelId="{0091BBDB-8910-44BC-83A7-5DACE3C7996F}" type="pres">
      <dgm:prSet presAssocID="{3F280799-C9A6-436F-8E79-54108F1BEF54}" presName="compNode" presStyleCnt="0"/>
      <dgm:spPr/>
    </dgm:pt>
    <dgm:pt modelId="{650CB7C6-7E9B-4560-8DE8-014F87B3B0BA}" type="pres">
      <dgm:prSet presAssocID="{3F280799-C9A6-436F-8E79-54108F1BEF54}" presName="iconBgRect" presStyleLbl="bgShp" presStyleIdx="1" presStyleCnt="5"/>
      <dgm:spPr/>
    </dgm:pt>
    <dgm:pt modelId="{FCD5FFAB-60E2-416F-8F5D-1C399F0C7401}" type="pres">
      <dgm:prSet presAssocID="{3F280799-C9A6-436F-8E79-54108F1BEF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503838D7-476A-4E3E-9CB5-82512BAF57F5}" type="pres">
      <dgm:prSet presAssocID="{3F280799-C9A6-436F-8E79-54108F1BEF54}" presName="spaceRect" presStyleCnt="0"/>
      <dgm:spPr/>
    </dgm:pt>
    <dgm:pt modelId="{083C33FB-B240-4926-B159-6EB0D0C6B943}" type="pres">
      <dgm:prSet presAssocID="{3F280799-C9A6-436F-8E79-54108F1BEF54}" presName="textRect" presStyleLbl="revTx" presStyleIdx="1" presStyleCnt="5">
        <dgm:presLayoutVars>
          <dgm:chMax val="1"/>
          <dgm:chPref val="1"/>
        </dgm:presLayoutVars>
      </dgm:prSet>
      <dgm:spPr/>
    </dgm:pt>
    <dgm:pt modelId="{C350AA74-733D-4479-B78F-CDE3E4A1E6B3}" type="pres">
      <dgm:prSet presAssocID="{17871AA8-D617-417D-A3A9-1E605661367B}" presName="sibTrans" presStyleCnt="0"/>
      <dgm:spPr/>
    </dgm:pt>
    <dgm:pt modelId="{C4C006F9-27BE-46BD-B750-C361610807C6}" type="pres">
      <dgm:prSet presAssocID="{7E8BC7E8-C98C-4B08-A8C3-572463539556}" presName="compNode" presStyleCnt="0"/>
      <dgm:spPr/>
    </dgm:pt>
    <dgm:pt modelId="{5A021EE6-6E1E-4ABB-9640-1C2ACA7B8325}" type="pres">
      <dgm:prSet presAssocID="{7E8BC7E8-C98C-4B08-A8C3-572463539556}" presName="iconBgRect" presStyleLbl="bgShp" presStyleIdx="2" presStyleCnt="5"/>
      <dgm:spPr/>
    </dgm:pt>
    <dgm:pt modelId="{638502C2-F51C-4F3B-B059-C6D68CDC7386}" type="pres">
      <dgm:prSet presAssocID="{7E8BC7E8-C98C-4B08-A8C3-57246353955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E0FBD6A-F79A-4CE2-AE01-24AAB36E64DB}" type="pres">
      <dgm:prSet presAssocID="{7E8BC7E8-C98C-4B08-A8C3-572463539556}" presName="spaceRect" presStyleCnt="0"/>
      <dgm:spPr/>
    </dgm:pt>
    <dgm:pt modelId="{DDFC71C3-1F9E-4814-B571-33023269B0CC}" type="pres">
      <dgm:prSet presAssocID="{7E8BC7E8-C98C-4B08-A8C3-572463539556}" presName="textRect" presStyleLbl="revTx" presStyleIdx="2" presStyleCnt="5">
        <dgm:presLayoutVars>
          <dgm:chMax val="1"/>
          <dgm:chPref val="1"/>
        </dgm:presLayoutVars>
      </dgm:prSet>
      <dgm:spPr/>
    </dgm:pt>
    <dgm:pt modelId="{94898095-0B28-4EAD-A6FA-FFD3B7B2157E}" type="pres">
      <dgm:prSet presAssocID="{07BB13E1-9912-4293-BF19-25D7C21EAF88}" presName="sibTrans" presStyleCnt="0"/>
      <dgm:spPr/>
    </dgm:pt>
    <dgm:pt modelId="{6B93E533-7586-49BB-8FCC-1578D4A7DEEC}" type="pres">
      <dgm:prSet presAssocID="{07E81B86-1D60-40C7-8FE6-D51971FEF948}" presName="compNode" presStyleCnt="0"/>
      <dgm:spPr/>
    </dgm:pt>
    <dgm:pt modelId="{A188A08D-C3EB-476F-BED6-401D05447A47}" type="pres">
      <dgm:prSet presAssocID="{07E81B86-1D60-40C7-8FE6-D51971FEF948}" presName="iconBgRect" presStyleLbl="bgShp" presStyleIdx="3" presStyleCnt="5"/>
      <dgm:spPr/>
    </dgm:pt>
    <dgm:pt modelId="{8F4F260B-F520-4CAE-B21B-DCF39B6420E8}" type="pres">
      <dgm:prSet presAssocID="{07E81B86-1D60-40C7-8FE6-D51971FEF94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782EF5F8-D8C9-4DE6-AD02-FB9016480F5B}" type="pres">
      <dgm:prSet presAssocID="{07E81B86-1D60-40C7-8FE6-D51971FEF948}" presName="spaceRect" presStyleCnt="0"/>
      <dgm:spPr/>
    </dgm:pt>
    <dgm:pt modelId="{E4EE3080-07CA-457A-AF19-B8751047E167}" type="pres">
      <dgm:prSet presAssocID="{07E81B86-1D60-40C7-8FE6-D51971FEF948}" presName="textRect" presStyleLbl="revTx" presStyleIdx="3" presStyleCnt="5">
        <dgm:presLayoutVars>
          <dgm:chMax val="1"/>
          <dgm:chPref val="1"/>
        </dgm:presLayoutVars>
      </dgm:prSet>
      <dgm:spPr/>
    </dgm:pt>
    <dgm:pt modelId="{8A007D4D-02D1-40A4-8ED8-4039A012988B}" type="pres">
      <dgm:prSet presAssocID="{176B9C3A-79E8-4791-B0E1-4A137EAE3486}" presName="sibTrans" presStyleCnt="0"/>
      <dgm:spPr/>
    </dgm:pt>
    <dgm:pt modelId="{36C66800-FA23-40AD-89A1-354DEEC9A71D}" type="pres">
      <dgm:prSet presAssocID="{4A42C9C5-B3B7-4998-8806-E9B1B0755499}" presName="compNode" presStyleCnt="0"/>
      <dgm:spPr/>
    </dgm:pt>
    <dgm:pt modelId="{EB933F0C-DEE7-42DE-91B8-A525BF36B11C}" type="pres">
      <dgm:prSet presAssocID="{4A42C9C5-B3B7-4998-8806-E9B1B0755499}" presName="iconBgRect" presStyleLbl="bgShp" presStyleIdx="4" presStyleCnt="5"/>
      <dgm:spPr/>
    </dgm:pt>
    <dgm:pt modelId="{28D5523F-6573-4CE5-B646-A8AE640DB83F}" type="pres">
      <dgm:prSet presAssocID="{4A42C9C5-B3B7-4998-8806-E9B1B075549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AFCAEA95-D915-4FFD-81F9-CB0FCE464E2C}" type="pres">
      <dgm:prSet presAssocID="{4A42C9C5-B3B7-4998-8806-E9B1B0755499}" presName="spaceRect" presStyleCnt="0"/>
      <dgm:spPr/>
    </dgm:pt>
    <dgm:pt modelId="{446C58A1-EB77-44C9-8C30-F50085E35893}" type="pres">
      <dgm:prSet presAssocID="{4A42C9C5-B3B7-4998-8806-E9B1B0755499}" presName="textRect" presStyleLbl="revTx" presStyleIdx="4" presStyleCnt="5">
        <dgm:presLayoutVars>
          <dgm:chMax val="1"/>
          <dgm:chPref val="1"/>
        </dgm:presLayoutVars>
      </dgm:prSet>
      <dgm:spPr/>
    </dgm:pt>
  </dgm:ptLst>
  <dgm:cxnLst>
    <dgm:cxn modelId="{59BC0608-A478-4D65-A767-FB3199418A3E}" srcId="{26DDE0CC-AE46-45F0-B1D3-716BFE4801EC}" destId="{4A42C9C5-B3B7-4998-8806-E9B1B0755499}" srcOrd="4" destOrd="0" parTransId="{D3D6D552-701F-4489-BF27-DBDFE87BE9BA}" sibTransId="{7AD0FAFD-2E93-4728-BDD6-589E4CD3B416}"/>
    <dgm:cxn modelId="{F02EDF35-AB7E-48FD-92B9-9303348FEF60}" type="presOf" srcId="{07E81B86-1D60-40C7-8FE6-D51971FEF948}" destId="{E4EE3080-07CA-457A-AF19-B8751047E167}" srcOrd="0" destOrd="0" presId="urn:microsoft.com/office/officeart/2018/5/layout/IconCircleLabelList"/>
    <dgm:cxn modelId="{F3EC6639-6154-460A-8BB9-3AE1673D98D2}" type="presOf" srcId="{7E8BC7E8-C98C-4B08-A8C3-572463539556}" destId="{DDFC71C3-1F9E-4814-B571-33023269B0CC}" srcOrd="0" destOrd="0" presId="urn:microsoft.com/office/officeart/2018/5/layout/IconCircleLabelList"/>
    <dgm:cxn modelId="{B3B3213C-C602-422D-AB6D-721BB5B9DDA0}" type="presOf" srcId="{3F280799-C9A6-436F-8E79-54108F1BEF54}" destId="{083C33FB-B240-4926-B159-6EB0D0C6B943}" srcOrd="0" destOrd="0" presId="urn:microsoft.com/office/officeart/2018/5/layout/IconCircleLabelList"/>
    <dgm:cxn modelId="{903C4360-3603-433A-AFF0-5C9311C08E49}" srcId="{26DDE0CC-AE46-45F0-B1D3-716BFE4801EC}" destId="{3F280799-C9A6-436F-8E79-54108F1BEF54}" srcOrd="1" destOrd="0" parTransId="{347B4D74-6DC1-4B64-A865-63D64B413D87}" sibTransId="{17871AA8-D617-417D-A3A9-1E605661367B}"/>
    <dgm:cxn modelId="{6F789358-6337-421B-9D24-9ECBBA8A30DA}" srcId="{26DDE0CC-AE46-45F0-B1D3-716BFE4801EC}" destId="{7E8BC7E8-C98C-4B08-A8C3-572463539556}" srcOrd="2" destOrd="0" parTransId="{EC8E2162-F5C5-4AE8-A8BA-BC3724746D3A}" sibTransId="{07BB13E1-9912-4293-BF19-25D7C21EAF88}"/>
    <dgm:cxn modelId="{245DA85A-8D17-483D-A462-747BCBADF789}" srcId="{26DDE0CC-AE46-45F0-B1D3-716BFE4801EC}" destId="{43B07C28-517E-4E82-A4E4-712929F99AC2}" srcOrd="0" destOrd="0" parTransId="{B8A90444-689B-47D5-8DF4-DE92D3C66799}" sibTransId="{9D79589B-8A3C-49C5-885B-89AB3BC3CE01}"/>
    <dgm:cxn modelId="{9691528F-84C4-4EA3-BF7B-8063DD0475D9}" type="presOf" srcId="{4A42C9C5-B3B7-4998-8806-E9B1B0755499}" destId="{446C58A1-EB77-44C9-8C30-F50085E35893}" srcOrd="0" destOrd="0" presId="urn:microsoft.com/office/officeart/2018/5/layout/IconCircleLabelList"/>
    <dgm:cxn modelId="{F064109C-65DE-4A31-99BB-AA7F340F9E01}" type="presOf" srcId="{26DDE0CC-AE46-45F0-B1D3-716BFE4801EC}" destId="{07DBE5EE-6B6B-4D3F-A83A-F8BE7D3AA23B}" srcOrd="0" destOrd="0" presId="urn:microsoft.com/office/officeart/2018/5/layout/IconCircleLabelList"/>
    <dgm:cxn modelId="{F7CE0EA0-D6A3-4753-A61F-4D79DB644107}" srcId="{26DDE0CC-AE46-45F0-B1D3-716BFE4801EC}" destId="{07E81B86-1D60-40C7-8FE6-D51971FEF948}" srcOrd="3" destOrd="0" parTransId="{411C5D69-CB15-4786-B274-EE681D3CACE3}" sibTransId="{176B9C3A-79E8-4791-B0E1-4A137EAE3486}"/>
    <dgm:cxn modelId="{C569BADD-31D3-4388-8B2C-732C790C10DD}" type="presOf" srcId="{43B07C28-517E-4E82-A4E4-712929F99AC2}" destId="{F13BD132-AA3E-481A-8432-F1B84DA45242}" srcOrd="0" destOrd="0" presId="urn:microsoft.com/office/officeart/2018/5/layout/IconCircleLabelList"/>
    <dgm:cxn modelId="{A5008091-4198-4B10-B6FD-8C3C1EFE8A64}" type="presParOf" srcId="{07DBE5EE-6B6B-4D3F-A83A-F8BE7D3AA23B}" destId="{455FCE5B-DDEF-4EAE-903E-1B3E31C28329}" srcOrd="0" destOrd="0" presId="urn:microsoft.com/office/officeart/2018/5/layout/IconCircleLabelList"/>
    <dgm:cxn modelId="{9F80BEAB-9407-46F5-9713-3F5C6D0F86EA}" type="presParOf" srcId="{455FCE5B-DDEF-4EAE-903E-1B3E31C28329}" destId="{CD11537B-2D39-426F-A2C9-5FE7EDBEDD00}" srcOrd="0" destOrd="0" presId="urn:microsoft.com/office/officeart/2018/5/layout/IconCircleLabelList"/>
    <dgm:cxn modelId="{308B1348-6A47-4B9B-9949-10709D05F1CF}" type="presParOf" srcId="{455FCE5B-DDEF-4EAE-903E-1B3E31C28329}" destId="{26BF89FF-FDBB-40B3-85BC-D57F01A571D7}" srcOrd="1" destOrd="0" presId="urn:microsoft.com/office/officeart/2018/5/layout/IconCircleLabelList"/>
    <dgm:cxn modelId="{ABDDEC92-6444-465F-966E-4ED836373CE9}" type="presParOf" srcId="{455FCE5B-DDEF-4EAE-903E-1B3E31C28329}" destId="{3C59A999-401F-41CA-A247-D07050A6F391}" srcOrd="2" destOrd="0" presId="urn:microsoft.com/office/officeart/2018/5/layout/IconCircleLabelList"/>
    <dgm:cxn modelId="{0FD699A3-22A7-4047-95AF-FD3A92221736}" type="presParOf" srcId="{455FCE5B-DDEF-4EAE-903E-1B3E31C28329}" destId="{F13BD132-AA3E-481A-8432-F1B84DA45242}" srcOrd="3" destOrd="0" presId="urn:microsoft.com/office/officeart/2018/5/layout/IconCircleLabelList"/>
    <dgm:cxn modelId="{A81528BA-F79B-44BA-B4C7-AD71198809A2}" type="presParOf" srcId="{07DBE5EE-6B6B-4D3F-A83A-F8BE7D3AA23B}" destId="{C52D32B2-9A3D-4F45-87A3-200015C7B849}" srcOrd="1" destOrd="0" presId="urn:microsoft.com/office/officeart/2018/5/layout/IconCircleLabelList"/>
    <dgm:cxn modelId="{8F3DC813-A503-41FE-8117-2B2AFDC17CAE}" type="presParOf" srcId="{07DBE5EE-6B6B-4D3F-A83A-F8BE7D3AA23B}" destId="{0091BBDB-8910-44BC-83A7-5DACE3C7996F}" srcOrd="2" destOrd="0" presId="urn:microsoft.com/office/officeart/2018/5/layout/IconCircleLabelList"/>
    <dgm:cxn modelId="{9050BF0A-9CC2-46C6-9946-4F4D661FE4E4}" type="presParOf" srcId="{0091BBDB-8910-44BC-83A7-5DACE3C7996F}" destId="{650CB7C6-7E9B-4560-8DE8-014F87B3B0BA}" srcOrd="0" destOrd="0" presId="urn:microsoft.com/office/officeart/2018/5/layout/IconCircleLabelList"/>
    <dgm:cxn modelId="{CE9D4FE0-1F06-4221-91C6-FADB553C818D}" type="presParOf" srcId="{0091BBDB-8910-44BC-83A7-5DACE3C7996F}" destId="{FCD5FFAB-60E2-416F-8F5D-1C399F0C7401}" srcOrd="1" destOrd="0" presId="urn:microsoft.com/office/officeart/2018/5/layout/IconCircleLabelList"/>
    <dgm:cxn modelId="{6B270B18-699E-4513-88E6-82B399EC9E97}" type="presParOf" srcId="{0091BBDB-8910-44BC-83A7-5DACE3C7996F}" destId="{503838D7-476A-4E3E-9CB5-82512BAF57F5}" srcOrd="2" destOrd="0" presId="urn:microsoft.com/office/officeart/2018/5/layout/IconCircleLabelList"/>
    <dgm:cxn modelId="{0A311ADD-A909-4A5B-8FFC-0D919CE7F614}" type="presParOf" srcId="{0091BBDB-8910-44BC-83A7-5DACE3C7996F}" destId="{083C33FB-B240-4926-B159-6EB0D0C6B943}" srcOrd="3" destOrd="0" presId="urn:microsoft.com/office/officeart/2018/5/layout/IconCircleLabelList"/>
    <dgm:cxn modelId="{10286315-4386-43AB-82A8-37E5380E9655}" type="presParOf" srcId="{07DBE5EE-6B6B-4D3F-A83A-F8BE7D3AA23B}" destId="{C350AA74-733D-4479-B78F-CDE3E4A1E6B3}" srcOrd="3" destOrd="0" presId="urn:microsoft.com/office/officeart/2018/5/layout/IconCircleLabelList"/>
    <dgm:cxn modelId="{AD9875FB-9F43-435A-A5BA-F233B26377C1}" type="presParOf" srcId="{07DBE5EE-6B6B-4D3F-A83A-F8BE7D3AA23B}" destId="{C4C006F9-27BE-46BD-B750-C361610807C6}" srcOrd="4" destOrd="0" presId="urn:microsoft.com/office/officeart/2018/5/layout/IconCircleLabelList"/>
    <dgm:cxn modelId="{8650BF09-3283-47C7-93DF-81533DDB2543}" type="presParOf" srcId="{C4C006F9-27BE-46BD-B750-C361610807C6}" destId="{5A021EE6-6E1E-4ABB-9640-1C2ACA7B8325}" srcOrd="0" destOrd="0" presId="urn:microsoft.com/office/officeart/2018/5/layout/IconCircleLabelList"/>
    <dgm:cxn modelId="{AA497BE8-F581-4D94-B446-3AC2CCC85A80}" type="presParOf" srcId="{C4C006F9-27BE-46BD-B750-C361610807C6}" destId="{638502C2-F51C-4F3B-B059-C6D68CDC7386}" srcOrd="1" destOrd="0" presId="urn:microsoft.com/office/officeart/2018/5/layout/IconCircleLabelList"/>
    <dgm:cxn modelId="{4A0972C2-D7DA-4CA9-86E2-4A64D89FE51D}" type="presParOf" srcId="{C4C006F9-27BE-46BD-B750-C361610807C6}" destId="{0E0FBD6A-F79A-4CE2-AE01-24AAB36E64DB}" srcOrd="2" destOrd="0" presId="urn:microsoft.com/office/officeart/2018/5/layout/IconCircleLabelList"/>
    <dgm:cxn modelId="{8BE2FB5F-7979-47AD-8ED0-654B8DD998F5}" type="presParOf" srcId="{C4C006F9-27BE-46BD-B750-C361610807C6}" destId="{DDFC71C3-1F9E-4814-B571-33023269B0CC}" srcOrd="3" destOrd="0" presId="urn:microsoft.com/office/officeart/2018/5/layout/IconCircleLabelList"/>
    <dgm:cxn modelId="{AB84CBCB-57D1-47A5-8C7D-0B943218598D}" type="presParOf" srcId="{07DBE5EE-6B6B-4D3F-A83A-F8BE7D3AA23B}" destId="{94898095-0B28-4EAD-A6FA-FFD3B7B2157E}" srcOrd="5" destOrd="0" presId="urn:microsoft.com/office/officeart/2018/5/layout/IconCircleLabelList"/>
    <dgm:cxn modelId="{727B6103-34E1-41A5-8677-7ED3D61FBCA4}" type="presParOf" srcId="{07DBE5EE-6B6B-4D3F-A83A-F8BE7D3AA23B}" destId="{6B93E533-7586-49BB-8FCC-1578D4A7DEEC}" srcOrd="6" destOrd="0" presId="urn:microsoft.com/office/officeart/2018/5/layout/IconCircleLabelList"/>
    <dgm:cxn modelId="{DEBA0F60-BDB8-43DC-BDB2-F3794B764D83}" type="presParOf" srcId="{6B93E533-7586-49BB-8FCC-1578D4A7DEEC}" destId="{A188A08D-C3EB-476F-BED6-401D05447A47}" srcOrd="0" destOrd="0" presId="urn:microsoft.com/office/officeart/2018/5/layout/IconCircleLabelList"/>
    <dgm:cxn modelId="{27805FAB-CA49-42AA-85B1-8C7FD2165A8D}" type="presParOf" srcId="{6B93E533-7586-49BB-8FCC-1578D4A7DEEC}" destId="{8F4F260B-F520-4CAE-B21B-DCF39B6420E8}" srcOrd="1" destOrd="0" presId="urn:microsoft.com/office/officeart/2018/5/layout/IconCircleLabelList"/>
    <dgm:cxn modelId="{4D00DFF3-F26A-4D5A-824C-B3C66FC1CA00}" type="presParOf" srcId="{6B93E533-7586-49BB-8FCC-1578D4A7DEEC}" destId="{782EF5F8-D8C9-4DE6-AD02-FB9016480F5B}" srcOrd="2" destOrd="0" presId="urn:microsoft.com/office/officeart/2018/5/layout/IconCircleLabelList"/>
    <dgm:cxn modelId="{E2580D8F-9B4A-4DCE-9589-1C86406DAD2F}" type="presParOf" srcId="{6B93E533-7586-49BB-8FCC-1578D4A7DEEC}" destId="{E4EE3080-07CA-457A-AF19-B8751047E167}" srcOrd="3" destOrd="0" presId="urn:microsoft.com/office/officeart/2018/5/layout/IconCircleLabelList"/>
    <dgm:cxn modelId="{BEF589B6-A157-49ED-B74D-61DDDAD5FAE1}" type="presParOf" srcId="{07DBE5EE-6B6B-4D3F-A83A-F8BE7D3AA23B}" destId="{8A007D4D-02D1-40A4-8ED8-4039A012988B}" srcOrd="7" destOrd="0" presId="urn:microsoft.com/office/officeart/2018/5/layout/IconCircleLabelList"/>
    <dgm:cxn modelId="{0F4D4D70-CA49-4B3A-A3F4-DB82F60220B7}" type="presParOf" srcId="{07DBE5EE-6B6B-4D3F-A83A-F8BE7D3AA23B}" destId="{36C66800-FA23-40AD-89A1-354DEEC9A71D}" srcOrd="8" destOrd="0" presId="urn:microsoft.com/office/officeart/2018/5/layout/IconCircleLabelList"/>
    <dgm:cxn modelId="{088A30C8-9E1B-4B90-8891-3C43C9356132}" type="presParOf" srcId="{36C66800-FA23-40AD-89A1-354DEEC9A71D}" destId="{EB933F0C-DEE7-42DE-91B8-A525BF36B11C}" srcOrd="0" destOrd="0" presId="urn:microsoft.com/office/officeart/2018/5/layout/IconCircleLabelList"/>
    <dgm:cxn modelId="{B49DCB78-0426-4E58-91F3-533EA870989E}" type="presParOf" srcId="{36C66800-FA23-40AD-89A1-354DEEC9A71D}" destId="{28D5523F-6573-4CE5-B646-A8AE640DB83F}" srcOrd="1" destOrd="0" presId="urn:microsoft.com/office/officeart/2018/5/layout/IconCircleLabelList"/>
    <dgm:cxn modelId="{5066EEAB-FE6A-43FD-A519-5687FA64AA1D}" type="presParOf" srcId="{36C66800-FA23-40AD-89A1-354DEEC9A71D}" destId="{AFCAEA95-D915-4FFD-81F9-CB0FCE464E2C}" srcOrd="2" destOrd="0" presId="urn:microsoft.com/office/officeart/2018/5/layout/IconCircleLabelList"/>
    <dgm:cxn modelId="{658C4B38-C226-4D8F-96BF-667EFAF5957C}" type="presParOf" srcId="{36C66800-FA23-40AD-89A1-354DEEC9A71D}" destId="{446C58A1-EB77-44C9-8C30-F50085E3589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266554" y="650035"/>
          <a:ext cx="826716" cy="82671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442740" y="826220"/>
          <a:ext cx="474345" cy="4743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2276" y="1734254"/>
          <a:ext cx="1355273" cy="54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Introduction and Case study context</a:t>
          </a:r>
          <a:endParaRPr lang="en-US" sz="1300" kern="1200"/>
        </a:p>
      </dsp:txBody>
      <dsp:txXfrm>
        <a:off x="2276" y="1734254"/>
        <a:ext cx="1355273" cy="542109"/>
      </dsp:txXfrm>
    </dsp:sp>
    <dsp:sp modelId="{AF0D45C9-3A4B-4297-BF7C-4565C48E3E48}">
      <dsp:nvSpPr>
        <dsp:cNvPr id="0" name=""/>
        <dsp:cNvSpPr/>
      </dsp:nvSpPr>
      <dsp:spPr>
        <a:xfrm>
          <a:off x="1859001" y="650035"/>
          <a:ext cx="826716" cy="82671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035186" y="826220"/>
          <a:ext cx="474345" cy="4743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594722" y="1734254"/>
          <a:ext cx="1355273" cy="54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Evaluate Productivity tools</a:t>
          </a:r>
          <a:endParaRPr lang="en-US" sz="1300" kern="1200"/>
        </a:p>
      </dsp:txBody>
      <dsp:txXfrm>
        <a:off x="1594722" y="1734254"/>
        <a:ext cx="1355273" cy="542109"/>
      </dsp:txXfrm>
    </dsp:sp>
    <dsp:sp modelId="{4D7AA5B1-F49C-48EB-8FC9-F6C031AD2F2F}">
      <dsp:nvSpPr>
        <dsp:cNvPr id="0" name=""/>
        <dsp:cNvSpPr/>
      </dsp:nvSpPr>
      <dsp:spPr>
        <a:xfrm>
          <a:off x="3451447" y="650035"/>
          <a:ext cx="826716" cy="82671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3627633" y="826220"/>
          <a:ext cx="474345" cy="4743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187169" y="1734254"/>
          <a:ext cx="1355273" cy="54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Evaluate Co0mmunication Tools</a:t>
          </a:r>
          <a:endParaRPr lang="en-US" sz="1300" kern="1200"/>
        </a:p>
      </dsp:txBody>
      <dsp:txXfrm>
        <a:off x="3187169" y="1734254"/>
        <a:ext cx="1355273" cy="542109"/>
      </dsp:txXfrm>
    </dsp:sp>
    <dsp:sp modelId="{893B2F60-AF5B-4A40-8060-B938A9FD92E8}">
      <dsp:nvSpPr>
        <dsp:cNvPr id="0" name=""/>
        <dsp:cNvSpPr/>
      </dsp:nvSpPr>
      <dsp:spPr>
        <a:xfrm>
          <a:off x="5043893" y="650035"/>
          <a:ext cx="826716" cy="82671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5220079" y="826220"/>
          <a:ext cx="474345" cy="4743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4779615" y="1734254"/>
          <a:ext cx="1355273" cy="54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Design digital safety action plan</a:t>
          </a:r>
          <a:endParaRPr lang="en-US" sz="1300" kern="1200"/>
        </a:p>
      </dsp:txBody>
      <dsp:txXfrm>
        <a:off x="4779615" y="1734254"/>
        <a:ext cx="1355273" cy="542109"/>
      </dsp:txXfrm>
    </dsp:sp>
    <dsp:sp modelId="{7DABABCD-4B27-4EA7-A16E-9E54B481E028}">
      <dsp:nvSpPr>
        <dsp:cNvPr id="0" name=""/>
        <dsp:cNvSpPr/>
      </dsp:nvSpPr>
      <dsp:spPr>
        <a:xfrm>
          <a:off x="6636340" y="650035"/>
          <a:ext cx="826716" cy="82671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6812525" y="826220"/>
          <a:ext cx="474345" cy="4743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6372061" y="1734254"/>
          <a:ext cx="1355273" cy="54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Conclusion</a:t>
          </a:r>
          <a:endParaRPr lang="en-US" sz="1300" kern="1200"/>
        </a:p>
      </dsp:txBody>
      <dsp:txXfrm>
        <a:off x="6372061" y="1734254"/>
        <a:ext cx="1355273" cy="542109"/>
      </dsp:txXfrm>
    </dsp:sp>
    <dsp:sp modelId="{F2461963-491D-4A4A-83C9-FC3C87A5D348}">
      <dsp:nvSpPr>
        <dsp:cNvPr id="0" name=""/>
        <dsp:cNvSpPr/>
      </dsp:nvSpPr>
      <dsp:spPr>
        <a:xfrm>
          <a:off x="8228786" y="650035"/>
          <a:ext cx="826716" cy="82671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8404971" y="826220"/>
          <a:ext cx="474345" cy="474345"/>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7964508" y="1734254"/>
          <a:ext cx="1355273" cy="542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References</a:t>
          </a:r>
          <a:endParaRPr lang="en-US" sz="1300" kern="1200"/>
        </a:p>
      </dsp:txBody>
      <dsp:txXfrm>
        <a:off x="7964508" y="1734254"/>
        <a:ext cx="1355273" cy="5421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1537B-2D39-426F-A2C9-5FE7EDBEDD00}">
      <dsp:nvSpPr>
        <dsp:cNvPr id="0" name=""/>
        <dsp:cNvSpPr/>
      </dsp:nvSpPr>
      <dsp:spPr>
        <a:xfrm>
          <a:off x="1056515" y="576"/>
          <a:ext cx="893197" cy="89319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F89FF-FDBB-40B3-85BC-D57F01A571D7}">
      <dsp:nvSpPr>
        <dsp:cNvPr id="0" name=""/>
        <dsp:cNvSpPr/>
      </dsp:nvSpPr>
      <dsp:spPr>
        <a:xfrm>
          <a:off x="1246868" y="190930"/>
          <a:ext cx="512490" cy="512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3BD132-AA3E-481A-8432-F1B84DA45242}">
      <dsp:nvSpPr>
        <dsp:cNvPr id="0" name=""/>
        <dsp:cNvSpPr/>
      </dsp:nvSpPr>
      <dsp:spPr>
        <a:xfrm>
          <a:off x="770985" y="1171983"/>
          <a:ext cx="1464257" cy="58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Trebuchet MS" panose="020B0603020202020204"/>
            </a:rPr>
            <a:t>Improved efficiency</a:t>
          </a:r>
          <a:endParaRPr lang="en-US" sz="1500" kern="1200"/>
        </a:p>
      </dsp:txBody>
      <dsp:txXfrm>
        <a:off x="770985" y="1171983"/>
        <a:ext cx="1464257" cy="585703"/>
      </dsp:txXfrm>
    </dsp:sp>
    <dsp:sp modelId="{650CB7C6-7E9B-4560-8DE8-014F87B3B0BA}">
      <dsp:nvSpPr>
        <dsp:cNvPr id="0" name=""/>
        <dsp:cNvSpPr/>
      </dsp:nvSpPr>
      <dsp:spPr>
        <a:xfrm>
          <a:off x="2777018" y="576"/>
          <a:ext cx="893197" cy="893197"/>
        </a:xfrm>
        <a:prstGeom prst="ellipse">
          <a:avLst/>
        </a:prstGeom>
        <a:solidFill>
          <a:schemeClr val="accent5">
            <a:hueOff val="623814"/>
            <a:satOff val="-12622"/>
            <a:lumOff val="392"/>
            <a:alphaOff val="0"/>
          </a:schemeClr>
        </a:solidFill>
        <a:ln>
          <a:noFill/>
        </a:ln>
        <a:effectLst/>
      </dsp:spPr>
      <dsp:style>
        <a:lnRef idx="0">
          <a:scrgbClr r="0" g="0" b="0"/>
        </a:lnRef>
        <a:fillRef idx="1">
          <a:scrgbClr r="0" g="0" b="0"/>
        </a:fillRef>
        <a:effectRef idx="0">
          <a:scrgbClr r="0" g="0" b="0"/>
        </a:effectRef>
        <a:fontRef idx="minor"/>
      </dsp:style>
    </dsp:sp>
    <dsp:sp modelId="{FCD5FFAB-60E2-416F-8F5D-1C399F0C7401}">
      <dsp:nvSpPr>
        <dsp:cNvPr id="0" name=""/>
        <dsp:cNvSpPr/>
      </dsp:nvSpPr>
      <dsp:spPr>
        <a:xfrm>
          <a:off x="2967371" y="190930"/>
          <a:ext cx="512490" cy="512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3C33FB-B240-4926-B159-6EB0D0C6B943}">
      <dsp:nvSpPr>
        <dsp:cNvPr id="0" name=""/>
        <dsp:cNvSpPr/>
      </dsp:nvSpPr>
      <dsp:spPr>
        <a:xfrm>
          <a:off x="2491488" y="1171983"/>
          <a:ext cx="1464257" cy="58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Trebuchet MS" panose="020B0603020202020204"/>
            </a:rPr>
            <a:t>Enhance accuracy</a:t>
          </a:r>
          <a:endParaRPr lang="en-US" sz="1500" kern="1200"/>
        </a:p>
      </dsp:txBody>
      <dsp:txXfrm>
        <a:off x="2491488" y="1171983"/>
        <a:ext cx="1464257" cy="585703"/>
      </dsp:txXfrm>
    </dsp:sp>
    <dsp:sp modelId="{5A021EE6-6E1E-4ABB-9640-1C2ACA7B8325}">
      <dsp:nvSpPr>
        <dsp:cNvPr id="0" name=""/>
        <dsp:cNvSpPr/>
      </dsp:nvSpPr>
      <dsp:spPr>
        <a:xfrm>
          <a:off x="4497521" y="576"/>
          <a:ext cx="893197" cy="893197"/>
        </a:xfrm>
        <a:prstGeom prst="ellipse">
          <a:avLst/>
        </a:prstGeom>
        <a:solidFill>
          <a:schemeClr val="accent5">
            <a:hueOff val="1247628"/>
            <a:satOff val="-25244"/>
            <a:lumOff val="784"/>
            <a:alphaOff val="0"/>
          </a:schemeClr>
        </a:solidFill>
        <a:ln>
          <a:noFill/>
        </a:ln>
        <a:effectLst/>
      </dsp:spPr>
      <dsp:style>
        <a:lnRef idx="0">
          <a:scrgbClr r="0" g="0" b="0"/>
        </a:lnRef>
        <a:fillRef idx="1">
          <a:scrgbClr r="0" g="0" b="0"/>
        </a:fillRef>
        <a:effectRef idx="0">
          <a:scrgbClr r="0" g="0" b="0"/>
        </a:effectRef>
        <a:fontRef idx="minor"/>
      </dsp:style>
    </dsp:sp>
    <dsp:sp modelId="{638502C2-F51C-4F3B-B059-C6D68CDC7386}">
      <dsp:nvSpPr>
        <dsp:cNvPr id="0" name=""/>
        <dsp:cNvSpPr/>
      </dsp:nvSpPr>
      <dsp:spPr>
        <a:xfrm>
          <a:off x="4687874" y="190930"/>
          <a:ext cx="512490" cy="5124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FC71C3-1F9E-4814-B571-33023269B0CC}">
      <dsp:nvSpPr>
        <dsp:cNvPr id="0" name=""/>
        <dsp:cNvSpPr/>
      </dsp:nvSpPr>
      <dsp:spPr>
        <a:xfrm>
          <a:off x="4211991" y="1171983"/>
          <a:ext cx="1464257" cy="58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Trebuchet MS" panose="020B0603020202020204"/>
            </a:rPr>
            <a:t>Better collaboration</a:t>
          </a:r>
          <a:endParaRPr lang="en-US" sz="1500" kern="1200"/>
        </a:p>
      </dsp:txBody>
      <dsp:txXfrm>
        <a:off x="4211991" y="1171983"/>
        <a:ext cx="1464257" cy="585703"/>
      </dsp:txXfrm>
    </dsp:sp>
    <dsp:sp modelId="{A188A08D-C3EB-476F-BED6-401D05447A47}">
      <dsp:nvSpPr>
        <dsp:cNvPr id="0" name=""/>
        <dsp:cNvSpPr/>
      </dsp:nvSpPr>
      <dsp:spPr>
        <a:xfrm>
          <a:off x="1916766" y="2123750"/>
          <a:ext cx="893197" cy="893197"/>
        </a:xfrm>
        <a:prstGeom prst="ellipse">
          <a:avLst/>
        </a:prstGeom>
        <a:solidFill>
          <a:schemeClr val="accent5">
            <a:hueOff val="1871442"/>
            <a:satOff val="-37867"/>
            <a:lumOff val="1177"/>
            <a:alphaOff val="0"/>
          </a:schemeClr>
        </a:solidFill>
        <a:ln>
          <a:noFill/>
        </a:ln>
        <a:effectLst/>
      </dsp:spPr>
      <dsp:style>
        <a:lnRef idx="0">
          <a:scrgbClr r="0" g="0" b="0"/>
        </a:lnRef>
        <a:fillRef idx="1">
          <a:scrgbClr r="0" g="0" b="0"/>
        </a:fillRef>
        <a:effectRef idx="0">
          <a:scrgbClr r="0" g="0" b="0"/>
        </a:effectRef>
        <a:fontRef idx="minor"/>
      </dsp:style>
    </dsp:sp>
    <dsp:sp modelId="{8F4F260B-F520-4CAE-B21B-DCF39B6420E8}">
      <dsp:nvSpPr>
        <dsp:cNvPr id="0" name=""/>
        <dsp:cNvSpPr/>
      </dsp:nvSpPr>
      <dsp:spPr>
        <a:xfrm>
          <a:off x="2107120" y="2314104"/>
          <a:ext cx="512490" cy="5124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EE3080-07CA-457A-AF19-B8751047E167}">
      <dsp:nvSpPr>
        <dsp:cNvPr id="0" name=""/>
        <dsp:cNvSpPr/>
      </dsp:nvSpPr>
      <dsp:spPr>
        <a:xfrm>
          <a:off x="1631236" y="3295156"/>
          <a:ext cx="1464257" cy="58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Trebuchet MS" panose="020B0603020202020204"/>
            </a:rPr>
            <a:t>Regulatory compliance</a:t>
          </a:r>
          <a:endParaRPr lang="en-US" sz="1500" kern="1200"/>
        </a:p>
      </dsp:txBody>
      <dsp:txXfrm>
        <a:off x="1631236" y="3295156"/>
        <a:ext cx="1464257" cy="585703"/>
      </dsp:txXfrm>
    </dsp:sp>
    <dsp:sp modelId="{EB933F0C-DEE7-42DE-91B8-A525BF36B11C}">
      <dsp:nvSpPr>
        <dsp:cNvPr id="0" name=""/>
        <dsp:cNvSpPr/>
      </dsp:nvSpPr>
      <dsp:spPr>
        <a:xfrm>
          <a:off x="3637269" y="2123750"/>
          <a:ext cx="893197" cy="893197"/>
        </a:xfrm>
        <a:prstGeom prst="ellipse">
          <a:avLst/>
        </a:prstGeom>
        <a:solidFill>
          <a:schemeClr val="accent5">
            <a:hueOff val="2495256"/>
            <a:satOff val="-50489"/>
            <a:lumOff val="1569"/>
            <a:alphaOff val="0"/>
          </a:schemeClr>
        </a:solidFill>
        <a:ln>
          <a:noFill/>
        </a:ln>
        <a:effectLst/>
      </dsp:spPr>
      <dsp:style>
        <a:lnRef idx="0">
          <a:scrgbClr r="0" g="0" b="0"/>
        </a:lnRef>
        <a:fillRef idx="1">
          <a:scrgbClr r="0" g="0" b="0"/>
        </a:fillRef>
        <a:effectRef idx="0">
          <a:scrgbClr r="0" g="0" b="0"/>
        </a:effectRef>
        <a:fontRef idx="minor"/>
      </dsp:style>
    </dsp:sp>
    <dsp:sp modelId="{28D5523F-6573-4CE5-B646-A8AE640DB83F}">
      <dsp:nvSpPr>
        <dsp:cNvPr id="0" name=""/>
        <dsp:cNvSpPr/>
      </dsp:nvSpPr>
      <dsp:spPr>
        <a:xfrm>
          <a:off x="3827623" y="2314104"/>
          <a:ext cx="512490" cy="5124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6C58A1-EB77-44C9-8C30-F50085E35893}">
      <dsp:nvSpPr>
        <dsp:cNvPr id="0" name=""/>
        <dsp:cNvSpPr/>
      </dsp:nvSpPr>
      <dsp:spPr>
        <a:xfrm>
          <a:off x="3351739" y="3295156"/>
          <a:ext cx="1464257" cy="585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latin typeface="Trebuchet MS" panose="020B0603020202020204"/>
            </a:rPr>
            <a:t>Staff support</a:t>
          </a:r>
          <a:endParaRPr lang="en-US" sz="1500" kern="1200"/>
        </a:p>
      </dsp:txBody>
      <dsp:txXfrm>
        <a:off x="3351739" y="3295156"/>
        <a:ext cx="1464257" cy="585703"/>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FF9531-EB70-416E-8F36-75D90C1B683E}"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6B4812-143A-4049-BA21-BCA9A2A82A83}" type="slidenum">
              <a:rPr lang="en-GB" smtClean="0"/>
              <a:t>‹#›</a:t>
            </a:fld>
            <a:endParaRPr lang="en-GB"/>
          </a:p>
        </p:txBody>
      </p:sp>
    </p:spTree>
    <p:extLst>
      <p:ext uri="{BB962C8B-B14F-4D97-AF65-F5344CB8AC3E}">
        <p14:creationId xmlns:p14="http://schemas.microsoft.com/office/powerpoint/2010/main" val="4136377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45539-9649-68C6-1579-BE1E33614A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F258DC-EA91-8836-9CED-36D9A378A1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915019-FDC0-D637-6320-2C4C084DE92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27DD52F-0859-BE48-7AA1-0C3D36C45B77}"/>
              </a:ext>
            </a:extLst>
          </p:cNvPr>
          <p:cNvSpPr>
            <a:spLocks noGrp="1"/>
          </p:cNvSpPr>
          <p:nvPr>
            <p:ph type="sldNum" sz="quarter" idx="5"/>
          </p:nvPr>
        </p:nvSpPr>
        <p:spPr/>
        <p:txBody>
          <a:bodyPr/>
          <a:lstStyle/>
          <a:p>
            <a:fld id="{6A37BCD8-6316-45B0-AC0E-F882BFD8FC7D}" type="slidenum">
              <a:rPr lang="en-GB" smtClean="0"/>
              <a:t>11</a:t>
            </a:fld>
            <a:endParaRPr lang="en-GB"/>
          </a:p>
        </p:txBody>
      </p:sp>
    </p:spTree>
    <p:extLst>
      <p:ext uri="{BB962C8B-B14F-4D97-AF65-F5344CB8AC3E}">
        <p14:creationId xmlns:p14="http://schemas.microsoft.com/office/powerpoint/2010/main" val="2740756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6B4812-143A-4049-BA21-BCA9A2A82A83}" type="slidenum">
              <a:rPr lang="en-GB" smtClean="0"/>
              <a:t>13</a:t>
            </a:fld>
            <a:endParaRPr lang="en-GB"/>
          </a:p>
        </p:txBody>
      </p:sp>
    </p:spTree>
    <p:extLst>
      <p:ext uri="{BB962C8B-B14F-4D97-AF65-F5344CB8AC3E}">
        <p14:creationId xmlns:p14="http://schemas.microsoft.com/office/powerpoint/2010/main" val="1978323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18</a:t>
            </a:fld>
            <a:endParaRPr lang="en-US"/>
          </a:p>
        </p:txBody>
      </p:sp>
    </p:spTree>
    <p:extLst>
      <p:ext uri="{BB962C8B-B14F-4D97-AF65-F5344CB8AC3E}">
        <p14:creationId xmlns:p14="http://schemas.microsoft.com/office/powerpoint/2010/main" val="3231873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5788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15286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67547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58487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2345051-2045-45DA-935E-2E3CA1A69ADC}"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01728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2345051-2045-45DA-935E-2E3CA1A69ADC}"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3935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39930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62130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66399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50315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242473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087735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135803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803112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832708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61970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anchor="t">
            <a:normAutofit/>
          </a:bodyPr>
          <a:lstStyle>
            <a:lvl1pPr algn="l">
              <a:defRPr sz="39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anchor="b">
            <a:normAutofit/>
          </a:bodyPr>
          <a:lstStyle>
            <a:lvl1pPr marL="0" indent="0" algn="l">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1" y="6453004"/>
            <a:ext cx="1951777" cy="365125"/>
          </a:xfrm>
        </p:spPr>
        <p:txBody>
          <a:bodyPr/>
          <a:lstStyle/>
          <a:p>
            <a:fld id="{1FE1A989-42EF-40B2-87AB-6941C231CD4A}" type="datetime1">
              <a:rPr lang="en-US" smtClean="0"/>
              <a:t>3/15/2026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8" y="6453004"/>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9" y="6453004"/>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0025453"/>
      </p:ext>
    </p:extLst>
  </p:cSld>
  <p:clrMapOvr>
    <a:masterClrMapping/>
  </p:clrMapOvr>
  <p:extLst>
    <p:ext uri="{DCECCB84-F9BA-43D5-87BE-67443E8EF086}">
      <p15:sldGuideLst xmlns:p15="http://schemas.microsoft.com/office/powerpoint/2012/main">
        <p15:guide id="5" orient="horz" pos="2160">
          <p15:clr>
            <a:srgbClr val="FBAE40"/>
          </p15:clr>
        </p15:guide>
        <p15:guide id="6" pos="288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2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380744"/>
            <a:ext cx="4572000" cy="4983480"/>
          </a:xfrm>
        </p:spPr>
        <p:txBody>
          <a:bodyPr/>
          <a:lstStyle>
            <a:lvl1pPr marL="0" indent="0">
              <a:buNone/>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1" y="6453004"/>
            <a:ext cx="2031073" cy="365125"/>
          </a:xfrm>
        </p:spPr>
        <p:txBody>
          <a:bodyPr/>
          <a:lstStyle/>
          <a:p>
            <a:fld id="{46C70014-48FC-4647-9615-BBD39F98887D}" type="datetime1">
              <a:rPr lang="en-US" smtClean="0"/>
              <a:t>3/15/2026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2" y="0"/>
            <a:ext cx="627427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4"/>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5" y="6453004"/>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442537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4"/>
            <a:ext cx="3494315" cy="365125"/>
          </a:xfrm>
        </p:spPr>
        <p:txBody>
          <a:bodyPr/>
          <a:lstStyle/>
          <a:p>
            <a:fld id="{1A5F77D0-C28E-4573-88F0-0A30FF98888E}" type="datetime1">
              <a:rPr lang="en-US" smtClean="0"/>
              <a:t>3/15/2026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42636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2345051-2045-45DA-935E-2E3CA1A69ADC}" type="datetimeFigureOut">
              <a:rPr lang="en-US" smtClean="0"/>
              <a:t>3/15/2026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323316233"/>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 id="2147483771" r:id="rId18"/>
    <p:sldLayoutId id="2147483772"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www.bing.com.(2022).microsoft-search.(online)/" TargetMode="External"/><Relationship Id="rId2" Type="http://schemas.openxmlformats.org/officeDocument/2006/relationships/hyperlink" Target="https://careline.co.uk/" TargetMode="External"/><Relationship Id="rId1" Type="http://schemas.openxmlformats.org/officeDocument/2006/relationships/slideLayout" Target="../slideLayouts/slideLayout6.xml"/><Relationship Id="rId5" Type="http://schemas.openxmlformats.org/officeDocument/2006/relationships/hyperlink" Target="https://www.gov.uk/department" TargetMode="External"/><Relationship Id="rId4" Type="http://schemas.openxmlformats.org/officeDocument/2006/relationships/hyperlink" Target="https://www.bing.com/ck/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E69C5-663D-14A4-D5CE-B6F6E7D1B469}"/>
              </a:ext>
            </a:extLst>
          </p:cNvPr>
          <p:cNvSpPr>
            <a:spLocks noGrp="1"/>
          </p:cNvSpPr>
          <p:nvPr>
            <p:ph type="ctrTitle"/>
          </p:nvPr>
        </p:nvSpPr>
        <p:spPr>
          <a:xfrm>
            <a:off x="680557" y="273377"/>
            <a:ext cx="4303220" cy="2592371"/>
          </a:xfrm>
        </p:spPr>
        <p:txBody>
          <a:bodyPr vert="horz" lIns="91440" tIns="45720" rIns="91440" bIns="45720" rtlCol="0" anchor="b">
            <a:normAutofit/>
          </a:bodyPr>
          <a:lstStyle/>
          <a:p>
            <a:pPr algn="ctr"/>
            <a:r>
              <a:rPr lang="en-US" sz="3600" b="1">
                <a:solidFill>
                  <a:schemeClr val="accent2"/>
                </a:solidFill>
                <a:latin typeface="Arial" panose="020B0604020202020204" pitchFamily="34" charset="0"/>
                <a:cs typeface="Arial" panose="020B0604020202020204" pitchFamily="34" charset="0"/>
              </a:rPr>
              <a:t>Digital Skills and </a:t>
            </a:r>
            <a:br>
              <a:rPr lang="en-US" sz="3600" b="1">
                <a:solidFill>
                  <a:schemeClr val="accent2"/>
                </a:solidFill>
                <a:latin typeface="Arial" panose="020B0604020202020204" pitchFamily="34" charset="0"/>
                <a:cs typeface="Arial" panose="020B0604020202020204" pitchFamily="34" charset="0"/>
              </a:rPr>
            </a:br>
            <a:r>
              <a:rPr lang="en-US" sz="3600" b="1">
                <a:solidFill>
                  <a:schemeClr val="accent2"/>
                </a:solidFill>
                <a:latin typeface="Arial" panose="020B0604020202020204" pitchFamily="34" charset="0"/>
                <a:cs typeface="Arial" panose="020B0604020202020204" pitchFamily="34" charset="0"/>
              </a:rPr>
              <a:t>Research Methods</a:t>
            </a:r>
            <a:br>
              <a:rPr lang="en-US" sz="2000">
                <a:solidFill>
                  <a:schemeClr val="accent2"/>
                </a:solidFill>
                <a:latin typeface="Arial" panose="020B0604020202020204" pitchFamily="34" charset="0"/>
                <a:cs typeface="Arial" panose="020B0604020202020204" pitchFamily="34" charset="0"/>
              </a:rPr>
            </a:br>
            <a:r>
              <a:rPr lang="en-US" sz="2000" b="1">
                <a:solidFill>
                  <a:schemeClr val="tx1"/>
                </a:solidFill>
                <a:latin typeface="Arial" panose="020B0604020202020204" pitchFamily="34" charset="0"/>
                <a:cs typeface="Arial" panose="020B0604020202020204" pitchFamily="34" charset="0"/>
              </a:rPr>
              <a:t>LCH 4007</a:t>
            </a:r>
            <a:br>
              <a:rPr lang="en-US" sz="2000" b="1">
                <a:latin typeface="Arial" panose="020B0604020202020204" pitchFamily="34" charset="0"/>
                <a:cs typeface="Arial" panose="020B0604020202020204" pitchFamily="34" charset="0"/>
              </a:rPr>
            </a:br>
            <a:br>
              <a:rPr lang="en-US" sz="2000" b="1">
                <a:latin typeface="Arial" panose="020B0604020202020204" pitchFamily="34" charset="0"/>
                <a:cs typeface="Arial" panose="020B0604020202020204" pitchFamily="34" charset="0"/>
              </a:rPr>
            </a:br>
            <a:r>
              <a:rPr lang="en-US" sz="1800" b="1">
                <a:solidFill>
                  <a:schemeClr val="accent2"/>
                </a:solidFill>
                <a:latin typeface="Arial" panose="020B0604020202020204" pitchFamily="34" charset="0"/>
                <a:cs typeface="Arial" panose="020B0604020202020204" pitchFamily="34" charset="0"/>
              </a:rPr>
              <a:t>Assessment 1: Group Presentation</a:t>
            </a:r>
            <a:br>
              <a:rPr lang="en-US" sz="1800" b="1">
                <a:latin typeface="Arial" panose="020B0604020202020204" pitchFamily="34" charset="0"/>
                <a:cs typeface="Arial" panose="020B0604020202020204" pitchFamily="34" charset="0"/>
              </a:rPr>
            </a:br>
            <a:r>
              <a:rPr lang="en-US" sz="1800" b="1">
                <a:solidFill>
                  <a:schemeClr val="tx1"/>
                </a:solidFill>
                <a:latin typeface="Arial" panose="020B0604020202020204" pitchFamily="34" charset="0"/>
                <a:cs typeface="Arial" panose="020B0604020202020204" pitchFamily="34" charset="0"/>
              </a:rPr>
              <a:t>Group 1</a:t>
            </a:r>
          </a:p>
        </p:txBody>
      </p:sp>
      <p:sp>
        <p:nvSpPr>
          <p:cNvPr id="3" name="Subtitle 2">
            <a:extLst>
              <a:ext uri="{FF2B5EF4-FFF2-40B4-BE49-F238E27FC236}">
                <a16:creationId xmlns:a16="http://schemas.microsoft.com/office/drawing/2014/main" id="{E889A01A-7222-37B6-5209-D7BA3321CA4D}"/>
              </a:ext>
            </a:extLst>
          </p:cNvPr>
          <p:cNvSpPr>
            <a:spLocks noGrp="1"/>
          </p:cNvSpPr>
          <p:nvPr>
            <p:ph type="subTitle" idx="1"/>
          </p:nvPr>
        </p:nvSpPr>
        <p:spPr>
          <a:xfrm>
            <a:off x="680557" y="4704099"/>
            <a:ext cx="4264654" cy="1096901"/>
          </a:xfrm>
        </p:spPr>
        <p:txBody>
          <a:bodyPr vert="horz" lIns="91440" tIns="45720" rIns="91440" bIns="45720" rtlCol="0" anchor="t">
            <a:normAutofit/>
          </a:bodyPr>
          <a:lstStyle/>
          <a:p>
            <a:r>
              <a:rPr lang="en-US" sz="1600">
                <a:solidFill>
                  <a:schemeClr val="accent2"/>
                </a:solidFill>
                <a:latin typeface="Arial" panose="020B0604020202020204" pitchFamily="34" charset="0"/>
                <a:cs typeface="Arial" panose="020B0604020202020204" pitchFamily="34" charset="0"/>
              </a:rPr>
              <a:t>Lecturer Name: </a:t>
            </a:r>
            <a:r>
              <a:rPr lang="en-US" sz="1600">
                <a:latin typeface="Arial" panose="020B0604020202020204" pitchFamily="34" charset="0"/>
                <a:cs typeface="Arial" panose="020B0604020202020204" pitchFamily="34" charset="0"/>
              </a:rPr>
              <a:t>Mr.  Brian Mashumba </a:t>
            </a:r>
          </a:p>
        </p:txBody>
      </p:sp>
      <p:pic>
        <p:nvPicPr>
          <p:cNvPr id="6" name="Picture Placeholder 5" descr="Robot operating a machine">
            <a:extLst>
              <a:ext uri="{FF2B5EF4-FFF2-40B4-BE49-F238E27FC236}">
                <a16:creationId xmlns:a16="http://schemas.microsoft.com/office/drawing/2014/main" id="{0EB38200-F072-75C0-D092-BE43823AB4D3}"/>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3059" r="13059"/>
          <a:stretch>
            <a:fillRect/>
          </a:stretch>
        </p:blipFill>
        <p:spPr>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7" name="TextBox 6">
            <a:extLst>
              <a:ext uri="{FF2B5EF4-FFF2-40B4-BE49-F238E27FC236}">
                <a16:creationId xmlns:a16="http://schemas.microsoft.com/office/drawing/2014/main" id="{A3564041-92DF-3A9B-F44F-A86DD6805C80}"/>
              </a:ext>
            </a:extLst>
          </p:cNvPr>
          <p:cNvSpPr txBox="1"/>
          <p:nvPr/>
        </p:nvSpPr>
        <p:spPr>
          <a:xfrm>
            <a:off x="0" y="3429000"/>
            <a:ext cx="5372926" cy="646331"/>
          </a:xfrm>
          <a:prstGeom prst="rect">
            <a:avLst/>
          </a:prstGeom>
          <a:noFill/>
        </p:spPr>
        <p:txBody>
          <a:bodyPr wrap="square" rtlCol="0">
            <a:spAutoFit/>
          </a:bodyPr>
          <a:lstStyle/>
          <a:p>
            <a:pPr algn="ctr"/>
            <a:r>
              <a:rPr lang="en-GB">
                <a:solidFill>
                  <a:schemeClr val="accent2"/>
                </a:solidFill>
              </a:rPr>
              <a:t>Programme:</a:t>
            </a:r>
            <a:r>
              <a:rPr lang="en-GB"/>
              <a:t> Certificate of Higher Education in Health and Social Care</a:t>
            </a:r>
          </a:p>
        </p:txBody>
      </p:sp>
    </p:spTree>
    <p:extLst>
      <p:ext uri="{BB962C8B-B14F-4D97-AF65-F5344CB8AC3E}">
        <p14:creationId xmlns:p14="http://schemas.microsoft.com/office/powerpoint/2010/main" val="200652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AA282-CCF8-A218-F4B6-D0F0A2579CE2}"/>
              </a:ext>
            </a:extLst>
          </p:cNvPr>
          <p:cNvSpPr>
            <a:spLocks noGrp="1"/>
          </p:cNvSpPr>
          <p:nvPr>
            <p:ph type="title"/>
          </p:nvPr>
        </p:nvSpPr>
        <p:spPr>
          <a:xfrm>
            <a:off x="2306472" y="300189"/>
            <a:ext cx="6216024" cy="453242"/>
          </a:xfrm>
        </p:spPr>
        <p:txBody>
          <a:bodyPr vert="horz" lIns="91440" tIns="45720" rIns="91440" bIns="45720" rtlCol="0" anchor="b">
            <a:normAutofit/>
          </a:bodyPr>
          <a:lstStyle/>
          <a:p>
            <a:pPr algn="ctr"/>
            <a:r>
              <a:rPr lang="en-US" sz="2000" b="1">
                <a:latin typeface="Arial" panose="020B0604020202020204" pitchFamily="34" charset="0"/>
                <a:cs typeface="Arial" panose="020B0604020202020204" pitchFamily="34" charset="0"/>
              </a:rPr>
              <a:t>GROUP MEMBERS</a:t>
            </a:r>
          </a:p>
        </p:txBody>
      </p:sp>
      <p:graphicFrame>
        <p:nvGraphicFramePr>
          <p:cNvPr id="22" name="Table 21">
            <a:extLst>
              <a:ext uri="{FF2B5EF4-FFF2-40B4-BE49-F238E27FC236}">
                <a16:creationId xmlns:a16="http://schemas.microsoft.com/office/drawing/2014/main" id="{5EB27E69-D0C3-898B-7C0E-A0644A279D19}"/>
              </a:ext>
            </a:extLst>
          </p:cNvPr>
          <p:cNvGraphicFramePr>
            <a:graphicFrameLocks noGrp="1"/>
          </p:cNvGraphicFramePr>
          <p:nvPr>
            <p:extLst>
              <p:ext uri="{D42A27DB-BD31-4B8C-83A1-F6EECF244321}">
                <p14:modId xmlns:p14="http://schemas.microsoft.com/office/powerpoint/2010/main" val="3997685398"/>
              </p:ext>
            </p:extLst>
          </p:nvPr>
        </p:nvGraphicFramePr>
        <p:xfrm>
          <a:off x="2412974" y="1097729"/>
          <a:ext cx="6109522" cy="2234064"/>
        </p:xfrm>
        <a:graphic>
          <a:graphicData uri="http://schemas.openxmlformats.org/drawingml/2006/table">
            <a:tbl>
              <a:tblPr firstRow="1" bandRow="1">
                <a:tableStyleId>{5C22544A-7EE6-4342-B048-85BDC9FD1C3A}</a:tableStyleId>
              </a:tblPr>
              <a:tblGrid>
                <a:gridCol w="3082565">
                  <a:extLst>
                    <a:ext uri="{9D8B030D-6E8A-4147-A177-3AD203B41FA5}">
                      <a16:colId xmlns:a16="http://schemas.microsoft.com/office/drawing/2014/main" val="2099628019"/>
                    </a:ext>
                  </a:extLst>
                </a:gridCol>
                <a:gridCol w="3026957">
                  <a:extLst>
                    <a:ext uri="{9D8B030D-6E8A-4147-A177-3AD203B41FA5}">
                      <a16:colId xmlns:a16="http://schemas.microsoft.com/office/drawing/2014/main" val="1843992606"/>
                    </a:ext>
                  </a:extLst>
                </a:gridCol>
              </a:tblGrid>
              <a:tr h="372344">
                <a:tc>
                  <a:txBody>
                    <a:bodyPr/>
                    <a:lstStyle/>
                    <a:p>
                      <a:r>
                        <a:rPr lang="en-GB">
                          <a:solidFill>
                            <a:schemeClr val="bg1"/>
                          </a:solidFill>
                          <a:latin typeface="Arial" panose="020B0604020202020204" pitchFamily="34" charset="0"/>
                          <a:cs typeface="Arial" panose="020B0604020202020204" pitchFamily="34" charset="0"/>
                        </a:rPr>
                        <a:t>STUDENT NAME</a:t>
                      </a:r>
                    </a:p>
                  </a:txBody>
                  <a:tcPr/>
                </a:tc>
                <a:tc>
                  <a:txBody>
                    <a:bodyPr/>
                    <a:lstStyle/>
                    <a:p>
                      <a:r>
                        <a:rPr lang="en-GB"/>
                        <a:t>STUDENT NUMBER</a:t>
                      </a:r>
                    </a:p>
                  </a:txBody>
                  <a:tcPr/>
                </a:tc>
                <a:extLst>
                  <a:ext uri="{0D108BD9-81ED-4DB2-BD59-A6C34878D82A}">
                    <a16:rowId xmlns:a16="http://schemas.microsoft.com/office/drawing/2014/main" val="919394923"/>
                  </a:ext>
                </a:extLst>
              </a:tr>
              <a:tr h="372344">
                <a:tc>
                  <a:txBody>
                    <a:bodyPr/>
                    <a:lstStyle/>
                    <a:p>
                      <a:r>
                        <a:rPr lang="en-GB"/>
                        <a:t>May Cell C. Eribal</a:t>
                      </a:r>
                    </a:p>
                  </a:txBody>
                  <a:tcPr/>
                </a:tc>
                <a:tc>
                  <a:txBody>
                    <a:bodyPr/>
                    <a:lstStyle/>
                    <a:p>
                      <a:r>
                        <a:rPr lang="en-GB"/>
                        <a:t>2530439</a:t>
                      </a:r>
                    </a:p>
                  </a:txBody>
                  <a:tcPr/>
                </a:tc>
                <a:extLst>
                  <a:ext uri="{0D108BD9-81ED-4DB2-BD59-A6C34878D82A}">
                    <a16:rowId xmlns:a16="http://schemas.microsoft.com/office/drawing/2014/main" val="3026967393"/>
                  </a:ext>
                </a:extLst>
              </a:tr>
              <a:tr h="372344">
                <a:tc>
                  <a:txBody>
                    <a:bodyPr/>
                    <a:lstStyle/>
                    <a:p>
                      <a:r>
                        <a:rPr lang="en-GB"/>
                        <a:t>Amalia Prepose</a:t>
                      </a:r>
                    </a:p>
                  </a:txBody>
                  <a:tcPr/>
                </a:tc>
                <a:tc>
                  <a:txBody>
                    <a:bodyPr/>
                    <a:lstStyle/>
                    <a:p>
                      <a:r>
                        <a:rPr lang="en-GB"/>
                        <a:t>2527559</a:t>
                      </a:r>
                    </a:p>
                  </a:txBody>
                  <a:tcPr/>
                </a:tc>
                <a:extLst>
                  <a:ext uri="{0D108BD9-81ED-4DB2-BD59-A6C34878D82A}">
                    <a16:rowId xmlns:a16="http://schemas.microsoft.com/office/drawing/2014/main" val="3515413945"/>
                  </a:ext>
                </a:extLst>
              </a:tr>
              <a:tr h="372344">
                <a:tc>
                  <a:txBody>
                    <a:bodyPr/>
                    <a:lstStyle/>
                    <a:p>
                      <a:r>
                        <a:rPr lang="en-GB"/>
                        <a:t>Fabio  Anedda</a:t>
                      </a:r>
                    </a:p>
                  </a:txBody>
                  <a:tcPr/>
                </a:tc>
                <a:tc>
                  <a:txBody>
                    <a:bodyPr/>
                    <a:lstStyle/>
                    <a:p>
                      <a:r>
                        <a:rPr lang="en-GB"/>
                        <a:t>2533090</a:t>
                      </a:r>
                    </a:p>
                  </a:txBody>
                  <a:tcPr/>
                </a:tc>
                <a:extLst>
                  <a:ext uri="{0D108BD9-81ED-4DB2-BD59-A6C34878D82A}">
                    <a16:rowId xmlns:a16="http://schemas.microsoft.com/office/drawing/2014/main" val="2159496557"/>
                  </a:ext>
                </a:extLst>
              </a:tr>
              <a:tr h="372344">
                <a:tc>
                  <a:txBody>
                    <a:bodyPr/>
                    <a:lstStyle/>
                    <a:p>
                      <a:r>
                        <a:rPr lang="en-GB"/>
                        <a:t>Haruna </a:t>
                      </a:r>
                      <a:r>
                        <a:rPr lang="en-GB" err="1"/>
                        <a:t>Olalekana</a:t>
                      </a:r>
                      <a:r>
                        <a:rPr lang="en-GB"/>
                        <a:t> Falola</a:t>
                      </a:r>
                    </a:p>
                  </a:txBody>
                  <a:tcPr/>
                </a:tc>
                <a:tc>
                  <a:txBody>
                    <a:bodyPr/>
                    <a:lstStyle/>
                    <a:p>
                      <a:r>
                        <a:rPr lang="en-GB"/>
                        <a:t>2526565</a:t>
                      </a:r>
                    </a:p>
                  </a:txBody>
                  <a:tcPr/>
                </a:tc>
                <a:extLst>
                  <a:ext uri="{0D108BD9-81ED-4DB2-BD59-A6C34878D82A}">
                    <a16:rowId xmlns:a16="http://schemas.microsoft.com/office/drawing/2014/main" val="1016135860"/>
                  </a:ext>
                </a:extLst>
              </a:tr>
              <a:tr h="372344">
                <a:tc>
                  <a:txBody>
                    <a:bodyPr/>
                    <a:lstStyle/>
                    <a:p>
                      <a:r>
                        <a:rPr lang="en-GB"/>
                        <a:t>Sammi </a:t>
                      </a:r>
                      <a:r>
                        <a:rPr lang="en-GB" err="1"/>
                        <a:t>Maroofkhil</a:t>
                      </a:r>
                      <a:endParaRPr lang="en-GB"/>
                    </a:p>
                  </a:txBody>
                  <a:tcPr/>
                </a:tc>
                <a:tc>
                  <a:txBody>
                    <a:bodyPr/>
                    <a:lstStyle/>
                    <a:p>
                      <a:endParaRPr lang="en-GB"/>
                    </a:p>
                  </a:txBody>
                  <a:tcPr/>
                </a:tc>
                <a:extLst>
                  <a:ext uri="{0D108BD9-81ED-4DB2-BD59-A6C34878D82A}">
                    <a16:rowId xmlns:a16="http://schemas.microsoft.com/office/drawing/2014/main" val="1408956092"/>
                  </a:ext>
                </a:extLst>
              </a:tr>
            </a:tbl>
          </a:graphicData>
        </a:graphic>
      </p:graphicFrame>
      <p:pic>
        <p:nvPicPr>
          <p:cNvPr id="24" name="Picture 23" descr="Overhead of communal office desk pod">
            <a:extLst>
              <a:ext uri="{FF2B5EF4-FFF2-40B4-BE49-F238E27FC236}">
                <a16:creationId xmlns:a16="http://schemas.microsoft.com/office/drawing/2014/main" id="{C068A306-D1F6-7859-5366-2D41E299AF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2975" y="3526209"/>
            <a:ext cx="6109521" cy="2770289"/>
          </a:xfrm>
          <a:prstGeom prst="rect">
            <a:avLst/>
          </a:prstGeom>
        </p:spPr>
      </p:pic>
    </p:spTree>
    <p:extLst>
      <p:ext uri="{BB962C8B-B14F-4D97-AF65-F5344CB8AC3E}">
        <p14:creationId xmlns:p14="http://schemas.microsoft.com/office/powerpoint/2010/main" val="1841102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677334" y="223101"/>
            <a:ext cx="8596668" cy="1937488"/>
          </a:xfrm>
        </p:spPr>
        <p:txBody>
          <a:bodyPr>
            <a:normAutofit fontScale="90000"/>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677334" y="2620652"/>
            <a:ext cx="8596668" cy="3420710"/>
          </a:xfrm>
        </p:spPr>
        <p:txBody>
          <a:bodyPr>
            <a:normAutofit/>
          </a:bodyPr>
          <a:lstStyle/>
          <a:p>
            <a:pPr marL="0" indent="0">
              <a:buNone/>
            </a:pPr>
            <a:r>
              <a:rPr lang="en-GB"/>
              <a:t>I acknowledge the use of Grammarly (https://www.grammarly.com/) on ADD DATE OF ACCESS HERE to support to check my work using the prompt(s): </a:t>
            </a:r>
          </a:p>
          <a:p>
            <a:pPr marL="0" indent="0">
              <a:buNone/>
            </a:pPr>
            <a:endParaRPr lang="en-GB"/>
          </a:p>
          <a:p>
            <a:pPr marL="514350" indent="-514350">
              <a:buAutoNum type="arabicPeriod"/>
            </a:pPr>
            <a:r>
              <a:rPr lang="en-GB"/>
              <a:t>Please check the following text for readability, grammar and syntax. </a:t>
            </a:r>
          </a:p>
          <a:p>
            <a:pPr marL="0" indent="0">
              <a:buNone/>
            </a:pPr>
            <a:endParaRPr lang="en-GB"/>
          </a:p>
          <a:p>
            <a:pPr marL="0" indent="0">
              <a:buNone/>
            </a:pPr>
            <a:r>
              <a:rPr lang="en-GB"/>
              <a:t>I confirm that I have not presented any AI generated text as my own work. I confirm I have copies of my drafts, notes, and other resources I used before, and after the use of AI tools which I may be asked to provide in evidence. </a:t>
            </a:r>
          </a:p>
          <a:p>
            <a:endParaRPr lang="en-GB"/>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a:t>Content</a:t>
            </a:r>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2309080992"/>
              </p:ext>
            </p:extLst>
          </p:nvPr>
        </p:nvGraphicFramePr>
        <p:xfrm>
          <a:off x="632648" y="2805098"/>
          <a:ext cx="9322058" cy="29263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Placeholder 33" descr="Home office setup">
            <a:extLst>
              <a:ext uri="{FF2B5EF4-FFF2-40B4-BE49-F238E27FC236}">
                <a16:creationId xmlns:a16="http://schemas.microsoft.com/office/drawing/2014/main" id="{CD5CC000-0ADE-9693-947A-FDFF5EF1844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7580" r="35889" b="1"/>
          <a:stretch>
            <a:fillRect/>
          </a:stretch>
        </p:blipFill>
        <p:spPr>
          <a:xfrm>
            <a:off x="5094426" y="8467"/>
            <a:ext cx="4351199"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943817" y="309116"/>
            <a:ext cx="2888343" cy="1320800"/>
          </a:xfrm>
        </p:spPr>
        <p:txBody>
          <a:bodyPr vert="horz" lIns="91440" tIns="45720" rIns="91440" bIns="45720" rtlCol="0" anchor="t">
            <a:normAutofit/>
          </a:bodyPr>
          <a:lstStyle/>
          <a:p>
            <a:r>
              <a:rPr lang="en-US" sz="3600"/>
              <a:t>Introduction</a:t>
            </a:r>
          </a:p>
        </p:txBody>
      </p:sp>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521944" y="1629916"/>
            <a:ext cx="4150609" cy="4657762"/>
          </a:xfrm>
        </p:spPr>
        <p:txBody>
          <a:bodyPr vert="horz" lIns="91440" tIns="45720" rIns="91440" bIns="45720" rtlCol="0">
            <a:normAutofit fontScale="92500" lnSpcReduction="10000"/>
          </a:bodyPr>
          <a:lstStyle/>
          <a:p>
            <a:pPr>
              <a:lnSpc>
                <a:spcPct val="90000"/>
              </a:lnSpc>
              <a:buFont typeface="Wingdings 3" charset="2"/>
              <a:buChar char=""/>
            </a:pPr>
            <a:r>
              <a:rPr lang="en-US" sz="2000">
                <a:latin typeface="Arial" panose="020B0604020202020204" pitchFamily="34" charset="0"/>
                <a:cs typeface="Arial" panose="020B0604020202020204" pitchFamily="34" charset="0"/>
              </a:rPr>
              <a:t>Microsoft Word, a word processing application developed by Microsoft in 1983, is designed to facilitate the creation of various document types, including letters, reports, worksheets, and resumes. It allows users to compose, edit, and modify both new and existing documents efficiently.</a:t>
            </a:r>
          </a:p>
          <a:p>
            <a:pPr>
              <a:lnSpc>
                <a:spcPct val="90000"/>
              </a:lnSpc>
              <a:buFont typeface="Wingdings 3" charset="2"/>
              <a:buChar char=""/>
            </a:pPr>
            <a:r>
              <a:rPr lang="en-GB" sz="2000">
                <a:latin typeface="Arial" panose="020B0604020202020204" pitchFamily="34" charset="0"/>
                <a:cs typeface="Arial" panose="020B0604020202020204" pitchFamily="34" charset="0"/>
              </a:rPr>
              <a:t>In the Home Care Agency, Microsoft Word is used for creating, updating, and organising patient records, care plans, and administrative documents. It offers tools for spell check, grammar correction, text formatting, and the ability to add images, tables, and charts.</a:t>
            </a:r>
            <a:r>
              <a:rPr lang="en-US" sz="1300"/>
              <a:t>.</a:t>
            </a:r>
          </a:p>
          <a:p>
            <a:pPr>
              <a:lnSpc>
                <a:spcPct val="90000"/>
              </a:lnSpc>
              <a:buFont typeface="Wingdings 3" charset="2"/>
              <a:buChar char=""/>
            </a:pPr>
            <a:endParaRPr lang="en-US" sz="1300"/>
          </a:p>
        </p:txBody>
      </p:sp>
      <p:sp>
        <p:nvSpPr>
          <p:cNvPr id="35" name="TextBox 34">
            <a:extLst>
              <a:ext uri="{FF2B5EF4-FFF2-40B4-BE49-F238E27FC236}">
                <a16:creationId xmlns:a16="http://schemas.microsoft.com/office/drawing/2014/main" id="{9D0FFCDB-9572-DC2E-FE25-846EA177C1EF}"/>
              </a:ext>
            </a:extLst>
          </p:cNvPr>
          <p:cNvSpPr txBox="1"/>
          <p:nvPr/>
        </p:nvSpPr>
        <p:spPr>
          <a:xfrm>
            <a:off x="1035189" y="1065976"/>
            <a:ext cx="2455187" cy="369332"/>
          </a:xfrm>
          <a:prstGeom prst="rect">
            <a:avLst/>
          </a:prstGeom>
          <a:noFill/>
        </p:spPr>
        <p:txBody>
          <a:bodyPr wrap="square" rtlCol="0">
            <a:spAutoFit/>
          </a:bodyPr>
          <a:lstStyle/>
          <a:p>
            <a:r>
              <a:rPr lang="en-GB" b="1">
                <a:solidFill>
                  <a:schemeClr val="accent5"/>
                </a:solidFill>
              </a:rPr>
              <a:t>Microsoft 365</a:t>
            </a:r>
          </a:p>
        </p:txBody>
      </p:sp>
    </p:spTree>
    <p:extLst>
      <p:ext uri="{BB962C8B-B14F-4D97-AF65-F5344CB8AC3E}">
        <p14:creationId xmlns:p14="http://schemas.microsoft.com/office/powerpoint/2010/main" val="3313450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750933" y="223284"/>
            <a:ext cx="5143500" cy="494277"/>
          </a:xfrm>
        </p:spPr>
        <p:txBody>
          <a:bodyPr>
            <a:normAutofit/>
          </a:bodyPr>
          <a:lstStyle/>
          <a:p>
            <a:r>
              <a:rPr lang="en-US" sz="2000" u="sng">
                <a:latin typeface="Arial" panose="020B0604020202020204" pitchFamily="34" charset="0"/>
                <a:cs typeface="Arial" panose="020B0604020202020204" pitchFamily="34" charset="0"/>
              </a:rPr>
              <a:t>Key uses in Greenfield Care Home</a:t>
            </a:r>
          </a:p>
        </p:txBody>
      </p:sp>
      <p:pic>
        <p:nvPicPr>
          <p:cNvPr id="5" name="Picture Placeholder 4" descr="Consulting with senior patient at home">
            <a:extLst>
              <a:ext uri="{FF2B5EF4-FFF2-40B4-BE49-F238E27FC236}">
                <a16:creationId xmlns:a16="http://schemas.microsoft.com/office/drawing/2014/main" id="{164FB9BE-89B8-A73D-CB0C-5BF6EAC06D9A}"/>
              </a:ext>
            </a:extLst>
          </p:cNvPr>
          <p:cNvPicPr>
            <a:picLocks noGrp="1" noChangeAspect="1"/>
          </p:cNvPicPr>
          <p:nvPr>
            <p:ph type="pic" sz="quarter" idx="13"/>
          </p:nvPr>
        </p:nvPicPr>
        <p:blipFill>
          <a:blip r:embed="rId2"/>
          <a:srcRect l="35332" r="35332"/>
          <a:stretch/>
        </p:blipFill>
        <p:spPr>
          <a:xfrm>
            <a:off x="5467546" y="717561"/>
            <a:ext cx="3902697" cy="4919669"/>
          </a:xfrm>
          <a:prstGeom prst="rect">
            <a:avLst/>
          </a:prstGeom>
        </p:spPr>
      </p:pic>
      <p:sp>
        <p:nvSpPr>
          <p:cNvPr id="4" name="Content Placeholder 3">
            <a:extLst>
              <a:ext uri="{FF2B5EF4-FFF2-40B4-BE49-F238E27FC236}">
                <a16:creationId xmlns:a16="http://schemas.microsoft.com/office/drawing/2014/main" id="{A8072345-EDED-4266-CFF8-650FF0BB1E47}"/>
              </a:ext>
            </a:extLst>
          </p:cNvPr>
          <p:cNvSpPr>
            <a:spLocks noGrp="1"/>
          </p:cNvSpPr>
          <p:nvPr>
            <p:ph sz="quarter" idx="14"/>
          </p:nvPr>
        </p:nvSpPr>
        <p:spPr>
          <a:xfrm>
            <a:off x="505905" y="840109"/>
            <a:ext cx="4515439" cy="5720946"/>
          </a:xfrm>
        </p:spPr>
        <p:txBody>
          <a:bodyPr vert="horz" lIns="91440" tIns="45720" rIns="91440" bIns="45720" rtlCol="0" anchor="t">
            <a:noAutofit/>
          </a:bodyPr>
          <a:lstStyle/>
          <a:p>
            <a:pPr>
              <a:buFont typeface="+mj-lt"/>
              <a:buAutoNum type="arabicPeriod"/>
            </a:pPr>
            <a:r>
              <a:rPr lang="en-GB" sz="1200" b="1" u="sng">
                <a:latin typeface="Arial" panose="020B0604020202020204" pitchFamily="34" charset="0"/>
                <a:cs typeface="Arial" panose="020B0604020202020204" pitchFamily="34" charset="0"/>
              </a:rPr>
              <a:t>Patient Care Documentation</a:t>
            </a:r>
          </a:p>
          <a:p>
            <a:pPr>
              <a:buNone/>
            </a:pPr>
            <a:r>
              <a:rPr lang="en-GB" sz="1200">
                <a:latin typeface="Arial" panose="020B0604020202020204" pitchFamily="34" charset="0"/>
                <a:cs typeface="Arial" panose="020B0604020202020204" pitchFamily="34" charset="0"/>
              </a:rPr>
              <a:t>	</a:t>
            </a:r>
            <a:r>
              <a:rPr lang="en-GB" sz="1100">
                <a:latin typeface="Arial" panose="020B0604020202020204" pitchFamily="34" charset="0"/>
                <a:cs typeface="Arial" panose="020B0604020202020204" pitchFamily="34" charset="0"/>
              </a:rPr>
              <a:t>Healthcare professionals can utilise this tool to create comprehensive patient records, encompassing medical histories, treatment plans, progress notes, and discharge summaries.</a:t>
            </a:r>
          </a:p>
          <a:p>
            <a:pPr>
              <a:buFont typeface="+mj-lt"/>
              <a:buAutoNum type="arabicPeriod" startAt="2"/>
            </a:pPr>
            <a:r>
              <a:rPr lang="en-GB" sz="1100" b="1" u="sng">
                <a:latin typeface="Arial" panose="020B0604020202020204" pitchFamily="34" charset="0"/>
                <a:cs typeface="Arial" panose="020B0604020202020204" pitchFamily="34" charset="0"/>
              </a:rPr>
              <a:t>Administrative and Reporting Functions</a:t>
            </a:r>
          </a:p>
          <a:p>
            <a:pPr>
              <a:buNone/>
            </a:pPr>
            <a:r>
              <a:rPr lang="en-GB" sz="1100">
                <a:latin typeface="Arial" panose="020B0604020202020204" pitchFamily="34" charset="0"/>
                <a:cs typeface="Arial" panose="020B0604020202020204" pitchFamily="34" charset="0"/>
              </a:rPr>
              <a:t>	Care Home staff benefit from Microsoft Word’s capability to draft reports, emails, and updates quickly. It facilitates the summarisation of meetings and the conversion of notes into polished documents, thereby reducing workload and enabling staff to dedicate more time to residents.</a:t>
            </a:r>
          </a:p>
          <a:p>
            <a:pPr>
              <a:buFont typeface="+mj-lt"/>
              <a:buAutoNum type="arabicPeriod" startAt="3"/>
            </a:pPr>
            <a:r>
              <a:rPr lang="en-GB" sz="1100" b="1" u="sng">
                <a:latin typeface="Arial" panose="020B0604020202020204" pitchFamily="34" charset="0"/>
                <a:cs typeface="Arial" panose="020B0604020202020204" pitchFamily="34" charset="0"/>
              </a:rPr>
              <a:t>Microsoft Word Integration</a:t>
            </a:r>
          </a:p>
          <a:p>
            <a:pPr>
              <a:buNone/>
            </a:pPr>
            <a:r>
              <a:rPr lang="en-GB" sz="1100">
                <a:latin typeface="Arial" panose="020B0604020202020204" pitchFamily="34" charset="0"/>
                <a:cs typeface="Arial" panose="020B0604020202020204" pitchFamily="34" charset="0"/>
              </a:rPr>
              <a:t>	This integration supports automated scheduling, task reminders, and collaborative document editing across shifts, improving communication and workflow efficiency within Care Homes.</a:t>
            </a:r>
          </a:p>
          <a:p>
            <a:pPr>
              <a:buFont typeface="+mj-lt"/>
              <a:buAutoNum type="arabicPeriod" startAt="4"/>
            </a:pPr>
            <a:r>
              <a:rPr lang="en-GB" sz="1100" b="1" u="sng">
                <a:latin typeface="Arial" panose="020B0604020202020204" pitchFamily="34" charset="0"/>
                <a:cs typeface="Arial" panose="020B0604020202020204" pitchFamily="34" charset="0"/>
              </a:rPr>
              <a:t>Training and Compliance</a:t>
            </a:r>
          </a:p>
          <a:p>
            <a:pPr>
              <a:buNone/>
            </a:pPr>
            <a:r>
              <a:rPr lang="en-GB" sz="1100">
                <a:latin typeface="Arial" panose="020B0604020202020204" pitchFamily="34" charset="0"/>
                <a:cs typeface="Arial" panose="020B0604020202020204" pitchFamily="34" charset="0"/>
              </a:rPr>
              <a:t>	Microsoft Word serves as a resource for generating training materials, quizzes, and policy documents, providing templates and guidance to ensure secure and accurate documentation.</a:t>
            </a:r>
          </a:p>
          <a:p>
            <a:pPr>
              <a:buFont typeface="+mj-lt"/>
              <a:buAutoNum type="arabicPeriod" startAt="5"/>
            </a:pPr>
            <a:r>
              <a:rPr lang="en-GB" sz="1100" b="1" u="sng">
                <a:latin typeface="Arial" panose="020B0604020202020204" pitchFamily="34" charset="0"/>
                <a:cs typeface="Arial" panose="020B0604020202020204" pitchFamily="34" charset="0"/>
              </a:rPr>
              <a:t>Accessibility and Collaboration</a:t>
            </a:r>
          </a:p>
          <a:p>
            <a:pPr>
              <a:buNone/>
            </a:pPr>
            <a:r>
              <a:rPr lang="en-GB" sz="1100">
                <a:latin typeface="Arial" panose="020B0604020202020204" pitchFamily="34" charset="0"/>
                <a:cs typeface="Arial" panose="020B0604020202020204" pitchFamily="34" charset="0"/>
              </a:rPr>
              <a:t>	The platform allows staff to access and edit documents from any device, accommodating remote or flexible working arrangements. This capability ensures effective collaboration among Care Teams, even when operating across multiple locations.</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1379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4" name="Title 5633">
            <a:extLst>
              <a:ext uri="{FF2B5EF4-FFF2-40B4-BE49-F238E27FC236}">
                <a16:creationId xmlns:a16="http://schemas.microsoft.com/office/drawing/2014/main" id="{F29FDBE9-B363-B79B-AD53-4E91D04C9C21}"/>
              </a:ext>
            </a:extLst>
          </p:cNvPr>
          <p:cNvSpPr>
            <a:spLocks noGrp="1"/>
          </p:cNvSpPr>
          <p:nvPr>
            <p:ph type="title"/>
          </p:nvPr>
        </p:nvSpPr>
        <p:spPr>
          <a:xfrm>
            <a:off x="2032001" y="609600"/>
            <a:ext cx="6447501" cy="1320800"/>
          </a:xfrm>
        </p:spPr>
        <p:txBody>
          <a:bodyPr vert="horz" lIns="91440" tIns="45720" rIns="91440" bIns="45720" rtlCol="0" anchor="t">
            <a:normAutofit/>
          </a:bodyPr>
          <a:lstStyle/>
          <a:p>
            <a:r>
              <a:rPr lang="en-US" sz="3600"/>
              <a:t>Benefits of Microsoft Word in Greenfield Home Care</a:t>
            </a:r>
          </a:p>
        </p:txBody>
      </p:sp>
      <p:graphicFrame>
        <p:nvGraphicFramePr>
          <p:cNvPr id="4457" name="Diagram 4456">
            <a:extLst>
              <a:ext uri="{FF2B5EF4-FFF2-40B4-BE49-F238E27FC236}">
                <a16:creationId xmlns:a16="http://schemas.microsoft.com/office/drawing/2014/main" id="{133C17EB-0EB9-F543-9180-AC3B75C653F9}"/>
              </a:ext>
            </a:extLst>
          </p:cNvPr>
          <p:cNvGraphicFramePr/>
          <p:nvPr/>
        </p:nvGraphicFramePr>
        <p:xfrm>
          <a:off x="2032397" y="2160589"/>
          <a:ext cx="6447234"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7079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Title 1">
            <a:extLst>
              <a:ext uri="{FF2B5EF4-FFF2-40B4-BE49-F238E27FC236}">
                <a16:creationId xmlns:a16="http://schemas.microsoft.com/office/drawing/2014/main" id="{517717EE-EBB0-920B-59F6-B235F9291663}"/>
              </a:ext>
            </a:extLst>
          </p:cNvPr>
          <p:cNvSpPr>
            <a:spLocks noGrp="1"/>
          </p:cNvSpPr>
          <p:nvPr>
            <p:ph type="title"/>
          </p:nvPr>
        </p:nvSpPr>
        <p:spPr>
          <a:xfrm>
            <a:off x="2032001" y="157398"/>
            <a:ext cx="6447501" cy="659240"/>
          </a:xfrm>
        </p:spPr>
        <p:txBody>
          <a:bodyPr anchor="t">
            <a:normAutofit fontScale="90000"/>
          </a:bodyPr>
          <a:lstStyle/>
          <a:p>
            <a:r>
              <a:rPr lang="en-GB" sz="2000" b="1" u="sng">
                <a:latin typeface="Arial" panose="020B0604020202020204" pitchFamily="34" charset="0"/>
                <a:cs typeface="Arial" panose="020B0604020202020204" pitchFamily="34" charset="0"/>
              </a:rPr>
              <a:t>Benefits of Microsoft in Greenfield Home Care Agency</a:t>
            </a:r>
          </a:p>
        </p:txBody>
      </p:sp>
      <p:sp>
        <p:nvSpPr>
          <p:cNvPr id="3" name="Content Placeholder 2">
            <a:extLst>
              <a:ext uri="{FF2B5EF4-FFF2-40B4-BE49-F238E27FC236}">
                <a16:creationId xmlns:a16="http://schemas.microsoft.com/office/drawing/2014/main" id="{43203DFB-B0B4-88A9-F093-8A928D54C08A}"/>
              </a:ext>
            </a:extLst>
          </p:cNvPr>
          <p:cNvSpPr>
            <a:spLocks noGrp="1"/>
          </p:cNvSpPr>
          <p:nvPr>
            <p:ph idx="1"/>
            <p:extLst>
              <p:ext uri="{E7BDC344-281C-4309-B0C6-D0EE65EED2A8}">
                <p202:designPr xmlns:p202="http://schemas.microsoft.com/office/powerpoint/2020/02/main">
                  <p202:designTagLst>
                    <p202:designTag name="ARCH:1:CLS" val="BulletedText"/>
                  </p202:designTagLst>
                </p202:designPr>
              </p:ext>
            </p:extLst>
          </p:nvPr>
        </p:nvSpPr>
        <p:spPr>
          <a:xfrm>
            <a:off x="693394" y="942579"/>
            <a:ext cx="3915323" cy="5316819"/>
          </a:xfrm>
        </p:spPr>
        <p:txBody>
          <a:bodyPr>
            <a:normAutofit fontScale="32500" lnSpcReduction="20000"/>
          </a:bodyPr>
          <a:lstStyle/>
          <a:p>
            <a:pPr>
              <a:lnSpc>
                <a:spcPct val="90000"/>
              </a:lnSpc>
              <a:buAutoNum type="arabicPeriod"/>
            </a:pPr>
            <a:endParaRPr lang="en-US" sz="1300"/>
          </a:p>
          <a:p>
            <a:pPr>
              <a:lnSpc>
                <a:spcPct val="90000"/>
              </a:lnSpc>
              <a:buAutoNum type="arabicPeriod"/>
            </a:pPr>
            <a:endParaRPr lang="en-US" sz="1300"/>
          </a:p>
          <a:p>
            <a:pPr>
              <a:lnSpc>
                <a:spcPct val="90000"/>
              </a:lnSpc>
              <a:buAutoNum type="arabicPeriod"/>
            </a:pPr>
            <a:r>
              <a:rPr lang="en-US" sz="6200">
                <a:latin typeface="Arial" panose="020B0604020202020204" pitchFamily="34" charset="0"/>
                <a:cs typeface="Arial" panose="020B0604020202020204" pitchFamily="34" charset="0"/>
              </a:rPr>
              <a:t>Faster report writing and document  management</a:t>
            </a:r>
          </a:p>
          <a:p>
            <a:pPr>
              <a:lnSpc>
                <a:spcPct val="90000"/>
              </a:lnSpc>
              <a:buAutoNum type="arabicPeriod"/>
            </a:pPr>
            <a:r>
              <a:rPr lang="en-US" sz="6200">
                <a:latin typeface="Arial" panose="020B0604020202020204" pitchFamily="34" charset="0"/>
                <a:cs typeface="Arial" panose="020B0604020202020204" pitchFamily="34" charset="0"/>
              </a:rPr>
              <a:t>Standardized  Templates reduce errors in patient records.</a:t>
            </a:r>
          </a:p>
          <a:p>
            <a:pPr>
              <a:lnSpc>
                <a:spcPct val="90000"/>
              </a:lnSpc>
              <a:buAutoNum type="arabicPeriod"/>
            </a:pPr>
            <a:r>
              <a:rPr lang="en-US" sz="6200">
                <a:latin typeface="Arial" panose="020B0604020202020204" pitchFamily="34" charset="0"/>
                <a:cs typeface="Arial" panose="020B0604020202020204" pitchFamily="34" charset="0"/>
              </a:rPr>
              <a:t>Staff can share and update documents in real time.</a:t>
            </a:r>
          </a:p>
          <a:p>
            <a:pPr>
              <a:lnSpc>
                <a:spcPct val="90000"/>
              </a:lnSpc>
              <a:buAutoNum type="arabicPeriod"/>
            </a:pPr>
            <a:r>
              <a:rPr lang="en-US" sz="6200">
                <a:latin typeface="Arial" panose="020B0604020202020204" pitchFamily="34" charset="0"/>
                <a:cs typeface="Arial" panose="020B0604020202020204" pitchFamily="34" charset="0"/>
              </a:rPr>
              <a:t>Built-in tools help maintain secure, compliant records.</a:t>
            </a:r>
          </a:p>
          <a:p>
            <a:pPr>
              <a:lnSpc>
                <a:spcPct val="90000"/>
              </a:lnSpc>
              <a:buAutoNum type="arabicPeriod"/>
            </a:pPr>
            <a:r>
              <a:rPr lang="en-US" sz="6200">
                <a:latin typeface="Arial" panose="020B0604020202020204" pitchFamily="34" charset="0"/>
                <a:cs typeface="Arial" panose="020B0604020202020204" pitchFamily="34" charset="0"/>
              </a:rPr>
              <a:t>Assist with training, reminders, and administrative tasks. Provide a versatile platform that supports both clinical and administrative functions in Home Care, helping staff work smarter while maintaining a high standard of patient care.</a:t>
            </a:r>
          </a:p>
          <a:p>
            <a:pPr>
              <a:lnSpc>
                <a:spcPct val="90000"/>
              </a:lnSpc>
              <a:buAutoNum type="arabicPeriod"/>
            </a:pPr>
            <a:endParaRPr lang="en-US" sz="1300"/>
          </a:p>
          <a:p>
            <a:pPr>
              <a:lnSpc>
                <a:spcPct val="90000"/>
              </a:lnSpc>
              <a:buAutoNum type="arabicPeriod"/>
            </a:pPr>
            <a:endParaRPr lang="en-US" sz="1300"/>
          </a:p>
          <a:p>
            <a:pPr marL="0" indent="0">
              <a:lnSpc>
                <a:spcPct val="90000"/>
              </a:lnSpc>
              <a:buNone/>
            </a:pPr>
            <a:endParaRPr lang="en-US" sz="1300"/>
          </a:p>
        </p:txBody>
      </p:sp>
      <p:pic>
        <p:nvPicPr>
          <p:cNvPr id="6" name="Picture 5" descr="Laptop pencils glasses and face mask on desk">
            <a:extLst>
              <a:ext uri="{FF2B5EF4-FFF2-40B4-BE49-F238E27FC236}">
                <a16:creationId xmlns:a16="http://schemas.microsoft.com/office/drawing/2014/main" id="{96C2B68F-24BF-2094-E439-B6540A7A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16718" y="680413"/>
            <a:ext cx="3915323" cy="5841150"/>
          </a:xfrm>
          <a:prstGeom prst="rect">
            <a:avLst/>
          </a:prstGeom>
        </p:spPr>
      </p:pic>
    </p:spTree>
    <p:extLst>
      <p:ext uri="{BB962C8B-B14F-4D97-AF65-F5344CB8AC3E}">
        <p14:creationId xmlns:p14="http://schemas.microsoft.com/office/powerpoint/2010/main" val="604972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B4DC8-3CD8-BD3A-0BA2-CF1C756AE290}"/>
              </a:ext>
            </a:extLst>
          </p:cNvPr>
          <p:cNvSpPr>
            <a:spLocks noGrp="1"/>
          </p:cNvSpPr>
          <p:nvPr>
            <p:ph type="title"/>
          </p:nvPr>
        </p:nvSpPr>
        <p:spPr>
          <a:xfrm>
            <a:off x="540470" y="166540"/>
            <a:ext cx="6347714" cy="6375662"/>
          </a:xfrm>
        </p:spPr>
        <p:txBody>
          <a:bodyPr>
            <a:normAutofit fontScale="90000"/>
          </a:bodyPr>
          <a:lstStyle/>
          <a:p>
            <a:r>
              <a:rPr lang="en-GB" sz="1400" b="1" u="sng">
                <a:latin typeface="Arial" panose="020B0604020202020204" pitchFamily="34" charset="0"/>
                <a:cs typeface="Arial" panose="020B0604020202020204" pitchFamily="34" charset="0"/>
              </a:rPr>
              <a:t>Limitations of Microsoft Word in </a:t>
            </a:r>
            <a:br>
              <a:rPr lang="en-GB" sz="1400" b="1" u="sng">
                <a:latin typeface="Arial" panose="020B0604020202020204" pitchFamily="34" charset="0"/>
                <a:cs typeface="Arial" panose="020B0604020202020204" pitchFamily="34" charset="0"/>
              </a:rPr>
            </a:br>
            <a:r>
              <a:rPr lang="en-GB" sz="1400" b="1" u="sng">
                <a:latin typeface="Arial" panose="020B0604020202020204" pitchFamily="34" charset="0"/>
                <a:cs typeface="Arial" panose="020B0604020202020204" pitchFamily="34" charset="0"/>
              </a:rPr>
              <a:t>Greenfield Home Care Agency.</a:t>
            </a:r>
            <a:br>
              <a:rPr lang="en-GB" sz="1400" b="1" u="sng">
                <a:latin typeface="Arial" panose="020B0604020202020204" pitchFamily="34" charset="0"/>
                <a:cs typeface="Arial" panose="020B0604020202020204" pitchFamily="34" charset="0"/>
              </a:rPr>
            </a:br>
            <a:br>
              <a:rPr lang="en-GB" sz="1400" b="1" u="sng">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1.  </a:t>
            </a:r>
            <a:r>
              <a:rPr lang="en-GB" sz="1400" b="1" u="sng">
                <a:latin typeface="Arial" panose="020B0604020202020204" pitchFamily="34" charset="0"/>
                <a:cs typeface="Arial" panose="020B0604020202020204" pitchFamily="34" charset="0"/>
              </a:rPr>
              <a:t>Formatting can be fragile</a:t>
            </a:r>
            <a:br>
              <a:rPr lang="en-GB" sz="1400">
                <a:solidFill>
                  <a:schemeClr val="tx1"/>
                </a:solidFill>
                <a:latin typeface="Arial" panose="020B0604020202020204" pitchFamily="34" charset="0"/>
                <a:cs typeface="Arial" panose="020B0604020202020204" pitchFamily="34" charset="0"/>
              </a:rPr>
            </a:br>
            <a:r>
              <a:rPr lang="en-GB" sz="1400">
                <a:solidFill>
                  <a:schemeClr val="tx1"/>
                </a:solidFill>
                <a:latin typeface="Arial" panose="020B0604020202020204" pitchFamily="34" charset="0"/>
                <a:cs typeface="Arial" panose="020B0604020202020204" pitchFamily="34" charset="0"/>
              </a:rPr>
              <a:t>		copy-pasting</a:t>
            </a:r>
            <a:br>
              <a:rPr lang="en-GB" sz="1400">
                <a:solidFill>
                  <a:schemeClr val="tx1"/>
                </a:solidFill>
                <a:latin typeface="Arial" panose="020B0604020202020204" pitchFamily="34" charset="0"/>
                <a:cs typeface="Arial" panose="020B0604020202020204" pitchFamily="34" charset="0"/>
              </a:rPr>
            </a:br>
            <a:r>
              <a:rPr lang="en-GB" sz="1400">
                <a:solidFill>
                  <a:schemeClr val="tx1"/>
                </a:solidFill>
                <a:latin typeface="Arial" panose="020B0604020202020204" pitchFamily="34" charset="0"/>
                <a:cs typeface="Arial" panose="020B0604020202020204" pitchFamily="34" charset="0"/>
              </a:rPr>
              <a:t>		Long documents  </a:t>
            </a:r>
            <a:br>
              <a:rPr lang="en-GB" sz="1400">
                <a:solidFill>
                  <a:schemeClr val="tx1"/>
                </a:solidFill>
                <a:latin typeface="Arial" panose="020B0604020202020204" pitchFamily="34" charset="0"/>
                <a:cs typeface="Arial" panose="020B0604020202020204" pitchFamily="34" charset="0"/>
              </a:rPr>
            </a:br>
            <a:r>
              <a:rPr lang="en-GB" sz="1400">
                <a:solidFill>
                  <a:schemeClr val="tx1"/>
                </a:solidFill>
                <a:latin typeface="Arial" panose="020B0604020202020204" pitchFamily="34" charset="0"/>
                <a:cs typeface="Arial" panose="020B0604020202020204" pitchFamily="34" charset="0"/>
              </a:rPr>
              <a:t>		complex layout</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2.  </a:t>
            </a:r>
            <a:r>
              <a:rPr lang="en-GB" sz="1400" b="1" u="sng">
                <a:latin typeface="Arial" panose="020B0604020202020204" pitchFamily="34" charset="0"/>
                <a:cs typeface="Arial" panose="020B0604020202020204" pitchFamily="34" charset="0"/>
              </a:rPr>
              <a:t>Lost Data</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a:t>
            </a:r>
            <a:r>
              <a:rPr lang="en-GB" sz="1400">
                <a:solidFill>
                  <a:schemeClr val="tx1"/>
                </a:solidFill>
                <a:latin typeface="Arial" panose="020B0604020202020204" pitchFamily="34" charset="0"/>
                <a:cs typeface="Arial" panose="020B0604020202020204" pitchFamily="34" charset="0"/>
              </a:rPr>
              <a:t>Simultaneous editing can cause version conflicts if files are not 			saved in OneDrive</a:t>
            </a:r>
            <a:br>
              <a:rPr lang="en-GB" sz="1400">
                <a:solidFill>
                  <a:schemeClr val="tx1"/>
                </a:solidFill>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3. </a:t>
            </a:r>
            <a:r>
              <a:rPr lang="en-GB" sz="1400" b="1" u="sng">
                <a:latin typeface="Arial" panose="020B0604020202020204" pitchFamily="34" charset="0"/>
                <a:cs typeface="Arial" panose="020B0604020202020204" pitchFamily="34" charset="0"/>
              </a:rPr>
              <a:t>Compatibility Issues</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a:t>
            </a:r>
            <a:r>
              <a:rPr lang="en-GB" sz="1400">
                <a:solidFill>
                  <a:schemeClr val="tx2"/>
                </a:solidFill>
                <a:latin typeface="Arial" panose="020B0604020202020204" pitchFamily="34" charset="0"/>
                <a:cs typeface="Arial" panose="020B0604020202020204" pitchFamily="34" charset="0"/>
              </a:rPr>
              <a:t>An older version of Word may not open newer .docx features properly</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a:t>
            </a:r>
            <a:r>
              <a:rPr lang="en-GB" sz="1400">
                <a:solidFill>
                  <a:schemeClr val="tx2"/>
                </a:solidFill>
                <a:latin typeface="Arial" panose="020B0604020202020204" pitchFamily="34" charset="0"/>
                <a:cs typeface="Arial" panose="020B0604020202020204" pitchFamily="34" charset="0"/>
              </a:rPr>
              <a:t>Opening Word files in other Apps</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4.  </a:t>
            </a:r>
            <a:r>
              <a:rPr lang="en-GB" sz="1400" b="1" u="sng">
                <a:latin typeface="Arial" panose="020B0604020202020204" pitchFamily="34" charset="0"/>
                <a:cs typeface="Arial" panose="020B0604020202020204" pitchFamily="34" charset="0"/>
              </a:rPr>
              <a:t>Limited Advanced Design Tools</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a:t>
            </a:r>
            <a:r>
              <a:rPr lang="en-GB" sz="1400">
                <a:solidFill>
                  <a:schemeClr val="tx2"/>
                </a:solidFill>
                <a:latin typeface="Arial" panose="020B0604020202020204" pitchFamily="34" charset="0"/>
                <a:cs typeface="Arial" panose="020B0604020202020204" pitchFamily="34" charset="0"/>
              </a:rPr>
              <a:t>Graphic Design</a:t>
            </a:r>
            <a:br>
              <a:rPr lang="en-GB" sz="1400">
                <a:solidFill>
                  <a:schemeClr val="tx2"/>
                </a:solidFill>
                <a:latin typeface="Arial" panose="020B0604020202020204" pitchFamily="34" charset="0"/>
                <a:cs typeface="Arial" panose="020B0604020202020204" pitchFamily="34" charset="0"/>
              </a:rPr>
            </a:br>
            <a:r>
              <a:rPr lang="en-GB" sz="1400">
                <a:solidFill>
                  <a:schemeClr val="tx2"/>
                </a:solidFill>
                <a:latin typeface="Arial" panose="020B0604020202020204" pitchFamily="34" charset="0"/>
                <a:cs typeface="Arial" panose="020B0604020202020204" pitchFamily="34" charset="0"/>
              </a:rPr>
              <a:t>		Complex page layouts</a:t>
            </a:r>
            <a:br>
              <a:rPr lang="en-GB" sz="1400">
                <a:solidFill>
                  <a:schemeClr val="tx2"/>
                </a:solidFill>
                <a:latin typeface="Arial" panose="020B0604020202020204" pitchFamily="34" charset="0"/>
                <a:cs typeface="Arial" panose="020B0604020202020204" pitchFamily="34" charset="0"/>
              </a:rPr>
            </a:br>
            <a:r>
              <a:rPr lang="en-GB" sz="1400">
                <a:solidFill>
                  <a:schemeClr val="tx2"/>
                </a:solidFill>
                <a:latin typeface="Arial" panose="020B0604020202020204" pitchFamily="34" charset="0"/>
                <a:cs typeface="Arial" panose="020B0604020202020204" pitchFamily="34" charset="0"/>
              </a:rPr>
              <a:t>		Professional publishing</a:t>
            </a:r>
            <a:br>
              <a:rPr lang="en-GB" sz="1400">
                <a:solidFill>
                  <a:schemeClr val="tx2"/>
                </a:solidFill>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5. </a:t>
            </a:r>
            <a:r>
              <a:rPr lang="en-GB" sz="1400" b="1" u="sng">
                <a:latin typeface="Arial" panose="020B0604020202020204" pitchFamily="34" charset="0"/>
                <a:cs typeface="Arial" panose="020B0604020202020204" pitchFamily="34" charset="0"/>
              </a:rPr>
              <a:t>Can become slow or crash</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a:t>
            </a:r>
            <a:r>
              <a:rPr lang="en-GB" sz="1400">
                <a:solidFill>
                  <a:schemeClr val="tx1"/>
                </a:solidFill>
                <a:latin typeface="Arial" panose="020B0604020202020204" pitchFamily="34" charset="0"/>
                <a:cs typeface="Arial" panose="020B0604020202020204" pitchFamily="34" charset="0"/>
              </a:rPr>
              <a:t>Very large documents</a:t>
            </a:r>
            <a:br>
              <a:rPr lang="en-GB" sz="1400">
                <a:solidFill>
                  <a:schemeClr val="tx1"/>
                </a:solidFill>
                <a:latin typeface="Arial" panose="020B0604020202020204" pitchFamily="34" charset="0"/>
                <a:cs typeface="Arial" panose="020B0604020202020204" pitchFamily="34" charset="0"/>
              </a:rPr>
            </a:br>
            <a:r>
              <a:rPr lang="en-GB" sz="1400">
                <a:solidFill>
                  <a:schemeClr val="tx1"/>
                </a:solidFill>
                <a:latin typeface="Arial" panose="020B0604020202020204" pitchFamily="34" charset="0"/>
                <a:cs typeface="Arial" panose="020B0604020202020204" pitchFamily="34" charset="0"/>
              </a:rPr>
              <a:t>		Heavy uses of Images</a:t>
            </a:r>
            <a:br>
              <a:rPr lang="en-GB" sz="1400">
                <a:solidFill>
                  <a:schemeClr val="tx1"/>
                </a:solidFill>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6</a:t>
            </a:r>
            <a:r>
              <a:rPr lang="en-GB" sz="1400" b="1" u="sng">
                <a:latin typeface="Arial" panose="020B0604020202020204" pitchFamily="34" charset="0"/>
                <a:cs typeface="Arial" panose="020B0604020202020204" pitchFamily="34" charset="0"/>
              </a:rPr>
              <a:t>. Limited Automation without Add-ons</a:t>
            </a:r>
            <a:br>
              <a:rPr lang="en-GB" sz="1400">
                <a:solidFill>
                  <a:schemeClr val="tx2"/>
                </a:solidFill>
                <a:latin typeface="Arial" panose="020B0604020202020204" pitchFamily="34" charset="0"/>
                <a:cs typeface="Arial" panose="020B0604020202020204" pitchFamily="34" charset="0"/>
              </a:rPr>
            </a:br>
            <a:r>
              <a:rPr lang="en-GB" sz="1400">
                <a:solidFill>
                  <a:schemeClr val="tx2"/>
                </a:solidFill>
                <a:latin typeface="Arial" panose="020B0604020202020204" pitchFamily="34" charset="0"/>
                <a:cs typeface="Arial" panose="020B0604020202020204" pitchFamily="34" charset="0"/>
              </a:rPr>
              <a:t>		</a:t>
            </a:r>
            <a:r>
              <a:rPr lang="en-GB" sz="1300">
                <a:solidFill>
                  <a:schemeClr val="tx1"/>
                </a:solidFill>
                <a:latin typeface="Arial" panose="020B0604020202020204" pitchFamily="34" charset="0"/>
                <a:cs typeface="Arial" panose="020B0604020202020204" pitchFamily="34" charset="0"/>
              </a:rPr>
              <a:t>Mail merge and macros are useful tools.</a:t>
            </a:r>
            <a:br>
              <a:rPr lang="en-GB" sz="1300">
                <a:solidFill>
                  <a:schemeClr val="tx1"/>
                </a:solidFill>
                <a:latin typeface="Arial" panose="020B0604020202020204" pitchFamily="34" charset="0"/>
                <a:cs typeface="Arial" panose="020B0604020202020204" pitchFamily="34" charset="0"/>
              </a:rPr>
            </a:br>
            <a:r>
              <a:rPr lang="en-GB" sz="1300">
                <a:solidFill>
                  <a:schemeClr val="tx1"/>
                </a:solidFill>
                <a:latin typeface="Arial" panose="020B0604020202020204" pitchFamily="34" charset="0"/>
                <a:cs typeface="Arial" panose="020B0604020202020204" pitchFamily="34" charset="0"/>
              </a:rPr>
              <a:t> 		Hard for beginners to understand. </a:t>
            </a:r>
            <a:br>
              <a:rPr lang="en-GB" sz="1300">
                <a:solidFill>
                  <a:schemeClr val="tx1"/>
                </a:solidFill>
                <a:latin typeface="Arial" panose="020B0604020202020204" pitchFamily="34" charset="0"/>
                <a:cs typeface="Arial" panose="020B0604020202020204" pitchFamily="34" charset="0"/>
              </a:rPr>
            </a:br>
            <a:r>
              <a:rPr lang="en-GB" sz="1300">
                <a:solidFill>
                  <a:schemeClr val="tx1"/>
                </a:solidFill>
                <a:latin typeface="Arial" panose="020B0604020202020204" pitchFamily="34" charset="0"/>
                <a:cs typeface="Arial" panose="020B0604020202020204" pitchFamily="34" charset="0"/>
              </a:rPr>
              <a:t>		Many people may find them challenging to use.</a:t>
            </a:r>
            <a:br>
              <a:rPr lang="en-GB" sz="1300">
                <a:solidFill>
                  <a:schemeClr val="tx1"/>
                </a:solidFill>
                <a:latin typeface="Arial" panose="020B0604020202020204" pitchFamily="34" charset="0"/>
                <a:cs typeface="Arial" panose="020B0604020202020204" pitchFamily="34" charset="0"/>
              </a:rPr>
            </a:br>
            <a:r>
              <a:rPr lang="en-GB" sz="1300">
                <a:solidFill>
                  <a:schemeClr val="tx1"/>
                </a:solidFill>
                <a:latin typeface="Arial" panose="020B0604020202020204" pitchFamily="34" charset="0"/>
                <a:cs typeface="Arial" panose="020B0604020202020204" pitchFamily="34" charset="0"/>
              </a:rPr>
              <a:t> 		Automation options are less effective compared to Google Workspace or 			Notion.</a:t>
            </a:r>
            <a:br>
              <a:rPr lang="en-GB" sz="1300">
                <a:latin typeface="Arial" panose="020B0604020202020204" pitchFamily="34" charset="0"/>
                <a:cs typeface="Arial" panose="020B0604020202020204" pitchFamily="34" charset="0"/>
              </a:rPr>
            </a:br>
            <a:r>
              <a:rPr lang="en-GB" sz="1300">
                <a:latin typeface="Arial" panose="020B0604020202020204" pitchFamily="34" charset="0"/>
                <a:cs typeface="Arial" panose="020B0604020202020204" pitchFamily="34" charset="0"/>
              </a:rPr>
              <a:t>7. </a:t>
            </a:r>
            <a:r>
              <a:rPr lang="en-GB" sz="1300" b="1" u="sng">
                <a:latin typeface="Arial" panose="020B0604020202020204" pitchFamily="34" charset="0"/>
                <a:cs typeface="Arial" panose="020B0604020202020204" pitchFamily="34" charset="0"/>
              </a:rPr>
              <a:t>Limited Collaboration compared to Dedicated Tools</a:t>
            </a:r>
            <a:br>
              <a:rPr lang="en-GB" sz="1300" b="1" u="sng">
                <a:latin typeface="Arial" panose="020B0604020202020204" pitchFamily="34" charset="0"/>
                <a:cs typeface="Arial" panose="020B0604020202020204" pitchFamily="34" charset="0"/>
              </a:rPr>
            </a:br>
            <a:r>
              <a:rPr lang="en-GB" sz="1300">
                <a:latin typeface="Arial" panose="020B0604020202020204" pitchFamily="34" charset="0"/>
                <a:cs typeface="Arial" panose="020B0604020202020204" pitchFamily="34" charset="0"/>
              </a:rPr>
              <a:t>8. </a:t>
            </a:r>
            <a:r>
              <a:rPr lang="en-GB" sz="1300" b="1" u="sng">
                <a:latin typeface="Arial" panose="020B0604020202020204" pitchFamily="34" charset="0"/>
                <a:cs typeface="Arial" panose="020B0604020202020204" pitchFamily="34" charset="0"/>
              </a:rPr>
              <a:t>Referencing Tools are Basic</a:t>
            </a:r>
            <a:br>
              <a:rPr lang="en-GB" sz="1300">
                <a:latin typeface="Arial" panose="020B0604020202020204" pitchFamily="34" charset="0"/>
                <a:cs typeface="Arial" panose="020B0604020202020204" pitchFamily="34" charset="0"/>
              </a:rPr>
            </a:br>
            <a:r>
              <a:rPr lang="en-GB" sz="1300">
                <a:latin typeface="Arial" panose="020B0604020202020204" pitchFamily="34" charset="0"/>
                <a:cs typeface="Arial" panose="020B0604020202020204" pitchFamily="34" charset="0"/>
              </a:rPr>
              <a:t>		</a:t>
            </a:r>
            <a:r>
              <a:rPr lang="en-GB" sz="1300">
                <a:solidFill>
                  <a:schemeClr val="tx1"/>
                </a:solidFill>
                <a:latin typeface="Arial" panose="020B0604020202020204" pitchFamily="34" charset="0"/>
                <a:cs typeface="Arial" panose="020B0604020202020204" pitchFamily="34" charset="0"/>
              </a:rPr>
              <a:t>Complex citation style</a:t>
            </a:r>
            <a:br>
              <a:rPr lang="en-GB" sz="1300">
                <a:solidFill>
                  <a:schemeClr val="tx1"/>
                </a:solidFill>
                <a:latin typeface="Arial" panose="020B0604020202020204" pitchFamily="34" charset="0"/>
                <a:cs typeface="Arial" panose="020B0604020202020204" pitchFamily="34" charset="0"/>
              </a:rPr>
            </a:br>
            <a:r>
              <a:rPr lang="en-GB" sz="1300">
                <a:solidFill>
                  <a:schemeClr val="tx1"/>
                </a:solidFill>
                <a:latin typeface="Arial" panose="020B0604020202020204" pitchFamily="34" charset="0"/>
                <a:cs typeface="Arial" panose="020B0604020202020204" pitchFamily="34" charset="0"/>
              </a:rPr>
              <a:t>		Non- standard sources</a:t>
            </a:r>
            <a:br>
              <a:rPr lang="en-GB" sz="1300">
                <a:latin typeface="Arial" panose="020B0604020202020204" pitchFamily="34" charset="0"/>
                <a:cs typeface="Arial" panose="020B0604020202020204" pitchFamily="34" charset="0"/>
              </a:rPr>
            </a:br>
            <a:r>
              <a:rPr lang="en-GB" sz="1300">
                <a:latin typeface="Arial" panose="020B0604020202020204" pitchFamily="34" charset="0"/>
                <a:cs typeface="Arial" panose="020B0604020202020204" pitchFamily="34" charset="0"/>
              </a:rPr>
              <a:t>		</a:t>
            </a: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1400">
                <a:latin typeface="Arial" panose="020B0604020202020204" pitchFamily="34" charset="0"/>
                <a:cs typeface="Arial" panose="020B0604020202020204" pitchFamily="34" charset="0"/>
              </a:rPr>
            </a:br>
            <a:br>
              <a:rPr lang="en-GB" sz="2000" b="1" u="sng">
                <a:latin typeface="Arial" panose="020B0604020202020204" pitchFamily="34" charset="0"/>
                <a:cs typeface="Arial" panose="020B0604020202020204" pitchFamily="34" charset="0"/>
              </a:rPr>
            </a:br>
            <a:br>
              <a:rPr lang="en-GB" sz="2000" b="1" u="sng">
                <a:latin typeface="Arial" panose="020B0604020202020204" pitchFamily="34" charset="0"/>
                <a:cs typeface="Arial" panose="020B0604020202020204" pitchFamily="34" charset="0"/>
              </a:rPr>
            </a:br>
            <a:br>
              <a:rPr lang="en-GB" sz="2000" b="1" u="sng">
                <a:latin typeface="Arial" panose="020B0604020202020204" pitchFamily="34" charset="0"/>
                <a:cs typeface="Arial" panose="020B0604020202020204" pitchFamily="34" charset="0"/>
              </a:rPr>
            </a:br>
            <a:endParaRPr lang="en-GB" sz="2000" b="1" u="sng">
              <a:latin typeface="Arial" panose="020B0604020202020204" pitchFamily="34" charset="0"/>
              <a:cs typeface="Arial" panose="020B0604020202020204" pitchFamily="34" charset="0"/>
            </a:endParaRPr>
          </a:p>
        </p:txBody>
      </p:sp>
      <p:pic>
        <p:nvPicPr>
          <p:cNvPr id="4" name="Picture 3" descr="Woman using computer">
            <a:extLst>
              <a:ext uri="{FF2B5EF4-FFF2-40B4-BE49-F238E27FC236}">
                <a16:creationId xmlns:a16="http://schemas.microsoft.com/office/drawing/2014/main" id="{A83CA96B-23D7-9CDE-F86F-E0A41A040C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6727" y="386498"/>
            <a:ext cx="4100659" cy="6155704"/>
          </a:xfrm>
          <a:prstGeom prst="rect">
            <a:avLst/>
          </a:prstGeom>
        </p:spPr>
      </p:pic>
    </p:spTree>
    <p:extLst>
      <p:ext uri="{BB962C8B-B14F-4D97-AF65-F5344CB8AC3E}">
        <p14:creationId xmlns:p14="http://schemas.microsoft.com/office/powerpoint/2010/main" val="3498798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EB59-818C-56D5-F3B4-CF6262059407}"/>
              </a:ext>
            </a:extLst>
          </p:cNvPr>
          <p:cNvSpPr>
            <a:spLocks noGrp="1"/>
          </p:cNvSpPr>
          <p:nvPr>
            <p:ph type="title"/>
          </p:nvPr>
        </p:nvSpPr>
        <p:spPr>
          <a:xfrm>
            <a:off x="563035" y="156237"/>
            <a:ext cx="8596668" cy="1568867"/>
          </a:xfrm>
        </p:spPr>
        <p:txBody>
          <a:bodyPr>
            <a:normAutofit fontScale="90000"/>
          </a:bodyPr>
          <a:lstStyle/>
          <a:p>
            <a:pPr algn="ctr"/>
            <a:r>
              <a:rPr lang="en-GB"/>
              <a:t> Advantages and Disadvantages of </a:t>
            </a:r>
            <a:br>
              <a:rPr lang="en-GB"/>
            </a:br>
            <a:r>
              <a:rPr lang="en-GB"/>
              <a:t>Microsoft Word in Greenfield Home Care Agency</a:t>
            </a:r>
          </a:p>
        </p:txBody>
      </p:sp>
      <p:sp>
        <p:nvSpPr>
          <p:cNvPr id="3" name="Content Placeholder 2">
            <a:extLst>
              <a:ext uri="{FF2B5EF4-FFF2-40B4-BE49-F238E27FC236}">
                <a16:creationId xmlns:a16="http://schemas.microsoft.com/office/drawing/2014/main" id="{DAE1E812-84CA-603D-7AB9-5155669AF183}"/>
              </a:ext>
            </a:extLst>
          </p:cNvPr>
          <p:cNvSpPr>
            <a:spLocks noGrp="1"/>
          </p:cNvSpPr>
          <p:nvPr>
            <p:ph sz="half" idx="1"/>
          </p:nvPr>
        </p:nvSpPr>
        <p:spPr>
          <a:xfrm>
            <a:off x="677334" y="2160589"/>
            <a:ext cx="4184035" cy="1940071"/>
          </a:xfrm>
        </p:spPr>
        <p:txBody>
          <a:bodyPr>
            <a:normAutofit fontScale="85000" lnSpcReduction="20000"/>
          </a:bodyPr>
          <a:lstStyle/>
          <a:p>
            <a:pPr marL="0" indent="0">
              <a:buNone/>
            </a:pPr>
            <a:r>
              <a:rPr lang="en-GB" b="1">
                <a:solidFill>
                  <a:schemeClr val="accent2"/>
                </a:solidFill>
              </a:rPr>
              <a:t>Advantages</a:t>
            </a:r>
          </a:p>
          <a:p>
            <a:pPr>
              <a:buFont typeface="Arial" panose="020B0604020202020204" pitchFamily="34" charset="0"/>
              <a:buChar char="•"/>
            </a:pPr>
            <a:r>
              <a:rPr lang="en-GB">
                <a:latin typeface="Arial" panose="020B0604020202020204" pitchFamily="34" charset="0"/>
                <a:cs typeface="Arial" panose="020B0604020202020204" pitchFamily="34" charset="0"/>
              </a:rPr>
              <a:t>User-friendly interface</a:t>
            </a:r>
          </a:p>
          <a:p>
            <a:pPr>
              <a:buFont typeface="Arial" panose="020B0604020202020204" pitchFamily="34" charset="0"/>
              <a:buChar char="•"/>
            </a:pPr>
            <a:r>
              <a:rPr lang="en-GB">
                <a:latin typeface="Arial" panose="020B0604020202020204" pitchFamily="34" charset="0"/>
                <a:cs typeface="Arial" panose="020B0604020202020204" pitchFamily="34" charset="0"/>
              </a:rPr>
              <a:t>Advance editing and formatting</a:t>
            </a:r>
          </a:p>
          <a:p>
            <a:pPr>
              <a:buFont typeface="Arial" panose="020B0604020202020204" pitchFamily="34" charset="0"/>
              <a:buChar char="•"/>
            </a:pPr>
            <a:r>
              <a:rPr lang="en-GB">
                <a:latin typeface="Arial" panose="020B0604020202020204" pitchFamily="34" charset="0"/>
                <a:cs typeface="Arial" panose="020B0604020202020204" pitchFamily="34" charset="0"/>
              </a:rPr>
              <a:t>Templates are pre-designed documents</a:t>
            </a:r>
          </a:p>
          <a:p>
            <a:pPr>
              <a:buFont typeface="Arial" panose="020B0604020202020204" pitchFamily="34" charset="0"/>
              <a:buChar char="•"/>
            </a:pPr>
            <a:r>
              <a:rPr lang="en-GB">
                <a:latin typeface="Arial" panose="020B0604020202020204" pitchFamily="34" charset="0"/>
                <a:cs typeface="Arial" panose="020B0604020202020204" pitchFamily="34" charset="0"/>
              </a:rPr>
              <a:t>Collaboration and integration</a:t>
            </a:r>
          </a:p>
          <a:p>
            <a:pPr>
              <a:buFont typeface="Arial" panose="020B0604020202020204" pitchFamily="34" charset="0"/>
              <a:buChar char="•"/>
            </a:pPr>
            <a:r>
              <a:rPr lang="en-GB">
                <a:latin typeface="Arial" panose="020B0604020202020204" pitchFamily="34" charset="0"/>
                <a:cs typeface="Arial" panose="020B0604020202020204" pitchFamily="34" charset="0"/>
              </a:rPr>
              <a:t>Compatibility and Accessibility</a:t>
            </a:r>
          </a:p>
          <a:p>
            <a:pPr>
              <a:buFont typeface="Arial" panose="020B0604020202020204" pitchFamily="34" charset="0"/>
              <a:buChar char="•"/>
            </a:pPr>
            <a:endParaRPr lang="en-GB"/>
          </a:p>
          <a:p>
            <a:pPr marL="0" indent="0">
              <a:buNone/>
            </a:pPr>
            <a:endParaRPr lang="en-GB"/>
          </a:p>
        </p:txBody>
      </p:sp>
      <p:sp>
        <p:nvSpPr>
          <p:cNvPr id="4" name="Content Placeholder 3">
            <a:extLst>
              <a:ext uri="{FF2B5EF4-FFF2-40B4-BE49-F238E27FC236}">
                <a16:creationId xmlns:a16="http://schemas.microsoft.com/office/drawing/2014/main" id="{6064FCD9-17A0-8BCE-E953-FD021BA2AD23}"/>
              </a:ext>
            </a:extLst>
          </p:cNvPr>
          <p:cNvSpPr>
            <a:spLocks noGrp="1"/>
          </p:cNvSpPr>
          <p:nvPr>
            <p:ph sz="half" idx="2"/>
          </p:nvPr>
        </p:nvSpPr>
        <p:spPr>
          <a:xfrm>
            <a:off x="5089970" y="2160590"/>
            <a:ext cx="4184034" cy="2081472"/>
          </a:xfrm>
        </p:spPr>
        <p:txBody>
          <a:bodyPr>
            <a:normAutofit fontScale="85000" lnSpcReduction="20000"/>
          </a:bodyPr>
          <a:lstStyle/>
          <a:p>
            <a:pPr marL="0" indent="0">
              <a:buNone/>
            </a:pPr>
            <a:r>
              <a:rPr lang="en-GB" b="1">
                <a:solidFill>
                  <a:schemeClr val="accent2"/>
                </a:solidFill>
              </a:rPr>
              <a:t>Disadvantages</a:t>
            </a:r>
          </a:p>
          <a:p>
            <a:pPr>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Complex interface</a:t>
            </a:r>
          </a:p>
          <a:p>
            <a:pPr>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 Resource-intensive</a:t>
            </a:r>
          </a:p>
          <a:p>
            <a:pPr>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Vulnerability to viruses</a:t>
            </a:r>
          </a:p>
          <a:p>
            <a:pPr>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Large file sizes</a:t>
            </a:r>
          </a:p>
          <a:p>
            <a:pPr>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High-cost licensing</a:t>
            </a:r>
          </a:p>
          <a:p>
            <a:pPr>
              <a:buFont typeface="Arial" panose="020B0604020202020204" pitchFamily="34" charset="0"/>
              <a:buChar char="•"/>
            </a:pPr>
            <a:endParaRPr lang="en-GB">
              <a:solidFill>
                <a:schemeClr val="accent2"/>
              </a:solidFill>
            </a:endParaRPr>
          </a:p>
          <a:p>
            <a:pPr>
              <a:buFont typeface="Arial" panose="020B0604020202020204" pitchFamily="34" charset="0"/>
              <a:buChar char="•"/>
            </a:pPr>
            <a:endParaRPr lang="en-GB">
              <a:solidFill>
                <a:schemeClr val="accent2"/>
              </a:solidFill>
            </a:endParaRPr>
          </a:p>
          <a:p>
            <a:pPr>
              <a:buFont typeface="Arial" panose="020B0604020202020204" pitchFamily="34" charset="0"/>
              <a:buChar char="•"/>
            </a:pPr>
            <a:endParaRPr lang="en-GB" b="1">
              <a:solidFill>
                <a:schemeClr val="tx1"/>
              </a:solidFill>
            </a:endParaRPr>
          </a:p>
          <a:p>
            <a:pPr>
              <a:buFont typeface="Arial" panose="020B0604020202020204" pitchFamily="34" charset="0"/>
              <a:buChar char="•"/>
            </a:pPr>
            <a:endParaRPr lang="en-GB" b="1">
              <a:solidFill>
                <a:schemeClr val="tx1"/>
              </a:solidFill>
            </a:endParaRPr>
          </a:p>
          <a:p>
            <a:pPr>
              <a:buFont typeface="Arial" panose="020B0604020202020204" pitchFamily="34" charset="0"/>
              <a:buChar char="•"/>
            </a:pPr>
            <a:endParaRPr lang="en-GB" b="1">
              <a:solidFill>
                <a:schemeClr val="accent2"/>
              </a:solidFill>
            </a:endParaRPr>
          </a:p>
        </p:txBody>
      </p:sp>
      <p:sp>
        <p:nvSpPr>
          <p:cNvPr id="5" name="TextBox 4">
            <a:extLst>
              <a:ext uri="{FF2B5EF4-FFF2-40B4-BE49-F238E27FC236}">
                <a16:creationId xmlns:a16="http://schemas.microsoft.com/office/drawing/2014/main" id="{C0948E3F-8B17-DC2D-4C01-390BF1FD5EB2}"/>
              </a:ext>
            </a:extLst>
          </p:cNvPr>
          <p:cNvSpPr txBox="1"/>
          <p:nvPr/>
        </p:nvSpPr>
        <p:spPr>
          <a:xfrm>
            <a:off x="933253" y="4351479"/>
            <a:ext cx="8832916" cy="1815882"/>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Switching from handwritten to a digital patient records system will reduce documentation time, decrease medication and transcription errors, and enhance information sharing across services in London. Evidence shows that digital records can reduce hospital transfers and speed up discharges, and UK programmes already fund and support their adoption.</a:t>
            </a:r>
          </a:p>
          <a:p>
            <a:r>
              <a:rPr lang="en-GB" sz="1400">
                <a:latin typeface="Arial" panose="020B0604020202020204" pitchFamily="34" charset="0"/>
                <a:cs typeface="Arial" panose="020B0604020202020204" pitchFamily="34" charset="0"/>
              </a:rPr>
              <a:t>With advanced technology and a user-friendly app, staff can manage and monitor patient records more efficiently and accurately. The system provided real-time updates and easy access to critical information, enabling faster, better-informed decisions. The workflow is streamlined, allowing staff to complete tasks more diligently and quickly, which improves patient care and outcomes.</a:t>
            </a:r>
          </a:p>
        </p:txBody>
      </p:sp>
    </p:spTree>
    <p:extLst>
      <p:ext uri="{BB962C8B-B14F-4D97-AF65-F5344CB8AC3E}">
        <p14:creationId xmlns:p14="http://schemas.microsoft.com/office/powerpoint/2010/main" val="533646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098D9-D6D3-B4FE-AC7A-97CB5DC3A5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A64125-E33B-7D13-F400-6D3B31F4D760}"/>
              </a:ext>
            </a:extLst>
          </p:cNvPr>
          <p:cNvSpPr>
            <a:spLocks noGrp="1"/>
          </p:cNvSpPr>
          <p:nvPr>
            <p:ph type="ctrTitle"/>
          </p:nvPr>
        </p:nvSpPr>
        <p:spPr>
          <a:xfrm>
            <a:off x="615886" y="956821"/>
            <a:ext cx="5959166" cy="1301375"/>
          </a:xfrm>
        </p:spPr>
        <p:txBody>
          <a:bodyPr>
            <a:normAutofit fontScale="90000"/>
          </a:bodyPr>
          <a:lstStyle/>
          <a:p>
            <a:pPr algn="ctr"/>
            <a:br>
              <a:rPr lang="en-GB" sz="2800" b="1">
                <a:latin typeface="Arial" panose="020B0604020202020204" pitchFamily="34" charset="0"/>
                <a:cs typeface="Arial" panose="020B0604020202020204" pitchFamily="34" charset="0"/>
              </a:rPr>
            </a:br>
            <a:br>
              <a:rPr lang="en-GB" sz="2800" b="1">
                <a:latin typeface="Arial" panose="020B0604020202020204" pitchFamily="34" charset="0"/>
                <a:cs typeface="Arial" panose="020B0604020202020204" pitchFamily="34" charset="0"/>
              </a:rPr>
            </a:br>
            <a:br>
              <a:rPr lang="en-GB" sz="2800" b="1">
                <a:latin typeface="Arial" panose="020B0604020202020204" pitchFamily="34" charset="0"/>
                <a:cs typeface="Arial" panose="020B0604020202020204" pitchFamily="34" charset="0"/>
              </a:rPr>
            </a:br>
            <a:br>
              <a:rPr lang="en-GB" sz="2800" b="1">
                <a:latin typeface="Arial" panose="020B0604020202020204" pitchFamily="34" charset="0"/>
                <a:cs typeface="Arial" panose="020B0604020202020204" pitchFamily="34" charset="0"/>
              </a:rPr>
            </a:br>
            <a:br>
              <a:rPr lang="en-GB" sz="2800" b="1">
                <a:latin typeface="Arial" panose="020B0604020202020204" pitchFamily="34" charset="0"/>
                <a:cs typeface="Arial" panose="020B0604020202020204" pitchFamily="34" charset="0"/>
              </a:rPr>
            </a:br>
            <a:br>
              <a:rPr lang="en-GB" sz="2800" b="1">
                <a:latin typeface="Arial" panose="020B0604020202020204" pitchFamily="34" charset="0"/>
                <a:cs typeface="Arial" panose="020B0604020202020204" pitchFamily="34" charset="0"/>
              </a:rPr>
            </a:br>
            <a:br>
              <a:rPr lang="en-GB" sz="2800" b="1">
                <a:latin typeface="Arial" panose="020B0604020202020204" pitchFamily="34" charset="0"/>
                <a:cs typeface="Arial" panose="020B0604020202020204" pitchFamily="34" charset="0"/>
              </a:rPr>
            </a:br>
            <a:br>
              <a:rPr lang="en-GB" sz="2800" b="1">
                <a:latin typeface="Arial" panose="020B0604020202020204" pitchFamily="34" charset="0"/>
                <a:cs typeface="Arial" panose="020B0604020202020204" pitchFamily="34" charset="0"/>
              </a:rPr>
            </a:br>
            <a:r>
              <a:rPr lang="en-GB" sz="2700" b="1">
                <a:latin typeface="Arial" panose="020B0604020202020204" pitchFamily="34" charset="0"/>
                <a:cs typeface="Arial" panose="020B0604020202020204" pitchFamily="34" charset="0"/>
              </a:rPr>
              <a:t>How Excel is used in Greenfield</a:t>
            </a:r>
            <a:br>
              <a:rPr lang="en-GB" sz="2700" b="1">
                <a:latin typeface="Arial" panose="020B0604020202020204" pitchFamily="34" charset="0"/>
                <a:cs typeface="Arial" panose="020B0604020202020204" pitchFamily="34" charset="0"/>
              </a:rPr>
            </a:br>
            <a:r>
              <a:rPr lang="en-GB" sz="2700" b="1">
                <a:latin typeface="Arial" panose="020B0604020202020204" pitchFamily="34" charset="0"/>
                <a:cs typeface="Arial" panose="020B0604020202020204" pitchFamily="34" charset="0"/>
              </a:rPr>
              <a:t>Home Care Agency</a:t>
            </a:r>
            <a:br>
              <a:rPr lang="en-GB" sz="2700">
                <a:latin typeface="Arial" panose="020B0604020202020204" pitchFamily="34" charset="0"/>
                <a:cs typeface="Arial" panose="020B0604020202020204" pitchFamily="34" charset="0"/>
              </a:rPr>
            </a:br>
            <a:r>
              <a:rPr lang="en-GB" sz="2700">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5F26D3C0-C040-5B24-F695-277F1F9F3A9C}"/>
              </a:ext>
            </a:extLst>
          </p:cNvPr>
          <p:cNvSpPr>
            <a:spLocks noGrp="1"/>
          </p:cNvSpPr>
          <p:nvPr>
            <p:ph type="subTitle" idx="1"/>
          </p:nvPr>
        </p:nvSpPr>
        <p:spPr>
          <a:xfrm>
            <a:off x="978962" y="2573040"/>
            <a:ext cx="6062861" cy="3328139"/>
          </a:xfrm>
        </p:spPr>
        <p:txBody>
          <a:bodyPr>
            <a:normAutofit/>
          </a:bodyPr>
          <a:lstStyle/>
          <a:p>
            <a:endParaRPr lang="en-GB"/>
          </a:p>
          <a:p>
            <a:endParaRPr lang="en-GB" sz="2200">
              <a:solidFill>
                <a:srgbClr val="FFFFFF"/>
              </a:solidFill>
            </a:endParaRPr>
          </a:p>
        </p:txBody>
      </p:sp>
      <p:sp>
        <p:nvSpPr>
          <p:cNvPr id="6" name="TextBox 5">
            <a:extLst>
              <a:ext uri="{FF2B5EF4-FFF2-40B4-BE49-F238E27FC236}">
                <a16:creationId xmlns:a16="http://schemas.microsoft.com/office/drawing/2014/main" id="{45B5C025-D003-C20A-3147-81399A372869}"/>
              </a:ext>
            </a:extLst>
          </p:cNvPr>
          <p:cNvSpPr txBox="1"/>
          <p:nvPr/>
        </p:nvSpPr>
        <p:spPr>
          <a:xfrm>
            <a:off x="615886" y="2526207"/>
            <a:ext cx="6162618" cy="2246769"/>
          </a:xfrm>
          <a:prstGeom prst="rect">
            <a:avLst/>
          </a:prstGeom>
          <a:noFill/>
        </p:spPr>
        <p:txBody>
          <a:bodyPr wrap="square">
            <a:spAutoFit/>
          </a:bodyPr>
          <a:lstStyle/>
          <a:p>
            <a:r>
              <a:rPr lang="en-GB" sz="2000">
                <a:latin typeface="Arial" panose="020B0604020202020204" pitchFamily="34" charset="0"/>
                <a:ea typeface="Aptos" panose="020B0004020202020204" pitchFamily="34" charset="0"/>
                <a:cs typeface="Arial" panose="020B0604020202020204" pitchFamily="34" charset="0"/>
              </a:rPr>
              <a:t>In Greenfield Home Care Agency, Excel is a powerful application for managing information effectively. It is useful for reporting utilised by home care services such as Excel Nursing Services and Excel Healthcare Services.</a:t>
            </a: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389824EE-0C3E-23B6-1B6E-E44CD2D68C4D}"/>
              </a:ext>
            </a:extLst>
          </p:cNvPr>
          <p:cNvSpPr txBox="1">
            <a:spLocks/>
          </p:cNvSpPr>
          <p:nvPr/>
        </p:nvSpPr>
        <p:spPr>
          <a:xfrm>
            <a:off x="1313234" y="-2670838"/>
            <a:ext cx="7144053" cy="2236263"/>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r>
              <a:rPr lang="en-GB"/>
              <a:t>How Excel is used in Greenfield</a:t>
            </a:r>
            <a:br>
              <a:rPr lang="en-GB"/>
            </a:br>
            <a:r>
              <a:rPr lang="en-GB"/>
              <a:t>Home care</a:t>
            </a:r>
            <a:br>
              <a:rPr lang="en-GB"/>
            </a:br>
            <a:r>
              <a:rPr lang="en-GB"/>
              <a:t> </a:t>
            </a:r>
          </a:p>
        </p:txBody>
      </p:sp>
      <p:pic>
        <p:nvPicPr>
          <p:cNvPr id="9" name="Picture 8" descr="CPU with binary numbers and blueprint">
            <a:extLst>
              <a:ext uri="{FF2B5EF4-FFF2-40B4-BE49-F238E27FC236}">
                <a16:creationId xmlns:a16="http://schemas.microsoft.com/office/drawing/2014/main" id="{F39ECA7A-E919-FA7C-71D8-0A1B652D76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86921" y="956822"/>
            <a:ext cx="4402316" cy="4581426"/>
          </a:xfrm>
          <a:prstGeom prst="rect">
            <a:avLst/>
          </a:prstGeom>
        </p:spPr>
      </p:pic>
    </p:spTree>
    <p:extLst>
      <p:ext uri="{BB962C8B-B14F-4D97-AF65-F5344CB8AC3E}">
        <p14:creationId xmlns:p14="http://schemas.microsoft.com/office/powerpoint/2010/main" val="1689983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289E5-1200-DCB2-557C-8E94D083C78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856E3EF-661F-714A-8058-16264EFE52FE}"/>
              </a:ext>
            </a:extLst>
          </p:cNvPr>
          <p:cNvSpPr txBox="1"/>
          <p:nvPr/>
        </p:nvSpPr>
        <p:spPr>
          <a:xfrm>
            <a:off x="2781509" y="483049"/>
            <a:ext cx="5510356" cy="584775"/>
          </a:xfrm>
          <a:prstGeom prst="rect">
            <a:avLst/>
          </a:prstGeom>
          <a:noFill/>
        </p:spPr>
        <p:txBody>
          <a:bodyPr wrap="square">
            <a:spAutoFit/>
          </a:bodyPr>
          <a:lstStyle/>
          <a:p>
            <a:r>
              <a:rPr lang="en-GB" sz="3200">
                <a:solidFill>
                  <a:schemeClr val="accent2"/>
                </a:solidFill>
                <a:effectLst/>
                <a:latin typeface="Aptos" panose="020B0004020202020204" pitchFamily="34" charset="0"/>
                <a:ea typeface="Aptos" panose="020B0004020202020204" pitchFamily="34" charset="0"/>
                <a:cs typeface="Times New Roman" panose="02020603050405020304" pitchFamily="18" charset="0"/>
              </a:rPr>
              <a:t>Care Plan Development </a:t>
            </a:r>
            <a:endParaRPr lang="en-GB" sz="3200">
              <a:solidFill>
                <a:schemeClr val="accent2"/>
              </a:solidFill>
            </a:endParaRPr>
          </a:p>
        </p:txBody>
      </p:sp>
      <p:sp>
        <p:nvSpPr>
          <p:cNvPr id="4" name="TextBox 3">
            <a:extLst>
              <a:ext uri="{FF2B5EF4-FFF2-40B4-BE49-F238E27FC236}">
                <a16:creationId xmlns:a16="http://schemas.microsoft.com/office/drawing/2014/main" id="{6A849ED6-C1C4-67BB-B8AD-FEF55AF05A90}"/>
              </a:ext>
            </a:extLst>
          </p:cNvPr>
          <p:cNvSpPr txBox="1"/>
          <p:nvPr/>
        </p:nvSpPr>
        <p:spPr>
          <a:xfrm>
            <a:off x="546754" y="1518964"/>
            <a:ext cx="8955464" cy="2569934"/>
          </a:xfrm>
          <a:prstGeom prst="rect">
            <a:avLst/>
          </a:prstGeom>
          <a:noFill/>
        </p:spPr>
        <p:txBody>
          <a:bodyPr wrap="square" numCol="2">
            <a:spAutoFit/>
          </a:bodyPr>
          <a:lstStyle/>
          <a:p>
            <a:pPr marL="685800">
              <a:lnSpc>
                <a:spcPct val="115000"/>
              </a:lnSpc>
              <a:spcAft>
                <a:spcPts val="800"/>
              </a:spcAft>
              <a:buNone/>
            </a:pPr>
            <a:r>
              <a:rPr lang="en-GB" sz="2000" b="1">
                <a:solidFill>
                  <a:srgbClr val="000000"/>
                </a:solidFill>
                <a:effectLst/>
                <a:latin typeface="Arial" panose="020B0604020202020204" pitchFamily="34" charset="0"/>
              </a:rPr>
              <a:t>Excel is primarily utilised at the initial stage of home care assessments to create a personalised medical plan that remains accurate, current, and reflective of the patient’s health history.</a:t>
            </a:r>
            <a:endParaRPr lang="en-GB" sz="2000" b="1" kern="100">
              <a:effectLst/>
              <a:latin typeface="Arial" panose="020B0604020202020204" pitchFamily="34" charset="0"/>
              <a:ea typeface="Aptos" panose="020B0004020202020204" pitchFamily="34" charset="0"/>
              <a:cs typeface="Arial" panose="020B0604020202020204" pitchFamily="34" charset="0"/>
            </a:endParaRPr>
          </a:p>
        </p:txBody>
      </p:sp>
      <p:pic>
        <p:nvPicPr>
          <p:cNvPr id="9" name="Picture 8" descr="Pen pointing to a graph on a screen">
            <a:extLst>
              <a:ext uri="{FF2B5EF4-FFF2-40B4-BE49-F238E27FC236}">
                <a16:creationId xmlns:a16="http://schemas.microsoft.com/office/drawing/2014/main" id="{F1103573-E3AA-60CC-4A07-052FAC1BCE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63920" y="1162871"/>
            <a:ext cx="3139440" cy="5212080"/>
          </a:xfrm>
          <a:prstGeom prst="rect">
            <a:avLst/>
          </a:prstGeom>
        </p:spPr>
      </p:pic>
    </p:spTree>
    <p:extLst>
      <p:ext uri="{BB962C8B-B14F-4D97-AF65-F5344CB8AC3E}">
        <p14:creationId xmlns:p14="http://schemas.microsoft.com/office/powerpoint/2010/main" val="4152658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C6ED3-201D-9F25-9DE2-C4D7CC02FEF0}"/>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2B01997C-FB5D-5A1F-3499-9A489FA7E5EE}"/>
              </a:ext>
            </a:extLst>
          </p:cNvPr>
          <p:cNvSpPr txBox="1"/>
          <p:nvPr/>
        </p:nvSpPr>
        <p:spPr>
          <a:xfrm>
            <a:off x="1140644" y="238489"/>
            <a:ext cx="5250729" cy="584775"/>
          </a:xfrm>
          <a:prstGeom prst="rect">
            <a:avLst/>
          </a:prstGeom>
          <a:noFill/>
        </p:spPr>
        <p:txBody>
          <a:bodyPr wrap="square" rtlCol="0">
            <a:spAutoFit/>
          </a:bodyPr>
          <a:lstStyle/>
          <a:p>
            <a:r>
              <a:rPr lang="en-GB" sz="3200">
                <a:solidFill>
                  <a:schemeClr val="accent2"/>
                </a:solidFill>
                <a:latin typeface="Arial" panose="020B0604020202020204" pitchFamily="34" charset="0"/>
                <a:cs typeface="Arial" panose="020B0604020202020204" pitchFamily="34" charset="0"/>
              </a:rPr>
              <a:t>Operational Planning Tasks</a:t>
            </a:r>
          </a:p>
        </p:txBody>
      </p:sp>
      <p:sp>
        <p:nvSpPr>
          <p:cNvPr id="9" name="Title 6">
            <a:extLst>
              <a:ext uri="{FF2B5EF4-FFF2-40B4-BE49-F238E27FC236}">
                <a16:creationId xmlns:a16="http://schemas.microsoft.com/office/drawing/2014/main" id="{61FD96D8-B893-30FF-54B1-E906DA0E100E}"/>
              </a:ext>
            </a:extLst>
          </p:cNvPr>
          <p:cNvSpPr txBox="1">
            <a:spLocks/>
          </p:cNvSpPr>
          <p:nvPr/>
        </p:nvSpPr>
        <p:spPr>
          <a:xfrm>
            <a:off x="1140644" y="948803"/>
            <a:ext cx="6070863" cy="104888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3600" b="0">
                <a:latin typeface="Arial" panose="020B0604020202020204" pitchFamily="34" charset="0"/>
                <a:cs typeface="Arial" panose="020B0604020202020204" pitchFamily="34" charset="0"/>
              </a:rPr>
              <a:t> </a:t>
            </a:r>
            <a:r>
              <a:rPr lang="en-GB" sz="1800">
                <a:solidFill>
                  <a:schemeClr val="accent2"/>
                </a:solidFill>
                <a:latin typeface="Arial" panose="020B0604020202020204" pitchFamily="34" charset="0"/>
                <a:cs typeface="Arial" panose="020B0604020202020204" pitchFamily="34" charset="0"/>
              </a:rPr>
              <a:t>Scheduling</a:t>
            </a:r>
            <a:r>
              <a:rPr lang="en-GB" sz="1800">
                <a:solidFill>
                  <a:schemeClr val="accent2"/>
                </a:solidFill>
              </a:rPr>
              <a:t>:</a:t>
            </a:r>
          </a:p>
          <a:p>
            <a:pPr algn="l"/>
            <a:r>
              <a:rPr lang="en-GB" sz="1400"/>
              <a:t>Excel helps organise patient appointments, plan therapies, and medical analyses to enable operations to be conducted professionally while focusing on patients quickly and effectively.</a:t>
            </a:r>
          </a:p>
        </p:txBody>
      </p:sp>
      <p:sp>
        <p:nvSpPr>
          <p:cNvPr id="11" name="TextBox 10">
            <a:extLst>
              <a:ext uri="{FF2B5EF4-FFF2-40B4-BE49-F238E27FC236}">
                <a16:creationId xmlns:a16="http://schemas.microsoft.com/office/drawing/2014/main" id="{D2725758-177B-4279-D096-753694B5F5EA}"/>
              </a:ext>
            </a:extLst>
          </p:cNvPr>
          <p:cNvSpPr txBox="1"/>
          <p:nvPr/>
        </p:nvSpPr>
        <p:spPr>
          <a:xfrm>
            <a:off x="1140644" y="2175348"/>
            <a:ext cx="5971880" cy="338554"/>
          </a:xfrm>
          <a:prstGeom prst="rect">
            <a:avLst/>
          </a:prstGeom>
          <a:noFill/>
        </p:spPr>
        <p:txBody>
          <a:bodyPr wrap="square" rtlCol="0">
            <a:spAutoFit/>
          </a:bodyPr>
          <a:lstStyle/>
          <a:p>
            <a:r>
              <a:rPr lang="en-GB" sz="1600" b="1">
                <a:solidFill>
                  <a:schemeClr val="accent2"/>
                </a:solidFill>
                <a:latin typeface="Arial" panose="020B0604020202020204" pitchFamily="34" charset="0"/>
                <a:cs typeface="Arial" panose="020B0604020202020204" pitchFamily="34" charset="0"/>
              </a:rPr>
              <a:t>Data Analysis and Reporting:</a:t>
            </a:r>
          </a:p>
        </p:txBody>
      </p:sp>
      <p:sp>
        <p:nvSpPr>
          <p:cNvPr id="12" name="TextBox 11">
            <a:extLst>
              <a:ext uri="{FF2B5EF4-FFF2-40B4-BE49-F238E27FC236}">
                <a16:creationId xmlns:a16="http://schemas.microsoft.com/office/drawing/2014/main" id="{1C9FA8E2-0083-258B-D06D-51E6A9BBF8E7}"/>
              </a:ext>
            </a:extLst>
          </p:cNvPr>
          <p:cNvSpPr txBox="1"/>
          <p:nvPr/>
        </p:nvSpPr>
        <p:spPr>
          <a:xfrm>
            <a:off x="1173638" y="2549890"/>
            <a:ext cx="6457360" cy="523220"/>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Using Microsoft Excel helps to keep data control and calculate patient surveys and feedback. To keep up-to-date with patients’ health history. </a:t>
            </a:r>
          </a:p>
        </p:txBody>
      </p:sp>
      <p:sp>
        <p:nvSpPr>
          <p:cNvPr id="13" name="TextBox 12">
            <a:extLst>
              <a:ext uri="{FF2B5EF4-FFF2-40B4-BE49-F238E27FC236}">
                <a16:creationId xmlns:a16="http://schemas.microsoft.com/office/drawing/2014/main" id="{699198BA-C850-95D1-146E-073824A4FA1B}"/>
              </a:ext>
            </a:extLst>
          </p:cNvPr>
          <p:cNvSpPr txBox="1"/>
          <p:nvPr/>
        </p:nvSpPr>
        <p:spPr>
          <a:xfrm>
            <a:off x="1140644" y="3076165"/>
            <a:ext cx="6259398" cy="369332"/>
          </a:xfrm>
          <a:prstGeom prst="rect">
            <a:avLst/>
          </a:prstGeom>
          <a:noFill/>
        </p:spPr>
        <p:txBody>
          <a:bodyPr wrap="square" rtlCol="0">
            <a:spAutoFit/>
          </a:bodyPr>
          <a:lstStyle/>
          <a:p>
            <a:r>
              <a:rPr lang="en-GB" b="1">
                <a:solidFill>
                  <a:schemeClr val="accent2"/>
                </a:solidFill>
                <a:latin typeface="Arial" panose="020B0604020202020204" pitchFamily="34" charset="0"/>
                <a:cs typeface="Arial" panose="020B0604020202020204" pitchFamily="34" charset="0"/>
              </a:rPr>
              <a:t>Financial:</a:t>
            </a:r>
          </a:p>
        </p:txBody>
      </p:sp>
      <p:sp>
        <p:nvSpPr>
          <p:cNvPr id="14" name="TextBox 13">
            <a:extLst>
              <a:ext uri="{FF2B5EF4-FFF2-40B4-BE49-F238E27FC236}">
                <a16:creationId xmlns:a16="http://schemas.microsoft.com/office/drawing/2014/main" id="{293A18C4-59CA-73DB-3A22-C968B41D6A1E}"/>
              </a:ext>
            </a:extLst>
          </p:cNvPr>
          <p:cNvSpPr txBox="1"/>
          <p:nvPr/>
        </p:nvSpPr>
        <p:spPr>
          <a:xfrm>
            <a:off x="1173638" y="3445497"/>
            <a:ext cx="6721311" cy="738664"/>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Microsoft Excel is used for financial organization such as monitoring expenses, payments, wages, and suppliers.</a:t>
            </a:r>
          </a:p>
          <a:p>
            <a:r>
              <a:rPr lang="en-GB" sz="1400" b="1">
                <a:latin typeface="Arial" panose="020B0604020202020204" pitchFamily="34" charset="0"/>
                <a:cs typeface="Arial" panose="020B0604020202020204" pitchFamily="34" charset="0"/>
              </a:rPr>
              <a:t>It can control all the financial situations in the Home Care Agency.</a:t>
            </a:r>
          </a:p>
        </p:txBody>
      </p:sp>
      <p:sp>
        <p:nvSpPr>
          <p:cNvPr id="3" name="TextBox 2">
            <a:extLst>
              <a:ext uri="{FF2B5EF4-FFF2-40B4-BE49-F238E27FC236}">
                <a16:creationId xmlns:a16="http://schemas.microsoft.com/office/drawing/2014/main" id="{4141E8EF-66E7-B18F-50F2-0CE53D2988D0}"/>
              </a:ext>
            </a:extLst>
          </p:cNvPr>
          <p:cNvSpPr txBox="1"/>
          <p:nvPr/>
        </p:nvSpPr>
        <p:spPr>
          <a:xfrm>
            <a:off x="1140644" y="4274559"/>
            <a:ext cx="4088091" cy="369332"/>
          </a:xfrm>
          <a:prstGeom prst="rect">
            <a:avLst/>
          </a:prstGeom>
          <a:noFill/>
        </p:spPr>
        <p:txBody>
          <a:bodyPr wrap="square" rtlCol="0">
            <a:spAutoFit/>
          </a:bodyPr>
          <a:lstStyle/>
          <a:p>
            <a:r>
              <a:rPr lang="en-GB" b="1">
                <a:solidFill>
                  <a:schemeClr val="accent2"/>
                </a:solidFill>
                <a:latin typeface="Arial" panose="020B0604020202020204" pitchFamily="34" charset="0"/>
                <a:cs typeface="Arial" panose="020B0604020202020204" pitchFamily="34" charset="0"/>
              </a:rPr>
              <a:t>Time management</a:t>
            </a:r>
          </a:p>
        </p:txBody>
      </p:sp>
      <p:sp>
        <p:nvSpPr>
          <p:cNvPr id="5" name="TextBox 4">
            <a:extLst>
              <a:ext uri="{FF2B5EF4-FFF2-40B4-BE49-F238E27FC236}">
                <a16:creationId xmlns:a16="http://schemas.microsoft.com/office/drawing/2014/main" id="{60369720-F0FF-95F4-51EB-46800BD92AC0}"/>
              </a:ext>
            </a:extLst>
          </p:cNvPr>
          <p:cNvSpPr txBox="1"/>
          <p:nvPr/>
        </p:nvSpPr>
        <p:spPr>
          <a:xfrm>
            <a:off x="1140644" y="4734289"/>
            <a:ext cx="6150989" cy="523220"/>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Excel helps to organise staff rota, cleaning services, and to maintain Home Care operation and avoid issues within the staff and patients.</a:t>
            </a:r>
          </a:p>
        </p:txBody>
      </p:sp>
      <p:sp>
        <p:nvSpPr>
          <p:cNvPr id="6" name="TextBox 5">
            <a:extLst>
              <a:ext uri="{FF2B5EF4-FFF2-40B4-BE49-F238E27FC236}">
                <a16:creationId xmlns:a16="http://schemas.microsoft.com/office/drawing/2014/main" id="{54338D56-5E9D-F505-CAB8-1D41148383DA}"/>
              </a:ext>
            </a:extLst>
          </p:cNvPr>
          <p:cNvSpPr txBox="1"/>
          <p:nvPr/>
        </p:nvSpPr>
        <p:spPr>
          <a:xfrm>
            <a:off x="1140644" y="5303676"/>
            <a:ext cx="5495827" cy="338554"/>
          </a:xfrm>
          <a:prstGeom prst="rect">
            <a:avLst/>
          </a:prstGeom>
          <a:noFill/>
        </p:spPr>
        <p:txBody>
          <a:bodyPr wrap="square" rtlCol="0">
            <a:spAutoFit/>
          </a:bodyPr>
          <a:lstStyle/>
          <a:p>
            <a:r>
              <a:rPr lang="en-GB" sz="1600" b="1">
                <a:solidFill>
                  <a:schemeClr val="accent2"/>
                </a:solidFill>
              </a:rPr>
              <a:t>Medical Treatment</a:t>
            </a:r>
          </a:p>
        </p:txBody>
      </p:sp>
      <p:sp>
        <p:nvSpPr>
          <p:cNvPr id="8" name="TextBox 7">
            <a:extLst>
              <a:ext uri="{FF2B5EF4-FFF2-40B4-BE49-F238E27FC236}">
                <a16:creationId xmlns:a16="http://schemas.microsoft.com/office/drawing/2014/main" id="{A158C6CB-8796-8009-AEEC-D35B1B34B1C7}"/>
              </a:ext>
            </a:extLst>
          </p:cNvPr>
          <p:cNvSpPr txBox="1"/>
          <p:nvPr/>
        </p:nvSpPr>
        <p:spPr>
          <a:xfrm>
            <a:off x="1173638" y="5807637"/>
            <a:ext cx="5764490" cy="523220"/>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Excel is used for tracking patients in medical treatment and organising medical history for every treatment.</a:t>
            </a:r>
          </a:p>
        </p:txBody>
      </p:sp>
    </p:spTree>
    <p:extLst>
      <p:ext uri="{BB962C8B-B14F-4D97-AF65-F5344CB8AC3E}">
        <p14:creationId xmlns:p14="http://schemas.microsoft.com/office/powerpoint/2010/main" val="24781823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9699941-97F8-2598-A155-AE9FD528EB65}"/>
              </a:ext>
            </a:extLst>
          </p:cNvPr>
          <p:cNvSpPr>
            <a:spLocks noGrp="1"/>
          </p:cNvSpPr>
          <p:nvPr>
            <p:ph idx="1"/>
          </p:nvPr>
        </p:nvSpPr>
        <p:spPr>
          <a:xfrm>
            <a:off x="912095" y="604547"/>
            <a:ext cx="4932524" cy="4655610"/>
          </a:xfrm>
        </p:spPr>
        <p:txBody>
          <a:bodyPr>
            <a:normAutofit/>
          </a:bodyPr>
          <a:lstStyle/>
          <a:p>
            <a:pPr marL="0" indent="0">
              <a:buNone/>
            </a:pPr>
            <a:endParaRPr lang="en-GB" sz="2000"/>
          </a:p>
          <a:p>
            <a:pPr marL="0" indent="0">
              <a:buNone/>
            </a:pPr>
            <a:r>
              <a:rPr lang="en-GB" sz="2000"/>
              <a:t>   </a:t>
            </a:r>
            <a:r>
              <a:rPr lang="en-GB" sz="3200">
                <a:solidFill>
                  <a:schemeClr val="accent2"/>
                </a:solidFill>
                <a:latin typeface="Arial" panose="020B0604020202020204" pitchFamily="34" charset="0"/>
                <a:cs typeface="Arial" panose="020B0604020202020204" pitchFamily="34" charset="0"/>
              </a:rPr>
              <a:t>INTRODUCTION</a:t>
            </a:r>
          </a:p>
          <a:p>
            <a:pPr marL="0" indent="0">
              <a:buNone/>
            </a:pPr>
            <a:r>
              <a:rPr lang="en-GB" sz="2000"/>
              <a:t>Microsoft Teams is a collaboration and communication tool within Microsoft 365. It enables employees to share files, send messages, and make video calls. It facilitates communication between the main office and field caregivers (Microsoft, 2023).</a:t>
            </a:r>
          </a:p>
        </p:txBody>
      </p:sp>
      <p:pic>
        <p:nvPicPr>
          <p:cNvPr id="3" name="Picture 2" descr="People in pottery class">
            <a:extLst>
              <a:ext uri="{FF2B5EF4-FFF2-40B4-BE49-F238E27FC236}">
                <a16:creationId xmlns:a16="http://schemas.microsoft.com/office/drawing/2014/main" id="{E4861BDB-E4CA-8082-4906-13BEEEDCC8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291470"/>
            <a:ext cx="3396792" cy="4185503"/>
          </a:xfrm>
          <a:prstGeom prst="rect">
            <a:avLst/>
          </a:prstGeom>
        </p:spPr>
      </p:pic>
    </p:spTree>
    <p:extLst>
      <p:ext uri="{BB962C8B-B14F-4D97-AF65-F5344CB8AC3E}">
        <p14:creationId xmlns:p14="http://schemas.microsoft.com/office/powerpoint/2010/main" val="3696042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32716B-2085-D56B-6ACC-78FF54C7549A}"/>
              </a:ext>
            </a:extLst>
          </p:cNvPr>
          <p:cNvSpPr>
            <a:spLocks noGrp="1"/>
          </p:cNvSpPr>
          <p:nvPr>
            <p:ph idx="1"/>
          </p:nvPr>
        </p:nvSpPr>
        <p:spPr>
          <a:xfrm>
            <a:off x="544071" y="630137"/>
            <a:ext cx="5404241" cy="5597726"/>
          </a:xfrm>
        </p:spPr>
        <p:txBody>
          <a:bodyPr>
            <a:normAutofit fontScale="77500" lnSpcReduction="20000"/>
          </a:bodyPr>
          <a:lstStyle/>
          <a:p>
            <a:pPr marL="0" indent="0" algn="ctr">
              <a:buNone/>
            </a:pPr>
            <a:r>
              <a:rPr lang="en-GB" sz="4000" b="1">
                <a:solidFill>
                  <a:schemeClr val="accent2"/>
                </a:solidFill>
              </a:rPr>
              <a:t>     </a:t>
            </a:r>
            <a:r>
              <a:rPr lang="en-GB" sz="2800" b="1">
                <a:solidFill>
                  <a:schemeClr val="accent2"/>
                </a:solidFill>
                <a:latin typeface="Arial" panose="020B0604020202020204" pitchFamily="34" charset="0"/>
                <a:cs typeface="Arial" panose="020B0604020202020204" pitchFamily="34" charset="0"/>
              </a:rPr>
              <a:t>TEAMS COMMUNICATION</a:t>
            </a:r>
          </a:p>
          <a:p>
            <a:pPr marL="0" indent="0">
              <a:buNone/>
            </a:pPr>
            <a:endParaRPr lang="en-GB" sz="1700"/>
          </a:p>
          <a:p>
            <a:pPr marL="0" indent="0">
              <a:buNone/>
            </a:pPr>
            <a:r>
              <a:rPr lang="en-GB" sz="2000"/>
              <a:t> </a:t>
            </a:r>
            <a:r>
              <a:rPr lang="en-GB" sz="2600">
                <a:latin typeface="Arial" panose="020B0604020202020204" pitchFamily="34" charset="0"/>
                <a:cs typeface="Arial" panose="020B0604020202020204" pitchFamily="34" charset="0"/>
              </a:rPr>
              <a:t>Instant messaging enables quick communication between managers and caregivers, allowing for efficient information exchange and timely patient care updates.  - Video conferencing enhances collaboration among team members, regardless of their locations, supporting informed decision-making.  - The system allows seamless sharing of critical files, ensuring all team members have access to the latest information needed for high-quality care.  - Employees can communicate effectively from various locations, improving coordination and responsiveness in care delivery.  - For instance, caregivers can use mobile devices to send urgent updates to the office, keeping managers and team members informed.in real time. </a:t>
            </a:r>
          </a:p>
        </p:txBody>
      </p:sp>
      <p:pic>
        <p:nvPicPr>
          <p:cNvPr id="5" name="Picture 4" descr="Person watching empty phone">
            <a:extLst>
              <a:ext uri="{FF2B5EF4-FFF2-40B4-BE49-F238E27FC236}">
                <a16:creationId xmlns:a16="http://schemas.microsoft.com/office/drawing/2014/main" id="{49DEEBCE-3ED7-9783-C787-12BC96D1C18D}"/>
              </a:ext>
            </a:extLst>
          </p:cNvPr>
          <p:cNvPicPr>
            <a:picLocks noChangeAspect="1"/>
          </p:cNvPicPr>
          <p:nvPr/>
        </p:nvPicPr>
        <p:blipFill>
          <a:blip r:embed="rId2"/>
          <a:srcRect l="41283" r="10123" b="-1"/>
          <a:stretch>
            <a:fillRect/>
          </a:stretch>
        </p:blipFill>
        <p:spPr>
          <a:xfrm>
            <a:off x="6243689" y="904972"/>
            <a:ext cx="3013433" cy="4939647"/>
          </a:xfrm>
          <a:prstGeom prst="rect">
            <a:avLst/>
          </a:prstGeom>
          <a:effectLst/>
        </p:spPr>
      </p:pic>
    </p:spTree>
    <p:extLst>
      <p:ext uri="{BB962C8B-B14F-4D97-AF65-F5344CB8AC3E}">
        <p14:creationId xmlns:p14="http://schemas.microsoft.com/office/powerpoint/2010/main" val="2961488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345F8-60D8-F6C0-2CE0-4824A081CAAE}"/>
              </a:ext>
            </a:extLst>
          </p:cNvPr>
          <p:cNvSpPr>
            <a:spLocks noGrp="1"/>
          </p:cNvSpPr>
          <p:nvPr>
            <p:ph type="title"/>
          </p:nvPr>
        </p:nvSpPr>
        <p:spPr>
          <a:xfrm>
            <a:off x="686761" y="392784"/>
            <a:ext cx="5600918" cy="785567"/>
          </a:xfrm>
        </p:spPr>
        <p:txBody>
          <a:bodyPr/>
          <a:lstStyle/>
          <a:p>
            <a:r>
              <a:rPr lang="en-GB"/>
              <a:t>Limitation and Challenges</a:t>
            </a:r>
          </a:p>
        </p:txBody>
      </p:sp>
      <p:sp>
        <p:nvSpPr>
          <p:cNvPr id="7" name="TextBox 6">
            <a:extLst>
              <a:ext uri="{FF2B5EF4-FFF2-40B4-BE49-F238E27FC236}">
                <a16:creationId xmlns:a16="http://schemas.microsoft.com/office/drawing/2014/main" id="{65E1CD0E-1728-49EA-0A0B-52E884B5E569}"/>
              </a:ext>
            </a:extLst>
          </p:cNvPr>
          <p:cNvSpPr txBox="1"/>
          <p:nvPr/>
        </p:nvSpPr>
        <p:spPr>
          <a:xfrm>
            <a:off x="584461" y="1397675"/>
            <a:ext cx="5005634" cy="4524315"/>
          </a:xfrm>
          <a:prstGeom prst="rect">
            <a:avLst/>
          </a:prstGeom>
          <a:noFill/>
        </p:spPr>
        <p:txBody>
          <a:bodyPr wrap="square" rtlCol="0">
            <a:spAutoFit/>
          </a:bodyPr>
          <a:lstStyle/>
          <a:p>
            <a:pPr marL="285750" indent="-285750">
              <a:buFont typeface="Arial" panose="020B0604020202020204" pitchFamily="34" charset="0"/>
              <a:buChar char="•"/>
            </a:pPr>
            <a:r>
              <a:rPr lang="en-GB"/>
              <a:t>Employees may require system usage training.</a:t>
            </a:r>
          </a:p>
          <a:p>
            <a:pPr marL="285750" indent="-285750">
              <a:buFont typeface="Arial" panose="020B0604020202020204" pitchFamily="34" charset="0"/>
              <a:buChar char="•"/>
            </a:pPr>
            <a:r>
              <a:rPr lang="en-GB"/>
              <a:t>A  connection to the internet is necessary.</a:t>
            </a:r>
          </a:p>
          <a:p>
            <a:pPr marL="285750" indent="-285750">
              <a:buFont typeface="Arial" panose="020B0604020202020204" pitchFamily="34" charset="0"/>
              <a:buChar char="•"/>
            </a:pPr>
            <a:r>
              <a:rPr lang="en-GB"/>
              <a:t>An excessive number of notifications could be confusing.</a:t>
            </a:r>
          </a:p>
          <a:p>
            <a:pPr marL="285750" indent="-285750">
              <a:buFont typeface="Arial" panose="020B0604020202020204" pitchFamily="34" charset="0"/>
              <a:buChar char="•"/>
            </a:pPr>
            <a:r>
              <a:rPr lang="en-GB"/>
              <a:t>Some employees might favour in-person interaction.</a:t>
            </a:r>
          </a:p>
          <a:p>
            <a:pPr marL="285750" indent="-285750">
              <a:buFont typeface="Arial" panose="020B0604020202020204" pitchFamily="34" charset="0"/>
              <a:buChar char="•"/>
            </a:pPr>
            <a:r>
              <a:rPr lang="en-GB"/>
              <a:t>Some staff may prefer face-to-face communication.</a:t>
            </a:r>
          </a:p>
          <a:p>
            <a:pPr marL="285750" indent="-285750">
              <a:buFont typeface="Arial" panose="020B0604020202020204" pitchFamily="34" charset="0"/>
              <a:buChar char="•"/>
            </a:pPr>
            <a:r>
              <a:rPr lang="en-GB"/>
              <a:t>Hard time management</a:t>
            </a:r>
          </a:p>
          <a:p>
            <a:pPr marL="285750" indent="-285750">
              <a:buFont typeface="Arial" panose="020B0604020202020204" pitchFamily="34" charset="0"/>
              <a:buChar char="•"/>
            </a:pPr>
            <a:r>
              <a:rPr lang="en-GB"/>
              <a:t>Different mentality</a:t>
            </a:r>
          </a:p>
          <a:p>
            <a:pPr marL="285750" indent="-285750">
              <a:buFont typeface="Arial" panose="020B0604020202020204" pitchFamily="34" charset="0"/>
              <a:buChar char="•"/>
            </a:pPr>
            <a:r>
              <a:rPr lang="en-GB"/>
              <a:t>Less productivity</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pic>
        <p:nvPicPr>
          <p:cNvPr id="9" name="Picture 8" descr="Business team brainstorming">
            <a:extLst>
              <a:ext uri="{FF2B5EF4-FFF2-40B4-BE49-F238E27FC236}">
                <a16:creationId xmlns:a16="http://schemas.microsoft.com/office/drawing/2014/main" id="{BD6B9586-60C7-DB44-4895-51ACE2DA21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5379" y="633952"/>
            <a:ext cx="3439388" cy="5590095"/>
          </a:xfrm>
          <a:prstGeom prst="rect">
            <a:avLst/>
          </a:prstGeom>
        </p:spPr>
      </p:pic>
    </p:spTree>
    <p:extLst>
      <p:ext uri="{BB962C8B-B14F-4D97-AF65-F5344CB8AC3E}">
        <p14:creationId xmlns:p14="http://schemas.microsoft.com/office/powerpoint/2010/main" val="2310942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E7208-8DEA-DDF9-E88E-55232CF1E68B}"/>
              </a:ext>
            </a:extLst>
          </p:cNvPr>
          <p:cNvSpPr>
            <a:spLocks noGrp="1"/>
          </p:cNvSpPr>
          <p:nvPr>
            <p:ph type="title"/>
          </p:nvPr>
        </p:nvSpPr>
        <p:spPr>
          <a:xfrm>
            <a:off x="677334" y="609600"/>
            <a:ext cx="8596668" cy="700726"/>
          </a:xfrm>
        </p:spPr>
        <p:txBody>
          <a:bodyPr/>
          <a:lstStyle/>
          <a:p>
            <a:r>
              <a:rPr lang="en-GB"/>
              <a:t>Teams and Communication/Benefits</a:t>
            </a:r>
          </a:p>
        </p:txBody>
      </p:sp>
      <p:sp>
        <p:nvSpPr>
          <p:cNvPr id="3" name="Content Placeholder 2">
            <a:extLst>
              <a:ext uri="{FF2B5EF4-FFF2-40B4-BE49-F238E27FC236}">
                <a16:creationId xmlns:a16="http://schemas.microsoft.com/office/drawing/2014/main" id="{D377018F-F55C-6BE0-0A26-8C2B332405DE}"/>
              </a:ext>
            </a:extLst>
          </p:cNvPr>
          <p:cNvSpPr>
            <a:spLocks noGrp="1"/>
          </p:cNvSpPr>
          <p:nvPr>
            <p:ph sz="half" idx="2"/>
          </p:nvPr>
        </p:nvSpPr>
        <p:spPr>
          <a:xfrm>
            <a:off x="524917" y="1310326"/>
            <a:ext cx="7968634" cy="4449451"/>
          </a:xfrm>
        </p:spPr>
        <p:txBody>
          <a:bodyPr/>
          <a:lstStyle/>
          <a:p>
            <a:pPr>
              <a:buFont typeface="Arial" panose="020B0604020202020204" pitchFamily="34" charset="0"/>
              <a:buChar char="•"/>
            </a:pPr>
            <a:r>
              <a:rPr lang="en-GB"/>
              <a:t> Instant messaging between management</a:t>
            </a:r>
          </a:p>
          <a:p>
            <a:pPr>
              <a:buFont typeface="Arial" panose="020B0604020202020204" pitchFamily="34" charset="0"/>
              <a:buChar char="•"/>
            </a:pPr>
            <a:r>
              <a:rPr lang="en-GB"/>
              <a:t> Video conferences for group discussions </a:t>
            </a:r>
          </a:p>
          <a:p>
            <a:pPr>
              <a:buFont typeface="Arial" panose="020B0604020202020204" pitchFamily="34" charset="0"/>
              <a:buChar char="•"/>
            </a:pPr>
            <a:r>
              <a:rPr lang="en-GB"/>
              <a:t> Sharing of files, including the report in the care plan.</a:t>
            </a:r>
          </a:p>
          <a:p>
            <a:pPr>
              <a:buFont typeface="Arial" panose="020B0604020202020204" pitchFamily="34" charset="0"/>
              <a:buChar char="•"/>
            </a:pPr>
            <a:r>
              <a:rPr lang="en-GB"/>
              <a:t>Employees can communicate from various locations.</a:t>
            </a:r>
          </a:p>
          <a:p>
            <a:pPr>
              <a:buFont typeface="Arial" panose="020B0604020202020204" pitchFamily="34" charset="0"/>
              <a:buChar char="•"/>
            </a:pPr>
            <a:r>
              <a:rPr lang="en-GB"/>
              <a:t>As an illustration, caregivers can use their mobile phones to transmit updates to the office.</a:t>
            </a:r>
          </a:p>
          <a:p>
            <a:pPr>
              <a:buFont typeface="Arial" panose="020B0604020202020204" pitchFamily="34" charset="0"/>
              <a:buChar char="•"/>
            </a:pPr>
            <a:r>
              <a:rPr lang="en-GB"/>
              <a:t>Encourages working remotely</a:t>
            </a:r>
          </a:p>
          <a:p>
            <a:pPr>
              <a:buFont typeface="Arial" panose="020B0604020202020204" pitchFamily="34" charset="0"/>
              <a:buChar char="•"/>
            </a:pPr>
            <a:r>
              <a:rPr lang="en-GB"/>
              <a:t> Simple file exchange and teamwork</a:t>
            </a:r>
          </a:p>
          <a:p>
            <a:pPr>
              <a:buFont typeface="Arial" panose="020B0604020202020204" pitchFamily="34" charset="0"/>
              <a:buChar char="•"/>
            </a:pPr>
            <a:r>
              <a:rPr lang="en-GB"/>
              <a:t>Travel is reduced by online meetings. </a:t>
            </a:r>
          </a:p>
          <a:p>
            <a:pPr>
              <a:buFont typeface="Arial" panose="020B0604020202020204" pitchFamily="34" charset="0"/>
              <a:buChar char="•"/>
            </a:pPr>
            <a:r>
              <a:rPr lang="en-GB"/>
              <a:t>Compatible with OneDrive and Outlook</a:t>
            </a:r>
          </a:p>
          <a:p>
            <a:pPr>
              <a:buFont typeface="Arial" panose="020B0604020202020204" pitchFamily="34" charset="0"/>
              <a:buChar char="•"/>
            </a:pPr>
            <a:r>
              <a:rPr lang="en-GB"/>
              <a:t>Reference Microsoft (2023)</a:t>
            </a:r>
          </a:p>
          <a:p>
            <a:pPr>
              <a:buFont typeface="Arial" panose="020B0604020202020204" pitchFamily="34" charset="0"/>
              <a:buChar char="•"/>
            </a:pPr>
            <a:endParaRPr lang="en-GB"/>
          </a:p>
          <a:p>
            <a:pPr>
              <a:buFont typeface="Arial" panose="020B0604020202020204" pitchFamily="34" charset="0"/>
              <a:buChar char="•"/>
            </a:pPr>
            <a:endParaRPr lang="en-GB"/>
          </a:p>
          <a:p>
            <a:pPr>
              <a:buFont typeface="Arial" panose="020B0604020202020204" pitchFamily="34" charset="0"/>
              <a:buChar char="•"/>
            </a:pPr>
            <a:endParaRPr lang="en-GB"/>
          </a:p>
          <a:p>
            <a:pPr marL="0" indent="0">
              <a:buNone/>
            </a:pPr>
            <a:endParaRPr lang="en-GB"/>
          </a:p>
        </p:txBody>
      </p:sp>
    </p:spTree>
    <p:extLst>
      <p:ext uri="{BB962C8B-B14F-4D97-AF65-F5344CB8AC3E}">
        <p14:creationId xmlns:p14="http://schemas.microsoft.com/office/powerpoint/2010/main" val="513819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 name="Picture 81" descr="Person writing on a notepad">
            <a:extLst>
              <a:ext uri="{FF2B5EF4-FFF2-40B4-BE49-F238E27FC236}">
                <a16:creationId xmlns:a16="http://schemas.microsoft.com/office/drawing/2014/main" id="{DBE623C9-5F69-1BB0-E995-C9051F04ED38}"/>
              </a:ext>
            </a:extLst>
          </p:cNvPr>
          <p:cNvPicPr>
            <a:picLocks noChangeAspect="1"/>
          </p:cNvPicPr>
          <p:nvPr/>
        </p:nvPicPr>
        <p:blipFill>
          <a:blip r:embed="rId3"/>
          <a:srcRect l="15670" r="15670"/>
          <a:stretch>
            <a:fillRect/>
          </a:stretch>
        </p:blipFill>
        <p:spPr>
          <a:xfrm>
            <a:off x="4726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ADEAAC4-8935-4CAE-60C8-24B021156A14}"/>
              </a:ext>
            </a:extLst>
          </p:cNvPr>
          <p:cNvSpPr>
            <a:spLocks noGrp="1"/>
          </p:cNvSpPr>
          <p:nvPr>
            <p:ph type="title"/>
          </p:nvPr>
        </p:nvSpPr>
        <p:spPr>
          <a:xfrm>
            <a:off x="587828" y="317369"/>
            <a:ext cx="2888343" cy="1320800"/>
          </a:xfrm>
        </p:spPr>
        <p:txBody>
          <a:bodyPr vert="horz" lIns="91440" tIns="45720" rIns="91440" bIns="45720" rtlCol="0" anchor="t">
            <a:normAutofit/>
          </a:bodyPr>
          <a:lstStyle/>
          <a:p>
            <a:pPr>
              <a:lnSpc>
                <a:spcPct val="90000"/>
              </a:lnSpc>
            </a:pPr>
            <a:r>
              <a:rPr lang="en-US" sz="2800" b="1" u="sng"/>
              <a:t>DIGITAL SAFETY  ACTION PLAN</a:t>
            </a:r>
          </a:p>
        </p:txBody>
      </p:sp>
      <p:sp>
        <p:nvSpPr>
          <p:cNvPr id="3" name="TextBox 2">
            <a:extLst>
              <a:ext uri="{FF2B5EF4-FFF2-40B4-BE49-F238E27FC236}">
                <a16:creationId xmlns:a16="http://schemas.microsoft.com/office/drawing/2014/main" id="{76B08C10-B991-CBB3-F8CE-70CEEE59EF74}"/>
              </a:ext>
            </a:extLst>
          </p:cNvPr>
          <p:cNvSpPr txBox="1"/>
          <p:nvPr/>
        </p:nvSpPr>
        <p:spPr>
          <a:xfrm>
            <a:off x="587829" y="1638169"/>
            <a:ext cx="3220600" cy="5092569"/>
          </a:xfrm>
          <a:prstGeom prst="rect">
            <a:avLst/>
          </a:prstGeom>
        </p:spPr>
        <p:txBody>
          <a:bodyPr vert="horz" lIns="91440" tIns="45720" rIns="91440" bIns="45720" rtlCol="0">
            <a:noAutofit/>
          </a:bodyPr>
          <a:lstStyle/>
          <a:p>
            <a:pPr algn="ctr">
              <a:spcBef>
                <a:spcPts val="1000"/>
              </a:spcBef>
              <a:buClr>
                <a:schemeClr val="accent1"/>
              </a:buClr>
              <a:buSzPct val="80000"/>
              <a:buFont typeface="Wingdings 3" charset="2"/>
              <a:buChar char=""/>
            </a:pPr>
            <a:r>
              <a:rPr lang="en-GB" sz="2400" b="1">
                <a:solidFill>
                  <a:srgbClr val="404040"/>
                </a:solidFill>
                <a:effectLst/>
                <a:latin typeface="Arial" panose="020B0604020202020204" pitchFamily="34" charset="0"/>
              </a:rPr>
              <a:t>Secure access involves the methods used to prevent unauthorised viewing, modification, or distribution of your Word documents. Microsoft Word offers various integrated tools designed to safeguard your files.</a:t>
            </a:r>
            <a:endParaRPr lang="en-US" sz="2400" b="1">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8678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53B5F-3E41-D0CE-F5A0-EC1FB7E5311C}"/>
              </a:ext>
            </a:extLst>
          </p:cNvPr>
          <p:cNvSpPr>
            <a:spLocks noGrp="1"/>
          </p:cNvSpPr>
          <p:nvPr>
            <p:ph type="title"/>
          </p:nvPr>
        </p:nvSpPr>
        <p:spPr>
          <a:xfrm>
            <a:off x="3127415" y="150829"/>
            <a:ext cx="4636527" cy="301659"/>
          </a:xfrm>
        </p:spPr>
        <p:txBody>
          <a:bodyPr vert="horz" lIns="91440" tIns="45720" rIns="91440" bIns="45720" rtlCol="0" anchor="b">
            <a:noAutofit/>
          </a:bodyPr>
          <a:lstStyle/>
          <a:p>
            <a:r>
              <a:rPr lang="en-US" sz="1400" b="1" u="sng">
                <a:latin typeface="Arial" panose="020B0604020202020204" pitchFamily="34" charset="0"/>
                <a:cs typeface="Arial" panose="020B0604020202020204" pitchFamily="34" charset="0"/>
              </a:rPr>
              <a:t>DIGITAL SAFETY ACTION PLAN</a:t>
            </a:r>
          </a:p>
        </p:txBody>
      </p:sp>
      <p:sp>
        <p:nvSpPr>
          <p:cNvPr id="8" name="TextBox 7">
            <a:extLst>
              <a:ext uri="{FF2B5EF4-FFF2-40B4-BE49-F238E27FC236}">
                <a16:creationId xmlns:a16="http://schemas.microsoft.com/office/drawing/2014/main" id="{49B91803-50B4-5F65-9475-CD03FA206779}"/>
              </a:ext>
            </a:extLst>
          </p:cNvPr>
          <p:cNvSpPr txBox="1"/>
          <p:nvPr/>
        </p:nvSpPr>
        <p:spPr>
          <a:xfrm>
            <a:off x="538439" y="456247"/>
            <a:ext cx="5240192" cy="6401753"/>
          </a:xfrm>
          <a:prstGeom prst="rect">
            <a:avLst/>
          </a:prstGeom>
          <a:noFill/>
        </p:spPr>
        <p:txBody>
          <a:bodyPr wrap="square" rtlCol="0">
            <a:spAutoFit/>
          </a:bodyPr>
          <a:lstStyle/>
          <a:p>
            <a:pPr marL="342900" indent="-342900">
              <a:buFont typeface="+mj-lt"/>
              <a:buAutoNum type="arabicPeriod"/>
            </a:pPr>
            <a:r>
              <a:rPr lang="en-GB" sz="1200" b="1" u="sng">
                <a:latin typeface="Arial" panose="020B0604020202020204" pitchFamily="34" charset="0"/>
                <a:cs typeface="Arial" panose="020B0604020202020204" pitchFamily="34" charset="0"/>
              </a:rPr>
              <a:t>Password protection</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 password to open</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 password to modify</a:t>
            </a:r>
          </a:p>
          <a:p>
            <a:r>
              <a:rPr lang="en-GB" sz="1200">
                <a:latin typeface="Arial" panose="020B0604020202020204" pitchFamily="34" charset="0"/>
                <a:cs typeface="Arial" panose="020B0604020202020204" pitchFamily="34" charset="0"/>
              </a:rPr>
              <a:t>2.   </a:t>
            </a:r>
            <a:r>
              <a:rPr lang="en-GB" sz="1200" b="1" u="sng">
                <a:latin typeface="Arial" panose="020B0604020202020204" pitchFamily="34" charset="0"/>
                <a:cs typeface="Arial" panose="020B0604020202020204" pitchFamily="34" charset="0"/>
              </a:rPr>
              <a:t>Multi-Factor Authentication (MFA)</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Adds an extra layer of security  by requiring </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Your Password and</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A second verification step (e.g. phone, code, authenticator app)</a:t>
            </a:r>
          </a:p>
          <a:p>
            <a:r>
              <a:rPr lang="en-GB" sz="1200">
                <a:latin typeface="Arial" panose="020B0604020202020204" pitchFamily="34" charset="0"/>
                <a:cs typeface="Arial" panose="020B0604020202020204" pitchFamily="34" charset="0"/>
              </a:rPr>
              <a:t>3.   </a:t>
            </a:r>
            <a:r>
              <a:rPr lang="en-GB" sz="1200" b="1" u="sng">
                <a:latin typeface="Arial" panose="020B0604020202020204" pitchFamily="34" charset="0"/>
                <a:cs typeface="Arial" panose="020B0604020202020204" pitchFamily="34" charset="0"/>
              </a:rPr>
              <a:t>Secure cloud storage(OneDrive/Share Point</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Saving Word files to OneDrive or SharePoint provides: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Encrypted storage</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Version history</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Controlled access permissions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Secure sharing links</a:t>
            </a:r>
          </a:p>
          <a:p>
            <a:r>
              <a:rPr lang="en-GB" sz="1200">
                <a:latin typeface="Arial" panose="020B0604020202020204" pitchFamily="34" charset="0"/>
                <a:cs typeface="Arial" panose="020B0604020202020204" pitchFamily="34" charset="0"/>
              </a:rPr>
              <a:t>4</a:t>
            </a:r>
            <a:r>
              <a:rPr lang="en-GB" sz="1200" b="1">
                <a:latin typeface="Arial" panose="020B0604020202020204" pitchFamily="34" charset="0"/>
                <a:cs typeface="Arial" panose="020B0604020202020204" pitchFamily="34" charset="0"/>
              </a:rPr>
              <a:t>.   </a:t>
            </a:r>
            <a:r>
              <a:rPr lang="en-GB" sz="1200" b="1" u="sng">
                <a:latin typeface="Arial" panose="020B0604020202020204" pitchFamily="34" charset="0"/>
                <a:cs typeface="Arial" panose="020B0604020202020204" pitchFamily="34" charset="0"/>
              </a:rPr>
              <a:t>Permission controls: You can choose who can </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View</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Edit</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Download</a:t>
            </a:r>
          </a:p>
          <a:p>
            <a:r>
              <a:rPr lang="en-GB" sz="1200">
                <a:latin typeface="Arial" panose="020B0604020202020204" pitchFamily="34" charset="0"/>
                <a:cs typeface="Arial" panose="020B0604020202020204" pitchFamily="34" charset="0"/>
              </a:rPr>
              <a:t>5</a:t>
            </a:r>
            <a:r>
              <a:rPr lang="en-GB" sz="1200" b="1">
                <a:latin typeface="Arial" panose="020B0604020202020204" pitchFamily="34" charset="0"/>
                <a:cs typeface="Arial" panose="020B0604020202020204" pitchFamily="34" charset="0"/>
              </a:rPr>
              <a:t>.  </a:t>
            </a:r>
            <a:r>
              <a:rPr lang="en-GB" sz="1200" b="1" u="sng">
                <a:latin typeface="Arial" panose="020B0604020202020204" pitchFamily="34" charset="0"/>
                <a:cs typeface="Arial" panose="020B0604020202020204" pitchFamily="34" charset="0"/>
              </a:rPr>
              <a:t>Information Rights Management (IRM)</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Prevent copying </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Prevent printing</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Prevent forwarding</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Set expiry dates</a:t>
            </a:r>
          </a:p>
          <a:p>
            <a:r>
              <a:rPr lang="en-GB" sz="1200">
                <a:latin typeface="Arial" panose="020B0604020202020204" pitchFamily="34" charset="0"/>
                <a:cs typeface="Arial" panose="020B0604020202020204" pitchFamily="34" charset="0"/>
              </a:rPr>
              <a:t>6</a:t>
            </a:r>
            <a:r>
              <a:rPr lang="en-GB" sz="1600">
                <a:latin typeface="Arial" panose="020B0604020202020204" pitchFamily="34" charset="0"/>
                <a:cs typeface="Arial" panose="020B0604020202020204" pitchFamily="34" charset="0"/>
              </a:rPr>
              <a:t>. </a:t>
            </a:r>
            <a:r>
              <a:rPr lang="en-GB" sz="1200" b="1" u="sng">
                <a:latin typeface="Arial" panose="020B0604020202020204" pitchFamily="34" charset="0"/>
                <a:cs typeface="Arial" panose="020B0604020202020204" pitchFamily="34" charset="0"/>
              </a:rPr>
              <a:t>Document Inspection</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Hidden Metadata</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Comments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Tracked changes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Personal information</a:t>
            </a:r>
          </a:p>
          <a:p>
            <a:r>
              <a:rPr lang="en-GB" sz="1200">
                <a:latin typeface="Arial" panose="020B0604020202020204" pitchFamily="34" charset="0"/>
                <a:cs typeface="Arial" panose="020B0604020202020204" pitchFamily="34" charset="0"/>
              </a:rPr>
              <a:t>7. </a:t>
            </a:r>
            <a:r>
              <a:rPr lang="en-GB" sz="1200" b="1" u="sng">
                <a:latin typeface="Arial" panose="020B0604020202020204" pitchFamily="34" charset="0"/>
                <a:cs typeface="Arial" panose="020B0604020202020204" pitchFamily="34" charset="0"/>
              </a:rPr>
              <a:t>Auto-Save and Version Control</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Data loss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Corruption </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Accidental overwriting</a:t>
            </a:r>
          </a:p>
          <a:p>
            <a:pPr marL="171450" indent="-171450">
              <a:buFont typeface="Arial" panose="020B0604020202020204" pitchFamily="34" charset="0"/>
              <a:buChar char="•"/>
            </a:pPr>
            <a:endParaRPr lang="en-GB" sz="1200">
              <a:latin typeface="Arial" panose="020B0604020202020204" pitchFamily="34" charset="0"/>
              <a:cs typeface="Arial" panose="020B0604020202020204" pitchFamily="34" charset="0"/>
            </a:endParaRPr>
          </a:p>
          <a:p>
            <a:endParaRPr lang="en-GB" sz="1200" b="1" u="sng">
              <a:latin typeface="Arial" panose="020B0604020202020204" pitchFamily="34" charset="0"/>
              <a:cs typeface="Arial" panose="020B0604020202020204" pitchFamily="34" charset="0"/>
            </a:endParaRPr>
          </a:p>
          <a:p>
            <a:pPr marL="342900" indent="-342900">
              <a:buFont typeface="+mj-lt"/>
              <a:buAutoNum type="arabicPeriod"/>
            </a:pPr>
            <a:endParaRPr lang="en-GB" sz="1400">
              <a:latin typeface="Arial" panose="020B0604020202020204" pitchFamily="34" charset="0"/>
              <a:cs typeface="Arial" panose="020B0604020202020204" pitchFamily="34" charset="0"/>
            </a:endParaRPr>
          </a:p>
        </p:txBody>
      </p:sp>
      <p:pic>
        <p:nvPicPr>
          <p:cNvPr id="21" name="Picture 20" descr="Device and padlock">
            <a:extLst>
              <a:ext uri="{FF2B5EF4-FFF2-40B4-BE49-F238E27FC236}">
                <a16:creationId xmlns:a16="http://schemas.microsoft.com/office/drawing/2014/main" id="{7323DE47-E4ED-2A88-E7A8-F4A12D0EC7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0926" y="1093509"/>
            <a:ext cx="3399045" cy="4446922"/>
          </a:xfrm>
          <a:prstGeom prst="rect">
            <a:avLst/>
          </a:prstGeom>
        </p:spPr>
      </p:pic>
    </p:spTree>
    <p:extLst>
      <p:ext uri="{BB962C8B-B14F-4D97-AF65-F5344CB8AC3E}">
        <p14:creationId xmlns:p14="http://schemas.microsoft.com/office/powerpoint/2010/main" val="2097582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descr="Colourful envelopes">
            <a:extLst>
              <a:ext uri="{FF2B5EF4-FFF2-40B4-BE49-F238E27FC236}">
                <a16:creationId xmlns:a16="http://schemas.microsoft.com/office/drawing/2014/main" id="{BEC250FC-70C7-70BE-71E9-7DAED26F09E3}"/>
              </a:ext>
            </a:extLst>
          </p:cNvPr>
          <p:cNvPicPr>
            <a:picLocks noChangeAspect="1"/>
          </p:cNvPicPr>
          <p:nvPr/>
        </p:nvPicPr>
        <p:blipFill>
          <a:blip r:embed="rId2"/>
          <a:srcRect l="6373" r="4626" b="-1"/>
          <a:stretch>
            <a:fillRect/>
          </a:stretch>
        </p:blipFill>
        <p:spPr>
          <a:xfrm>
            <a:off x="2125834" y="1428789"/>
            <a:ext cx="6085011" cy="3206843"/>
          </a:xfrm>
          <a:prstGeom prst="rect">
            <a:avLst/>
          </a:prstGeom>
        </p:spPr>
      </p:pic>
      <p:sp>
        <p:nvSpPr>
          <p:cNvPr id="3" name="Content Placeholder 2">
            <a:extLst>
              <a:ext uri="{FF2B5EF4-FFF2-40B4-BE49-F238E27FC236}">
                <a16:creationId xmlns:a16="http://schemas.microsoft.com/office/drawing/2014/main" id="{976A63C2-1341-F0EC-9A53-02CB9053475D}"/>
              </a:ext>
            </a:extLst>
          </p:cNvPr>
          <p:cNvSpPr>
            <a:spLocks noGrp="1"/>
          </p:cNvSpPr>
          <p:nvPr>
            <p:ph idx="4294967295"/>
          </p:nvPr>
        </p:nvSpPr>
        <p:spPr>
          <a:xfrm>
            <a:off x="3643545" y="203303"/>
            <a:ext cx="3049587" cy="1422400"/>
          </a:xfrm>
        </p:spPr>
        <p:txBody>
          <a:bodyPr vert="horz" lIns="91440" tIns="45720" rIns="91440" bIns="45720" rtlCol="0">
            <a:normAutofit/>
          </a:bodyPr>
          <a:lstStyle/>
          <a:p>
            <a:r>
              <a:rPr lang="en-US" b="1" u="sng">
                <a:latin typeface="Arial" panose="020B0604020202020204" pitchFamily="34" charset="0"/>
                <a:cs typeface="Arial" panose="020B0604020202020204" pitchFamily="34" charset="0"/>
              </a:rPr>
              <a:t>EMAIL AWARENESS: </a:t>
            </a:r>
            <a:r>
              <a:rPr lang="en-US" sz="1400" b="1" u="sng">
                <a:latin typeface="Arial" panose="020B0604020202020204" pitchFamily="34" charset="0"/>
                <a:cs typeface="Arial" panose="020B0604020202020204" pitchFamily="34" charset="0"/>
              </a:rPr>
              <a:t>STAY ALERT</a:t>
            </a:r>
            <a:r>
              <a:rPr lang="en-US" b="1" u="sng">
                <a:latin typeface="Arial" panose="020B0604020202020204" pitchFamily="34" charset="0"/>
                <a:cs typeface="Arial" panose="020B0604020202020204" pitchFamily="34" charset="0"/>
              </a:rPr>
              <a:t>. STAY SECURE</a:t>
            </a:r>
          </a:p>
        </p:txBody>
      </p:sp>
      <p:sp>
        <p:nvSpPr>
          <p:cNvPr id="6" name="TextBox 5">
            <a:extLst>
              <a:ext uri="{FF2B5EF4-FFF2-40B4-BE49-F238E27FC236}">
                <a16:creationId xmlns:a16="http://schemas.microsoft.com/office/drawing/2014/main" id="{1F75E530-B9EF-81D5-9A51-3BCFC069CF4C}"/>
              </a:ext>
            </a:extLst>
          </p:cNvPr>
          <p:cNvSpPr txBox="1"/>
          <p:nvPr/>
        </p:nvSpPr>
        <p:spPr>
          <a:xfrm>
            <a:off x="2125833" y="4767492"/>
            <a:ext cx="6597902" cy="1631216"/>
          </a:xfrm>
          <a:prstGeom prst="rect">
            <a:avLst/>
          </a:prstGeom>
          <a:noFill/>
        </p:spPr>
        <p:txBody>
          <a:bodyPr wrap="square" rtlCol="0">
            <a:spAutoFit/>
          </a:bodyPr>
          <a:lstStyle/>
          <a:p>
            <a:r>
              <a:rPr lang="en-GB" sz="2000">
                <a:solidFill>
                  <a:srgbClr val="000000"/>
                </a:solidFill>
                <a:latin typeface="Arial" panose="020B0604020202020204" pitchFamily="34" charset="0"/>
              </a:rPr>
              <a:t>Email remains a primary target for cybercriminals, who frequently employ phishing, malware, and sophisticated social engineering techniques that appear credible. A single inadvertent click can compromise your sensitive data and expose it to significant risk.</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03488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B2E62-E29B-E6A0-6A30-6436A77560A6}"/>
              </a:ext>
            </a:extLst>
          </p:cNvPr>
          <p:cNvSpPr>
            <a:spLocks noGrp="1"/>
          </p:cNvSpPr>
          <p:nvPr>
            <p:ph type="title"/>
          </p:nvPr>
        </p:nvSpPr>
        <p:spPr>
          <a:xfrm>
            <a:off x="2135696" y="131975"/>
            <a:ext cx="6447501" cy="572940"/>
          </a:xfrm>
        </p:spPr>
        <p:txBody>
          <a:bodyPr vert="horz" lIns="91440" tIns="45720" rIns="91440" bIns="45720" rtlCol="0" anchor="t">
            <a:normAutofit/>
          </a:bodyPr>
          <a:lstStyle/>
          <a:p>
            <a:r>
              <a:rPr lang="en-US" sz="2000" b="1" u="sng">
                <a:latin typeface="Arial" panose="020B0604020202020204" pitchFamily="34" charset="0"/>
                <a:cs typeface="Arial" panose="020B0604020202020204" pitchFamily="34" charset="0"/>
              </a:rPr>
              <a:t>Email awareness</a:t>
            </a:r>
          </a:p>
        </p:txBody>
      </p:sp>
      <p:sp>
        <p:nvSpPr>
          <p:cNvPr id="8" name="TextBox 7">
            <a:extLst>
              <a:ext uri="{FF2B5EF4-FFF2-40B4-BE49-F238E27FC236}">
                <a16:creationId xmlns:a16="http://schemas.microsoft.com/office/drawing/2014/main" id="{1237D7AC-05C2-2F97-65E1-60777126FCD4}"/>
              </a:ext>
            </a:extLst>
          </p:cNvPr>
          <p:cNvSpPr txBox="1"/>
          <p:nvPr/>
        </p:nvSpPr>
        <p:spPr>
          <a:xfrm>
            <a:off x="712247" y="539716"/>
            <a:ext cx="5713691" cy="6186309"/>
          </a:xfrm>
          <a:prstGeom prst="rect">
            <a:avLst/>
          </a:prstGeom>
          <a:noFill/>
        </p:spPr>
        <p:txBody>
          <a:bodyPr wrap="square" rtlCol="0">
            <a:spAutoFit/>
          </a:bodyPr>
          <a:lstStyle/>
          <a:p>
            <a:pPr marL="342900" indent="-342900">
              <a:buFont typeface="+mj-lt"/>
              <a:buAutoNum type="arabicPeriod"/>
            </a:pPr>
            <a:r>
              <a:rPr lang="en-GB" sz="1200" b="1" u="sng">
                <a:solidFill>
                  <a:schemeClr val="accent2"/>
                </a:solidFill>
                <a:latin typeface="Arial" panose="020B0604020202020204" pitchFamily="34" charset="0"/>
                <a:cs typeface="Arial" panose="020B0604020202020204" pitchFamily="34" charset="0"/>
              </a:rPr>
              <a:t>Spot the Red flag</a:t>
            </a:r>
          </a:p>
          <a:p>
            <a:endParaRPr lang="en-GB" sz="1200" b="1" u="sng">
              <a:solidFill>
                <a:schemeClr val="accent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Unexpected attachments or links</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Urgent or threatening messaging (Act Now; your account will close”)</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Request for password payments, or personal information</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Sender addresses that look unusual or slightly altered</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Poor spelling, grammar, or tone that feels “off”</a:t>
            </a:r>
          </a:p>
          <a:p>
            <a:pPr marL="285750" indent="-285750">
              <a:buFont typeface="Arial" panose="020B0604020202020204" pitchFamily="34" charset="0"/>
              <a:buChar char="•"/>
            </a:pPr>
            <a:r>
              <a:rPr lang="en-GB" sz="1200">
                <a:latin typeface="Arial" panose="020B0604020202020204" pitchFamily="34" charset="0"/>
                <a:cs typeface="Arial" panose="020B0604020202020204" pitchFamily="34" charset="0"/>
              </a:rPr>
              <a:t>Emails claiming to be from leadership but sent at odd times</a:t>
            </a: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pPr marL="228600" indent="-228600">
              <a:buAutoNum type="arabicPeriod" startAt="2"/>
            </a:pPr>
            <a:r>
              <a:rPr lang="en-GB" sz="1200" b="1">
                <a:solidFill>
                  <a:schemeClr val="accent2"/>
                </a:solidFill>
                <a:latin typeface="Arial" panose="020B0604020202020204" pitchFamily="34" charset="0"/>
                <a:cs typeface="Arial" panose="020B0604020202020204" pitchFamily="34" charset="0"/>
              </a:rPr>
              <a:t> </a:t>
            </a:r>
            <a:r>
              <a:rPr lang="en-GB" sz="1200" b="1" u="sng">
                <a:solidFill>
                  <a:schemeClr val="accent2"/>
                </a:solidFill>
                <a:latin typeface="Arial" panose="020B0604020202020204" pitchFamily="34" charset="0"/>
                <a:cs typeface="Arial" panose="020B0604020202020204" pitchFamily="34" charset="0"/>
              </a:rPr>
              <a:t>Think before you Click</a:t>
            </a:r>
          </a:p>
          <a:p>
            <a:pPr marL="171450" indent="-171450">
              <a:buFont typeface="Arial" panose="020B0604020202020204" pitchFamily="34" charset="0"/>
              <a:buChar char="•"/>
            </a:pPr>
            <a:endParaRPr lang="en-GB" sz="1200">
              <a:solidFill>
                <a:schemeClr val="accent2"/>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Never open attachments from unknown senders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Avoid forwarding suspicious emails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Keep software and email Apps updated </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Use strong, unique passwords and enable multi-factor authentication</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3.   </a:t>
            </a:r>
            <a:r>
              <a:rPr lang="en-GB" sz="1200" b="1" u="sng">
                <a:solidFill>
                  <a:schemeClr val="accent2"/>
                </a:solidFill>
                <a:latin typeface="Arial" panose="020B0604020202020204" pitchFamily="34" charset="0"/>
                <a:cs typeface="Arial" panose="020B0604020202020204" pitchFamily="34" charset="0"/>
              </a:rPr>
              <a:t>If you suspect an email is malicious</a:t>
            </a:r>
          </a:p>
          <a:p>
            <a:endParaRPr lang="en-GB" sz="120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Do not click anything</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Do not reply</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Report it immediately</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 Delete the emails</a:t>
            </a:r>
          </a:p>
          <a:p>
            <a:r>
              <a:rPr lang="en-GB" sz="1200">
                <a:latin typeface="Arial" panose="020B0604020202020204" pitchFamily="34" charset="0"/>
                <a:cs typeface="Arial" panose="020B0604020202020204" pitchFamily="34" charset="0"/>
              </a:rPr>
              <a:t> </a:t>
            </a:r>
          </a:p>
          <a:p>
            <a:pPr marL="228600" indent="-228600">
              <a:buAutoNum type="arabicPeriod" startAt="4"/>
            </a:pPr>
            <a:r>
              <a:rPr lang="en-GB" sz="1200" b="1" u="sng">
                <a:solidFill>
                  <a:schemeClr val="accent2"/>
                </a:solidFill>
                <a:latin typeface="Arial" panose="020B0604020202020204" pitchFamily="34" charset="0"/>
                <a:cs typeface="Arial" panose="020B0604020202020204" pitchFamily="34" charset="0"/>
              </a:rPr>
              <a:t>Common Email Threats</a:t>
            </a:r>
          </a:p>
          <a:p>
            <a:endParaRPr lang="en-GB" sz="120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Phishing: Fake messages designed to steal information</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Spear-Phishing: Targeted attacks using personal details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Malware: Harmful files disguised as documents or links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Business Email Compromise (BEC) attackers impersonate executives or suppliers</a:t>
            </a:r>
          </a:p>
          <a:p>
            <a:pPr marL="171450" indent="-171450">
              <a:buFont typeface="Arial" panose="020B0604020202020204" pitchFamily="34" charset="0"/>
              <a:buChar char="•"/>
            </a:pPr>
            <a:r>
              <a:rPr lang="en-GB" sz="1200">
                <a:latin typeface="Arial" panose="020B0604020202020204" pitchFamily="34" charset="0"/>
                <a:cs typeface="Arial" panose="020B0604020202020204" pitchFamily="34" charset="0"/>
              </a:rPr>
              <a:t>Scam Emails: Fake invoices, Job offers or prized notification</a:t>
            </a:r>
          </a:p>
          <a:p>
            <a:endParaRPr lang="en-GB" sz="1200">
              <a:latin typeface="Arial" panose="020B0604020202020204" pitchFamily="34" charset="0"/>
              <a:cs typeface="Arial" panose="020B0604020202020204" pitchFamily="34" charset="0"/>
            </a:endParaRPr>
          </a:p>
          <a:p>
            <a:endParaRPr lang="en-GB" sz="1200" b="1" u="sng">
              <a:solidFill>
                <a:schemeClr val="accent2"/>
              </a:solidFill>
              <a:latin typeface="Arial" panose="020B0604020202020204" pitchFamily="34" charset="0"/>
              <a:cs typeface="Arial" panose="020B0604020202020204" pitchFamily="34" charset="0"/>
            </a:endParaRPr>
          </a:p>
        </p:txBody>
      </p:sp>
      <p:pic>
        <p:nvPicPr>
          <p:cNvPr id="6" name="Picture 5" descr="Device and text message bubbles">
            <a:extLst>
              <a:ext uri="{FF2B5EF4-FFF2-40B4-BE49-F238E27FC236}">
                <a16:creationId xmlns:a16="http://schemas.microsoft.com/office/drawing/2014/main" id="{1802DB80-6A7B-6D24-6B93-A3A3130422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22243" y="844296"/>
            <a:ext cx="3217683" cy="5169408"/>
          </a:xfrm>
          <a:prstGeom prst="rect">
            <a:avLst/>
          </a:prstGeom>
        </p:spPr>
      </p:pic>
    </p:spTree>
    <p:extLst>
      <p:ext uri="{BB962C8B-B14F-4D97-AF65-F5344CB8AC3E}">
        <p14:creationId xmlns:p14="http://schemas.microsoft.com/office/powerpoint/2010/main" val="39678291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Person watching empty phone">
            <a:extLst>
              <a:ext uri="{FF2B5EF4-FFF2-40B4-BE49-F238E27FC236}">
                <a16:creationId xmlns:a16="http://schemas.microsoft.com/office/drawing/2014/main" id="{EED26CE5-ECF6-150E-E8EB-ED27217EF440}"/>
              </a:ext>
            </a:extLst>
          </p:cNvPr>
          <p:cNvPicPr>
            <a:picLocks noChangeAspect="1"/>
          </p:cNvPicPr>
          <p:nvPr/>
        </p:nvPicPr>
        <p:blipFill>
          <a:blip r:embed="rId2"/>
          <a:srcRect l="40832" r="6657" b="-2"/>
          <a:stretch>
            <a:fillRect/>
          </a:stretch>
        </p:blipFill>
        <p:spPr>
          <a:xfrm>
            <a:off x="20" y="-35527"/>
            <a:ext cx="3384203"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B00AD246-27D4-F663-13E3-AF3C1E516013}"/>
              </a:ext>
            </a:extLst>
          </p:cNvPr>
          <p:cNvSpPr>
            <a:spLocks noGrp="1"/>
          </p:cNvSpPr>
          <p:nvPr>
            <p:ph type="title"/>
          </p:nvPr>
        </p:nvSpPr>
        <p:spPr>
          <a:xfrm>
            <a:off x="3509663" y="1893109"/>
            <a:ext cx="5786108" cy="3576607"/>
          </a:xfrm>
        </p:spPr>
        <p:txBody>
          <a:bodyPr vert="horz" lIns="91440" tIns="45720" rIns="91440" bIns="45720" rtlCol="0" anchor="b">
            <a:normAutofit fontScale="90000"/>
          </a:bodyPr>
          <a:lstStyle/>
          <a:p>
            <a:pPr>
              <a:lnSpc>
                <a:spcPct val="90000"/>
              </a:lnSpc>
            </a:pPr>
            <a:r>
              <a:rPr lang="en-US" sz="3100" b="1">
                <a:latin typeface="Arial" panose="020B0604020202020204" pitchFamily="34" charset="0"/>
                <a:cs typeface="Arial" panose="020B0604020202020204" pitchFamily="34" charset="0"/>
              </a:rPr>
              <a:t>Conclusion</a:t>
            </a:r>
            <a:br>
              <a:rPr lang="en-US" sz="3100" b="1">
                <a:latin typeface="Arial" panose="020B0604020202020204" pitchFamily="34" charset="0"/>
                <a:cs typeface="Arial" panose="020B0604020202020204" pitchFamily="34" charset="0"/>
              </a:rPr>
            </a:br>
            <a:br>
              <a:rPr lang="en-US" sz="1400"/>
            </a:br>
            <a:br>
              <a:rPr lang="en-US" sz="1400"/>
            </a:br>
            <a:r>
              <a:rPr lang="en-US" sz="2400">
                <a:latin typeface="Arial" panose="020B0604020202020204" pitchFamily="34" charset="0"/>
                <a:cs typeface="Arial" panose="020B0604020202020204" pitchFamily="34" charset="0"/>
              </a:rPr>
              <a:t>In short, </a:t>
            </a:r>
            <a:r>
              <a:rPr lang="en-US" sz="2400" b="1">
                <a:latin typeface="Arial" panose="020B0604020202020204" pitchFamily="34" charset="0"/>
                <a:cs typeface="Arial" panose="020B0604020202020204" pitchFamily="34" charset="0"/>
              </a:rPr>
              <a:t>Microsoft 365 </a:t>
            </a:r>
            <a:r>
              <a:rPr lang="en-US" sz="2400">
                <a:latin typeface="Arial" panose="020B0604020202020204" pitchFamily="34" charset="0"/>
                <a:cs typeface="Arial" panose="020B0604020202020204" pitchFamily="34" charset="0"/>
              </a:rPr>
              <a:t>will </a:t>
            </a:r>
            <a:r>
              <a:rPr lang="en-GB" sz="2400">
                <a:latin typeface="Arial" panose="020B0604020202020204" pitchFamily="34" charset="0"/>
                <a:cs typeface="Arial" panose="020B0604020202020204" pitchFamily="34" charset="0"/>
              </a:rPr>
              <a:t>centralise collaboration, enhance security, and streamline administrative tasks</a:t>
            </a:r>
            <a:r>
              <a:rPr lang="en-US" sz="2400">
                <a:latin typeface="Arial" panose="020B0604020202020204" pitchFamily="34" charset="0"/>
                <a:cs typeface="Arial" panose="020B0604020202020204" pitchFamily="34" charset="0"/>
              </a:rPr>
              <a:t>. </a:t>
            </a:r>
            <a:r>
              <a:rPr lang="en-US" sz="2400" b="1">
                <a:latin typeface="Arial" panose="020B0604020202020204" pitchFamily="34" charset="0"/>
                <a:cs typeface="Arial" panose="020B0604020202020204" pitchFamily="34" charset="0"/>
              </a:rPr>
              <a:t>Microsoft 365 </a:t>
            </a:r>
            <a:r>
              <a:rPr lang="en-US" sz="2400">
                <a:latin typeface="Arial" panose="020B0604020202020204" pitchFamily="34" charset="0"/>
                <a:cs typeface="Arial" panose="020B0604020202020204" pitchFamily="34" charset="0"/>
              </a:rPr>
              <a:t>gives us unified identity, device management, and real-time collaboration.</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Teams, OneDrive and SharePoint will make daily work faster and simpler.</a:t>
            </a:r>
            <a:br>
              <a:rPr lang="en-US" sz="2400">
                <a:latin typeface="Arial" panose="020B0604020202020204" pitchFamily="34" charset="0"/>
                <a:cs typeface="Arial" panose="020B0604020202020204" pitchFamily="34" charset="0"/>
              </a:rPr>
            </a:br>
            <a:br>
              <a:rPr lang="en-US" sz="2400">
                <a:latin typeface="Arial" panose="020B0604020202020204" pitchFamily="34" charset="0"/>
                <a:cs typeface="Arial" panose="020B0604020202020204" pitchFamily="34" charset="0"/>
              </a:rPr>
            </a:br>
            <a:br>
              <a:rPr lang="en-US" sz="2400">
                <a:latin typeface="Arial" panose="020B0604020202020204" pitchFamily="34" charset="0"/>
                <a:cs typeface="Arial" panose="020B0604020202020204" pitchFamily="34" charset="0"/>
              </a:rPr>
            </a:b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4753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6B457-62A8-AC5C-35C0-AA4C6EC4AFA6}"/>
              </a:ext>
            </a:extLst>
          </p:cNvPr>
          <p:cNvSpPr>
            <a:spLocks noGrp="1"/>
          </p:cNvSpPr>
          <p:nvPr>
            <p:ph type="title"/>
          </p:nvPr>
        </p:nvSpPr>
        <p:spPr>
          <a:xfrm>
            <a:off x="677334" y="609600"/>
            <a:ext cx="6581305" cy="512190"/>
          </a:xfrm>
        </p:spPr>
        <p:txBody>
          <a:bodyPr>
            <a:normAutofit/>
          </a:bodyPr>
          <a:lstStyle/>
          <a:p>
            <a:pPr algn="ctr"/>
            <a:r>
              <a:rPr lang="en-GB" sz="2400" b="1">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5FE901AD-A22E-5697-796F-FB7978EB780B}"/>
              </a:ext>
            </a:extLst>
          </p:cNvPr>
          <p:cNvSpPr txBox="1"/>
          <p:nvPr/>
        </p:nvSpPr>
        <p:spPr>
          <a:xfrm>
            <a:off x="851553" y="1395743"/>
            <a:ext cx="8037921" cy="3970318"/>
          </a:xfrm>
          <a:prstGeom prst="rect">
            <a:avLst/>
          </a:prstGeom>
          <a:noFill/>
        </p:spPr>
        <p:txBody>
          <a:bodyPr wrap="square">
            <a:spAutoFit/>
          </a:bodyPr>
          <a:lstStyle/>
          <a:p>
            <a:pPr marL="342900" indent="-342900">
              <a:buFont typeface="+mj-lt"/>
              <a:buAutoNum type="arabicPeriod"/>
            </a:pPr>
            <a:r>
              <a:rPr lang="en-GB"/>
              <a:t>Reference list: Atlas Cloud. (2017). Atlas Cloud – Reassuringly Secure Managed IT Services. [online] Available at: http://atlascloud.co.uk/.Careline365. (2025). Careline365. [online] Available at: </a:t>
            </a:r>
            <a:r>
              <a:rPr lang="en-GB">
                <a:hlinkClick r:id="rId2"/>
              </a:rPr>
              <a:t>https://careline.co.uk/</a:t>
            </a:r>
            <a:r>
              <a:rPr lang="en-GB"/>
              <a:t>.</a:t>
            </a:r>
          </a:p>
          <a:p>
            <a:pPr marL="342900" indent="-342900">
              <a:buFont typeface="+mj-lt"/>
              <a:buAutoNum type="arabicPeriod"/>
            </a:pPr>
            <a:r>
              <a:rPr lang="en-GB"/>
              <a:t>Microsoft (2023) Microsoft Teams for Health Care.</a:t>
            </a:r>
          </a:p>
          <a:p>
            <a:r>
              <a:rPr lang="en-GB"/>
              <a:t>	Available at: https//www.Microsoft.com (Accessed 8 March 2026)</a:t>
            </a:r>
          </a:p>
          <a:p>
            <a:pPr marL="342900" indent="-342900">
              <a:buAutoNum type="arabicPeriod" startAt="3"/>
            </a:pPr>
            <a:r>
              <a:rPr lang="en-GB">
                <a:hlinkClick r:id="rId3">
                  <a:extLst>
                    <a:ext uri="{A12FA001-AC4F-418D-AE19-62706E023703}">
                      <ahyp:hlinkClr xmlns:ahyp="http://schemas.microsoft.com/office/drawing/2018/hyperlinkcolor" val="tx"/>
                    </a:ext>
                  </a:extLst>
                </a:hlinkClick>
              </a:rPr>
              <a:t>www.bing.com.(2022).Microsoft-Search.(online)</a:t>
            </a:r>
            <a:endParaRPr lang="en-GB"/>
          </a:p>
          <a:p>
            <a:r>
              <a:rPr lang="en-GB"/>
              <a:t>	Available at: </a:t>
            </a:r>
            <a:r>
              <a:rPr lang="en-GB">
                <a:hlinkClick r:id="rId4"/>
              </a:rPr>
              <a:t>https://www.bing.com/ck/a</a:t>
            </a:r>
            <a:r>
              <a:rPr lang="en-GB"/>
              <a:t>?.</a:t>
            </a:r>
          </a:p>
          <a:p>
            <a:r>
              <a:rPr lang="en-GB"/>
              <a:t>4. The Rt. Hon Ian Murray MP</a:t>
            </a:r>
          </a:p>
          <a:p>
            <a:r>
              <a:rPr lang="en-GB"/>
              <a:t>	available at: </a:t>
            </a:r>
            <a:r>
              <a:rPr lang="en-GB">
                <a:hlinkClick r:id="rId5"/>
              </a:rPr>
              <a:t>https://www.gov.uk/department</a:t>
            </a:r>
            <a:r>
              <a:rPr lang="en-GB"/>
              <a:t> for science, innovation 	and technology</a:t>
            </a:r>
          </a:p>
          <a:p>
            <a:r>
              <a:rPr lang="en-GB"/>
              <a:t>	Published 6 January 2026</a:t>
            </a:r>
          </a:p>
          <a:p>
            <a:pPr marL="342900" indent="-342900">
              <a:buAutoNum type="arabicPeriod" startAt="5"/>
            </a:pPr>
            <a:r>
              <a:rPr lang="en-GB"/>
              <a:t>National Cyber Security Centre (2023)</a:t>
            </a:r>
          </a:p>
          <a:p>
            <a:r>
              <a:rPr lang="en-GB"/>
              <a:t>	Available at: https//www.ncsc.gov.uk</a:t>
            </a:r>
          </a:p>
        </p:txBody>
      </p:sp>
    </p:spTree>
    <p:extLst>
      <p:ext uri="{BB962C8B-B14F-4D97-AF65-F5344CB8AC3E}">
        <p14:creationId xmlns:p14="http://schemas.microsoft.com/office/powerpoint/2010/main" val="700926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2103</Words>
  <Application>Microsoft Office PowerPoint</Application>
  <PresentationFormat>Widescreen</PresentationFormat>
  <Paragraphs>207</Paragraphs>
  <Slides>23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Trebuchet MS</vt:lpstr>
      <vt:lpstr>Wingdings 3</vt:lpstr>
      <vt:lpstr>Facet</vt:lpstr>
      <vt:lpstr>Digital Skills and  Research Methods LCH 4007  Assessment 1: Group Presentation Group 1</vt:lpstr>
      <vt:lpstr>GROUP MEMBERS</vt:lpstr>
      <vt:lpstr>Acknowledgement of the use of AI</vt:lpstr>
      <vt:lpstr>Content</vt:lpstr>
      <vt:lpstr>Introduction</vt:lpstr>
      <vt:lpstr>Key uses in Greenfield Care Home</vt:lpstr>
      <vt:lpstr>Benefits of Microsoft Word in Greenfield Home Care</vt:lpstr>
      <vt:lpstr>Benefits of Microsoft in Greenfield Home Care Agency</vt:lpstr>
      <vt:lpstr>Limitations of Microsoft Word in  Greenfield Home Care Agency.   1.  Formatting can be fragile   copy-pasting   Long documents     complex layout 2.  Lost Data   Simultaneous editing can cause version conflicts if files are not    saved in OneDrive 3. Compatibility Issues   An older version of Word may not open newer .docx features properly   Opening Word files in other Apps 4.  Limited Advanced Design Tools   Graphic Design   Complex page layouts   Professional publishing 5. Can become slow or crash   Very large documents   Heavy uses of Images 6. Limited Automation without Add-ons   Mail merge and macros are useful tools.    Hard for beginners to understand.    Many people may find them challenging to use.    Automation options are less effective compared to Google Workspace or    Notion. 7. Limited Collaboration compared to Dedicated Tools 8. Referencing Tools are Basic   Complex citation style   Non- standard sources          </vt:lpstr>
      <vt:lpstr> Advantages and Disadvantages of  Microsoft Word in Greenfield Home Care Agency</vt:lpstr>
      <vt:lpstr>        How Excel is used in Greenfield Home Care Agency  </vt:lpstr>
      <vt:lpstr>PowerPoint Presentation</vt:lpstr>
      <vt:lpstr>PowerPoint Presentation</vt:lpstr>
      <vt:lpstr>PowerPoint Presentation</vt:lpstr>
      <vt:lpstr>PowerPoint Presentation</vt:lpstr>
      <vt:lpstr>Limitation and Challenges</vt:lpstr>
      <vt:lpstr>Teams and Communication/Benefits</vt:lpstr>
      <vt:lpstr>DIGITAL SAFETY  ACTION PLAN</vt:lpstr>
      <vt:lpstr>DIGITAL SAFETY ACTION PLAN</vt:lpstr>
      <vt:lpstr>PowerPoint Presentation</vt:lpstr>
      <vt:lpstr>Email awareness</vt:lpstr>
      <vt:lpstr>Conclusion   In short, Microsoft 365 will centralise collaboration, enhance security, and streamline administrative tasks. Microsoft 365 gives us unified identity, device management, and real-time collaboration. Teams, OneDrive and SharePoint will make daily work faster and simpler.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Miah eribal</cp:lastModifiedBy>
  <cp:revision>1</cp:revision>
  <dcterms:created xsi:type="dcterms:W3CDTF">2026-03-02T15:07:48Z</dcterms:created>
  <dcterms:modified xsi:type="dcterms:W3CDTF">2026-03-15T14:31:12Z</dcterms:modified>
</cp:coreProperties>
</file>