
<file path=[Content_Types].xml><?xml version="1.0" encoding="utf-8"?>
<Types xmlns="http://schemas.openxmlformats.org/package/2006/content-types">
  <Default Extension="docx" ContentType="application/vnd.openxmlformats-officedocument.wordprocessingml.documen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2" r:id="rId1"/>
  </p:sldMasterIdLst>
  <p:notesMasterIdLst>
    <p:notesMasterId r:id="rId11"/>
  </p:notesMasterIdLst>
  <p:sldIdLst>
    <p:sldId id="258" r:id="rId2"/>
    <p:sldId id="267" r:id="rId3"/>
    <p:sldId id="266" r:id="rId4"/>
    <p:sldId id="257" r:id="rId5"/>
    <p:sldId id="261" r:id="rId6"/>
    <p:sldId id="262" r:id="rId7"/>
    <p:sldId id="263" r:id="rId8"/>
    <p:sldId id="264" r:id="rId9"/>
    <p:sldId id="265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56F004D-7E25-48BD-8AAC-485D511B63A2}" v="255" dt="2022-03-18T00:33:49.54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989" autoAdjust="0"/>
    <p:restoredTop sz="94678" autoAdjust="0"/>
  </p:normalViewPr>
  <p:slideViewPr>
    <p:cSldViewPr snapToGrid="0">
      <p:cViewPr>
        <p:scale>
          <a:sx n="69" d="100"/>
          <a:sy n="69" d="100"/>
        </p:scale>
        <p:origin x="448" y="2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svg"/><Relationship Id="rId1" Type="http://schemas.openxmlformats.org/officeDocument/2006/relationships/image" Target="../media/image1.png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svg"/><Relationship Id="rId1" Type="http://schemas.openxmlformats.org/officeDocument/2006/relationships/image" Target="../media/image10.png"/><Relationship Id="rId6" Type="http://schemas.openxmlformats.org/officeDocument/2006/relationships/image" Target="../media/image15.svg"/><Relationship Id="rId5" Type="http://schemas.openxmlformats.org/officeDocument/2006/relationships/image" Target="../media/image14.png"/><Relationship Id="rId4" Type="http://schemas.openxmlformats.org/officeDocument/2006/relationships/image" Target="../media/image13.sv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svg"/><Relationship Id="rId1" Type="http://schemas.openxmlformats.org/officeDocument/2006/relationships/image" Target="../media/image1.png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svg"/><Relationship Id="rId1" Type="http://schemas.openxmlformats.org/officeDocument/2006/relationships/image" Target="../media/image10.png"/><Relationship Id="rId6" Type="http://schemas.openxmlformats.org/officeDocument/2006/relationships/image" Target="../media/image15.svg"/><Relationship Id="rId5" Type="http://schemas.openxmlformats.org/officeDocument/2006/relationships/image" Target="../media/image14.png"/><Relationship Id="rId4" Type="http://schemas.openxmlformats.org/officeDocument/2006/relationships/image" Target="../media/image13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B600AD5-5D55-4D96-A1CA-9ABD51C89D70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429A4F4A-F61D-45A9-AF4E-70D026B6C098}">
      <dgm:prSet/>
      <dgm:spPr/>
      <dgm:t>
        <a:bodyPr/>
        <a:lstStyle/>
        <a:p>
          <a:r>
            <a:rPr lang="en-GB"/>
            <a:t>Problem solving and decision making </a:t>
          </a:r>
          <a:endParaRPr lang="en-US"/>
        </a:p>
      </dgm:t>
    </dgm:pt>
    <dgm:pt modelId="{0F91FFD7-921A-4D66-B3BD-3DDA728DDDCA}" type="parTrans" cxnId="{8C5778B6-110B-46E2-A0FA-26044183124E}">
      <dgm:prSet/>
      <dgm:spPr/>
      <dgm:t>
        <a:bodyPr/>
        <a:lstStyle/>
        <a:p>
          <a:endParaRPr lang="en-US"/>
        </a:p>
      </dgm:t>
    </dgm:pt>
    <dgm:pt modelId="{D8C78D71-76BD-4634-B3EE-764A78A4B93A}" type="sibTrans" cxnId="{8C5778B6-110B-46E2-A0FA-26044183124E}">
      <dgm:prSet/>
      <dgm:spPr/>
      <dgm:t>
        <a:bodyPr/>
        <a:lstStyle/>
        <a:p>
          <a:endParaRPr lang="en-US"/>
        </a:p>
      </dgm:t>
    </dgm:pt>
    <dgm:pt modelId="{A8E52332-68D6-4D76-B31B-B4DCCF600278}">
      <dgm:prSet/>
      <dgm:spPr/>
      <dgm:t>
        <a:bodyPr/>
        <a:lstStyle/>
        <a:p>
          <a:r>
            <a:rPr lang="en-GB"/>
            <a:t>BMSW4004</a:t>
          </a:r>
          <a:endParaRPr lang="en-US"/>
        </a:p>
      </dgm:t>
    </dgm:pt>
    <dgm:pt modelId="{261D3E9D-32FC-412D-A91E-200E41B08F6E}" type="parTrans" cxnId="{F7150CFB-8F82-4D61-A108-B98F0C541C7F}">
      <dgm:prSet/>
      <dgm:spPr/>
      <dgm:t>
        <a:bodyPr/>
        <a:lstStyle/>
        <a:p>
          <a:endParaRPr lang="en-US"/>
        </a:p>
      </dgm:t>
    </dgm:pt>
    <dgm:pt modelId="{3C936950-DA76-4C3D-803C-D6262FDC5314}" type="sibTrans" cxnId="{F7150CFB-8F82-4D61-A108-B98F0C541C7F}">
      <dgm:prSet/>
      <dgm:spPr/>
      <dgm:t>
        <a:bodyPr/>
        <a:lstStyle/>
        <a:p>
          <a:endParaRPr lang="en-US"/>
        </a:p>
      </dgm:t>
    </dgm:pt>
    <dgm:pt modelId="{AA2071D6-A3E9-40E9-825C-E0E7B0060552}">
      <dgm:prSet/>
      <dgm:spPr/>
      <dgm:t>
        <a:bodyPr/>
        <a:lstStyle/>
        <a:p>
          <a:r>
            <a:rPr lang="en-GB"/>
            <a:t>Tutor: Md Nazmul Hasan</a:t>
          </a:r>
          <a:endParaRPr lang="en-US"/>
        </a:p>
      </dgm:t>
    </dgm:pt>
    <dgm:pt modelId="{A2D68C2D-CEA5-41CA-B1D0-AA957C438A9A}" type="parTrans" cxnId="{E10E3810-BC73-4404-8398-BB6D91356B6D}">
      <dgm:prSet/>
      <dgm:spPr/>
      <dgm:t>
        <a:bodyPr/>
        <a:lstStyle/>
        <a:p>
          <a:endParaRPr lang="en-US"/>
        </a:p>
      </dgm:t>
    </dgm:pt>
    <dgm:pt modelId="{5D8FBD07-35EF-464F-9E77-B0E78E9F17E5}" type="sibTrans" cxnId="{E10E3810-BC73-4404-8398-BB6D91356B6D}">
      <dgm:prSet/>
      <dgm:spPr/>
      <dgm:t>
        <a:bodyPr/>
        <a:lstStyle/>
        <a:p>
          <a:endParaRPr lang="en-US"/>
        </a:p>
      </dgm:t>
    </dgm:pt>
    <dgm:pt modelId="{EF26EF46-3714-4960-8E90-095DA6D3FB6C}">
      <dgm:prSet/>
      <dgm:spPr/>
      <dgm:t>
        <a:bodyPr/>
        <a:lstStyle/>
        <a:p>
          <a:r>
            <a:rPr lang="en-GB"/>
            <a:t>Student: Shamim Abdullah(2110434)</a:t>
          </a:r>
          <a:endParaRPr lang="en-US"/>
        </a:p>
      </dgm:t>
    </dgm:pt>
    <dgm:pt modelId="{E3CEB853-44E6-4398-A942-AFC6EFCA1D5C}" type="parTrans" cxnId="{E6E42E9B-6305-47C3-BCF1-1C44701F64CE}">
      <dgm:prSet/>
      <dgm:spPr/>
      <dgm:t>
        <a:bodyPr/>
        <a:lstStyle/>
        <a:p>
          <a:endParaRPr lang="en-US"/>
        </a:p>
      </dgm:t>
    </dgm:pt>
    <dgm:pt modelId="{66905CC9-3653-43DC-9759-B96F54D21F67}" type="sibTrans" cxnId="{E6E42E9B-6305-47C3-BCF1-1C44701F64CE}">
      <dgm:prSet/>
      <dgm:spPr/>
      <dgm:t>
        <a:bodyPr/>
        <a:lstStyle/>
        <a:p>
          <a:endParaRPr lang="en-US"/>
        </a:p>
      </dgm:t>
    </dgm:pt>
    <dgm:pt modelId="{72AE4B19-2C2F-443C-B105-1230FEDA5641}" type="pres">
      <dgm:prSet presAssocID="{0B600AD5-5D55-4D96-A1CA-9ABD51C89D70}" presName="vert0" presStyleCnt="0">
        <dgm:presLayoutVars>
          <dgm:dir/>
          <dgm:animOne val="branch"/>
          <dgm:animLvl val="lvl"/>
        </dgm:presLayoutVars>
      </dgm:prSet>
      <dgm:spPr/>
    </dgm:pt>
    <dgm:pt modelId="{EF432D55-4E18-488F-B60D-17AA76EFC906}" type="pres">
      <dgm:prSet presAssocID="{429A4F4A-F61D-45A9-AF4E-70D026B6C098}" presName="thickLine" presStyleLbl="alignNode1" presStyleIdx="0" presStyleCnt="4"/>
      <dgm:spPr/>
    </dgm:pt>
    <dgm:pt modelId="{F1CAD034-57E7-4BBD-8CD7-DE428BF4C1D4}" type="pres">
      <dgm:prSet presAssocID="{429A4F4A-F61D-45A9-AF4E-70D026B6C098}" presName="horz1" presStyleCnt="0"/>
      <dgm:spPr/>
    </dgm:pt>
    <dgm:pt modelId="{D667E9E1-1154-4BDF-BE6D-5E58D27C436A}" type="pres">
      <dgm:prSet presAssocID="{429A4F4A-F61D-45A9-AF4E-70D026B6C098}" presName="tx1" presStyleLbl="revTx" presStyleIdx="0" presStyleCnt="4"/>
      <dgm:spPr/>
    </dgm:pt>
    <dgm:pt modelId="{A616B3D9-C993-48AD-84D9-7247976CAEEB}" type="pres">
      <dgm:prSet presAssocID="{429A4F4A-F61D-45A9-AF4E-70D026B6C098}" presName="vert1" presStyleCnt="0"/>
      <dgm:spPr/>
    </dgm:pt>
    <dgm:pt modelId="{98A034E0-49E3-4D60-9F20-86DACE387F70}" type="pres">
      <dgm:prSet presAssocID="{A8E52332-68D6-4D76-B31B-B4DCCF600278}" presName="thickLine" presStyleLbl="alignNode1" presStyleIdx="1" presStyleCnt="4"/>
      <dgm:spPr/>
    </dgm:pt>
    <dgm:pt modelId="{4260B243-3DD9-4C92-ACA9-7D54DB327476}" type="pres">
      <dgm:prSet presAssocID="{A8E52332-68D6-4D76-B31B-B4DCCF600278}" presName="horz1" presStyleCnt="0"/>
      <dgm:spPr/>
    </dgm:pt>
    <dgm:pt modelId="{3E7B5860-1CB6-45B4-805B-2DBFD617644B}" type="pres">
      <dgm:prSet presAssocID="{A8E52332-68D6-4D76-B31B-B4DCCF600278}" presName="tx1" presStyleLbl="revTx" presStyleIdx="1" presStyleCnt="4"/>
      <dgm:spPr/>
    </dgm:pt>
    <dgm:pt modelId="{2BB6255E-98F2-44BF-A44C-EE92EB6E2E58}" type="pres">
      <dgm:prSet presAssocID="{A8E52332-68D6-4D76-B31B-B4DCCF600278}" presName="vert1" presStyleCnt="0"/>
      <dgm:spPr/>
    </dgm:pt>
    <dgm:pt modelId="{3FB21522-B682-4E00-BDF6-980BA9B99C86}" type="pres">
      <dgm:prSet presAssocID="{AA2071D6-A3E9-40E9-825C-E0E7B0060552}" presName="thickLine" presStyleLbl="alignNode1" presStyleIdx="2" presStyleCnt="4"/>
      <dgm:spPr/>
    </dgm:pt>
    <dgm:pt modelId="{501858C3-7CE9-4994-8032-5F73ED9F77AB}" type="pres">
      <dgm:prSet presAssocID="{AA2071D6-A3E9-40E9-825C-E0E7B0060552}" presName="horz1" presStyleCnt="0"/>
      <dgm:spPr/>
    </dgm:pt>
    <dgm:pt modelId="{CAB1409F-22E4-4F48-B5C3-78F09C1E7FA6}" type="pres">
      <dgm:prSet presAssocID="{AA2071D6-A3E9-40E9-825C-E0E7B0060552}" presName="tx1" presStyleLbl="revTx" presStyleIdx="2" presStyleCnt="4"/>
      <dgm:spPr/>
    </dgm:pt>
    <dgm:pt modelId="{481D88EA-2FEA-4137-9D97-222850E8CA1F}" type="pres">
      <dgm:prSet presAssocID="{AA2071D6-A3E9-40E9-825C-E0E7B0060552}" presName="vert1" presStyleCnt="0"/>
      <dgm:spPr/>
    </dgm:pt>
    <dgm:pt modelId="{F5630D33-8099-429E-B9B7-5130EB68DC1C}" type="pres">
      <dgm:prSet presAssocID="{EF26EF46-3714-4960-8E90-095DA6D3FB6C}" presName="thickLine" presStyleLbl="alignNode1" presStyleIdx="3" presStyleCnt="4"/>
      <dgm:spPr/>
    </dgm:pt>
    <dgm:pt modelId="{D31EA384-2EDE-4293-99E5-7921C958BD61}" type="pres">
      <dgm:prSet presAssocID="{EF26EF46-3714-4960-8E90-095DA6D3FB6C}" presName="horz1" presStyleCnt="0"/>
      <dgm:spPr/>
    </dgm:pt>
    <dgm:pt modelId="{3036CFB6-4415-4D4A-B2E8-1E441F00CCB2}" type="pres">
      <dgm:prSet presAssocID="{EF26EF46-3714-4960-8E90-095DA6D3FB6C}" presName="tx1" presStyleLbl="revTx" presStyleIdx="3" presStyleCnt="4"/>
      <dgm:spPr/>
    </dgm:pt>
    <dgm:pt modelId="{B2479D86-DD3A-4291-A7B6-B2A238A0BC72}" type="pres">
      <dgm:prSet presAssocID="{EF26EF46-3714-4960-8E90-095DA6D3FB6C}" presName="vert1" presStyleCnt="0"/>
      <dgm:spPr/>
    </dgm:pt>
  </dgm:ptLst>
  <dgm:cxnLst>
    <dgm:cxn modelId="{E10E3810-BC73-4404-8398-BB6D91356B6D}" srcId="{0B600AD5-5D55-4D96-A1CA-9ABD51C89D70}" destId="{AA2071D6-A3E9-40E9-825C-E0E7B0060552}" srcOrd="2" destOrd="0" parTransId="{A2D68C2D-CEA5-41CA-B1D0-AA957C438A9A}" sibTransId="{5D8FBD07-35EF-464F-9E77-B0E78E9F17E5}"/>
    <dgm:cxn modelId="{CEB1E071-F8A2-4320-A41D-371566CB4B0D}" type="presOf" srcId="{EF26EF46-3714-4960-8E90-095DA6D3FB6C}" destId="{3036CFB6-4415-4D4A-B2E8-1E441F00CCB2}" srcOrd="0" destOrd="0" presId="urn:microsoft.com/office/officeart/2008/layout/LinedList"/>
    <dgm:cxn modelId="{A50ED757-1B34-4ECD-A416-FE259F100C1F}" type="presOf" srcId="{AA2071D6-A3E9-40E9-825C-E0E7B0060552}" destId="{CAB1409F-22E4-4F48-B5C3-78F09C1E7FA6}" srcOrd="0" destOrd="0" presId="urn:microsoft.com/office/officeart/2008/layout/LinedList"/>
    <dgm:cxn modelId="{FF323B80-12BD-4EC9-A8F6-A81C832816F7}" type="presOf" srcId="{429A4F4A-F61D-45A9-AF4E-70D026B6C098}" destId="{D667E9E1-1154-4BDF-BE6D-5E58D27C436A}" srcOrd="0" destOrd="0" presId="urn:microsoft.com/office/officeart/2008/layout/LinedList"/>
    <dgm:cxn modelId="{CB2B4E83-DA61-4E04-A524-2C92956FDE73}" type="presOf" srcId="{A8E52332-68D6-4D76-B31B-B4DCCF600278}" destId="{3E7B5860-1CB6-45B4-805B-2DBFD617644B}" srcOrd="0" destOrd="0" presId="urn:microsoft.com/office/officeart/2008/layout/LinedList"/>
    <dgm:cxn modelId="{E6E42E9B-6305-47C3-BCF1-1C44701F64CE}" srcId="{0B600AD5-5D55-4D96-A1CA-9ABD51C89D70}" destId="{EF26EF46-3714-4960-8E90-095DA6D3FB6C}" srcOrd="3" destOrd="0" parTransId="{E3CEB853-44E6-4398-A942-AFC6EFCA1D5C}" sibTransId="{66905CC9-3653-43DC-9759-B96F54D21F67}"/>
    <dgm:cxn modelId="{CB23C1AD-18DB-4798-AAA5-A8E7E9BA488C}" type="presOf" srcId="{0B600AD5-5D55-4D96-A1CA-9ABD51C89D70}" destId="{72AE4B19-2C2F-443C-B105-1230FEDA5641}" srcOrd="0" destOrd="0" presId="urn:microsoft.com/office/officeart/2008/layout/LinedList"/>
    <dgm:cxn modelId="{8C5778B6-110B-46E2-A0FA-26044183124E}" srcId="{0B600AD5-5D55-4D96-A1CA-9ABD51C89D70}" destId="{429A4F4A-F61D-45A9-AF4E-70D026B6C098}" srcOrd="0" destOrd="0" parTransId="{0F91FFD7-921A-4D66-B3BD-3DDA728DDDCA}" sibTransId="{D8C78D71-76BD-4634-B3EE-764A78A4B93A}"/>
    <dgm:cxn modelId="{F7150CFB-8F82-4D61-A108-B98F0C541C7F}" srcId="{0B600AD5-5D55-4D96-A1CA-9ABD51C89D70}" destId="{A8E52332-68D6-4D76-B31B-B4DCCF600278}" srcOrd="1" destOrd="0" parTransId="{261D3E9D-32FC-412D-A91E-200E41B08F6E}" sibTransId="{3C936950-DA76-4C3D-803C-D6262FDC5314}"/>
    <dgm:cxn modelId="{668BEE70-151B-415E-BB65-B172757D8863}" type="presParOf" srcId="{72AE4B19-2C2F-443C-B105-1230FEDA5641}" destId="{EF432D55-4E18-488F-B60D-17AA76EFC906}" srcOrd="0" destOrd="0" presId="urn:microsoft.com/office/officeart/2008/layout/LinedList"/>
    <dgm:cxn modelId="{CAA48F87-B099-4727-9661-EECCB056E8CB}" type="presParOf" srcId="{72AE4B19-2C2F-443C-B105-1230FEDA5641}" destId="{F1CAD034-57E7-4BBD-8CD7-DE428BF4C1D4}" srcOrd="1" destOrd="0" presId="urn:microsoft.com/office/officeart/2008/layout/LinedList"/>
    <dgm:cxn modelId="{CCF34E00-EE24-4722-AEB8-0B2CF1BA5497}" type="presParOf" srcId="{F1CAD034-57E7-4BBD-8CD7-DE428BF4C1D4}" destId="{D667E9E1-1154-4BDF-BE6D-5E58D27C436A}" srcOrd="0" destOrd="0" presId="urn:microsoft.com/office/officeart/2008/layout/LinedList"/>
    <dgm:cxn modelId="{F90CD807-2EBD-4D8B-BBE2-B7339BB20F58}" type="presParOf" srcId="{F1CAD034-57E7-4BBD-8CD7-DE428BF4C1D4}" destId="{A616B3D9-C993-48AD-84D9-7247976CAEEB}" srcOrd="1" destOrd="0" presId="urn:microsoft.com/office/officeart/2008/layout/LinedList"/>
    <dgm:cxn modelId="{6CA97227-2BD0-4F0E-9E06-A9ACA6B6E104}" type="presParOf" srcId="{72AE4B19-2C2F-443C-B105-1230FEDA5641}" destId="{98A034E0-49E3-4D60-9F20-86DACE387F70}" srcOrd="2" destOrd="0" presId="urn:microsoft.com/office/officeart/2008/layout/LinedList"/>
    <dgm:cxn modelId="{4B872D64-AC88-443C-B79A-E05DEED2A2F1}" type="presParOf" srcId="{72AE4B19-2C2F-443C-B105-1230FEDA5641}" destId="{4260B243-3DD9-4C92-ACA9-7D54DB327476}" srcOrd="3" destOrd="0" presId="urn:microsoft.com/office/officeart/2008/layout/LinedList"/>
    <dgm:cxn modelId="{F61779FF-3A5B-4720-B604-C5053DF41864}" type="presParOf" srcId="{4260B243-3DD9-4C92-ACA9-7D54DB327476}" destId="{3E7B5860-1CB6-45B4-805B-2DBFD617644B}" srcOrd="0" destOrd="0" presId="urn:microsoft.com/office/officeart/2008/layout/LinedList"/>
    <dgm:cxn modelId="{960DAE47-83EA-48D7-874F-EAC497D99605}" type="presParOf" srcId="{4260B243-3DD9-4C92-ACA9-7D54DB327476}" destId="{2BB6255E-98F2-44BF-A44C-EE92EB6E2E58}" srcOrd="1" destOrd="0" presId="urn:microsoft.com/office/officeart/2008/layout/LinedList"/>
    <dgm:cxn modelId="{6F4AEF28-DD23-492C-B998-44D87ED24939}" type="presParOf" srcId="{72AE4B19-2C2F-443C-B105-1230FEDA5641}" destId="{3FB21522-B682-4E00-BDF6-980BA9B99C86}" srcOrd="4" destOrd="0" presId="urn:microsoft.com/office/officeart/2008/layout/LinedList"/>
    <dgm:cxn modelId="{1C3F9C3F-6F02-4A0A-901B-6DD284D68436}" type="presParOf" srcId="{72AE4B19-2C2F-443C-B105-1230FEDA5641}" destId="{501858C3-7CE9-4994-8032-5F73ED9F77AB}" srcOrd="5" destOrd="0" presId="urn:microsoft.com/office/officeart/2008/layout/LinedList"/>
    <dgm:cxn modelId="{F54DB2D2-B968-413A-A697-2736E9A9854A}" type="presParOf" srcId="{501858C3-7CE9-4994-8032-5F73ED9F77AB}" destId="{CAB1409F-22E4-4F48-B5C3-78F09C1E7FA6}" srcOrd="0" destOrd="0" presId="urn:microsoft.com/office/officeart/2008/layout/LinedList"/>
    <dgm:cxn modelId="{3B488954-2611-4CFE-AB3F-B32E31FB41A1}" type="presParOf" srcId="{501858C3-7CE9-4994-8032-5F73ED9F77AB}" destId="{481D88EA-2FEA-4137-9D97-222850E8CA1F}" srcOrd="1" destOrd="0" presId="urn:microsoft.com/office/officeart/2008/layout/LinedList"/>
    <dgm:cxn modelId="{A1B0AA6D-855A-4080-874B-95309818E435}" type="presParOf" srcId="{72AE4B19-2C2F-443C-B105-1230FEDA5641}" destId="{F5630D33-8099-429E-B9B7-5130EB68DC1C}" srcOrd="6" destOrd="0" presId="urn:microsoft.com/office/officeart/2008/layout/LinedList"/>
    <dgm:cxn modelId="{91995834-BA52-4D4D-9014-13D9AA8C066E}" type="presParOf" srcId="{72AE4B19-2C2F-443C-B105-1230FEDA5641}" destId="{D31EA384-2EDE-4293-99E5-7921C958BD61}" srcOrd="7" destOrd="0" presId="urn:microsoft.com/office/officeart/2008/layout/LinedList"/>
    <dgm:cxn modelId="{5C16B4A4-ECB6-42AF-B0C5-F6D3D394FEEB}" type="presParOf" srcId="{D31EA384-2EDE-4293-99E5-7921C958BD61}" destId="{3036CFB6-4415-4D4A-B2E8-1E441F00CCB2}" srcOrd="0" destOrd="0" presId="urn:microsoft.com/office/officeart/2008/layout/LinedList"/>
    <dgm:cxn modelId="{14AA1386-A55D-4AB1-A4C9-3444F3E7BE00}" type="presParOf" srcId="{D31EA384-2EDE-4293-99E5-7921C958BD61}" destId="{B2479D86-DD3A-4291-A7B6-B2A238A0BC72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32B27CB-0B9A-40AB-B918-2AF27391E151}" type="doc">
      <dgm:prSet loTypeId="urn:microsoft.com/office/officeart/2018/5/layout/IconCircle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D9FDDA2-ED10-4708-9F93-C3FBD3123C0F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Low morale</a:t>
          </a:r>
          <a:endParaRPr lang="en-US"/>
        </a:p>
      </dgm:t>
    </dgm:pt>
    <dgm:pt modelId="{980890E7-ECD9-4BF4-89A0-D8940D50F8A6}" type="parTrans" cxnId="{C1F8ED18-34B2-4F67-8B09-5132A6F539B0}">
      <dgm:prSet/>
      <dgm:spPr/>
      <dgm:t>
        <a:bodyPr/>
        <a:lstStyle/>
        <a:p>
          <a:endParaRPr lang="en-US"/>
        </a:p>
      </dgm:t>
    </dgm:pt>
    <dgm:pt modelId="{2D52D192-C7C2-4236-A518-A349E6FBFB94}" type="sibTrans" cxnId="{C1F8ED18-34B2-4F67-8B09-5132A6F539B0}">
      <dgm:prSet/>
      <dgm:spPr/>
      <dgm:t>
        <a:bodyPr/>
        <a:lstStyle/>
        <a:p>
          <a:endParaRPr lang="en-US"/>
        </a:p>
      </dgm:t>
    </dgm:pt>
    <dgm:pt modelId="{33D66E22-EDD6-4241-80F0-5B94F7C326F6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b="1" i="0"/>
            <a:t>Bereavement</a:t>
          </a:r>
          <a:r>
            <a:rPr lang="en-GB" b="0" i="0"/>
            <a:t> </a:t>
          </a:r>
          <a:endParaRPr lang="en-US"/>
        </a:p>
      </dgm:t>
    </dgm:pt>
    <dgm:pt modelId="{11683F18-FBD2-40EC-9742-9274964196AB}" type="parTrans" cxnId="{004D7A9B-2BD7-427F-A661-DD34D743A863}">
      <dgm:prSet/>
      <dgm:spPr/>
      <dgm:t>
        <a:bodyPr/>
        <a:lstStyle/>
        <a:p>
          <a:endParaRPr lang="en-US"/>
        </a:p>
      </dgm:t>
    </dgm:pt>
    <dgm:pt modelId="{7CBB2C2E-5F1A-4A80-8C16-51B4B610AA3C}" type="sibTrans" cxnId="{004D7A9B-2BD7-427F-A661-DD34D743A863}">
      <dgm:prSet/>
      <dgm:spPr/>
      <dgm:t>
        <a:bodyPr/>
        <a:lstStyle/>
        <a:p>
          <a:endParaRPr lang="en-US"/>
        </a:p>
      </dgm:t>
    </dgm:pt>
    <dgm:pt modelId="{31A99904-039C-4B95-9A80-CF7D7C207570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The employee age </a:t>
          </a:r>
        </a:p>
      </dgm:t>
    </dgm:pt>
    <dgm:pt modelId="{D893A532-0DC8-49F5-9441-5C31B3FBCE7E}" type="parTrans" cxnId="{A5C53C4A-F421-4FE2-97BA-779BB0AE682D}">
      <dgm:prSet/>
      <dgm:spPr/>
      <dgm:t>
        <a:bodyPr/>
        <a:lstStyle/>
        <a:p>
          <a:endParaRPr lang="en-GB"/>
        </a:p>
      </dgm:t>
    </dgm:pt>
    <dgm:pt modelId="{704E1D4E-F157-4E9D-9C7A-94AA0C986BD3}" type="sibTrans" cxnId="{A5C53C4A-F421-4FE2-97BA-779BB0AE682D}">
      <dgm:prSet/>
      <dgm:spPr/>
      <dgm:t>
        <a:bodyPr/>
        <a:lstStyle/>
        <a:p>
          <a:endParaRPr lang="en-GB"/>
        </a:p>
      </dgm:t>
    </dgm:pt>
    <dgm:pt modelId="{2FB48E97-B782-4BB8-B6E4-FF5D378C55AB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mental health</a:t>
          </a:r>
        </a:p>
      </dgm:t>
    </dgm:pt>
    <dgm:pt modelId="{5A6D3611-2B99-405D-B909-A1A638DCC8F8}" type="parTrans" cxnId="{5569F23D-5FBF-4553-A67C-5B80C00D0344}">
      <dgm:prSet/>
      <dgm:spPr/>
      <dgm:t>
        <a:bodyPr/>
        <a:lstStyle/>
        <a:p>
          <a:endParaRPr lang="en-GB"/>
        </a:p>
      </dgm:t>
    </dgm:pt>
    <dgm:pt modelId="{5FE7C846-A84C-46CE-98C9-793AA33669EF}" type="sibTrans" cxnId="{5569F23D-5FBF-4553-A67C-5B80C00D0344}">
      <dgm:prSet/>
      <dgm:spPr/>
      <dgm:t>
        <a:bodyPr/>
        <a:lstStyle/>
        <a:p>
          <a:endParaRPr lang="en-GB"/>
        </a:p>
      </dgm:t>
    </dgm:pt>
    <dgm:pt modelId="{FC614E48-4B99-46FB-9EA3-230611EE66F5}" type="pres">
      <dgm:prSet presAssocID="{032B27CB-0B9A-40AB-B918-2AF27391E151}" presName="root" presStyleCnt="0">
        <dgm:presLayoutVars>
          <dgm:dir/>
          <dgm:resizeHandles val="exact"/>
        </dgm:presLayoutVars>
      </dgm:prSet>
      <dgm:spPr/>
    </dgm:pt>
    <dgm:pt modelId="{717C7C96-04E5-4028-9B17-5C51B4C44739}" type="pres">
      <dgm:prSet presAssocID="{7D9FDDA2-ED10-4708-9F93-C3FBD3123C0F}" presName="compNode" presStyleCnt="0"/>
      <dgm:spPr/>
    </dgm:pt>
    <dgm:pt modelId="{0F93299B-6961-426B-99C1-FF563F72B79D}" type="pres">
      <dgm:prSet presAssocID="{7D9FDDA2-ED10-4708-9F93-C3FBD3123C0F}" presName="iconBgRect" presStyleLbl="bgShp" presStyleIdx="0" presStyleCnt="4"/>
      <dgm:spPr/>
    </dgm:pt>
    <dgm:pt modelId="{F7568C15-D0F4-49AA-B73A-1A0139089215}" type="pres">
      <dgm:prSet presAssocID="{7D9FDDA2-ED10-4708-9F93-C3FBD3123C0F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ad Face with No Fill"/>
        </a:ext>
      </dgm:extLst>
    </dgm:pt>
    <dgm:pt modelId="{2AF31D7E-083B-45EE-83A5-AA5E11F2312C}" type="pres">
      <dgm:prSet presAssocID="{7D9FDDA2-ED10-4708-9F93-C3FBD3123C0F}" presName="spaceRect" presStyleCnt="0"/>
      <dgm:spPr/>
    </dgm:pt>
    <dgm:pt modelId="{4BBDDDC7-AC7D-4D34-961F-F942DF8A9022}" type="pres">
      <dgm:prSet presAssocID="{7D9FDDA2-ED10-4708-9F93-C3FBD3123C0F}" presName="textRect" presStyleLbl="revTx" presStyleIdx="0" presStyleCnt="4">
        <dgm:presLayoutVars>
          <dgm:chMax val="1"/>
          <dgm:chPref val="1"/>
        </dgm:presLayoutVars>
      </dgm:prSet>
      <dgm:spPr/>
    </dgm:pt>
    <dgm:pt modelId="{A3BBE9DB-9435-41E0-AC89-F09675CA9B0B}" type="pres">
      <dgm:prSet presAssocID="{2D52D192-C7C2-4236-A518-A349E6FBFB94}" presName="sibTrans" presStyleCnt="0"/>
      <dgm:spPr/>
    </dgm:pt>
    <dgm:pt modelId="{9E67BC52-B9E3-42F3-8959-C3A7235A203F}" type="pres">
      <dgm:prSet presAssocID="{33D66E22-EDD6-4241-80F0-5B94F7C326F6}" presName="compNode" presStyleCnt="0"/>
      <dgm:spPr/>
    </dgm:pt>
    <dgm:pt modelId="{2E734B4D-49C0-4666-BF44-EC03722584BD}" type="pres">
      <dgm:prSet presAssocID="{33D66E22-EDD6-4241-80F0-5B94F7C326F6}" presName="iconBgRect" presStyleLbl="bgShp" presStyleIdx="1" presStyleCnt="4"/>
      <dgm:spPr/>
    </dgm:pt>
    <dgm:pt modelId="{2EB7F0AC-9FD5-49A6-BF1A-26E56632999B}" type="pres">
      <dgm:prSet presAssocID="{33D66E22-EDD6-4241-80F0-5B94F7C326F6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Envelope"/>
        </a:ext>
      </dgm:extLst>
    </dgm:pt>
    <dgm:pt modelId="{8E3FBA7E-6711-4778-BA64-ED88279421F3}" type="pres">
      <dgm:prSet presAssocID="{33D66E22-EDD6-4241-80F0-5B94F7C326F6}" presName="spaceRect" presStyleCnt="0"/>
      <dgm:spPr/>
    </dgm:pt>
    <dgm:pt modelId="{94E10ADF-A44E-400E-A7F2-A8F275B62046}" type="pres">
      <dgm:prSet presAssocID="{33D66E22-EDD6-4241-80F0-5B94F7C326F6}" presName="textRect" presStyleLbl="revTx" presStyleIdx="1" presStyleCnt="4">
        <dgm:presLayoutVars>
          <dgm:chMax val="1"/>
          <dgm:chPref val="1"/>
        </dgm:presLayoutVars>
      </dgm:prSet>
      <dgm:spPr/>
    </dgm:pt>
    <dgm:pt modelId="{6A0DBE41-A783-4307-8ACD-2760440AC913}" type="pres">
      <dgm:prSet presAssocID="{7CBB2C2E-5F1A-4A80-8C16-51B4B610AA3C}" presName="sibTrans" presStyleCnt="0"/>
      <dgm:spPr/>
    </dgm:pt>
    <dgm:pt modelId="{81029D3F-3752-4B26-A0F7-EEDD6C1A69CE}" type="pres">
      <dgm:prSet presAssocID="{31A99904-039C-4B95-9A80-CF7D7C207570}" presName="compNode" presStyleCnt="0"/>
      <dgm:spPr/>
    </dgm:pt>
    <dgm:pt modelId="{1ECC3BA0-86BD-40A7-AA06-3C4803E84835}" type="pres">
      <dgm:prSet presAssocID="{31A99904-039C-4B95-9A80-CF7D7C207570}" presName="iconBgRect" presStyleLbl="bgShp" presStyleIdx="2" presStyleCnt="4"/>
      <dgm:spPr/>
    </dgm:pt>
    <dgm:pt modelId="{81F15496-7425-4576-B376-DBDBD05BFEBC}" type="pres">
      <dgm:prSet presAssocID="{31A99904-039C-4B95-9A80-CF7D7C207570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Group"/>
        </a:ext>
      </dgm:extLst>
    </dgm:pt>
    <dgm:pt modelId="{842DE242-7E0C-47ED-A7D7-C47B88959380}" type="pres">
      <dgm:prSet presAssocID="{31A99904-039C-4B95-9A80-CF7D7C207570}" presName="spaceRect" presStyleCnt="0"/>
      <dgm:spPr/>
    </dgm:pt>
    <dgm:pt modelId="{360623E2-0DA9-4DC4-9F33-FD84DAB39EAB}" type="pres">
      <dgm:prSet presAssocID="{31A99904-039C-4B95-9A80-CF7D7C207570}" presName="textRect" presStyleLbl="revTx" presStyleIdx="2" presStyleCnt="4">
        <dgm:presLayoutVars>
          <dgm:chMax val="1"/>
          <dgm:chPref val="1"/>
        </dgm:presLayoutVars>
      </dgm:prSet>
      <dgm:spPr/>
    </dgm:pt>
    <dgm:pt modelId="{989D3C1D-6BEA-4087-9DF4-88B3445BF4D2}" type="pres">
      <dgm:prSet presAssocID="{704E1D4E-F157-4E9D-9C7A-94AA0C986BD3}" presName="sibTrans" presStyleCnt="0"/>
      <dgm:spPr/>
    </dgm:pt>
    <dgm:pt modelId="{933A03D0-BF3D-4AE6-9284-65CC7365D0DA}" type="pres">
      <dgm:prSet presAssocID="{2FB48E97-B782-4BB8-B6E4-FF5D378C55AB}" presName="compNode" presStyleCnt="0"/>
      <dgm:spPr/>
    </dgm:pt>
    <dgm:pt modelId="{4685AD36-E417-4288-B84A-16B54FAAFEC3}" type="pres">
      <dgm:prSet presAssocID="{2FB48E97-B782-4BB8-B6E4-FF5D378C55AB}" presName="iconBgRect" presStyleLbl="bgShp" presStyleIdx="3" presStyleCnt="4"/>
      <dgm:spPr/>
    </dgm:pt>
    <dgm:pt modelId="{B00D4465-F117-4B71-8AD4-3D7E0A41DBFB}" type="pres">
      <dgm:prSet presAssocID="{2FB48E97-B782-4BB8-B6E4-FF5D378C55AB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rain in head with solid fill"/>
        </a:ext>
      </dgm:extLst>
    </dgm:pt>
    <dgm:pt modelId="{DC50CBA1-5F67-4C9D-A557-5189BAF04C8E}" type="pres">
      <dgm:prSet presAssocID="{2FB48E97-B782-4BB8-B6E4-FF5D378C55AB}" presName="spaceRect" presStyleCnt="0"/>
      <dgm:spPr/>
    </dgm:pt>
    <dgm:pt modelId="{9BF6B775-B947-4A99-9CD7-C7F9EBF13458}" type="pres">
      <dgm:prSet presAssocID="{2FB48E97-B782-4BB8-B6E4-FF5D378C55AB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2BC5C40E-F076-4F4B-B650-8813821853B9}" type="presOf" srcId="{7D9FDDA2-ED10-4708-9F93-C3FBD3123C0F}" destId="{4BBDDDC7-AC7D-4D34-961F-F942DF8A9022}" srcOrd="0" destOrd="0" presId="urn:microsoft.com/office/officeart/2018/5/layout/IconCircleLabelList"/>
    <dgm:cxn modelId="{C1F8ED18-34B2-4F67-8B09-5132A6F539B0}" srcId="{032B27CB-0B9A-40AB-B918-2AF27391E151}" destId="{7D9FDDA2-ED10-4708-9F93-C3FBD3123C0F}" srcOrd="0" destOrd="0" parTransId="{980890E7-ECD9-4BF4-89A0-D8940D50F8A6}" sibTransId="{2D52D192-C7C2-4236-A518-A349E6FBFB94}"/>
    <dgm:cxn modelId="{5569F23D-5FBF-4553-A67C-5B80C00D0344}" srcId="{032B27CB-0B9A-40AB-B918-2AF27391E151}" destId="{2FB48E97-B782-4BB8-B6E4-FF5D378C55AB}" srcOrd="3" destOrd="0" parTransId="{5A6D3611-2B99-405D-B909-A1A638DCC8F8}" sibTransId="{5FE7C846-A84C-46CE-98C9-793AA33669EF}"/>
    <dgm:cxn modelId="{A5C53C4A-F421-4FE2-97BA-779BB0AE682D}" srcId="{032B27CB-0B9A-40AB-B918-2AF27391E151}" destId="{31A99904-039C-4B95-9A80-CF7D7C207570}" srcOrd="2" destOrd="0" parTransId="{D893A532-0DC8-49F5-9441-5C31B3FBCE7E}" sibTransId="{704E1D4E-F157-4E9D-9C7A-94AA0C986BD3}"/>
    <dgm:cxn modelId="{5D273C4B-EAB8-4D7B-B13B-2FFD62216912}" type="presOf" srcId="{31A99904-039C-4B95-9A80-CF7D7C207570}" destId="{360623E2-0DA9-4DC4-9F33-FD84DAB39EAB}" srcOrd="0" destOrd="0" presId="urn:microsoft.com/office/officeart/2018/5/layout/IconCircleLabelList"/>
    <dgm:cxn modelId="{22A82D56-A4DE-4DB2-93F5-33045681A8C5}" type="presOf" srcId="{032B27CB-0B9A-40AB-B918-2AF27391E151}" destId="{FC614E48-4B99-46FB-9EA3-230611EE66F5}" srcOrd="0" destOrd="0" presId="urn:microsoft.com/office/officeart/2018/5/layout/IconCircleLabelList"/>
    <dgm:cxn modelId="{004D7A9B-2BD7-427F-A661-DD34D743A863}" srcId="{032B27CB-0B9A-40AB-B918-2AF27391E151}" destId="{33D66E22-EDD6-4241-80F0-5B94F7C326F6}" srcOrd="1" destOrd="0" parTransId="{11683F18-FBD2-40EC-9742-9274964196AB}" sibTransId="{7CBB2C2E-5F1A-4A80-8C16-51B4B610AA3C}"/>
    <dgm:cxn modelId="{AF033FA7-A70B-4A30-BBFD-274D484392FE}" type="presOf" srcId="{33D66E22-EDD6-4241-80F0-5B94F7C326F6}" destId="{94E10ADF-A44E-400E-A7F2-A8F275B62046}" srcOrd="0" destOrd="0" presId="urn:microsoft.com/office/officeart/2018/5/layout/IconCircleLabelList"/>
    <dgm:cxn modelId="{BBF7F5D8-4010-428F-BF2B-82A1C3333336}" type="presOf" srcId="{2FB48E97-B782-4BB8-B6E4-FF5D378C55AB}" destId="{9BF6B775-B947-4A99-9CD7-C7F9EBF13458}" srcOrd="0" destOrd="0" presId="urn:microsoft.com/office/officeart/2018/5/layout/IconCircleLabelList"/>
    <dgm:cxn modelId="{9B18F7CD-0646-464F-9545-AF93E04133AF}" type="presParOf" srcId="{FC614E48-4B99-46FB-9EA3-230611EE66F5}" destId="{717C7C96-04E5-4028-9B17-5C51B4C44739}" srcOrd="0" destOrd="0" presId="urn:microsoft.com/office/officeart/2018/5/layout/IconCircleLabelList"/>
    <dgm:cxn modelId="{5B39E6E0-8A23-4EDC-9E08-C2C0847C90F4}" type="presParOf" srcId="{717C7C96-04E5-4028-9B17-5C51B4C44739}" destId="{0F93299B-6961-426B-99C1-FF563F72B79D}" srcOrd="0" destOrd="0" presId="urn:microsoft.com/office/officeart/2018/5/layout/IconCircleLabelList"/>
    <dgm:cxn modelId="{DC2C30E5-D462-457F-8AD7-3F8C1F322933}" type="presParOf" srcId="{717C7C96-04E5-4028-9B17-5C51B4C44739}" destId="{F7568C15-D0F4-49AA-B73A-1A0139089215}" srcOrd="1" destOrd="0" presId="urn:microsoft.com/office/officeart/2018/5/layout/IconCircleLabelList"/>
    <dgm:cxn modelId="{91BEBCED-9C81-4328-B903-9B23BEDA6A98}" type="presParOf" srcId="{717C7C96-04E5-4028-9B17-5C51B4C44739}" destId="{2AF31D7E-083B-45EE-83A5-AA5E11F2312C}" srcOrd="2" destOrd="0" presId="urn:microsoft.com/office/officeart/2018/5/layout/IconCircleLabelList"/>
    <dgm:cxn modelId="{2FD6C73C-763C-414C-8272-9F255867AC49}" type="presParOf" srcId="{717C7C96-04E5-4028-9B17-5C51B4C44739}" destId="{4BBDDDC7-AC7D-4D34-961F-F942DF8A9022}" srcOrd="3" destOrd="0" presId="urn:microsoft.com/office/officeart/2018/5/layout/IconCircleLabelList"/>
    <dgm:cxn modelId="{86586547-D3DD-4FF8-9F43-49E76B048E89}" type="presParOf" srcId="{FC614E48-4B99-46FB-9EA3-230611EE66F5}" destId="{A3BBE9DB-9435-41E0-AC89-F09675CA9B0B}" srcOrd="1" destOrd="0" presId="urn:microsoft.com/office/officeart/2018/5/layout/IconCircleLabelList"/>
    <dgm:cxn modelId="{949DF8CA-9A23-45AE-B3D2-E58FC1ACAE0B}" type="presParOf" srcId="{FC614E48-4B99-46FB-9EA3-230611EE66F5}" destId="{9E67BC52-B9E3-42F3-8959-C3A7235A203F}" srcOrd="2" destOrd="0" presId="urn:microsoft.com/office/officeart/2018/5/layout/IconCircleLabelList"/>
    <dgm:cxn modelId="{926B7F90-8088-4862-8647-F5EB3303C1F0}" type="presParOf" srcId="{9E67BC52-B9E3-42F3-8959-C3A7235A203F}" destId="{2E734B4D-49C0-4666-BF44-EC03722584BD}" srcOrd="0" destOrd="0" presId="urn:microsoft.com/office/officeart/2018/5/layout/IconCircleLabelList"/>
    <dgm:cxn modelId="{90CF5CAD-1496-48A8-B442-133F15E5CF33}" type="presParOf" srcId="{9E67BC52-B9E3-42F3-8959-C3A7235A203F}" destId="{2EB7F0AC-9FD5-49A6-BF1A-26E56632999B}" srcOrd="1" destOrd="0" presId="urn:microsoft.com/office/officeart/2018/5/layout/IconCircleLabelList"/>
    <dgm:cxn modelId="{0B4E6B25-78A7-47BF-9A10-78C8CA0B1657}" type="presParOf" srcId="{9E67BC52-B9E3-42F3-8959-C3A7235A203F}" destId="{8E3FBA7E-6711-4778-BA64-ED88279421F3}" srcOrd="2" destOrd="0" presId="urn:microsoft.com/office/officeart/2018/5/layout/IconCircleLabelList"/>
    <dgm:cxn modelId="{D9E217E2-0DAA-419B-A304-71050BFE17A4}" type="presParOf" srcId="{9E67BC52-B9E3-42F3-8959-C3A7235A203F}" destId="{94E10ADF-A44E-400E-A7F2-A8F275B62046}" srcOrd="3" destOrd="0" presId="urn:microsoft.com/office/officeart/2018/5/layout/IconCircleLabelList"/>
    <dgm:cxn modelId="{2AB18B98-3134-4643-9578-27ADDDEF62E3}" type="presParOf" srcId="{FC614E48-4B99-46FB-9EA3-230611EE66F5}" destId="{6A0DBE41-A783-4307-8ACD-2760440AC913}" srcOrd="3" destOrd="0" presId="urn:microsoft.com/office/officeart/2018/5/layout/IconCircleLabelList"/>
    <dgm:cxn modelId="{660D13B9-0057-4C9F-8E25-CD38B29A7D58}" type="presParOf" srcId="{FC614E48-4B99-46FB-9EA3-230611EE66F5}" destId="{81029D3F-3752-4B26-A0F7-EEDD6C1A69CE}" srcOrd="4" destOrd="0" presId="urn:microsoft.com/office/officeart/2018/5/layout/IconCircleLabelList"/>
    <dgm:cxn modelId="{1E735C70-FF18-4B46-A951-B741B527EE54}" type="presParOf" srcId="{81029D3F-3752-4B26-A0F7-EEDD6C1A69CE}" destId="{1ECC3BA0-86BD-40A7-AA06-3C4803E84835}" srcOrd="0" destOrd="0" presId="urn:microsoft.com/office/officeart/2018/5/layout/IconCircleLabelList"/>
    <dgm:cxn modelId="{D062C5BB-EF47-4A25-A08A-FAA1D536DC34}" type="presParOf" srcId="{81029D3F-3752-4B26-A0F7-EEDD6C1A69CE}" destId="{81F15496-7425-4576-B376-DBDBD05BFEBC}" srcOrd="1" destOrd="0" presId="urn:microsoft.com/office/officeart/2018/5/layout/IconCircleLabelList"/>
    <dgm:cxn modelId="{CE6029D9-EA1C-440C-BAD2-83D29A1DD5DC}" type="presParOf" srcId="{81029D3F-3752-4B26-A0F7-EEDD6C1A69CE}" destId="{842DE242-7E0C-47ED-A7D7-C47B88959380}" srcOrd="2" destOrd="0" presId="urn:microsoft.com/office/officeart/2018/5/layout/IconCircleLabelList"/>
    <dgm:cxn modelId="{19D485CB-A2C1-4B5F-8FD4-ED98C749BE05}" type="presParOf" srcId="{81029D3F-3752-4B26-A0F7-EEDD6C1A69CE}" destId="{360623E2-0DA9-4DC4-9F33-FD84DAB39EAB}" srcOrd="3" destOrd="0" presId="urn:microsoft.com/office/officeart/2018/5/layout/IconCircleLabelList"/>
    <dgm:cxn modelId="{8C4877C6-D85D-43AD-8762-E09BB9F58369}" type="presParOf" srcId="{FC614E48-4B99-46FB-9EA3-230611EE66F5}" destId="{989D3C1D-6BEA-4087-9DF4-88B3445BF4D2}" srcOrd="5" destOrd="0" presId="urn:microsoft.com/office/officeart/2018/5/layout/IconCircleLabelList"/>
    <dgm:cxn modelId="{F48B6A4E-F3D9-4DFF-9280-AB4077B3A780}" type="presParOf" srcId="{FC614E48-4B99-46FB-9EA3-230611EE66F5}" destId="{933A03D0-BF3D-4AE6-9284-65CC7365D0DA}" srcOrd="6" destOrd="0" presId="urn:microsoft.com/office/officeart/2018/5/layout/IconCircleLabelList"/>
    <dgm:cxn modelId="{9ACCF2D1-A6BE-4EC4-9DCF-DE7212999FB2}" type="presParOf" srcId="{933A03D0-BF3D-4AE6-9284-65CC7365D0DA}" destId="{4685AD36-E417-4288-B84A-16B54FAAFEC3}" srcOrd="0" destOrd="0" presId="urn:microsoft.com/office/officeart/2018/5/layout/IconCircleLabelList"/>
    <dgm:cxn modelId="{B7119813-F8FF-4C78-BA2C-C3D94F3481A0}" type="presParOf" srcId="{933A03D0-BF3D-4AE6-9284-65CC7365D0DA}" destId="{B00D4465-F117-4B71-8AD4-3D7E0A41DBFB}" srcOrd="1" destOrd="0" presId="urn:microsoft.com/office/officeart/2018/5/layout/IconCircleLabelList"/>
    <dgm:cxn modelId="{FE971C9F-A239-41D2-A3A2-E94EDAD30B5C}" type="presParOf" srcId="{933A03D0-BF3D-4AE6-9284-65CC7365D0DA}" destId="{DC50CBA1-5F67-4C9D-A557-5189BAF04C8E}" srcOrd="2" destOrd="0" presId="urn:microsoft.com/office/officeart/2018/5/layout/IconCircleLabelList"/>
    <dgm:cxn modelId="{3150A53B-F9FF-40E8-AFDF-7CFF4BFDEF4E}" type="presParOf" srcId="{933A03D0-BF3D-4AE6-9284-65CC7365D0DA}" destId="{9BF6B775-B947-4A99-9CD7-C7F9EBF13458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137D1B9-DF1C-452D-8CAF-77140692D106}" type="doc">
      <dgm:prSet loTypeId="urn:microsoft.com/office/officeart/2011/layout/HexagonRadial" loCatId="officeonline" qsTypeId="urn:microsoft.com/office/officeart/2005/8/quickstyle/simple4" qsCatId="simple" csTypeId="urn:microsoft.com/office/officeart/2005/8/colors/colorful2" csCatId="colorful" phldr="1"/>
      <dgm:spPr/>
      <dgm:t>
        <a:bodyPr/>
        <a:lstStyle/>
        <a:p>
          <a:endParaRPr lang="en-GB"/>
        </a:p>
      </dgm:t>
    </dgm:pt>
    <dgm:pt modelId="{DB71C068-575D-4A19-AE3D-D20B31DC01BB}">
      <dgm:prSet phldrT="[Text]"/>
      <dgm:spPr/>
      <dgm:t>
        <a:bodyPr/>
        <a:lstStyle/>
        <a:p>
          <a:r>
            <a:rPr lang="en-GB" dirty="0"/>
            <a:t>Staff</a:t>
          </a:r>
        </a:p>
        <a:p>
          <a:r>
            <a:rPr lang="en-GB" dirty="0"/>
            <a:t>absence </a:t>
          </a:r>
        </a:p>
      </dgm:t>
    </dgm:pt>
    <dgm:pt modelId="{1C95EC19-17BD-499F-ABC5-07EB732C8E30}" type="parTrans" cxnId="{D8E33B93-E197-400E-8961-A3B6A5E7A8DD}">
      <dgm:prSet/>
      <dgm:spPr/>
      <dgm:t>
        <a:bodyPr/>
        <a:lstStyle/>
        <a:p>
          <a:endParaRPr lang="en-GB"/>
        </a:p>
      </dgm:t>
    </dgm:pt>
    <dgm:pt modelId="{520D4BE9-53AC-49E6-93AC-BE666A585B9D}" type="sibTrans" cxnId="{D8E33B93-E197-400E-8961-A3B6A5E7A8DD}">
      <dgm:prSet/>
      <dgm:spPr/>
      <dgm:t>
        <a:bodyPr/>
        <a:lstStyle/>
        <a:p>
          <a:endParaRPr lang="en-GB"/>
        </a:p>
      </dgm:t>
    </dgm:pt>
    <dgm:pt modelId="{957E02D7-D044-4625-AC68-757704A6876B}">
      <dgm:prSet phldrT="[Text]"/>
      <dgm:spPr/>
      <dgm:t>
        <a:bodyPr/>
        <a:lstStyle/>
        <a:p>
          <a:r>
            <a:rPr lang="en-GB" dirty="0"/>
            <a:t>rightful</a:t>
          </a:r>
        </a:p>
      </dgm:t>
    </dgm:pt>
    <dgm:pt modelId="{EEA61C86-0583-49E6-873C-91D3ABC74A09}" type="parTrans" cxnId="{30D33643-7831-4639-8522-7AFE60110C03}">
      <dgm:prSet/>
      <dgm:spPr/>
      <dgm:t>
        <a:bodyPr/>
        <a:lstStyle/>
        <a:p>
          <a:endParaRPr lang="en-GB"/>
        </a:p>
      </dgm:t>
    </dgm:pt>
    <dgm:pt modelId="{F7733C7F-ECF1-4D0D-8174-EC55BD5C15FE}" type="sibTrans" cxnId="{30D33643-7831-4639-8522-7AFE60110C03}">
      <dgm:prSet/>
      <dgm:spPr/>
      <dgm:t>
        <a:bodyPr/>
        <a:lstStyle/>
        <a:p>
          <a:endParaRPr lang="en-GB"/>
        </a:p>
      </dgm:t>
    </dgm:pt>
    <dgm:pt modelId="{48903A81-2D76-4CEC-A11D-9140A8906491}">
      <dgm:prSet phldrT="[Text]"/>
      <dgm:spPr/>
      <dgm:t>
        <a:bodyPr/>
        <a:lstStyle/>
        <a:p>
          <a:r>
            <a:rPr lang="en-GB" dirty="0"/>
            <a:t>diplomatic</a:t>
          </a:r>
        </a:p>
      </dgm:t>
    </dgm:pt>
    <dgm:pt modelId="{B6F8E1FE-2422-453E-B23D-2C7379322E76}" type="parTrans" cxnId="{109D1E8E-FDC9-4382-8648-6ABEBF1876E7}">
      <dgm:prSet/>
      <dgm:spPr/>
      <dgm:t>
        <a:bodyPr/>
        <a:lstStyle/>
        <a:p>
          <a:endParaRPr lang="en-GB"/>
        </a:p>
      </dgm:t>
    </dgm:pt>
    <dgm:pt modelId="{40EA3877-118B-41EF-BE00-D5DE6F4F9FF1}" type="sibTrans" cxnId="{109D1E8E-FDC9-4382-8648-6ABEBF1876E7}">
      <dgm:prSet/>
      <dgm:spPr/>
      <dgm:t>
        <a:bodyPr/>
        <a:lstStyle/>
        <a:p>
          <a:endParaRPr lang="en-GB"/>
        </a:p>
      </dgm:t>
    </dgm:pt>
    <dgm:pt modelId="{8480E2E6-B203-4655-BF69-F6C8041D03F2}">
      <dgm:prSet phldrT="[Text]"/>
      <dgm:spPr/>
      <dgm:t>
        <a:bodyPr/>
        <a:lstStyle/>
        <a:p>
          <a:r>
            <a:rPr lang="en-GB" dirty="0"/>
            <a:t>circumstances</a:t>
          </a:r>
        </a:p>
      </dgm:t>
    </dgm:pt>
    <dgm:pt modelId="{8F657EB6-D709-42B6-93E0-5997E91F5A05}" type="parTrans" cxnId="{F1AD07C0-DB3C-484E-966A-5E8449935AFB}">
      <dgm:prSet/>
      <dgm:spPr/>
      <dgm:t>
        <a:bodyPr/>
        <a:lstStyle/>
        <a:p>
          <a:endParaRPr lang="en-GB"/>
        </a:p>
      </dgm:t>
    </dgm:pt>
    <dgm:pt modelId="{567B8883-C87F-4F96-B466-A0159ED9BECA}" type="sibTrans" cxnId="{F1AD07C0-DB3C-484E-966A-5E8449935AFB}">
      <dgm:prSet/>
      <dgm:spPr/>
      <dgm:t>
        <a:bodyPr/>
        <a:lstStyle/>
        <a:p>
          <a:endParaRPr lang="en-GB"/>
        </a:p>
      </dgm:t>
    </dgm:pt>
    <dgm:pt modelId="{9101139D-A791-40A2-A9A6-17A85C92C07B}">
      <dgm:prSet phldrT="[Text]"/>
      <dgm:spPr/>
      <dgm:t>
        <a:bodyPr/>
        <a:lstStyle/>
        <a:p>
          <a:r>
            <a:rPr lang="en-GB" dirty="0"/>
            <a:t>budget</a:t>
          </a:r>
        </a:p>
      </dgm:t>
    </dgm:pt>
    <dgm:pt modelId="{5BC230CF-3514-40C5-9EFF-2F1DB30A8D01}" type="parTrans" cxnId="{D88428DF-AE04-48AC-A020-A8F459F7245F}">
      <dgm:prSet/>
      <dgm:spPr/>
      <dgm:t>
        <a:bodyPr/>
        <a:lstStyle/>
        <a:p>
          <a:endParaRPr lang="en-GB"/>
        </a:p>
      </dgm:t>
    </dgm:pt>
    <dgm:pt modelId="{6FB1D18F-7A70-42D0-B4A5-C602D99B3925}" type="sibTrans" cxnId="{D88428DF-AE04-48AC-A020-A8F459F7245F}">
      <dgm:prSet/>
      <dgm:spPr/>
      <dgm:t>
        <a:bodyPr/>
        <a:lstStyle/>
        <a:p>
          <a:endParaRPr lang="en-GB"/>
        </a:p>
      </dgm:t>
    </dgm:pt>
    <dgm:pt modelId="{2F3C13EE-B985-41C6-9B92-725762B95CFF}">
      <dgm:prSet phldrT="[Text]"/>
      <dgm:spPr/>
      <dgm:t>
        <a:bodyPr/>
        <a:lstStyle/>
        <a:p>
          <a:r>
            <a:rPr lang="en-GB" dirty="0"/>
            <a:t>Gathering </a:t>
          </a:r>
        </a:p>
      </dgm:t>
    </dgm:pt>
    <dgm:pt modelId="{326485E0-4F68-4D87-B2C5-25EE923B46EC}" type="parTrans" cxnId="{9286D84C-ABDE-4C32-8448-9BDA65FC6300}">
      <dgm:prSet/>
      <dgm:spPr/>
      <dgm:t>
        <a:bodyPr/>
        <a:lstStyle/>
        <a:p>
          <a:endParaRPr lang="en-GB"/>
        </a:p>
      </dgm:t>
    </dgm:pt>
    <dgm:pt modelId="{ED662EA3-735C-404E-8AE2-B347DEB558A6}" type="sibTrans" cxnId="{9286D84C-ABDE-4C32-8448-9BDA65FC6300}">
      <dgm:prSet/>
      <dgm:spPr/>
      <dgm:t>
        <a:bodyPr/>
        <a:lstStyle/>
        <a:p>
          <a:endParaRPr lang="en-GB"/>
        </a:p>
      </dgm:t>
    </dgm:pt>
    <dgm:pt modelId="{BF623907-D3C1-4BE5-8F3D-6B8BDD777B8C}">
      <dgm:prSet phldrT="[Text]"/>
      <dgm:spPr/>
      <dgm:t>
        <a:bodyPr/>
        <a:lstStyle/>
        <a:p>
          <a:r>
            <a:rPr lang="en-GB"/>
            <a:t>machinery</a:t>
          </a:r>
        </a:p>
      </dgm:t>
    </dgm:pt>
    <dgm:pt modelId="{04EC973F-14FF-417A-B423-B86B922A7764}" type="parTrans" cxnId="{B4A7CC0B-2F6E-4071-BD44-254B6B7AA341}">
      <dgm:prSet/>
      <dgm:spPr/>
      <dgm:t>
        <a:bodyPr/>
        <a:lstStyle/>
        <a:p>
          <a:endParaRPr lang="en-GB"/>
        </a:p>
      </dgm:t>
    </dgm:pt>
    <dgm:pt modelId="{3567283E-FAED-4C4A-9075-10B0FF35D233}" type="sibTrans" cxnId="{B4A7CC0B-2F6E-4071-BD44-254B6B7AA341}">
      <dgm:prSet/>
      <dgm:spPr/>
      <dgm:t>
        <a:bodyPr/>
        <a:lstStyle/>
        <a:p>
          <a:endParaRPr lang="en-GB"/>
        </a:p>
      </dgm:t>
    </dgm:pt>
    <dgm:pt modelId="{04000427-F016-41D7-B2F3-47C03620B5ED}" type="pres">
      <dgm:prSet presAssocID="{D137D1B9-DF1C-452D-8CAF-77140692D106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</dgm:pt>
    <dgm:pt modelId="{D752C16E-EA67-4BE8-A80C-8F46E1FB524B}" type="pres">
      <dgm:prSet presAssocID="{DB71C068-575D-4A19-AE3D-D20B31DC01BB}" presName="Parent" presStyleLbl="node0" presStyleIdx="0" presStyleCnt="1">
        <dgm:presLayoutVars>
          <dgm:chMax val="6"/>
          <dgm:chPref val="6"/>
        </dgm:presLayoutVars>
      </dgm:prSet>
      <dgm:spPr/>
    </dgm:pt>
    <dgm:pt modelId="{31215784-26A4-4C62-B170-F9712B914D3E}" type="pres">
      <dgm:prSet presAssocID="{957E02D7-D044-4625-AC68-757704A6876B}" presName="Accent1" presStyleCnt="0"/>
      <dgm:spPr/>
    </dgm:pt>
    <dgm:pt modelId="{00DBC1F8-C174-4071-B5B9-00EAC2F01A7D}" type="pres">
      <dgm:prSet presAssocID="{957E02D7-D044-4625-AC68-757704A6876B}" presName="Accent" presStyleLbl="bgShp" presStyleIdx="0" presStyleCnt="6"/>
      <dgm:spPr/>
    </dgm:pt>
    <dgm:pt modelId="{2A336CF0-ACBE-41E8-AF9F-5B63AA18D94B}" type="pres">
      <dgm:prSet presAssocID="{957E02D7-D044-4625-AC68-757704A6876B}" presName="Child1" presStyleLbl="node1" presStyleIdx="0" presStyleCnt="6">
        <dgm:presLayoutVars>
          <dgm:chMax val="0"/>
          <dgm:chPref val="0"/>
          <dgm:bulletEnabled val="1"/>
        </dgm:presLayoutVars>
      </dgm:prSet>
      <dgm:spPr/>
    </dgm:pt>
    <dgm:pt modelId="{952B19F6-E117-4E8A-B2D6-06868956D1EB}" type="pres">
      <dgm:prSet presAssocID="{48903A81-2D76-4CEC-A11D-9140A8906491}" presName="Accent2" presStyleCnt="0"/>
      <dgm:spPr/>
    </dgm:pt>
    <dgm:pt modelId="{330DADFA-7B89-4DE0-B98E-E27063D857BA}" type="pres">
      <dgm:prSet presAssocID="{48903A81-2D76-4CEC-A11D-9140A8906491}" presName="Accent" presStyleLbl="bgShp" presStyleIdx="1" presStyleCnt="6"/>
      <dgm:spPr/>
    </dgm:pt>
    <dgm:pt modelId="{CB8C580B-DD99-4547-8487-3A8C6070C70D}" type="pres">
      <dgm:prSet presAssocID="{48903A81-2D76-4CEC-A11D-9140A8906491}" presName="Child2" presStyleLbl="node1" presStyleIdx="1" presStyleCnt="6">
        <dgm:presLayoutVars>
          <dgm:chMax val="0"/>
          <dgm:chPref val="0"/>
          <dgm:bulletEnabled val="1"/>
        </dgm:presLayoutVars>
      </dgm:prSet>
      <dgm:spPr/>
    </dgm:pt>
    <dgm:pt modelId="{3B9E3742-3C31-4210-9C84-5C1648654205}" type="pres">
      <dgm:prSet presAssocID="{8480E2E6-B203-4655-BF69-F6C8041D03F2}" presName="Accent3" presStyleCnt="0"/>
      <dgm:spPr/>
    </dgm:pt>
    <dgm:pt modelId="{2092CC27-BF35-4883-B586-AC945F19FA1F}" type="pres">
      <dgm:prSet presAssocID="{8480E2E6-B203-4655-BF69-F6C8041D03F2}" presName="Accent" presStyleLbl="bgShp" presStyleIdx="2" presStyleCnt="6"/>
      <dgm:spPr/>
    </dgm:pt>
    <dgm:pt modelId="{D4A22277-0F50-4977-B63A-E5F6B4DE273B}" type="pres">
      <dgm:prSet presAssocID="{8480E2E6-B203-4655-BF69-F6C8041D03F2}" presName="Child3" presStyleLbl="node1" presStyleIdx="2" presStyleCnt="6">
        <dgm:presLayoutVars>
          <dgm:chMax val="0"/>
          <dgm:chPref val="0"/>
          <dgm:bulletEnabled val="1"/>
        </dgm:presLayoutVars>
      </dgm:prSet>
      <dgm:spPr/>
    </dgm:pt>
    <dgm:pt modelId="{8C029DB0-D83F-4C6C-96CE-2621F9BD35E7}" type="pres">
      <dgm:prSet presAssocID="{9101139D-A791-40A2-A9A6-17A85C92C07B}" presName="Accent4" presStyleCnt="0"/>
      <dgm:spPr/>
    </dgm:pt>
    <dgm:pt modelId="{57FC6A4C-B649-4ECC-9A92-23DA125E65EF}" type="pres">
      <dgm:prSet presAssocID="{9101139D-A791-40A2-A9A6-17A85C92C07B}" presName="Accent" presStyleLbl="bgShp" presStyleIdx="3" presStyleCnt="6"/>
      <dgm:spPr/>
    </dgm:pt>
    <dgm:pt modelId="{F3DAA81D-D859-450A-A8F0-877609201BC3}" type="pres">
      <dgm:prSet presAssocID="{9101139D-A791-40A2-A9A6-17A85C92C07B}" presName="Child4" presStyleLbl="node1" presStyleIdx="3" presStyleCnt="6">
        <dgm:presLayoutVars>
          <dgm:chMax val="0"/>
          <dgm:chPref val="0"/>
          <dgm:bulletEnabled val="1"/>
        </dgm:presLayoutVars>
      </dgm:prSet>
      <dgm:spPr/>
    </dgm:pt>
    <dgm:pt modelId="{929C2EAF-0E56-4199-BC56-744FEBE5B9A3}" type="pres">
      <dgm:prSet presAssocID="{2F3C13EE-B985-41C6-9B92-725762B95CFF}" presName="Accent5" presStyleCnt="0"/>
      <dgm:spPr/>
    </dgm:pt>
    <dgm:pt modelId="{65367BC1-8031-4FF1-B0C0-18319456F893}" type="pres">
      <dgm:prSet presAssocID="{2F3C13EE-B985-41C6-9B92-725762B95CFF}" presName="Accent" presStyleLbl="bgShp" presStyleIdx="4" presStyleCnt="6"/>
      <dgm:spPr/>
    </dgm:pt>
    <dgm:pt modelId="{F0A534BF-3626-4461-A7A0-151792E24CF3}" type="pres">
      <dgm:prSet presAssocID="{2F3C13EE-B985-41C6-9B92-725762B95CFF}" presName="Child5" presStyleLbl="node1" presStyleIdx="4" presStyleCnt="6">
        <dgm:presLayoutVars>
          <dgm:chMax val="0"/>
          <dgm:chPref val="0"/>
          <dgm:bulletEnabled val="1"/>
        </dgm:presLayoutVars>
      </dgm:prSet>
      <dgm:spPr/>
    </dgm:pt>
    <dgm:pt modelId="{DEC8722F-8B55-46CD-92ED-702AADCFEEA1}" type="pres">
      <dgm:prSet presAssocID="{BF623907-D3C1-4BE5-8F3D-6B8BDD777B8C}" presName="Accent6" presStyleCnt="0"/>
      <dgm:spPr/>
    </dgm:pt>
    <dgm:pt modelId="{312E8FBD-F4D9-4C2E-BF94-61FC9BE722EC}" type="pres">
      <dgm:prSet presAssocID="{BF623907-D3C1-4BE5-8F3D-6B8BDD777B8C}" presName="Accent" presStyleLbl="bgShp" presStyleIdx="5" presStyleCnt="6"/>
      <dgm:spPr/>
    </dgm:pt>
    <dgm:pt modelId="{ED9D002D-59BE-4441-8D01-32564B0AD199}" type="pres">
      <dgm:prSet presAssocID="{BF623907-D3C1-4BE5-8F3D-6B8BDD777B8C}" presName="Child6" presStyleLbl="node1" presStyleIdx="5" presStyleCnt="6">
        <dgm:presLayoutVars>
          <dgm:chMax val="0"/>
          <dgm:chPref val="0"/>
          <dgm:bulletEnabled val="1"/>
        </dgm:presLayoutVars>
      </dgm:prSet>
      <dgm:spPr/>
    </dgm:pt>
  </dgm:ptLst>
  <dgm:cxnLst>
    <dgm:cxn modelId="{B4A7CC0B-2F6E-4071-BD44-254B6B7AA341}" srcId="{DB71C068-575D-4A19-AE3D-D20B31DC01BB}" destId="{BF623907-D3C1-4BE5-8F3D-6B8BDD777B8C}" srcOrd="5" destOrd="0" parTransId="{04EC973F-14FF-417A-B423-B86B922A7764}" sibTransId="{3567283E-FAED-4C4A-9075-10B0FF35D233}"/>
    <dgm:cxn modelId="{E0B75015-1D77-4035-B686-D757B23B2686}" type="presOf" srcId="{BF623907-D3C1-4BE5-8F3D-6B8BDD777B8C}" destId="{ED9D002D-59BE-4441-8D01-32564B0AD199}" srcOrd="0" destOrd="0" presId="urn:microsoft.com/office/officeart/2011/layout/HexagonRadial"/>
    <dgm:cxn modelId="{B8095B33-4BEB-48F3-9D4E-1D71AD641384}" type="presOf" srcId="{957E02D7-D044-4625-AC68-757704A6876B}" destId="{2A336CF0-ACBE-41E8-AF9F-5B63AA18D94B}" srcOrd="0" destOrd="0" presId="urn:microsoft.com/office/officeart/2011/layout/HexagonRadial"/>
    <dgm:cxn modelId="{30D33643-7831-4639-8522-7AFE60110C03}" srcId="{DB71C068-575D-4A19-AE3D-D20B31DC01BB}" destId="{957E02D7-D044-4625-AC68-757704A6876B}" srcOrd="0" destOrd="0" parTransId="{EEA61C86-0583-49E6-873C-91D3ABC74A09}" sibTransId="{F7733C7F-ECF1-4D0D-8174-EC55BD5C15FE}"/>
    <dgm:cxn modelId="{B0B78645-C2DF-40BC-8B99-2525A22D0478}" type="presOf" srcId="{DB71C068-575D-4A19-AE3D-D20B31DC01BB}" destId="{D752C16E-EA67-4BE8-A80C-8F46E1FB524B}" srcOrd="0" destOrd="0" presId="urn:microsoft.com/office/officeart/2011/layout/HexagonRadial"/>
    <dgm:cxn modelId="{9286D84C-ABDE-4C32-8448-9BDA65FC6300}" srcId="{DB71C068-575D-4A19-AE3D-D20B31DC01BB}" destId="{2F3C13EE-B985-41C6-9B92-725762B95CFF}" srcOrd="4" destOrd="0" parTransId="{326485E0-4F68-4D87-B2C5-25EE923B46EC}" sibTransId="{ED662EA3-735C-404E-8AE2-B347DEB558A6}"/>
    <dgm:cxn modelId="{5AD2817A-403F-429C-A94D-34F13C25080E}" type="presOf" srcId="{48903A81-2D76-4CEC-A11D-9140A8906491}" destId="{CB8C580B-DD99-4547-8487-3A8C6070C70D}" srcOrd="0" destOrd="0" presId="urn:microsoft.com/office/officeart/2011/layout/HexagonRadial"/>
    <dgm:cxn modelId="{109D1E8E-FDC9-4382-8648-6ABEBF1876E7}" srcId="{DB71C068-575D-4A19-AE3D-D20B31DC01BB}" destId="{48903A81-2D76-4CEC-A11D-9140A8906491}" srcOrd="1" destOrd="0" parTransId="{B6F8E1FE-2422-453E-B23D-2C7379322E76}" sibTransId="{40EA3877-118B-41EF-BE00-D5DE6F4F9FF1}"/>
    <dgm:cxn modelId="{D8E33B93-E197-400E-8961-A3B6A5E7A8DD}" srcId="{D137D1B9-DF1C-452D-8CAF-77140692D106}" destId="{DB71C068-575D-4A19-AE3D-D20B31DC01BB}" srcOrd="0" destOrd="0" parTransId="{1C95EC19-17BD-499F-ABC5-07EB732C8E30}" sibTransId="{520D4BE9-53AC-49E6-93AC-BE666A585B9D}"/>
    <dgm:cxn modelId="{494E4C98-270A-4782-AC7C-22AB5E095AFA}" type="presOf" srcId="{2F3C13EE-B985-41C6-9B92-725762B95CFF}" destId="{F0A534BF-3626-4461-A7A0-151792E24CF3}" srcOrd="0" destOrd="0" presId="urn:microsoft.com/office/officeart/2011/layout/HexagonRadial"/>
    <dgm:cxn modelId="{A9AD3BB5-AF1A-4171-B9D9-4CE5606A1541}" type="presOf" srcId="{D137D1B9-DF1C-452D-8CAF-77140692D106}" destId="{04000427-F016-41D7-B2F3-47C03620B5ED}" srcOrd="0" destOrd="0" presId="urn:microsoft.com/office/officeart/2011/layout/HexagonRadial"/>
    <dgm:cxn modelId="{F1AD07C0-DB3C-484E-966A-5E8449935AFB}" srcId="{DB71C068-575D-4A19-AE3D-D20B31DC01BB}" destId="{8480E2E6-B203-4655-BF69-F6C8041D03F2}" srcOrd="2" destOrd="0" parTransId="{8F657EB6-D709-42B6-93E0-5997E91F5A05}" sibTransId="{567B8883-C87F-4F96-B466-A0159ED9BECA}"/>
    <dgm:cxn modelId="{EF757BC6-2C9D-4E4F-8C54-A20F965C4DDE}" type="presOf" srcId="{8480E2E6-B203-4655-BF69-F6C8041D03F2}" destId="{D4A22277-0F50-4977-B63A-E5F6B4DE273B}" srcOrd="0" destOrd="0" presId="urn:microsoft.com/office/officeart/2011/layout/HexagonRadial"/>
    <dgm:cxn modelId="{D88428DF-AE04-48AC-A020-A8F459F7245F}" srcId="{DB71C068-575D-4A19-AE3D-D20B31DC01BB}" destId="{9101139D-A791-40A2-A9A6-17A85C92C07B}" srcOrd="3" destOrd="0" parTransId="{5BC230CF-3514-40C5-9EFF-2F1DB30A8D01}" sibTransId="{6FB1D18F-7A70-42D0-B4A5-C602D99B3925}"/>
    <dgm:cxn modelId="{36DC19F1-26A0-43EA-AEE7-49DAF36D5E7A}" type="presOf" srcId="{9101139D-A791-40A2-A9A6-17A85C92C07B}" destId="{F3DAA81D-D859-450A-A8F0-877609201BC3}" srcOrd="0" destOrd="0" presId="urn:microsoft.com/office/officeart/2011/layout/HexagonRadial"/>
    <dgm:cxn modelId="{64EF4AF0-86AA-4B25-A4D8-8F19B3C49183}" type="presParOf" srcId="{04000427-F016-41D7-B2F3-47C03620B5ED}" destId="{D752C16E-EA67-4BE8-A80C-8F46E1FB524B}" srcOrd="0" destOrd="0" presId="urn:microsoft.com/office/officeart/2011/layout/HexagonRadial"/>
    <dgm:cxn modelId="{56F15D79-8F84-4ABD-9C4A-E24817E88B49}" type="presParOf" srcId="{04000427-F016-41D7-B2F3-47C03620B5ED}" destId="{31215784-26A4-4C62-B170-F9712B914D3E}" srcOrd="1" destOrd="0" presId="urn:microsoft.com/office/officeart/2011/layout/HexagonRadial"/>
    <dgm:cxn modelId="{52A2120D-C01E-42C5-8B98-E019CDFB7E3C}" type="presParOf" srcId="{31215784-26A4-4C62-B170-F9712B914D3E}" destId="{00DBC1F8-C174-4071-B5B9-00EAC2F01A7D}" srcOrd="0" destOrd="0" presId="urn:microsoft.com/office/officeart/2011/layout/HexagonRadial"/>
    <dgm:cxn modelId="{26C0CBE8-82ED-46F1-B2EA-63691FD45FEF}" type="presParOf" srcId="{04000427-F016-41D7-B2F3-47C03620B5ED}" destId="{2A336CF0-ACBE-41E8-AF9F-5B63AA18D94B}" srcOrd="2" destOrd="0" presId="urn:microsoft.com/office/officeart/2011/layout/HexagonRadial"/>
    <dgm:cxn modelId="{CDB6C82B-31AA-4834-9798-D60F7AA1CF1A}" type="presParOf" srcId="{04000427-F016-41D7-B2F3-47C03620B5ED}" destId="{952B19F6-E117-4E8A-B2D6-06868956D1EB}" srcOrd="3" destOrd="0" presId="urn:microsoft.com/office/officeart/2011/layout/HexagonRadial"/>
    <dgm:cxn modelId="{CC5A7B45-DE94-4F1E-A99B-7D802AE7222E}" type="presParOf" srcId="{952B19F6-E117-4E8A-B2D6-06868956D1EB}" destId="{330DADFA-7B89-4DE0-B98E-E27063D857BA}" srcOrd="0" destOrd="0" presId="urn:microsoft.com/office/officeart/2011/layout/HexagonRadial"/>
    <dgm:cxn modelId="{04FDD45B-6672-44EB-BDA5-4DB7C7B77992}" type="presParOf" srcId="{04000427-F016-41D7-B2F3-47C03620B5ED}" destId="{CB8C580B-DD99-4547-8487-3A8C6070C70D}" srcOrd="4" destOrd="0" presId="urn:microsoft.com/office/officeart/2011/layout/HexagonRadial"/>
    <dgm:cxn modelId="{ADC98E55-1E6B-40E7-B708-A3A7D924E1EE}" type="presParOf" srcId="{04000427-F016-41D7-B2F3-47C03620B5ED}" destId="{3B9E3742-3C31-4210-9C84-5C1648654205}" srcOrd="5" destOrd="0" presId="urn:microsoft.com/office/officeart/2011/layout/HexagonRadial"/>
    <dgm:cxn modelId="{5B85A30D-725C-4B3F-9764-626CAF8BEB13}" type="presParOf" srcId="{3B9E3742-3C31-4210-9C84-5C1648654205}" destId="{2092CC27-BF35-4883-B586-AC945F19FA1F}" srcOrd="0" destOrd="0" presId="urn:microsoft.com/office/officeart/2011/layout/HexagonRadial"/>
    <dgm:cxn modelId="{08C4A407-D6B4-4E5A-BC6D-7C13555956DE}" type="presParOf" srcId="{04000427-F016-41D7-B2F3-47C03620B5ED}" destId="{D4A22277-0F50-4977-B63A-E5F6B4DE273B}" srcOrd="6" destOrd="0" presId="urn:microsoft.com/office/officeart/2011/layout/HexagonRadial"/>
    <dgm:cxn modelId="{F5B59CBC-94EB-41DF-A15A-5530CDC977CB}" type="presParOf" srcId="{04000427-F016-41D7-B2F3-47C03620B5ED}" destId="{8C029DB0-D83F-4C6C-96CE-2621F9BD35E7}" srcOrd="7" destOrd="0" presId="urn:microsoft.com/office/officeart/2011/layout/HexagonRadial"/>
    <dgm:cxn modelId="{E7DE43D5-085C-4A00-BC5F-75DBC24B03F8}" type="presParOf" srcId="{8C029DB0-D83F-4C6C-96CE-2621F9BD35E7}" destId="{57FC6A4C-B649-4ECC-9A92-23DA125E65EF}" srcOrd="0" destOrd="0" presId="urn:microsoft.com/office/officeart/2011/layout/HexagonRadial"/>
    <dgm:cxn modelId="{A7A1DDAC-674A-4901-8AAD-061DD497DCDA}" type="presParOf" srcId="{04000427-F016-41D7-B2F3-47C03620B5ED}" destId="{F3DAA81D-D859-450A-A8F0-877609201BC3}" srcOrd="8" destOrd="0" presId="urn:microsoft.com/office/officeart/2011/layout/HexagonRadial"/>
    <dgm:cxn modelId="{BC3100ED-85BA-41CE-ABDE-22F1E669F087}" type="presParOf" srcId="{04000427-F016-41D7-B2F3-47C03620B5ED}" destId="{929C2EAF-0E56-4199-BC56-744FEBE5B9A3}" srcOrd="9" destOrd="0" presId="urn:microsoft.com/office/officeart/2011/layout/HexagonRadial"/>
    <dgm:cxn modelId="{94B507B2-5487-4AB4-9B1A-177CBEE2A011}" type="presParOf" srcId="{929C2EAF-0E56-4199-BC56-744FEBE5B9A3}" destId="{65367BC1-8031-4FF1-B0C0-18319456F893}" srcOrd="0" destOrd="0" presId="urn:microsoft.com/office/officeart/2011/layout/HexagonRadial"/>
    <dgm:cxn modelId="{CF01293F-8BA9-4953-928A-36D31A6377AB}" type="presParOf" srcId="{04000427-F016-41D7-B2F3-47C03620B5ED}" destId="{F0A534BF-3626-4461-A7A0-151792E24CF3}" srcOrd="10" destOrd="0" presId="urn:microsoft.com/office/officeart/2011/layout/HexagonRadial"/>
    <dgm:cxn modelId="{74D59DB8-990A-433E-A0B9-543EBE2A0CC6}" type="presParOf" srcId="{04000427-F016-41D7-B2F3-47C03620B5ED}" destId="{DEC8722F-8B55-46CD-92ED-702AADCFEEA1}" srcOrd="11" destOrd="0" presId="urn:microsoft.com/office/officeart/2011/layout/HexagonRadial"/>
    <dgm:cxn modelId="{2A5EC923-6B0E-4271-8FE3-E99D82772465}" type="presParOf" srcId="{DEC8722F-8B55-46CD-92ED-702AADCFEEA1}" destId="{312E8FBD-F4D9-4C2E-BF94-61FC9BE722EC}" srcOrd="0" destOrd="0" presId="urn:microsoft.com/office/officeart/2011/layout/HexagonRadial"/>
    <dgm:cxn modelId="{67FCD09B-7D53-4A2A-BCE3-7663C98BBC10}" type="presParOf" srcId="{04000427-F016-41D7-B2F3-47C03620B5ED}" destId="{ED9D002D-59BE-4441-8D01-32564B0AD199}" srcOrd="12" destOrd="0" presId="urn:microsoft.com/office/officeart/2011/layout/HexagonRadial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FE8ED68-D87C-4453-9B95-7750999CAF25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079627F-DC66-4FE0-89E6-97187512A63E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 i="0"/>
            <a:t>When it comes to dealing with employee attendance always check the report and if there is not an argent matter, they should know the attendance policy.</a:t>
          </a:r>
          <a:endParaRPr lang="en-US"/>
        </a:p>
      </dgm:t>
    </dgm:pt>
    <dgm:pt modelId="{B38A491A-23EC-4B88-B31B-DC8115A67BCF}" type="parTrans" cxnId="{DB28EBA1-0E68-47CC-8C6B-2AB4F3589D7F}">
      <dgm:prSet/>
      <dgm:spPr/>
      <dgm:t>
        <a:bodyPr/>
        <a:lstStyle/>
        <a:p>
          <a:endParaRPr lang="en-US"/>
        </a:p>
      </dgm:t>
    </dgm:pt>
    <dgm:pt modelId="{95BBF8AA-B584-470F-8AD5-9651D93D67B0}" type="sibTrans" cxnId="{DB28EBA1-0E68-47CC-8C6B-2AB4F3589D7F}">
      <dgm:prSet/>
      <dgm:spPr/>
      <dgm:t>
        <a:bodyPr/>
        <a:lstStyle/>
        <a:p>
          <a:endParaRPr lang="en-US"/>
        </a:p>
      </dgm:t>
    </dgm:pt>
    <dgm:pt modelId="{25C29823-931A-4707-917D-CF6C0A59B96D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 i="0"/>
            <a:t>The staff must know and always remind them the policy of attendee</a:t>
          </a:r>
          <a:endParaRPr lang="en-US"/>
        </a:p>
      </dgm:t>
    </dgm:pt>
    <dgm:pt modelId="{37CFF6C9-631D-42F4-9D9C-784ADB8E1D2B}" type="parTrans" cxnId="{6496268A-3A52-4B03-BF17-4A0E107A0C9A}">
      <dgm:prSet/>
      <dgm:spPr/>
      <dgm:t>
        <a:bodyPr/>
        <a:lstStyle/>
        <a:p>
          <a:endParaRPr lang="en-US"/>
        </a:p>
      </dgm:t>
    </dgm:pt>
    <dgm:pt modelId="{7F3AFFDC-B299-4CC4-958D-AC2E9D64AA86}" type="sibTrans" cxnId="{6496268A-3A52-4B03-BF17-4A0E107A0C9A}">
      <dgm:prSet/>
      <dgm:spPr/>
      <dgm:t>
        <a:bodyPr/>
        <a:lstStyle/>
        <a:p>
          <a:endParaRPr lang="en-US"/>
        </a:p>
      </dgm:t>
    </dgm:pt>
    <dgm:pt modelId="{0B709F8F-3B12-4F1B-9DF0-AB8BFADB4FA0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 i="0"/>
            <a:t>The employees who working hard  even if they are not capable but continuing working hard, they must reward. </a:t>
          </a:r>
          <a:endParaRPr lang="en-US"/>
        </a:p>
      </dgm:t>
    </dgm:pt>
    <dgm:pt modelId="{48F67C99-D8E2-452A-AF82-5C71F079EAC2}" type="parTrans" cxnId="{1143E066-F4D4-4838-BF42-3082AA3EFF80}">
      <dgm:prSet/>
      <dgm:spPr/>
      <dgm:t>
        <a:bodyPr/>
        <a:lstStyle/>
        <a:p>
          <a:endParaRPr lang="en-US"/>
        </a:p>
      </dgm:t>
    </dgm:pt>
    <dgm:pt modelId="{126AE3D6-8EE7-4F2C-829E-F62BD6E29BC3}" type="sibTrans" cxnId="{1143E066-F4D4-4838-BF42-3082AA3EFF80}">
      <dgm:prSet/>
      <dgm:spPr/>
      <dgm:t>
        <a:bodyPr/>
        <a:lstStyle/>
        <a:p>
          <a:endParaRPr lang="en-US"/>
        </a:p>
      </dgm:t>
    </dgm:pt>
    <dgm:pt modelId="{335698C1-3132-4E52-A836-CD807DA2E736}" type="pres">
      <dgm:prSet presAssocID="{7FE8ED68-D87C-4453-9B95-7750999CAF25}" presName="root" presStyleCnt="0">
        <dgm:presLayoutVars>
          <dgm:dir/>
          <dgm:resizeHandles val="exact"/>
        </dgm:presLayoutVars>
      </dgm:prSet>
      <dgm:spPr/>
    </dgm:pt>
    <dgm:pt modelId="{563D3A01-B24F-46A1-9642-EE26E3C36805}" type="pres">
      <dgm:prSet presAssocID="{F079627F-DC66-4FE0-89E6-97187512A63E}" presName="compNode" presStyleCnt="0"/>
      <dgm:spPr/>
    </dgm:pt>
    <dgm:pt modelId="{62AAB856-9F58-42A8-A275-49E248B7C36A}" type="pres">
      <dgm:prSet presAssocID="{F079627F-DC66-4FE0-89E6-97187512A63E}" presName="bgRect" presStyleLbl="bgShp" presStyleIdx="0" presStyleCnt="3"/>
      <dgm:spPr/>
    </dgm:pt>
    <dgm:pt modelId="{2FB67114-C5D0-472A-B10F-F68D52B03B02}" type="pres">
      <dgm:prSet presAssocID="{F079627F-DC66-4FE0-89E6-97187512A63E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Office Worker"/>
        </a:ext>
      </dgm:extLst>
    </dgm:pt>
    <dgm:pt modelId="{9FF91054-62A7-4024-A38A-5DF8EC8038AF}" type="pres">
      <dgm:prSet presAssocID="{F079627F-DC66-4FE0-89E6-97187512A63E}" presName="spaceRect" presStyleCnt="0"/>
      <dgm:spPr/>
    </dgm:pt>
    <dgm:pt modelId="{241C8D3D-4735-49D1-977C-692E1474696E}" type="pres">
      <dgm:prSet presAssocID="{F079627F-DC66-4FE0-89E6-97187512A63E}" presName="parTx" presStyleLbl="revTx" presStyleIdx="0" presStyleCnt="3">
        <dgm:presLayoutVars>
          <dgm:chMax val="0"/>
          <dgm:chPref val="0"/>
        </dgm:presLayoutVars>
      </dgm:prSet>
      <dgm:spPr/>
    </dgm:pt>
    <dgm:pt modelId="{C760AA34-C524-4582-AFAA-B3A7FD9A7E39}" type="pres">
      <dgm:prSet presAssocID="{95BBF8AA-B584-470F-8AD5-9651D93D67B0}" presName="sibTrans" presStyleCnt="0"/>
      <dgm:spPr/>
    </dgm:pt>
    <dgm:pt modelId="{FD449C27-6E47-4E2F-81CC-637E19E45657}" type="pres">
      <dgm:prSet presAssocID="{25C29823-931A-4707-917D-CF6C0A59B96D}" presName="compNode" presStyleCnt="0"/>
      <dgm:spPr/>
    </dgm:pt>
    <dgm:pt modelId="{ADA37960-3B24-4FF1-9955-CF36F94CD86A}" type="pres">
      <dgm:prSet presAssocID="{25C29823-931A-4707-917D-CF6C0A59B96D}" presName="bgRect" presStyleLbl="bgShp" presStyleIdx="1" presStyleCnt="3"/>
      <dgm:spPr/>
    </dgm:pt>
    <dgm:pt modelId="{F012A371-1FA6-4CB4-8206-E1B18F7A7652}" type="pres">
      <dgm:prSet presAssocID="{25C29823-931A-4707-917D-CF6C0A59B96D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Users"/>
        </a:ext>
      </dgm:extLst>
    </dgm:pt>
    <dgm:pt modelId="{224B6AFE-6995-44A3-AA72-DF2575803ECD}" type="pres">
      <dgm:prSet presAssocID="{25C29823-931A-4707-917D-CF6C0A59B96D}" presName="spaceRect" presStyleCnt="0"/>
      <dgm:spPr/>
    </dgm:pt>
    <dgm:pt modelId="{A94BA07D-29EC-47C4-9A66-D70CFF293F16}" type="pres">
      <dgm:prSet presAssocID="{25C29823-931A-4707-917D-CF6C0A59B96D}" presName="parTx" presStyleLbl="revTx" presStyleIdx="1" presStyleCnt="3">
        <dgm:presLayoutVars>
          <dgm:chMax val="0"/>
          <dgm:chPref val="0"/>
        </dgm:presLayoutVars>
      </dgm:prSet>
      <dgm:spPr/>
    </dgm:pt>
    <dgm:pt modelId="{16BDFB4C-C49B-4556-B70D-22C2A1B36A4E}" type="pres">
      <dgm:prSet presAssocID="{7F3AFFDC-B299-4CC4-958D-AC2E9D64AA86}" presName="sibTrans" presStyleCnt="0"/>
      <dgm:spPr/>
    </dgm:pt>
    <dgm:pt modelId="{E0EB81B5-0D9D-4D98-B2E8-F42E3EAAD749}" type="pres">
      <dgm:prSet presAssocID="{0B709F8F-3B12-4F1B-9DF0-AB8BFADB4FA0}" presName="compNode" presStyleCnt="0"/>
      <dgm:spPr/>
    </dgm:pt>
    <dgm:pt modelId="{93FD5B17-491D-4030-B2A2-421AB8672D86}" type="pres">
      <dgm:prSet presAssocID="{0B709F8F-3B12-4F1B-9DF0-AB8BFADB4FA0}" presName="bgRect" presStyleLbl="bgShp" presStyleIdx="2" presStyleCnt="3"/>
      <dgm:spPr/>
    </dgm:pt>
    <dgm:pt modelId="{8A8F21C8-A01A-4501-AE6D-1C0F1E5F2EDA}" type="pres">
      <dgm:prSet presAssocID="{0B709F8F-3B12-4F1B-9DF0-AB8BFADB4FA0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onstruction Worker"/>
        </a:ext>
      </dgm:extLst>
    </dgm:pt>
    <dgm:pt modelId="{ABCF38DB-5AC3-4C56-BD1D-7301B73AC2A5}" type="pres">
      <dgm:prSet presAssocID="{0B709F8F-3B12-4F1B-9DF0-AB8BFADB4FA0}" presName="spaceRect" presStyleCnt="0"/>
      <dgm:spPr/>
    </dgm:pt>
    <dgm:pt modelId="{A0339CB3-5EA4-473A-8803-0B38D73172C2}" type="pres">
      <dgm:prSet presAssocID="{0B709F8F-3B12-4F1B-9DF0-AB8BFADB4FA0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1143E066-F4D4-4838-BF42-3082AA3EFF80}" srcId="{7FE8ED68-D87C-4453-9B95-7750999CAF25}" destId="{0B709F8F-3B12-4F1B-9DF0-AB8BFADB4FA0}" srcOrd="2" destOrd="0" parTransId="{48F67C99-D8E2-452A-AF82-5C71F079EAC2}" sibTransId="{126AE3D6-8EE7-4F2C-829E-F62BD6E29BC3}"/>
    <dgm:cxn modelId="{6496268A-3A52-4B03-BF17-4A0E107A0C9A}" srcId="{7FE8ED68-D87C-4453-9B95-7750999CAF25}" destId="{25C29823-931A-4707-917D-CF6C0A59B96D}" srcOrd="1" destOrd="0" parTransId="{37CFF6C9-631D-42F4-9D9C-784ADB8E1D2B}" sibTransId="{7F3AFFDC-B299-4CC4-958D-AC2E9D64AA86}"/>
    <dgm:cxn modelId="{DB28EBA1-0E68-47CC-8C6B-2AB4F3589D7F}" srcId="{7FE8ED68-D87C-4453-9B95-7750999CAF25}" destId="{F079627F-DC66-4FE0-89E6-97187512A63E}" srcOrd="0" destOrd="0" parTransId="{B38A491A-23EC-4B88-B31B-DC8115A67BCF}" sibTransId="{95BBF8AA-B584-470F-8AD5-9651D93D67B0}"/>
    <dgm:cxn modelId="{D2F48EAB-1EB2-4FE2-8F6C-DD7E8A62FD5A}" type="presOf" srcId="{25C29823-931A-4707-917D-CF6C0A59B96D}" destId="{A94BA07D-29EC-47C4-9A66-D70CFF293F16}" srcOrd="0" destOrd="0" presId="urn:microsoft.com/office/officeart/2018/2/layout/IconVerticalSolidList"/>
    <dgm:cxn modelId="{2B6CC9B3-5AE9-471B-9C62-F841E39E7C0E}" type="presOf" srcId="{F079627F-DC66-4FE0-89E6-97187512A63E}" destId="{241C8D3D-4735-49D1-977C-692E1474696E}" srcOrd="0" destOrd="0" presId="urn:microsoft.com/office/officeart/2018/2/layout/IconVerticalSolidList"/>
    <dgm:cxn modelId="{935C35D1-C616-41F6-8A7A-728B17073C9C}" type="presOf" srcId="{0B709F8F-3B12-4F1B-9DF0-AB8BFADB4FA0}" destId="{A0339CB3-5EA4-473A-8803-0B38D73172C2}" srcOrd="0" destOrd="0" presId="urn:microsoft.com/office/officeart/2018/2/layout/IconVerticalSolidList"/>
    <dgm:cxn modelId="{1F29DEDD-72A1-44CF-90D4-5A6266A50DBE}" type="presOf" srcId="{7FE8ED68-D87C-4453-9B95-7750999CAF25}" destId="{335698C1-3132-4E52-A836-CD807DA2E736}" srcOrd="0" destOrd="0" presId="urn:microsoft.com/office/officeart/2018/2/layout/IconVerticalSolidList"/>
    <dgm:cxn modelId="{B5230003-8CED-43CE-8B5D-AC25FAD206DC}" type="presParOf" srcId="{335698C1-3132-4E52-A836-CD807DA2E736}" destId="{563D3A01-B24F-46A1-9642-EE26E3C36805}" srcOrd="0" destOrd="0" presId="urn:microsoft.com/office/officeart/2018/2/layout/IconVerticalSolidList"/>
    <dgm:cxn modelId="{EE4D647F-3152-4B85-AB89-104613300576}" type="presParOf" srcId="{563D3A01-B24F-46A1-9642-EE26E3C36805}" destId="{62AAB856-9F58-42A8-A275-49E248B7C36A}" srcOrd="0" destOrd="0" presId="urn:microsoft.com/office/officeart/2018/2/layout/IconVerticalSolidList"/>
    <dgm:cxn modelId="{3C591118-E8FC-45F2-B625-14156AA5DE01}" type="presParOf" srcId="{563D3A01-B24F-46A1-9642-EE26E3C36805}" destId="{2FB67114-C5D0-472A-B10F-F68D52B03B02}" srcOrd="1" destOrd="0" presId="urn:microsoft.com/office/officeart/2018/2/layout/IconVerticalSolidList"/>
    <dgm:cxn modelId="{9E53E237-E032-41ED-8028-AA88B68BE2BD}" type="presParOf" srcId="{563D3A01-B24F-46A1-9642-EE26E3C36805}" destId="{9FF91054-62A7-4024-A38A-5DF8EC8038AF}" srcOrd="2" destOrd="0" presId="urn:microsoft.com/office/officeart/2018/2/layout/IconVerticalSolidList"/>
    <dgm:cxn modelId="{C9F2B654-AD96-46E7-BDFA-E45EA6602B9D}" type="presParOf" srcId="{563D3A01-B24F-46A1-9642-EE26E3C36805}" destId="{241C8D3D-4735-49D1-977C-692E1474696E}" srcOrd="3" destOrd="0" presId="urn:microsoft.com/office/officeart/2018/2/layout/IconVerticalSolidList"/>
    <dgm:cxn modelId="{4A6C5509-6C6C-4AB8-91F1-4E20AE31B486}" type="presParOf" srcId="{335698C1-3132-4E52-A836-CD807DA2E736}" destId="{C760AA34-C524-4582-AFAA-B3A7FD9A7E39}" srcOrd="1" destOrd="0" presId="urn:microsoft.com/office/officeart/2018/2/layout/IconVerticalSolidList"/>
    <dgm:cxn modelId="{28E2172A-C484-4F4C-AF7A-58128808232B}" type="presParOf" srcId="{335698C1-3132-4E52-A836-CD807DA2E736}" destId="{FD449C27-6E47-4E2F-81CC-637E19E45657}" srcOrd="2" destOrd="0" presId="urn:microsoft.com/office/officeart/2018/2/layout/IconVerticalSolidList"/>
    <dgm:cxn modelId="{F593B00A-74D9-482B-85BA-D4E9F70E848C}" type="presParOf" srcId="{FD449C27-6E47-4E2F-81CC-637E19E45657}" destId="{ADA37960-3B24-4FF1-9955-CF36F94CD86A}" srcOrd="0" destOrd="0" presId="urn:microsoft.com/office/officeart/2018/2/layout/IconVerticalSolidList"/>
    <dgm:cxn modelId="{34C93384-C749-4E1D-931F-402FBF5CB733}" type="presParOf" srcId="{FD449C27-6E47-4E2F-81CC-637E19E45657}" destId="{F012A371-1FA6-4CB4-8206-E1B18F7A7652}" srcOrd="1" destOrd="0" presId="urn:microsoft.com/office/officeart/2018/2/layout/IconVerticalSolidList"/>
    <dgm:cxn modelId="{AFAE54C2-43FC-40F5-8B1D-09264D6B3C29}" type="presParOf" srcId="{FD449C27-6E47-4E2F-81CC-637E19E45657}" destId="{224B6AFE-6995-44A3-AA72-DF2575803ECD}" srcOrd="2" destOrd="0" presId="urn:microsoft.com/office/officeart/2018/2/layout/IconVerticalSolidList"/>
    <dgm:cxn modelId="{CCBC94A2-FE01-45FC-9A03-CC7565C2B857}" type="presParOf" srcId="{FD449C27-6E47-4E2F-81CC-637E19E45657}" destId="{A94BA07D-29EC-47C4-9A66-D70CFF293F16}" srcOrd="3" destOrd="0" presId="urn:microsoft.com/office/officeart/2018/2/layout/IconVerticalSolidList"/>
    <dgm:cxn modelId="{9B985521-08A0-42B7-817C-070D6DB71685}" type="presParOf" srcId="{335698C1-3132-4E52-A836-CD807DA2E736}" destId="{16BDFB4C-C49B-4556-B70D-22C2A1B36A4E}" srcOrd="3" destOrd="0" presId="urn:microsoft.com/office/officeart/2018/2/layout/IconVerticalSolidList"/>
    <dgm:cxn modelId="{E34DE902-9148-43CE-8CB2-7B135F07799D}" type="presParOf" srcId="{335698C1-3132-4E52-A836-CD807DA2E736}" destId="{E0EB81B5-0D9D-4D98-B2E8-F42E3EAAD749}" srcOrd="4" destOrd="0" presId="urn:microsoft.com/office/officeart/2018/2/layout/IconVerticalSolidList"/>
    <dgm:cxn modelId="{EB2C3C75-9F29-489A-80C0-E7A88D238094}" type="presParOf" srcId="{E0EB81B5-0D9D-4D98-B2E8-F42E3EAAD749}" destId="{93FD5B17-491D-4030-B2A2-421AB8672D86}" srcOrd="0" destOrd="0" presId="urn:microsoft.com/office/officeart/2018/2/layout/IconVerticalSolidList"/>
    <dgm:cxn modelId="{F09DDE48-E4D3-43B1-910D-4847B78929CF}" type="presParOf" srcId="{E0EB81B5-0D9D-4D98-B2E8-F42E3EAAD749}" destId="{8A8F21C8-A01A-4501-AE6D-1C0F1E5F2EDA}" srcOrd="1" destOrd="0" presId="urn:microsoft.com/office/officeart/2018/2/layout/IconVerticalSolidList"/>
    <dgm:cxn modelId="{C4D404CB-552E-4D29-9429-873D8C26BD2B}" type="presParOf" srcId="{E0EB81B5-0D9D-4D98-B2E8-F42E3EAAD749}" destId="{ABCF38DB-5AC3-4C56-BD1D-7301B73AC2A5}" srcOrd="2" destOrd="0" presId="urn:microsoft.com/office/officeart/2018/2/layout/IconVerticalSolidList"/>
    <dgm:cxn modelId="{23090E0D-2356-44A1-B743-9AF13ABBE06A}" type="presParOf" srcId="{E0EB81B5-0D9D-4D98-B2E8-F42E3EAAD749}" destId="{A0339CB3-5EA4-473A-8803-0B38D73172C2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775E7F7-502A-4006-95F9-BD262EFCEAA5}" type="doc">
      <dgm:prSet loTypeId="urn:microsoft.com/office/officeart/2005/8/layout/vProcess5" loCatId="process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6734D6EE-83B8-4552-9DAC-144AD987D896}">
      <dgm:prSet/>
      <dgm:spPr/>
      <dgm:t>
        <a:bodyPr/>
        <a:lstStyle/>
        <a:p>
          <a:r>
            <a:rPr lang="en-GB" dirty="0"/>
            <a:t>First, the leader must change. A department leader must monitor everything and before the situation get worse everything should be under control.</a:t>
          </a:r>
          <a:endParaRPr lang="en-US" dirty="0"/>
        </a:p>
      </dgm:t>
    </dgm:pt>
    <dgm:pt modelId="{E6208BB9-1AE7-474A-82F9-1BDDB18A71F6}" type="parTrans" cxnId="{B9EB8DB2-FD20-4B74-BE4A-F3ACB52356EE}">
      <dgm:prSet/>
      <dgm:spPr/>
      <dgm:t>
        <a:bodyPr/>
        <a:lstStyle/>
        <a:p>
          <a:endParaRPr lang="en-US"/>
        </a:p>
      </dgm:t>
    </dgm:pt>
    <dgm:pt modelId="{BE5AE144-9423-4037-8F3D-2E679D867468}" type="sibTrans" cxnId="{B9EB8DB2-FD20-4B74-BE4A-F3ACB52356EE}">
      <dgm:prSet/>
      <dgm:spPr/>
      <dgm:t>
        <a:bodyPr/>
        <a:lstStyle/>
        <a:p>
          <a:endParaRPr lang="en-US"/>
        </a:p>
      </dgm:t>
    </dgm:pt>
    <dgm:pt modelId="{D621AAFE-A0D4-4EB9-8883-D20D9B8EA2CA}">
      <dgm:prSet/>
      <dgm:spPr/>
      <dgm:t>
        <a:bodyPr/>
        <a:lstStyle/>
        <a:p>
          <a:r>
            <a:rPr lang="en-GB"/>
            <a:t>Changing to work policy staff must be agree when they sing the contract if there is  not argent matter they can not be paid for there absence.</a:t>
          </a:r>
          <a:endParaRPr lang="en-US"/>
        </a:p>
      </dgm:t>
    </dgm:pt>
    <dgm:pt modelId="{795A8DBF-C254-4590-BD96-723EAFAABE64}" type="parTrans" cxnId="{31209296-28E2-4B02-B7BF-77BFFB6B5C7D}">
      <dgm:prSet/>
      <dgm:spPr/>
      <dgm:t>
        <a:bodyPr/>
        <a:lstStyle/>
        <a:p>
          <a:endParaRPr lang="en-US"/>
        </a:p>
      </dgm:t>
    </dgm:pt>
    <dgm:pt modelId="{FAF776B8-69FE-4F9A-A49D-4E17638A9610}" type="sibTrans" cxnId="{31209296-28E2-4B02-B7BF-77BFFB6B5C7D}">
      <dgm:prSet/>
      <dgm:spPr/>
      <dgm:t>
        <a:bodyPr/>
        <a:lstStyle/>
        <a:p>
          <a:endParaRPr lang="en-US"/>
        </a:p>
      </dgm:t>
    </dgm:pt>
    <dgm:pt modelId="{9154E6BF-0C0F-418A-A89E-86DB14295D39}">
      <dgm:prSet/>
      <dgm:spPr/>
      <dgm:t>
        <a:bodyPr/>
        <a:lstStyle/>
        <a:p>
          <a:r>
            <a:rPr lang="en-GB"/>
            <a:t>For having better service patient must be happy, so by having more staff to cover absent staff the system will has high quality.</a:t>
          </a:r>
          <a:endParaRPr lang="en-US"/>
        </a:p>
      </dgm:t>
    </dgm:pt>
    <dgm:pt modelId="{4393F20F-0812-45F5-8A93-4615A4719CD2}" type="parTrans" cxnId="{15FAA0A2-4AE1-4D11-81D6-19055C8B70E6}">
      <dgm:prSet/>
      <dgm:spPr/>
      <dgm:t>
        <a:bodyPr/>
        <a:lstStyle/>
        <a:p>
          <a:endParaRPr lang="en-US"/>
        </a:p>
      </dgm:t>
    </dgm:pt>
    <dgm:pt modelId="{1BE34D15-A7E0-4059-A081-4DBA415A0D16}" type="sibTrans" cxnId="{15FAA0A2-4AE1-4D11-81D6-19055C8B70E6}">
      <dgm:prSet/>
      <dgm:spPr/>
      <dgm:t>
        <a:bodyPr/>
        <a:lstStyle/>
        <a:p>
          <a:endParaRPr lang="en-US"/>
        </a:p>
      </dgm:t>
    </dgm:pt>
    <dgm:pt modelId="{EC374968-8C4C-48DE-9609-CCA67D84E6F3}" type="pres">
      <dgm:prSet presAssocID="{E775E7F7-502A-4006-95F9-BD262EFCEAA5}" presName="outerComposite" presStyleCnt="0">
        <dgm:presLayoutVars>
          <dgm:chMax val="5"/>
          <dgm:dir/>
          <dgm:resizeHandles val="exact"/>
        </dgm:presLayoutVars>
      </dgm:prSet>
      <dgm:spPr/>
    </dgm:pt>
    <dgm:pt modelId="{405F3055-6F0E-408E-8B24-C15B926C7070}" type="pres">
      <dgm:prSet presAssocID="{E775E7F7-502A-4006-95F9-BD262EFCEAA5}" presName="dummyMaxCanvas" presStyleCnt="0">
        <dgm:presLayoutVars/>
      </dgm:prSet>
      <dgm:spPr/>
    </dgm:pt>
    <dgm:pt modelId="{E39BBF17-EC76-4017-886D-D0E38CDFB57B}" type="pres">
      <dgm:prSet presAssocID="{E775E7F7-502A-4006-95F9-BD262EFCEAA5}" presName="ThreeNodes_1" presStyleLbl="node1" presStyleIdx="0" presStyleCnt="3">
        <dgm:presLayoutVars>
          <dgm:bulletEnabled val="1"/>
        </dgm:presLayoutVars>
      </dgm:prSet>
      <dgm:spPr/>
    </dgm:pt>
    <dgm:pt modelId="{E4EFFE93-2CE9-4C4B-AAF3-13EFCF83F52D}" type="pres">
      <dgm:prSet presAssocID="{E775E7F7-502A-4006-95F9-BD262EFCEAA5}" presName="ThreeNodes_2" presStyleLbl="node1" presStyleIdx="1" presStyleCnt="3">
        <dgm:presLayoutVars>
          <dgm:bulletEnabled val="1"/>
        </dgm:presLayoutVars>
      </dgm:prSet>
      <dgm:spPr/>
    </dgm:pt>
    <dgm:pt modelId="{FA157AB0-8027-4313-8F67-395A29722BD2}" type="pres">
      <dgm:prSet presAssocID="{E775E7F7-502A-4006-95F9-BD262EFCEAA5}" presName="ThreeNodes_3" presStyleLbl="node1" presStyleIdx="2" presStyleCnt="3">
        <dgm:presLayoutVars>
          <dgm:bulletEnabled val="1"/>
        </dgm:presLayoutVars>
      </dgm:prSet>
      <dgm:spPr/>
    </dgm:pt>
    <dgm:pt modelId="{DD394BBC-A3D5-4EA9-80B6-A056C01888F8}" type="pres">
      <dgm:prSet presAssocID="{E775E7F7-502A-4006-95F9-BD262EFCEAA5}" presName="ThreeConn_1-2" presStyleLbl="fgAccFollowNode1" presStyleIdx="0" presStyleCnt="2">
        <dgm:presLayoutVars>
          <dgm:bulletEnabled val="1"/>
        </dgm:presLayoutVars>
      </dgm:prSet>
      <dgm:spPr/>
    </dgm:pt>
    <dgm:pt modelId="{6A3BEBA2-DAF4-4897-B13B-488A2FA60FA5}" type="pres">
      <dgm:prSet presAssocID="{E775E7F7-502A-4006-95F9-BD262EFCEAA5}" presName="ThreeConn_2-3" presStyleLbl="fgAccFollowNode1" presStyleIdx="1" presStyleCnt="2">
        <dgm:presLayoutVars>
          <dgm:bulletEnabled val="1"/>
        </dgm:presLayoutVars>
      </dgm:prSet>
      <dgm:spPr/>
    </dgm:pt>
    <dgm:pt modelId="{DAFC6EF2-394F-4412-A384-5737D58C59B7}" type="pres">
      <dgm:prSet presAssocID="{E775E7F7-502A-4006-95F9-BD262EFCEAA5}" presName="ThreeNodes_1_text" presStyleLbl="node1" presStyleIdx="2" presStyleCnt="3">
        <dgm:presLayoutVars>
          <dgm:bulletEnabled val="1"/>
        </dgm:presLayoutVars>
      </dgm:prSet>
      <dgm:spPr/>
    </dgm:pt>
    <dgm:pt modelId="{EDA218C0-25EB-488E-A6B9-9A19B7FD7803}" type="pres">
      <dgm:prSet presAssocID="{E775E7F7-502A-4006-95F9-BD262EFCEAA5}" presName="ThreeNodes_2_text" presStyleLbl="node1" presStyleIdx="2" presStyleCnt="3">
        <dgm:presLayoutVars>
          <dgm:bulletEnabled val="1"/>
        </dgm:presLayoutVars>
      </dgm:prSet>
      <dgm:spPr/>
    </dgm:pt>
    <dgm:pt modelId="{9F8B4B60-700D-404E-92AB-8269E7505B9A}" type="pres">
      <dgm:prSet presAssocID="{E775E7F7-502A-4006-95F9-BD262EFCEAA5}" presName="ThreeNodes_3_text" presStyleLbl="node1" presStyleIdx="2" presStyleCnt="3">
        <dgm:presLayoutVars>
          <dgm:bulletEnabled val="1"/>
        </dgm:presLayoutVars>
      </dgm:prSet>
      <dgm:spPr/>
    </dgm:pt>
  </dgm:ptLst>
  <dgm:cxnLst>
    <dgm:cxn modelId="{9F9D9417-77DA-4103-B91E-41312052921D}" type="presOf" srcId="{E775E7F7-502A-4006-95F9-BD262EFCEAA5}" destId="{EC374968-8C4C-48DE-9609-CCA67D84E6F3}" srcOrd="0" destOrd="0" presId="urn:microsoft.com/office/officeart/2005/8/layout/vProcess5"/>
    <dgm:cxn modelId="{61650838-ABB1-48AC-84B6-D8FD4B4347B5}" type="presOf" srcId="{D621AAFE-A0D4-4EB9-8883-D20D9B8EA2CA}" destId="{E4EFFE93-2CE9-4C4B-AAF3-13EFCF83F52D}" srcOrd="0" destOrd="0" presId="urn:microsoft.com/office/officeart/2005/8/layout/vProcess5"/>
    <dgm:cxn modelId="{0EA9066C-C19C-461F-BB3E-8F904F2A814A}" type="presOf" srcId="{6734D6EE-83B8-4552-9DAC-144AD987D896}" destId="{DAFC6EF2-394F-4412-A384-5737D58C59B7}" srcOrd="1" destOrd="0" presId="urn:microsoft.com/office/officeart/2005/8/layout/vProcess5"/>
    <dgm:cxn modelId="{6BC2A46F-839A-49B1-9E41-077EF77A752F}" type="presOf" srcId="{BE5AE144-9423-4037-8F3D-2E679D867468}" destId="{DD394BBC-A3D5-4EA9-80B6-A056C01888F8}" srcOrd="0" destOrd="0" presId="urn:microsoft.com/office/officeart/2005/8/layout/vProcess5"/>
    <dgm:cxn modelId="{4E68F351-30C7-4F4C-AC53-4C91177A32AF}" type="presOf" srcId="{9154E6BF-0C0F-418A-A89E-86DB14295D39}" destId="{9F8B4B60-700D-404E-92AB-8269E7505B9A}" srcOrd="1" destOrd="0" presId="urn:microsoft.com/office/officeart/2005/8/layout/vProcess5"/>
    <dgm:cxn modelId="{3D5AB755-9E8D-4299-8115-5F6DA47E30BB}" type="presOf" srcId="{FAF776B8-69FE-4F9A-A49D-4E17638A9610}" destId="{6A3BEBA2-DAF4-4897-B13B-488A2FA60FA5}" srcOrd="0" destOrd="0" presId="urn:microsoft.com/office/officeart/2005/8/layout/vProcess5"/>
    <dgm:cxn modelId="{42B43676-F765-4B98-ADBC-9F7CE6870B48}" type="presOf" srcId="{D621AAFE-A0D4-4EB9-8883-D20D9B8EA2CA}" destId="{EDA218C0-25EB-488E-A6B9-9A19B7FD7803}" srcOrd="1" destOrd="0" presId="urn:microsoft.com/office/officeart/2005/8/layout/vProcess5"/>
    <dgm:cxn modelId="{31209296-28E2-4B02-B7BF-77BFFB6B5C7D}" srcId="{E775E7F7-502A-4006-95F9-BD262EFCEAA5}" destId="{D621AAFE-A0D4-4EB9-8883-D20D9B8EA2CA}" srcOrd="1" destOrd="0" parTransId="{795A8DBF-C254-4590-BD96-723EAFAABE64}" sibTransId="{FAF776B8-69FE-4F9A-A49D-4E17638A9610}"/>
    <dgm:cxn modelId="{15FAA0A2-4AE1-4D11-81D6-19055C8B70E6}" srcId="{E775E7F7-502A-4006-95F9-BD262EFCEAA5}" destId="{9154E6BF-0C0F-418A-A89E-86DB14295D39}" srcOrd="2" destOrd="0" parTransId="{4393F20F-0812-45F5-8A93-4615A4719CD2}" sibTransId="{1BE34D15-A7E0-4059-A081-4DBA415A0D16}"/>
    <dgm:cxn modelId="{B9EB8DB2-FD20-4B74-BE4A-F3ACB52356EE}" srcId="{E775E7F7-502A-4006-95F9-BD262EFCEAA5}" destId="{6734D6EE-83B8-4552-9DAC-144AD987D896}" srcOrd="0" destOrd="0" parTransId="{E6208BB9-1AE7-474A-82F9-1BDDB18A71F6}" sibTransId="{BE5AE144-9423-4037-8F3D-2E679D867468}"/>
    <dgm:cxn modelId="{C80843EB-0B79-4FD9-AE29-D13BD41FC7B3}" type="presOf" srcId="{9154E6BF-0C0F-418A-A89E-86DB14295D39}" destId="{FA157AB0-8027-4313-8F67-395A29722BD2}" srcOrd="0" destOrd="0" presId="urn:microsoft.com/office/officeart/2005/8/layout/vProcess5"/>
    <dgm:cxn modelId="{47AFE2F3-CC77-4A34-9F8F-965E5C71BED7}" type="presOf" srcId="{6734D6EE-83B8-4552-9DAC-144AD987D896}" destId="{E39BBF17-EC76-4017-886D-D0E38CDFB57B}" srcOrd="0" destOrd="0" presId="urn:microsoft.com/office/officeart/2005/8/layout/vProcess5"/>
    <dgm:cxn modelId="{E7C7D4C1-3C7E-4A1E-9EFE-5F9A06E36293}" type="presParOf" srcId="{EC374968-8C4C-48DE-9609-CCA67D84E6F3}" destId="{405F3055-6F0E-408E-8B24-C15B926C7070}" srcOrd="0" destOrd="0" presId="urn:microsoft.com/office/officeart/2005/8/layout/vProcess5"/>
    <dgm:cxn modelId="{84AE0498-B5C1-4464-8190-A769252BB3CF}" type="presParOf" srcId="{EC374968-8C4C-48DE-9609-CCA67D84E6F3}" destId="{E39BBF17-EC76-4017-886D-D0E38CDFB57B}" srcOrd="1" destOrd="0" presId="urn:microsoft.com/office/officeart/2005/8/layout/vProcess5"/>
    <dgm:cxn modelId="{E9E7CD5B-D3F6-41C8-8E38-BC98967067B5}" type="presParOf" srcId="{EC374968-8C4C-48DE-9609-CCA67D84E6F3}" destId="{E4EFFE93-2CE9-4C4B-AAF3-13EFCF83F52D}" srcOrd="2" destOrd="0" presId="urn:microsoft.com/office/officeart/2005/8/layout/vProcess5"/>
    <dgm:cxn modelId="{A4C883C0-5AD2-4B4F-809E-804BAA23E9D0}" type="presParOf" srcId="{EC374968-8C4C-48DE-9609-CCA67D84E6F3}" destId="{FA157AB0-8027-4313-8F67-395A29722BD2}" srcOrd="3" destOrd="0" presId="urn:microsoft.com/office/officeart/2005/8/layout/vProcess5"/>
    <dgm:cxn modelId="{3C0A14F3-6C63-4097-B85C-2A419CF5F1A4}" type="presParOf" srcId="{EC374968-8C4C-48DE-9609-CCA67D84E6F3}" destId="{DD394BBC-A3D5-4EA9-80B6-A056C01888F8}" srcOrd="4" destOrd="0" presId="urn:microsoft.com/office/officeart/2005/8/layout/vProcess5"/>
    <dgm:cxn modelId="{4E7A8A2B-1E2D-40A3-AB9D-8D53A64B197F}" type="presParOf" srcId="{EC374968-8C4C-48DE-9609-CCA67D84E6F3}" destId="{6A3BEBA2-DAF4-4897-B13B-488A2FA60FA5}" srcOrd="5" destOrd="0" presId="urn:microsoft.com/office/officeart/2005/8/layout/vProcess5"/>
    <dgm:cxn modelId="{AFC2DFBD-EF2A-4452-B58C-36C911B7EDF7}" type="presParOf" srcId="{EC374968-8C4C-48DE-9609-CCA67D84E6F3}" destId="{DAFC6EF2-394F-4412-A384-5737D58C59B7}" srcOrd="6" destOrd="0" presId="urn:microsoft.com/office/officeart/2005/8/layout/vProcess5"/>
    <dgm:cxn modelId="{4D5175C1-A410-4342-BBF1-CB25FA0CB9B7}" type="presParOf" srcId="{EC374968-8C4C-48DE-9609-CCA67D84E6F3}" destId="{EDA218C0-25EB-488E-A6B9-9A19B7FD7803}" srcOrd="7" destOrd="0" presId="urn:microsoft.com/office/officeart/2005/8/layout/vProcess5"/>
    <dgm:cxn modelId="{F42733B6-3A5B-4676-A872-4A6D4134043F}" type="presParOf" srcId="{EC374968-8C4C-48DE-9609-CCA67D84E6F3}" destId="{9F8B4B60-700D-404E-92AB-8269E7505B9A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432D55-4E18-488F-B60D-17AA76EFC906}">
      <dsp:nvSpPr>
        <dsp:cNvPr id="0" name=""/>
        <dsp:cNvSpPr/>
      </dsp:nvSpPr>
      <dsp:spPr>
        <a:xfrm>
          <a:off x="0" y="0"/>
          <a:ext cx="961813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667E9E1-1154-4BDF-BE6D-5E58D27C436A}">
      <dsp:nvSpPr>
        <dsp:cNvPr id="0" name=""/>
        <dsp:cNvSpPr/>
      </dsp:nvSpPr>
      <dsp:spPr>
        <a:xfrm>
          <a:off x="0" y="0"/>
          <a:ext cx="9618133" cy="10233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7640" tIns="167640" rIns="167640" bIns="167640" numCol="1" spcCol="1270" anchor="t" anchorCtr="0">
          <a:noAutofit/>
        </a:bodyPr>
        <a:lstStyle/>
        <a:p>
          <a:pPr marL="0" lvl="0" indent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400" kern="1200"/>
            <a:t>Problem solving and decision making </a:t>
          </a:r>
          <a:endParaRPr lang="en-US" sz="4400" kern="1200"/>
        </a:p>
      </dsp:txBody>
      <dsp:txXfrm>
        <a:off x="0" y="0"/>
        <a:ext cx="9618133" cy="1023370"/>
      </dsp:txXfrm>
    </dsp:sp>
    <dsp:sp modelId="{98A034E0-49E3-4D60-9F20-86DACE387F70}">
      <dsp:nvSpPr>
        <dsp:cNvPr id="0" name=""/>
        <dsp:cNvSpPr/>
      </dsp:nvSpPr>
      <dsp:spPr>
        <a:xfrm>
          <a:off x="0" y="1023370"/>
          <a:ext cx="961813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E7B5860-1CB6-45B4-805B-2DBFD617644B}">
      <dsp:nvSpPr>
        <dsp:cNvPr id="0" name=""/>
        <dsp:cNvSpPr/>
      </dsp:nvSpPr>
      <dsp:spPr>
        <a:xfrm>
          <a:off x="0" y="1023370"/>
          <a:ext cx="9618133" cy="10233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7640" tIns="167640" rIns="167640" bIns="167640" numCol="1" spcCol="1270" anchor="t" anchorCtr="0">
          <a:noAutofit/>
        </a:bodyPr>
        <a:lstStyle/>
        <a:p>
          <a:pPr marL="0" lvl="0" indent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400" kern="1200"/>
            <a:t>BMSW4004</a:t>
          </a:r>
          <a:endParaRPr lang="en-US" sz="4400" kern="1200"/>
        </a:p>
      </dsp:txBody>
      <dsp:txXfrm>
        <a:off x="0" y="1023370"/>
        <a:ext cx="9618133" cy="1023370"/>
      </dsp:txXfrm>
    </dsp:sp>
    <dsp:sp modelId="{3FB21522-B682-4E00-BDF6-980BA9B99C86}">
      <dsp:nvSpPr>
        <dsp:cNvPr id="0" name=""/>
        <dsp:cNvSpPr/>
      </dsp:nvSpPr>
      <dsp:spPr>
        <a:xfrm>
          <a:off x="0" y="2046741"/>
          <a:ext cx="961813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AB1409F-22E4-4F48-B5C3-78F09C1E7FA6}">
      <dsp:nvSpPr>
        <dsp:cNvPr id="0" name=""/>
        <dsp:cNvSpPr/>
      </dsp:nvSpPr>
      <dsp:spPr>
        <a:xfrm>
          <a:off x="0" y="2046741"/>
          <a:ext cx="9618133" cy="10233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7640" tIns="167640" rIns="167640" bIns="167640" numCol="1" spcCol="1270" anchor="t" anchorCtr="0">
          <a:noAutofit/>
        </a:bodyPr>
        <a:lstStyle/>
        <a:p>
          <a:pPr marL="0" lvl="0" indent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400" kern="1200"/>
            <a:t>Tutor: Md Nazmul Hasan</a:t>
          </a:r>
          <a:endParaRPr lang="en-US" sz="4400" kern="1200"/>
        </a:p>
      </dsp:txBody>
      <dsp:txXfrm>
        <a:off x="0" y="2046741"/>
        <a:ext cx="9618133" cy="1023370"/>
      </dsp:txXfrm>
    </dsp:sp>
    <dsp:sp modelId="{F5630D33-8099-429E-B9B7-5130EB68DC1C}">
      <dsp:nvSpPr>
        <dsp:cNvPr id="0" name=""/>
        <dsp:cNvSpPr/>
      </dsp:nvSpPr>
      <dsp:spPr>
        <a:xfrm>
          <a:off x="0" y="3070111"/>
          <a:ext cx="961813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036CFB6-4415-4D4A-B2E8-1E441F00CCB2}">
      <dsp:nvSpPr>
        <dsp:cNvPr id="0" name=""/>
        <dsp:cNvSpPr/>
      </dsp:nvSpPr>
      <dsp:spPr>
        <a:xfrm>
          <a:off x="0" y="3070111"/>
          <a:ext cx="9618133" cy="10233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7640" tIns="167640" rIns="167640" bIns="167640" numCol="1" spcCol="1270" anchor="t" anchorCtr="0">
          <a:noAutofit/>
        </a:bodyPr>
        <a:lstStyle/>
        <a:p>
          <a:pPr marL="0" lvl="0" indent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400" kern="1200"/>
            <a:t>Student: Shamim Abdullah(2110434)</a:t>
          </a:r>
          <a:endParaRPr lang="en-US" sz="4400" kern="1200"/>
        </a:p>
      </dsp:txBody>
      <dsp:txXfrm>
        <a:off x="0" y="3070111"/>
        <a:ext cx="9618133" cy="102337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93299B-6961-426B-99C1-FF563F72B79D}">
      <dsp:nvSpPr>
        <dsp:cNvPr id="0" name=""/>
        <dsp:cNvSpPr/>
      </dsp:nvSpPr>
      <dsp:spPr>
        <a:xfrm>
          <a:off x="870074" y="1883"/>
          <a:ext cx="772031" cy="772031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7568C15-D0F4-49AA-B73A-1A0139089215}">
      <dsp:nvSpPr>
        <dsp:cNvPr id="0" name=""/>
        <dsp:cNvSpPr/>
      </dsp:nvSpPr>
      <dsp:spPr>
        <a:xfrm>
          <a:off x="1034606" y="166415"/>
          <a:ext cx="442968" cy="44296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BBDDDC7-AC7D-4D34-961F-F942DF8A9022}">
      <dsp:nvSpPr>
        <dsp:cNvPr id="0" name=""/>
        <dsp:cNvSpPr/>
      </dsp:nvSpPr>
      <dsp:spPr>
        <a:xfrm>
          <a:off x="623278" y="1014383"/>
          <a:ext cx="1265625" cy="5062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400" kern="1200"/>
            <a:t>Low morale</a:t>
          </a:r>
          <a:endParaRPr lang="en-US" sz="1400" kern="1200"/>
        </a:p>
      </dsp:txBody>
      <dsp:txXfrm>
        <a:off x="623278" y="1014383"/>
        <a:ext cx="1265625" cy="506250"/>
      </dsp:txXfrm>
    </dsp:sp>
    <dsp:sp modelId="{2E734B4D-49C0-4666-BF44-EC03722584BD}">
      <dsp:nvSpPr>
        <dsp:cNvPr id="0" name=""/>
        <dsp:cNvSpPr/>
      </dsp:nvSpPr>
      <dsp:spPr>
        <a:xfrm>
          <a:off x="2357184" y="1883"/>
          <a:ext cx="772031" cy="772031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EB7F0AC-9FD5-49A6-BF1A-26E56632999B}">
      <dsp:nvSpPr>
        <dsp:cNvPr id="0" name=""/>
        <dsp:cNvSpPr/>
      </dsp:nvSpPr>
      <dsp:spPr>
        <a:xfrm>
          <a:off x="2521715" y="166415"/>
          <a:ext cx="442968" cy="44296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E10ADF-A44E-400E-A7F2-A8F275B62046}">
      <dsp:nvSpPr>
        <dsp:cNvPr id="0" name=""/>
        <dsp:cNvSpPr/>
      </dsp:nvSpPr>
      <dsp:spPr>
        <a:xfrm>
          <a:off x="2110387" y="1014383"/>
          <a:ext cx="1265625" cy="5062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400" b="1" i="0" kern="1200"/>
            <a:t>Bereavement</a:t>
          </a:r>
          <a:r>
            <a:rPr lang="en-GB" sz="1400" b="0" i="0" kern="1200"/>
            <a:t> </a:t>
          </a:r>
          <a:endParaRPr lang="en-US" sz="1400" kern="1200"/>
        </a:p>
      </dsp:txBody>
      <dsp:txXfrm>
        <a:off x="2110387" y="1014383"/>
        <a:ext cx="1265625" cy="506250"/>
      </dsp:txXfrm>
    </dsp:sp>
    <dsp:sp modelId="{1ECC3BA0-86BD-40A7-AA06-3C4803E84835}">
      <dsp:nvSpPr>
        <dsp:cNvPr id="0" name=""/>
        <dsp:cNvSpPr/>
      </dsp:nvSpPr>
      <dsp:spPr>
        <a:xfrm>
          <a:off x="3844293" y="1883"/>
          <a:ext cx="772031" cy="772031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1F15496-7425-4576-B376-DBDBD05BFEBC}">
      <dsp:nvSpPr>
        <dsp:cNvPr id="0" name=""/>
        <dsp:cNvSpPr/>
      </dsp:nvSpPr>
      <dsp:spPr>
        <a:xfrm>
          <a:off x="4008825" y="166415"/>
          <a:ext cx="442968" cy="442968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60623E2-0DA9-4DC4-9F33-FD84DAB39EAB}">
      <dsp:nvSpPr>
        <dsp:cNvPr id="0" name=""/>
        <dsp:cNvSpPr/>
      </dsp:nvSpPr>
      <dsp:spPr>
        <a:xfrm>
          <a:off x="3597496" y="1014383"/>
          <a:ext cx="1265625" cy="5062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400" kern="1200"/>
            <a:t>The employee age </a:t>
          </a:r>
        </a:p>
      </dsp:txBody>
      <dsp:txXfrm>
        <a:off x="3597496" y="1014383"/>
        <a:ext cx="1265625" cy="506250"/>
      </dsp:txXfrm>
    </dsp:sp>
    <dsp:sp modelId="{4685AD36-E417-4288-B84A-16B54FAAFEC3}">
      <dsp:nvSpPr>
        <dsp:cNvPr id="0" name=""/>
        <dsp:cNvSpPr/>
      </dsp:nvSpPr>
      <dsp:spPr>
        <a:xfrm>
          <a:off x="2357184" y="1837040"/>
          <a:ext cx="772031" cy="772031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00D4465-F117-4B71-8AD4-3D7E0A41DBFB}">
      <dsp:nvSpPr>
        <dsp:cNvPr id="0" name=""/>
        <dsp:cNvSpPr/>
      </dsp:nvSpPr>
      <dsp:spPr>
        <a:xfrm>
          <a:off x="2521715" y="2001571"/>
          <a:ext cx="442968" cy="442968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BF6B775-B947-4A99-9CD7-C7F9EBF13458}">
      <dsp:nvSpPr>
        <dsp:cNvPr id="0" name=""/>
        <dsp:cNvSpPr/>
      </dsp:nvSpPr>
      <dsp:spPr>
        <a:xfrm>
          <a:off x="2110387" y="2849540"/>
          <a:ext cx="1265625" cy="5062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400" kern="1200"/>
            <a:t>mental health</a:t>
          </a:r>
        </a:p>
      </dsp:txBody>
      <dsp:txXfrm>
        <a:off x="2110387" y="2849540"/>
        <a:ext cx="1265625" cy="50625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752C16E-EA67-4BE8-A80C-8F46E1FB524B}">
      <dsp:nvSpPr>
        <dsp:cNvPr id="0" name=""/>
        <dsp:cNvSpPr/>
      </dsp:nvSpPr>
      <dsp:spPr>
        <a:xfrm>
          <a:off x="4686300" y="1138798"/>
          <a:ext cx="1447461" cy="1252112"/>
        </a:xfrm>
        <a:prstGeom prst="hexagon">
          <a:avLst>
            <a:gd name="adj" fmla="val 28570"/>
            <a:gd name="vf" fmla="val 11547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1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/>
            <a:t>Staff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/>
            <a:t>absence </a:t>
          </a:r>
        </a:p>
      </dsp:txBody>
      <dsp:txXfrm>
        <a:off x="4926165" y="1346290"/>
        <a:ext cx="967731" cy="837128"/>
      </dsp:txXfrm>
    </dsp:sp>
    <dsp:sp modelId="{330DADFA-7B89-4DE0-B98E-E27063D857BA}">
      <dsp:nvSpPr>
        <dsp:cNvPr id="0" name=""/>
        <dsp:cNvSpPr/>
      </dsp:nvSpPr>
      <dsp:spPr>
        <a:xfrm>
          <a:off x="5592689" y="539746"/>
          <a:ext cx="546123" cy="470557"/>
        </a:xfrm>
        <a:prstGeom prst="hexagon">
          <a:avLst>
            <a:gd name="adj" fmla="val 28900"/>
            <a:gd name="vf" fmla="val 11547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A336CF0-ACBE-41E8-AF9F-5B63AA18D94B}">
      <dsp:nvSpPr>
        <dsp:cNvPr id="0" name=""/>
        <dsp:cNvSpPr/>
      </dsp:nvSpPr>
      <dsp:spPr>
        <a:xfrm>
          <a:off x="4819632" y="0"/>
          <a:ext cx="1186184" cy="1026189"/>
        </a:xfrm>
        <a:prstGeom prst="hexagon">
          <a:avLst>
            <a:gd name="adj" fmla="val 28570"/>
            <a:gd name="vf" fmla="val 11547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2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/>
            <a:t>rightful</a:t>
          </a:r>
        </a:p>
      </dsp:txBody>
      <dsp:txXfrm>
        <a:off x="5016208" y="170061"/>
        <a:ext cx="793032" cy="686067"/>
      </dsp:txXfrm>
    </dsp:sp>
    <dsp:sp modelId="{2092CC27-BF35-4883-B586-AC945F19FA1F}">
      <dsp:nvSpPr>
        <dsp:cNvPr id="0" name=""/>
        <dsp:cNvSpPr/>
      </dsp:nvSpPr>
      <dsp:spPr>
        <a:xfrm>
          <a:off x="6230057" y="1419437"/>
          <a:ext cx="546123" cy="470557"/>
        </a:xfrm>
        <a:prstGeom prst="hexagon">
          <a:avLst>
            <a:gd name="adj" fmla="val 28900"/>
            <a:gd name="vf" fmla="val 11547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CB8C580B-DD99-4547-8487-3A8C6070C70D}">
      <dsp:nvSpPr>
        <dsp:cNvPr id="0" name=""/>
        <dsp:cNvSpPr/>
      </dsp:nvSpPr>
      <dsp:spPr>
        <a:xfrm>
          <a:off x="5907501" y="631175"/>
          <a:ext cx="1186184" cy="1026189"/>
        </a:xfrm>
        <a:prstGeom prst="hexagon">
          <a:avLst>
            <a:gd name="adj" fmla="val 28570"/>
            <a:gd name="vf" fmla="val 115470"/>
          </a:avLst>
        </a:prstGeom>
        <a:gradFill rotWithShape="0">
          <a:gsLst>
            <a:gs pos="0">
              <a:schemeClr val="accent2">
                <a:hueOff val="-592857"/>
                <a:satOff val="2840"/>
                <a:lumOff val="2627"/>
                <a:alphaOff val="0"/>
                <a:tint val="96000"/>
                <a:lumMod val="100000"/>
              </a:schemeClr>
            </a:gs>
            <a:gs pos="78000">
              <a:schemeClr val="accent2">
                <a:hueOff val="-592857"/>
                <a:satOff val="2840"/>
                <a:lumOff val="2627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/>
            <a:t>diplomatic</a:t>
          </a:r>
        </a:p>
      </dsp:txBody>
      <dsp:txXfrm>
        <a:off x="6104077" y="801236"/>
        <a:ext cx="793032" cy="686067"/>
      </dsp:txXfrm>
    </dsp:sp>
    <dsp:sp modelId="{57FC6A4C-B649-4ECC-9A92-23DA125E65EF}">
      <dsp:nvSpPr>
        <dsp:cNvPr id="0" name=""/>
        <dsp:cNvSpPr/>
      </dsp:nvSpPr>
      <dsp:spPr>
        <a:xfrm>
          <a:off x="5787300" y="2412444"/>
          <a:ext cx="546123" cy="470557"/>
        </a:xfrm>
        <a:prstGeom prst="hexagon">
          <a:avLst>
            <a:gd name="adj" fmla="val 28900"/>
            <a:gd name="vf" fmla="val 11547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D4A22277-0F50-4977-B63A-E5F6B4DE273B}">
      <dsp:nvSpPr>
        <dsp:cNvPr id="0" name=""/>
        <dsp:cNvSpPr/>
      </dsp:nvSpPr>
      <dsp:spPr>
        <a:xfrm>
          <a:off x="5907501" y="1871991"/>
          <a:ext cx="1186184" cy="1026189"/>
        </a:xfrm>
        <a:prstGeom prst="hexagon">
          <a:avLst>
            <a:gd name="adj" fmla="val 28570"/>
            <a:gd name="vf" fmla="val 115470"/>
          </a:avLst>
        </a:prstGeom>
        <a:gradFill rotWithShape="0">
          <a:gsLst>
            <a:gs pos="0">
              <a:schemeClr val="accent2">
                <a:hueOff val="-1185714"/>
                <a:satOff val="5680"/>
                <a:lumOff val="5255"/>
                <a:alphaOff val="0"/>
                <a:tint val="96000"/>
                <a:lumMod val="100000"/>
              </a:schemeClr>
            </a:gs>
            <a:gs pos="78000">
              <a:schemeClr val="accent2">
                <a:hueOff val="-1185714"/>
                <a:satOff val="5680"/>
                <a:lumOff val="5255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/>
            <a:t>circumstances</a:t>
          </a:r>
        </a:p>
      </dsp:txBody>
      <dsp:txXfrm>
        <a:off x="6104077" y="2042052"/>
        <a:ext cx="793032" cy="686067"/>
      </dsp:txXfrm>
    </dsp:sp>
    <dsp:sp modelId="{65367BC1-8031-4FF1-B0C0-18319456F893}">
      <dsp:nvSpPr>
        <dsp:cNvPr id="0" name=""/>
        <dsp:cNvSpPr/>
      </dsp:nvSpPr>
      <dsp:spPr>
        <a:xfrm>
          <a:off x="4688994" y="2515522"/>
          <a:ext cx="546123" cy="470557"/>
        </a:xfrm>
        <a:prstGeom prst="hexagon">
          <a:avLst>
            <a:gd name="adj" fmla="val 28900"/>
            <a:gd name="vf" fmla="val 11547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F3DAA81D-D859-450A-A8F0-877609201BC3}">
      <dsp:nvSpPr>
        <dsp:cNvPr id="0" name=""/>
        <dsp:cNvSpPr/>
      </dsp:nvSpPr>
      <dsp:spPr>
        <a:xfrm>
          <a:off x="4819632" y="2503872"/>
          <a:ext cx="1186184" cy="1026189"/>
        </a:xfrm>
        <a:prstGeom prst="hexagon">
          <a:avLst>
            <a:gd name="adj" fmla="val 28570"/>
            <a:gd name="vf" fmla="val 115470"/>
          </a:avLst>
        </a:prstGeom>
        <a:gradFill rotWithShape="0">
          <a:gsLst>
            <a:gs pos="0">
              <a:schemeClr val="accent2">
                <a:hueOff val="-1778572"/>
                <a:satOff val="8520"/>
                <a:lumOff val="7882"/>
                <a:alphaOff val="0"/>
                <a:tint val="96000"/>
                <a:lumMod val="100000"/>
              </a:schemeClr>
            </a:gs>
            <a:gs pos="78000">
              <a:schemeClr val="accent2">
                <a:hueOff val="-1778572"/>
                <a:satOff val="8520"/>
                <a:lumOff val="7882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/>
            <a:t>budget</a:t>
          </a:r>
        </a:p>
      </dsp:txBody>
      <dsp:txXfrm>
        <a:off x="5016208" y="2673933"/>
        <a:ext cx="793032" cy="686067"/>
      </dsp:txXfrm>
    </dsp:sp>
    <dsp:sp modelId="{312E8FBD-F4D9-4C2E-BF94-61FC9BE722EC}">
      <dsp:nvSpPr>
        <dsp:cNvPr id="0" name=""/>
        <dsp:cNvSpPr/>
      </dsp:nvSpPr>
      <dsp:spPr>
        <a:xfrm>
          <a:off x="4041188" y="1636183"/>
          <a:ext cx="546123" cy="470557"/>
        </a:xfrm>
        <a:prstGeom prst="hexagon">
          <a:avLst>
            <a:gd name="adj" fmla="val 28900"/>
            <a:gd name="vf" fmla="val 11547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F0A534BF-3626-4461-A7A0-151792E24CF3}">
      <dsp:nvSpPr>
        <dsp:cNvPr id="0" name=""/>
        <dsp:cNvSpPr/>
      </dsp:nvSpPr>
      <dsp:spPr>
        <a:xfrm>
          <a:off x="3726713" y="1872697"/>
          <a:ext cx="1186184" cy="1026189"/>
        </a:xfrm>
        <a:prstGeom prst="hexagon">
          <a:avLst>
            <a:gd name="adj" fmla="val 28570"/>
            <a:gd name="vf" fmla="val 115470"/>
          </a:avLst>
        </a:prstGeom>
        <a:gradFill rotWithShape="0">
          <a:gsLst>
            <a:gs pos="0">
              <a:schemeClr val="accent2">
                <a:hueOff val="-2371429"/>
                <a:satOff val="11360"/>
                <a:lumOff val="10510"/>
                <a:alphaOff val="0"/>
                <a:tint val="96000"/>
                <a:lumMod val="100000"/>
              </a:schemeClr>
            </a:gs>
            <a:gs pos="78000">
              <a:schemeClr val="accent2">
                <a:hueOff val="-2371429"/>
                <a:satOff val="11360"/>
                <a:lumOff val="1051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/>
            <a:t>Gathering </a:t>
          </a:r>
        </a:p>
      </dsp:txBody>
      <dsp:txXfrm>
        <a:off x="3923289" y="2042758"/>
        <a:ext cx="793032" cy="686067"/>
      </dsp:txXfrm>
    </dsp:sp>
    <dsp:sp modelId="{ED9D002D-59BE-4441-8D01-32564B0AD199}">
      <dsp:nvSpPr>
        <dsp:cNvPr id="0" name=""/>
        <dsp:cNvSpPr/>
      </dsp:nvSpPr>
      <dsp:spPr>
        <a:xfrm>
          <a:off x="3726713" y="629763"/>
          <a:ext cx="1186184" cy="1026189"/>
        </a:xfrm>
        <a:prstGeom prst="hexagon">
          <a:avLst>
            <a:gd name="adj" fmla="val 28570"/>
            <a:gd name="vf" fmla="val 115470"/>
          </a:avLst>
        </a:prstGeom>
        <a:gradFill rotWithShape="0">
          <a:gsLst>
            <a:gs pos="0">
              <a:schemeClr val="accent2">
                <a:hueOff val="-2964286"/>
                <a:satOff val="14200"/>
                <a:lumOff val="13137"/>
                <a:alphaOff val="0"/>
                <a:tint val="96000"/>
                <a:lumMod val="100000"/>
              </a:schemeClr>
            </a:gs>
            <a:gs pos="78000">
              <a:schemeClr val="accent2">
                <a:hueOff val="-2964286"/>
                <a:satOff val="14200"/>
                <a:lumOff val="13137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/>
            <a:t>machinery</a:t>
          </a:r>
        </a:p>
      </dsp:txBody>
      <dsp:txXfrm>
        <a:off x="3923289" y="799824"/>
        <a:ext cx="793032" cy="68606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AAB856-9F58-42A8-A275-49E248B7C36A}">
      <dsp:nvSpPr>
        <dsp:cNvPr id="0" name=""/>
        <dsp:cNvSpPr/>
      </dsp:nvSpPr>
      <dsp:spPr>
        <a:xfrm>
          <a:off x="0" y="2210"/>
          <a:ext cx="5222801" cy="100252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FB67114-C5D0-472A-B10F-F68D52B03B02}">
      <dsp:nvSpPr>
        <dsp:cNvPr id="0" name=""/>
        <dsp:cNvSpPr/>
      </dsp:nvSpPr>
      <dsp:spPr>
        <a:xfrm>
          <a:off x="303265" y="227779"/>
          <a:ext cx="551930" cy="55139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41C8D3D-4735-49D1-977C-692E1474696E}">
      <dsp:nvSpPr>
        <dsp:cNvPr id="0" name=""/>
        <dsp:cNvSpPr/>
      </dsp:nvSpPr>
      <dsp:spPr>
        <a:xfrm>
          <a:off x="1158460" y="2210"/>
          <a:ext cx="4046499" cy="10338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9417" tIns="109417" rIns="109417" bIns="109417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i="0" kern="1200"/>
            <a:t>When it comes to dealing with employee attendance always check the report and if there is not an argent matter, they should know the attendance policy.</a:t>
          </a:r>
          <a:endParaRPr lang="en-US" sz="1400" kern="1200"/>
        </a:p>
      </dsp:txBody>
      <dsp:txXfrm>
        <a:off x="1158460" y="2210"/>
        <a:ext cx="4046499" cy="1033858"/>
      </dsp:txXfrm>
    </dsp:sp>
    <dsp:sp modelId="{ADA37960-3B24-4FF1-9955-CF36F94CD86A}">
      <dsp:nvSpPr>
        <dsp:cNvPr id="0" name=""/>
        <dsp:cNvSpPr/>
      </dsp:nvSpPr>
      <dsp:spPr>
        <a:xfrm>
          <a:off x="0" y="1294534"/>
          <a:ext cx="5222801" cy="100252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012A371-1FA6-4CB4-8206-E1B18F7A7652}">
      <dsp:nvSpPr>
        <dsp:cNvPr id="0" name=""/>
        <dsp:cNvSpPr/>
      </dsp:nvSpPr>
      <dsp:spPr>
        <a:xfrm>
          <a:off x="303265" y="1520103"/>
          <a:ext cx="551930" cy="55139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4BA07D-29EC-47C4-9A66-D70CFF293F16}">
      <dsp:nvSpPr>
        <dsp:cNvPr id="0" name=""/>
        <dsp:cNvSpPr/>
      </dsp:nvSpPr>
      <dsp:spPr>
        <a:xfrm>
          <a:off x="1158460" y="1294534"/>
          <a:ext cx="4046499" cy="10338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9417" tIns="109417" rIns="109417" bIns="109417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i="0" kern="1200"/>
            <a:t>The staff must know and always remind them the policy of attendee</a:t>
          </a:r>
          <a:endParaRPr lang="en-US" sz="1400" kern="1200"/>
        </a:p>
      </dsp:txBody>
      <dsp:txXfrm>
        <a:off x="1158460" y="1294534"/>
        <a:ext cx="4046499" cy="1033858"/>
      </dsp:txXfrm>
    </dsp:sp>
    <dsp:sp modelId="{93FD5B17-491D-4030-B2A2-421AB8672D86}">
      <dsp:nvSpPr>
        <dsp:cNvPr id="0" name=""/>
        <dsp:cNvSpPr/>
      </dsp:nvSpPr>
      <dsp:spPr>
        <a:xfrm>
          <a:off x="0" y="2586857"/>
          <a:ext cx="5222801" cy="100252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A8F21C8-A01A-4501-AE6D-1C0F1E5F2EDA}">
      <dsp:nvSpPr>
        <dsp:cNvPr id="0" name=""/>
        <dsp:cNvSpPr/>
      </dsp:nvSpPr>
      <dsp:spPr>
        <a:xfrm>
          <a:off x="303265" y="2812426"/>
          <a:ext cx="551930" cy="551391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0339CB3-5EA4-473A-8803-0B38D73172C2}">
      <dsp:nvSpPr>
        <dsp:cNvPr id="0" name=""/>
        <dsp:cNvSpPr/>
      </dsp:nvSpPr>
      <dsp:spPr>
        <a:xfrm>
          <a:off x="1158460" y="2586857"/>
          <a:ext cx="4046499" cy="10338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9417" tIns="109417" rIns="109417" bIns="109417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i="0" kern="1200"/>
            <a:t>The employees who working hard  even if they are not capable but continuing working hard, they must reward. </a:t>
          </a:r>
          <a:endParaRPr lang="en-US" sz="1400" kern="1200"/>
        </a:p>
      </dsp:txBody>
      <dsp:txXfrm>
        <a:off x="1158460" y="2586857"/>
        <a:ext cx="4046499" cy="103385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9BBF17-EC76-4017-886D-D0E38CDFB57B}">
      <dsp:nvSpPr>
        <dsp:cNvPr id="0" name=""/>
        <dsp:cNvSpPr/>
      </dsp:nvSpPr>
      <dsp:spPr>
        <a:xfrm>
          <a:off x="0" y="0"/>
          <a:ext cx="5443394" cy="152622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2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First, the leader must change. A department leader must monitor everything and before the situation get worse everything should be under control.</a:t>
          </a:r>
          <a:endParaRPr lang="en-US" sz="1900" kern="1200" dirty="0"/>
        </a:p>
      </dsp:txBody>
      <dsp:txXfrm>
        <a:off x="44702" y="44702"/>
        <a:ext cx="3796480" cy="1436818"/>
      </dsp:txXfrm>
    </dsp:sp>
    <dsp:sp modelId="{E4EFFE93-2CE9-4C4B-AAF3-13EFCF83F52D}">
      <dsp:nvSpPr>
        <dsp:cNvPr id="0" name=""/>
        <dsp:cNvSpPr/>
      </dsp:nvSpPr>
      <dsp:spPr>
        <a:xfrm>
          <a:off x="480299" y="1780593"/>
          <a:ext cx="5443394" cy="152622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3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Changing to work policy staff must be agree when they sing the contract if there is  not argent matter they can not be paid for there absence.</a:t>
          </a:r>
          <a:endParaRPr lang="en-US" sz="1900" kern="1200"/>
        </a:p>
      </dsp:txBody>
      <dsp:txXfrm>
        <a:off x="525001" y="1825295"/>
        <a:ext cx="3881646" cy="1436818"/>
      </dsp:txXfrm>
    </dsp:sp>
    <dsp:sp modelId="{FA157AB0-8027-4313-8F67-395A29722BD2}">
      <dsp:nvSpPr>
        <dsp:cNvPr id="0" name=""/>
        <dsp:cNvSpPr/>
      </dsp:nvSpPr>
      <dsp:spPr>
        <a:xfrm>
          <a:off x="960599" y="3561186"/>
          <a:ext cx="5443394" cy="152622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4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For having better service patient must be happy, so by having more staff to cover absent staff the system will has high quality.</a:t>
          </a:r>
          <a:endParaRPr lang="en-US" sz="1900" kern="1200"/>
        </a:p>
      </dsp:txBody>
      <dsp:txXfrm>
        <a:off x="1005301" y="3605888"/>
        <a:ext cx="3881646" cy="1436818"/>
      </dsp:txXfrm>
    </dsp:sp>
    <dsp:sp modelId="{DD394BBC-A3D5-4EA9-80B6-A056C01888F8}">
      <dsp:nvSpPr>
        <dsp:cNvPr id="0" name=""/>
        <dsp:cNvSpPr/>
      </dsp:nvSpPr>
      <dsp:spPr>
        <a:xfrm>
          <a:off x="4451350" y="1157385"/>
          <a:ext cx="992044" cy="992044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4674560" y="1157385"/>
        <a:ext cx="545624" cy="746513"/>
      </dsp:txXfrm>
    </dsp:sp>
    <dsp:sp modelId="{6A3BEBA2-DAF4-4897-B13B-488A2FA60FA5}">
      <dsp:nvSpPr>
        <dsp:cNvPr id="0" name=""/>
        <dsp:cNvSpPr/>
      </dsp:nvSpPr>
      <dsp:spPr>
        <a:xfrm>
          <a:off x="4931649" y="2927803"/>
          <a:ext cx="992044" cy="992044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5154859" y="2927803"/>
        <a:ext cx="545624" cy="74651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1/layout/HexagonRadial">
  <dgm:title val="Hexagon Radial"/>
  <dgm:desc val="Use to show a sequential process that relates to a central idea or theme. Limited to six Level 2 shapes. Works best with small amounts of text. Unused text does not appear, but remains available if you switch layouts."/>
  <dgm:catLst>
    <dgm:cat type="cycle" pri="8500"/>
    <dgm:cat type="officeonline" pri="9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5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l" for="ch" forName="Accent1" refType="w" fact="0.168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l" for="ch" forName="Parent" refType="w" fact="0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6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l" for="ch" forName="Accent2" refType="w" fact="0.6413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Parent" refType="w" fact="0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l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7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3" refType="w" fact="0.4573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l" for="ch" forName="Accent2" refType="w" fact="0.6413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3" refType="w" fact="0.0554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l" for="ch" forName="Parent" refType="w" fact="0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l" for="ch" forName="Child2" refType="w" fact="0.5073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8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4" refType="w" fact="0.4573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l" for="ch" forName="Accent3" refType="w" fact="0.6413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l" for="ch" forName="Accent2" refType="w" fact="0.376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0554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l" for="ch" forName="Parent" refType="w" fact="0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l" for="ch" forName="Child2" refType="w" fact="0.5073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l" for="ch" forName="Child3" refType="w" fact="0.5073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l" for="ch" forName="Child1" refType="w" fact="0.0554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9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0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l" for="ch" forName="Accent6" refType="w" fact="0.0934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6" refType="w" fact="0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if>
      <dgm:else name="Name11">
        <dgm:choose name="Name12">
          <dgm:if name="Name13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14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r" for="ch" forName="Accent1" refType="w" fact="0.831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r" for="ch" forName="Parent" refType="w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15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r" for="ch" forName="Accent2" refType="w" fact="0.3587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Parent" refType="w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r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16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Accent3" refType="w" fact="0.5427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r" for="ch" forName="Accent2" refType="w" fact="0.3587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3" refType="w" fact="0.9446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r" for="ch" forName="Parent" refType="w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r" for="ch" forName="Child2" refType="w" fact="0.4927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17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Accent4" refType="w" fact="0.5427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r" for="ch" forName="Accent3" refType="w" fact="0.3587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r" for="ch" forName="Accent2" refType="w" fact="0.623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9446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r" for="ch" forName="Parent" refType="w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r" for="ch" forName="Child2" refType="w" fact="0.4927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r" for="ch" forName="Child3" refType="w" fact="0.4927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r" for="ch" forName="Child1" refType="w" fact="0.9446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18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9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r" for="ch" forName="Accent6" refType="w" fact="0.9066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6" refType="w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else>
    </dgm:choose>
    <dgm:forEach name="wrapper" axis="self" ptType="parTrans">
      <dgm:forEach name="accentRepeat" axis="self">
        <dgm:layoutNode name="Accent" styleLbl="bgShp">
          <dgm:alg type="sp"/>
          <dgm:shape xmlns:r="http://schemas.openxmlformats.org/officeDocument/2006/relationships" type="hexagon" r:blip="" zOrderOff="-2">
            <dgm:adjLst>
              <dgm:adj idx="1" val="0.289"/>
              <dgm:adj idx="2" val="1.1547"/>
            </dgm:adjLst>
          </dgm:shape>
          <dgm:presOf/>
        </dgm:layoutNode>
      </dgm:forEach>
    </dgm:forEach>
    <dgm:forEach name="Name20" axis="ch" ptType="node" cnt="1">
      <dgm:layoutNode name="Parent" styleLbl="node0">
        <dgm:varLst>
          <dgm:chMax val="6"/>
          <dgm:chPref val="6"/>
        </dgm:varLst>
        <dgm:alg type="tx"/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1" axis="ch ch" ptType="node node" st="1 1" cnt="1 1">
      <dgm:layoutNode name="Accent1">
        <dgm:alg type="sp"/>
        <dgm:shape xmlns:r="http://schemas.openxmlformats.org/officeDocument/2006/relationships" r:blip="" zOrderOff="-2">
          <dgm:adjLst/>
        </dgm:shape>
        <dgm:presOf/>
        <dgm:constrLst/>
        <dgm:forEach name="Name22" ref="accentRepeat"/>
      </dgm:layoutNode>
      <dgm:layoutNode name="Child1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3" axis="ch ch" ptType="node node" st="1 2" cnt="1 1">
      <dgm:layoutNode name="Accent2">
        <dgm:alg type="sp"/>
        <dgm:shape xmlns:r="http://schemas.openxmlformats.org/officeDocument/2006/relationships" r:blip="" zOrderOff="-2">
          <dgm:adjLst/>
        </dgm:shape>
        <dgm:presOf/>
        <dgm:constrLst/>
        <dgm:forEach name="Name24" ref="accentRepeat"/>
      </dgm:layoutNode>
      <dgm:layoutNode name="Child2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5" axis="ch ch" ptType="node node" st="1 3" cnt="1 1">
      <dgm:layoutNode name="Accent3">
        <dgm:alg type="sp"/>
        <dgm:shape xmlns:r="http://schemas.openxmlformats.org/officeDocument/2006/relationships" r:blip="" zOrderOff="-2">
          <dgm:adjLst/>
        </dgm:shape>
        <dgm:presOf/>
        <dgm:constrLst/>
        <dgm:forEach name="Name26" ref="accentRepeat"/>
      </dgm:layoutNode>
      <dgm:layoutNode name="Child3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7" axis="ch ch" ptType="node node" st="1 4" cnt="1 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  <dgm:layoutNode name="Child4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9" axis="ch ch" ptType="node node" st="1 5" cnt="1 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30" ref="accentRepeat"/>
      </dgm:layoutNode>
      <dgm:layoutNode name="Child5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31" axis="ch ch" ptType="node node" st="1 6" cnt="1 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32" ref="accentRepeat"/>
      </dgm:layoutNode>
      <dgm:layoutNode name="Child6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FFF7CC-5D22-46CA-A5C3-FD433E98A2D7}" type="datetimeFigureOut">
              <a:rPr lang="en-GB" smtClean="0"/>
              <a:t>17/03/2022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74B0AC-ABEB-4AF2-8B7A-CAA3D3E5C5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29028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EEFEE-5A5D-4097-A3B3-518A8898BB86}" type="datetimeFigureOut">
              <a:rPr lang="en-GB" smtClean="0"/>
              <a:t>17/03/2022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8C542-A8F7-4DEF-99C9-E2E63A802D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58960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EEFEE-5A5D-4097-A3B3-518A8898BB86}" type="datetimeFigureOut">
              <a:rPr lang="en-GB" smtClean="0"/>
              <a:t>17/03/2022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8C542-A8F7-4DEF-99C9-E2E63A802D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10125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EEFEE-5A5D-4097-A3B3-518A8898BB86}" type="datetimeFigureOut">
              <a:rPr lang="en-GB" smtClean="0"/>
              <a:t>17/03/2022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8C542-A8F7-4DEF-99C9-E2E63A802D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52909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EEFEE-5A5D-4097-A3B3-518A8898BB86}" type="datetimeFigureOut">
              <a:rPr lang="en-GB" smtClean="0"/>
              <a:t>17/03/2022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8C542-A8F7-4DEF-99C9-E2E63A802D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7333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EEFEE-5A5D-4097-A3B3-518A8898BB86}" type="datetimeFigureOut">
              <a:rPr lang="en-GB" smtClean="0"/>
              <a:t>17/03/2022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8C542-A8F7-4DEF-99C9-E2E63A802D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52306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EEFEE-5A5D-4097-A3B3-518A8898BB86}" type="datetimeFigureOut">
              <a:rPr lang="en-GB" smtClean="0"/>
              <a:t>17/03/2022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8C542-A8F7-4DEF-99C9-E2E63A802D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48848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EEFEE-5A5D-4097-A3B3-518A8898BB86}" type="datetimeFigureOut">
              <a:rPr lang="en-GB" smtClean="0"/>
              <a:t>17/03/2022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8C542-A8F7-4DEF-99C9-E2E63A802D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92279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EEFEE-5A5D-4097-A3B3-518A8898BB86}" type="datetimeFigureOut">
              <a:rPr lang="en-GB" smtClean="0"/>
              <a:t>17/03/2022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8C542-A8F7-4DEF-99C9-E2E63A802D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06142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EEFEE-5A5D-4097-A3B3-518A8898BB86}" type="datetimeFigureOut">
              <a:rPr lang="en-GB" smtClean="0"/>
              <a:t>17/03/2022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8C542-A8F7-4DEF-99C9-E2E63A802D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2407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EEFEE-5A5D-4097-A3B3-518A8898BB86}" type="datetimeFigureOut">
              <a:rPr lang="en-GB" smtClean="0"/>
              <a:t>17/03/2022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8C542-A8F7-4DEF-99C9-E2E63A802D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622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EEFEE-5A5D-4097-A3B3-518A8898BB86}" type="datetimeFigureOut">
              <a:rPr lang="en-GB" smtClean="0"/>
              <a:t>17/03/2022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8C542-A8F7-4DEF-99C9-E2E63A802D99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539927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EEFEE-5A5D-4097-A3B3-518A8898BB86}" type="datetimeFigureOut">
              <a:rPr lang="en-GB" smtClean="0"/>
              <a:t>17/03/2022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8C542-A8F7-4DEF-99C9-E2E63A802D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305407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EEFEE-5A5D-4097-A3B3-518A8898BB86}" type="datetimeFigureOut">
              <a:rPr lang="en-GB" smtClean="0"/>
              <a:t>17/03/2022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8C542-A8F7-4DEF-99C9-E2E63A802D99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04687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EEFEE-5A5D-4097-A3B3-518A8898BB86}" type="datetimeFigureOut">
              <a:rPr lang="en-GB" smtClean="0"/>
              <a:t>17/03/2022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8C542-A8F7-4DEF-99C9-E2E63A802D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646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EEFEE-5A5D-4097-A3B3-518A8898BB86}" type="datetimeFigureOut">
              <a:rPr lang="en-GB" smtClean="0"/>
              <a:t>17/03/2022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8C542-A8F7-4DEF-99C9-E2E63A802D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538268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EEFEE-5A5D-4097-A3B3-518A8898BB86}" type="datetimeFigureOut">
              <a:rPr lang="en-GB" smtClean="0"/>
              <a:t>17/03/2022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8C542-A8F7-4DEF-99C9-E2E63A802D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46726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EEEFEE-5A5D-4097-A3B3-518A8898BB86}" type="datetimeFigureOut">
              <a:rPr lang="en-GB" smtClean="0"/>
              <a:t>17/03/2022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9F8C542-A8F7-4DEF-99C9-E2E63A802D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30750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3" r:id="rId1"/>
    <p:sldLayoutId id="2147483904" r:id="rId2"/>
    <p:sldLayoutId id="2147483905" r:id="rId3"/>
    <p:sldLayoutId id="2147483906" r:id="rId4"/>
    <p:sldLayoutId id="2147483907" r:id="rId5"/>
    <p:sldLayoutId id="2147483908" r:id="rId6"/>
    <p:sldLayoutId id="2147483909" r:id="rId7"/>
    <p:sldLayoutId id="2147483910" r:id="rId8"/>
    <p:sldLayoutId id="2147483911" r:id="rId9"/>
    <p:sldLayoutId id="2147483912" r:id="rId10"/>
    <p:sldLayoutId id="2147483913" r:id="rId11"/>
    <p:sldLayoutId id="2147483914" r:id="rId12"/>
    <p:sldLayoutId id="2147483915" r:id="rId13"/>
    <p:sldLayoutId id="2147483916" r:id="rId14"/>
    <p:sldLayoutId id="2147483917" r:id="rId15"/>
    <p:sldLayoutId id="214748391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9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svg"/><Relationship Id="rId3" Type="http://schemas.openxmlformats.org/officeDocument/2006/relationships/diagramLayout" Target="../diagrams/layout4.xml"/><Relationship Id="rId7" Type="http://schemas.openxmlformats.org/officeDocument/2006/relationships/image" Target="../media/image16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s://wheniwork.com/blog/how-to-deal-with-employee-absenteeism" TargetMode="External"/><Relationship Id="rId3" Type="http://schemas.openxmlformats.org/officeDocument/2006/relationships/hyperlink" Target="https://www.ohbm.co.uk/author/allisoncaine/" TargetMode="External"/><Relationship Id="rId7" Type="http://schemas.openxmlformats.org/officeDocument/2006/relationships/hyperlink" Target="https://www.nuffieldtrust.org.uk/news-item/the-environment-needs-to-be-higher-up-the-nhs-agenda" TargetMode="External"/><Relationship Id="rId2" Type="http://schemas.openxmlformats.org/officeDocument/2006/relationships/hyperlink" Target="https://www.highspeedtraining.co.uk/hub/reducing-absenteeism-in-the-workplace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nottsccg.nhs.uk/wp-content/uploads/2021/05/HR-001-Sickness-Absence-Policy-v2.0.pdf" TargetMode="External"/><Relationship Id="rId5" Type="http://schemas.openxmlformats.org/officeDocument/2006/relationships/hyperlink" Target="https://www.nhsemployers.org/publications/sickness-absence-toolkit" TargetMode="External"/><Relationship Id="rId4" Type="http://schemas.openxmlformats.org/officeDocument/2006/relationships/hyperlink" Target="https://www.ohbm.co.uk/what-are-the-effects-of-sickness-absence-on-your-workplace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8">
            <a:extLst>
              <a:ext uri="{FF2B5EF4-FFF2-40B4-BE49-F238E27FC236}">
                <a16:creationId xmlns:a16="http://schemas.microsoft.com/office/drawing/2014/main" id="{9F4444CE-BC8D-4D61-B303-4C05614E62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Isosceles Triangle 20">
            <a:extLst>
              <a:ext uri="{FF2B5EF4-FFF2-40B4-BE49-F238E27FC236}">
                <a16:creationId xmlns:a16="http://schemas.microsoft.com/office/drawing/2014/main" id="{73772B81-181F-48B7-8826-4D9686D15D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8" name="Isosceles Triangle 22">
            <a:extLst>
              <a:ext uri="{FF2B5EF4-FFF2-40B4-BE49-F238E27FC236}">
                <a16:creationId xmlns:a16="http://schemas.microsoft.com/office/drawing/2014/main" id="{B2205F6E-03C6-4E92-877C-E2482F6599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1743267" y="4013200"/>
            <a:ext cx="448733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graphicFrame>
        <p:nvGraphicFramePr>
          <p:cNvPr id="14" name="Content Placeholder 2">
            <a:extLst>
              <a:ext uri="{FF2B5EF4-FFF2-40B4-BE49-F238E27FC236}">
                <a16:creationId xmlns:a16="http://schemas.microsoft.com/office/drawing/2014/main" id="{680D69B6-34C0-CDB6-114D-73459C2FEB3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47088143"/>
              </p:ext>
            </p:extLst>
          </p:nvPr>
        </p:nvGraphicFramePr>
        <p:xfrm>
          <a:off x="1286933" y="1948543"/>
          <a:ext cx="9618133" cy="40934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426029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6C59DA-A32F-45FC-A529-D163DA6D0C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staff absences problem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B9ABE1-2123-4E86-8AF2-B6D60674A9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5604" y="1544532"/>
            <a:ext cx="5079991" cy="823912"/>
          </a:xfrm>
        </p:spPr>
        <p:txBody>
          <a:bodyPr/>
          <a:lstStyle/>
          <a:p>
            <a:r>
              <a:rPr lang="en-GB" dirty="0"/>
              <a:t>Nature</a:t>
            </a:r>
          </a:p>
        </p:txBody>
      </p:sp>
      <p:graphicFrame>
        <p:nvGraphicFramePr>
          <p:cNvPr id="8" name="Content Placeholder 3">
            <a:extLst>
              <a:ext uri="{FF2B5EF4-FFF2-40B4-BE49-F238E27FC236}">
                <a16:creationId xmlns:a16="http://schemas.microsoft.com/office/drawing/2014/main" id="{CA3937D0-A978-D303-D9A4-09C95B743AB0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63237409"/>
              </p:ext>
            </p:extLst>
          </p:nvPr>
        </p:nvGraphicFramePr>
        <p:xfrm>
          <a:off x="-187812" y="2670320"/>
          <a:ext cx="5486400" cy="33576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9CF502C-511E-46FA-B36A-BD1808CEBCC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86500" y="1645444"/>
            <a:ext cx="5105400" cy="823912"/>
          </a:xfrm>
        </p:spPr>
        <p:txBody>
          <a:bodyPr/>
          <a:lstStyle/>
          <a:p>
            <a:r>
              <a:rPr lang="en-GB" dirty="0"/>
              <a:t>impact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16F0A12-404A-4EE9-84A3-7338CCDFEE4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057900" y="2489392"/>
            <a:ext cx="5334000" cy="4368607"/>
          </a:xfrm>
        </p:spPr>
        <p:txBody>
          <a:bodyPr>
            <a:normAutofit fontScale="77500" lnSpcReduction="20000"/>
          </a:bodyPr>
          <a:lstStyle/>
          <a:p>
            <a:r>
              <a:rPr lang="en-US" sz="2100" dirty="0"/>
              <a:t>Any time when member of a team if got low confidence and feel underestimate and unappreciated at work they feel that their hard is not appreciated. They think their absent wouldn’t matter to anyone.</a:t>
            </a:r>
          </a:p>
          <a:p>
            <a:endParaRPr lang="en-US" sz="2100" dirty="0"/>
          </a:p>
          <a:p>
            <a:r>
              <a:rPr lang="en-US" sz="2100" dirty="0"/>
              <a:t>Being brave is not easy all the time and work usually come last to think about at stressful time. If a non expecting death or sudden news you hear it take a while to get back to rotten. </a:t>
            </a:r>
          </a:p>
          <a:p>
            <a:endParaRPr lang="en-US" sz="2100" dirty="0"/>
          </a:p>
          <a:p>
            <a:r>
              <a:rPr lang="en-US" sz="2100" dirty="0"/>
              <a:t>When the employees get older there is more chance, they get sick and quicker gets sick.</a:t>
            </a:r>
          </a:p>
          <a:p>
            <a:r>
              <a:rPr lang="en-US" sz="2100" dirty="0"/>
              <a:t>Having mental problem sometimes people find hard to talk about it. Helping a person suffering from mental health it is very hard to follow daily rotten there is some days they could not be in the truck.</a:t>
            </a:r>
          </a:p>
          <a:p>
            <a:endParaRPr lang="en-US" sz="1800" dirty="0"/>
          </a:p>
          <a:p>
            <a:endParaRPr lang="en-US" sz="1400" b="0" i="0" dirty="0">
              <a:solidFill>
                <a:srgbClr val="58595B"/>
              </a:solidFill>
              <a:effectLst/>
              <a:latin typeface="Open Sans" panose="020B0606030504020204" pitchFamily="34" charset="0"/>
            </a:endParaRPr>
          </a:p>
          <a:p>
            <a:endParaRPr lang="en-US" sz="1400" b="0" i="0" dirty="0">
              <a:solidFill>
                <a:srgbClr val="58595B"/>
              </a:solidFill>
              <a:effectLst/>
              <a:latin typeface="Open Sans" panose="020B0606030504020204" pitchFamily="34" charset="0"/>
            </a:endParaRPr>
          </a:p>
          <a:p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3151913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33">
            <a:extLst>
              <a:ext uri="{FF2B5EF4-FFF2-40B4-BE49-F238E27FC236}">
                <a16:creationId xmlns:a16="http://schemas.microsoft.com/office/drawing/2014/main" id="{744F33AA-0109-4D97-B984-BBD223C7B6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6509" y="33986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36" name="Rectangle 50">
            <a:extLst>
              <a:ext uri="{FF2B5EF4-FFF2-40B4-BE49-F238E27FC236}">
                <a16:creationId xmlns:a16="http://schemas.microsoft.com/office/drawing/2014/main" id="{5CC2DC37-3171-4311-B2E1-92F4FBC51F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6509" y="79706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3140" name="Rectangle 83">
            <a:extLst>
              <a:ext uri="{FF2B5EF4-FFF2-40B4-BE49-F238E27FC236}">
                <a16:creationId xmlns:a16="http://schemas.microsoft.com/office/drawing/2014/main" id="{1CDAD1B5-D64E-47FE-A420-BE6237F37F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3141" name="Rectangle 100">
            <a:extLst>
              <a:ext uri="{FF2B5EF4-FFF2-40B4-BE49-F238E27FC236}">
                <a16:creationId xmlns:a16="http://schemas.microsoft.com/office/drawing/2014/main" id="{9D2F3A6D-F239-4CA3-84D4-56512EA1EB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3174" name="Rectangle 133">
            <a:extLst>
              <a:ext uri="{FF2B5EF4-FFF2-40B4-BE49-F238E27FC236}">
                <a16:creationId xmlns:a16="http://schemas.microsoft.com/office/drawing/2014/main" id="{DE7C81AB-DF17-4200-91F6-D6D1B5DCC8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524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3175" name="Rectangle 150">
            <a:extLst>
              <a:ext uri="{FF2B5EF4-FFF2-40B4-BE49-F238E27FC236}">
                <a16:creationId xmlns:a16="http://schemas.microsoft.com/office/drawing/2014/main" id="{DA0CAA89-FCD5-48FF-B64E-887023FBF4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6096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47176A43-7B44-4469-A5F6-3F945D2B6CD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28918651"/>
              </p:ext>
            </p:extLst>
          </p:nvPr>
        </p:nvGraphicFramePr>
        <p:xfrm>
          <a:off x="1479550" y="928688"/>
          <a:ext cx="9232900" cy="4997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Document" r:id="rId3" imgW="9233539" imgH="4997006" progId="Word.Document.12">
                  <p:embed/>
                </p:oleObj>
              </mc:Choice>
              <mc:Fallback>
                <p:oleObj name="Document" r:id="rId3" imgW="9233539" imgH="4997006" progId="Word.Document.12">
                  <p:embed/>
                  <p:pic>
                    <p:nvPicPr>
                      <p:cNvPr id="2" name="Object 1">
                        <a:extLst>
                          <a:ext uri="{FF2B5EF4-FFF2-40B4-BE49-F238E27FC236}">
                            <a16:creationId xmlns:a16="http://schemas.microsoft.com/office/drawing/2014/main" id="{47176A43-7B44-4469-A5F6-3F945D2B6CD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479550" y="928688"/>
                        <a:ext cx="9232900" cy="49974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070202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4812D93-BDE5-4A37-83A7-A83C62256B9F}"/>
              </a:ext>
            </a:extLst>
          </p:cNvPr>
          <p:cNvSpPr txBox="1"/>
          <p:nvPr/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b="1" cap="all" dirty="0">
                <a:latin typeface="+mj-lt"/>
                <a:ea typeface="+mj-ea"/>
                <a:cs typeface="+mj-cs"/>
              </a:rPr>
              <a:t>Pestel analysis</a:t>
            </a:r>
            <a:endParaRPr lang="en-US" sz="4000" b="1" cap="all">
              <a:latin typeface="+mj-lt"/>
              <a:ea typeface="+mj-ea"/>
              <a:cs typeface="+mj-cs"/>
            </a:endParaRP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4655B84D-6A49-4A92-BB96-715BEC4C009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21833821"/>
              </p:ext>
            </p:extLst>
          </p:nvPr>
        </p:nvGraphicFramePr>
        <p:xfrm>
          <a:off x="685800" y="2441051"/>
          <a:ext cx="10820400" cy="35300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506741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E125EE06-21AF-4C54-B4BD-201C1EF64DD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6514343"/>
              </p:ext>
            </p:extLst>
          </p:nvPr>
        </p:nvGraphicFramePr>
        <p:xfrm>
          <a:off x="1731696" y="267038"/>
          <a:ext cx="8128000" cy="817296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8128000">
                  <a:extLst>
                    <a:ext uri="{9D8B030D-6E8A-4147-A177-3AD203B41FA5}">
                      <a16:colId xmlns:a16="http://schemas.microsoft.com/office/drawing/2014/main" val="2684978146"/>
                    </a:ext>
                  </a:extLst>
                </a:gridCol>
              </a:tblGrid>
              <a:tr h="817296">
                <a:tc>
                  <a:txBody>
                    <a:bodyPr/>
                    <a:lstStyle/>
                    <a:p>
                      <a:r>
                        <a:rPr lang="en-GB" sz="4000" dirty="0"/>
                        <a:t>Swot analysis</a:t>
                      </a: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67687497"/>
                  </a:ext>
                </a:extLst>
              </a:tr>
            </a:tbl>
          </a:graphicData>
        </a:graphic>
      </p:graphicFrame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67511335-80DF-42FE-911C-628A0A46FBE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0113006"/>
              </p:ext>
            </p:extLst>
          </p:nvPr>
        </p:nvGraphicFramePr>
        <p:xfrm>
          <a:off x="1731696" y="837954"/>
          <a:ext cx="8092035" cy="5938965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1133582732"/>
                    </a:ext>
                  </a:extLst>
                </a:gridCol>
                <a:gridCol w="4028035">
                  <a:extLst>
                    <a:ext uri="{9D8B030D-6E8A-4147-A177-3AD203B41FA5}">
                      <a16:colId xmlns:a16="http://schemas.microsoft.com/office/drawing/2014/main" val="2208148386"/>
                    </a:ext>
                  </a:extLst>
                </a:gridCol>
              </a:tblGrid>
              <a:tr h="1591655">
                <a:tc>
                  <a:txBody>
                    <a:bodyPr/>
                    <a:lstStyle/>
                    <a:p>
                      <a:r>
                        <a:rPr lang="en-GB" dirty="0"/>
                        <a:t>Weaknesses</a:t>
                      </a:r>
                    </a:p>
                    <a:p>
                      <a:endParaRPr lang="en-GB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Poor communication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Bad report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Not having good leadership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Not having enough staff</a:t>
                      </a: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Support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Asking for support from team member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Making a report as soon as possible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Find out how to help the staff</a:t>
                      </a:r>
                    </a:p>
                  </a:txBody>
                  <a:tcP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5250414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85589537"/>
                  </a:ext>
                </a:extLst>
              </a:tr>
              <a:tr h="388798">
                <a:tc>
                  <a:txBody>
                    <a:bodyPr/>
                    <a:lstStyle/>
                    <a:p>
                      <a:r>
                        <a:rPr lang="en-GB" dirty="0"/>
                        <a:t>Opportunities </a:t>
                      </a:r>
                    </a:p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Solution 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5560576"/>
                  </a:ext>
                </a:extLst>
              </a:tr>
              <a:tr h="1671686">
                <a:tc>
                  <a:txBody>
                    <a:bodyPr/>
                    <a:lstStyle/>
                    <a:p>
                      <a:pPr marL="0" indent="0">
                        <a:lnSpc>
                          <a:spcPct val="150000"/>
                        </a:lnSpc>
                        <a:buFont typeface="Arial" panose="020B0604020202020204" pitchFamily="34" charset="0"/>
                        <a:buNone/>
                      </a:pPr>
                      <a:endParaRPr lang="en-GB" dirty="0"/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Chance for new people to join 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A chance for the system to get update 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Finding where is the fault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Taking a action as soon as possible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Making change at system if needed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Making the team  bigger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40161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439070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EC36BE-F759-473F-9C11-BAE1AA6F3E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97036" y="1046018"/>
            <a:ext cx="3692237" cy="734291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Action plan 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312194C2-2FB0-4B62-9A67-4313D4A0FB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14410" y="2183802"/>
            <a:ext cx="2961676" cy="823912"/>
          </a:xfrm>
        </p:spPr>
        <p:txBody>
          <a:bodyPr/>
          <a:lstStyle/>
          <a:p>
            <a:pPr algn="r">
              <a:spcBef>
                <a:spcPct val="0"/>
              </a:spcBef>
            </a:pPr>
            <a:r>
              <a:rPr lang="en-GB" sz="4000" cap="all" dirty="0">
                <a:latin typeface="+mj-lt"/>
                <a:ea typeface="+mj-ea"/>
                <a:cs typeface="+mj-cs"/>
              </a:rPr>
              <a:t>problem</a:t>
            </a:r>
          </a:p>
        </p:txBody>
      </p:sp>
      <p:sp>
        <p:nvSpPr>
          <p:cNvPr id="17" name="Content Placeholder 16">
            <a:extLst>
              <a:ext uri="{FF2B5EF4-FFF2-40B4-BE49-F238E27FC236}">
                <a16:creationId xmlns:a16="http://schemas.microsoft.com/office/drawing/2014/main" id="{F16F5CDC-1767-49E0-A266-7045B374184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7511" y="2940315"/>
            <a:ext cx="5311775" cy="3086019"/>
          </a:xfrm>
        </p:spPr>
        <p:txBody>
          <a:bodyPr>
            <a:normAutofit fontScale="92500"/>
          </a:bodyPr>
          <a:lstStyle/>
          <a:p>
            <a:pPr>
              <a:lnSpc>
                <a:spcPct val="110000"/>
              </a:lnSpc>
            </a:pPr>
            <a:r>
              <a:rPr lang="en-US" sz="2400" b="1" dirty="0"/>
              <a:t>Keep track of employee absence</a:t>
            </a:r>
          </a:p>
          <a:p>
            <a:pPr marL="0" indent="0">
              <a:lnSpc>
                <a:spcPct val="110000"/>
              </a:lnSpc>
              <a:buNone/>
            </a:pPr>
            <a:endParaRPr lang="en-US" sz="2400" b="1" dirty="0"/>
          </a:p>
          <a:p>
            <a:pPr>
              <a:lnSpc>
                <a:spcPct val="110000"/>
              </a:lnSpc>
            </a:pPr>
            <a:endParaRPr lang="en-US" sz="2400" b="1" dirty="0"/>
          </a:p>
          <a:p>
            <a:pPr>
              <a:lnSpc>
                <a:spcPct val="110000"/>
              </a:lnSpc>
            </a:pPr>
            <a:r>
              <a:rPr lang="en-US" sz="2400" b="1" i="0" dirty="0">
                <a:effectLst/>
                <a:latin typeface="Source Sans Pro" panose="020B0503030403020204" pitchFamily="34" charset="0"/>
              </a:rPr>
              <a:t>Enforce your attendance policy consistently</a:t>
            </a:r>
          </a:p>
          <a:p>
            <a:pPr>
              <a:lnSpc>
                <a:spcPct val="110000"/>
              </a:lnSpc>
            </a:pPr>
            <a:r>
              <a:rPr lang="en-US" sz="2400" b="1" i="0" dirty="0">
                <a:effectLst/>
                <a:latin typeface="Source Sans Pro" panose="020B0503030403020204" pitchFamily="34" charset="0"/>
              </a:rPr>
              <a:t>Don’t forget to reward good behavior  </a:t>
            </a:r>
          </a:p>
          <a:p>
            <a:endParaRPr lang="en-GB" dirty="0"/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167B378E-0C00-4DCF-8574-E1DFD10808C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256425" y="1835727"/>
            <a:ext cx="5105400" cy="823912"/>
          </a:xfrm>
        </p:spPr>
        <p:txBody>
          <a:bodyPr/>
          <a:lstStyle/>
          <a:p>
            <a:r>
              <a:rPr lang="en-GB" dirty="0"/>
              <a:t>Action </a:t>
            </a:r>
          </a:p>
        </p:txBody>
      </p:sp>
      <p:graphicFrame>
        <p:nvGraphicFramePr>
          <p:cNvPr id="42" name="Content Placeholder 18">
            <a:extLst>
              <a:ext uri="{FF2B5EF4-FFF2-40B4-BE49-F238E27FC236}">
                <a16:creationId xmlns:a16="http://schemas.microsoft.com/office/drawing/2014/main" id="{5916B4A5-130B-33FD-E6C8-B35C780F08BC}"/>
              </a:ext>
            </a:extLst>
          </p:cNvPr>
          <p:cNvGraphicFramePr>
            <a:graphicFrameLocks noGrp="1"/>
          </p:cNvGraphicFramePr>
          <p:nvPr>
            <p:ph sz="quarter" idx="4"/>
          </p:nvPr>
        </p:nvGraphicFramePr>
        <p:xfrm>
          <a:off x="5197725" y="2884897"/>
          <a:ext cx="5222801" cy="36229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0" name="Graphic 26" descr="Checkmark">
            <a:extLst>
              <a:ext uri="{FF2B5EF4-FFF2-40B4-BE49-F238E27FC236}">
                <a16:creationId xmlns:a16="http://schemas.microsoft.com/office/drawing/2014/main" id="{0DE6D330-462F-EF95-C438-BA4BCD1169A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55313" y="-234566"/>
            <a:ext cx="2814140" cy="2814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63569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CDC451-727B-4828-AC7F-10E9193DC7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1066163"/>
            <a:ext cx="3306744" cy="5148371"/>
          </a:xfrm>
        </p:spPr>
        <p:txBody>
          <a:bodyPr>
            <a:normAutofit/>
          </a:bodyPr>
          <a:lstStyle/>
          <a:p>
            <a:r>
              <a:rPr lang="en-GB" sz="3200"/>
              <a:t>Alternative 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0EB96D7-894A-54E6-E1D4-F84CE3E22D4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28894400"/>
              </p:ext>
            </p:extLst>
          </p:nvPr>
        </p:nvGraphicFramePr>
        <p:xfrm>
          <a:off x="4678344" y="1127125"/>
          <a:ext cx="6403994" cy="50874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788358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BCFF6D5F-9C36-404B-875D-A97C494E0E4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65601874"/>
              </p:ext>
            </p:extLst>
          </p:nvPr>
        </p:nvGraphicFramePr>
        <p:xfrm>
          <a:off x="685799" y="1885444"/>
          <a:ext cx="10540950" cy="18693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50680">
                  <a:extLst>
                    <a:ext uri="{9D8B030D-6E8A-4147-A177-3AD203B41FA5}">
                      <a16:colId xmlns:a16="http://schemas.microsoft.com/office/drawing/2014/main" val="3367758980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973112021"/>
                    </a:ext>
                  </a:extLst>
                </a:gridCol>
                <a:gridCol w="3764492">
                  <a:extLst>
                    <a:ext uri="{9D8B030D-6E8A-4147-A177-3AD203B41FA5}">
                      <a16:colId xmlns:a16="http://schemas.microsoft.com/office/drawing/2014/main" val="3182504307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78263882"/>
                    </a:ext>
                  </a:extLst>
                </a:gridCol>
                <a:gridCol w="4009218">
                  <a:extLst>
                    <a:ext uri="{9D8B030D-6E8A-4147-A177-3AD203B41FA5}">
                      <a16:colId xmlns:a16="http://schemas.microsoft.com/office/drawing/2014/main" val="772473284"/>
                    </a:ext>
                  </a:extLst>
                </a:gridCol>
              </a:tblGrid>
              <a:tr h="938676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44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     Pmi chat</a:t>
                      </a:r>
                      <a:endParaRPr lang="en-GB" sz="4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26186318"/>
                  </a:ext>
                </a:extLst>
              </a:tr>
              <a:tr h="930645">
                <a:tc>
                  <a:txBody>
                    <a:bodyPr/>
                    <a:lstStyle/>
                    <a:p>
                      <a:r>
                        <a:rPr lang="en-GB" dirty="0"/>
                        <a:t>Plus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Minus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Interesting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3225679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CC1EB06A-8410-4990-9C8C-99A963EEE842}"/>
              </a:ext>
            </a:extLst>
          </p:cNvPr>
          <p:cNvSpPr txBox="1"/>
          <p:nvPr/>
        </p:nvSpPr>
        <p:spPr>
          <a:xfrm>
            <a:off x="574535" y="3932729"/>
            <a:ext cx="279984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Trained staff 5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Always demand 5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Having a update system 4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Help from government 5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8E5191D-9EFF-4E60-8FD9-4E41ADD6EBBD}"/>
              </a:ext>
            </a:extLst>
          </p:cNvPr>
          <p:cNvSpPr txBox="1"/>
          <p:nvPr/>
        </p:nvSpPr>
        <p:spPr>
          <a:xfrm>
            <a:off x="3681876" y="4102662"/>
            <a:ext cx="2799844" cy="25326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/>
              <a:t>Not having enough staff 4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/>
              <a:t>System is not easy to change 4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/>
              <a:t>Hard to find capable staff 3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EAD36C1-E972-4191-8BAE-09D5345C7E5C}"/>
              </a:ext>
            </a:extLst>
          </p:cNvPr>
          <p:cNvSpPr txBox="1"/>
          <p:nvPr/>
        </p:nvSpPr>
        <p:spPr>
          <a:xfrm>
            <a:off x="7574144" y="4102662"/>
            <a:ext cx="1391831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Update the system 5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Enrol more staff 4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Joining with other organization5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65B88AD-8270-4252-9918-7C91995A993E}"/>
              </a:ext>
            </a:extLst>
          </p:cNvPr>
          <p:cNvSpPr txBox="1"/>
          <p:nvPr/>
        </p:nvSpPr>
        <p:spPr>
          <a:xfrm>
            <a:off x="137564" y="6488668"/>
            <a:ext cx="42725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Pmi=plus19 minus 11+intrest14=22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6A1695B-3421-48A1-B29D-7332A5898231}"/>
              </a:ext>
            </a:extLst>
          </p:cNvPr>
          <p:cNvSpPr txBox="1"/>
          <p:nvPr/>
        </p:nvSpPr>
        <p:spPr>
          <a:xfrm>
            <a:off x="9969388" y="5980014"/>
            <a:ext cx="26697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Total=22 so yes</a:t>
            </a:r>
          </a:p>
        </p:txBody>
      </p:sp>
    </p:spTree>
    <p:extLst>
      <p:ext uri="{BB962C8B-B14F-4D97-AF65-F5344CB8AC3E}">
        <p14:creationId xmlns:p14="http://schemas.microsoft.com/office/powerpoint/2010/main" val="31914123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00056E-A439-42DC-824A-62592D434B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5866" y="0"/>
            <a:ext cx="2361916" cy="583470"/>
          </a:xfrm>
        </p:spPr>
        <p:txBody>
          <a:bodyPr>
            <a:normAutofit fontScale="90000"/>
          </a:bodyPr>
          <a:lstStyle/>
          <a:p>
            <a:r>
              <a:rPr lang="en-GB" dirty="0"/>
              <a:t>References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2427CB-9843-42C1-94E3-3B7487263E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5866" y="738119"/>
            <a:ext cx="11361645" cy="5985953"/>
          </a:xfrm>
        </p:spPr>
        <p:txBody>
          <a:bodyPr anchor="t">
            <a:normAutofit fontScale="25000" lnSpcReduction="2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4800" dirty="0">
                <a:solidFill>
                  <a:schemeClr val="tx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1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4800" dirty="0">
                <a:solidFill>
                  <a:schemeClr val="tx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                                collier, E  (2018) Reducing Absenteeism in the Workplace</a:t>
            </a:r>
            <a:endParaRPr lang="en-GB" sz="4800" dirty="0">
              <a:solidFill>
                <a:schemeClr val="tx1"/>
              </a:solidFill>
              <a:hlinkClick r:id="rId2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4800" dirty="0">
                <a:solidFill>
                  <a:schemeClr val="tx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Available at https://www.highspeedtraining.co.uk/hub/reducing-absenteeism-in-the-workplace/</a:t>
            </a:r>
            <a:endParaRPr lang="en-GB" sz="4800" dirty="0">
              <a:solidFill>
                <a:schemeClr val="tx1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4800" dirty="0">
                <a:solidFill>
                  <a:schemeClr val="tx1"/>
                </a:solidFill>
              </a:rPr>
              <a:t>(Accessed 10 March 2022).</a:t>
            </a:r>
          </a:p>
          <a:p>
            <a:pPr>
              <a:buFont typeface="Arial" panose="020B0604020202020204" pitchFamily="34" charset="0"/>
              <a:buChar char="•"/>
            </a:pPr>
            <a:endParaRPr lang="en-GB" sz="4800" dirty="0">
              <a:solidFill>
                <a:schemeClr val="tx1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4800" b="1" i="0" dirty="0">
                <a:solidFill>
                  <a:schemeClr val="tx1"/>
                </a:solidFill>
                <a:effectLst/>
                <a:latin typeface="Open Sans" panose="020B0606030504020204" pitchFamily="34" charset="0"/>
              </a:rPr>
              <a:t>2 :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4800" b="0" i="0" dirty="0">
                <a:solidFill>
                  <a:schemeClr val="tx1"/>
                </a:solidFill>
                <a:effectLst/>
                <a:latin typeface="inherit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                             Caine, A (2015) </a:t>
            </a:r>
            <a:r>
              <a:rPr lang="en-US" sz="4800" b="1" i="0" dirty="0">
                <a:solidFill>
                  <a:schemeClr val="tx1"/>
                </a:solidFill>
                <a:effectLst/>
                <a:latin typeface="Open Sans" panose="020B0606030504020204" pitchFamily="34" charset="0"/>
              </a:rPr>
              <a:t>What Are The Effects Of Sickness Absence On Your Workplace?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4800" dirty="0">
                <a:solidFill>
                  <a:schemeClr val="tx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                          Availableat at : What Are The Effects Of Sickness Absence On Your Workplace? | Occupational Health Business Management (ohbm.co.uk)</a:t>
            </a:r>
            <a:endParaRPr lang="en-US" sz="4800" dirty="0">
              <a:solidFill>
                <a:schemeClr val="tx1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4800" b="0" i="0" dirty="0">
                <a:solidFill>
                  <a:schemeClr val="tx1"/>
                </a:solidFill>
                <a:effectLst/>
                <a:latin typeface="inherit"/>
              </a:rPr>
              <a:t>                                    ( Accessed 10 March 2022) </a:t>
            </a:r>
            <a:endParaRPr lang="en-US" sz="4800" dirty="0">
              <a:solidFill>
                <a:schemeClr val="tx1"/>
              </a:solidFill>
              <a:latin typeface="inherit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4800" dirty="0">
                <a:solidFill>
                  <a:schemeClr val="tx1"/>
                </a:solidFill>
                <a:latin typeface="inherit"/>
              </a:rPr>
              <a:t>                           3  nhs employers (2014) </a:t>
            </a:r>
            <a:r>
              <a:rPr lang="en-GB" sz="4800" b="0" i="0" dirty="0">
                <a:solidFill>
                  <a:schemeClr val="tx1"/>
                </a:solidFill>
                <a:effectLst/>
                <a:latin typeface="AeonikPro"/>
              </a:rPr>
              <a:t>Sickness absence toolkit</a:t>
            </a:r>
            <a:endParaRPr lang="en-US" sz="4800" dirty="0">
              <a:solidFill>
                <a:schemeClr val="tx1"/>
              </a:solidFill>
              <a:latin typeface="inherit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4800" dirty="0">
                <a:solidFill>
                  <a:schemeClr val="tx1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Available at :Sickness absence toolkit | NHS Employers</a:t>
            </a:r>
            <a:r>
              <a:rPr lang="en-US" sz="4800" dirty="0">
                <a:solidFill>
                  <a:schemeClr val="tx1"/>
                </a:solidFill>
              </a:rPr>
              <a:t>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4800" dirty="0">
                <a:solidFill>
                  <a:schemeClr val="tx1"/>
                </a:solidFill>
              </a:rPr>
              <a:t>(accessed 10 March 2022)</a:t>
            </a:r>
          </a:p>
          <a:p>
            <a:pPr>
              <a:buFont typeface="Arial" panose="020B0604020202020204" pitchFamily="34" charset="0"/>
              <a:buChar char="•"/>
            </a:pPr>
            <a:endParaRPr lang="en-US" sz="4800" dirty="0">
              <a:solidFill>
                <a:schemeClr val="tx1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4800" dirty="0">
                <a:solidFill>
                  <a:schemeClr val="tx1"/>
                </a:solidFill>
              </a:rPr>
              <a:t>4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4800" dirty="0">
                <a:solidFill>
                  <a:schemeClr val="tx1"/>
                </a:solidFill>
              </a:rPr>
              <a:t>Remuneration and Terms of Service Committee (2021)</a:t>
            </a:r>
            <a:r>
              <a:rPr lang="en-GB" sz="4800" dirty="0">
                <a:solidFill>
                  <a:schemeClr val="tx1"/>
                </a:solidFill>
              </a:rPr>
              <a:t> notingham  Sickness Absence Policy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4800" dirty="0">
                <a:solidFill>
                  <a:schemeClr val="tx1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HR-001-Sickness-Absence-Policy-v2.0.pdf (nottsccg.nhs.uk)</a:t>
            </a:r>
            <a:endParaRPr lang="en-GB" sz="4800" dirty="0">
              <a:solidFill>
                <a:schemeClr val="tx1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4800" dirty="0">
                <a:solidFill>
                  <a:schemeClr val="tx1"/>
                </a:solidFill>
              </a:rPr>
              <a:t>(accessed 11 March 2022)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4800" dirty="0">
                <a:solidFill>
                  <a:schemeClr val="tx1"/>
                </a:solidFill>
              </a:rPr>
              <a:t>5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4800" dirty="0">
                <a:solidFill>
                  <a:schemeClr val="tx1"/>
                </a:solidFill>
              </a:rPr>
              <a:t>Oung, C ( 2019) The environment needs to be higher up the NHS agenda </a:t>
            </a:r>
            <a:r>
              <a:rPr lang="en-US" sz="4800" dirty="0">
                <a:solidFill>
                  <a:schemeClr val="tx1"/>
                </a:solidFill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environment needs to be higher up the NHS agenda | The Nuffield Trust</a:t>
            </a:r>
            <a:r>
              <a:rPr lang="en-US" sz="4800" dirty="0">
                <a:solidFill>
                  <a:schemeClr val="tx1"/>
                </a:solidFill>
              </a:rPr>
              <a:t>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4800" dirty="0">
                <a:solidFill>
                  <a:schemeClr val="tx1"/>
                </a:solidFill>
              </a:rPr>
              <a:t>Available at : </a:t>
            </a:r>
            <a:r>
              <a:rPr lang="en-US" sz="4800" dirty="0">
                <a:solidFill>
                  <a:schemeClr val="tx1"/>
                </a:solidFill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https://wheniwork.com/blog/how-to-deal-with-employee-absenteeism</a:t>
            </a:r>
            <a:endParaRPr lang="en-US" sz="4800" dirty="0">
              <a:solidFill>
                <a:schemeClr val="tx1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4800" dirty="0">
                <a:solidFill>
                  <a:schemeClr val="tx1"/>
                </a:solidFill>
              </a:rPr>
              <a:t>(accessed 11 March 2022)</a:t>
            </a:r>
          </a:p>
          <a:p>
            <a:pPr>
              <a:buFont typeface="Arial" panose="020B0604020202020204" pitchFamily="34" charset="0"/>
              <a:buChar char="•"/>
            </a:pPr>
            <a:endParaRPr lang="en-US" sz="3200" dirty="0"/>
          </a:p>
          <a:p>
            <a:pPr>
              <a:buFont typeface="Arial" panose="020B0604020202020204" pitchFamily="34" charset="0"/>
              <a:buChar char="•"/>
            </a:pPr>
            <a:endParaRPr lang="en-US" sz="3200" dirty="0"/>
          </a:p>
          <a:p>
            <a:pPr marL="0" indent="0">
              <a:buNone/>
            </a:pPr>
            <a:endParaRPr lang="en-US" sz="2300" dirty="0"/>
          </a:p>
          <a:p>
            <a:endParaRPr lang="en-US" sz="2300" dirty="0"/>
          </a:p>
          <a:p>
            <a:pPr marL="0" indent="0" algn="ctr">
              <a:buNone/>
            </a:pPr>
            <a:endParaRPr lang="en-GB" sz="23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4415878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1394</TotalTime>
  <Words>663</Words>
  <Application>Microsoft Office PowerPoint</Application>
  <PresentationFormat>Widescreen</PresentationFormat>
  <Paragraphs>115</Paragraphs>
  <Slides>9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9" baseType="lpstr">
      <vt:lpstr>AeonikPro</vt:lpstr>
      <vt:lpstr>Arial</vt:lpstr>
      <vt:lpstr>Calibri</vt:lpstr>
      <vt:lpstr>inherit</vt:lpstr>
      <vt:lpstr>Open Sans</vt:lpstr>
      <vt:lpstr>Source Sans Pro</vt:lpstr>
      <vt:lpstr>Trebuchet MS</vt:lpstr>
      <vt:lpstr>Wingdings 3</vt:lpstr>
      <vt:lpstr>Facet</vt:lpstr>
      <vt:lpstr>Document</vt:lpstr>
      <vt:lpstr>PowerPoint Presentation</vt:lpstr>
      <vt:lpstr>staff absences problem</vt:lpstr>
      <vt:lpstr>PowerPoint Presentation</vt:lpstr>
      <vt:lpstr>PowerPoint Presentation</vt:lpstr>
      <vt:lpstr>PowerPoint Presentation</vt:lpstr>
      <vt:lpstr>Action plan </vt:lpstr>
      <vt:lpstr>Alternative </vt:lpstr>
      <vt:lpstr>PowerPoint Presentation</vt:lpstr>
      <vt:lpstr>References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Shamim Abdullah</dc:creator>
  <cp:lastModifiedBy>Shamim Abdullah</cp:lastModifiedBy>
  <cp:revision>2</cp:revision>
  <dcterms:created xsi:type="dcterms:W3CDTF">2022-03-10T11:54:15Z</dcterms:created>
  <dcterms:modified xsi:type="dcterms:W3CDTF">2022-03-18T01:08:20Z</dcterms:modified>
</cp:coreProperties>
</file>