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2" r:id="rId2"/>
    <p:sldId id="256" r:id="rId3"/>
    <p:sldId id="270" r:id="rId4"/>
    <p:sldId id="264" r:id="rId5"/>
    <p:sldId id="273" r:id="rId6"/>
    <p:sldId id="266" r:id="rId7"/>
    <p:sldId id="257" r:id="rId8"/>
    <p:sldId id="268" r:id="rId9"/>
    <p:sldId id="263" r:id="rId10"/>
    <p:sldId id="267" r:id="rId11"/>
    <p:sldId id="274" r:id="rId12"/>
    <p:sldId id="275" r:id="rId13"/>
    <p:sldId id="269" r:id="rId14"/>
    <p:sldId id="265"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D937D1-9442-BF32-A0DC-23BA8B2F16CC}" v="330" dt="2025-03-10T15:08:10.710"/>
    <p1510:client id="{6217F92D-F021-1EE0-B383-3F3EF354376B}" v="536" dt="2025-03-10T16:10:08.476"/>
    <p1510:client id="{6DCD0629-DF6E-DEEE-D7C3-924855AFBD64}" v="1" dt="2025-03-10T16:10:54.386"/>
    <p1510:client id="{7DDC0B79-564D-4BC9-BA18-5674F665ED6C}" v="1430" dt="2025-03-10T14:43:31.882"/>
    <p1510:client id="{A3B5BFBB-6F84-E071-BBC8-A80EE7DEC69E}" v="1013" dt="2025-03-10T22:38:27.6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than Clift (2416711)" userId="S::2416711@student.uwtsd.ac.uk::7e6192bc-7a19-4f26-ab16-6f819fbc7bf0" providerId="AD" clId="Web-{6DCD0629-DF6E-DEEE-D7C3-924855AFBD64}"/>
    <pc:docChg chg="sldOrd">
      <pc:chgData name="Ethan Clift (2416711)" userId="S::2416711@student.uwtsd.ac.uk::7e6192bc-7a19-4f26-ab16-6f819fbc7bf0" providerId="AD" clId="Web-{6DCD0629-DF6E-DEEE-D7C3-924855AFBD64}" dt="2025-03-10T16:10:54.386" v="0"/>
      <pc:docMkLst>
        <pc:docMk/>
      </pc:docMkLst>
      <pc:sldChg chg="ord">
        <pc:chgData name="Ethan Clift (2416711)" userId="S::2416711@student.uwtsd.ac.uk::7e6192bc-7a19-4f26-ab16-6f819fbc7bf0" providerId="AD" clId="Web-{6DCD0629-DF6E-DEEE-D7C3-924855AFBD64}" dt="2025-03-10T16:10:54.386" v="0"/>
        <pc:sldMkLst>
          <pc:docMk/>
          <pc:sldMk cId="1967006551" sldId="257"/>
        </pc:sldMkLst>
      </pc:sldChg>
    </pc:docChg>
  </pc:docChgLst>
  <pc:docChgLst>
    <pc:chgData name="Ethan Clift (2416711)" userId="S::2416711@student.uwtsd.ac.uk::7e6192bc-7a19-4f26-ab16-6f819fbc7bf0" providerId="AD" clId="Web-{A3B5BFBB-6F84-E071-BBC8-A80EE7DEC69E}"/>
    <pc:docChg chg="modSld">
      <pc:chgData name="Ethan Clift (2416711)" userId="S::2416711@student.uwtsd.ac.uk::7e6192bc-7a19-4f26-ab16-6f819fbc7bf0" providerId="AD" clId="Web-{A3B5BFBB-6F84-E071-BBC8-A80EE7DEC69E}" dt="2025-03-10T22:38:27.697" v="1007" actId="20577"/>
      <pc:docMkLst>
        <pc:docMk/>
      </pc:docMkLst>
      <pc:sldChg chg="modSp">
        <pc:chgData name="Ethan Clift (2416711)" userId="S::2416711@student.uwtsd.ac.uk::7e6192bc-7a19-4f26-ab16-6f819fbc7bf0" providerId="AD" clId="Web-{A3B5BFBB-6F84-E071-BBC8-A80EE7DEC69E}" dt="2025-03-10T22:30:14.324" v="820" actId="20577"/>
        <pc:sldMkLst>
          <pc:docMk/>
          <pc:sldMk cId="1967006551" sldId="257"/>
        </pc:sldMkLst>
        <pc:spChg chg="mod">
          <ac:chgData name="Ethan Clift (2416711)" userId="S::2416711@student.uwtsd.ac.uk::7e6192bc-7a19-4f26-ab16-6f819fbc7bf0" providerId="AD" clId="Web-{A3B5BFBB-6F84-E071-BBC8-A80EE7DEC69E}" dt="2025-03-10T22:30:14.324" v="820" actId="20577"/>
          <ac:spMkLst>
            <pc:docMk/>
            <pc:sldMk cId="1967006551" sldId="257"/>
            <ac:spMk id="3" creationId="{64B11616-B31C-E56A-B49F-29BFE6B73AF0}"/>
          </ac:spMkLst>
        </pc:spChg>
      </pc:sldChg>
      <pc:sldChg chg="modSp">
        <pc:chgData name="Ethan Clift (2416711)" userId="S::2416711@student.uwtsd.ac.uk::7e6192bc-7a19-4f26-ab16-6f819fbc7bf0" providerId="AD" clId="Web-{A3B5BFBB-6F84-E071-BBC8-A80EE7DEC69E}" dt="2025-03-10T22:36:06.099" v="946" actId="20577"/>
        <pc:sldMkLst>
          <pc:docMk/>
          <pc:sldMk cId="2124611831" sldId="263"/>
        </pc:sldMkLst>
        <pc:spChg chg="mod">
          <ac:chgData name="Ethan Clift (2416711)" userId="S::2416711@student.uwtsd.ac.uk::7e6192bc-7a19-4f26-ab16-6f819fbc7bf0" providerId="AD" clId="Web-{A3B5BFBB-6F84-E071-BBC8-A80EE7DEC69E}" dt="2025-03-10T22:36:06.099" v="946" actId="20577"/>
          <ac:spMkLst>
            <pc:docMk/>
            <pc:sldMk cId="2124611831" sldId="263"/>
            <ac:spMk id="3" creationId="{0DD46E9B-DF9D-07E4-0D65-508EEBFBBA0D}"/>
          </ac:spMkLst>
        </pc:spChg>
      </pc:sldChg>
      <pc:sldChg chg="modSp">
        <pc:chgData name="Ethan Clift (2416711)" userId="S::2416711@student.uwtsd.ac.uk::7e6192bc-7a19-4f26-ab16-6f819fbc7bf0" providerId="AD" clId="Web-{A3B5BFBB-6F84-E071-BBC8-A80EE7DEC69E}" dt="2025-03-10T22:18:32.466" v="465" actId="20577"/>
        <pc:sldMkLst>
          <pc:docMk/>
          <pc:sldMk cId="2947552701" sldId="267"/>
        </pc:sldMkLst>
        <pc:spChg chg="mod">
          <ac:chgData name="Ethan Clift (2416711)" userId="S::2416711@student.uwtsd.ac.uk::7e6192bc-7a19-4f26-ab16-6f819fbc7bf0" providerId="AD" clId="Web-{A3B5BFBB-6F84-E071-BBC8-A80EE7DEC69E}" dt="2025-03-10T22:18:32.466" v="465" actId="20577"/>
          <ac:spMkLst>
            <pc:docMk/>
            <pc:sldMk cId="2947552701" sldId="267"/>
            <ac:spMk id="3" creationId="{15B11683-D4DA-76F9-4D02-26494EBBA6D1}"/>
          </ac:spMkLst>
        </pc:spChg>
      </pc:sldChg>
      <pc:sldChg chg="modSp">
        <pc:chgData name="Ethan Clift (2416711)" userId="S::2416711@student.uwtsd.ac.uk::7e6192bc-7a19-4f26-ab16-6f819fbc7bf0" providerId="AD" clId="Web-{A3B5BFBB-6F84-E071-BBC8-A80EE7DEC69E}" dt="2025-03-10T22:38:27.697" v="1007" actId="20577"/>
        <pc:sldMkLst>
          <pc:docMk/>
          <pc:sldMk cId="205907988" sldId="268"/>
        </pc:sldMkLst>
        <pc:spChg chg="mod">
          <ac:chgData name="Ethan Clift (2416711)" userId="S::2416711@student.uwtsd.ac.uk::7e6192bc-7a19-4f26-ab16-6f819fbc7bf0" providerId="AD" clId="Web-{A3B5BFBB-6F84-E071-BBC8-A80EE7DEC69E}" dt="2025-03-10T22:38:27.697" v="1007" actId="20577"/>
          <ac:spMkLst>
            <pc:docMk/>
            <pc:sldMk cId="205907988" sldId="268"/>
            <ac:spMk id="3" creationId="{9423DC41-FBB1-2F9B-259E-B71794B25B3B}"/>
          </ac:spMkLst>
        </pc:spChg>
      </pc:sldChg>
      <pc:sldChg chg="modSp">
        <pc:chgData name="Ethan Clift (2416711)" userId="S::2416711@student.uwtsd.ac.uk::7e6192bc-7a19-4f26-ab16-6f819fbc7bf0" providerId="AD" clId="Web-{A3B5BFBB-6F84-E071-BBC8-A80EE7DEC69E}" dt="2025-03-10T22:07:12.214" v="10" actId="20577"/>
        <pc:sldMkLst>
          <pc:docMk/>
          <pc:sldMk cId="1390995679" sldId="269"/>
        </pc:sldMkLst>
        <pc:spChg chg="mod">
          <ac:chgData name="Ethan Clift (2416711)" userId="S::2416711@student.uwtsd.ac.uk::7e6192bc-7a19-4f26-ab16-6f819fbc7bf0" providerId="AD" clId="Web-{A3B5BFBB-6F84-E071-BBC8-A80EE7DEC69E}" dt="2025-03-10T22:07:12.214" v="10" actId="20577"/>
          <ac:spMkLst>
            <pc:docMk/>
            <pc:sldMk cId="1390995679" sldId="269"/>
            <ac:spMk id="3" creationId="{C1D6491D-9D92-5030-CBC3-87938B9AD627}"/>
          </ac:spMkLst>
        </pc:spChg>
      </pc:sldChg>
      <pc:sldChg chg="modSp">
        <pc:chgData name="Ethan Clift (2416711)" userId="S::2416711@student.uwtsd.ac.uk::7e6192bc-7a19-4f26-ab16-6f819fbc7bf0" providerId="AD" clId="Web-{A3B5BFBB-6F84-E071-BBC8-A80EE7DEC69E}" dt="2025-03-10T22:26:23.576" v="688" actId="20577"/>
        <pc:sldMkLst>
          <pc:docMk/>
          <pc:sldMk cId="2577761985" sldId="270"/>
        </pc:sldMkLst>
        <pc:spChg chg="mod">
          <ac:chgData name="Ethan Clift (2416711)" userId="S::2416711@student.uwtsd.ac.uk::7e6192bc-7a19-4f26-ab16-6f819fbc7bf0" providerId="AD" clId="Web-{A3B5BFBB-6F84-E071-BBC8-A80EE7DEC69E}" dt="2025-03-10T22:26:23.576" v="688" actId="20577"/>
          <ac:spMkLst>
            <pc:docMk/>
            <pc:sldMk cId="2577761985" sldId="270"/>
            <ac:spMk id="3" creationId="{6837993F-068E-DB0D-9153-54009AC16A12}"/>
          </ac:spMkLst>
        </pc:spChg>
      </pc:sldChg>
      <pc:sldChg chg="modSp">
        <pc:chgData name="Ethan Clift (2416711)" userId="S::2416711@student.uwtsd.ac.uk::7e6192bc-7a19-4f26-ab16-6f819fbc7bf0" providerId="AD" clId="Web-{A3B5BFBB-6F84-E071-BBC8-A80EE7DEC69E}" dt="2025-03-10T22:37:26.664" v="1005" actId="20577"/>
        <pc:sldMkLst>
          <pc:docMk/>
          <pc:sldMk cId="1278586515" sldId="271"/>
        </pc:sldMkLst>
        <pc:spChg chg="mod">
          <ac:chgData name="Ethan Clift (2416711)" userId="S::2416711@student.uwtsd.ac.uk::7e6192bc-7a19-4f26-ab16-6f819fbc7bf0" providerId="AD" clId="Web-{A3B5BFBB-6F84-E071-BBC8-A80EE7DEC69E}" dt="2025-03-10T22:37:26.664" v="1005" actId="20577"/>
          <ac:spMkLst>
            <pc:docMk/>
            <pc:sldMk cId="1278586515" sldId="271"/>
            <ac:spMk id="3" creationId="{51BB157D-3706-0DD5-B29C-53037B2986F2}"/>
          </ac:spMkLst>
        </pc:spChg>
      </pc:sldChg>
      <pc:sldChg chg="addSp modSp">
        <pc:chgData name="Ethan Clift (2416711)" userId="S::2416711@student.uwtsd.ac.uk::7e6192bc-7a19-4f26-ab16-6f819fbc7bf0" providerId="AD" clId="Web-{A3B5BFBB-6F84-E071-BBC8-A80EE7DEC69E}" dt="2025-03-10T22:14:02.177" v="288" actId="20577"/>
        <pc:sldMkLst>
          <pc:docMk/>
          <pc:sldMk cId="1119727232" sldId="274"/>
        </pc:sldMkLst>
        <pc:spChg chg="mod">
          <ac:chgData name="Ethan Clift (2416711)" userId="S::2416711@student.uwtsd.ac.uk::7e6192bc-7a19-4f26-ab16-6f819fbc7bf0" providerId="AD" clId="Web-{A3B5BFBB-6F84-E071-BBC8-A80EE7DEC69E}" dt="2025-03-10T22:13:32.599" v="274" actId="20577"/>
          <ac:spMkLst>
            <pc:docMk/>
            <pc:sldMk cId="1119727232" sldId="274"/>
            <ac:spMk id="3" creationId="{9499D294-938A-150C-4583-B8AAA9173711}"/>
          </ac:spMkLst>
        </pc:spChg>
        <pc:spChg chg="add mod">
          <ac:chgData name="Ethan Clift (2416711)" userId="S::2416711@student.uwtsd.ac.uk::7e6192bc-7a19-4f26-ab16-6f819fbc7bf0" providerId="AD" clId="Web-{A3B5BFBB-6F84-E071-BBC8-A80EE7DEC69E}" dt="2025-03-10T22:14:02.177" v="288" actId="20577"/>
          <ac:spMkLst>
            <pc:docMk/>
            <pc:sldMk cId="1119727232" sldId="274"/>
            <ac:spMk id="4" creationId="{727511C0-6AD9-EF8A-616E-7648A795DAF7}"/>
          </ac:spMkLst>
        </pc:spChg>
      </pc:sldChg>
      <pc:sldChg chg="modSp">
        <pc:chgData name="Ethan Clift (2416711)" userId="S::2416711@student.uwtsd.ac.uk::7e6192bc-7a19-4f26-ab16-6f819fbc7bf0" providerId="AD" clId="Web-{A3B5BFBB-6F84-E071-BBC8-A80EE7DEC69E}" dt="2025-03-10T22:09:50.686" v="135" actId="20577"/>
        <pc:sldMkLst>
          <pc:docMk/>
          <pc:sldMk cId="3228224680" sldId="275"/>
        </pc:sldMkLst>
        <pc:spChg chg="mod">
          <ac:chgData name="Ethan Clift (2416711)" userId="S::2416711@student.uwtsd.ac.uk::7e6192bc-7a19-4f26-ab16-6f819fbc7bf0" providerId="AD" clId="Web-{A3B5BFBB-6F84-E071-BBC8-A80EE7DEC69E}" dt="2025-03-10T22:09:50.686" v="135" actId="20577"/>
          <ac:spMkLst>
            <pc:docMk/>
            <pc:sldMk cId="3228224680" sldId="275"/>
            <ac:spMk id="3" creationId="{D4380BD6-A28F-B3C2-1AE3-01BB2DFE853F}"/>
          </ac:spMkLst>
        </pc:spChg>
      </pc:sldChg>
    </pc:docChg>
  </pc:docChgLst>
  <pc:docChgLst>
    <pc:chgData name="Ethan Clift (2416711)" userId="S::2416711@student.uwtsd.ac.uk::7e6192bc-7a19-4f26-ab16-6f819fbc7bf0" providerId="AD" clId="Web-{6217F92D-F021-1EE0-B383-3F3EF354376B}"/>
    <pc:docChg chg="addSld modSld sldOrd">
      <pc:chgData name="Ethan Clift (2416711)" userId="S::2416711@student.uwtsd.ac.uk::7e6192bc-7a19-4f26-ab16-6f819fbc7bf0" providerId="AD" clId="Web-{6217F92D-F021-1EE0-B383-3F3EF354376B}" dt="2025-03-10T16:10:08.476" v="522"/>
      <pc:docMkLst>
        <pc:docMk/>
      </pc:docMkLst>
      <pc:sldChg chg="delSp ord">
        <pc:chgData name="Ethan Clift (2416711)" userId="S::2416711@student.uwtsd.ac.uk::7e6192bc-7a19-4f26-ab16-6f819fbc7bf0" providerId="AD" clId="Web-{6217F92D-F021-1EE0-B383-3F3EF354376B}" dt="2025-03-10T15:54:17.266" v="359"/>
        <pc:sldMkLst>
          <pc:docMk/>
          <pc:sldMk cId="1967006551" sldId="257"/>
        </pc:sldMkLst>
        <pc:picChg chg="del">
          <ac:chgData name="Ethan Clift (2416711)" userId="S::2416711@student.uwtsd.ac.uk::7e6192bc-7a19-4f26-ab16-6f819fbc7bf0" providerId="AD" clId="Web-{6217F92D-F021-1EE0-B383-3F3EF354376B}" dt="2025-03-10T15:54:17.266" v="359"/>
          <ac:picMkLst>
            <pc:docMk/>
            <pc:sldMk cId="1967006551" sldId="257"/>
            <ac:picMk id="4" creationId="{FB213946-FC2B-3066-C145-D49BC4B1A187}"/>
          </ac:picMkLst>
        </pc:picChg>
      </pc:sldChg>
      <pc:sldChg chg="modSp">
        <pc:chgData name="Ethan Clift (2416711)" userId="S::2416711@student.uwtsd.ac.uk::7e6192bc-7a19-4f26-ab16-6f819fbc7bf0" providerId="AD" clId="Web-{6217F92D-F021-1EE0-B383-3F3EF354376B}" dt="2025-03-10T15:59:37.633" v="400" actId="20577"/>
        <pc:sldMkLst>
          <pc:docMk/>
          <pc:sldMk cId="2124611831" sldId="263"/>
        </pc:sldMkLst>
        <pc:spChg chg="mod">
          <ac:chgData name="Ethan Clift (2416711)" userId="S::2416711@student.uwtsd.ac.uk::7e6192bc-7a19-4f26-ab16-6f819fbc7bf0" providerId="AD" clId="Web-{6217F92D-F021-1EE0-B383-3F3EF354376B}" dt="2025-03-10T15:57:56.865" v="371" actId="20577"/>
          <ac:spMkLst>
            <pc:docMk/>
            <pc:sldMk cId="2124611831" sldId="263"/>
            <ac:spMk id="2" creationId="{80E2D646-3AD3-4C9E-D1B7-5E263FCD1C2D}"/>
          </ac:spMkLst>
        </pc:spChg>
        <pc:spChg chg="mod">
          <ac:chgData name="Ethan Clift (2416711)" userId="S::2416711@student.uwtsd.ac.uk::7e6192bc-7a19-4f26-ab16-6f819fbc7bf0" providerId="AD" clId="Web-{6217F92D-F021-1EE0-B383-3F3EF354376B}" dt="2025-03-10T15:59:37.633" v="400" actId="20577"/>
          <ac:spMkLst>
            <pc:docMk/>
            <pc:sldMk cId="2124611831" sldId="263"/>
            <ac:spMk id="3" creationId="{0DD46E9B-DF9D-07E4-0D65-508EEBFBBA0D}"/>
          </ac:spMkLst>
        </pc:spChg>
      </pc:sldChg>
      <pc:sldChg chg="addSp modSp mod setBg">
        <pc:chgData name="Ethan Clift (2416711)" userId="S::2416711@student.uwtsd.ac.uk::7e6192bc-7a19-4f26-ab16-6f819fbc7bf0" providerId="AD" clId="Web-{6217F92D-F021-1EE0-B383-3F3EF354376B}" dt="2025-03-10T15:49:36.509" v="249"/>
        <pc:sldMkLst>
          <pc:docMk/>
          <pc:sldMk cId="3031805477" sldId="266"/>
        </pc:sldMkLst>
        <pc:spChg chg="mod">
          <ac:chgData name="Ethan Clift (2416711)" userId="S::2416711@student.uwtsd.ac.uk::7e6192bc-7a19-4f26-ab16-6f819fbc7bf0" providerId="AD" clId="Web-{6217F92D-F021-1EE0-B383-3F3EF354376B}" dt="2025-03-10T15:49:36.509" v="249"/>
          <ac:spMkLst>
            <pc:docMk/>
            <pc:sldMk cId="3031805477" sldId="266"/>
            <ac:spMk id="2" creationId="{020E337C-19A1-9544-2C3D-43E714F99B45}"/>
          </ac:spMkLst>
        </pc:spChg>
        <pc:spChg chg="mod">
          <ac:chgData name="Ethan Clift (2416711)" userId="S::2416711@student.uwtsd.ac.uk::7e6192bc-7a19-4f26-ab16-6f819fbc7bf0" providerId="AD" clId="Web-{6217F92D-F021-1EE0-B383-3F3EF354376B}" dt="2025-03-10T15:49:36.509" v="249"/>
          <ac:spMkLst>
            <pc:docMk/>
            <pc:sldMk cId="3031805477" sldId="266"/>
            <ac:spMk id="3" creationId="{4F55D50D-349E-4F06-3DA9-D5DB802A3B6C}"/>
          </ac:spMkLst>
        </pc:spChg>
        <pc:spChg chg="add">
          <ac:chgData name="Ethan Clift (2416711)" userId="S::2416711@student.uwtsd.ac.uk::7e6192bc-7a19-4f26-ab16-6f819fbc7bf0" providerId="AD" clId="Web-{6217F92D-F021-1EE0-B383-3F3EF354376B}" dt="2025-03-10T15:49:36.509" v="249"/>
          <ac:spMkLst>
            <pc:docMk/>
            <pc:sldMk cId="3031805477" sldId="266"/>
            <ac:spMk id="9" creationId="{F13C74B1-5B17-4795-BED0-7140497B445A}"/>
          </ac:spMkLst>
        </pc:spChg>
        <pc:spChg chg="add">
          <ac:chgData name="Ethan Clift (2416711)" userId="S::2416711@student.uwtsd.ac.uk::7e6192bc-7a19-4f26-ab16-6f819fbc7bf0" providerId="AD" clId="Web-{6217F92D-F021-1EE0-B383-3F3EF354376B}" dt="2025-03-10T15:49:36.509" v="249"/>
          <ac:spMkLst>
            <pc:docMk/>
            <pc:sldMk cId="3031805477" sldId="266"/>
            <ac:spMk id="11" creationId="{D4974D33-8DC5-464E-8C6D-BE58F0669C17}"/>
          </ac:spMkLst>
        </pc:spChg>
        <pc:picChg chg="add mod">
          <ac:chgData name="Ethan Clift (2416711)" userId="S::2416711@student.uwtsd.ac.uk::7e6192bc-7a19-4f26-ab16-6f819fbc7bf0" providerId="AD" clId="Web-{6217F92D-F021-1EE0-B383-3F3EF354376B}" dt="2025-03-10T15:49:36.509" v="249"/>
          <ac:picMkLst>
            <pc:docMk/>
            <pc:sldMk cId="3031805477" sldId="266"/>
            <ac:picMk id="4" creationId="{7427BD85-4606-E794-7785-570BAFB710B4}"/>
          </ac:picMkLst>
        </pc:picChg>
      </pc:sldChg>
      <pc:sldChg chg="modSp ord">
        <pc:chgData name="Ethan Clift (2416711)" userId="S::2416711@student.uwtsd.ac.uk::7e6192bc-7a19-4f26-ab16-6f819fbc7bf0" providerId="AD" clId="Web-{6217F92D-F021-1EE0-B383-3F3EF354376B}" dt="2025-03-10T16:09:47.851" v="520"/>
        <pc:sldMkLst>
          <pc:docMk/>
          <pc:sldMk cId="2947552701" sldId="267"/>
        </pc:sldMkLst>
        <pc:spChg chg="mod">
          <ac:chgData name="Ethan Clift (2416711)" userId="S::2416711@student.uwtsd.ac.uk::7e6192bc-7a19-4f26-ab16-6f819fbc7bf0" providerId="AD" clId="Web-{6217F92D-F021-1EE0-B383-3F3EF354376B}" dt="2025-03-10T15:59:59.899" v="407" actId="20577"/>
          <ac:spMkLst>
            <pc:docMk/>
            <pc:sldMk cId="2947552701" sldId="267"/>
            <ac:spMk id="2" creationId="{1429F785-B6E6-1594-1FFA-BE7F996A039D}"/>
          </ac:spMkLst>
        </pc:spChg>
        <pc:spChg chg="mod">
          <ac:chgData name="Ethan Clift (2416711)" userId="S::2416711@student.uwtsd.ac.uk::7e6192bc-7a19-4f26-ab16-6f819fbc7bf0" providerId="AD" clId="Web-{6217F92D-F021-1EE0-B383-3F3EF354376B}" dt="2025-03-10T16:01:05.698" v="484" actId="20577"/>
          <ac:spMkLst>
            <pc:docMk/>
            <pc:sldMk cId="2947552701" sldId="267"/>
            <ac:spMk id="3" creationId="{15B11683-D4DA-76F9-4D02-26494EBBA6D1}"/>
          </ac:spMkLst>
        </pc:spChg>
      </pc:sldChg>
      <pc:sldChg chg="modSp ord">
        <pc:chgData name="Ethan Clift (2416711)" userId="S::2416711@student.uwtsd.ac.uk::7e6192bc-7a19-4f26-ab16-6f819fbc7bf0" providerId="AD" clId="Web-{6217F92D-F021-1EE0-B383-3F3EF354376B}" dt="2025-03-10T16:10:08.476" v="522"/>
        <pc:sldMkLst>
          <pc:docMk/>
          <pc:sldMk cId="205907988" sldId="268"/>
        </pc:sldMkLst>
        <pc:spChg chg="mod">
          <ac:chgData name="Ethan Clift (2416711)" userId="S::2416711@student.uwtsd.ac.uk::7e6192bc-7a19-4f26-ab16-6f819fbc7bf0" providerId="AD" clId="Web-{6217F92D-F021-1EE0-B383-3F3EF354376B}" dt="2025-03-10T15:50:26.026" v="257" actId="20577"/>
          <ac:spMkLst>
            <pc:docMk/>
            <pc:sldMk cId="205907988" sldId="268"/>
            <ac:spMk id="2" creationId="{2FF21D02-5325-58A1-4445-DDB5F5C577D2}"/>
          </ac:spMkLst>
        </pc:spChg>
        <pc:spChg chg="mod">
          <ac:chgData name="Ethan Clift (2416711)" userId="S::2416711@student.uwtsd.ac.uk::7e6192bc-7a19-4f26-ab16-6f819fbc7bf0" providerId="AD" clId="Web-{6217F92D-F021-1EE0-B383-3F3EF354376B}" dt="2025-03-10T15:53:17.812" v="358" actId="20577"/>
          <ac:spMkLst>
            <pc:docMk/>
            <pc:sldMk cId="205907988" sldId="268"/>
            <ac:spMk id="3" creationId="{9423DC41-FBB1-2F9B-259E-B71794B25B3B}"/>
          </ac:spMkLst>
        </pc:spChg>
      </pc:sldChg>
      <pc:sldChg chg="addSp delSp modSp ord">
        <pc:chgData name="Ethan Clift (2416711)" userId="S::2416711@student.uwtsd.ac.uk::7e6192bc-7a19-4f26-ab16-6f819fbc7bf0" providerId="AD" clId="Web-{6217F92D-F021-1EE0-B383-3F3EF354376B}" dt="2025-03-10T16:08:23.974" v="516"/>
        <pc:sldMkLst>
          <pc:docMk/>
          <pc:sldMk cId="2577761985" sldId="270"/>
        </pc:sldMkLst>
        <pc:spChg chg="mod">
          <ac:chgData name="Ethan Clift (2416711)" userId="S::2416711@student.uwtsd.ac.uk::7e6192bc-7a19-4f26-ab16-6f819fbc7bf0" providerId="AD" clId="Web-{6217F92D-F021-1EE0-B383-3F3EF354376B}" dt="2025-03-10T15:42:12.686" v="156" actId="20577"/>
          <ac:spMkLst>
            <pc:docMk/>
            <pc:sldMk cId="2577761985" sldId="270"/>
            <ac:spMk id="3" creationId="{6837993F-068E-DB0D-9153-54009AC16A12}"/>
          </ac:spMkLst>
        </pc:spChg>
        <pc:spChg chg="add del mod">
          <ac:chgData name="Ethan Clift (2416711)" userId="S::2416711@student.uwtsd.ac.uk::7e6192bc-7a19-4f26-ab16-6f819fbc7bf0" providerId="AD" clId="Web-{6217F92D-F021-1EE0-B383-3F3EF354376B}" dt="2025-03-10T16:03:47.952" v="495"/>
          <ac:spMkLst>
            <pc:docMk/>
            <pc:sldMk cId="2577761985" sldId="270"/>
            <ac:spMk id="4" creationId="{DE68A502-7E78-B749-67C2-5667D251E3D4}"/>
          </ac:spMkLst>
        </pc:spChg>
        <pc:picChg chg="add mod">
          <ac:chgData name="Ethan Clift (2416711)" userId="S::2416711@student.uwtsd.ac.uk::7e6192bc-7a19-4f26-ab16-6f819fbc7bf0" providerId="AD" clId="Web-{6217F92D-F021-1EE0-B383-3F3EF354376B}" dt="2025-03-10T16:08:23.974" v="516"/>
          <ac:picMkLst>
            <pc:docMk/>
            <pc:sldMk cId="2577761985" sldId="270"/>
            <ac:picMk id="5" creationId="{46093A5D-F95A-7C07-0AE1-12F8FDE69F61}"/>
          </ac:picMkLst>
        </pc:picChg>
      </pc:sldChg>
      <pc:sldChg chg="addSp modSp new">
        <pc:chgData name="Ethan Clift (2416711)" userId="S::2416711@student.uwtsd.ac.uk::7e6192bc-7a19-4f26-ab16-6f819fbc7bf0" providerId="AD" clId="Web-{6217F92D-F021-1EE0-B383-3F3EF354376B}" dt="2025-03-10T16:08:58.178" v="517"/>
        <pc:sldMkLst>
          <pc:docMk/>
          <pc:sldMk cId="1441644266" sldId="273"/>
        </pc:sldMkLst>
        <pc:spChg chg="mod">
          <ac:chgData name="Ethan Clift (2416711)" userId="S::2416711@student.uwtsd.ac.uk::7e6192bc-7a19-4f26-ab16-6f819fbc7bf0" providerId="AD" clId="Web-{6217F92D-F021-1EE0-B383-3F3EF354376B}" dt="2025-03-10T16:06:35.331" v="508" actId="20577"/>
          <ac:spMkLst>
            <pc:docMk/>
            <pc:sldMk cId="1441644266" sldId="273"/>
            <ac:spMk id="2" creationId="{AF28F16F-D020-0FED-D90C-D5E6E16E5FC6}"/>
          </ac:spMkLst>
        </pc:spChg>
        <pc:spChg chg="mod">
          <ac:chgData name="Ethan Clift (2416711)" userId="S::2416711@student.uwtsd.ac.uk::7e6192bc-7a19-4f26-ab16-6f819fbc7bf0" providerId="AD" clId="Web-{6217F92D-F021-1EE0-B383-3F3EF354376B}" dt="2025-03-10T16:07:06.394" v="515" actId="20577"/>
          <ac:spMkLst>
            <pc:docMk/>
            <pc:sldMk cId="1441644266" sldId="273"/>
            <ac:spMk id="3" creationId="{20FF1834-F8C6-6410-4450-0F4D24265E4D}"/>
          </ac:spMkLst>
        </pc:spChg>
        <pc:picChg chg="add mod">
          <ac:chgData name="Ethan Clift (2416711)" userId="S::2416711@student.uwtsd.ac.uk::7e6192bc-7a19-4f26-ab16-6f819fbc7bf0" providerId="AD" clId="Web-{6217F92D-F021-1EE0-B383-3F3EF354376B}" dt="2025-03-10T16:08:58.178" v="517"/>
          <ac:picMkLst>
            <pc:docMk/>
            <pc:sldMk cId="1441644266" sldId="273"/>
            <ac:picMk id="4" creationId="{66612250-3418-625A-87C9-47A718EC699E}"/>
          </ac:picMkLst>
        </pc:picChg>
      </pc:sldChg>
      <pc:sldChg chg="new">
        <pc:chgData name="Ethan Clift (2416711)" userId="S::2416711@student.uwtsd.ac.uk::7e6192bc-7a19-4f26-ab16-6f819fbc7bf0" providerId="AD" clId="Web-{6217F92D-F021-1EE0-B383-3F3EF354376B}" dt="2025-03-10T16:09:29.632" v="518"/>
        <pc:sldMkLst>
          <pc:docMk/>
          <pc:sldMk cId="1119727232" sldId="274"/>
        </pc:sldMkLst>
      </pc:sldChg>
      <pc:sldChg chg="new">
        <pc:chgData name="Ethan Clift (2416711)" userId="S::2416711@student.uwtsd.ac.uk::7e6192bc-7a19-4f26-ab16-6f819fbc7bf0" providerId="AD" clId="Web-{6217F92D-F021-1EE0-B383-3F3EF354376B}" dt="2025-03-10T16:09:30.569" v="519"/>
        <pc:sldMkLst>
          <pc:docMk/>
          <pc:sldMk cId="3228224680" sldId="275"/>
        </pc:sldMkLst>
      </pc:sldChg>
    </pc:docChg>
  </pc:docChgLst>
  <pc:docChgLst>
    <pc:chgData name="Ethan Clift (2416711)" userId="7e6192bc-7a19-4f26-ab16-6f819fbc7bf0" providerId="ADAL" clId="{64239486-8FD0-F14A-A996-88E5F41BAF7A}"/>
    <pc:docChg chg="undo custSel modSld sldOrd">
      <pc:chgData name="Ethan Clift (2416711)" userId="7e6192bc-7a19-4f26-ab16-6f819fbc7bf0" providerId="ADAL" clId="{64239486-8FD0-F14A-A996-88E5F41BAF7A}" dt="2025-03-10T21:51:39.915" v="1165" actId="26606"/>
      <pc:docMkLst>
        <pc:docMk/>
      </pc:docMkLst>
      <pc:sldChg chg="addSp delSp modSp">
        <pc:chgData name="Ethan Clift (2416711)" userId="7e6192bc-7a19-4f26-ab16-6f819fbc7bf0" providerId="ADAL" clId="{64239486-8FD0-F14A-A996-88E5F41BAF7A}" dt="2025-03-10T21:03:49.569" v="30" actId="26606"/>
        <pc:sldMkLst>
          <pc:docMk/>
          <pc:sldMk cId="1967006551" sldId="257"/>
        </pc:sldMkLst>
        <pc:spChg chg="del">
          <ac:chgData name="Ethan Clift (2416711)" userId="7e6192bc-7a19-4f26-ab16-6f819fbc7bf0" providerId="ADAL" clId="{64239486-8FD0-F14A-A996-88E5F41BAF7A}" dt="2025-03-10T21:03:49.569" v="30" actId="26606"/>
          <ac:spMkLst>
            <pc:docMk/>
            <pc:sldMk cId="1967006551" sldId="257"/>
            <ac:spMk id="9" creationId="{F13C74B1-5B17-4795-BED0-7140497B445A}"/>
          </ac:spMkLst>
        </pc:spChg>
        <pc:spChg chg="del">
          <ac:chgData name="Ethan Clift (2416711)" userId="7e6192bc-7a19-4f26-ab16-6f819fbc7bf0" providerId="ADAL" clId="{64239486-8FD0-F14A-A996-88E5F41BAF7A}" dt="2025-03-10T21:03:49.569" v="30" actId="26606"/>
          <ac:spMkLst>
            <pc:docMk/>
            <pc:sldMk cId="1967006551" sldId="257"/>
            <ac:spMk id="11" creationId="{D4974D33-8DC5-464E-8C6D-BE58F0669C17}"/>
          </ac:spMkLst>
        </pc:spChg>
        <pc:spChg chg="add">
          <ac:chgData name="Ethan Clift (2416711)" userId="7e6192bc-7a19-4f26-ab16-6f819fbc7bf0" providerId="ADAL" clId="{64239486-8FD0-F14A-A996-88E5F41BAF7A}" dt="2025-03-10T21:03:49.569" v="30" actId="26606"/>
          <ac:spMkLst>
            <pc:docMk/>
            <pc:sldMk cId="1967006551" sldId="257"/>
            <ac:spMk id="16" creationId="{F13C74B1-5B17-4795-BED0-7140497B445A}"/>
          </ac:spMkLst>
        </pc:spChg>
        <pc:spChg chg="add">
          <ac:chgData name="Ethan Clift (2416711)" userId="7e6192bc-7a19-4f26-ab16-6f819fbc7bf0" providerId="ADAL" clId="{64239486-8FD0-F14A-A996-88E5F41BAF7A}" dt="2025-03-10T21:03:49.569" v="30" actId="26606"/>
          <ac:spMkLst>
            <pc:docMk/>
            <pc:sldMk cId="1967006551" sldId="257"/>
            <ac:spMk id="18" creationId="{D4974D33-8DC5-464E-8C6D-BE58F0669C17}"/>
          </ac:spMkLst>
        </pc:spChg>
        <pc:graphicFrameChg chg="add del modGraphic">
          <ac:chgData name="Ethan Clift (2416711)" userId="7e6192bc-7a19-4f26-ab16-6f819fbc7bf0" providerId="ADAL" clId="{64239486-8FD0-F14A-A996-88E5F41BAF7A}" dt="2025-03-10T21:03:32.584" v="27" actId="3680"/>
          <ac:graphicFrameMkLst>
            <pc:docMk/>
            <pc:sldMk cId="1967006551" sldId="257"/>
            <ac:graphicFrameMk id="7" creationId="{9F323145-A853-BDBE-B162-1CFDB8C6E9D2}"/>
          </ac:graphicFrameMkLst>
        </pc:graphicFrameChg>
        <pc:picChg chg="add del mod">
          <ac:chgData name="Ethan Clift (2416711)" userId="7e6192bc-7a19-4f26-ab16-6f819fbc7bf0" providerId="ADAL" clId="{64239486-8FD0-F14A-A996-88E5F41BAF7A}" dt="2025-03-10T21:02:34.888" v="18" actId="21"/>
          <ac:picMkLst>
            <pc:docMk/>
            <pc:sldMk cId="1967006551" sldId="257"/>
            <ac:picMk id="4" creationId="{B76CD065-5E90-3678-AE03-D2887C0525FF}"/>
          </ac:picMkLst>
        </pc:picChg>
        <pc:picChg chg="add del mod">
          <ac:chgData name="Ethan Clift (2416711)" userId="7e6192bc-7a19-4f26-ab16-6f819fbc7bf0" providerId="ADAL" clId="{64239486-8FD0-F14A-A996-88E5F41BAF7A}" dt="2025-03-10T21:02:34.888" v="18" actId="21"/>
          <ac:picMkLst>
            <pc:docMk/>
            <pc:sldMk cId="1967006551" sldId="257"/>
            <ac:picMk id="5" creationId="{086F8108-17E4-1C22-3393-1B1011769133}"/>
          </ac:picMkLst>
        </pc:picChg>
        <pc:picChg chg="add del mod">
          <ac:chgData name="Ethan Clift (2416711)" userId="7e6192bc-7a19-4f26-ab16-6f819fbc7bf0" providerId="ADAL" clId="{64239486-8FD0-F14A-A996-88E5F41BAF7A}" dt="2025-03-10T21:03:39.072" v="28" actId="21"/>
          <ac:picMkLst>
            <pc:docMk/>
            <pc:sldMk cId="1967006551" sldId="257"/>
            <ac:picMk id="6" creationId="{2E1F1AFB-FB3A-275D-CA66-5FBDC8A68281}"/>
          </ac:picMkLst>
        </pc:picChg>
        <pc:picChg chg="add mod">
          <ac:chgData name="Ethan Clift (2416711)" userId="7e6192bc-7a19-4f26-ab16-6f819fbc7bf0" providerId="ADAL" clId="{64239486-8FD0-F14A-A996-88E5F41BAF7A}" dt="2025-03-10T21:03:49.569" v="30" actId="26606"/>
          <ac:picMkLst>
            <pc:docMk/>
            <pc:sldMk cId="1967006551" sldId="257"/>
            <ac:picMk id="8" creationId="{2E689DDC-1554-AC83-7888-FE0E8F7BB129}"/>
          </ac:picMkLst>
        </pc:picChg>
      </pc:sldChg>
      <pc:sldChg chg="addSp delSp modSp mod setBg">
        <pc:chgData name="Ethan Clift (2416711)" userId="7e6192bc-7a19-4f26-ab16-6f819fbc7bf0" providerId="ADAL" clId="{64239486-8FD0-F14A-A996-88E5F41BAF7A}" dt="2025-03-10T21:11:28.032" v="241" actId="26606"/>
        <pc:sldMkLst>
          <pc:docMk/>
          <pc:sldMk cId="2124611831" sldId="263"/>
        </pc:sldMkLst>
        <pc:spChg chg="mod">
          <ac:chgData name="Ethan Clift (2416711)" userId="7e6192bc-7a19-4f26-ab16-6f819fbc7bf0" providerId="ADAL" clId="{64239486-8FD0-F14A-A996-88E5F41BAF7A}" dt="2025-03-10T21:06:14.515" v="238" actId="26606"/>
          <ac:spMkLst>
            <pc:docMk/>
            <pc:sldMk cId="2124611831" sldId="263"/>
            <ac:spMk id="2" creationId="{80E2D646-3AD3-4C9E-D1B7-5E263FCD1C2D}"/>
          </ac:spMkLst>
        </pc:spChg>
        <pc:spChg chg="mod">
          <ac:chgData name="Ethan Clift (2416711)" userId="7e6192bc-7a19-4f26-ab16-6f819fbc7bf0" providerId="ADAL" clId="{64239486-8FD0-F14A-A996-88E5F41BAF7A}" dt="2025-03-10T21:06:14.515" v="238" actId="26606"/>
          <ac:spMkLst>
            <pc:docMk/>
            <pc:sldMk cId="2124611831" sldId="263"/>
            <ac:spMk id="3" creationId="{0DD46E9B-DF9D-07E4-0D65-508EEBFBBA0D}"/>
          </ac:spMkLst>
        </pc:spChg>
        <pc:spChg chg="add del">
          <ac:chgData name="Ethan Clift (2416711)" userId="7e6192bc-7a19-4f26-ab16-6f819fbc7bf0" providerId="ADAL" clId="{64239486-8FD0-F14A-A996-88E5F41BAF7A}" dt="2025-03-10T21:06:14.493" v="237" actId="26606"/>
          <ac:spMkLst>
            <pc:docMk/>
            <pc:sldMk cId="2124611831" sldId="263"/>
            <ac:spMk id="9" creationId="{D009D6D5-DAC2-4A8B-A17A-E206B9012D09}"/>
          </ac:spMkLst>
        </pc:spChg>
        <pc:spChg chg="add del">
          <ac:chgData name="Ethan Clift (2416711)" userId="7e6192bc-7a19-4f26-ab16-6f819fbc7bf0" providerId="ADAL" clId="{64239486-8FD0-F14A-A996-88E5F41BAF7A}" dt="2025-03-10T21:11:28.032" v="241" actId="26606"/>
          <ac:spMkLst>
            <pc:docMk/>
            <pc:sldMk cId="2124611831" sldId="263"/>
            <ac:spMk id="11" creationId="{D4974D33-8DC5-464E-8C6D-BE58F0669C17}"/>
          </ac:spMkLst>
        </pc:spChg>
        <pc:spChg chg="add del">
          <ac:chgData name="Ethan Clift (2416711)" userId="7e6192bc-7a19-4f26-ab16-6f819fbc7bf0" providerId="ADAL" clId="{64239486-8FD0-F14A-A996-88E5F41BAF7A}" dt="2025-03-10T21:11:28.032" v="241" actId="26606"/>
          <ac:spMkLst>
            <pc:docMk/>
            <pc:sldMk cId="2124611831" sldId="263"/>
            <ac:spMk id="12" creationId="{F13C74B1-5B17-4795-BED0-7140497B445A}"/>
          </ac:spMkLst>
        </pc:spChg>
        <pc:spChg chg="add">
          <ac:chgData name="Ethan Clift (2416711)" userId="7e6192bc-7a19-4f26-ab16-6f819fbc7bf0" providerId="ADAL" clId="{64239486-8FD0-F14A-A996-88E5F41BAF7A}" dt="2025-03-10T21:11:28.032" v="241" actId="26606"/>
          <ac:spMkLst>
            <pc:docMk/>
            <pc:sldMk cId="2124611831" sldId="263"/>
            <ac:spMk id="17" creationId="{F13C74B1-5B17-4795-BED0-7140497B445A}"/>
          </ac:spMkLst>
        </pc:spChg>
        <pc:spChg chg="add">
          <ac:chgData name="Ethan Clift (2416711)" userId="7e6192bc-7a19-4f26-ab16-6f819fbc7bf0" providerId="ADAL" clId="{64239486-8FD0-F14A-A996-88E5F41BAF7A}" dt="2025-03-10T21:11:28.032" v="241" actId="26606"/>
          <ac:spMkLst>
            <pc:docMk/>
            <pc:sldMk cId="2124611831" sldId="263"/>
            <ac:spMk id="19" creationId="{D4974D33-8DC5-464E-8C6D-BE58F0669C17}"/>
          </ac:spMkLst>
        </pc:spChg>
        <pc:picChg chg="add del mod">
          <ac:chgData name="Ethan Clift (2416711)" userId="7e6192bc-7a19-4f26-ab16-6f819fbc7bf0" providerId="ADAL" clId="{64239486-8FD0-F14A-A996-88E5F41BAF7A}" dt="2025-03-10T21:11:17.261" v="239" actId="21"/>
          <ac:picMkLst>
            <pc:docMk/>
            <pc:sldMk cId="2124611831" sldId="263"/>
            <ac:picMk id="4" creationId="{5C3C6169-9F1F-C5E6-79FC-F12D6432F316}"/>
          </ac:picMkLst>
        </pc:picChg>
        <pc:picChg chg="add mod">
          <ac:chgData name="Ethan Clift (2416711)" userId="7e6192bc-7a19-4f26-ab16-6f819fbc7bf0" providerId="ADAL" clId="{64239486-8FD0-F14A-A996-88E5F41BAF7A}" dt="2025-03-10T21:11:28.032" v="241" actId="26606"/>
          <ac:picMkLst>
            <pc:docMk/>
            <pc:sldMk cId="2124611831" sldId="263"/>
            <ac:picMk id="5" creationId="{C4084A4D-307E-6E1F-0E3C-09E7BC33D282}"/>
          </ac:picMkLst>
        </pc:picChg>
      </pc:sldChg>
      <pc:sldChg chg="addSp delSp modSp mod ord setBg">
        <pc:chgData name="Ethan Clift (2416711)" userId="7e6192bc-7a19-4f26-ab16-6f819fbc7bf0" providerId="ADAL" clId="{64239486-8FD0-F14A-A996-88E5F41BAF7A}" dt="2025-03-10T21:47:08.277" v="1016" actId="26606"/>
        <pc:sldMkLst>
          <pc:docMk/>
          <pc:sldMk cId="277714033" sldId="264"/>
        </pc:sldMkLst>
        <pc:spChg chg="mod">
          <ac:chgData name="Ethan Clift (2416711)" userId="7e6192bc-7a19-4f26-ab16-6f819fbc7bf0" providerId="ADAL" clId="{64239486-8FD0-F14A-A996-88E5F41BAF7A}" dt="2025-03-10T21:47:08.277" v="1016" actId="26606"/>
          <ac:spMkLst>
            <pc:docMk/>
            <pc:sldMk cId="277714033" sldId="264"/>
            <ac:spMk id="2" creationId="{4A6ED0EF-E733-5DA1-9CF7-579A65873F87}"/>
          </ac:spMkLst>
        </pc:spChg>
        <pc:spChg chg="mod">
          <ac:chgData name="Ethan Clift (2416711)" userId="7e6192bc-7a19-4f26-ab16-6f819fbc7bf0" providerId="ADAL" clId="{64239486-8FD0-F14A-A996-88E5F41BAF7A}" dt="2025-03-10T21:47:08.277" v="1016" actId="26606"/>
          <ac:spMkLst>
            <pc:docMk/>
            <pc:sldMk cId="277714033" sldId="264"/>
            <ac:spMk id="3" creationId="{061CCBEB-824F-025D-0240-79FFA5F761CC}"/>
          </ac:spMkLst>
        </pc:spChg>
        <pc:spChg chg="add del">
          <ac:chgData name="Ethan Clift (2416711)" userId="7e6192bc-7a19-4f26-ab16-6f819fbc7bf0" providerId="ADAL" clId="{64239486-8FD0-F14A-A996-88E5F41BAF7A}" dt="2025-03-10T21:47:08.253" v="1015" actId="26606"/>
          <ac:spMkLst>
            <pc:docMk/>
            <pc:sldMk cId="277714033" sldId="264"/>
            <ac:spMk id="9" creationId="{D009D6D5-DAC2-4A8B-A17A-E206B9012D09}"/>
          </ac:spMkLst>
        </pc:spChg>
        <pc:spChg chg="add">
          <ac:chgData name="Ethan Clift (2416711)" userId="7e6192bc-7a19-4f26-ab16-6f819fbc7bf0" providerId="ADAL" clId="{64239486-8FD0-F14A-A996-88E5F41BAF7A}" dt="2025-03-10T21:47:08.277" v="1016" actId="26606"/>
          <ac:spMkLst>
            <pc:docMk/>
            <pc:sldMk cId="277714033" sldId="264"/>
            <ac:spMk id="11" creationId="{D4974D33-8DC5-464E-8C6D-BE58F0669C17}"/>
          </ac:spMkLst>
        </pc:spChg>
        <pc:spChg chg="add">
          <ac:chgData name="Ethan Clift (2416711)" userId="7e6192bc-7a19-4f26-ab16-6f819fbc7bf0" providerId="ADAL" clId="{64239486-8FD0-F14A-A996-88E5F41BAF7A}" dt="2025-03-10T21:47:08.277" v="1016" actId="26606"/>
          <ac:spMkLst>
            <pc:docMk/>
            <pc:sldMk cId="277714033" sldId="264"/>
            <ac:spMk id="12" creationId="{F13C74B1-5B17-4795-BED0-7140497B445A}"/>
          </ac:spMkLst>
        </pc:spChg>
        <pc:picChg chg="add mod">
          <ac:chgData name="Ethan Clift (2416711)" userId="7e6192bc-7a19-4f26-ab16-6f819fbc7bf0" providerId="ADAL" clId="{64239486-8FD0-F14A-A996-88E5F41BAF7A}" dt="2025-03-10T21:47:08.277" v="1016" actId="26606"/>
          <ac:picMkLst>
            <pc:docMk/>
            <pc:sldMk cId="277714033" sldId="264"/>
            <ac:picMk id="4" creationId="{A25B584C-27DA-87EB-CA26-7A52E8F259B7}"/>
          </ac:picMkLst>
        </pc:picChg>
      </pc:sldChg>
      <pc:sldChg chg="addSp delSp modSp mod setBg">
        <pc:chgData name="Ethan Clift (2416711)" userId="7e6192bc-7a19-4f26-ab16-6f819fbc7bf0" providerId="ADAL" clId="{64239486-8FD0-F14A-A996-88E5F41BAF7A}" dt="2025-03-10T21:48:33.577" v="1022" actId="26606"/>
        <pc:sldMkLst>
          <pc:docMk/>
          <pc:sldMk cId="3475541002" sldId="265"/>
        </pc:sldMkLst>
        <pc:spChg chg="mod">
          <ac:chgData name="Ethan Clift (2416711)" userId="7e6192bc-7a19-4f26-ab16-6f819fbc7bf0" providerId="ADAL" clId="{64239486-8FD0-F14A-A996-88E5F41BAF7A}" dt="2025-03-10T21:48:33.577" v="1022" actId="26606"/>
          <ac:spMkLst>
            <pc:docMk/>
            <pc:sldMk cId="3475541002" sldId="265"/>
            <ac:spMk id="2" creationId="{FE8BD441-2FA5-A4F1-A12B-5413C9715BF9}"/>
          </ac:spMkLst>
        </pc:spChg>
        <pc:spChg chg="del">
          <ac:chgData name="Ethan Clift (2416711)" userId="7e6192bc-7a19-4f26-ab16-6f819fbc7bf0" providerId="ADAL" clId="{64239486-8FD0-F14A-A996-88E5F41BAF7A}" dt="2025-03-10T21:48:20.244" v="1017" actId="931"/>
          <ac:spMkLst>
            <pc:docMk/>
            <pc:sldMk cId="3475541002" sldId="265"/>
            <ac:spMk id="3" creationId="{46B59774-8A96-EDAF-7E8D-BA0E4CF24EDB}"/>
          </ac:spMkLst>
        </pc:spChg>
        <pc:spChg chg="add">
          <ac:chgData name="Ethan Clift (2416711)" userId="7e6192bc-7a19-4f26-ab16-6f819fbc7bf0" providerId="ADAL" clId="{64239486-8FD0-F14A-A996-88E5F41BAF7A}" dt="2025-03-10T21:48:33.577" v="1022" actId="26606"/>
          <ac:spMkLst>
            <pc:docMk/>
            <pc:sldMk cId="3475541002" sldId="265"/>
            <ac:spMk id="8" creationId="{765DAB33-BBD1-46D1-720F-8E89B51E2309}"/>
          </ac:spMkLst>
        </pc:spChg>
        <pc:spChg chg="add del">
          <ac:chgData name="Ethan Clift (2416711)" userId="7e6192bc-7a19-4f26-ab16-6f819fbc7bf0" providerId="ADAL" clId="{64239486-8FD0-F14A-A996-88E5F41BAF7A}" dt="2025-03-10T21:48:31.006" v="1019" actId="26606"/>
          <ac:spMkLst>
            <pc:docMk/>
            <pc:sldMk cId="3475541002" sldId="265"/>
            <ac:spMk id="9" creationId="{3C54F4CE-85F0-46ED-80DA-9518C9251AD1}"/>
          </ac:spMkLst>
        </pc:spChg>
        <pc:spChg chg="add del">
          <ac:chgData name="Ethan Clift (2416711)" userId="7e6192bc-7a19-4f26-ab16-6f819fbc7bf0" providerId="ADAL" clId="{64239486-8FD0-F14A-A996-88E5F41BAF7A}" dt="2025-03-10T21:48:31.006" v="1019" actId="26606"/>
          <ac:spMkLst>
            <pc:docMk/>
            <pc:sldMk cId="3475541002" sldId="265"/>
            <ac:spMk id="11" creationId="{DADD1FCA-8ACB-4958-81DD-4CDD6D3E1921}"/>
          </ac:spMkLst>
        </pc:spChg>
        <pc:spChg chg="add del">
          <ac:chgData name="Ethan Clift (2416711)" userId="7e6192bc-7a19-4f26-ab16-6f819fbc7bf0" providerId="ADAL" clId="{64239486-8FD0-F14A-A996-88E5F41BAF7A}" dt="2025-03-10T21:48:33.553" v="1021" actId="26606"/>
          <ac:spMkLst>
            <pc:docMk/>
            <pc:sldMk cId="3475541002" sldId="265"/>
            <ac:spMk id="13" creationId="{D4771268-CB57-404A-9271-370EB28F6090}"/>
          </ac:spMkLst>
        </pc:spChg>
        <pc:spChg chg="add">
          <ac:chgData name="Ethan Clift (2416711)" userId="7e6192bc-7a19-4f26-ab16-6f819fbc7bf0" providerId="ADAL" clId="{64239486-8FD0-F14A-A996-88E5F41BAF7A}" dt="2025-03-10T21:48:33.577" v="1022" actId="26606"/>
          <ac:spMkLst>
            <pc:docMk/>
            <pc:sldMk cId="3475541002" sldId="265"/>
            <ac:spMk id="15" creationId="{2B97F24A-32CE-4C1C-A50D-3016B394DCFB}"/>
          </ac:spMkLst>
        </pc:spChg>
        <pc:spChg chg="add">
          <ac:chgData name="Ethan Clift (2416711)" userId="7e6192bc-7a19-4f26-ab16-6f819fbc7bf0" providerId="ADAL" clId="{64239486-8FD0-F14A-A996-88E5F41BAF7A}" dt="2025-03-10T21:48:33.577" v="1022" actId="26606"/>
          <ac:spMkLst>
            <pc:docMk/>
            <pc:sldMk cId="3475541002" sldId="265"/>
            <ac:spMk id="16" creationId="{CD8B4F24-440B-49E9-B85D-733523DC064B}"/>
          </ac:spMkLst>
        </pc:spChg>
        <pc:picChg chg="add mod ord">
          <ac:chgData name="Ethan Clift (2416711)" userId="7e6192bc-7a19-4f26-ab16-6f819fbc7bf0" providerId="ADAL" clId="{64239486-8FD0-F14A-A996-88E5F41BAF7A}" dt="2025-03-10T21:48:33.577" v="1022" actId="26606"/>
          <ac:picMkLst>
            <pc:docMk/>
            <pc:sldMk cId="3475541002" sldId="265"/>
            <ac:picMk id="4" creationId="{07EE7CE6-AB88-60DE-7178-3E724052818E}"/>
          </ac:picMkLst>
        </pc:picChg>
      </pc:sldChg>
      <pc:sldChg chg="addSp modSp mod setBg">
        <pc:chgData name="Ethan Clift (2416711)" userId="7e6192bc-7a19-4f26-ab16-6f819fbc7bf0" providerId="ADAL" clId="{64239486-8FD0-F14A-A996-88E5F41BAF7A}" dt="2025-03-10T21:11:54.268" v="243" actId="26606"/>
        <pc:sldMkLst>
          <pc:docMk/>
          <pc:sldMk cId="2947552701" sldId="267"/>
        </pc:sldMkLst>
        <pc:spChg chg="mod">
          <ac:chgData name="Ethan Clift (2416711)" userId="7e6192bc-7a19-4f26-ab16-6f819fbc7bf0" providerId="ADAL" clId="{64239486-8FD0-F14A-A996-88E5F41BAF7A}" dt="2025-03-10T21:11:54.268" v="243" actId="26606"/>
          <ac:spMkLst>
            <pc:docMk/>
            <pc:sldMk cId="2947552701" sldId="267"/>
            <ac:spMk id="2" creationId="{1429F785-B6E6-1594-1FFA-BE7F996A039D}"/>
          </ac:spMkLst>
        </pc:spChg>
        <pc:spChg chg="mod">
          <ac:chgData name="Ethan Clift (2416711)" userId="7e6192bc-7a19-4f26-ab16-6f819fbc7bf0" providerId="ADAL" clId="{64239486-8FD0-F14A-A996-88E5F41BAF7A}" dt="2025-03-10T21:11:54.268" v="243" actId="26606"/>
          <ac:spMkLst>
            <pc:docMk/>
            <pc:sldMk cId="2947552701" sldId="267"/>
            <ac:spMk id="3" creationId="{15B11683-D4DA-76F9-4D02-26494EBBA6D1}"/>
          </ac:spMkLst>
        </pc:spChg>
        <pc:spChg chg="add">
          <ac:chgData name="Ethan Clift (2416711)" userId="7e6192bc-7a19-4f26-ab16-6f819fbc7bf0" providerId="ADAL" clId="{64239486-8FD0-F14A-A996-88E5F41BAF7A}" dt="2025-03-10T21:11:54.268" v="243" actId="26606"/>
          <ac:spMkLst>
            <pc:docMk/>
            <pc:sldMk cId="2947552701" sldId="267"/>
            <ac:spMk id="9" creationId="{F13C74B1-5B17-4795-BED0-7140497B445A}"/>
          </ac:spMkLst>
        </pc:spChg>
        <pc:spChg chg="add">
          <ac:chgData name="Ethan Clift (2416711)" userId="7e6192bc-7a19-4f26-ab16-6f819fbc7bf0" providerId="ADAL" clId="{64239486-8FD0-F14A-A996-88E5F41BAF7A}" dt="2025-03-10T21:11:54.268" v="243" actId="26606"/>
          <ac:spMkLst>
            <pc:docMk/>
            <pc:sldMk cId="2947552701" sldId="267"/>
            <ac:spMk id="11" creationId="{D4974D33-8DC5-464E-8C6D-BE58F0669C17}"/>
          </ac:spMkLst>
        </pc:spChg>
        <pc:picChg chg="add mod">
          <ac:chgData name="Ethan Clift (2416711)" userId="7e6192bc-7a19-4f26-ab16-6f819fbc7bf0" providerId="ADAL" clId="{64239486-8FD0-F14A-A996-88E5F41BAF7A}" dt="2025-03-10T21:11:54.268" v="243" actId="26606"/>
          <ac:picMkLst>
            <pc:docMk/>
            <pc:sldMk cId="2947552701" sldId="267"/>
            <ac:picMk id="4" creationId="{FF67729C-ED18-2B5C-5D47-414F09E320E0}"/>
          </ac:picMkLst>
        </pc:picChg>
      </pc:sldChg>
      <pc:sldChg chg="addSp delSp modSp mod setBg">
        <pc:chgData name="Ethan Clift (2416711)" userId="7e6192bc-7a19-4f26-ab16-6f819fbc7bf0" providerId="ADAL" clId="{64239486-8FD0-F14A-A996-88E5F41BAF7A}" dt="2025-03-10T21:24:58.726" v="247" actId="26606"/>
        <pc:sldMkLst>
          <pc:docMk/>
          <pc:sldMk cId="205907988" sldId="268"/>
        </pc:sldMkLst>
        <pc:spChg chg="mod">
          <ac:chgData name="Ethan Clift (2416711)" userId="7e6192bc-7a19-4f26-ab16-6f819fbc7bf0" providerId="ADAL" clId="{64239486-8FD0-F14A-A996-88E5F41BAF7A}" dt="2025-03-10T21:24:58.726" v="247" actId="26606"/>
          <ac:spMkLst>
            <pc:docMk/>
            <pc:sldMk cId="205907988" sldId="268"/>
            <ac:spMk id="2" creationId="{2FF21D02-5325-58A1-4445-DDB5F5C577D2}"/>
          </ac:spMkLst>
        </pc:spChg>
        <pc:spChg chg="mod">
          <ac:chgData name="Ethan Clift (2416711)" userId="7e6192bc-7a19-4f26-ab16-6f819fbc7bf0" providerId="ADAL" clId="{64239486-8FD0-F14A-A996-88E5F41BAF7A}" dt="2025-03-10T21:24:58.726" v="247" actId="26606"/>
          <ac:spMkLst>
            <pc:docMk/>
            <pc:sldMk cId="205907988" sldId="268"/>
            <ac:spMk id="3" creationId="{9423DC41-FBB1-2F9B-259E-B71794B25B3B}"/>
          </ac:spMkLst>
        </pc:spChg>
        <pc:spChg chg="add del">
          <ac:chgData name="Ethan Clift (2416711)" userId="7e6192bc-7a19-4f26-ab16-6f819fbc7bf0" providerId="ADAL" clId="{64239486-8FD0-F14A-A996-88E5F41BAF7A}" dt="2025-03-10T21:24:58.705" v="246" actId="26606"/>
          <ac:spMkLst>
            <pc:docMk/>
            <pc:sldMk cId="205907988" sldId="268"/>
            <ac:spMk id="9" creationId="{04812C46-200A-4DEB-A05E-3ED6C68C2387}"/>
          </ac:spMkLst>
        </pc:spChg>
        <pc:spChg chg="add del">
          <ac:chgData name="Ethan Clift (2416711)" userId="7e6192bc-7a19-4f26-ab16-6f819fbc7bf0" providerId="ADAL" clId="{64239486-8FD0-F14A-A996-88E5F41BAF7A}" dt="2025-03-10T21:24:58.705" v="246" actId="26606"/>
          <ac:spMkLst>
            <pc:docMk/>
            <pc:sldMk cId="205907988" sldId="268"/>
            <ac:spMk id="11" creationId="{D1EA859B-E555-4109-94F3-6700E046E008}"/>
          </ac:spMkLst>
        </pc:spChg>
        <pc:spChg chg="add">
          <ac:chgData name="Ethan Clift (2416711)" userId="7e6192bc-7a19-4f26-ab16-6f819fbc7bf0" providerId="ADAL" clId="{64239486-8FD0-F14A-A996-88E5F41BAF7A}" dt="2025-03-10T21:24:58.726" v="247" actId="26606"/>
          <ac:spMkLst>
            <pc:docMk/>
            <pc:sldMk cId="205907988" sldId="268"/>
            <ac:spMk id="13" creationId="{F13C74B1-5B17-4795-BED0-7140497B445A}"/>
          </ac:spMkLst>
        </pc:spChg>
        <pc:spChg chg="add">
          <ac:chgData name="Ethan Clift (2416711)" userId="7e6192bc-7a19-4f26-ab16-6f819fbc7bf0" providerId="ADAL" clId="{64239486-8FD0-F14A-A996-88E5F41BAF7A}" dt="2025-03-10T21:24:58.726" v="247" actId="26606"/>
          <ac:spMkLst>
            <pc:docMk/>
            <pc:sldMk cId="205907988" sldId="268"/>
            <ac:spMk id="14" creationId="{D4974D33-8DC5-464E-8C6D-BE58F0669C17}"/>
          </ac:spMkLst>
        </pc:spChg>
        <pc:picChg chg="add mod ord">
          <ac:chgData name="Ethan Clift (2416711)" userId="7e6192bc-7a19-4f26-ab16-6f819fbc7bf0" providerId="ADAL" clId="{64239486-8FD0-F14A-A996-88E5F41BAF7A}" dt="2025-03-10T21:24:58.726" v="247" actId="26606"/>
          <ac:picMkLst>
            <pc:docMk/>
            <pc:sldMk cId="205907988" sldId="268"/>
            <ac:picMk id="4" creationId="{7ACB2661-A02A-F857-D8D5-0281F84E60EF}"/>
          </ac:picMkLst>
        </pc:picChg>
      </pc:sldChg>
      <pc:sldChg chg="addSp delSp modSp mod setBg">
        <pc:chgData name="Ethan Clift (2416711)" userId="7e6192bc-7a19-4f26-ab16-6f819fbc7bf0" providerId="ADAL" clId="{64239486-8FD0-F14A-A996-88E5F41BAF7A}" dt="2025-03-10T21:51:39.915" v="1165" actId="26606"/>
        <pc:sldMkLst>
          <pc:docMk/>
          <pc:sldMk cId="1390995679" sldId="269"/>
        </pc:sldMkLst>
        <pc:spChg chg="mod">
          <ac:chgData name="Ethan Clift (2416711)" userId="7e6192bc-7a19-4f26-ab16-6f819fbc7bf0" providerId="ADAL" clId="{64239486-8FD0-F14A-A996-88E5F41BAF7A}" dt="2025-03-10T21:51:39.915" v="1165" actId="26606"/>
          <ac:spMkLst>
            <pc:docMk/>
            <pc:sldMk cId="1390995679" sldId="269"/>
            <ac:spMk id="2" creationId="{0EC671A9-7C0C-B786-F6EA-840EF5C5F846}"/>
          </ac:spMkLst>
        </pc:spChg>
        <pc:spChg chg="mod">
          <ac:chgData name="Ethan Clift (2416711)" userId="7e6192bc-7a19-4f26-ab16-6f819fbc7bf0" providerId="ADAL" clId="{64239486-8FD0-F14A-A996-88E5F41BAF7A}" dt="2025-03-10T21:51:39.915" v="1165" actId="26606"/>
          <ac:spMkLst>
            <pc:docMk/>
            <pc:sldMk cId="1390995679" sldId="269"/>
            <ac:spMk id="3" creationId="{C1D6491D-9D92-5030-CBC3-87938B9AD627}"/>
          </ac:spMkLst>
        </pc:spChg>
        <pc:spChg chg="add del">
          <ac:chgData name="Ethan Clift (2416711)" userId="7e6192bc-7a19-4f26-ab16-6f819fbc7bf0" providerId="ADAL" clId="{64239486-8FD0-F14A-A996-88E5F41BAF7A}" dt="2025-03-10T21:51:32.004" v="1156" actId="26606"/>
          <ac:spMkLst>
            <pc:docMk/>
            <pc:sldMk cId="1390995679" sldId="269"/>
            <ac:spMk id="9" creationId="{2B97F24A-32CE-4C1C-A50D-3016B394DCFB}"/>
          </ac:spMkLst>
        </pc:spChg>
        <pc:spChg chg="add del">
          <ac:chgData name="Ethan Clift (2416711)" userId="7e6192bc-7a19-4f26-ab16-6f819fbc7bf0" providerId="ADAL" clId="{64239486-8FD0-F14A-A996-88E5F41BAF7A}" dt="2025-03-10T21:51:32.004" v="1156" actId="26606"/>
          <ac:spMkLst>
            <pc:docMk/>
            <pc:sldMk cId="1390995679" sldId="269"/>
            <ac:spMk id="11" creationId="{6357EC4F-235E-4222-A36F-C7878ACE37F2}"/>
          </ac:spMkLst>
        </pc:spChg>
        <pc:spChg chg="add del">
          <ac:chgData name="Ethan Clift (2416711)" userId="7e6192bc-7a19-4f26-ab16-6f819fbc7bf0" providerId="ADAL" clId="{64239486-8FD0-F14A-A996-88E5F41BAF7A}" dt="2025-03-10T21:51:34.892" v="1158" actId="26606"/>
          <ac:spMkLst>
            <pc:docMk/>
            <pc:sldMk cId="1390995679" sldId="269"/>
            <ac:spMk id="13" creationId="{2B97F24A-32CE-4C1C-A50D-3016B394DCFB}"/>
          </ac:spMkLst>
        </pc:spChg>
        <pc:spChg chg="add del">
          <ac:chgData name="Ethan Clift (2416711)" userId="7e6192bc-7a19-4f26-ab16-6f819fbc7bf0" providerId="ADAL" clId="{64239486-8FD0-F14A-A996-88E5F41BAF7A}" dt="2025-03-10T21:51:34.892" v="1158" actId="26606"/>
          <ac:spMkLst>
            <pc:docMk/>
            <pc:sldMk cId="1390995679" sldId="269"/>
            <ac:spMk id="14" creationId="{CD8B4F24-440B-49E9-B85D-733523DC064B}"/>
          </ac:spMkLst>
        </pc:spChg>
        <pc:spChg chg="add del">
          <ac:chgData name="Ethan Clift (2416711)" userId="7e6192bc-7a19-4f26-ab16-6f819fbc7bf0" providerId="ADAL" clId="{64239486-8FD0-F14A-A996-88E5F41BAF7A}" dt="2025-03-10T21:51:36.679" v="1160" actId="26606"/>
          <ac:spMkLst>
            <pc:docMk/>
            <pc:sldMk cId="1390995679" sldId="269"/>
            <ac:spMk id="16" creationId="{2B97F24A-32CE-4C1C-A50D-3016B394DCFB}"/>
          </ac:spMkLst>
        </pc:spChg>
        <pc:spChg chg="add del">
          <ac:chgData name="Ethan Clift (2416711)" userId="7e6192bc-7a19-4f26-ab16-6f819fbc7bf0" providerId="ADAL" clId="{64239486-8FD0-F14A-A996-88E5F41BAF7A}" dt="2025-03-10T21:51:36.679" v="1160" actId="26606"/>
          <ac:spMkLst>
            <pc:docMk/>
            <pc:sldMk cId="1390995679" sldId="269"/>
            <ac:spMk id="17" creationId="{6357EC4F-235E-4222-A36F-C7878ACE37F2}"/>
          </ac:spMkLst>
        </pc:spChg>
        <pc:spChg chg="add del">
          <ac:chgData name="Ethan Clift (2416711)" userId="7e6192bc-7a19-4f26-ab16-6f819fbc7bf0" providerId="ADAL" clId="{64239486-8FD0-F14A-A996-88E5F41BAF7A}" dt="2025-03-10T21:51:39.048" v="1162" actId="26606"/>
          <ac:spMkLst>
            <pc:docMk/>
            <pc:sldMk cId="1390995679" sldId="269"/>
            <ac:spMk id="19" creationId="{2B97F24A-32CE-4C1C-A50D-3016B394DCFB}"/>
          </ac:spMkLst>
        </pc:spChg>
        <pc:spChg chg="add del">
          <ac:chgData name="Ethan Clift (2416711)" userId="7e6192bc-7a19-4f26-ab16-6f819fbc7bf0" providerId="ADAL" clId="{64239486-8FD0-F14A-A996-88E5F41BAF7A}" dt="2025-03-10T21:51:39.048" v="1162" actId="26606"/>
          <ac:spMkLst>
            <pc:docMk/>
            <pc:sldMk cId="1390995679" sldId="269"/>
            <ac:spMk id="20" creationId="{CD8B4F24-440B-49E9-B85D-733523DC064B}"/>
          </ac:spMkLst>
        </pc:spChg>
        <pc:spChg chg="add del">
          <ac:chgData name="Ethan Clift (2416711)" userId="7e6192bc-7a19-4f26-ab16-6f819fbc7bf0" providerId="ADAL" clId="{64239486-8FD0-F14A-A996-88E5F41BAF7A}" dt="2025-03-10T21:51:39.899" v="1164" actId="26606"/>
          <ac:spMkLst>
            <pc:docMk/>
            <pc:sldMk cId="1390995679" sldId="269"/>
            <ac:spMk id="22" creationId="{2B97F24A-32CE-4C1C-A50D-3016B394DCFB}"/>
          </ac:spMkLst>
        </pc:spChg>
        <pc:spChg chg="add del">
          <ac:chgData name="Ethan Clift (2416711)" userId="7e6192bc-7a19-4f26-ab16-6f819fbc7bf0" providerId="ADAL" clId="{64239486-8FD0-F14A-A996-88E5F41BAF7A}" dt="2025-03-10T21:51:39.899" v="1164" actId="26606"/>
          <ac:spMkLst>
            <pc:docMk/>
            <pc:sldMk cId="1390995679" sldId="269"/>
            <ac:spMk id="23" creationId="{6357EC4F-235E-4222-A36F-C7878ACE37F2}"/>
          </ac:spMkLst>
        </pc:spChg>
        <pc:spChg chg="add">
          <ac:chgData name="Ethan Clift (2416711)" userId="7e6192bc-7a19-4f26-ab16-6f819fbc7bf0" providerId="ADAL" clId="{64239486-8FD0-F14A-A996-88E5F41BAF7A}" dt="2025-03-10T21:51:39.915" v="1165" actId="26606"/>
          <ac:spMkLst>
            <pc:docMk/>
            <pc:sldMk cId="1390995679" sldId="269"/>
            <ac:spMk id="25" creationId="{2B97F24A-32CE-4C1C-A50D-3016B394DCFB}"/>
          </ac:spMkLst>
        </pc:spChg>
        <pc:spChg chg="add">
          <ac:chgData name="Ethan Clift (2416711)" userId="7e6192bc-7a19-4f26-ab16-6f819fbc7bf0" providerId="ADAL" clId="{64239486-8FD0-F14A-A996-88E5F41BAF7A}" dt="2025-03-10T21:51:39.915" v="1165" actId="26606"/>
          <ac:spMkLst>
            <pc:docMk/>
            <pc:sldMk cId="1390995679" sldId="269"/>
            <ac:spMk id="26" creationId="{CD8B4F24-440B-49E9-B85D-733523DC064B}"/>
          </ac:spMkLst>
        </pc:spChg>
        <pc:picChg chg="add mod">
          <ac:chgData name="Ethan Clift (2416711)" userId="7e6192bc-7a19-4f26-ab16-6f819fbc7bf0" providerId="ADAL" clId="{64239486-8FD0-F14A-A996-88E5F41BAF7A}" dt="2025-03-10T21:51:39.915" v="1165" actId="26606"/>
          <ac:picMkLst>
            <pc:docMk/>
            <pc:sldMk cId="1390995679" sldId="269"/>
            <ac:picMk id="4" creationId="{ADA184B5-A10A-34A7-1A8C-78A0592E22BC}"/>
          </ac:picMkLst>
        </pc:picChg>
      </pc:sldChg>
      <pc:sldChg chg="addSp modSp mod modClrScheme chgLayout">
        <pc:chgData name="Ethan Clift (2416711)" userId="7e6192bc-7a19-4f26-ab16-6f819fbc7bf0" providerId="ADAL" clId="{64239486-8FD0-F14A-A996-88E5F41BAF7A}" dt="2025-03-10T20:52:58.493" v="10" actId="14100"/>
        <pc:sldMkLst>
          <pc:docMk/>
          <pc:sldMk cId="2577761985" sldId="270"/>
        </pc:sldMkLst>
        <pc:spChg chg="mod ord">
          <ac:chgData name="Ethan Clift (2416711)" userId="7e6192bc-7a19-4f26-ab16-6f819fbc7bf0" providerId="ADAL" clId="{64239486-8FD0-F14A-A996-88E5F41BAF7A}" dt="2025-03-10T20:52:35.587" v="6" actId="700"/>
          <ac:spMkLst>
            <pc:docMk/>
            <pc:sldMk cId="2577761985" sldId="270"/>
            <ac:spMk id="2" creationId="{4DAA3D78-E330-1137-6E18-C04BAEAAC990}"/>
          </ac:spMkLst>
        </pc:spChg>
        <pc:spChg chg="mod ord">
          <ac:chgData name="Ethan Clift (2416711)" userId="7e6192bc-7a19-4f26-ab16-6f819fbc7bf0" providerId="ADAL" clId="{64239486-8FD0-F14A-A996-88E5F41BAF7A}" dt="2025-03-10T20:52:35.587" v="6" actId="700"/>
          <ac:spMkLst>
            <pc:docMk/>
            <pc:sldMk cId="2577761985" sldId="270"/>
            <ac:spMk id="3" creationId="{6837993F-068E-DB0D-9153-54009AC16A12}"/>
          </ac:spMkLst>
        </pc:spChg>
        <pc:spChg chg="add mod ord">
          <ac:chgData name="Ethan Clift (2416711)" userId="7e6192bc-7a19-4f26-ab16-6f819fbc7bf0" providerId="ADAL" clId="{64239486-8FD0-F14A-A996-88E5F41BAF7A}" dt="2025-03-10T20:52:35.587" v="6" actId="700"/>
          <ac:spMkLst>
            <pc:docMk/>
            <pc:sldMk cId="2577761985" sldId="270"/>
            <ac:spMk id="4" creationId="{24619B6C-CF4D-F586-4481-9D5BEA3720A6}"/>
          </ac:spMkLst>
        </pc:spChg>
        <pc:picChg chg="mod">
          <ac:chgData name="Ethan Clift (2416711)" userId="7e6192bc-7a19-4f26-ab16-6f819fbc7bf0" providerId="ADAL" clId="{64239486-8FD0-F14A-A996-88E5F41BAF7A}" dt="2025-03-10T20:52:58.493" v="10" actId="14100"/>
          <ac:picMkLst>
            <pc:docMk/>
            <pc:sldMk cId="2577761985" sldId="270"/>
            <ac:picMk id="5" creationId="{46093A5D-F95A-7C07-0AE1-12F8FDE69F61}"/>
          </ac:picMkLst>
        </pc:picChg>
      </pc:sldChg>
      <pc:sldChg chg="modSp">
        <pc:chgData name="Ethan Clift (2416711)" userId="7e6192bc-7a19-4f26-ab16-6f819fbc7bf0" providerId="ADAL" clId="{64239486-8FD0-F14A-A996-88E5F41BAF7A}" dt="2025-03-10T21:35:28.135" v="496" actId="20577"/>
        <pc:sldMkLst>
          <pc:docMk/>
          <pc:sldMk cId="1278586515" sldId="271"/>
        </pc:sldMkLst>
        <pc:spChg chg="mod">
          <ac:chgData name="Ethan Clift (2416711)" userId="7e6192bc-7a19-4f26-ab16-6f819fbc7bf0" providerId="ADAL" clId="{64239486-8FD0-F14A-A996-88E5F41BAF7A}" dt="2025-03-10T21:35:28.135" v="496" actId="20577"/>
          <ac:spMkLst>
            <pc:docMk/>
            <pc:sldMk cId="1278586515" sldId="271"/>
            <ac:spMk id="2" creationId="{02F3B6C9-A87E-1AAE-EB67-66FAE6ACE949}"/>
          </ac:spMkLst>
        </pc:spChg>
      </pc:sldChg>
      <pc:sldChg chg="modSp">
        <pc:chgData name="Ethan Clift (2416711)" userId="7e6192bc-7a19-4f26-ab16-6f819fbc7bf0" providerId="ADAL" clId="{64239486-8FD0-F14A-A996-88E5F41BAF7A}" dt="2025-03-10T20:53:19.188" v="13" actId="1076"/>
        <pc:sldMkLst>
          <pc:docMk/>
          <pc:sldMk cId="1441644266" sldId="273"/>
        </pc:sldMkLst>
        <pc:picChg chg="mod">
          <ac:chgData name="Ethan Clift (2416711)" userId="7e6192bc-7a19-4f26-ab16-6f819fbc7bf0" providerId="ADAL" clId="{64239486-8FD0-F14A-A996-88E5F41BAF7A}" dt="2025-03-10T20:53:19.188" v="13" actId="1076"/>
          <ac:picMkLst>
            <pc:docMk/>
            <pc:sldMk cId="1441644266" sldId="273"/>
            <ac:picMk id="4" creationId="{66612250-3418-625A-87C9-47A718EC699E}"/>
          </ac:picMkLst>
        </pc:picChg>
      </pc:sldChg>
      <pc:sldChg chg="addSp delSp modSp mod setBg">
        <pc:chgData name="Ethan Clift (2416711)" userId="7e6192bc-7a19-4f26-ab16-6f819fbc7bf0" providerId="ADAL" clId="{64239486-8FD0-F14A-A996-88E5F41BAF7A}" dt="2025-03-10T21:34:07.707" v="444" actId="26606"/>
        <pc:sldMkLst>
          <pc:docMk/>
          <pc:sldMk cId="1119727232" sldId="274"/>
        </pc:sldMkLst>
        <pc:spChg chg="mod">
          <ac:chgData name="Ethan Clift (2416711)" userId="7e6192bc-7a19-4f26-ab16-6f819fbc7bf0" providerId="ADAL" clId="{64239486-8FD0-F14A-A996-88E5F41BAF7A}" dt="2025-03-10T21:34:07.707" v="444" actId="26606"/>
          <ac:spMkLst>
            <pc:docMk/>
            <pc:sldMk cId="1119727232" sldId="274"/>
            <ac:spMk id="2" creationId="{A3D4FDC3-78A0-815D-9358-2BFCBC188AB8}"/>
          </ac:spMkLst>
        </pc:spChg>
        <pc:spChg chg="mod">
          <ac:chgData name="Ethan Clift (2416711)" userId="7e6192bc-7a19-4f26-ab16-6f819fbc7bf0" providerId="ADAL" clId="{64239486-8FD0-F14A-A996-88E5F41BAF7A}" dt="2025-03-10T21:34:07.707" v="444" actId="26606"/>
          <ac:spMkLst>
            <pc:docMk/>
            <pc:sldMk cId="1119727232" sldId="274"/>
            <ac:spMk id="3" creationId="{9499D294-938A-150C-4583-B8AAA9173711}"/>
          </ac:spMkLst>
        </pc:spChg>
        <pc:spChg chg="add del">
          <ac:chgData name="Ethan Clift (2416711)" userId="7e6192bc-7a19-4f26-ab16-6f819fbc7bf0" providerId="ADAL" clId="{64239486-8FD0-F14A-A996-88E5F41BAF7A}" dt="2025-03-10T21:34:07.689" v="443" actId="26606"/>
          <ac:spMkLst>
            <pc:docMk/>
            <pc:sldMk cId="1119727232" sldId="274"/>
            <ac:spMk id="10" creationId="{04812C46-200A-4DEB-A05E-3ED6C68C2387}"/>
          </ac:spMkLst>
        </pc:spChg>
        <pc:spChg chg="add del">
          <ac:chgData name="Ethan Clift (2416711)" userId="7e6192bc-7a19-4f26-ab16-6f819fbc7bf0" providerId="ADAL" clId="{64239486-8FD0-F14A-A996-88E5F41BAF7A}" dt="2025-03-10T21:34:07.689" v="443" actId="26606"/>
          <ac:spMkLst>
            <pc:docMk/>
            <pc:sldMk cId="1119727232" sldId="274"/>
            <ac:spMk id="12" creationId="{D1EA859B-E555-4109-94F3-6700E046E008}"/>
          </ac:spMkLst>
        </pc:spChg>
        <pc:spChg chg="add">
          <ac:chgData name="Ethan Clift (2416711)" userId="7e6192bc-7a19-4f26-ab16-6f819fbc7bf0" providerId="ADAL" clId="{64239486-8FD0-F14A-A996-88E5F41BAF7A}" dt="2025-03-10T21:34:07.707" v="444" actId="26606"/>
          <ac:spMkLst>
            <pc:docMk/>
            <pc:sldMk cId="1119727232" sldId="274"/>
            <ac:spMk id="14" creationId="{F13C74B1-5B17-4795-BED0-7140497B445A}"/>
          </ac:spMkLst>
        </pc:spChg>
        <pc:spChg chg="add">
          <ac:chgData name="Ethan Clift (2416711)" userId="7e6192bc-7a19-4f26-ab16-6f819fbc7bf0" providerId="ADAL" clId="{64239486-8FD0-F14A-A996-88E5F41BAF7A}" dt="2025-03-10T21:34:07.707" v="444" actId="26606"/>
          <ac:spMkLst>
            <pc:docMk/>
            <pc:sldMk cId="1119727232" sldId="274"/>
            <ac:spMk id="15" creationId="{D4974D33-8DC5-464E-8C6D-BE58F0669C17}"/>
          </ac:spMkLst>
        </pc:spChg>
        <pc:picChg chg="add del">
          <ac:chgData name="Ethan Clift (2416711)" userId="7e6192bc-7a19-4f26-ab16-6f819fbc7bf0" providerId="ADAL" clId="{64239486-8FD0-F14A-A996-88E5F41BAF7A}" dt="2025-03-10T21:33:49.121" v="440" actId="21"/>
          <ac:picMkLst>
            <pc:docMk/>
            <pc:sldMk cId="1119727232" sldId="274"/>
            <ac:picMk id="4" creationId="{E84284E7-E5B4-7D43-896F-086483291E73}"/>
          </ac:picMkLst>
        </pc:picChg>
        <pc:picChg chg="add mod ord">
          <ac:chgData name="Ethan Clift (2416711)" userId="7e6192bc-7a19-4f26-ab16-6f819fbc7bf0" providerId="ADAL" clId="{64239486-8FD0-F14A-A996-88E5F41BAF7A}" dt="2025-03-10T21:34:07.707" v="444" actId="26606"/>
          <ac:picMkLst>
            <pc:docMk/>
            <pc:sldMk cId="1119727232" sldId="274"/>
            <ac:picMk id="5" creationId="{B6DF28CD-A0B7-65BA-C02D-4D5CE0658F56}"/>
          </ac:picMkLst>
        </pc:picChg>
      </pc:sldChg>
      <pc:sldChg chg="addSp delSp modSp mod setBg">
        <pc:chgData name="Ethan Clift (2416711)" userId="7e6192bc-7a19-4f26-ab16-6f819fbc7bf0" providerId="ADAL" clId="{64239486-8FD0-F14A-A996-88E5F41BAF7A}" dt="2025-03-10T21:41:21.957" v="855" actId="14100"/>
        <pc:sldMkLst>
          <pc:docMk/>
          <pc:sldMk cId="3228224680" sldId="275"/>
        </pc:sldMkLst>
        <pc:spChg chg="mod">
          <ac:chgData name="Ethan Clift (2416711)" userId="7e6192bc-7a19-4f26-ab16-6f819fbc7bf0" providerId="ADAL" clId="{64239486-8FD0-F14A-A996-88E5F41BAF7A}" dt="2025-03-10T21:39:39.736" v="800" actId="26606"/>
          <ac:spMkLst>
            <pc:docMk/>
            <pc:sldMk cId="3228224680" sldId="275"/>
            <ac:spMk id="2" creationId="{CE5B83B3-33FA-3B78-ACF7-AE429AF9A51C}"/>
          </ac:spMkLst>
        </pc:spChg>
        <pc:spChg chg="mod">
          <ac:chgData name="Ethan Clift (2416711)" userId="7e6192bc-7a19-4f26-ab16-6f819fbc7bf0" providerId="ADAL" clId="{64239486-8FD0-F14A-A996-88E5F41BAF7A}" dt="2025-03-10T21:41:21.957" v="855" actId="14100"/>
          <ac:spMkLst>
            <pc:docMk/>
            <pc:sldMk cId="3228224680" sldId="275"/>
            <ac:spMk id="3" creationId="{D4380BD6-A28F-B3C2-1AE3-01BB2DFE853F}"/>
          </ac:spMkLst>
        </pc:spChg>
        <pc:spChg chg="add del">
          <ac:chgData name="Ethan Clift (2416711)" userId="7e6192bc-7a19-4f26-ab16-6f819fbc7bf0" providerId="ADAL" clId="{64239486-8FD0-F14A-A996-88E5F41BAF7A}" dt="2025-03-10T21:39:39.719" v="799" actId="26606"/>
          <ac:spMkLst>
            <pc:docMk/>
            <pc:sldMk cId="3228224680" sldId="275"/>
            <ac:spMk id="9" creationId="{2B97F24A-32CE-4C1C-A50D-3016B394DCFB}"/>
          </ac:spMkLst>
        </pc:spChg>
        <pc:spChg chg="add del">
          <ac:chgData name="Ethan Clift (2416711)" userId="7e6192bc-7a19-4f26-ab16-6f819fbc7bf0" providerId="ADAL" clId="{64239486-8FD0-F14A-A996-88E5F41BAF7A}" dt="2025-03-10T21:39:39.719" v="799" actId="26606"/>
          <ac:spMkLst>
            <pc:docMk/>
            <pc:sldMk cId="3228224680" sldId="275"/>
            <ac:spMk id="11" creationId="{CD8B4F24-440B-49E9-B85D-733523DC064B}"/>
          </ac:spMkLst>
        </pc:spChg>
        <pc:spChg chg="add">
          <ac:chgData name="Ethan Clift (2416711)" userId="7e6192bc-7a19-4f26-ab16-6f819fbc7bf0" providerId="ADAL" clId="{64239486-8FD0-F14A-A996-88E5F41BAF7A}" dt="2025-03-10T21:39:39.736" v="800" actId="26606"/>
          <ac:spMkLst>
            <pc:docMk/>
            <pc:sldMk cId="3228224680" sldId="275"/>
            <ac:spMk id="13" creationId="{F13C74B1-5B17-4795-BED0-7140497B445A}"/>
          </ac:spMkLst>
        </pc:spChg>
        <pc:spChg chg="add">
          <ac:chgData name="Ethan Clift (2416711)" userId="7e6192bc-7a19-4f26-ab16-6f819fbc7bf0" providerId="ADAL" clId="{64239486-8FD0-F14A-A996-88E5F41BAF7A}" dt="2025-03-10T21:39:39.736" v="800" actId="26606"/>
          <ac:spMkLst>
            <pc:docMk/>
            <pc:sldMk cId="3228224680" sldId="275"/>
            <ac:spMk id="14" creationId="{D4974D33-8DC5-464E-8C6D-BE58F0669C17}"/>
          </ac:spMkLst>
        </pc:spChg>
        <pc:picChg chg="add mod">
          <ac:chgData name="Ethan Clift (2416711)" userId="7e6192bc-7a19-4f26-ab16-6f819fbc7bf0" providerId="ADAL" clId="{64239486-8FD0-F14A-A996-88E5F41BAF7A}" dt="2025-03-10T21:39:39.736" v="800" actId="26606"/>
          <ac:picMkLst>
            <pc:docMk/>
            <pc:sldMk cId="3228224680" sldId="275"/>
            <ac:picMk id="4" creationId="{44D972F9-ADB1-4586-A978-79DDF0B18FD5}"/>
          </ac:picMkLst>
        </pc:picChg>
      </pc:sldChg>
    </pc:docChg>
  </pc:docChgLst>
  <pc:docChgLst>
    <pc:chgData name="Ethan Clift (2416711)" userId="S::2416711@student.uwtsd.ac.uk::7e6192bc-7a19-4f26-ab16-6f819fbc7bf0" providerId="AD" clId="Web-{7DDC0B79-564D-4BC9-BA18-5674F665ED6C}"/>
    <pc:docChg chg="addSld modSld sldOrd">
      <pc:chgData name="Ethan Clift (2416711)" userId="S::2416711@student.uwtsd.ac.uk::7e6192bc-7a19-4f26-ab16-6f819fbc7bf0" providerId="AD" clId="Web-{7DDC0B79-564D-4BC9-BA18-5674F665ED6C}" dt="2025-03-10T14:43:31.882" v="1417" actId="20577"/>
      <pc:docMkLst>
        <pc:docMk/>
      </pc:docMkLst>
      <pc:sldChg chg="addSp modSp mod setBg">
        <pc:chgData name="Ethan Clift (2416711)" userId="S::2416711@student.uwtsd.ac.uk::7e6192bc-7a19-4f26-ab16-6f819fbc7bf0" providerId="AD" clId="Web-{7DDC0B79-564D-4BC9-BA18-5674F665ED6C}" dt="2025-03-10T14:34:53.713" v="1404" actId="20577"/>
        <pc:sldMkLst>
          <pc:docMk/>
          <pc:sldMk cId="109857222" sldId="256"/>
        </pc:sldMkLst>
        <pc:spChg chg="mod">
          <ac:chgData name="Ethan Clift (2416711)" userId="S::2416711@student.uwtsd.ac.uk::7e6192bc-7a19-4f26-ab16-6f819fbc7bf0" providerId="AD" clId="Web-{7DDC0B79-564D-4BC9-BA18-5674F665ED6C}" dt="2025-03-10T14:18:45.848" v="819"/>
          <ac:spMkLst>
            <pc:docMk/>
            <pc:sldMk cId="109857222" sldId="256"/>
            <ac:spMk id="2" creationId="{00000000-0000-0000-0000-000000000000}"/>
          </ac:spMkLst>
        </pc:spChg>
        <pc:spChg chg="mod">
          <ac:chgData name="Ethan Clift (2416711)" userId="S::2416711@student.uwtsd.ac.uk::7e6192bc-7a19-4f26-ab16-6f819fbc7bf0" providerId="AD" clId="Web-{7DDC0B79-564D-4BC9-BA18-5674F665ED6C}" dt="2025-03-10T14:34:53.713" v="1404" actId="20577"/>
          <ac:spMkLst>
            <pc:docMk/>
            <pc:sldMk cId="109857222" sldId="256"/>
            <ac:spMk id="3" creationId="{00000000-0000-0000-0000-000000000000}"/>
          </ac:spMkLst>
        </pc:spChg>
        <pc:spChg chg="add">
          <ac:chgData name="Ethan Clift (2416711)" userId="S::2416711@student.uwtsd.ac.uk::7e6192bc-7a19-4f26-ab16-6f819fbc7bf0" providerId="AD" clId="Web-{7DDC0B79-564D-4BC9-BA18-5674F665ED6C}" dt="2025-03-10T14:18:45.848" v="819"/>
          <ac:spMkLst>
            <pc:docMk/>
            <pc:sldMk cId="109857222" sldId="256"/>
            <ac:spMk id="9" creationId="{C1DD1A8A-57D5-4A81-AD04-532B043C5611}"/>
          </ac:spMkLst>
        </pc:spChg>
        <pc:spChg chg="add">
          <ac:chgData name="Ethan Clift (2416711)" userId="S::2416711@student.uwtsd.ac.uk::7e6192bc-7a19-4f26-ab16-6f819fbc7bf0" providerId="AD" clId="Web-{7DDC0B79-564D-4BC9-BA18-5674F665ED6C}" dt="2025-03-10T14:18:45.848" v="819"/>
          <ac:spMkLst>
            <pc:docMk/>
            <pc:sldMk cId="109857222" sldId="256"/>
            <ac:spMk id="11" creationId="{007891EC-4501-44ED-A8C8-B11B6DB767AB}"/>
          </ac:spMkLst>
        </pc:spChg>
        <pc:picChg chg="add">
          <ac:chgData name="Ethan Clift (2416711)" userId="S::2416711@student.uwtsd.ac.uk::7e6192bc-7a19-4f26-ab16-6f819fbc7bf0" providerId="AD" clId="Web-{7DDC0B79-564D-4BC9-BA18-5674F665ED6C}" dt="2025-03-10T14:18:45.848" v="819"/>
          <ac:picMkLst>
            <pc:docMk/>
            <pc:sldMk cId="109857222" sldId="256"/>
            <ac:picMk id="5" creationId="{43897ED7-77A6-45BC-DE91-02A8686760AE}"/>
          </ac:picMkLst>
        </pc:picChg>
      </pc:sldChg>
      <pc:sldChg chg="modSp new">
        <pc:chgData name="Ethan Clift (2416711)" userId="S::2416711@student.uwtsd.ac.uk::7e6192bc-7a19-4f26-ab16-6f819fbc7bf0" providerId="AD" clId="Web-{7DDC0B79-564D-4BC9-BA18-5674F665ED6C}" dt="2025-03-10T14:43:31.882" v="1417" actId="20577"/>
        <pc:sldMkLst>
          <pc:docMk/>
          <pc:sldMk cId="1967006551" sldId="257"/>
        </pc:sldMkLst>
        <pc:spChg chg="mod">
          <ac:chgData name="Ethan Clift (2416711)" userId="S::2416711@student.uwtsd.ac.uk::7e6192bc-7a19-4f26-ab16-6f819fbc7bf0" providerId="AD" clId="Web-{7DDC0B79-564D-4BC9-BA18-5674F665ED6C}" dt="2025-03-10T14:43:31.882" v="1417" actId="20577"/>
          <ac:spMkLst>
            <pc:docMk/>
            <pc:sldMk cId="1967006551" sldId="257"/>
            <ac:spMk id="2" creationId="{A2088F7A-5F9E-A54D-07C3-2827F633C4A9}"/>
          </ac:spMkLst>
        </pc:spChg>
        <pc:spChg chg="mod">
          <ac:chgData name="Ethan Clift (2416711)" userId="S::2416711@student.uwtsd.ac.uk::7e6192bc-7a19-4f26-ab16-6f819fbc7bf0" providerId="AD" clId="Web-{7DDC0B79-564D-4BC9-BA18-5674F665ED6C}" dt="2025-03-10T14:36:06.184" v="1408" actId="20577"/>
          <ac:spMkLst>
            <pc:docMk/>
            <pc:sldMk cId="1967006551" sldId="257"/>
            <ac:spMk id="3" creationId="{64B11616-B31C-E56A-B49F-29BFE6B73AF0}"/>
          </ac:spMkLst>
        </pc:spChg>
      </pc:sldChg>
      <pc:sldChg chg="modSp new">
        <pc:chgData name="Ethan Clift (2416711)" userId="S::2416711@student.uwtsd.ac.uk::7e6192bc-7a19-4f26-ab16-6f819fbc7bf0" providerId="AD" clId="Web-{7DDC0B79-564D-4BC9-BA18-5674F665ED6C}" dt="2025-03-10T14:09:25.788" v="527" actId="20577"/>
        <pc:sldMkLst>
          <pc:docMk/>
          <pc:sldMk cId="2657269498" sldId="258"/>
        </pc:sldMkLst>
        <pc:spChg chg="mod">
          <ac:chgData name="Ethan Clift (2416711)" userId="S::2416711@student.uwtsd.ac.uk::7e6192bc-7a19-4f26-ab16-6f819fbc7bf0" providerId="AD" clId="Web-{7DDC0B79-564D-4BC9-BA18-5674F665ED6C}" dt="2025-03-10T14:00:00.931" v="131" actId="20577"/>
          <ac:spMkLst>
            <pc:docMk/>
            <pc:sldMk cId="2657269498" sldId="258"/>
            <ac:spMk id="2" creationId="{78A4C117-332F-7573-E1F5-F24C674F21BC}"/>
          </ac:spMkLst>
        </pc:spChg>
        <pc:spChg chg="mod">
          <ac:chgData name="Ethan Clift (2416711)" userId="S::2416711@student.uwtsd.ac.uk::7e6192bc-7a19-4f26-ab16-6f819fbc7bf0" providerId="AD" clId="Web-{7DDC0B79-564D-4BC9-BA18-5674F665ED6C}" dt="2025-03-10T14:09:25.788" v="527" actId="20577"/>
          <ac:spMkLst>
            <pc:docMk/>
            <pc:sldMk cId="2657269498" sldId="258"/>
            <ac:spMk id="3" creationId="{714F1E30-7028-5CCB-4BFC-FDD45F0EB294}"/>
          </ac:spMkLst>
        </pc:spChg>
      </pc:sldChg>
      <pc:sldChg chg="modSp new">
        <pc:chgData name="Ethan Clift (2416711)" userId="S::2416711@student.uwtsd.ac.uk::7e6192bc-7a19-4f26-ab16-6f819fbc7bf0" providerId="AD" clId="Web-{7DDC0B79-564D-4BC9-BA18-5674F665ED6C}" dt="2025-03-10T14:00:23.307" v="150" actId="20577"/>
        <pc:sldMkLst>
          <pc:docMk/>
          <pc:sldMk cId="2016414942" sldId="259"/>
        </pc:sldMkLst>
        <pc:spChg chg="mod">
          <ac:chgData name="Ethan Clift (2416711)" userId="S::2416711@student.uwtsd.ac.uk::7e6192bc-7a19-4f26-ab16-6f819fbc7bf0" providerId="AD" clId="Web-{7DDC0B79-564D-4BC9-BA18-5674F665ED6C}" dt="2025-03-10T14:00:23.307" v="150" actId="20577"/>
          <ac:spMkLst>
            <pc:docMk/>
            <pc:sldMk cId="2016414942" sldId="259"/>
            <ac:spMk id="2" creationId="{DB5645A4-4662-AD44-7706-B346CED46505}"/>
          </ac:spMkLst>
        </pc:spChg>
      </pc:sldChg>
      <pc:sldChg chg="modSp new">
        <pc:chgData name="Ethan Clift (2416711)" userId="S::2416711@student.uwtsd.ac.uk::7e6192bc-7a19-4f26-ab16-6f819fbc7bf0" providerId="AD" clId="Web-{7DDC0B79-564D-4BC9-BA18-5674F665ED6C}" dt="2025-03-10T14:01:00.370" v="171" actId="20577"/>
        <pc:sldMkLst>
          <pc:docMk/>
          <pc:sldMk cId="2977061809" sldId="260"/>
        </pc:sldMkLst>
        <pc:spChg chg="mod">
          <ac:chgData name="Ethan Clift (2416711)" userId="S::2416711@student.uwtsd.ac.uk::7e6192bc-7a19-4f26-ab16-6f819fbc7bf0" providerId="AD" clId="Web-{7DDC0B79-564D-4BC9-BA18-5674F665ED6C}" dt="2025-03-10T14:01:00.370" v="171" actId="20577"/>
          <ac:spMkLst>
            <pc:docMk/>
            <pc:sldMk cId="2977061809" sldId="260"/>
            <ac:spMk id="2" creationId="{C8E21754-D351-08C2-E4F5-F48272A0E2D8}"/>
          </ac:spMkLst>
        </pc:spChg>
      </pc:sldChg>
      <pc:sldChg chg="modSp new">
        <pc:chgData name="Ethan Clift (2416711)" userId="S::2416711@student.uwtsd.ac.uk::7e6192bc-7a19-4f26-ab16-6f819fbc7bf0" providerId="AD" clId="Web-{7DDC0B79-564D-4BC9-BA18-5674F665ED6C}" dt="2025-03-10T14:01:42.356" v="202" actId="20577"/>
        <pc:sldMkLst>
          <pc:docMk/>
          <pc:sldMk cId="341340821" sldId="261"/>
        </pc:sldMkLst>
        <pc:spChg chg="mod">
          <ac:chgData name="Ethan Clift (2416711)" userId="S::2416711@student.uwtsd.ac.uk::7e6192bc-7a19-4f26-ab16-6f819fbc7bf0" providerId="AD" clId="Web-{7DDC0B79-564D-4BC9-BA18-5674F665ED6C}" dt="2025-03-10T14:01:42.356" v="202" actId="20577"/>
          <ac:spMkLst>
            <pc:docMk/>
            <pc:sldMk cId="341340821" sldId="261"/>
            <ac:spMk id="2" creationId="{20040EB0-904D-19A1-B47D-C42BAC27F396}"/>
          </ac:spMkLst>
        </pc:spChg>
      </pc:sldChg>
      <pc:sldChg chg="new">
        <pc:chgData name="Ethan Clift (2416711)" userId="S::2416711@student.uwtsd.ac.uk::7e6192bc-7a19-4f26-ab16-6f819fbc7bf0" providerId="AD" clId="Web-{7DDC0B79-564D-4BC9-BA18-5674F665ED6C}" dt="2025-03-10T13:54:51.221" v="5"/>
        <pc:sldMkLst>
          <pc:docMk/>
          <pc:sldMk cId="3991830345" sldId="262"/>
        </pc:sldMkLst>
      </pc:sldChg>
      <pc:sldChg chg="new">
        <pc:chgData name="Ethan Clift (2416711)" userId="S::2416711@student.uwtsd.ac.uk::7e6192bc-7a19-4f26-ab16-6f819fbc7bf0" providerId="AD" clId="Web-{7DDC0B79-564D-4BC9-BA18-5674F665ED6C}" dt="2025-03-10T13:55:00.456" v="6"/>
        <pc:sldMkLst>
          <pc:docMk/>
          <pc:sldMk cId="2124611831" sldId="263"/>
        </pc:sldMkLst>
      </pc:sldChg>
      <pc:sldChg chg="new">
        <pc:chgData name="Ethan Clift (2416711)" userId="S::2416711@student.uwtsd.ac.uk::7e6192bc-7a19-4f26-ab16-6f819fbc7bf0" providerId="AD" clId="Web-{7DDC0B79-564D-4BC9-BA18-5674F665ED6C}" dt="2025-03-10T13:55:00.815" v="7"/>
        <pc:sldMkLst>
          <pc:docMk/>
          <pc:sldMk cId="277714033" sldId="264"/>
        </pc:sldMkLst>
      </pc:sldChg>
      <pc:sldChg chg="new">
        <pc:chgData name="Ethan Clift (2416711)" userId="S::2416711@student.uwtsd.ac.uk::7e6192bc-7a19-4f26-ab16-6f819fbc7bf0" providerId="AD" clId="Web-{7DDC0B79-564D-4BC9-BA18-5674F665ED6C}" dt="2025-03-10T13:55:01.565" v="8"/>
        <pc:sldMkLst>
          <pc:docMk/>
          <pc:sldMk cId="3475541002" sldId="265"/>
        </pc:sldMkLst>
      </pc:sldChg>
      <pc:sldChg chg="new">
        <pc:chgData name="Ethan Clift (2416711)" userId="S::2416711@student.uwtsd.ac.uk::7e6192bc-7a19-4f26-ab16-6f819fbc7bf0" providerId="AD" clId="Web-{7DDC0B79-564D-4BC9-BA18-5674F665ED6C}" dt="2025-03-10T13:56:27.942" v="9"/>
        <pc:sldMkLst>
          <pc:docMk/>
          <pc:sldMk cId="3031805477" sldId="266"/>
        </pc:sldMkLst>
      </pc:sldChg>
      <pc:sldChg chg="new">
        <pc:chgData name="Ethan Clift (2416711)" userId="S::2416711@student.uwtsd.ac.uk::7e6192bc-7a19-4f26-ab16-6f819fbc7bf0" providerId="AD" clId="Web-{7DDC0B79-564D-4BC9-BA18-5674F665ED6C}" dt="2025-03-10T13:56:29.676" v="10"/>
        <pc:sldMkLst>
          <pc:docMk/>
          <pc:sldMk cId="2947552701" sldId="267"/>
        </pc:sldMkLst>
      </pc:sldChg>
      <pc:sldChg chg="new">
        <pc:chgData name="Ethan Clift (2416711)" userId="S::2416711@student.uwtsd.ac.uk::7e6192bc-7a19-4f26-ab16-6f819fbc7bf0" providerId="AD" clId="Web-{7DDC0B79-564D-4BC9-BA18-5674F665ED6C}" dt="2025-03-10T13:56:29.723" v="11"/>
        <pc:sldMkLst>
          <pc:docMk/>
          <pc:sldMk cId="205907988" sldId="268"/>
        </pc:sldMkLst>
      </pc:sldChg>
      <pc:sldChg chg="new">
        <pc:chgData name="Ethan Clift (2416711)" userId="S::2416711@student.uwtsd.ac.uk::7e6192bc-7a19-4f26-ab16-6f819fbc7bf0" providerId="AD" clId="Web-{7DDC0B79-564D-4BC9-BA18-5674F665ED6C}" dt="2025-03-10T13:56:34.911" v="12"/>
        <pc:sldMkLst>
          <pc:docMk/>
          <pc:sldMk cId="1390995679" sldId="269"/>
        </pc:sldMkLst>
      </pc:sldChg>
      <pc:sldChg chg="modSp new ord">
        <pc:chgData name="Ethan Clift (2416711)" userId="S::2416711@student.uwtsd.ac.uk::7e6192bc-7a19-4f26-ab16-6f819fbc7bf0" providerId="AD" clId="Web-{7DDC0B79-564D-4BC9-BA18-5674F665ED6C}" dt="2025-03-10T14:23:43.526" v="961" actId="20577"/>
        <pc:sldMkLst>
          <pc:docMk/>
          <pc:sldMk cId="2577761985" sldId="270"/>
        </pc:sldMkLst>
        <pc:spChg chg="mod">
          <ac:chgData name="Ethan Clift (2416711)" userId="S::2416711@student.uwtsd.ac.uk::7e6192bc-7a19-4f26-ab16-6f819fbc7bf0" providerId="AD" clId="Web-{7DDC0B79-564D-4BC9-BA18-5674F665ED6C}" dt="2025-03-10T14:21:47.321" v="851" actId="20577"/>
          <ac:spMkLst>
            <pc:docMk/>
            <pc:sldMk cId="2577761985" sldId="270"/>
            <ac:spMk id="2" creationId="{4DAA3D78-E330-1137-6E18-C04BAEAAC990}"/>
          </ac:spMkLst>
        </pc:spChg>
        <pc:spChg chg="mod">
          <ac:chgData name="Ethan Clift (2416711)" userId="S::2416711@student.uwtsd.ac.uk::7e6192bc-7a19-4f26-ab16-6f819fbc7bf0" providerId="AD" clId="Web-{7DDC0B79-564D-4BC9-BA18-5674F665ED6C}" dt="2025-03-10T14:23:43.526" v="961" actId="20577"/>
          <ac:spMkLst>
            <pc:docMk/>
            <pc:sldMk cId="2577761985" sldId="270"/>
            <ac:spMk id="3" creationId="{6837993F-068E-DB0D-9153-54009AC16A12}"/>
          </ac:spMkLst>
        </pc:spChg>
      </pc:sldChg>
      <pc:sldChg chg="new">
        <pc:chgData name="Ethan Clift (2416711)" userId="S::2416711@student.uwtsd.ac.uk::7e6192bc-7a19-4f26-ab16-6f819fbc7bf0" providerId="AD" clId="Web-{7DDC0B79-564D-4BC9-BA18-5674F665ED6C}" dt="2025-03-10T13:59:02.836" v="95"/>
        <pc:sldMkLst>
          <pc:docMk/>
          <pc:sldMk cId="1278586515" sldId="271"/>
        </pc:sldMkLst>
      </pc:sldChg>
      <pc:sldChg chg="modSp new ord">
        <pc:chgData name="Ethan Clift (2416711)" userId="S::2416711@student.uwtsd.ac.uk::7e6192bc-7a19-4f26-ab16-6f819fbc7bf0" providerId="AD" clId="Web-{7DDC0B79-564D-4BC9-BA18-5674F665ED6C}" dt="2025-03-10T14:33:45.571" v="1399" actId="20577"/>
        <pc:sldMkLst>
          <pc:docMk/>
          <pc:sldMk cId="216347479" sldId="272"/>
        </pc:sldMkLst>
        <pc:spChg chg="mod">
          <ac:chgData name="Ethan Clift (2416711)" userId="S::2416711@student.uwtsd.ac.uk::7e6192bc-7a19-4f26-ab16-6f819fbc7bf0" providerId="AD" clId="Web-{7DDC0B79-564D-4BC9-BA18-5674F665ED6C}" dt="2025-03-10T14:33:45.571" v="1399" actId="20577"/>
          <ac:spMkLst>
            <pc:docMk/>
            <pc:sldMk cId="216347479" sldId="272"/>
            <ac:spMk id="3" creationId="{13AC3E9A-D8A4-5E00-B063-A4EC5D52F446}"/>
          </ac:spMkLst>
        </pc:spChg>
      </pc:sldChg>
    </pc:docChg>
  </pc:docChgLst>
  <pc:docChgLst>
    <pc:chgData name="Ethan Clift (2416711)" userId="S::2416711@student.uwtsd.ac.uk::7e6192bc-7a19-4f26-ab16-6f819fbc7bf0" providerId="AD" clId="Web-{17D937D1-9442-BF32-A0DC-23BA8B2F16CC}"/>
    <pc:docChg chg="delSld modSld">
      <pc:chgData name="Ethan Clift (2416711)" userId="S::2416711@student.uwtsd.ac.uk::7e6192bc-7a19-4f26-ab16-6f819fbc7bf0" providerId="AD" clId="Web-{17D937D1-9442-BF32-A0DC-23BA8B2F16CC}" dt="2025-03-10T15:08:10.710" v="331" actId="20577"/>
      <pc:docMkLst>
        <pc:docMk/>
      </pc:docMkLst>
      <pc:sldChg chg="addSp modSp mod setBg">
        <pc:chgData name="Ethan Clift (2416711)" userId="S::2416711@student.uwtsd.ac.uk::7e6192bc-7a19-4f26-ab16-6f819fbc7bf0" providerId="AD" clId="Web-{17D937D1-9442-BF32-A0DC-23BA8B2F16CC}" dt="2025-03-10T15:00:19.916" v="297"/>
        <pc:sldMkLst>
          <pc:docMk/>
          <pc:sldMk cId="1967006551" sldId="257"/>
        </pc:sldMkLst>
        <pc:spChg chg="mod">
          <ac:chgData name="Ethan Clift (2416711)" userId="S::2416711@student.uwtsd.ac.uk::7e6192bc-7a19-4f26-ab16-6f819fbc7bf0" providerId="AD" clId="Web-{17D937D1-9442-BF32-A0DC-23BA8B2F16CC}" dt="2025-03-10T15:00:19.916" v="297"/>
          <ac:spMkLst>
            <pc:docMk/>
            <pc:sldMk cId="1967006551" sldId="257"/>
            <ac:spMk id="2" creationId="{A2088F7A-5F9E-A54D-07C3-2827F633C4A9}"/>
          </ac:spMkLst>
        </pc:spChg>
        <pc:spChg chg="mod ord">
          <ac:chgData name="Ethan Clift (2416711)" userId="S::2416711@student.uwtsd.ac.uk::7e6192bc-7a19-4f26-ab16-6f819fbc7bf0" providerId="AD" clId="Web-{17D937D1-9442-BF32-A0DC-23BA8B2F16CC}" dt="2025-03-10T15:00:19.916" v="297"/>
          <ac:spMkLst>
            <pc:docMk/>
            <pc:sldMk cId="1967006551" sldId="257"/>
            <ac:spMk id="3" creationId="{64B11616-B31C-E56A-B49F-29BFE6B73AF0}"/>
          </ac:spMkLst>
        </pc:spChg>
        <pc:spChg chg="add">
          <ac:chgData name="Ethan Clift (2416711)" userId="S::2416711@student.uwtsd.ac.uk::7e6192bc-7a19-4f26-ab16-6f819fbc7bf0" providerId="AD" clId="Web-{17D937D1-9442-BF32-A0DC-23BA8B2F16CC}" dt="2025-03-10T15:00:19.916" v="297"/>
          <ac:spMkLst>
            <pc:docMk/>
            <pc:sldMk cId="1967006551" sldId="257"/>
            <ac:spMk id="9" creationId="{F13C74B1-5B17-4795-BED0-7140497B445A}"/>
          </ac:spMkLst>
        </pc:spChg>
        <pc:spChg chg="add">
          <ac:chgData name="Ethan Clift (2416711)" userId="S::2416711@student.uwtsd.ac.uk::7e6192bc-7a19-4f26-ab16-6f819fbc7bf0" providerId="AD" clId="Web-{17D937D1-9442-BF32-A0DC-23BA8B2F16CC}" dt="2025-03-10T15:00:19.916" v="297"/>
          <ac:spMkLst>
            <pc:docMk/>
            <pc:sldMk cId="1967006551" sldId="257"/>
            <ac:spMk id="11" creationId="{D4974D33-8DC5-464E-8C6D-BE58F0669C17}"/>
          </ac:spMkLst>
        </pc:spChg>
        <pc:picChg chg="add mod">
          <ac:chgData name="Ethan Clift (2416711)" userId="S::2416711@student.uwtsd.ac.uk::7e6192bc-7a19-4f26-ab16-6f819fbc7bf0" providerId="AD" clId="Web-{17D937D1-9442-BF32-A0DC-23BA8B2F16CC}" dt="2025-03-10T15:00:19.916" v="297"/>
          <ac:picMkLst>
            <pc:docMk/>
            <pc:sldMk cId="1967006551" sldId="257"/>
            <ac:picMk id="4" creationId="{FB213946-FC2B-3066-C145-D49BC4B1A187}"/>
          </ac:picMkLst>
        </pc:picChg>
      </pc:sldChg>
      <pc:sldChg chg="del">
        <pc:chgData name="Ethan Clift (2416711)" userId="S::2416711@student.uwtsd.ac.uk::7e6192bc-7a19-4f26-ab16-6f819fbc7bf0" providerId="AD" clId="Web-{17D937D1-9442-BF32-A0DC-23BA8B2F16CC}" dt="2025-03-10T14:54:20.189" v="246"/>
        <pc:sldMkLst>
          <pc:docMk/>
          <pc:sldMk cId="2657269498" sldId="258"/>
        </pc:sldMkLst>
      </pc:sldChg>
      <pc:sldChg chg="del">
        <pc:chgData name="Ethan Clift (2416711)" userId="S::2416711@student.uwtsd.ac.uk::7e6192bc-7a19-4f26-ab16-6f819fbc7bf0" providerId="AD" clId="Web-{17D937D1-9442-BF32-A0DC-23BA8B2F16CC}" dt="2025-03-10T14:54:20.718" v="247"/>
        <pc:sldMkLst>
          <pc:docMk/>
          <pc:sldMk cId="2016414942" sldId="259"/>
        </pc:sldMkLst>
      </pc:sldChg>
      <pc:sldChg chg="del">
        <pc:chgData name="Ethan Clift (2416711)" userId="S::2416711@student.uwtsd.ac.uk::7e6192bc-7a19-4f26-ab16-6f819fbc7bf0" providerId="AD" clId="Web-{17D937D1-9442-BF32-A0DC-23BA8B2F16CC}" dt="2025-03-10T14:54:22.875" v="248"/>
        <pc:sldMkLst>
          <pc:docMk/>
          <pc:sldMk cId="2977061809" sldId="260"/>
        </pc:sldMkLst>
      </pc:sldChg>
      <pc:sldChg chg="del">
        <pc:chgData name="Ethan Clift (2416711)" userId="S::2416711@student.uwtsd.ac.uk::7e6192bc-7a19-4f26-ab16-6f819fbc7bf0" providerId="AD" clId="Web-{17D937D1-9442-BF32-A0DC-23BA8B2F16CC}" dt="2025-03-10T14:54:23.734" v="249"/>
        <pc:sldMkLst>
          <pc:docMk/>
          <pc:sldMk cId="341340821" sldId="261"/>
        </pc:sldMkLst>
      </pc:sldChg>
      <pc:sldChg chg="del">
        <pc:chgData name="Ethan Clift (2416711)" userId="S::2416711@student.uwtsd.ac.uk::7e6192bc-7a19-4f26-ab16-6f819fbc7bf0" providerId="AD" clId="Web-{17D937D1-9442-BF32-A0DC-23BA8B2F16CC}" dt="2025-03-10T14:54:24.968" v="250"/>
        <pc:sldMkLst>
          <pc:docMk/>
          <pc:sldMk cId="3991830345" sldId="262"/>
        </pc:sldMkLst>
      </pc:sldChg>
      <pc:sldChg chg="modSp">
        <pc:chgData name="Ethan Clift (2416711)" userId="S::2416711@student.uwtsd.ac.uk::7e6192bc-7a19-4f26-ab16-6f819fbc7bf0" providerId="AD" clId="Web-{17D937D1-9442-BF32-A0DC-23BA8B2F16CC}" dt="2025-03-10T15:08:10.710" v="331" actId="20577"/>
        <pc:sldMkLst>
          <pc:docMk/>
          <pc:sldMk cId="2577761985" sldId="270"/>
        </pc:sldMkLst>
        <pc:spChg chg="mod">
          <ac:chgData name="Ethan Clift (2416711)" userId="S::2416711@student.uwtsd.ac.uk::7e6192bc-7a19-4f26-ab16-6f819fbc7bf0" providerId="AD" clId="Web-{17D937D1-9442-BF32-A0DC-23BA8B2F16CC}" dt="2025-03-10T15:08:10.710" v="331" actId="20577"/>
          <ac:spMkLst>
            <pc:docMk/>
            <pc:sldMk cId="2577761985" sldId="270"/>
            <ac:spMk id="2" creationId="{4DAA3D78-E330-1137-6E18-C04BAEAAC990}"/>
          </ac:spMkLst>
        </pc:spChg>
        <pc:spChg chg="mod">
          <ac:chgData name="Ethan Clift (2416711)" userId="S::2416711@student.uwtsd.ac.uk::7e6192bc-7a19-4f26-ab16-6f819fbc7bf0" providerId="AD" clId="Web-{17D937D1-9442-BF32-A0DC-23BA8B2F16CC}" dt="2025-03-10T14:54:12.484" v="244" actId="20577"/>
          <ac:spMkLst>
            <pc:docMk/>
            <pc:sldMk cId="2577761985" sldId="270"/>
            <ac:spMk id="3" creationId="{6837993F-068E-DB0D-9153-54009AC16A1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3/10/2025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personatalent.com/development/importance-of-feedback/" TargetMode="External"/><Relationship Id="rId7" Type="http://schemas.openxmlformats.org/officeDocument/2006/relationships/hyperlink" Target="https://www.hrcacademy.com/en/blog/escoffiers-kitchen-brigade-system/" TargetMode="External"/><Relationship Id="rId2" Type="http://schemas.openxmlformats.org/officeDocument/2006/relationships/hyperlink" Target="https://www.walesonline.co.uk/whats-on/food-drink-news/millefoglie-italian-cafe-swansea-food-21187448" TargetMode="External"/><Relationship Id="rId1" Type="http://schemas.openxmlformats.org/officeDocument/2006/relationships/slideLayout" Target="../slideLayouts/slideLayout2.xml"/><Relationship Id="rId6" Type="http://schemas.openxmlformats.org/officeDocument/2006/relationships/hyperlink" Target="https://restaurant.eatapp.co/blog/how-to-run-pre-shift-meetings" TargetMode="External"/><Relationship Id="rId5" Type="http://schemas.openxmlformats.org/officeDocument/2006/relationships/hyperlink" Target="https://www.investopedia.com/terms/f/fifo.asp" TargetMode="External"/><Relationship Id="rId4" Type="http://schemas.openxmlformats.org/officeDocument/2006/relationships/hyperlink" Target="https://www.5out.io/post/how-to-optimize-front-of-house-restaurant-man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592C5-C776-7D70-BC0D-3D6200401CF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3AC3E9A-D8A4-5E00-B063-A4EC5D52F446}"/>
              </a:ext>
            </a:extLst>
          </p:cNvPr>
          <p:cNvSpPr>
            <a:spLocks noGrp="1"/>
          </p:cNvSpPr>
          <p:nvPr>
            <p:ph idx="1"/>
          </p:nvPr>
        </p:nvSpPr>
        <p:spPr>
          <a:xfrm>
            <a:off x="838200" y="1825625"/>
            <a:ext cx="11349681" cy="4310149"/>
          </a:xfrm>
        </p:spPr>
        <p:txBody>
          <a:bodyPr vert="horz" lIns="91440" tIns="45720" rIns="91440" bIns="45720" rtlCol="0" anchor="t">
            <a:normAutofit/>
          </a:bodyPr>
          <a:lstStyle/>
          <a:p>
            <a:pPr marL="0" indent="0">
              <a:buNone/>
            </a:pPr>
            <a:r>
              <a:rPr lang="en-US" sz="1800"/>
              <a:t> Name -Ethan Clift </a:t>
            </a:r>
            <a:endParaRPr lang="en-US"/>
          </a:p>
          <a:p>
            <a:endParaRPr lang="en-US" sz="1800"/>
          </a:p>
          <a:p>
            <a:pPr marL="0" indent="0">
              <a:buNone/>
            </a:pPr>
            <a:r>
              <a:rPr lang="en-US" sz="1800"/>
              <a:t> Student ID- 2416711</a:t>
            </a:r>
          </a:p>
          <a:p>
            <a:endParaRPr lang="en-US" sz="1800"/>
          </a:p>
          <a:p>
            <a:pPr marL="0" indent="0">
              <a:buNone/>
            </a:pPr>
            <a:r>
              <a:rPr lang="en-US" sz="1800"/>
              <a:t> Lecturer -Jemma smith</a:t>
            </a:r>
          </a:p>
          <a:p>
            <a:endParaRPr lang="en-US" sz="1800"/>
          </a:p>
          <a:p>
            <a:pPr marL="0" indent="0">
              <a:buNone/>
            </a:pPr>
            <a:r>
              <a:rPr lang="en-US" sz="1800"/>
              <a:t> Restaurant management BMGM4004</a:t>
            </a:r>
          </a:p>
          <a:p>
            <a:endParaRPr lang="en-US" sz="1800"/>
          </a:p>
          <a:p>
            <a:pPr marL="0" indent="0">
              <a:buNone/>
            </a:pPr>
            <a:r>
              <a:rPr lang="en-US" sz="1800"/>
              <a:t>I confirm that I have not used any AI tools in the research and creation of this </a:t>
            </a:r>
            <a:r>
              <a:rPr lang="en-US" sz="1800" err="1"/>
              <a:t>assigment</a:t>
            </a:r>
            <a:r>
              <a:rPr lang="en-US" sz="1800"/>
              <a:t>.</a:t>
            </a:r>
          </a:p>
          <a:p>
            <a:pPr marL="0" indent="0">
              <a:buNone/>
            </a:pPr>
            <a:r>
              <a:rPr lang="en-US" sz="1800"/>
              <a:t>I confirm that I have not presented any AI generated materials as my own work. I confirm I have copies of my          drafts, notes and other resources I used which I may be asked to provide. </a:t>
            </a:r>
          </a:p>
          <a:p>
            <a:endParaRPr lang="en-US"/>
          </a:p>
        </p:txBody>
      </p:sp>
    </p:spTree>
    <p:extLst>
      <p:ext uri="{BB962C8B-B14F-4D97-AF65-F5344CB8AC3E}">
        <p14:creationId xmlns:p14="http://schemas.microsoft.com/office/powerpoint/2010/main" val="2163474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Pressing Counter Bell">
            <a:extLst>
              <a:ext uri="{FF2B5EF4-FFF2-40B4-BE49-F238E27FC236}">
                <a16:creationId xmlns:a16="http://schemas.microsoft.com/office/drawing/2014/main" id="{43897ED7-77A6-45BC-DE91-02A8686760AE}"/>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rPr>
              <a:t>Restaurant service management </a:t>
            </a: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chor="t">
            <a:normAutofit/>
          </a:bodyPr>
          <a:lstStyle/>
          <a:p>
            <a:r>
              <a:rPr lang="en-US" sz="2200">
                <a:solidFill>
                  <a:srgbClr val="FFFFFF"/>
                </a:solidFill>
              </a:rPr>
              <a:t>By</a:t>
            </a:r>
            <a:endParaRPr lang="en-US"/>
          </a:p>
          <a:p>
            <a:r>
              <a:rPr lang="en-US" sz="2200">
                <a:solidFill>
                  <a:srgbClr val="FFFFFF"/>
                </a:solidFill>
              </a:rPr>
              <a:t>Ethan Clift </a:t>
            </a:r>
            <a:endParaRPr lang="en-US"/>
          </a:p>
          <a:p>
            <a:endParaRPr lang="en-US" sz="2200">
              <a:solidFill>
                <a:srgbClr val="FFFFFF"/>
              </a:solidFill>
            </a:endParaRPr>
          </a:p>
          <a:p>
            <a:endParaRPr lang="en-US" sz="220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A3D78-E330-1137-6E18-C04BAEAAC990}"/>
              </a:ext>
            </a:extLst>
          </p:cNvPr>
          <p:cNvSpPr>
            <a:spLocks noGrp="1"/>
          </p:cNvSpPr>
          <p:nvPr>
            <p:ph type="title"/>
          </p:nvPr>
        </p:nvSpPr>
        <p:spPr/>
        <p:txBody>
          <a:bodyPr/>
          <a:lstStyle/>
          <a:p>
            <a:r>
              <a:rPr lang="en-US"/>
              <a:t>Escoffier brigade system definition </a:t>
            </a:r>
          </a:p>
        </p:txBody>
      </p:sp>
      <p:sp>
        <p:nvSpPr>
          <p:cNvPr id="3" name="Content Placeholder 2">
            <a:extLst>
              <a:ext uri="{FF2B5EF4-FFF2-40B4-BE49-F238E27FC236}">
                <a16:creationId xmlns:a16="http://schemas.microsoft.com/office/drawing/2014/main" id="{6837993F-068E-DB0D-9153-54009AC16A12}"/>
              </a:ext>
            </a:extLst>
          </p:cNvPr>
          <p:cNvSpPr>
            <a:spLocks noGrp="1"/>
          </p:cNvSpPr>
          <p:nvPr>
            <p:ph idx="1"/>
          </p:nvPr>
        </p:nvSpPr>
        <p:spPr/>
        <p:txBody>
          <a:bodyPr vert="horz" lIns="91440" tIns="45720" rIns="91440" bIns="45720" rtlCol="0" anchor="t">
            <a:normAutofit/>
          </a:bodyPr>
          <a:lstStyle/>
          <a:p>
            <a:pPr marL="0" indent="0">
              <a:buNone/>
            </a:pPr>
            <a:r>
              <a:rPr lang="en-US" sz="2400"/>
              <a:t>George Auguste Escoffier, the man who invented the idea of hierarchy in the kitchen, it later got brought into the world of Front of house, to bring an Ideal and efficient service to ensure a consistent flow. </a:t>
            </a:r>
          </a:p>
          <a:p>
            <a:pPr marL="0" indent="0">
              <a:buNone/>
            </a:pPr>
            <a:endParaRPr lang="en-US" sz="2400"/>
          </a:p>
          <a:p>
            <a:pPr marL="0" indent="0">
              <a:buNone/>
            </a:pPr>
            <a:r>
              <a:rPr lang="en-US" sz="2400"/>
              <a:t>"The brigade system divides kitchen tasks amongst different roles, making it clear </a:t>
            </a:r>
            <a:r>
              <a:rPr lang="en-US" sz="2400" err="1"/>
              <a:t>whos</a:t>
            </a:r>
            <a:r>
              <a:rPr lang="en-US" sz="2400"/>
              <a:t> responsible for what" (</a:t>
            </a:r>
            <a:r>
              <a:rPr lang="en-US" sz="2400" err="1"/>
              <a:t>Minkova</a:t>
            </a:r>
            <a:r>
              <a:rPr lang="en-US" sz="2400"/>
              <a:t> 2025)</a:t>
            </a:r>
          </a:p>
        </p:txBody>
      </p:sp>
      <p:sp>
        <p:nvSpPr>
          <p:cNvPr id="4" name="Text Placeholder 3">
            <a:extLst>
              <a:ext uri="{FF2B5EF4-FFF2-40B4-BE49-F238E27FC236}">
                <a16:creationId xmlns:a16="http://schemas.microsoft.com/office/drawing/2014/main" id="{24619B6C-CF4D-F586-4481-9D5BEA3720A6}"/>
              </a:ext>
            </a:extLst>
          </p:cNvPr>
          <p:cNvSpPr>
            <a:spLocks noGrp="1"/>
          </p:cNvSpPr>
          <p:nvPr>
            <p:ph type="body" sz="half" idx="2"/>
          </p:nvPr>
        </p:nvSpPr>
        <p:spPr/>
        <p:txBody>
          <a:bodyPr/>
          <a:lstStyle/>
          <a:p>
            <a:endParaRPr lang="en-US"/>
          </a:p>
        </p:txBody>
      </p:sp>
      <p:pic>
        <p:nvPicPr>
          <p:cNvPr id="5" name="Picture 4" descr="Auguste Escoffier | French Culinary Pioneer &amp; Innovator | Britannica">
            <a:extLst>
              <a:ext uri="{FF2B5EF4-FFF2-40B4-BE49-F238E27FC236}">
                <a16:creationId xmlns:a16="http://schemas.microsoft.com/office/drawing/2014/main" id="{46093A5D-F95A-7C07-0AE1-12F8FDE69F61}"/>
              </a:ext>
            </a:extLst>
          </p:cNvPr>
          <p:cNvPicPr>
            <a:picLocks noChangeAspect="1"/>
          </p:cNvPicPr>
          <p:nvPr/>
        </p:nvPicPr>
        <p:blipFill>
          <a:blip r:embed="rId2"/>
          <a:stretch>
            <a:fillRect/>
          </a:stretch>
        </p:blipFill>
        <p:spPr>
          <a:xfrm>
            <a:off x="836613" y="2049461"/>
            <a:ext cx="3932236" cy="4351339"/>
          </a:xfrm>
          <a:prstGeom prst="rect">
            <a:avLst/>
          </a:prstGeom>
        </p:spPr>
      </p:pic>
    </p:spTree>
    <p:extLst>
      <p:ext uri="{BB962C8B-B14F-4D97-AF65-F5344CB8AC3E}">
        <p14:creationId xmlns:p14="http://schemas.microsoft.com/office/powerpoint/2010/main" val="2577761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6ED0EF-E733-5DA1-9CF7-579A65873F87}"/>
              </a:ext>
            </a:extLst>
          </p:cNvPr>
          <p:cNvSpPr>
            <a:spLocks noGrp="1"/>
          </p:cNvSpPr>
          <p:nvPr>
            <p:ph type="title"/>
          </p:nvPr>
        </p:nvSpPr>
        <p:spPr>
          <a:xfrm>
            <a:off x="640080" y="325369"/>
            <a:ext cx="4368602" cy="1956841"/>
          </a:xfrm>
        </p:spPr>
        <p:txBody>
          <a:bodyPr anchor="b">
            <a:normAutofit/>
          </a:bodyPr>
          <a:lstStyle/>
          <a:p>
            <a:r>
              <a:rPr lang="en-GB" sz="5400"/>
              <a:t>Escoffier.</a:t>
            </a:r>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1CCBEB-824F-025D-0240-79FFA5F761CC}"/>
              </a:ext>
            </a:extLst>
          </p:cNvPr>
          <p:cNvSpPr>
            <a:spLocks noGrp="1"/>
          </p:cNvSpPr>
          <p:nvPr>
            <p:ph idx="1"/>
          </p:nvPr>
        </p:nvSpPr>
        <p:spPr>
          <a:xfrm>
            <a:off x="640080" y="2872899"/>
            <a:ext cx="4243589" cy="3320668"/>
          </a:xfrm>
        </p:spPr>
        <p:txBody>
          <a:bodyPr>
            <a:normAutofit/>
          </a:bodyPr>
          <a:lstStyle/>
          <a:p>
            <a:r>
              <a:rPr lang="en-GB" sz="2200"/>
              <a:t>Escoffier is best known for this invention in the 1900s, providing a concise and effective solution to how a service is to be ran. </a:t>
            </a:r>
            <a:endParaRPr lang="en-US" sz="2200"/>
          </a:p>
        </p:txBody>
      </p:sp>
      <p:pic>
        <p:nvPicPr>
          <p:cNvPr id="4" name="Picture 3">
            <a:extLst>
              <a:ext uri="{FF2B5EF4-FFF2-40B4-BE49-F238E27FC236}">
                <a16:creationId xmlns:a16="http://schemas.microsoft.com/office/drawing/2014/main" id="{A25B584C-27DA-87EB-CA26-7A52E8F259B7}"/>
              </a:ext>
            </a:extLst>
          </p:cNvPr>
          <p:cNvPicPr>
            <a:picLocks noChangeAspect="1"/>
          </p:cNvPicPr>
          <p:nvPr/>
        </p:nvPicPr>
        <p:blipFill>
          <a:blip r:embed="rId2">
            <a:extLst>
              <a:ext uri="{28A0092B-C50C-407E-A947-70E740481C1C}">
                <a14:useLocalDpi xmlns:a14="http://schemas.microsoft.com/office/drawing/2010/main" val="0"/>
              </a:ext>
            </a:extLst>
          </a:blip>
          <a:srcRect t="16004"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77140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8F16F-D020-0FED-D90C-D5E6E16E5FC6}"/>
              </a:ext>
            </a:extLst>
          </p:cNvPr>
          <p:cNvSpPr>
            <a:spLocks noGrp="1"/>
          </p:cNvSpPr>
          <p:nvPr>
            <p:ph type="title"/>
          </p:nvPr>
        </p:nvSpPr>
        <p:spPr/>
        <p:txBody>
          <a:bodyPr/>
          <a:lstStyle/>
          <a:p>
            <a:r>
              <a:rPr lang="en-US"/>
              <a:t>Esscoffier brigade video. </a:t>
            </a:r>
          </a:p>
        </p:txBody>
      </p:sp>
      <p:sp>
        <p:nvSpPr>
          <p:cNvPr id="3" name="Content Placeholder 2">
            <a:extLst>
              <a:ext uri="{FF2B5EF4-FFF2-40B4-BE49-F238E27FC236}">
                <a16:creationId xmlns:a16="http://schemas.microsoft.com/office/drawing/2014/main" id="{20FF1834-F8C6-6410-4450-0F4D24265E4D}"/>
              </a:ext>
            </a:extLst>
          </p:cNvPr>
          <p:cNvSpPr>
            <a:spLocks noGrp="1"/>
          </p:cNvSpPr>
          <p:nvPr>
            <p:ph idx="1"/>
          </p:nvPr>
        </p:nvSpPr>
        <p:spPr/>
        <p:txBody>
          <a:bodyPr vert="horz" lIns="91440" tIns="45720" rIns="91440" bIns="45720" rtlCol="0" anchor="t">
            <a:normAutofit/>
          </a:bodyPr>
          <a:lstStyle/>
          <a:p>
            <a:pPr marL="0" indent="0">
              <a:buNone/>
            </a:pPr>
            <a:r>
              <a:rPr lang="en-US">
                <a:ea typeface="+mn-lt"/>
                <a:cs typeface="+mn-lt"/>
              </a:rPr>
              <a:t>  </a:t>
            </a:r>
            <a:r>
              <a:rPr lang="en-US">
                <a:solidFill>
                  <a:schemeClr val="tx2">
                    <a:lumMod val="49000"/>
                    <a:lumOff val="51000"/>
                  </a:schemeClr>
                </a:solidFill>
                <a:ea typeface="+mn-lt"/>
                <a:cs typeface="+mn-lt"/>
              </a:rPr>
              <a:t> https://www.youtube.com/watch?v=b85tkcqHmgk</a:t>
            </a:r>
            <a:endParaRPr lang="en-US">
              <a:solidFill>
                <a:schemeClr val="tx2">
                  <a:lumMod val="49000"/>
                  <a:lumOff val="51000"/>
                </a:schemeClr>
              </a:solidFill>
            </a:endParaRPr>
          </a:p>
        </p:txBody>
      </p:sp>
      <p:pic>
        <p:nvPicPr>
          <p:cNvPr id="4" name="Picture 3" descr="HD Red Neon Youtube YT Logo Symbol Sign Icon PNG | Citypng">
            <a:extLst>
              <a:ext uri="{FF2B5EF4-FFF2-40B4-BE49-F238E27FC236}">
                <a16:creationId xmlns:a16="http://schemas.microsoft.com/office/drawing/2014/main" id="{66612250-3418-625A-87C9-47A718EC699E}"/>
              </a:ext>
            </a:extLst>
          </p:cNvPr>
          <p:cNvPicPr>
            <a:picLocks noChangeAspect="1"/>
          </p:cNvPicPr>
          <p:nvPr/>
        </p:nvPicPr>
        <p:blipFill>
          <a:blip r:embed="rId2"/>
          <a:stretch>
            <a:fillRect/>
          </a:stretch>
        </p:blipFill>
        <p:spPr>
          <a:xfrm>
            <a:off x="8000999" y="2666999"/>
            <a:ext cx="4191001" cy="4191001"/>
          </a:xfrm>
          <a:prstGeom prst="rect">
            <a:avLst/>
          </a:prstGeom>
        </p:spPr>
      </p:pic>
    </p:spTree>
    <p:extLst>
      <p:ext uri="{BB962C8B-B14F-4D97-AF65-F5344CB8AC3E}">
        <p14:creationId xmlns:p14="http://schemas.microsoft.com/office/powerpoint/2010/main" val="14416442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0E337C-19A1-9544-2C3D-43E714F99B45}"/>
              </a:ext>
            </a:extLst>
          </p:cNvPr>
          <p:cNvSpPr>
            <a:spLocks noGrp="1"/>
          </p:cNvSpPr>
          <p:nvPr>
            <p:ph type="title"/>
          </p:nvPr>
        </p:nvSpPr>
        <p:spPr>
          <a:xfrm>
            <a:off x="640080" y="325369"/>
            <a:ext cx="4368602" cy="1956841"/>
          </a:xfrm>
        </p:spPr>
        <p:txBody>
          <a:bodyPr anchor="b">
            <a:normAutofit/>
          </a:bodyPr>
          <a:lstStyle/>
          <a:p>
            <a:r>
              <a:rPr lang="en-US" sz="5400"/>
              <a:t>Overview of service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55D50D-349E-4F06-3DA9-D5DB802A3B6C}"/>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US" sz="2200"/>
              <a:t>20 walk ins. 10 tables, 20 seats. </a:t>
            </a:r>
          </a:p>
          <a:p>
            <a:pPr marL="0" indent="0">
              <a:buNone/>
            </a:pPr>
            <a:r>
              <a:rPr lang="en-US" sz="2200"/>
              <a:t>As well as takeaways.</a:t>
            </a:r>
          </a:p>
          <a:p>
            <a:pPr marL="0" indent="0">
              <a:buNone/>
            </a:pPr>
            <a:endParaRPr lang="en-US" sz="2200"/>
          </a:p>
          <a:p>
            <a:pPr marL="0" indent="0">
              <a:buNone/>
            </a:pPr>
            <a:endParaRPr lang="en-US" sz="2200"/>
          </a:p>
        </p:txBody>
      </p:sp>
      <p:pic>
        <p:nvPicPr>
          <p:cNvPr id="4" name="Picture 3" descr="Millefoglie Italian Coffee &amp; Pastry | Сoffee Shop | Swansea">
            <a:extLst>
              <a:ext uri="{FF2B5EF4-FFF2-40B4-BE49-F238E27FC236}">
                <a16:creationId xmlns:a16="http://schemas.microsoft.com/office/drawing/2014/main" id="{7427BD85-4606-E794-7785-570BAFB710B4}"/>
              </a:ext>
            </a:extLst>
          </p:cNvPr>
          <p:cNvPicPr>
            <a:picLocks noChangeAspect="1"/>
          </p:cNvPicPr>
          <p:nvPr/>
        </p:nvPicPr>
        <p:blipFill>
          <a:blip r:embed="rId2"/>
          <a:srcRect l="16580" r="618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31805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088F7A-5F9E-A54D-07C3-2827F633C4A9}"/>
              </a:ext>
            </a:extLst>
          </p:cNvPr>
          <p:cNvSpPr>
            <a:spLocks noGrp="1"/>
          </p:cNvSpPr>
          <p:nvPr>
            <p:ph type="title"/>
          </p:nvPr>
        </p:nvSpPr>
        <p:spPr>
          <a:xfrm>
            <a:off x="640080" y="325369"/>
            <a:ext cx="4368602" cy="1956841"/>
          </a:xfrm>
        </p:spPr>
        <p:txBody>
          <a:bodyPr anchor="b">
            <a:normAutofit/>
          </a:bodyPr>
          <a:lstStyle/>
          <a:p>
            <a:r>
              <a:rPr lang="en-US" sz="5400"/>
              <a:t>Service brief </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4B11616-B31C-E56A-B49F-29BFE6B73AF0}"/>
              </a:ext>
            </a:extLst>
          </p:cNvPr>
          <p:cNvSpPr>
            <a:spLocks noGrp="1"/>
          </p:cNvSpPr>
          <p:nvPr>
            <p:ph idx="1"/>
          </p:nvPr>
        </p:nvSpPr>
        <p:spPr>
          <a:xfrm>
            <a:off x="640080" y="2872899"/>
            <a:ext cx="4243589" cy="3320668"/>
          </a:xfrm>
        </p:spPr>
        <p:txBody>
          <a:bodyPr vert="horz" lIns="91440" tIns="45720" rIns="91440" bIns="45720" rtlCol="0" anchor="t">
            <a:normAutofit lnSpcReduction="10000"/>
          </a:bodyPr>
          <a:lstStyle/>
          <a:p>
            <a:pPr marL="0" indent="0">
              <a:buNone/>
            </a:pPr>
            <a:r>
              <a:rPr lang="en-US" sz="2200"/>
              <a:t>To start, staff will polish cutlery, coffee cups and saucers, in order to prepare for the shift ahead.</a:t>
            </a:r>
          </a:p>
          <a:p>
            <a:pPr marL="0" indent="0">
              <a:buNone/>
            </a:pPr>
            <a:endParaRPr lang="en-US" sz="2200"/>
          </a:p>
          <a:p>
            <a:pPr marL="0" indent="0">
              <a:buNone/>
            </a:pPr>
            <a:r>
              <a:rPr lang="en-US" sz="2200"/>
              <a:t>Also topping up the coffee machine, cleaning as they go.</a:t>
            </a:r>
          </a:p>
          <a:p>
            <a:pPr marL="0" indent="0">
              <a:buNone/>
            </a:pPr>
            <a:endParaRPr lang="en-US"/>
          </a:p>
          <a:p>
            <a:pPr marL="0" indent="0">
              <a:buNone/>
            </a:pPr>
            <a:r>
              <a:rPr lang="en-US" sz="2000"/>
              <a:t>Staff must be prepared </a:t>
            </a:r>
            <a:r>
              <a:rPr lang="en-US" sz="2000" err="1"/>
              <a:t>fo</a:t>
            </a:r>
            <a:r>
              <a:rPr lang="en-US" sz="2000"/>
              <a:t> the unexpected (Kroon 2024)</a:t>
            </a:r>
          </a:p>
        </p:txBody>
      </p:sp>
      <p:pic>
        <p:nvPicPr>
          <p:cNvPr id="8" name="Picture 7">
            <a:extLst>
              <a:ext uri="{FF2B5EF4-FFF2-40B4-BE49-F238E27FC236}">
                <a16:creationId xmlns:a16="http://schemas.microsoft.com/office/drawing/2014/main" id="{2E689DDC-1554-AC83-7888-FE0E8F7BB129}"/>
              </a:ext>
            </a:extLst>
          </p:cNvPr>
          <p:cNvPicPr>
            <a:picLocks noChangeAspect="1"/>
          </p:cNvPicPr>
          <p:nvPr/>
        </p:nvPicPr>
        <p:blipFill>
          <a:blip r:embed="rId2">
            <a:extLst>
              <a:ext uri="{28A0092B-C50C-407E-A947-70E740481C1C}">
                <a14:useLocalDpi xmlns:a14="http://schemas.microsoft.com/office/drawing/2010/main" val="0"/>
              </a:ext>
            </a:extLst>
          </a:blip>
          <a:srcRect l="14997" r="977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670065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F21D02-5325-58A1-4445-DDB5F5C577D2}"/>
              </a:ext>
            </a:extLst>
          </p:cNvPr>
          <p:cNvSpPr>
            <a:spLocks noGrp="1"/>
          </p:cNvSpPr>
          <p:nvPr>
            <p:ph type="title"/>
          </p:nvPr>
        </p:nvSpPr>
        <p:spPr>
          <a:xfrm>
            <a:off x="640080" y="325369"/>
            <a:ext cx="4368602" cy="1956841"/>
          </a:xfrm>
        </p:spPr>
        <p:txBody>
          <a:bodyPr anchor="b">
            <a:normAutofit/>
          </a:bodyPr>
          <a:lstStyle/>
          <a:p>
            <a:r>
              <a:rPr lang="en-US" sz="5400"/>
              <a:t>Before service hours. </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23DC41-FBB1-2F9B-259E-B71794B25B3B}"/>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sz="2200"/>
              <a:t>Ensure all tables are clean.</a:t>
            </a:r>
          </a:p>
          <a:p>
            <a:r>
              <a:rPr lang="en-US" sz="2200"/>
              <a:t> Fill out all paperwork</a:t>
            </a:r>
          </a:p>
          <a:p>
            <a:r>
              <a:rPr lang="en-US" sz="2200"/>
              <a:t>Refill all takeaway cups and lids, </a:t>
            </a:r>
            <a:r>
              <a:rPr lang="en-US" sz="2200" err="1"/>
              <a:t>makng</a:t>
            </a:r>
            <a:r>
              <a:rPr lang="en-US" sz="2200"/>
              <a:t> sure the team has enough. </a:t>
            </a:r>
          </a:p>
          <a:p>
            <a:endParaRPr lang="en-US" sz="2200"/>
          </a:p>
        </p:txBody>
      </p:sp>
      <p:pic>
        <p:nvPicPr>
          <p:cNvPr id="4" name="Picture 3">
            <a:extLst>
              <a:ext uri="{FF2B5EF4-FFF2-40B4-BE49-F238E27FC236}">
                <a16:creationId xmlns:a16="http://schemas.microsoft.com/office/drawing/2014/main" id="{7ACB2661-A02A-F857-D8D5-0281F84E60EF}"/>
              </a:ext>
            </a:extLst>
          </p:cNvPr>
          <p:cNvPicPr>
            <a:picLocks noChangeAspect="1"/>
          </p:cNvPicPr>
          <p:nvPr/>
        </p:nvPicPr>
        <p:blipFill>
          <a:blip r:embed="rId2">
            <a:extLst>
              <a:ext uri="{28A0092B-C50C-407E-A947-70E740481C1C}">
                <a14:useLocalDpi xmlns:a14="http://schemas.microsoft.com/office/drawing/2010/main" val="0"/>
              </a:ext>
            </a:extLst>
          </a:blip>
          <a:srcRect l="16130" r="9895"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59079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E2D646-3AD3-4C9E-D1B7-5E263FCD1C2D}"/>
              </a:ext>
            </a:extLst>
          </p:cNvPr>
          <p:cNvSpPr>
            <a:spLocks noGrp="1"/>
          </p:cNvSpPr>
          <p:nvPr>
            <p:ph type="title"/>
          </p:nvPr>
        </p:nvSpPr>
        <p:spPr>
          <a:xfrm>
            <a:off x="640080" y="325369"/>
            <a:ext cx="4368602" cy="1956841"/>
          </a:xfrm>
        </p:spPr>
        <p:txBody>
          <a:bodyPr anchor="b">
            <a:normAutofit/>
          </a:bodyPr>
          <a:lstStyle/>
          <a:p>
            <a:r>
              <a:rPr lang="en-US" sz="5400"/>
              <a:t>During service</a:t>
            </a:r>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D46E9B-DF9D-07E4-0D65-508EEBFBBA0D}"/>
              </a:ext>
            </a:extLst>
          </p:cNvPr>
          <p:cNvSpPr>
            <a:spLocks noGrp="1"/>
          </p:cNvSpPr>
          <p:nvPr>
            <p:ph idx="1"/>
          </p:nvPr>
        </p:nvSpPr>
        <p:spPr>
          <a:xfrm>
            <a:off x="640080" y="2872899"/>
            <a:ext cx="4243589" cy="3320668"/>
          </a:xfrm>
        </p:spPr>
        <p:txBody>
          <a:bodyPr vert="horz" lIns="91440" tIns="45720" rIns="91440" bIns="45720" rtlCol="0" anchor="t">
            <a:normAutofit lnSpcReduction="10000"/>
          </a:bodyPr>
          <a:lstStyle/>
          <a:p>
            <a:r>
              <a:rPr lang="en-US" sz="2200"/>
              <a:t>Oversee staff</a:t>
            </a:r>
          </a:p>
          <a:p>
            <a:r>
              <a:rPr lang="en-US" sz="2200"/>
              <a:t>Communicate with kitchen</a:t>
            </a:r>
            <a:r>
              <a:rPr lang="en-GB" sz="2200"/>
              <a:t>. </a:t>
            </a:r>
          </a:p>
          <a:p>
            <a:r>
              <a:rPr lang="en-GB" sz="2200"/>
              <a:t>Ensure all tables remain clean at all times, ready for next customer. </a:t>
            </a:r>
          </a:p>
          <a:p>
            <a:r>
              <a:rPr lang="en-GB" sz="2200" err="1"/>
              <a:t>Mauntain</a:t>
            </a:r>
            <a:r>
              <a:rPr lang="en-GB" sz="2200"/>
              <a:t> a steady flow of dishes being cleaned for efficient rotation of equipment</a:t>
            </a:r>
          </a:p>
          <a:p>
            <a:pPr marL="0" indent="0">
              <a:buNone/>
            </a:pPr>
            <a:r>
              <a:rPr lang="en-GB" sz="2400"/>
              <a:t>(jones n.d.)</a:t>
            </a:r>
          </a:p>
          <a:p>
            <a:endParaRPr lang="en-GB" sz="2200"/>
          </a:p>
          <a:p>
            <a:endParaRPr lang="en-US" sz="2200"/>
          </a:p>
          <a:p>
            <a:endParaRPr lang="en-US" sz="2200"/>
          </a:p>
          <a:p>
            <a:endParaRPr lang="en-US" sz="2200"/>
          </a:p>
        </p:txBody>
      </p:sp>
      <p:pic>
        <p:nvPicPr>
          <p:cNvPr id="5" name="Picture 4">
            <a:extLst>
              <a:ext uri="{FF2B5EF4-FFF2-40B4-BE49-F238E27FC236}">
                <a16:creationId xmlns:a16="http://schemas.microsoft.com/office/drawing/2014/main" id="{C4084A4D-307E-6E1F-0E3C-09E7BC33D282}"/>
              </a:ext>
            </a:extLst>
          </p:cNvPr>
          <p:cNvPicPr>
            <a:picLocks noChangeAspect="1"/>
          </p:cNvPicPr>
          <p:nvPr/>
        </p:nvPicPr>
        <p:blipFill>
          <a:blip r:embed="rId2">
            <a:extLst>
              <a:ext uri="{28A0092B-C50C-407E-A947-70E740481C1C}">
                <a14:useLocalDpi xmlns:a14="http://schemas.microsoft.com/office/drawing/2010/main" val="0"/>
              </a:ext>
            </a:extLst>
          </a:blip>
          <a:srcRect t="18288" r="-1" b="2563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246118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29F785-B6E6-1594-1FFA-BE7F996A039D}"/>
              </a:ext>
            </a:extLst>
          </p:cNvPr>
          <p:cNvSpPr>
            <a:spLocks noGrp="1"/>
          </p:cNvSpPr>
          <p:nvPr>
            <p:ph type="title"/>
          </p:nvPr>
        </p:nvSpPr>
        <p:spPr>
          <a:xfrm>
            <a:off x="640080" y="325369"/>
            <a:ext cx="4368602" cy="1956841"/>
          </a:xfrm>
        </p:spPr>
        <p:txBody>
          <a:bodyPr anchor="b">
            <a:normAutofit/>
          </a:bodyPr>
          <a:lstStyle/>
          <a:p>
            <a:r>
              <a:rPr lang="en-US" sz="5400"/>
              <a:t>Post service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B11683-D4DA-76F9-4D02-26494EBBA6D1}"/>
              </a:ext>
            </a:extLst>
          </p:cNvPr>
          <p:cNvSpPr>
            <a:spLocks noGrp="1"/>
          </p:cNvSpPr>
          <p:nvPr>
            <p:ph idx="1"/>
          </p:nvPr>
        </p:nvSpPr>
        <p:spPr>
          <a:xfrm>
            <a:off x="640080" y="2872899"/>
            <a:ext cx="4243589" cy="3320668"/>
          </a:xfrm>
        </p:spPr>
        <p:txBody>
          <a:bodyPr vert="horz" lIns="91440" tIns="45720" rIns="91440" bIns="45720" rtlCol="0" anchor="t">
            <a:normAutofit fontScale="85000" lnSpcReduction="20000"/>
          </a:bodyPr>
          <a:lstStyle/>
          <a:p>
            <a:r>
              <a:rPr lang="en-US" sz="2200"/>
              <a:t>Clear tables </a:t>
            </a:r>
          </a:p>
          <a:p>
            <a:r>
              <a:rPr lang="en-US" sz="2200"/>
              <a:t>Clean coffee machine </a:t>
            </a:r>
          </a:p>
          <a:p>
            <a:r>
              <a:rPr lang="en-US" sz="2200"/>
              <a:t>Take out bins </a:t>
            </a:r>
          </a:p>
          <a:p>
            <a:r>
              <a:rPr lang="en-US" sz="2200"/>
              <a:t>Sweep floor</a:t>
            </a:r>
          </a:p>
          <a:p>
            <a:r>
              <a:rPr lang="en-US" sz="2200"/>
              <a:t>Give staff feedback on the shift and thank them for their commitment.</a:t>
            </a:r>
          </a:p>
          <a:p>
            <a:endParaRPr lang="en-US" sz="2200"/>
          </a:p>
          <a:p>
            <a:r>
              <a:rPr lang="en-US" sz="2200"/>
              <a:t>Restaurant must be cleaned before leaving the establishment, all of the above must be followed (</a:t>
            </a:r>
            <a:r>
              <a:rPr lang="en-US" sz="2200" err="1"/>
              <a:t>delucci</a:t>
            </a:r>
            <a:r>
              <a:rPr lang="en-US" sz="2200"/>
              <a:t> 2024).</a:t>
            </a:r>
          </a:p>
        </p:txBody>
      </p:sp>
      <p:pic>
        <p:nvPicPr>
          <p:cNvPr id="4" name="Picture 3">
            <a:extLst>
              <a:ext uri="{FF2B5EF4-FFF2-40B4-BE49-F238E27FC236}">
                <a16:creationId xmlns:a16="http://schemas.microsoft.com/office/drawing/2014/main" id="{FF67729C-ED18-2B5C-5D47-414F09E320E0}"/>
              </a:ext>
            </a:extLst>
          </p:cNvPr>
          <p:cNvPicPr>
            <a:picLocks noChangeAspect="1"/>
          </p:cNvPicPr>
          <p:nvPr/>
        </p:nvPicPr>
        <p:blipFill>
          <a:blip r:embed="rId2">
            <a:extLst>
              <a:ext uri="{28A0092B-C50C-407E-A947-70E740481C1C}">
                <a14:useLocalDpi xmlns:a14="http://schemas.microsoft.com/office/drawing/2010/main" val="0"/>
              </a:ext>
            </a:extLst>
          </a:blip>
          <a:srcRect t="10771" r="-2"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47552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D4FDC3-78A0-815D-9358-2BFCBC188AB8}"/>
              </a:ext>
            </a:extLst>
          </p:cNvPr>
          <p:cNvSpPr>
            <a:spLocks noGrp="1"/>
          </p:cNvSpPr>
          <p:nvPr>
            <p:ph type="title"/>
          </p:nvPr>
        </p:nvSpPr>
        <p:spPr>
          <a:xfrm>
            <a:off x="640080" y="325369"/>
            <a:ext cx="4368602" cy="1956841"/>
          </a:xfrm>
        </p:spPr>
        <p:txBody>
          <a:bodyPr anchor="b">
            <a:normAutofit/>
          </a:bodyPr>
          <a:lstStyle/>
          <a:p>
            <a:r>
              <a:rPr lang="en-GB" sz="5400"/>
              <a:t>Allocating sections </a:t>
            </a:r>
            <a:endParaRPr lang="en-US" sz="5400"/>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99D294-938A-150C-4583-B8AAA9173711}"/>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2200"/>
              <a:t>Throughout setup, staff will be given sections to be in charge of.</a:t>
            </a:r>
          </a:p>
          <a:p>
            <a:pPr marL="0" indent="0">
              <a:buNone/>
            </a:pPr>
            <a:endParaRPr lang="en-GB" sz="2200"/>
          </a:p>
          <a:p>
            <a:pPr marL="0" indent="0">
              <a:buNone/>
            </a:pPr>
            <a:r>
              <a:rPr lang="en-GB" sz="2200"/>
              <a:t>2 on the shop floor and 2 </a:t>
            </a:r>
            <a:r>
              <a:rPr lang="en-GB" sz="2200" err="1"/>
              <a:t>operatingthe</a:t>
            </a:r>
            <a:r>
              <a:rPr lang="en-GB" sz="2200"/>
              <a:t> counter for drinks and pastry orders. </a:t>
            </a:r>
            <a:endParaRPr lang="en-US" sz="2200"/>
          </a:p>
        </p:txBody>
      </p:sp>
      <p:pic>
        <p:nvPicPr>
          <p:cNvPr id="5" name="Picture 4">
            <a:extLst>
              <a:ext uri="{FF2B5EF4-FFF2-40B4-BE49-F238E27FC236}">
                <a16:creationId xmlns:a16="http://schemas.microsoft.com/office/drawing/2014/main" id="{B6DF28CD-A0B7-65BA-C02D-4D5CE0658F56}"/>
              </a:ext>
            </a:extLst>
          </p:cNvPr>
          <p:cNvPicPr>
            <a:picLocks noChangeAspect="1"/>
          </p:cNvPicPr>
          <p:nvPr/>
        </p:nvPicPr>
        <p:blipFill>
          <a:blip r:embed="rId2">
            <a:extLst>
              <a:ext uri="{28A0092B-C50C-407E-A947-70E740481C1C}">
                <a14:useLocalDpi xmlns:a14="http://schemas.microsoft.com/office/drawing/2010/main" val="0"/>
              </a:ext>
            </a:extLst>
          </a:blip>
          <a:srcRect l="17031" r="1501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727511C0-6AD9-EF8A-616E-7648A795DAF7}"/>
              </a:ext>
            </a:extLst>
          </p:cNvPr>
          <p:cNvSpPr txBox="1"/>
          <p:nvPr/>
        </p:nvSpPr>
        <p:spPr>
          <a:xfrm>
            <a:off x="9785066" y="6307158"/>
            <a:ext cx="236000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(Arlow 2021)</a:t>
            </a:r>
          </a:p>
        </p:txBody>
      </p:sp>
    </p:spTree>
    <p:extLst>
      <p:ext uri="{BB962C8B-B14F-4D97-AF65-F5344CB8AC3E}">
        <p14:creationId xmlns:p14="http://schemas.microsoft.com/office/powerpoint/2010/main" val="11197272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5B83B3-33FA-3B78-ACF7-AE429AF9A51C}"/>
              </a:ext>
            </a:extLst>
          </p:cNvPr>
          <p:cNvSpPr>
            <a:spLocks noGrp="1"/>
          </p:cNvSpPr>
          <p:nvPr>
            <p:ph type="title"/>
          </p:nvPr>
        </p:nvSpPr>
        <p:spPr>
          <a:xfrm>
            <a:off x="640080" y="325369"/>
            <a:ext cx="4368602" cy="1956841"/>
          </a:xfrm>
        </p:spPr>
        <p:txBody>
          <a:bodyPr anchor="b">
            <a:normAutofit/>
          </a:bodyPr>
          <a:lstStyle/>
          <a:p>
            <a:r>
              <a:rPr lang="en-GB" sz="5400"/>
              <a:t>Post service feed back</a:t>
            </a:r>
            <a:endParaRPr lang="en-US" sz="5400"/>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380BD6-A28F-B3C2-1AE3-01BB2DFE853F}"/>
              </a:ext>
            </a:extLst>
          </p:cNvPr>
          <p:cNvSpPr>
            <a:spLocks noGrp="1"/>
          </p:cNvSpPr>
          <p:nvPr>
            <p:ph idx="1"/>
          </p:nvPr>
        </p:nvSpPr>
        <p:spPr>
          <a:xfrm>
            <a:off x="640080" y="2872899"/>
            <a:ext cx="4241483" cy="3320668"/>
          </a:xfrm>
        </p:spPr>
        <p:txBody>
          <a:bodyPr vert="horz" lIns="91440" tIns="45720" rIns="91440" bIns="45720" rtlCol="0" anchor="t">
            <a:normAutofit/>
          </a:bodyPr>
          <a:lstStyle/>
          <a:p>
            <a:r>
              <a:rPr lang="en-GB" sz="2200"/>
              <a:t>After clean down, feed back will be given about staff performance to inform whether or not improvement is needed identifying strengths and weaknesses (</a:t>
            </a:r>
            <a:r>
              <a:rPr lang="en-GB" sz="2200" err="1"/>
              <a:t>hreha</a:t>
            </a:r>
            <a:r>
              <a:rPr lang="en-GB" sz="2200"/>
              <a:t> 2024).</a:t>
            </a:r>
          </a:p>
          <a:p>
            <a:pPr marL="0" indent="0">
              <a:buNone/>
            </a:pPr>
            <a:endParaRPr lang="en-US" sz="2200"/>
          </a:p>
        </p:txBody>
      </p:sp>
      <p:pic>
        <p:nvPicPr>
          <p:cNvPr id="4" name="Picture 3">
            <a:extLst>
              <a:ext uri="{FF2B5EF4-FFF2-40B4-BE49-F238E27FC236}">
                <a16:creationId xmlns:a16="http://schemas.microsoft.com/office/drawing/2014/main" id="{44D972F9-ADB1-4586-A978-79DDF0B18FD5}"/>
              </a:ext>
            </a:extLst>
          </p:cNvPr>
          <p:cNvPicPr>
            <a:picLocks noChangeAspect="1"/>
          </p:cNvPicPr>
          <p:nvPr/>
        </p:nvPicPr>
        <p:blipFill>
          <a:blip r:embed="rId2">
            <a:extLst>
              <a:ext uri="{28A0092B-C50C-407E-A947-70E740481C1C}">
                <a14:useLocalDpi xmlns:a14="http://schemas.microsoft.com/office/drawing/2010/main" val="0"/>
              </a:ext>
            </a:extLst>
          </a:blip>
          <a:srcRect l="15106" r="194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282246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671A9-7C0C-B786-F6EA-840EF5C5F846}"/>
              </a:ext>
            </a:extLst>
          </p:cNvPr>
          <p:cNvSpPr>
            <a:spLocks noGrp="1"/>
          </p:cNvSpPr>
          <p:nvPr>
            <p:ph type="title"/>
          </p:nvPr>
        </p:nvSpPr>
        <p:spPr>
          <a:xfrm>
            <a:off x="630936" y="639520"/>
            <a:ext cx="3429000" cy="1719072"/>
          </a:xfrm>
        </p:spPr>
        <p:txBody>
          <a:bodyPr anchor="b">
            <a:normAutofit/>
          </a:bodyPr>
          <a:lstStyle/>
          <a:p>
            <a:r>
              <a:rPr lang="en-GB" sz="5400"/>
              <a:t>FIFO</a:t>
            </a:r>
            <a:endParaRPr lang="en-US" sz="5400"/>
          </a:p>
        </p:txBody>
      </p:sp>
      <p:sp>
        <p:nvSpPr>
          <p:cNvPr id="26"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D6491D-9D92-5030-CBC3-87938B9AD627}"/>
              </a:ext>
            </a:extLst>
          </p:cNvPr>
          <p:cNvSpPr>
            <a:spLocks noGrp="1"/>
          </p:cNvSpPr>
          <p:nvPr>
            <p:ph idx="1"/>
          </p:nvPr>
        </p:nvSpPr>
        <p:spPr>
          <a:xfrm>
            <a:off x="630936" y="2807208"/>
            <a:ext cx="3429000" cy="3410712"/>
          </a:xfrm>
        </p:spPr>
        <p:txBody>
          <a:bodyPr anchor="t">
            <a:normAutofit/>
          </a:bodyPr>
          <a:lstStyle/>
          <a:p>
            <a:r>
              <a:rPr lang="en-GB" sz="2200"/>
              <a:t>Fifo (First in First Out) is the is the method of organising and managing product by date (Kenton 2024)</a:t>
            </a:r>
            <a:endParaRPr lang="en-US" sz="2200"/>
          </a:p>
        </p:txBody>
      </p:sp>
      <p:pic>
        <p:nvPicPr>
          <p:cNvPr id="4" name="Picture 3">
            <a:extLst>
              <a:ext uri="{FF2B5EF4-FFF2-40B4-BE49-F238E27FC236}">
                <a16:creationId xmlns:a16="http://schemas.microsoft.com/office/drawing/2014/main" id="{ADA184B5-A10A-34A7-1A8C-78A0592E22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91263" y="640080"/>
            <a:ext cx="6429786" cy="5577840"/>
          </a:xfrm>
          <a:prstGeom prst="rect">
            <a:avLst/>
          </a:prstGeom>
        </p:spPr>
      </p:pic>
    </p:spTree>
    <p:extLst>
      <p:ext uri="{BB962C8B-B14F-4D97-AF65-F5344CB8AC3E}">
        <p14:creationId xmlns:p14="http://schemas.microsoft.com/office/powerpoint/2010/main" val="13909956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8BD441-2FA5-A4F1-A12B-5413C9715BF9}"/>
              </a:ext>
            </a:extLst>
          </p:cNvPr>
          <p:cNvSpPr>
            <a:spLocks noGrp="1"/>
          </p:cNvSpPr>
          <p:nvPr>
            <p:ph type="title"/>
          </p:nvPr>
        </p:nvSpPr>
        <p:spPr>
          <a:xfrm>
            <a:off x="630936" y="639520"/>
            <a:ext cx="3429000" cy="1719072"/>
          </a:xfrm>
        </p:spPr>
        <p:txBody>
          <a:bodyPr anchor="b">
            <a:normAutofit/>
          </a:bodyPr>
          <a:lstStyle/>
          <a:p>
            <a:r>
              <a:rPr lang="en-GB" sz="5400"/>
              <a:t>Any questions? </a:t>
            </a:r>
            <a:endParaRPr lang="en-US" sz="5400"/>
          </a:p>
        </p:txBody>
      </p:sp>
      <p:sp>
        <p:nvSpPr>
          <p:cNvPr id="16"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65DAB33-BBD1-46D1-720F-8E89B51E2309}"/>
              </a:ext>
            </a:extLst>
          </p:cNvPr>
          <p:cNvSpPr>
            <a:spLocks noGrp="1"/>
          </p:cNvSpPr>
          <p:nvPr>
            <p:ph idx="1"/>
          </p:nvPr>
        </p:nvSpPr>
        <p:spPr>
          <a:xfrm>
            <a:off x="630936" y="2807208"/>
            <a:ext cx="3429000" cy="3410712"/>
          </a:xfrm>
        </p:spPr>
        <p:txBody>
          <a:bodyPr anchor="t">
            <a:normAutofit/>
          </a:bodyPr>
          <a:lstStyle/>
          <a:p>
            <a:endParaRPr lang="en-US" sz="2200"/>
          </a:p>
        </p:txBody>
      </p:sp>
      <p:pic>
        <p:nvPicPr>
          <p:cNvPr id="4" name="Content Placeholder 3">
            <a:extLst>
              <a:ext uri="{FF2B5EF4-FFF2-40B4-BE49-F238E27FC236}">
                <a16:creationId xmlns:a16="http://schemas.microsoft.com/office/drawing/2014/main" id="{07EE7CE6-AB88-60DE-7178-3E72405281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56491" y="640080"/>
            <a:ext cx="4699330" cy="5577840"/>
          </a:xfrm>
          <a:prstGeom prst="rect">
            <a:avLst/>
          </a:prstGeom>
        </p:spPr>
      </p:pic>
    </p:spTree>
    <p:extLst>
      <p:ext uri="{BB962C8B-B14F-4D97-AF65-F5344CB8AC3E}">
        <p14:creationId xmlns:p14="http://schemas.microsoft.com/office/powerpoint/2010/main" val="34755410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3B6C9-A87E-1AAE-EB67-66FAE6ACE949}"/>
              </a:ext>
            </a:extLst>
          </p:cNvPr>
          <p:cNvSpPr>
            <a:spLocks noGrp="1"/>
          </p:cNvSpPr>
          <p:nvPr>
            <p:ph type="title"/>
          </p:nvPr>
        </p:nvSpPr>
        <p:spPr/>
        <p:txBody>
          <a:bodyPr/>
          <a:lstStyle/>
          <a:p>
            <a:r>
              <a:rPr lang="en-GB"/>
              <a:t>Reference list </a:t>
            </a:r>
            <a:br>
              <a:rPr lang="en-GB"/>
            </a:br>
            <a:endParaRPr lang="en-US"/>
          </a:p>
        </p:txBody>
      </p:sp>
      <p:sp>
        <p:nvSpPr>
          <p:cNvPr id="3" name="Content Placeholder 2">
            <a:extLst>
              <a:ext uri="{FF2B5EF4-FFF2-40B4-BE49-F238E27FC236}">
                <a16:creationId xmlns:a16="http://schemas.microsoft.com/office/drawing/2014/main" id="{51BB157D-3706-0DD5-B29C-53037B2986F2}"/>
              </a:ext>
            </a:extLst>
          </p:cNvPr>
          <p:cNvSpPr>
            <a:spLocks noGrp="1"/>
          </p:cNvSpPr>
          <p:nvPr>
            <p:ph idx="1"/>
          </p:nvPr>
        </p:nvSpPr>
        <p:spPr/>
        <p:txBody>
          <a:bodyPr vert="horz" lIns="91440" tIns="45720" rIns="91440" bIns="45720" rtlCol="0" anchor="t">
            <a:normAutofit fontScale="92500" lnSpcReduction="10000"/>
          </a:bodyPr>
          <a:lstStyle/>
          <a:p>
            <a:r>
              <a:rPr lang="en-US" sz="1800"/>
              <a:t>Arlow, C (2021) life long friends open a café together, </a:t>
            </a:r>
            <a:r>
              <a:rPr lang="en-US" sz="1800" err="1"/>
              <a:t>wales</a:t>
            </a:r>
            <a:r>
              <a:rPr lang="en-US" sz="1800"/>
              <a:t> online </a:t>
            </a:r>
            <a:r>
              <a:rPr lang="en-US" sz="1800" err="1"/>
              <a:t>availiable</a:t>
            </a:r>
            <a:r>
              <a:rPr lang="en-US" sz="1800"/>
              <a:t> at </a:t>
            </a:r>
            <a:r>
              <a:rPr lang="en-US" sz="1800">
                <a:ea typeface="+mn-lt"/>
                <a:cs typeface="+mn-lt"/>
                <a:hlinkClick r:id="rId2"/>
              </a:rPr>
              <a:t>Lifelong friends open café in Swansea to give people a taste of their native Sicily - Wales Online</a:t>
            </a:r>
            <a:endParaRPr lang="en-US" sz="1800">
              <a:ea typeface="+mn-lt"/>
              <a:cs typeface="+mn-lt"/>
            </a:endParaRPr>
          </a:p>
          <a:p>
            <a:r>
              <a:rPr lang="en-US" sz="1800"/>
              <a:t>Delucci R (2024) restaurant cleaning checklist and guide  (+free PDF) The restaurant HQ</a:t>
            </a:r>
          </a:p>
          <a:p>
            <a:r>
              <a:rPr lang="en-US" sz="1800"/>
              <a:t>Hreha, J (2024)  the importance of feedback, 7 reasons why you need to be open to feedback, persona, available at </a:t>
            </a:r>
            <a:r>
              <a:rPr lang="en-US" sz="1800">
                <a:ea typeface="+mn-lt"/>
                <a:cs typeface="+mn-lt"/>
                <a:hlinkClick r:id="rId3"/>
              </a:rPr>
              <a:t>The Importance of Feedback: 7 Reason Why You Need To Be Open to Feedback</a:t>
            </a:r>
            <a:r>
              <a:rPr lang="en-US" sz="1800"/>
              <a:t> </a:t>
            </a:r>
            <a:endParaRPr lang="en-US"/>
          </a:p>
          <a:p>
            <a:r>
              <a:rPr lang="en-US" sz="1800"/>
              <a:t>Jones, m (n.d.) 5 </a:t>
            </a:r>
            <a:r>
              <a:rPr lang="en-US" sz="1800" err="1"/>
              <a:t>out,how</a:t>
            </a:r>
            <a:r>
              <a:rPr lang="en-US" sz="1800"/>
              <a:t> to optimize front of </a:t>
            </a:r>
            <a:r>
              <a:rPr lang="en-US" sz="1800" err="1"/>
              <a:t>hourse</a:t>
            </a:r>
            <a:r>
              <a:rPr lang="en-US" sz="1800"/>
              <a:t> restaurant management, 5 out, available at </a:t>
            </a:r>
            <a:r>
              <a:rPr lang="en-US" sz="1800">
                <a:ea typeface="+mn-lt"/>
                <a:cs typeface="+mn-lt"/>
                <a:hlinkClick r:id="rId4"/>
              </a:rPr>
              <a:t>How to Optimize Front of House Restaurant Management | 5-Out</a:t>
            </a:r>
            <a:endParaRPr lang="en-US" sz="1800"/>
          </a:p>
          <a:p>
            <a:r>
              <a:rPr lang="en-US" sz="1800"/>
              <a:t>Kenton, w, (2024) the FIFO method: first in fist out, </a:t>
            </a:r>
            <a:r>
              <a:rPr lang="en-US" sz="1800" err="1"/>
              <a:t>investopedia</a:t>
            </a:r>
            <a:r>
              <a:rPr lang="en-US" sz="1800"/>
              <a:t> available at </a:t>
            </a:r>
            <a:r>
              <a:rPr lang="en-US" sz="1800">
                <a:ea typeface="+mn-lt"/>
                <a:cs typeface="+mn-lt"/>
                <a:hlinkClick r:id="rId5"/>
              </a:rPr>
              <a:t>The FIFO Method: First In, First Out</a:t>
            </a:r>
            <a:r>
              <a:rPr lang="en-US" sz="1800">
                <a:ea typeface="+mn-lt"/>
                <a:cs typeface="+mn-lt"/>
              </a:rPr>
              <a:t> </a:t>
            </a:r>
            <a:endParaRPr lang="en-US"/>
          </a:p>
          <a:p>
            <a:r>
              <a:rPr lang="en-US" sz="1800"/>
              <a:t>Kroon, E (2025) how to lead better pre shift restaurant meetings blog </a:t>
            </a:r>
            <a:r>
              <a:rPr lang="en-US" sz="1800" err="1"/>
              <a:t>availablre</a:t>
            </a:r>
            <a:r>
              <a:rPr lang="en-US" sz="1800"/>
              <a:t> at </a:t>
            </a:r>
            <a:r>
              <a:rPr lang="en-US" sz="1800">
                <a:ea typeface="+mn-lt"/>
                <a:cs typeface="+mn-lt"/>
                <a:hlinkClick r:id="rId6"/>
              </a:rPr>
              <a:t>How To Lead Better Pre-Shift Restaurant Meetings</a:t>
            </a:r>
            <a:endParaRPr lang="en-US" sz="1800"/>
          </a:p>
          <a:p>
            <a:r>
              <a:rPr lang="en-US" sz="1800" err="1"/>
              <a:t>Minkove</a:t>
            </a:r>
            <a:r>
              <a:rPr lang="en-US" sz="1800"/>
              <a:t>, Y (2025) </a:t>
            </a:r>
            <a:r>
              <a:rPr lang="en-US" sz="1800" err="1"/>
              <a:t>escoffier</a:t>
            </a:r>
            <a:r>
              <a:rPr lang="en-US" sz="1800"/>
              <a:t> kitchen brigade system, does it actually work,  available at </a:t>
            </a:r>
            <a:r>
              <a:rPr lang="en-US" sz="1800">
                <a:ea typeface="+mn-lt"/>
                <a:cs typeface="+mn-lt"/>
                <a:hlinkClick r:id="rId7"/>
              </a:rPr>
              <a:t>Escoffier's Kitchen Brigade System: Does It Really Work?</a:t>
            </a:r>
            <a:endParaRPr lang="en-US" sz="1800"/>
          </a:p>
          <a:p>
            <a:endParaRPr lang="en-US" sz="1800">
              <a:solidFill>
                <a:srgbClr val="000000"/>
              </a:solidFill>
            </a:endParaRPr>
          </a:p>
          <a:p>
            <a:r>
              <a:rPr lang="en-US" sz="1800">
                <a:solidFill>
                  <a:schemeClr val="tx2">
                    <a:lumMod val="49000"/>
                    <a:lumOff val="51000"/>
                  </a:schemeClr>
                </a:solidFill>
              </a:rPr>
              <a:t>https://www.youtube.com/watch?v=b85tkcqHmgk</a:t>
            </a:r>
          </a:p>
          <a:p>
            <a:endParaRPr lang="en-US" sz="1800"/>
          </a:p>
          <a:p>
            <a:endParaRPr lang="en-US" sz="1800"/>
          </a:p>
        </p:txBody>
      </p:sp>
    </p:spTree>
    <p:extLst>
      <p:ext uri="{BB962C8B-B14F-4D97-AF65-F5344CB8AC3E}">
        <p14:creationId xmlns:p14="http://schemas.microsoft.com/office/powerpoint/2010/main" val="12785865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Restaurant service management </vt:lpstr>
      <vt:lpstr>Escoffier brigade system definition </vt:lpstr>
      <vt:lpstr>Escoffier.</vt:lpstr>
      <vt:lpstr>Esscoffier brigade video. </vt:lpstr>
      <vt:lpstr>Overview of service </vt:lpstr>
      <vt:lpstr>Service brief </vt:lpstr>
      <vt:lpstr>Before service hours. </vt:lpstr>
      <vt:lpstr>During service</vt:lpstr>
      <vt:lpstr>Post service </vt:lpstr>
      <vt:lpstr>Allocating sections </vt:lpstr>
      <vt:lpstr>Post service feed back</vt:lpstr>
      <vt:lpstr>FIFO</vt:lpstr>
      <vt:lpstr>Any questions?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2025-03-10T13:53:48Z</dcterms:created>
  <dcterms:modified xsi:type="dcterms:W3CDTF">2025-03-10T22:39:16Z</dcterms:modified>
</cp:coreProperties>
</file>