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4"/>
  </p:sldMasterIdLst>
  <p:notesMasterIdLst>
    <p:notesMasterId r:id="rId16"/>
  </p:notesMasterIdLst>
  <p:handoutMasterIdLst>
    <p:handoutMasterId r:id="rId17"/>
  </p:handoutMasterIdLst>
  <p:sldIdLst>
    <p:sldId id="258" r:id="rId5"/>
    <p:sldId id="300" r:id="rId6"/>
    <p:sldId id="294" r:id="rId7"/>
    <p:sldId id="295" r:id="rId8"/>
    <p:sldId id="297" r:id="rId9"/>
    <p:sldId id="296" r:id="rId10"/>
    <p:sldId id="298" r:id="rId11"/>
    <p:sldId id="293" r:id="rId12"/>
    <p:sldId id="299" r:id="rId13"/>
    <p:sldId id="290" r:id="rId14"/>
    <p:sldId id="301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A885CF-9922-4925-A30D-A01B532C2AF4}" v="105" dt="2024-02-16T13:55:34.7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39" autoAdjust="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ana Madalina Usurelu" userId="f074c498bd6d84c8" providerId="LiveId" clId="{64A885CF-9922-4925-A30D-A01B532C2AF4}"/>
    <pc:docChg chg="undo custSel addSld delSld modSld sldOrd">
      <pc:chgData name="Georgiana Madalina Usurelu" userId="f074c498bd6d84c8" providerId="LiveId" clId="{64A885CF-9922-4925-A30D-A01B532C2AF4}" dt="2024-03-02T19:52:22.851" v="1256" actId="1076"/>
      <pc:docMkLst>
        <pc:docMk/>
      </pc:docMkLst>
      <pc:sldChg chg="del">
        <pc:chgData name="Georgiana Madalina Usurelu" userId="f074c498bd6d84c8" providerId="LiveId" clId="{64A885CF-9922-4925-A30D-A01B532C2AF4}" dt="2024-02-16T13:29:04.862" v="825" actId="47"/>
        <pc:sldMkLst>
          <pc:docMk/>
          <pc:sldMk cId="1056707768" sldId="261"/>
        </pc:sldMkLst>
      </pc:sldChg>
      <pc:sldChg chg="del">
        <pc:chgData name="Georgiana Madalina Usurelu" userId="f074c498bd6d84c8" providerId="LiveId" clId="{64A885CF-9922-4925-A30D-A01B532C2AF4}" dt="2024-02-16T13:29:10.153" v="827" actId="47"/>
        <pc:sldMkLst>
          <pc:docMk/>
          <pc:sldMk cId="1807676731" sldId="262"/>
        </pc:sldMkLst>
      </pc:sldChg>
      <pc:sldChg chg="modSp del mod">
        <pc:chgData name="Georgiana Madalina Usurelu" userId="f074c498bd6d84c8" providerId="LiveId" clId="{64A885CF-9922-4925-A30D-A01B532C2AF4}" dt="2024-02-16T13:29:14.353" v="828" actId="47"/>
        <pc:sldMkLst>
          <pc:docMk/>
          <pc:sldMk cId="893224875" sldId="263"/>
        </pc:sldMkLst>
        <pc:picChg chg="mod">
          <ac:chgData name="Georgiana Madalina Usurelu" userId="f074c498bd6d84c8" providerId="LiveId" clId="{64A885CF-9922-4925-A30D-A01B532C2AF4}" dt="2024-02-16T10:21:18.164" v="0" actId="1076"/>
          <ac:picMkLst>
            <pc:docMk/>
            <pc:sldMk cId="893224875" sldId="263"/>
            <ac:picMk id="9" creationId="{8CFBDF6E-78AD-4FBA-9B07-1F98608A8B28}"/>
          </ac:picMkLst>
        </pc:picChg>
      </pc:sldChg>
      <pc:sldChg chg="del">
        <pc:chgData name="Georgiana Madalina Usurelu" userId="f074c498bd6d84c8" providerId="LiveId" clId="{64A885CF-9922-4925-A30D-A01B532C2AF4}" dt="2024-02-16T13:29:15.763" v="829" actId="47"/>
        <pc:sldMkLst>
          <pc:docMk/>
          <pc:sldMk cId="2596897703" sldId="264"/>
        </pc:sldMkLst>
      </pc:sldChg>
      <pc:sldChg chg="del">
        <pc:chgData name="Georgiana Madalina Usurelu" userId="f074c498bd6d84c8" providerId="LiveId" clId="{64A885CF-9922-4925-A30D-A01B532C2AF4}" dt="2024-02-16T13:29:18.798" v="831" actId="47"/>
        <pc:sldMkLst>
          <pc:docMk/>
          <pc:sldMk cId="2225727983" sldId="266"/>
        </pc:sldMkLst>
      </pc:sldChg>
      <pc:sldChg chg="del">
        <pc:chgData name="Georgiana Madalina Usurelu" userId="f074c498bd6d84c8" providerId="LiveId" clId="{64A885CF-9922-4925-A30D-A01B532C2AF4}" dt="2024-02-16T13:29:24.095" v="832" actId="47"/>
        <pc:sldMkLst>
          <pc:docMk/>
          <pc:sldMk cId="3816056523" sldId="267"/>
        </pc:sldMkLst>
      </pc:sldChg>
      <pc:sldChg chg="del">
        <pc:chgData name="Georgiana Madalina Usurelu" userId="f074c498bd6d84c8" providerId="LiveId" clId="{64A885CF-9922-4925-A30D-A01B532C2AF4}" dt="2024-02-16T13:29:25.470" v="833" actId="47"/>
        <pc:sldMkLst>
          <pc:docMk/>
          <pc:sldMk cId="1284200841" sldId="268"/>
        </pc:sldMkLst>
      </pc:sldChg>
      <pc:sldChg chg="del">
        <pc:chgData name="Georgiana Madalina Usurelu" userId="f074c498bd6d84c8" providerId="LiveId" clId="{64A885CF-9922-4925-A30D-A01B532C2AF4}" dt="2024-02-16T13:29:26.325" v="834" actId="47"/>
        <pc:sldMkLst>
          <pc:docMk/>
          <pc:sldMk cId="174468796" sldId="269"/>
        </pc:sldMkLst>
      </pc:sldChg>
      <pc:sldChg chg="del">
        <pc:chgData name="Georgiana Madalina Usurelu" userId="f074c498bd6d84c8" providerId="LiveId" clId="{64A885CF-9922-4925-A30D-A01B532C2AF4}" dt="2024-02-16T13:30:08.991" v="835" actId="47"/>
        <pc:sldMkLst>
          <pc:docMk/>
          <pc:sldMk cId="151147474" sldId="270"/>
        </pc:sldMkLst>
      </pc:sldChg>
      <pc:sldChg chg="del">
        <pc:chgData name="Georgiana Madalina Usurelu" userId="f074c498bd6d84c8" providerId="LiveId" clId="{64A885CF-9922-4925-A30D-A01B532C2AF4}" dt="2024-02-16T13:30:13.164" v="836" actId="47"/>
        <pc:sldMkLst>
          <pc:docMk/>
          <pc:sldMk cId="1293373045" sldId="271"/>
        </pc:sldMkLst>
      </pc:sldChg>
      <pc:sldChg chg="del">
        <pc:chgData name="Georgiana Madalina Usurelu" userId="f074c498bd6d84c8" providerId="LiveId" clId="{64A885CF-9922-4925-A30D-A01B532C2AF4}" dt="2024-02-16T13:30:14.252" v="837" actId="47"/>
        <pc:sldMkLst>
          <pc:docMk/>
          <pc:sldMk cId="2160388275" sldId="272"/>
        </pc:sldMkLst>
      </pc:sldChg>
      <pc:sldChg chg="del">
        <pc:chgData name="Georgiana Madalina Usurelu" userId="f074c498bd6d84c8" providerId="LiveId" clId="{64A885CF-9922-4925-A30D-A01B532C2AF4}" dt="2024-02-16T13:30:16.410" v="839" actId="47"/>
        <pc:sldMkLst>
          <pc:docMk/>
          <pc:sldMk cId="2667405237" sldId="273"/>
        </pc:sldMkLst>
      </pc:sldChg>
      <pc:sldChg chg="del">
        <pc:chgData name="Georgiana Madalina Usurelu" userId="f074c498bd6d84c8" providerId="LiveId" clId="{64A885CF-9922-4925-A30D-A01B532C2AF4}" dt="2024-02-16T13:30:17.386" v="840" actId="47"/>
        <pc:sldMkLst>
          <pc:docMk/>
          <pc:sldMk cId="3145513843" sldId="274"/>
        </pc:sldMkLst>
      </pc:sldChg>
      <pc:sldChg chg="del">
        <pc:chgData name="Georgiana Madalina Usurelu" userId="f074c498bd6d84c8" providerId="LiveId" clId="{64A885CF-9922-4925-A30D-A01B532C2AF4}" dt="2024-02-16T13:30:18.104" v="841" actId="47"/>
        <pc:sldMkLst>
          <pc:docMk/>
          <pc:sldMk cId="3888068549" sldId="275"/>
        </pc:sldMkLst>
      </pc:sldChg>
      <pc:sldChg chg="del">
        <pc:chgData name="Georgiana Madalina Usurelu" userId="f074c498bd6d84c8" providerId="LiveId" clId="{64A885CF-9922-4925-A30D-A01B532C2AF4}" dt="2024-02-16T13:30:18.911" v="842" actId="47"/>
        <pc:sldMkLst>
          <pc:docMk/>
          <pc:sldMk cId="2822882111" sldId="276"/>
        </pc:sldMkLst>
      </pc:sldChg>
      <pc:sldChg chg="del">
        <pc:chgData name="Georgiana Madalina Usurelu" userId="f074c498bd6d84c8" providerId="LiveId" clId="{64A885CF-9922-4925-A30D-A01B532C2AF4}" dt="2024-02-16T13:30:21.507" v="845" actId="47"/>
        <pc:sldMkLst>
          <pc:docMk/>
          <pc:sldMk cId="1108500606" sldId="278"/>
        </pc:sldMkLst>
      </pc:sldChg>
      <pc:sldChg chg="del">
        <pc:chgData name="Georgiana Madalina Usurelu" userId="f074c498bd6d84c8" providerId="LiveId" clId="{64A885CF-9922-4925-A30D-A01B532C2AF4}" dt="2024-02-16T13:30:22.476" v="846" actId="47"/>
        <pc:sldMkLst>
          <pc:docMk/>
          <pc:sldMk cId="2497512844" sldId="279"/>
        </pc:sldMkLst>
      </pc:sldChg>
      <pc:sldChg chg="del">
        <pc:chgData name="Georgiana Madalina Usurelu" userId="f074c498bd6d84c8" providerId="LiveId" clId="{64A885CF-9922-4925-A30D-A01B532C2AF4}" dt="2024-02-16T13:30:23.866" v="847" actId="47"/>
        <pc:sldMkLst>
          <pc:docMk/>
          <pc:sldMk cId="1664008586" sldId="280"/>
        </pc:sldMkLst>
      </pc:sldChg>
      <pc:sldChg chg="del">
        <pc:chgData name="Georgiana Madalina Usurelu" userId="f074c498bd6d84c8" providerId="LiveId" clId="{64A885CF-9922-4925-A30D-A01B532C2AF4}" dt="2024-02-16T13:30:20.625" v="844" actId="47"/>
        <pc:sldMkLst>
          <pc:docMk/>
          <pc:sldMk cId="2640580721" sldId="283"/>
        </pc:sldMkLst>
      </pc:sldChg>
      <pc:sldChg chg="del">
        <pc:chgData name="Georgiana Madalina Usurelu" userId="f074c498bd6d84c8" providerId="LiveId" clId="{64A885CF-9922-4925-A30D-A01B532C2AF4}" dt="2024-02-16T13:29:01.079" v="824" actId="47"/>
        <pc:sldMkLst>
          <pc:docMk/>
          <pc:sldMk cId="2667318545" sldId="284"/>
        </pc:sldMkLst>
      </pc:sldChg>
      <pc:sldChg chg="del">
        <pc:chgData name="Georgiana Madalina Usurelu" userId="f074c498bd6d84c8" providerId="LiveId" clId="{64A885CF-9922-4925-A30D-A01B532C2AF4}" dt="2024-02-16T13:29:07.662" v="826" actId="47"/>
        <pc:sldMkLst>
          <pc:docMk/>
          <pc:sldMk cId="796331228" sldId="286"/>
        </pc:sldMkLst>
      </pc:sldChg>
      <pc:sldChg chg="del">
        <pc:chgData name="Georgiana Madalina Usurelu" userId="f074c498bd6d84c8" providerId="LiveId" clId="{64A885CF-9922-4925-A30D-A01B532C2AF4}" dt="2024-02-16T13:29:17.129" v="830" actId="47"/>
        <pc:sldMkLst>
          <pc:docMk/>
          <pc:sldMk cId="380154571" sldId="287"/>
        </pc:sldMkLst>
      </pc:sldChg>
      <pc:sldChg chg="del">
        <pc:chgData name="Georgiana Madalina Usurelu" userId="f074c498bd6d84c8" providerId="LiveId" clId="{64A885CF-9922-4925-A30D-A01B532C2AF4}" dt="2024-02-16T13:30:15.370" v="838" actId="47"/>
        <pc:sldMkLst>
          <pc:docMk/>
          <pc:sldMk cId="2517157267" sldId="291"/>
        </pc:sldMkLst>
      </pc:sldChg>
      <pc:sldChg chg="del">
        <pc:chgData name="Georgiana Madalina Usurelu" userId="f074c498bd6d84c8" providerId="LiveId" clId="{64A885CF-9922-4925-A30D-A01B532C2AF4}" dt="2024-02-16T13:30:19.702" v="843" actId="47"/>
        <pc:sldMkLst>
          <pc:docMk/>
          <pc:sldMk cId="3846105816" sldId="292"/>
        </pc:sldMkLst>
      </pc:sldChg>
      <pc:sldChg chg="addSp delSp modSp mod ord">
        <pc:chgData name="Georgiana Madalina Usurelu" userId="f074c498bd6d84c8" providerId="LiveId" clId="{64A885CF-9922-4925-A30D-A01B532C2AF4}" dt="2024-02-16T13:26:05.985" v="823" actId="6549"/>
        <pc:sldMkLst>
          <pc:docMk/>
          <pc:sldMk cId="1476890765" sldId="293"/>
        </pc:sldMkLst>
        <pc:spChg chg="del">
          <ac:chgData name="Georgiana Madalina Usurelu" userId="f074c498bd6d84c8" providerId="LiveId" clId="{64A885CF-9922-4925-A30D-A01B532C2AF4}" dt="2024-02-16T13:19:49.243" v="768" actId="478"/>
          <ac:spMkLst>
            <pc:docMk/>
            <pc:sldMk cId="1476890765" sldId="293"/>
            <ac:spMk id="7" creationId="{5CB47C76-2E74-4345-B601-F00A1BACFCE9}"/>
          </ac:spMkLst>
        </pc:spChg>
        <pc:spChg chg="del">
          <ac:chgData name="Georgiana Madalina Usurelu" userId="f074c498bd6d84c8" providerId="LiveId" clId="{64A885CF-9922-4925-A30D-A01B532C2AF4}" dt="2024-02-16T13:19:44.837" v="767" actId="478"/>
          <ac:spMkLst>
            <pc:docMk/>
            <pc:sldMk cId="1476890765" sldId="293"/>
            <ac:spMk id="8" creationId="{74328ADA-0907-4091-88FE-20B39CAF1BA9}"/>
          </ac:spMkLst>
        </pc:spChg>
        <pc:spChg chg="mod">
          <ac:chgData name="Georgiana Madalina Usurelu" userId="f074c498bd6d84c8" providerId="LiveId" clId="{64A885CF-9922-4925-A30D-A01B532C2AF4}" dt="2024-02-16T13:19:37.901" v="766" actId="255"/>
          <ac:spMkLst>
            <pc:docMk/>
            <pc:sldMk cId="1476890765" sldId="293"/>
            <ac:spMk id="11" creationId="{D749EC06-4224-45D8-86BB-F181BF3B03D9}"/>
          </ac:spMkLst>
        </pc:spChg>
        <pc:spChg chg="mod">
          <ac:chgData name="Georgiana Madalina Usurelu" userId="f074c498bd6d84c8" providerId="LiveId" clId="{64A885CF-9922-4925-A30D-A01B532C2AF4}" dt="2024-02-16T13:26:05.985" v="823" actId="6549"/>
          <ac:spMkLst>
            <pc:docMk/>
            <pc:sldMk cId="1476890765" sldId="293"/>
            <ac:spMk id="14" creationId="{814A7BE8-B8C9-4180-A010-BA8F542E5D8B}"/>
          </ac:spMkLst>
        </pc:spChg>
        <pc:spChg chg="mod">
          <ac:chgData name="Georgiana Madalina Usurelu" userId="f074c498bd6d84c8" providerId="LiveId" clId="{64A885CF-9922-4925-A30D-A01B532C2AF4}" dt="2024-02-16T13:21:06.468" v="784" actId="1076"/>
          <ac:spMkLst>
            <pc:docMk/>
            <pc:sldMk cId="1476890765" sldId="293"/>
            <ac:spMk id="15" creationId="{7CE3FDE1-0E3A-456C-8934-26D2CAB149F4}"/>
          </ac:spMkLst>
        </pc:spChg>
        <pc:spChg chg="mod">
          <ac:chgData name="Georgiana Madalina Usurelu" userId="f074c498bd6d84c8" providerId="LiveId" clId="{64A885CF-9922-4925-A30D-A01B532C2AF4}" dt="2024-02-16T13:22:32.418" v="794" actId="255"/>
          <ac:spMkLst>
            <pc:docMk/>
            <pc:sldMk cId="1476890765" sldId="293"/>
            <ac:spMk id="16" creationId="{A8321291-6450-4286-B5A3-320E0BE60215}"/>
          </ac:spMkLst>
        </pc:spChg>
        <pc:spChg chg="mod">
          <ac:chgData name="Georgiana Madalina Usurelu" userId="f074c498bd6d84c8" providerId="LiveId" clId="{64A885CF-9922-4925-A30D-A01B532C2AF4}" dt="2024-02-16T13:24:25.022" v="814" actId="1076"/>
          <ac:spMkLst>
            <pc:docMk/>
            <pc:sldMk cId="1476890765" sldId="293"/>
            <ac:spMk id="17" creationId="{C6FD43D4-288D-4DCA-AA48-BA3359CA7697}"/>
          </ac:spMkLst>
        </pc:spChg>
        <pc:spChg chg="mod">
          <ac:chgData name="Georgiana Madalina Usurelu" userId="f074c498bd6d84c8" providerId="LiveId" clId="{64A885CF-9922-4925-A30D-A01B532C2AF4}" dt="2024-02-16T13:25:17.949" v="817" actId="255"/>
          <ac:spMkLst>
            <pc:docMk/>
            <pc:sldMk cId="1476890765" sldId="293"/>
            <ac:spMk id="18" creationId="{249C9195-133B-4F7D-AF48-3BB58D0B7780}"/>
          </ac:spMkLst>
        </pc:spChg>
        <pc:spChg chg="add del">
          <ac:chgData name="Georgiana Madalina Usurelu" userId="f074c498bd6d84c8" providerId="LiveId" clId="{64A885CF-9922-4925-A30D-A01B532C2AF4}" dt="2024-02-16T13:20:03.362" v="772" actId="478"/>
          <ac:spMkLst>
            <pc:docMk/>
            <pc:sldMk cId="1476890765" sldId="293"/>
            <ac:spMk id="19" creationId="{EFF1CE44-1DB7-49A9-89E6-5C9E03D4D0E6}"/>
          </ac:spMkLst>
        </pc:spChg>
        <pc:spChg chg="add del">
          <ac:chgData name="Georgiana Madalina Usurelu" userId="f074c498bd6d84c8" providerId="LiveId" clId="{64A885CF-9922-4925-A30D-A01B532C2AF4}" dt="2024-02-16T13:20:04.068" v="773" actId="478"/>
          <ac:spMkLst>
            <pc:docMk/>
            <pc:sldMk cId="1476890765" sldId="293"/>
            <ac:spMk id="20" creationId="{DC287D09-C193-4A34-95A3-E44B864B1C80}"/>
          </ac:spMkLst>
        </pc:spChg>
        <pc:spChg chg="del">
          <ac:chgData name="Georgiana Madalina Usurelu" userId="f074c498bd6d84c8" providerId="LiveId" clId="{64A885CF-9922-4925-A30D-A01B532C2AF4}" dt="2024-02-16T13:19:53.454" v="769" actId="478"/>
          <ac:spMkLst>
            <pc:docMk/>
            <pc:sldMk cId="1476890765" sldId="293"/>
            <ac:spMk id="21" creationId="{DD4C4A17-7284-449A-A8A9-1677C3630991}"/>
          </ac:spMkLst>
        </pc:spChg>
        <pc:spChg chg="del">
          <ac:chgData name="Georgiana Madalina Usurelu" userId="f074c498bd6d84c8" providerId="LiveId" clId="{64A885CF-9922-4925-A30D-A01B532C2AF4}" dt="2024-02-16T13:20:08.529" v="774" actId="478"/>
          <ac:spMkLst>
            <pc:docMk/>
            <pc:sldMk cId="1476890765" sldId="293"/>
            <ac:spMk id="22" creationId="{AC1049DA-A3DB-4E4C-BA46-68CDB02353BE}"/>
          </ac:spMkLst>
        </pc:spChg>
        <pc:spChg chg="del">
          <ac:chgData name="Georgiana Madalina Usurelu" userId="f074c498bd6d84c8" providerId="LiveId" clId="{64A885CF-9922-4925-A30D-A01B532C2AF4}" dt="2024-02-16T13:21:10.657" v="785" actId="478"/>
          <ac:spMkLst>
            <pc:docMk/>
            <pc:sldMk cId="1476890765" sldId="293"/>
            <ac:spMk id="24" creationId="{5A358E47-A0E8-480B-8341-D832FD78BADB}"/>
          </ac:spMkLst>
        </pc:spChg>
        <pc:spChg chg="del">
          <ac:chgData name="Georgiana Madalina Usurelu" userId="f074c498bd6d84c8" providerId="LiveId" clId="{64A885CF-9922-4925-A30D-A01B532C2AF4}" dt="2024-02-16T13:23:31.195" v="801" actId="478"/>
          <ac:spMkLst>
            <pc:docMk/>
            <pc:sldMk cId="1476890765" sldId="293"/>
            <ac:spMk id="26" creationId="{CD9FBEFC-6CC6-4DC9-8B0E-A428AF1C7198}"/>
          </ac:spMkLst>
        </pc:spChg>
        <pc:spChg chg="del">
          <ac:chgData name="Georgiana Madalina Usurelu" userId="f074c498bd6d84c8" providerId="LiveId" clId="{64A885CF-9922-4925-A30D-A01B532C2AF4}" dt="2024-02-16T13:24:02.983" v="807" actId="478"/>
          <ac:spMkLst>
            <pc:docMk/>
            <pc:sldMk cId="1476890765" sldId="293"/>
            <ac:spMk id="27" creationId="{84D3EC1D-050F-4B94-8395-0863C994B32C}"/>
          </ac:spMkLst>
        </pc:spChg>
        <pc:spChg chg="del">
          <ac:chgData name="Georgiana Madalina Usurelu" userId="f074c498bd6d84c8" providerId="LiveId" clId="{64A885CF-9922-4925-A30D-A01B532C2AF4}" dt="2024-02-16T13:20:37.595" v="779" actId="478"/>
          <ac:spMkLst>
            <pc:docMk/>
            <pc:sldMk cId="1476890765" sldId="293"/>
            <ac:spMk id="28" creationId="{BF38EF32-C67A-46CD-9766-A0F7FCE5CD6C}"/>
          </ac:spMkLst>
        </pc:spChg>
        <pc:spChg chg="mod">
          <ac:chgData name="Georgiana Madalina Usurelu" userId="f074c498bd6d84c8" providerId="LiveId" clId="{64A885CF-9922-4925-A30D-A01B532C2AF4}" dt="2024-02-16T13:24:16.066" v="813" actId="1076"/>
          <ac:spMkLst>
            <pc:docMk/>
            <pc:sldMk cId="1476890765" sldId="293"/>
            <ac:spMk id="35" creationId="{39FAC534-53F7-4308-9F77-B6AEDF56216D}"/>
          </ac:spMkLst>
        </pc:spChg>
        <pc:spChg chg="del">
          <ac:chgData name="Georgiana Madalina Usurelu" userId="f074c498bd6d84c8" providerId="LiveId" clId="{64A885CF-9922-4925-A30D-A01B532C2AF4}" dt="2024-02-16T13:20:58.888" v="782" actId="478"/>
          <ac:spMkLst>
            <pc:docMk/>
            <pc:sldMk cId="1476890765" sldId="293"/>
            <ac:spMk id="38" creationId="{25283F02-BC22-4FE1-BA03-E53FFC37D6F9}"/>
          </ac:spMkLst>
        </pc:spChg>
        <pc:spChg chg="del">
          <ac:chgData name="Georgiana Madalina Usurelu" userId="f074c498bd6d84c8" providerId="LiveId" clId="{64A885CF-9922-4925-A30D-A01B532C2AF4}" dt="2024-02-16T13:22:10.424" v="791" actId="478"/>
          <ac:spMkLst>
            <pc:docMk/>
            <pc:sldMk cId="1476890765" sldId="293"/>
            <ac:spMk id="40" creationId="{6D064E60-77BE-43E9-8A9C-8BE399A42A75}"/>
          </ac:spMkLst>
        </pc:spChg>
        <pc:spChg chg="del">
          <ac:chgData name="Georgiana Madalina Usurelu" userId="f074c498bd6d84c8" providerId="LiveId" clId="{64A885CF-9922-4925-A30D-A01B532C2AF4}" dt="2024-02-16T13:20:55.048" v="781" actId="478"/>
          <ac:spMkLst>
            <pc:docMk/>
            <pc:sldMk cId="1476890765" sldId="293"/>
            <ac:spMk id="47" creationId="{51D1757E-1939-4A13-AFDA-5374029D5DBD}"/>
          </ac:spMkLst>
        </pc:spChg>
        <pc:spChg chg="del mod">
          <ac:chgData name="Georgiana Madalina Usurelu" userId="f074c498bd6d84c8" providerId="LiveId" clId="{64A885CF-9922-4925-A30D-A01B532C2AF4}" dt="2024-02-16T13:22:19.171" v="793" actId="478"/>
          <ac:spMkLst>
            <pc:docMk/>
            <pc:sldMk cId="1476890765" sldId="293"/>
            <ac:spMk id="49" creationId="{73D27ECE-6804-46BA-B0E8-3DFC94F2B06A}"/>
          </ac:spMkLst>
        </pc:spChg>
        <pc:spChg chg="del">
          <ac:chgData name="Georgiana Madalina Usurelu" userId="f074c498bd6d84c8" providerId="LiveId" clId="{64A885CF-9922-4925-A30D-A01B532C2AF4}" dt="2024-02-16T13:24:10.647" v="811" actId="478"/>
          <ac:spMkLst>
            <pc:docMk/>
            <pc:sldMk cId="1476890765" sldId="293"/>
            <ac:spMk id="56" creationId="{0A8E215F-560C-4D97-B25B-4EEECA117C0F}"/>
          </ac:spMkLst>
        </pc:spChg>
        <pc:spChg chg="del">
          <ac:chgData name="Georgiana Madalina Usurelu" userId="f074c498bd6d84c8" providerId="LiveId" clId="{64A885CF-9922-4925-A30D-A01B532C2AF4}" dt="2024-02-16T13:22:47.724" v="795" actId="478"/>
          <ac:spMkLst>
            <pc:docMk/>
            <pc:sldMk cId="1476890765" sldId="293"/>
            <ac:spMk id="58" creationId="{587EFF95-04ED-4DCD-9B26-F707805DF2D9}"/>
          </ac:spMkLst>
        </pc:spChg>
        <pc:spChg chg="del">
          <ac:chgData name="Georgiana Madalina Usurelu" userId="f074c498bd6d84c8" providerId="LiveId" clId="{64A885CF-9922-4925-A30D-A01B532C2AF4}" dt="2024-02-16T13:24:07.188" v="809" actId="478"/>
          <ac:spMkLst>
            <pc:docMk/>
            <pc:sldMk cId="1476890765" sldId="293"/>
            <ac:spMk id="65" creationId="{B386AFDF-4D72-4553-A644-81D722CAE5C6}"/>
          </ac:spMkLst>
        </pc:spChg>
        <pc:spChg chg="del mod">
          <ac:chgData name="Georgiana Madalina Usurelu" userId="f074c498bd6d84c8" providerId="LiveId" clId="{64A885CF-9922-4925-A30D-A01B532C2AF4}" dt="2024-02-16T13:23:44.506" v="803" actId="478"/>
          <ac:spMkLst>
            <pc:docMk/>
            <pc:sldMk cId="1476890765" sldId="293"/>
            <ac:spMk id="67" creationId="{F9B01FD7-6BD3-4DCE-AD14-7CC376EAB161}"/>
          </ac:spMkLst>
        </pc:spChg>
        <pc:spChg chg="del">
          <ac:chgData name="Georgiana Madalina Usurelu" userId="f074c498bd6d84c8" providerId="LiveId" clId="{64A885CF-9922-4925-A30D-A01B532C2AF4}" dt="2024-02-16T13:23:59.365" v="806" actId="478"/>
          <ac:spMkLst>
            <pc:docMk/>
            <pc:sldMk cId="1476890765" sldId="293"/>
            <ac:spMk id="74" creationId="{AC0D7964-4B34-47A5-8B64-D1FE58645948}"/>
          </ac:spMkLst>
        </pc:spChg>
        <pc:spChg chg="del mod">
          <ac:chgData name="Georgiana Madalina Usurelu" userId="f074c498bd6d84c8" providerId="LiveId" clId="{64A885CF-9922-4925-A30D-A01B532C2AF4}" dt="2024-02-16T13:23:54.107" v="805" actId="478"/>
          <ac:spMkLst>
            <pc:docMk/>
            <pc:sldMk cId="1476890765" sldId="293"/>
            <ac:spMk id="76" creationId="{54A2B9BA-46AA-44B5-A8F3-54419155F9F0}"/>
          </ac:spMkLst>
        </pc:spChg>
        <pc:grpChg chg="mod">
          <ac:chgData name="Georgiana Madalina Usurelu" userId="f074c498bd6d84c8" providerId="LiveId" clId="{64A885CF-9922-4925-A30D-A01B532C2AF4}" dt="2024-02-16T13:24:26.950" v="815" actId="1076"/>
          <ac:grpSpMkLst>
            <pc:docMk/>
            <pc:sldMk cId="1476890765" sldId="293"/>
            <ac:grpSpMk id="3" creationId="{E3758CA9-A85A-8FB3-BD8C-669701970C46}"/>
          </ac:grpSpMkLst>
        </pc:grpChg>
        <pc:grpChg chg="mod">
          <ac:chgData name="Georgiana Madalina Usurelu" userId="f074c498bd6d84c8" providerId="LiveId" clId="{64A885CF-9922-4925-A30D-A01B532C2AF4}" dt="2024-02-16T13:24:08.805" v="810" actId="1076"/>
          <ac:grpSpMkLst>
            <pc:docMk/>
            <pc:sldMk cId="1476890765" sldId="293"/>
            <ac:grpSpMk id="4" creationId="{283D8884-0333-F1BD-87A6-383E962AF0CA}"/>
          </ac:grpSpMkLst>
        </pc:grpChg>
        <pc:grpChg chg="mod">
          <ac:chgData name="Georgiana Madalina Usurelu" userId="f074c498bd6d84c8" providerId="LiveId" clId="{64A885CF-9922-4925-A30D-A01B532C2AF4}" dt="2024-02-16T13:24:13.690" v="812" actId="1076"/>
          <ac:grpSpMkLst>
            <pc:docMk/>
            <pc:sldMk cId="1476890765" sldId="293"/>
            <ac:grpSpMk id="6" creationId="{D9BB83F1-6405-79E5-6915-5C1837305C85}"/>
          </ac:grpSpMkLst>
        </pc:grpChg>
        <pc:grpChg chg="del">
          <ac:chgData name="Georgiana Madalina Usurelu" userId="f074c498bd6d84c8" providerId="LiveId" clId="{64A885CF-9922-4925-A30D-A01B532C2AF4}" dt="2024-02-16T13:19:18.977" v="763" actId="478"/>
          <ac:grpSpMkLst>
            <pc:docMk/>
            <pc:sldMk cId="1476890765" sldId="293"/>
            <ac:grpSpMk id="23" creationId="{B787C7A0-D24A-D9D4-3849-E0E07EE1B827}"/>
          </ac:grpSpMkLst>
        </pc:grpChg>
        <pc:grpChg chg="del">
          <ac:chgData name="Georgiana Madalina Usurelu" userId="f074c498bd6d84c8" providerId="LiveId" clId="{64A885CF-9922-4925-A30D-A01B532C2AF4}" dt="2024-02-16T13:22:51.940" v="797" actId="478"/>
          <ac:grpSpMkLst>
            <pc:docMk/>
            <pc:sldMk cId="1476890765" sldId="293"/>
            <ac:grpSpMk id="25" creationId="{DF46A225-C55B-47C0-9787-CC74216ABB10}"/>
          </ac:grpSpMkLst>
        </pc:grpChg>
      </pc:sldChg>
      <pc:sldChg chg="addSp delSp modSp new mod modClrScheme chgLayout">
        <pc:chgData name="Georgiana Madalina Usurelu" userId="f074c498bd6d84c8" providerId="LiveId" clId="{64A885CF-9922-4925-A30D-A01B532C2AF4}" dt="2024-03-02T19:52:22.851" v="1256" actId="1076"/>
        <pc:sldMkLst>
          <pc:docMk/>
          <pc:sldMk cId="3754686971" sldId="294"/>
        </pc:sldMkLst>
        <pc:spChg chg="mod">
          <ac:chgData name="Georgiana Madalina Usurelu" userId="f074c498bd6d84c8" providerId="LiveId" clId="{64A885CF-9922-4925-A30D-A01B532C2AF4}" dt="2024-03-02T19:52:15.147" v="1254" actId="26606"/>
          <ac:spMkLst>
            <pc:docMk/>
            <pc:sldMk cId="3754686971" sldId="294"/>
            <ac:spMk id="2" creationId="{A64F5F2E-E242-F044-DDE6-6212CD7FFC83}"/>
          </ac:spMkLst>
        </pc:spChg>
        <pc:spChg chg="del mod">
          <ac:chgData name="Georgiana Madalina Usurelu" userId="f074c498bd6d84c8" providerId="LiveId" clId="{64A885CF-9922-4925-A30D-A01B532C2AF4}" dt="2024-02-16T10:25:05.487" v="14" actId="478"/>
          <ac:spMkLst>
            <pc:docMk/>
            <pc:sldMk cId="3754686971" sldId="294"/>
            <ac:spMk id="3" creationId="{2A980DBB-5D67-FDD8-1413-0C3007F6C09C}"/>
          </ac:spMkLst>
        </pc:spChg>
        <pc:spChg chg="add del">
          <ac:chgData name="Georgiana Madalina Usurelu" userId="f074c498bd6d84c8" providerId="LiveId" clId="{64A885CF-9922-4925-A30D-A01B532C2AF4}" dt="2024-02-16T10:23:44.941" v="7" actId="22"/>
          <ac:spMkLst>
            <pc:docMk/>
            <pc:sldMk cId="3754686971" sldId="294"/>
            <ac:spMk id="5" creationId="{8CAD9E84-4B96-3C89-7EEC-CACFB983EFFD}"/>
          </ac:spMkLst>
        </pc:spChg>
        <pc:spChg chg="add mod">
          <ac:chgData name="Georgiana Madalina Usurelu" userId="f074c498bd6d84c8" providerId="LiveId" clId="{64A885CF-9922-4925-A30D-A01B532C2AF4}" dt="2024-03-02T19:52:15.147" v="1254" actId="26606"/>
          <ac:spMkLst>
            <pc:docMk/>
            <pc:sldMk cId="3754686971" sldId="294"/>
            <ac:spMk id="8" creationId="{370825BF-D145-FEFD-81BD-D737703BD979}"/>
          </ac:spMkLst>
        </pc:spChg>
        <pc:spChg chg="add mod ord">
          <ac:chgData name="Georgiana Madalina Usurelu" userId="f074c498bd6d84c8" providerId="LiveId" clId="{64A885CF-9922-4925-A30D-A01B532C2AF4}" dt="2024-03-02T19:52:22.851" v="1256" actId="1076"/>
          <ac:spMkLst>
            <pc:docMk/>
            <pc:sldMk cId="3754686971" sldId="294"/>
            <ac:spMk id="12" creationId="{0D22B208-D89C-1C67-B0D1-048C8FB95CC4}"/>
          </ac:spMkLst>
        </pc:spChg>
        <pc:spChg chg="add del mod">
          <ac:chgData name="Georgiana Madalina Usurelu" userId="f074c498bd6d84c8" providerId="LiveId" clId="{64A885CF-9922-4925-A30D-A01B532C2AF4}" dt="2024-03-02T19:51:55.578" v="1250" actId="478"/>
          <ac:spMkLst>
            <pc:docMk/>
            <pc:sldMk cId="3754686971" sldId="294"/>
            <ac:spMk id="14" creationId="{D9A5B853-5720-2103-75F2-01BBBB353DAC}"/>
          </ac:spMkLst>
        </pc:spChg>
        <pc:picChg chg="add mod ord">
          <ac:chgData name="Georgiana Madalina Usurelu" userId="f074c498bd6d84c8" providerId="LiveId" clId="{64A885CF-9922-4925-A30D-A01B532C2AF4}" dt="2024-03-02T19:52:15.147" v="1254" actId="26606"/>
          <ac:picMkLst>
            <pc:docMk/>
            <pc:sldMk cId="3754686971" sldId="294"/>
            <ac:picMk id="7" creationId="{86F28C48-F09F-DF3B-EF12-3BA7C9586BBF}"/>
          </ac:picMkLst>
        </pc:picChg>
      </pc:sldChg>
      <pc:sldChg chg="addSp delSp modSp new mod">
        <pc:chgData name="Georgiana Madalina Usurelu" userId="f074c498bd6d84c8" providerId="LiveId" clId="{64A885CF-9922-4925-A30D-A01B532C2AF4}" dt="2024-02-16T11:05:32.049" v="117" actId="1076"/>
        <pc:sldMkLst>
          <pc:docMk/>
          <pc:sldMk cId="3188479357" sldId="295"/>
        </pc:sldMkLst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" creationId="{7121CDD5-6818-4C49-854A-65B2DD9D6759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4" creationId="{240A620C-5D67-41FA-884F-98BEEA1682CF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6" creationId="{36824145-C76F-4815-B515-831728557306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7" creationId="{B2BC72DD-5911-45F6-BB48-F40911E2B341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8" creationId="{06589986-0C4B-4D77-B0E1-CA3096D07200}"/>
          </ac:spMkLst>
        </pc:spChg>
        <pc:spChg chg="add mod">
          <ac:chgData name="Georgiana Madalina Usurelu" userId="f074c498bd6d84c8" providerId="LiveId" clId="{64A885CF-9922-4925-A30D-A01B532C2AF4}" dt="2024-02-16T11:05:28.446" v="113" actId="1076"/>
          <ac:spMkLst>
            <pc:docMk/>
            <pc:sldMk cId="3188479357" sldId="295"/>
            <ac:spMk id="12" creationId="{BA7A282D-958D-4CAC-849C-DCFA8017B82C}"/>
          </ac:spMkLst>
        </pc:spChg>
        <pc:spChg chg="add mod">
          <ac:chgData name="Georgiana Madalina Usurelu" userId="f074c498bd6d84c8" providerId="LiveId" clId="{64A885CF-9922-4925-A30D-A01B532C2AF4}" dt="2024-02-16T11:05:29.618" v="115" actId="1076"/>
          <ac:spMkLst>
            <pc:docMk/>
            <pc:sldMk cId="3188479357" sldId="295"/>
            <ac:spMk id="13" creationId="{D5CD84A5-4EEF-4E4C-9577-5A3E99DC8443}"/>
          </ac:spMkLst>
        </pc:spChg>
        <pc:spChg chg="add mod">
          <ac:chgData name="Georgiana Madalina Usurelu" userId="f074c498bd6d84c8" providerId="LiveId" clId="{64A885CF-9922-4925-A30D-A01B532C2AF4}" dt="2024-02-16T10:50:46.571" v="78" actId="255"/>
          <ac:spMkLst>
            <pc:docMk/>
            <pc:sldMk cId="3188479357" sldId="295"/>
            <ac:spMk id="15" creationId="{EF6C7713-475A-4223-837C-9DBA6A6098CE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16" creationId="{275DE941-67ED-4FCA-9EBF-4339986F8AA7}"/>
          </ac:spMkLst>
        </pc:spChg>
        <pc:spChg chg="add mod">
          <ac:chgData name="Georgiana Madalina Usurelu" userId="f074c498bd6d84c8" providerId="LiveId" clId="{64A885CF-9922-4925-A30D-A01B532C2AF4}" dt="2024-02-16T10:51:26.984" v="82" actId="255"/>
          <ac:spMkLst>
            <pc:docMk/>
            <pc:sldMk cId="3188479357" sldId="295"/>
            <ac:spMk id="18" creationId="{24B22DAC-32C4-42D6-A1EA-6B5E02FF7D55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19" creationId="{93F606C5-565B-4138-8320-E30A9961A090}"/>
          </ac:spMkLst>
        </pc:spChg>
        <pc:spChg chg="add mod">
          <ac:chgData name="Georgiana Madalina Usurelu" userId="f074c498bd6d84c8" providerId="LiveId" clId="{64A885CF-9922-4925-A30D-A01B532C2AF4}" dt="2024-02-16T10:52:04.606" v="85" actId="14100"/>
          <ac:spMkLst>
            <pc:docMk/>
            <pc:sldMk cId="3188479357" sldId="295"/>
            <ac:spMk id="21" creationId="{9891218E-3F28-4045-86C6-00D942E58C7A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2" creationId="{DA1168C9-C44D-4684-9000-3050A80055B3}"/>
          </ac:spMkLst>
        </pc:spChg>
        <pc:spChg chg="add mod">
          <ac:chgData name="Georgiana Madalina Usurelu" userId="f074c498bd6d84c8" providerId="LiveId" clId="{64A885CF-9922-4925-A30D-A01B532C2AF4}" dt="2024-02-16T10:52:47.548" v="88" actId="14100"/>
          <ac:spMkLst>
            <pc:docMk/>
            <pc:sldMk cId="3188479357" sldId="295"/>
            <ac:spMk id="24" creationId="{C4CAE8C0-AB68-4DCD-B996-BDD63FD42DA3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5" creationId="{004D43AD-F31A-4748-A59B-9170C0D43935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7" creationId="{A27AF529-A381-4CA0-A106-3EF4A18A7D41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8" creationId="{E276242F-33D5-43A2-88DC-60229D4269AE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29" creationId="{1CB7D9DB-74F1-4E71-8942-E9233308ED48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0" creationId="{0E9B6666-DD08-437C-AAAB-380447E6ECED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1" creationId="{D75BC5DC-CD91-4C66-9B17-041675B8D46F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2" creationId="{49324574-EC1B-4D6F-B1D6-D753609029E3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3" creationId="{4D34C064-9528-414C-845A-2D3406FDCA01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4" creationId="{C109CFC3-9894-4812-B138-BFEA1DCADA6F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5" creationId="{B8B1A212-03F7-4563-8D73-A985B3833954}"/>
          </ac:spMkLst>
        </pc:spChg>
        <pc:spChg chg="add mod">
          <ac:chgData name="Georgiana Madalina Usurelu" userId="f074c498bd6d84c8" providerId="LiveId" clId="{64A885CF-9922-4925-A30D-A01B532C2AF4}" dt="2024-02-16T10:39:23.822" v="50"/>
          <ac:spMkLst>
            <pc:docMk/>
            <pc:sldMk cId="3188479357" sldId="295"/>
            <ac:spMk id="36" creationId="{A49F0886-770D-43B4-943A-314F255943BB}"/>
          </ac:spMkLst>
        </pc:spChg>
        <pc:spChg chg="add del mod">
          <ac:chgData name="Georgiana Madalina Usurelu" userId="f074c498bd6d84c8" providerId="LiveId" clId="{64A885CF-9922-4925-A30D-A01B532C2AF4}" dt="2024-02-16T10:53:30.095" v="89" actId="478"/>
          <ac:spMkLst>
            <pc:docMk/>
            <pc:sldMk cId="3188479357" sldId="295"/>
            <ac:spMk id="37" creationId="{972EA9AA-B92B-E86C-F890-CF7550B7B330}"/>
          </ac:spMkLst>
        </pc:spChg>
        <pc:spChg chg="add mod">
          <ac:chgData name="Georgiana Madalina Usurelu" userId="f074c498bd6d84c8" providerId="LiveId" clId="{64A885CF-9922-4925-A30D-A01B532C2AF4}" dt="2024-02-16T11:05:32.049" v="117" actId="1076"/>
          <ac:spMkLst>
            <pc:docMk/>
            <pc:sldMk cId="3188479357" sldId="295"/>
            <ac:spMk id="38" creationId="{08D69C48-9DF0-9FE2-0E9E-1B088DF6CB9E}"/>
          </ac:spMkLst>
        </pc:spChg>
        <pc:grpChg chg="add mod">
          <ac:chgData name="Georgiana Madalina Usurelu" userId="f074c498bd6d84c8" providerId="LiveId" clId="{64A885CF-9922-4925-A30D-A01B532C2AF4}" dt="2024-02-16T10:39:23.822" v="50"/>
          <ac:grpSpMkLst>
            <pc:docMk/>
            <pc:sldMk cId="3188479357" sldId="295"/>
            <ac:grpSpMk id="3" creationId="{575C9C70-11BA-A00D-2B0F-5D828DBA99AA}"/>
          </ac:grpSpMkLst>
        </pc:grpChg>
        <pc:grpChg chg="add mod">
          <ac:chgData name="Georgiana Madalina Usurelu" userId="f074c498bd6d84c8" providerId="LiveId" clId="{64A885CF-9922-4925-A30D-A01B532C2AF4}" dt="2024-02-16T10:39:23.822" v="50"/>
          <ac:grpSpMkLst>
            <pc:docMk/>
            <pc:sldMk cId="3188479357" sldId="295"/>
            <ac:grpSpMk id="5" creationId="{1F41AB93-C388-1F49-3F12-C2602BF2DED3}"/>
          </ac:grpSpMkLst>
        </pc:grpChg>
        <pc:grpChg chg="add mod">
          <ac:chgData name="Georgiana Madalina Usurelu" userId="f074c498bd6d84c8" providerId="LiveId" clId="{64A885CF-9922-4925-A30D-A01B532C2AF4}" dt="2024-02-16T10:39:23.822" v="50"/>
          <ac:grpSpMkLst>
            <pc:docMk/>
            <pc:sldMk cId="3188479357" sldId="295"/>
            <ac:grpSpMk id="9" creationId="{F9F4FCC5-FD05-BCE6-CF86-0C10A299A74B}"/>
          </ac:grpSpMkLst>
        </pc:grpChg>
        <pc:grpChg chg="add mod">
          <ac:chgData name="Georgiana Madalina Usurelu" userId="f074c498bd6d84c8" providerId="LiveId" clId="{64A885CF-9922-4925-A30D-A01B532C2AF4}" dt="2024-02-16T10:39:23.822" v="50"/>
          <ac:grpSpMkLst>
            <pc:docMk/>
            <pc:sldMk cId="3188479357" sldId="295"/>
            <ac:grpSpMk id="10" creationId="{4233BFFE-BDF6-C127-39C3-270AF638FBC7}"/>
          </ac:grpSpMkLst>
        </pc:grpChg>
        <pc:grpChg chg="add mod">
          <ac:chgData name="Georgiana Madalina Usurelu" userId="f074c498bd6d84c8" providerId="LiveId" clId="{64A885CF-9922-4925-A30D-A01B532C2AF4}" dt="2024-02-16T11:05:30.155" v="116" actId="1076"/>
          <ac:grpSpMkLst>
            <pc:docMk/>
            <pc:sldMk cId="3188479357" sldId="295"/>
            <ac:grpSpMk id="11" creationId="{00B42254-80EE-4C63-34E6-A37349A7D7F8}"/>
          </ac:grpSpMkLst>
        </pc:grpChg>
        <pc:cxnChg chg="add mod">
          <ac:chgData name="Georgiana Madalina Usurelu" userId="f074c498bd6d84c8" providerId="LiveId" clId="{64A885CF-9922-4925-A30D-A01B532C2AF4}" dt="2024-02-16T10:39:23.822" v="50"/>
          <ac:cxnSpMkLst>
            <pc:docMk/>
            <pc:sldMk cId="3188479357" sldId="295"/>
            <ac:cxnSpMk id="14" creationId="{42A27870-B3CB-4A38-B4DC-A35E9569CFB4}"/>
          </ac:cxnSpMkLst>
        </pc:cxnChg>
        <pc:cxnChg chg="add mod">
          <ac:chgData name="Georgiana Madalina Usurelu" userId="f074c498bd6d84c8" providerId="LiveId" clId="{64A885CF-9922-4925-A30D-A01B532C2AF4}" dt="2024-02-16T10:39:23.822" v="50"/>
          <ac:cxnSpMkLst>
            <pc:docMk/>
            <pc:sldMk cId="3188479357" sldId="295"/>
            <ac:cxnSpMk id="17" creationId="{EE4E35ED-4ED3-40E6-A69E-8D876C36E877}"/>
          </ac:cxnSpMkLst>
        </pc:cxnChg>
        <pc:cxnChg chg="add mod">
          <ac:chgData name="Georgiana Madalina Usurelu" userId="f074c498bd6d84c8" providerId="LiveId" clId="{64A885CF-9922-4925-A30D-A01B532C2AF4}" dt="2024-02-16T10:39:23.822" v="50"/>
          <ac:cxnSpMkLst>
            <pc:docMk/>
            <pc:sldMk cId="3188479357" sldId="295"/>
            <ac:cxnSpMk id="20" creationId="{498B0582-3194-4D96-BBC2-FD6503D51904}"/>
          </ac:cxnSpMkLst>
        </pc:cxnChg>
        <pc:cxnChg chg="add mod">
          <ac:chgData name="Georgiana Madalina Usurelu" userId="f074c498bd6d84c8" providerId="LiveId" clId="{64A885CF-9922-4925-A30D-A01B532C2AF4}" dt="2024-02-16T10:39:23.822" v="50"/>
          <ac:cxnSpMkLst>
            <pc:docMk/>
            <pc:sldMk cId="3188479357" sldId="295"/>
            <ac:cxnSpMk id="23" creationId="{8549883F-654C-4826-B827-5CEF4B64436A}"/>
          </ac:cxnSpMkLst>
        </pc:cxnChg>
        <pc:cxnChg chg="add mod">
          <ac:chgData name="Georgiana Madalina Usurelu" userId="f074c498bd6d84c8" providerId="LiveId" clId="{64A885CF-9922-4925-A30D-A01B532C2AF4}" dt="2024-02-16T10:39:23.822" v="50"/>
          <ac:cxnSpMkLst>
            <pc:docMk/>
            <pc:sldMk cId="3188479357" sldId="295"/>
            <ac:cxnSpMk id="26" creationId="{C53782E6-3348-416C-A615-F86EA5CB713F}"/>
          </ac:cxnSpMkLst>
        </pc:cxnChg>
      </pc:sldChg>
      <pc:sldChg chg="addSp delSp modSp new mod ord">
        <pc:chgData name="Georgiana Madalina Usurelu" userId="f074c498bd6d84c8" providerId="LiveId" clId="{64A885CF-9922-4925-A30D-A01B532C2AF4}" dt="2024-02-16T11:26:09.087" v="345" actId="20577"/>
        <pc:sldMkLst>
          <pc:docMk/>
          <pc:sldMk cId="558671949" sldId="296"/>
        </pc:sldMkLst>
        <pc:spChg chg="add mod">
          <ac:chgData name="Georgiana Madalina Usurelu" userId="f074c498bd6d84c8" providerId="LiveId" clId="{64A885CF-9922-4925-A30D-A01B532C2AF4}" dt="2024-02-16T11:12:20.895" v="211"/>
          <ac:spMkLst>
            <pc:docMk/>
            <pc:sldMk cId="558671949" sldId="296"/>
            <ac:spMk id="2" creationId="{2AC59BFE-D95E-4B29-B0A1-2D08126E445D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5" creationId="{737FF5FD-8A17-4974-A503-DCF24C477AAD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6" creationId="{B06BAEA9-31C3-4DDF-B1A3-7C50D2710593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7" creationId="{97D0AE33-D7F9-4666-BE01-18AA379A637B}"/>
          </ac:spMkLst>
        </pc:spChg>
        <pc:spChg chg="add mod">
          <ac:chgData name="Georgiana Madalina Usurelu" userId="f074c498bd6d84c8" providerId="LiveId" clId="{64A885CF-9922-4925-A30D-A01B532C2AF4}" dt="2024-02-16T11:21:02.176" v="304" actId="255"/>
          <ac:spMkLst>
            <pc:docMk/>
            <pc:sldMk cId="558671949" sldId="296"/>
            <ac:spMk id="8" creationId="{07C52133-36F5-48E9-8042-299F02DA6855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9" creationId="{267C7CB6-32D6-4FB6-A010-BB3B12AC9B6A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10" creationId="{43491D43-FC40-4B8C-8792-97D9861F64A0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11" creationId="{88C45045-9E69-4E53-BFED-4122C6E955E8}"/>
          </ac:spMkLst>
        </pc:spChg>
        <pc:spChg chg="add del mod">
          <ac:chgData name="Georgiana Madalina Usurelu" userId="f074c498bd6d84c8" providerId="LiveId" clId="{64A885CF-9922-4925-A30D-A01B532C2AF4}" dt="2024-02-16T11:12:56.538" v="219" actId="478"/>
          <ac:spMkLst>
            <pc:docMk/>
            <pc:sldMk cId="558671949" sldId="296"/>
            <ac:spMk id="12" creationId="{93657B22-5BD7-48DC-B6D9-703E3F454F35}"/>
          </ac:spMkLst>
        </pc:spChg>
        <pc:spChg chg="add del mod">
          <ac:chgData name="Georgiana Madalina Usurelu" userId="f074c498bd6d84c8" providerId="LiveId" clId="{64A885CF-9922-4925-A30D-A01B532C2AF4}" dt="2024-02-16T11:19:05.970" v="288" actId="478"/>
          <ac:spMkLst>
            <pc:docMk/>
            <pc:sldMk cId="558671949" sldId="296"/>
            <ac:spMk id="14" creationId="{6183001E-87FE-48BA-871B-DC4EB3C83040}"/>
          </ac:spMkLst>
        </pc:spChg>
        <pc:spChg chg="add del mod">
          <ac:chgData name="Georgiana Madalina Usurelu" userId="f074c498bd6d84c8" providerId="LiveId" clId="{64A885CF-9922-4925-A30D-A01B532C2AF4}" dt="2024-02-16T11:22:02.343" v="314" actId="478"/>
          <ac:spMkLst>
            <pc:docMk/>
            <pc:sldMk cId="558671949" sldId="296"/>
            <ac:spMk id="15" creationId="{5CE7DEC1-BEEB-450A-98F2-2252AF3D7FA8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18" creationId="{9EA36730-8FA2-4F9C-88A1-B6E06E1AE938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19" creationId="{7086ACB2-2FA8-426A-8E16-FD7AFC268B7D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20" creationId="{98068D25-432D-41AC-A86C-1A41C2890912}"/>
          </ac:spMkLst>
        </pc:spChg>
        <pc:spChg chg="add mod">
          <ac:chgData name="Georgiana Madalina Usurelu" userId="f074c498bd6d84c8" providerId="LiveId" clId="{64A885CF-9922-4925-A30D-A01B532C2AF4}" dt="2024-02-16T11:21:20.851" v="306" actId="255"/>
          <ac:spMkLst>
            <pc:docMk/>
            <pc:sldMk cId="558671949" sldId="296"/>
            <ac:spMk id="27" creationId="{C67902A6-A583-47F9-974C-28BBD3531F54}"/>
          </ac:spMkLst>
        </pc:spChg>
        <pc:spChg chg="add mod">
          <ac:chgData name="Georgiana Madalina Usurelu" userId="f074c498bd6d84c8" providerId="LiveId" clId="{64A885CF-9922-4925-A30D-A01B532C2AF4}" dt="2024-02-16T11:21:40.503" v="310" actId="2711"/>
          <ac:spMkLst>
            <pc:docMk/>
            <pc:sldMk cId="558671949" sldId="296"/>
            <ac:spMk id="28" creationId="{9E25918F-618F-42F6-89FD-ACFD83CD895E}"/>
          </ac:spMkLst>
        </pc:spChg>
        <pc:spChg chg="add mod">
          <ac:chgData name="Georgiana Madalina Usurelu" userId="f074c498bd6d84c8" providerId="LiveId" clId="{64A885CF-9922-4925-A30D-A01B532C2AF4}" dt="2024-02-16T11:26:09.087" v="345" actId="20577"/>
          <ac:spMkLst>
            <pc:docMk/>
            <pc:sldMk cId="558671949" sldId="296"/>
            <ac:spMk id="29" creationId="{284B179B-B2F0-402E-9937-0FEC02218A05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0" creationId="{801DB4A7-459D-492D-89B9-B3FC34CA2D0A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1" creationId="{614FF148-E3AB-4986-9D97-E7AEACB6151B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2" creationId="{99524DD7-CC42-437A-8490-8DFE56228BBA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3" creationId="{4D3706A5-D2CF-44A3-8CAB-76F0392D897D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4" creationId="{809ED1FC-2C43-411E-914A-F962C6389AC1}"/>
          </ac:spMkLst>
        </pc:spChg>
        <pc:spChg chg="add del mod">
          <ac:chgData name="Georgiana Madalina Usurelu" userId="f074c498bd6d84c8" providerId="LiveId" clId="{64A885CF-9922-4925-A30D-A01B532C2AF4}" dt="2024-02-16T11:13:08.414" v="221" actId="478"/>
          <ac:spMkLst>
            <pc:docMk/>
            <pc:sldMk cId="558671949" sldId="296"/>
            <ac:spMk id="35" creationId="{311628F6-5741-49BD-9A9A-48DB6F90B97F}"/>
          </ac:spMkLst>
        </pc:spChg>
        <pc:spChg chg="add mod">
          <ac:chgData name="Georgiana Madalina Usurelu" userId="f074c498bd6d84c8" providerId="LiveId" clId="{64A885CF-9922-4925-A30D-A01B532C2AF4}" dt="2024-02-16T11:11:53.916" v="178"/>
          <ac:spMkLst>
            <pc:docMk/>
            <pc:sldMk cId="558671949" sldId="296"/>
            <ac:spMk id="36" creationId="{D32E039E-4F6B-487F-9217-7E29D37CD8B7}"/>
          </ac:spMkLst>
        </pc:spChg>
        <pc:spChg chg="add del mod">
          <ac:chgData name="Georgiana Madalina Usurelu" userId="f074c498bd6d84c8" providerId="LiveId" clId="{64A885CF-9922-4925-A30D-A01B532C2AF4}" dt="2024-02-16T11:13:02.158" v="220" actId="478"/>
          <ac:spMkLst>
            <pc:docMk/>
            <pc:sldMk cId="558671949" sldId="296"/>
            <ac:spMk id="37" creationId="{E7CB6373-CD6A-4E3B-B15C-7862BCC21ECE}"/>
          </ac:spMkLst>
        </pc:spChg>
        <pc:grpChg chg="add mod">
          <ac:chgData name="Georgiana Madalina Usurelu" userId="f074c498bd6d84c8" providerId="LiveId" clId="{64A885CF-9922-4925-A30D-A01B532C2AF4}" dt="2024-02-16T11:11:53.916" v="178"/>
          <ac:grpSpMkLst>
            <pc:docMk/>
            <pc:sldMk cId="558671949" sldId="296"/>
            <ac:grpSpMk id="3" creationId="{A6B4AA33-7B54-4D8C-871A-6466C8E4C76E}"/>
          </ac:grpSpMkLst>
        </pc:grpChg>
        <pc:grpChg chg="add mod">
          <ac:chgData name="Georgiana Madalina Usurelu" userId="f074c498bd6d84c8" providerId="LiveId" clId="{64A885CF-9922-4925-A30D-A01B532C2AF4}" dt="2024-02-16T11:11:53.916" v="178"/>
          <ac:grpSpMkLst>
            <pc:docMk/>
            <pc:sldMk cId="558671949" sldId="296"/>
            <ac:grpSpMk id="4" creationId="{B9BA5D91-BBC4-4A81-B3A9-4D090F1BD7FF}"/>
          </ac:grpSpMkLst>
        </pc:grpChg>
        <pc:grpChg chg="add mod">
          <ac:chgData name="Georgiana Madalina Usurelu" userId="f074c498bd6d84c8" providerId="LiveId" clId="{64A885CF-9922-4925-A30D-A01B532C2AF4}" dt="2024-02-16T11:11:53.916" v="178"/>
          <ac:grpSpMkLst>
            <pc:docMk/>
            <pc:sldMk cId="558671949" sldId="296"/>
            <ac:grpSpMk id="13" creationId="{F95FDB3B-D71A-47DA-9B4A-79E879E56118}"/>
          </ac:grpSpMkLst>
        </pc:grpChg>
        <pc:grpChg chg="add mod">
          <ac:chgData name="Georgiana Madalina Usurelu" userId="f074c498bd6d84c8" providerId="LiveId" clId="{64A885CF-9922-4925-A30D-A01B532C2AF4}" dt="2024-02-16T11:11:53.916" v="178"/>
          <ac:grpSpMkLst>
            <pc:docMk/>
            <pc:sldMk cId="558671949" sldId="296"/>
            <ac:grpSpMk id="16" creationId="{8A427D26-37D8-4833-9AE1-A7485470D0F7}"/>
          </ac:grpSpMkLst>
        </pc:grpChg>
        <pc:grpChg chg="add mod">
          <ac:chgData name="Georgiana Madalina Usurelu" userId="f074c498bd6d84c8" providerId="LiveId" clId="{64A885CF-9922-4925-A30D-A01B532C2AF4}" dt="2024-02-16T11:11:53.916" v="178"/>
          <ac:grpSpMkLst>
            <pc:docMk/>
            <pc:sldMk cId="558671949" sldId="296"/>
            <ac:grpSpMk id="17" creationId="{226FB3FB-ED1F-4556-92B7-BD6649CDB072}"/>
          </ac:grpSpMkLst>
        </pc:grpChg>
        <pc:picChg chg="add mod">
          <ac:chgData name="Georgiana Madalina Usurelu" userId="f074c498bd6d84c8" providerId="LiveId" clId="{64A885CF-9922-4925-A30D-A01B532C2AF4}" dt="2024-02-16T11:19:41.588" v="298" actId="14100"/>
          <ac:picMkLst>
            <pc:docMk/>
            <pc:sldMk cId="558671949" sldId="296"/>
            <ac:picMk id="42" creationId="{59D25B60-1346-D0BA-3DB4-92028F93F180}"/>
          </ac:picMkLst>
        </pc:picChg>
        <pc:picChg chg="add mod">
          <ac:chgData name="Georgiana Madalina Usurelu" userId="f074c498bd6d84c8" providerId="LiveId" clId="{64A885CF-9922-4925-A30D-A01B532C2AF4}" dt="2024-02-16T11:19:56.068" v="301" actId="14100"/>
          <ac:picMkLst>
            <pc:docMk/>
            <pc:sldMk cId="558671949" sldId="296"/>
            <ac:picMk id="44" creationId="{E7EF3E2A-915A-BDE0-D633-491749E5832C}"/>
          </ac:picMkLst>
        </pc:picChg>
        <pc:picChg chg="add mod">
          <ac:chgData name="Georgiana Madalina Usurelu" userId="f074c498bd6d84c8" providerId="LiveId" clId="{64A885CF-9922-4925-A30D-A01B532C2AF4}" dt="2024-02-16T11:25:46.797" v="343" actId="14100"/>
          <ac:picMkLst>
            <pc:docMk/>
            <pc:sldMk cId="558671949" sldId="296"/>
            <ac:picMk id="46" creationId="{2B5BE88A-0829-3B78-D7CB-4EF44AEE47E0}"/>
          </ac:picMkLst>
        </pc:picChg>
        <pc:cxnChg chg="add mod">
          <ac:chgData name="Georgiana Madalina Usurelu" userId="f074c498bd6d84c8" providerId="LiveId" clId="{64A885CF-9922-4925-A30D-A01B532C2AF4}" dt="2024-02-16T11:12:35.576" v="217" actId="1076"/>
          <ac:cxnSpMkLst>
            <pc:docMk/>
            <pc:sldMk cId="558671949" sldId="296"/>
            <ac:cxnSpMk id="21" creationId="{AD6A8707-E79A-426B-82A5-BB3357CEA19C}"/>
          </ac:cxnSpMkLst>
        </pc:cxnChg>
        <pc:cxnChg chg="add mod">
          <ac:chgData name="Georgiana Madalina Usurelu" userId="f074c498bd6d84c8" providerId="LiveId" clId="{64A885CF-9922-4925-A30D-A01B532C2AF4}" dt="2024-02-16T11:11:53.916" v="178"/>
          <ac:cxnSpMkLst>
            <pc:docMk/>
            <pc:sldMk cId="558671949" sldId="296"/>
            <ac:cxnSpMk id="22" creationId="{69C22747-82FB-411B-8A1F-87C1DEA18745}"/>
          </ac:cxnSpMkLst>
        </pc:cxnChg>
        <pc:cxnChg chg="add mod">
          <ac:chgData name="Georgiana Madalina Usurelu" userId="f074c498bd6d84c8" providerId="LiveId" clId="{64A885CF-9922-4925-A30D-A01B532C2AF4}" dt="2024-02-16T11:12:35.576" v="217" actId="1076"/>
          <ac:cxnSpMkLst>
            <pc:docMk/>
            <pc:sldMk cId="558671949" sldId="296"/>
            <ac:cxnSpMk id="23" creationId="{DF9EE633-0089-4D3E-9030-469F8FF1D820}"/>
          </ac:cxnSpMkLst>
        </pc:cxnChg>
        <pc:cxnChg chg="add mod">
          <ac:chgData name="Georgiana Madalina Usurelu" userId="f074c498bd6d84c8" providerId="LiveId" clId="{64A885CF-9922-4925-A30D-A01B532C2AF4}" dt="2024-02-16T11:12:35.576" v="217" actId="1076"/>
          <ac:cxnSpMkLst>
            <pc:docMk/>
            <pc:sldMk cId="558671949" sldId="296"/>
            <ac:cxnSpMk id="24" creationId="{507AC4F8-87E6-44F8-87DC-7280A036E6EE}"/>
          </ac:cxnSpMkLst>
        </pc:cxnChg>
        <pc:cxnChg chg="add mod">
          <ac:chgData name="Georgiana Madalina Usurelu" userId="f074c498bd6d84c8" providerId="LiveId" clId="{64A885CF-9922-4925-A30D-A01B532C2AF4}" dt="2024-02-16T11:11:53.916" v="178"/>
          <ac:cxnSpMkLst>
            <pc:docMk/>
            <pc:sldMk cId="558671949" sldId="296"/>
            <ac:cxnSpMk id="25" creationId="{17455772-1D18-4E4D-835F-27D46092E4EE}"/>
          </ac:cxnSpMkLst>
        </pc:cxnChg>
        <pc:cxnChg chg="add mod">
          <ac:chgData name="Georgiana Madalina Usurelu" userId="f074c498bd6d84c8" providerId="LiveId" clId="{64A885CF-9922-4925-A30D-A01B532C2AF4}" dt="2024-02-16T11:11:53.916" v="178"/>
          <ac:cxnSpMkLst>
            <pc:docMk/>
            <pc:sldMk cId="558671949" sldId="296"/>
            <ac:cxnSpMk id="26" creationId="{3A5BFDC6-6239-4733-B4BB-C3E318E05BCA}"/>
          </ac:cxnSpMkLst>
        </pc:cxnChg>
      </pc:sldChg>
      <pc:sldChg chg="addSp delSp modSp new del mod">
        <pc:chgData name="Georgiana Madalina Usurelu" userId="f074c498bd6d84c8" providerId="LiveId" clId="{64A885CF-9922-4925-A30D-A01B532C2AF4}" dt="2024-02-16T11:00:10.387" v="107" actId="47"/>
        <pc:sldMkLst>
          <pc:docMk/>
          <pc:sldMk cId="2510516766" sldId="296"/>
        </pc:sldMkLst>
        <pc:spChg chg="add del mod">
          <ac:chgData name="Georgiana Madalina Usurelu" userId="f074c498bd6d84c8" providerId="LiveId" clId="{64A885CF-9922-4925-A30D-A01B532C2AF4}" dt="2024-02-16T10:58:23.373" v="104" actId="478"/>
          <ac:spMkLst>
            <pc:docMk/>
            <pc:sldMk cId="2510516766" sldId="296"/>
            <ac:spMk id="2" creationId="{E1792539-5B07-4213-B2E7-1A987855D51F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" creationId="{C8A454D4-33D9-49D0-AA59-731AEB84C4E6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" creationId="{AC32A714-2C13-42D9-8B52-1FC9702A17A8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" creationId="{E1792539-5B07-4213-B2E7-1A987855D51F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0" creationId="{CF54E21F-F9A1-4D80-929D-77F236149053}"/>
          </ac:spMkLst>
        </pc:spChg>
        <pc:spChg chg="add del mod">
          <ac:chgData name="Georgiana Madalina Usurelu" userId="f074c498bd6d84c8" providerId="LiveId" clId="{64A885CF-9922-4925-A30D-A01B532C2AF4}" dt="2024-02-16T11:00:07.808" v="106" actId="478"/>
          <ac:spMkLst>
            <pc:docMk/>
            <pc:sldMk cId="2510516766" sldId="296"/>
            <ac:spMk id="11" creationId="{1004FDC8-967B-4938-82B4-88023816242E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2" creationId="{FE7BE41F-AA0B-4E23-8B63-9BD5B5414EFB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3" creationId="{13771CE3-E60E-4F4C-9370-29D4A23E7951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4" creationId="{8C246FAC-E9BB-40F0-9CBF-D553C370555A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5" creationId="{A9D0CE17-7EB1-49F7-B773-268B906C8593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6" creationId="{29630337-8900-42FF-9A49-BD1081C15714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7" creationId="{C4BEDA36-A0D5-4E4A-997C-758C23386702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8" creationId="{22D21047-077D-4D7B-BD3B-9545EEE43786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19" creationId="{F3FF0889-1401-49C7-BB29-8E7526961505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4" creationId="{6D9FCEB9-CA01-4674-973A-911BACC08193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5" creationId="{8C16BCEA-AB62-4696-AC81-B2C4FBC6C6F2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6" creationId="{94137D1A-05A4-49E9-B9CC-B7A75BAE9C0A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7" creationId="{B17FF362-0AC7-451F-BBDD-78D6C84BA723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8" creationId="{6DA34A13-3F04-4CFB-9B4C-F825C681FE4C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29" creationId="{9EDC9BD4-B0C4-4077-B479-05F5C26EE025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0" creationId="{EFDE374A-B8DE-476E-90EA-45D8434839D9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1" creationId="{76D4DB02-752C-40B0-9946-F81478C66D8B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2" creationId="{6430F2F5-5323-4530-9A9B-15EAAE5CD60D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3" creationId="{20AFCF5A-384E-4E74-8F9A-5D7F44D5678C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4" creationId="{26F64BFD-9C36-4C70-BF28-601E5CDA5902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5" creationId="{B327E273-4D13-4DF6-9A08-AE32DFF62A9D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6" creationId="{6926074A-FD28-493F-B44C-5BDB3F6CDB28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7" creationId="{1BEB85E1-A537-437D-856C-00DE5ADDF359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8" creationId="{CCD816B8-7A76-4AB1-BF8C-0D89B37C9F72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39" creationId="{4094F649-2E47-421C-999F-FD4EF8E583D5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0" creationId="{197F55CF-C339-4CF4-B368-EAFB6A256535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1" creationId="{F06450F0-FCBF-48A2-8E34-B049A6BE6E1E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2" creationId="{185B95F6-5C8D-4C03-BD90-7B55E066FB87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3" creationId="{F6C055F8-7DD9-42D0-8AC4-9C303119D574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4" creationId="{73F64EEE-4AA0-4B41-AFFB-202EE4785FB3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5" creationId="{49FF33B4-E711-4AA1-BAC9-55E16E5E2699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6" creationId="{48710134-5AF6-4378-BB85-DF1AF2998949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7" creationId="{591B42A2-8C4F-4110-83E1-9DA6238A7226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8" creationId="{42EAD549-A720-4790-90D8-81FE22D40234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49" creationId="{3EFDF0A8-C36E-49A2-B66E-247138CDFC66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0" creationId="{5A98E265-6534-4E0C-8613-A595B5D1BA2B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1" creationId="{38B4EBF9-F554-4982-8B5C-AB3095F6D551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2" creationId="{61AA28D3-22F1-4C9B-AA82-D38CF150443F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3" creationId="{476EBAC1-96C5-4767-AE35-00A605398B74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4" creationId="{1DF50043-9F79-40DB-B61C-33A8B8D7BBF9}"/>
          </ac:spMkLst>
        </pc:spChg>
        <pc:spChg chg="add mod">
          <ac:chgData name="Georgiana Madalina Usurelu" userId="f074c498bd6d84c8" providerId="LiveId" clId="{64A885CF-9922-4925-A30D-A01B532C2AF4}" dt="2024-02-16T10:58:24.723" v="105"/>
          <ac:spMkLst>
            <pc:docMk/>
            <pc:sldMk cId="2510516766" sldId="296"/>
            <ac:spMk id="55" creationId="{D9B4C355-7916-4785-90B1-A86A6EE89D3A}"/>
          </ac:spMkLst>
        </pc:s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6" creationId="{C83BDA79-00EF-A7AC-B3E5-72AA46B76964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7" creationId="{F66171B4-21AF-413B-647E-523CB6C516FC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8" creationId="{955D0357-3B3C-8E07-91E5-D086D1BFE4A8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9" creationId="{D2216B9F-0D0C-9438-F4A8-60F93BF40726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20" creationId="{06144DA1-1606-4BE9-864C-3C2F691DA9AA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21" creationId="{94E2277B-39B4-4D46-9989-E5BA9C3A4B6E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22" creationId="{AE2F76B8-C0C3-492A-9ACE-642843F2D967}"/>
          </ac:grpSpMkLst>
        </pc:grpChg>
        <pc:grpChg chg="add mod">
          <ac:chgData name="Georgiana Madalina Usurelu" userId="f074c498bd6d84c8" providerId="LiveId" clId="{64A885CF-9922-4925-A30D-A01B532C2AF4}" dt="2024-02-16T10:58:24.723" v="105"/>
          <ac:grpSpMkLst>
            <pc:docMk/>
            <pc:sldMk cId="2510516766" sldId="296"/>
            <ac:grpSpMk id="23" creationId="{97FA5A90-89AF-44F3-B547-FDE840B955F7}"/>
          </ac:grpSpMkLst>
        </pc:grpChg>
      </pc:sldChg>
      <pc:sldChg chg="addSp modSp new del mod">
        <pc:chgData name="Georgiana Madalina Usurelu" userId="f074c498bd6d84c8" providerId="LiveId" clId="{64A885CF-9922-4925-A30D-A01B532C2AF4}" dt="2024-02-16T11:11:47.518" v="176" actId="47"/>
        <pc:sldMkLst>
          <pc:docMk/>
          <pc:sldMk cId="3351177221" sldId="296"/>
        </pc:sldMkLst>
        <pc:spChg chg="mod">
          <ac:chgData name="Georgiana Madalina Usurelu" userId="f074c498bd6d84c8" providerId="LiveId" clId="{64A885CF-9922-4925-A30D-A01B532C2AF4}" dt="2024-02-16T11:10:40.088" v="173"/>
          <ac:spMkLst>
            <pc:docMk/>
            <pc:sldMk cId="3351177221" sldId="296"/>
            <ac:spMk id="2" creationId="{93FDEE9A-5B90-4801-58F6-067F36FD0412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" creationId="{2AC59BFE-D95E-4B29-B0A1-2D08126E445D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6" creationId="{737FF5FD-8A17-4974-A503-DCF24C477AAD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7" creationId="{B06BAEA9-31C3-4DDF-B1A3-7C50D2710593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8" creationId="{97D0AE33-D7F9-4666-BE01-18AA379A637B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9" creationId="{07C52133-36F5-48E9-8042-299F02DA6855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0" creationId="{267C7CB6-32D6-4FB6-A010-BB3B12AC9B6A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1" creationId="{43491D43-FC40-4B8C-8792-97D9861F64A0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2" creationId="{88C45045-9E69-4E53-BFED-4122C6E955E8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3" creationId="{93657B22-5BD7-48DC-B6D9-703E3F454F35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5" creationId="{6183001E-87FE-48BA-871B-DC4EB3C83040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6" creationId="{5CE7DEC1-BEEB-450A-98F2-2252AF3D7FA8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19" creationId="{9EA36730-8FA2-4F9C-88A1-B6E06E1AE938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20" creationId="{7086ACB2-2FA8-426A-8E16-FD7AFC268B7D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21" creationId="{98068D25-432D-41AC-A86C-1A41C2890912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28" creationId="{C67902A6-A583-47F9-974C-28BBD3531F54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29" creationId="{9E25918F-618F-42F6-89FD-ACFD83CD895E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0" creationId="{284B179B-B2F0-402E-9937-0FEC02218A05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1" creationId="{801DB4A7-459D-492D-89B9-B3FC34CA2D0A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2" creationId="{614FF148-E3AB-4986-9D97-E7AEACB6151B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3" creationId="{99524DD7-CC42-437A-8490-8DFE56228BBA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4" creationId="{4D3706A5-D2CF-44A3-8CAB-76F0392D897D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5" creationId="{809ED1FC-2C43-411E-914A-F962C6389AC1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6" creationId="{311628F6-5741-49BD-9A9A-48DB6F90B97F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7" creationId="{D32E039E-4F6B-487F-9217-7E29D37CD8B7}"/>
          </ac:spMkLst>
        </pc:spChg>
        <pc:spChg chg="add mod">
          <ac:chgData name="Georgiana Madalina Usurelu" userId="f074c498bd6d84c8" providerId="LiveId" clId="{64A885CF-9922-4925-A30D-A01B532C2AF4}" dt="2024-02-16T11:11:43.331" v="175"/>
          <ac:spMkLst>
            <pc:docMk/>
            <pc:sldMk cId="3351177221" sldId="296"/>
            <ac:spMk id="38" creationId="{E7CB6373-CD6A-4E3B-B15C-7862BCC21ECE}"/>
          </ac:spMkLst>
        </pc:spChg>
        <pc:grpChg chg="add mod">
          <ac:chgData name="Georgiana Madalina Usurelu" userId="f074c498bd6d84c8" providerId="LiveId" clId="{64A885CF-9922-4925-A30D-A01B532C2AF4}" dt="2024-02-16T11:11:43.331" v="175"/>
          <ac:grpSpMkLst>
            <pc:docMk/>
            <pc:sldMk cId="3351177221" sldId="296"/>
            <ac:grpSpMk id="4" creationId="{A6B4AA33-7B54-4D8C-871A-6466C8E4C76E}"/>
          </ac:grpSpMkLst>
        </pc:grpChg>
        <pc:grpChg chg="add mod">
          <ac:chgData name="Georgiana Madalina Usurelu" userId="f074c498bd6d84c8" providerId="LiveId" clId="{64A885CF-9922-4925-A30D-A01B532C2AF4}" dt="2024-02-16T11:11:43.331" v="175"/>
          <ac:grpSpMkLst>
            <pc:docMk/>
            <pc:sldMk cId="3351177221" sldId="296"/>
            <ac:grpSpMk id="5" creationId="{B9BA5D91-BBC4-4A81-B3A9-4D090F1BD7FF}"/>
          </ac:grpSpMkLst>
        </pc:grpChg>
        <pc:grpChg chg="add mod">
          <ac:chgData name="Georgiana Madalina Usurelu" userId="f074c498bd6d84c8" providerId="LiveId" clId="{64A885CF-9922-4925-A30D-A01B532C2AF4}" dt="2024-02-16T11:11:43.331" v="175"/>
          <ac:grpSpMkLst>
            <pc:docMk/>
            <pc:sldMk cId="3351177221" sldId="296"/>
            <ac:grpSpMk id="14" creationId="{F95FDB3B-D71A-47DA-9B4A-79E879E56118}"/>
          </ac:grpSpMkLst>
        </pc:grpChg>
        <pc:grpChg chg="add mod">
          <ac:chgData name="Georgiana Madalina Usurelu" userId="f074c498bd6d84c8" providerId="LiveId" clId="{64A885CF-9922-4925-A30D-A01B532C2AF4}" dt="2024-02-16T11:11:43.331" v="175"/>
          <ac:grpSpMkLst>
            <pc:docMk/>
            <pc:sldMk cId="3351177221" sldId="296"/>
            <ac:grpSpMk id="17" creationId="{8A427D26-37D8-4833-9AE1-A7485470D0F7}"/>
          </ac:grpSpMkLst>
        </pc:grpChg>
        <pc:grpChg chg="add mod">
          <ac:chgData name="Georgiana Madalina Usurelu" userId="f074c498bd6d84c8" providerId="LiveId" clId="{64A885CF-9922-4925-A30D-A01B532C2AF4}" dt="2024-02-16T11:11:43.331" v="175"/>
          <ac:grpSpMkLst>
            <pc:docMk/>
            <pc:sldMk cId="3351177221" sldId="296"/>
            <ac:grpSpMk id="18" creationId="{226FB3FB-ED1F-4556-92B7-BD6649CDB072}"/>
          </ac:grpSpMkLst>
        </pc:grp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2" creationId="{AD6A8707-E79A-426B-82A5-BB3357CEA19C}"/>
          </ac:cxnSpMkLst>
        </pc:cxn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3" creationId="{69C22747-82FB-411B-8A1F-87C1DEA18745}"/>
          </ac:cxnSpMkLst>
        </pc:cxn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4" creationId="{DF9EE633-0089-4D3E-9030-469F8FF1D820}"/>
          </ac:cxnSpMkLst>
        </pc:cxn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5" creationId="{507AC4F8-87E6-44F8-87DC-7280A036E6EE}"/>
          </ac:cxnSpMkLst>
        </pc:cxn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6" creationId="{17455772-1D18-4E4D-835F-27D46092E4EE}"/>
          </ac:cxnSpMkLst>
        </pc:cxnChg>
        <pc:cxnChg chg="add mod">
          <ac:chgData name="Georgiana Madalina Usurelu" userId="f074c498bd6d84c8" providerId="LiveId" clId="{64A885CF-9922-4925-A30D-A01B532C2AF4}" dt="2024-02-16T11:11:43.331" v="175"/>
          <ac:cxnSpMkLst>
            <pc:docMk/>
            <pc:sldMk cId="3351177221" sldId="296"/>
            <ac:cxnSpMk id="27" creationId="{3A5BFDC6-6239-4733-B4BB-C3E318E05BCA}"/>
          </ac:cxnSpMkLst>
        </pc:cxnChg>
      </pc:sldChg>
      <pc:sldChg chg="addSp delSp modSp new del mod">
        <pc:chgData name="Georgiana Madalina Usurelu" userId="f074c498bd6d84c8" providerId="LiveId" clId="{64A885CF-9922-4925-A30D-A01B532C2AF4}" dt="2024-02-16T11:47:28.006" v="402" actId="47"/>
        <pc:sldMkLst>
          <pc:docMk/>
          <pc:sldMk cId="499635262" sldId="297"/>
        </pc:sldMkLst>
        <pc:spChg chg="add mod">
          <ac:chgData name="Georgiana Madalina Usurelu" userId="f074c498bd6d84c8" providerId="LiveId" clId="{64A885CF-9922-4925-A30D-A01B532C2AF4}" dt="2024-02-16T11:47:08.092" v="386" actId="6549"/>
          <ac:spMkLst>
            <pc:docMk/>
            <pc:sldMk cId="499635262" sldId="297"/>
            <ac:spMk id="2" creationId="{8CA0BC95-4C89-47FF-B529-8F7E7D3665B6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4" creationId="{BB4EFFF9-B9DC-49C1-930A-AE511560AD8C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5" creationId="{92A7BF7E-4903-4782-968C-881167BFB0A9}"/>
          </ac:spMkLst>
        </pc:spChg>
        <pc:spChg chg="add del mod">
          <ac:chgData name="Georgiana Madalina Usurelu" userId="f074c498bd6d84c8" providerId="LiveId" clId="{64A885CF-9922-4925-A30D-A01B532C2AF4}" dt="2024-02-16T11:47:12.532" v="394" actId="478"/>
          <ac:spMkLst>
            <pc:docMk/>
            <pc:sldMk cId="499635262" sldId="297"/>
            <ac:spMk id="6" creationId="{1195D0E0-75AE-460B-8021-16AE825F1F77}"/>
          </ac:spMkLst>
        </pc:spChg>
        <pc:spChg chg="add del mod">
          <ac:chgData name="Georgiana Madalina Usurelu" userId="f074c498bd6d84c8" providerId="LiveId" clId="{64A885CF-9922-4925-A30D-A01B532C2AF4}" dt="2024-02-16T11:47:11.603" v="392" actId="478"/>
          <ac:spMkLst>
            <pc:docMk/>
            <pc:sldMk cId="499635262" sldId="297"/>
            <ac:spMk id="7" creationId="{FC9C465B-44D5-40B7-8C7F-D0A5A11FA8CC}"/>
          </ac:spMkLst>
        </pc:spChg>
        <pc:spChg chg="add del mod">
          <ac:chgData name="Georgiana Madalina Usurelu" userId="f074c498bd6d84c8" providerId="LiveId" clId="{64A885CF-9922-4925-A30D-A01B532C2AF4}" dt="2024-02-16T11:47:13.097" v="396" actId="6549"/>
          <ac:spMkLst>
            <pc:docMk/>
            <pc:sldMk cId="499635262" sldId="297"/>
            <ac:spMk id="10" creationId="{443BB6F9-F63A-40D7-B28D-95E7369951BA}"/>
          </ac:spMkLst>
        </pc:spChg>
        <pc:spChg chg="add mod">
          <ac:chgData name="Georgiana Madalina Usurelu" userId="f074c498bd6d84c8" providerId="LiveId" clId="{64A885CF-9922-4925-A30D-A01B532C2AF4}" dt="2024-02-16T11:47:07.028" v="384"/>
          <ac:spMkLst>
            <pc:docMk/>
            <pc:sldMk cId="499635262" sldId="297"/>
            <ac:spMk id="12" creationId="{831C7518-021A-4FEC-B64E-3560E95B6732}"/>
          </ac:spMkLst>
        </pc:spChg>
        <pc:spChg chg="add del mod">
          <ac:chgData name="Georgiana Madalina Usurelu" userId="f074c498bd6d84c8" providerId="LiveId" clId="{64A885CF-9922-4925-A30D-A01B532C2AF4}" dt="2024-02-16T11:47:13.627" v="398" actId="478"/>
          <ac:spMkLst>
            <pc:docMk/>
            <pc:sldMk cId="499635262" sldId="297"/>
            <ac:spMk id="13" creationId="{3E680F39-FD28-480E-ABE4-A22571042832}"/>
          </ac:spMkLst>
        </pc:spChg>
        <pc:spChg chg="add del mod">
          <ac:chgData name="Georgiana Madalina Usurelu" userId="f074c498bd6d84c8" providerId="LiveId" clId="{64A885CF-9922-4925-A30D-A01B532C2AF4}" dt="2024-02-16T11:44:10.352" v="355" actId="478"/>
          <ac:spMkLst>
            <pc:docMk/>
            <pc:sldMk cId="499635262" sldId="297"/>
            <ac:spMk id="14" creationId="{A9EA7919-7657-4233-96D3-F9DFC1BEDFEF}"/>
          </ac:spMkLst>
        </pc:spChg>
        <pc:spChg chg="add del mod">
          <ac:chgData name="Georgiana Madalina Usurelu" userId="f074c498bd6d84c8" providerId="LiveId" clId="{64A885CF-9922-4925-A30D-A01B532C2AF4}" dt="2024-02-16T11:44:13.832" v="356" actId="478"/>
          <ac:spMkLst>
            <pc:docMk/>
            <pc:sldMk cId="499635262" sldId="297"/>
            <ac:spMk id="15" creationId="{5F0964BD-DCCC-4280-ACB2-3B0FA59A2CE9}"/>
          </ac:spMkLst>
        </pc:spChg>
        <pc:spChg chg="add del mod">
          <ac:chgData name="Georgiana Madalina Usurelu" userId="f074c498bd6d84c8" providerId="LiveId" clId="{64A885CF-9922-4925-A30D-A01B532C2AF4}" dt="2024-02-16T11:44:00.610" v="354" actId="478"/>
          <ac:spMkLst>
            <pc:docMk/>
            <pc:sldMk cId="499635262" sldId="297"/>
            <ac:spMk id="17" creationId="{8D8FDBE0-9C11-4DBF-9DC2-24BAAD780651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19" creationId="{2923B22A-3BC6-4884-9C82-07F7A54FE4BC}"/>
          </ac:spMkLst>
        </pc:spChg>
        <pc:spChg chg="add del mod">
          <ac:chgData name="Georgiana Madalina Usurelu" userId="f074c498bd6d84c8" providerId="LiveId" clId="{64A885CF-9922-4925-A30D-A01B532C2AF4}" dt="2024-02-16T11:47:14.094" v="400" actId="478"/>
          <ac:spMkLst>
            <pc:docMk/>
            <pc:sldMk cId="499635262" sldId="297"/>
            <ac:spMk id="20" creationId="{C342F716-303E-4361-AC5A-B0928F8DC1E8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21" creationId="{6FC19E68-9D5C-481B-9BA3-3BDC2B10C618}"/>
          </ac:spMkLst>
        </pc:spChg>
        <pc:spChg chg="add del mod">
          <ac:chgData name="Georgiana Madalina Usurelu" userId="f074c498bd6d84c8" providerId="LiveId" clId="{64A885CF-9922-4925-A30D-A01B532C2AF4}" dt="2024-02-16T11:44:17.720" v="357" actId="478"/>
          <ac:spMkLst>
            <pc:docMk/>
            <pc:sldMk cId="499635262" sldId="297"/>
            <ac:spMk id="22" creationId="{12DBF302-2EF0-4030-9B97-F71E9BCEF981}"/>
          </ac:spMkLst>
        </pc:spChg>
        <pc:spChg chg="add del mod">
          <ac:chgData name="Georgiana Madalina Usurelu" userId="f074c498bd6d84c8" providerId="LiveId" clId="{64A885CF-9922-4925-A30D-A01B532C2AF4}" dt="2024-02-16T11:47:14.304" v="401" actId="478"/>
          <ac:spMkLst>
            <pc:docMk/>
            <pc:sldMk cId="499635262" sldId="297"/>
            <ac:spMk id="24" creationId="{4A1899E3-6F0B-42DD-862B-BC226BE362C0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26" creationId="{42EE3529-0DD8-454E-87EE-51C66BBE31D4}"/>
          </ac:spMkLst>
        </pc:spChg>
        <pc:spChg chg="add del mod">
          <ac:chgData name="Georgiana Madalina Usurelu" userId="f074c498bd6d84c8" providerId="LiveId" clId="{64A885CF-9922-4925-A30D-A01B532C2AF4}" dt="2024-02-16T11:47:09.369" v="388" actId="478"/>
          <ac:spMkLst>
            <pc:docMk/>
            <pc:sldMk cId="499635262" sldId="297"/>
            <ac:spMk id="27" creationId="{C0B25F30-CB13-4CBD-90EB-0BCB12C971AC}"/>
          </ac:spMkLst>
        </pc:spChg>
        <pc:spChg chg="add mod">
          <ac:chgData name="Georgiana Madalina Usurelu" userId="f074c498bd6d84c8" providerId="LiveId" clId="{64A885CF-9922-4925-A30D-A01B532C2AF4}" dt="2024-02-16T11:43:45.704" v="352"/>
          <ac:spMkLst>
            <pc:docMk/>
            <pc:sldMk cId="499635262" sldId="297"/>
            <ac:spMk id="28" creationId="{B752D6BE-BA68-4009-90B2-C8E016D3DF6E}"/>
          </ac:spMkLst>
        </pc:spChg>
        <pc:spChg chg="add del mod">
          <ac:chgData name="Georgiana Madalina Usurelu" userId="f074c498bd6d84c8" providerId="LiveId" clId="{64A885CF-9922-4925-A30D-A01B532C2AF4}" dt="2024-02-16T11:47:09.919" v="389" actId="478"/>
          <ac:spMkLst>
            <pc:docMk/>
            <pc:sldMk cId="499635262" sldId="297"/>
            <ac:spMk id="29" creationId="{C8ABA2C9-552E-430A-9C5D-BE675376F29C}"/>
          </ac:spMkLst>
        </pc:spChg>
        <pc:spChg chg="add del mod">
          <ac:chgData name="Georgiana Madalina Usurelu" userId="f074c498bd6d84c8" providerId="LiveId" clId="{64A885CF-9922-4925-A30D-A01B532C2AF4}" dt="2024-02-16T11:47:10.475" v="390" actId="478"/>
          <ac:spMkLst>
            <pc:docMk/>
            <pc:sldMk cId="499635262" sldId="297"/>
            <ac:spMk id="32" creationId="{44402B8C-EA8E-4BA0-AF78-D6BB7600FF7A}"/>
          </ac:spMkLst>
        </pc:spChg>
        <pc:grpChg chg="add mod">
          <ac:chgData name="Georgiana Madalina Usurelu" userId="f074c498bd6d84c8" providerId="LiveId" clId="{64A885CF-9922-4925-A30D-A01B532C2AF4}" dt="2024-02-16T11:43:45.704" v="352"/>
          <ac:grpSpMkLst>
            <pc:docMk/>
            <pc:sldMk cId="499635262" sldId="297"/>
            <ac:grpSpMk id="16" creationId="{0B8756DF-ED96-453F-8FFE-750676726E6A}"/>
          </ac:grpSpMkLst>
        </pc:grpChg>
        <pc:grpChg chg="add mod">
          <ac:chgData name="Georgiana Madalina Usurelu" userId="f074c498bd6d84c8" providerId="LiveId" clId="{64A885CF-9922-4925-A30D-A01B532C2AF4}" dt="2024-02-16T11:43:45.704" v="352"/>
          <ac:grpSpMkLst>
            <pc:docMk/>
            <pc:sldMk cId="499635262" sldId="297"/>
            <ac:grpSpMk id="23" creationId="{E87931E0-94EB-4661-A485-F835B1998CB1}"/>
          </ac:grpSpMkLst>
        </pc:grpChg>
        <pc:picChg chg="add del mod">
          <ac:chgData name="Georgiana Madalina Usurelu" userId="f074c498bd6d84c8" providerId="LiveId" clId="{64A885CF-9922-4925-A30D-A01B532C2AF4}" dt="2024-02-16T11:47:10.994" v="391" actId="478"/>
          <ac:picMkLst>
            <pc:docMk/>
            <pc:sldMk cId="499635262" sldId="297"/>
            <ac:picMk id="11" creationId="{5AF00E90-E62B-4D24-A3E2-8D4580CE7285}"/>
          </ac:picMkLst>
        </pc:picChg>
        <pc:picChg chg="add del mod">
          <ac:chgData name="Georgiana Madalina Usurelu" userId="f074c498bd6d84c8" providerId="LiveId" clId="{64A885CF-9922-4925-A30D-A01B532C2AF4}" dt="2024-02-16T11:47:13.374" v="397" actId="478"/>
          <ac:picMkLst>
            <pc:docMk/>
            <pc:sldMk cId="499635262" sldId="297"/>
            <ac:picMk id="18" creationId="{20D86CA9-E86F-429B-96BA-2E55C43091A6}"/>
          </ac:picMkLst>
        </pc:picChg>
        <pc:picChg chg="add del mod">
          <ac:chgData name="Georgiana Madalina Usurelu" userId="f074c498bd6d84c8" providerId="LiveId" clId="{64A885CF-9922-4925-A30D-A01B532C2AF4}" dt="2024-02-16T11:47:13.874" v="399" actId="478"/>
          <ac:picMkLst>
            <pc:docMk/>
            <pc:sldMk cId="499635262" sldId="297"/>
            <ac:picMk id="25" creationId="{D83D4090-2DDC-48B6-9C2A-7A41EBB6ED12}"/>
          </ac:picMkLst>
        </pc:picChg>
        <pc:picChg chg="add del mod">
          <ac:chgData name="Georgiana Madalina Usurelu" userId="f074c498bd6d84c8" providerId="LiveId" clId="{64A885CF-9922-4925-A30D-A01B532C2AF4}" dt="2024-02-16T11:47:08.861" v="387" actId="478"/>
          <ac:picMkLst>
            <pc:docMk/>
            <pc:sldMk cId="499635262" sldId="297"/>
            <ac:picMk id="33" creationId="{25BB27B3-3557-4951-AA3A-1EADCDEF6FFD}"/>
          </ac:picMkLst>
        </pc:pic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" creationId="{6C0955AC-3093-4A04-87F8-E95C9158634F}"/>
          </ac:cxnSpMkLst>
        </pc:cxnChg>
        <pc:cxnChg chg="add del mod">
          <ac:chgData name="Georgiana Madalina Usurelu" userId="f074c498bd6d84c8" providerId="LiveId" clId="{64A885CF-9922-4925-A30D-A01B532C2AF4}" dt="2024-02-16T11:47:12.111" v="393" actId="478"/>
          <ac:cxnSpMkLst>
            <pc:docMk/>
            <pc:sldMk cId="499635262" sldId="297"/>
            <ac:cxnSpMk id="8" creationId="{19BF9C90-5288-4734-845B-1F9BBB790301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9" creationId="{35621527-04E0-4605-896F-8192BF4DE404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0" creationId="{229FC169-C7F2-4E28-948E-98F0B278645A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1" creationId="{6B88D132-16D2-469D-8C77-65A8B0018411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4" creationId="{8130A62F-9D98-4D78-810D-EEA2208212C2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5" creationId="{3E7B2699-1655-426B-B799-C107F3A006B2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6" creationId="{5B48B828-7523-4E5B-A310-4D81B73273A7}"/>
          </ac:cxnSpMkLst>
        </pc:cxnChg>
        <pc:cxnChg chg="add mod">
          <ac:chgData name="Georgiana Madalina Usurelu" userId="f074c498bd6d84c8" providerId="LiveId" clId="{64A885CF-9922-4925-A30D-A01B532C2AF4}" dt="2024-02-16T11:43:45.704" v="352"/>
          <ac:cxnSpMkLst>
            <pc:docMk/>
            <pc:sldMk cId="499635262" sldId="297"/>
            <ac:cxnSpMk id="37" creationId="{7F2073B3-9FE6-4A85-A560-12EEECAC8F72}"/>
          </ac:cxnSpMkLst>
        </pc:cxnChg>
      </pc:sldChg>
      <pc:sldChg chg="addSp delSp modSp new mod">
        <pc:chgData name="Georgiana Madalina Usurelu" userId="f074c498bd6d84c8" providerId="LiveId" clId="{64A885CF-9922-4925-A30D-A01B532C2AF4}" dt="2024-02-16T13:08:32.267" v="757" actId="13822"/>
        <pc:sldMkLst>
          <pc:docMk/>
          <pc:sldMk cId="1566709377" sldId="297"/>
        </pc:sldMkLst>
        <pc:spChg chg="add del mod">
          <ac:chgData name="Georgiana Madalina Usurelu" userId="f074c498bd6d84c8" providerId="LiveId" clId="{64A885CF-9922-4925-A30D-A01B532C2AF4}" dt="2024-02-16T13:08:32.267" v="757" actId="13822"/>
          <ac:spMkLst>
            <pc:docMk/>
            <pc:sldMk cId="1566709377" sldId="297"/>
            <ac:spMk id="2" creationId="{8CA0BC95-4C89-47FF-B529-8F7E7D3665B6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4" creationId="{BB4EFFF9-B9DC-49C1-930A-AE511560AD8C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5" creationId="{92A7BF7E-4903-4782-968C-881167BFB0A9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6" creationId="{1195D0E0-75AE-460B-8021-16AE825F1F77}"/>
          </ac:spMkLst>
        </pc:spChg>
        <pc:spChg chg="add del mod">
          <ac:chgData name="Georgiana Madalina Usurelu" userId="f074c498bd6d84c8" providerId="LiveId" clId="{64A885CF-9922-4925-A30D-A01B532C2AF4}" dt="2024-02-16T11:57:20.437" v="506" actId="255"/>
          <ac:spMkLst>
            <pc:docMk/>
            <pc:sldMk cId="1566709377" sldId="297"/>
            <ac:spMk id="7" creationId="{FC9C465B-44D5-40B7-8C7F-D0A5A11FA8CC}"/>
          </ac:spMkLst>
        </pc:spChg>
        <pc:spChg chg="add del mod">
          <ac:chgData name="Georgiana Madalina Usurelu" userId="f074c498bd6d84c8" providerId="LiveId" clId="{64A885CF-9922-4925-A30D-A01B532C2AF4}" dt="2024-02-16T11:48:27.975" v="412" actId="478"/>
          <ac:spMkLst>
            <pc:docMk/>
            <pc:sldMk cId="1566709377" sldId="297"/>
            <ac:spMk id="10" creationId="{443BB6F9-F63A-40D7-B28D-95E7369951BA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12" creationId="{831C7518-021A-4FEC-B64E-3560E95B6732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13" creationId="{3E680F39-FD28-480E-ABE4-A22571042832}"/>
          </ac:spMkLst>
        </pc:spChg>
        <pc:spChg chg="add del mod">
          <ac:chgData name="Georgiana Madalina Usurelu" userId="f074c498bd6d84c8" providerId="LiveId" clId="{64A885CF-9922-4925-A30D-A01B532C2AF4}" dt="2024-02-16T11:58:52.928" v="523" actId="1076"/>
          <ac:spMkLst>
            <pc:docMk/>
            <pc:sldMk cId="1566709377" sldId="297"/>
            <ac:spMk id="14" creationId="{A9EA7919-7657-4233-96D3-F9DFC1BEDFEF}"/>
          </ac:spMkLst>
        </pc:spChg>
        <pc:spChg chg="add del mod">
          <ac:chgData name="Georgiana Madalina Usurelu" userId="f074c498bd6d84c8" providerId="LiveId" clId="{64A885CF-9922-4925-A30D-A01B532C2AF4}" dt="2024-02-16T11:58:57.444" v="524" actId="1076"/>
          <ac:spMkLst>
            <pc:docMk/>
            <pc:sldMk cId="1566709377" sldId="297"/>
            <ac:spMk id="15" creationId="{5F0964BD-DCCC-4280-ACB2-3B0FA59A2CE9}"/>
          </ac:spMkLst>
        </pc:spChg>
        <pc:spChg chg="add del mod">
          <ac:chgData name="Georgiana Madalina Usurelu" userId="f074c498bd6d84c8" providerId="LiveId" clId="{64A885CF-9922-4925-A30D-A01B532C2AF4}" dt="2024-02-16T11:48:13.551" v="408" actId="478"/>
          <ac:spMkLst>
            <pc:docMk/>
            <pc:sldMk cId="1566709377" sldId="297"/>
            <ac:spMk id="17" creationId="{8D8FDBE0-9C11-4DBF-9DC2-24BAAD780651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19" creationId="{2923B22A-3BC6-4884-9C82-07F7A54FE4BC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20" creationId="{C342F716-303E-4361-AC5A-B0928F8DC1E8}"/>
          </ac:spMkLst>
        </pc:spChg>
        <pc:spChg chg="add del mod">
          <ac:chgData name="Georgiana Madalina Usurelu" userId="f074c498bd6d84c8" providerId="LiveId" clId="{64A885CF-9922-4925-A30D-A01B532C2AF4}" dt="2024-02-16T11:58:26.809" v="517" actId="1076"/>
          <ac:spMkLst>
            <pc:docMk/>
            <pc:sldMk cId="1566709377" sldId="297"/>
            <ac:spMk id="21" creationId="{6FC19E68-9D5C-481B-9BA3-3BDC2B10C618}"/>
          </ac:spMkLst>
        </pc:spChg>
        <pc:spChg chg="add del mod">
          <ac:chgData name="Georgiana Madalina Usurelu" userId="f074c498bd6d84c8" providerId="LiveId" clId="{64A885CF-9922-4925-A30D-A01B532C2AF4}" dt="2024-02-16T11:58:40.585" v="520" actId="1076"/>
          <ac:spMkLst>
            <pc:docMk/>
            <pc:sldMk cId="1566709377" sldId="297"/>
            <ac:spMk id="22" creationId="{12DBF302-2EF0-4030-9B97-F71E9BCEF981}"/>
          </ac:spMkLst>
        </pc:spChg>
        <pc:spChg chg="add del mod">
          <ac:chgData name="Georgiana Madalina Usurelu" userId="f074c498bd6d84c8" providerId="LiveId" clId="{64A885CF-9922-4925-A30D-A01B532C2AF4}" dt="2024-02-16T11:48:16.322" v="409" actId="478"/>
          <ac:spMkLst>
            <pc:docMk/>
            <pc:sldMk cId="1566709377" sldId="297"/>
            <ac:spMk id="24" creationId="{4A1899E3-6F0B-42DD-862B-BC226BE362C0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26" creationId="{42EE3529-0DD8-454E-87EE-51C66BBE31D4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27" creationId="{C0B25F30-CB13-4CBD-90EB-0BCB12C971AC}"/>
          </ac:spMkLst>
        </pc:spChg>
        <pc:spChg chg="add del mod">
          <ac:chgData name="Georgiana Madalina Usurelu" userId="f074c498bd6d84c8" providerId="LiveId" clId="{64A885CF-9922-4925-A30D-A01B532C2AF4}" dt="2024-02-16T11:48:07.134" v="406" actId="478"/>
          <ac:spMkLst>
            <pc:docMk/>
            <pc:sldMk cId="1566709377" sldId="297"/>
            <ac:spMk id="28" creationId="{B752D6BE-BA68-4009-90B2-C8E016D3DF6E}"/>
          </ac:spMkLst>
        </pc:spChg>
        <pc:spChg chg="add del mod">
          <ac:chgData name="Georgiana Madalina Usurelu" userId="f074c498bd6d84c8" providerId="LiveId" clId="{64A885CF-9922-4925-A30D-A01B532C2AF4}" dt="2024-02-16T12:00:19.707" v="532" actId="14100"/>
          <ac:spMkLst>
            <pc:docMk/>
            <pc:sldMk cId="1566709377" sldId="297"/>
            <ac:spMk id="29" creationId="{C8ABA2C9-552E-430A-9C5D-BE675376F29C}"/>
          </ac:spMkLst>
        </pc:spChg>
        <pc:spChg chg="add del mod">
          <ac:chgData name="Georgiana Madalina Usurelu" userId="f074c498bd6d84c8" providerId="LiveId" clId="{64A885CF-9922-4925-A30D-A01B532C2AF4}" dt="2024-02-16T11:48:30.836" v="413" actId="478"/>
          <ac:spMkLst>
            <pc:docMk/>
            <pc:sldMk cId="1566709377" sldId="297"/>
            <ac:spMk id="32" creationId="{44402B8C-EA8E-4BA0-AF78-D6BB7600FF7A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38" creationId="{8CA0BC95-4C89-47FF-B529-8F7E7D3665B6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0" creationId="{BB4EFFF9-B9DC-49C1-930A-AE511560AD8C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1" creationId="{92A7BF7E-4903-4782-968C-881167BFB0A9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2" creationId="{1195D0E0-75AE-460B-8021-16AE825F1F77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3" creationId="{FC9C465B-44D5-40B7-8C7F-D0A5A11FA8CC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6" creationId="{443BB6F9-F63A-40D7-B28D-95E7369951BA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8" creationId="{831C7518-021A-4FEC-B64E-3560E95B6732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49" creationId="{3E680F39-FD28-480E-ABE4-A22571042832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0" creationId="{A9EA7919-7657-4233-96D3-F9DFC1BEDFEF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1" creationId="{5F0964BD-DCCC-4280-ACB2-3B0FA59A2CE9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3" creationId="{8D8FDBE0-9C11-4DBF-9DC2-24BAAD780651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5" creationId="{2923B22A-3BC6-4884-9C82-07F7A54FE4BC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6" creationId="{C342F716-303E-4361-AC5A-B0928F8DC1E8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7" creationId="{6FC19E68-9D5C-481B-9BA3-3BDC2B10C618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58" creationId="{12DBF302-2EF0-4030-9B97-F71E9BCEF981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0" creationId="{4A1899E3-6F0B-42DD-862B-BC226BE362C0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2" creationId="{42EE3529-0DD8-454E-87EE-51C66BBE31D4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3" creationId="{C0B25F30-CB13-4CBD-90EB-0BCB12C971AC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4" creationId="{B752D6BE-BA68-4009-90B2-C8E016D3DF6E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5" creationId="{C8ABA2C9-552E-430A-9C5D-BE675376F29C}"/>
          </ac:spMkLst>
        </pc:spChg>
        <pc:spChg chg="add mod">
          <ac:chgData name="Georgiana Madalina Usurelu" userId="f074c498bd6d84c8" providerId="LiveId" clId="{64A885CF-9922-4925-A30D-A01B532C2AF4}" dt="2024-02-16T11:49:04.969" v="425"/>
          <ac:spMkLst>
            <pc:docMk/>
            <pc:sldMk cId="1566709377" sldId="297"/>
            <ac:spMk id="68" creationId="{44402B8C-EA8E-4BA0-AF78-D6BB7600FF7A}"/>
          </ac:spMkLst>
        </pc:spChg>
        <pc:grpChg chg="add del mod">
          <ac:chgData name="Georgiana Madalina Usurelu" userId="f074c498bd6d84c8" providerId="LiveId" clId="{64A885CF-9922-4925-A30D-A01B532C2AF4}" dt="2024-02-16T11:59:28.460" v="527" actId="1076"/>
          <ac:grpSpMkLst>
            <pc:docMk/>
            <pc:sldMk cId="1566709377" sldId="297"/>
            <ac:grpSpMk id="16" creationId="{0B8756DF-ED96-453F-8FFE-750676726E6A}"/>
          </ac:grpSpMkLst>
        </pc:grpChg>
        <pc:grpChg chg="add del mod">
          <ac:chgData name="Georgiana Madalina Usurelu" userId="f074c498bd6d84c8" providerId="LiveId" clId="{64A885CF-9922-4925-A30D-A01B532C2AF4}" dt="2024-02-16T11:58:46.478" v="521" actId="1076"/>
          <ac:grpSpMkLst>
            <pc:docMk/>
            <pc:sldMk cId="1566709377" sldId="297"/>
            <ac:grpSpMk id="23" creationId="{E87931E0-94EB-4661-A485-F835B1998CB1}"/>
          </ac:grpSpMkLst>
        </pc:grpChg>
        <pc:grpChg chg="add mod">
          <ac:chgData name="Georgiana Madalina Usurelu" userId="f074c498bd6d84c8" providerId="LiveId" clId="{64A885CF-9922-4925-A30D-A01B532C2AF4}" dt="2024-02-16T11:49:04.969" v="425"/>
          <ac:grpSpMkLst>
            <pc:docMk/>
            <pc:sldMk cId="1566709377" sldId="297"/>
            <ac:grpSpMk id="52" creationId="{0B8756DF-ED96-453F-8FFE-750676726E6A}"/>
          </ac:grpSpMkLst>
        </pc:grpChg>
        <pc:grpChg chg="add mod">
          <ac:chgData name="Georgiana Madalina Usurelu" userId="f074c498bd6d84c8" providerId="LiveId" clId="{64A885CF-9922-4925-A30D-A01B532C2AF4}" dt="2024-02-16T11:49:04.969" v="425"/>
          <ac:grpSpMkLst>
            <pc:docMk/>
            <pc:sldMk cId="1566709377" sldId="297"/>
            <ac:grpSpMk id="59" creationId="{E87931E0-94EB-4661-A485-F835B1998CB1}"/>
          </ac:grpSpMkLst>
        </pc:grpChg>
        <pc:picChg chg="add del mod">
          <ac:chgData name="Georgiana Madalina Usurelu" userId="f074c498bd6d84c8" providerId="LiveId" clId="{64A885CF-9922-4925-A30D-A01B532C2AF4}" dt="2024-02-16T11:48:26.069" v="411" actId="478"/>
          <ac:picMkLst>
            <pc:docMk/>
            <pc:sldMk cId="1566709377" sldId="297"/>
            <ac:picMk id="11" creationId="{5AF00E90-E62B-4D24-A3E2-8D4580CE7285}"/>
          </ac:picMkLst>
        </pc:picChg>
        <pc:picChg chg="add del mod">
          <ac:chgData name="Georgiana Madalina Usurelu" userId="f074c498bd6d84c8" providerId="LiveId" clId="{64A885CF-9922-4925-A30D-A01B532C2AF4}" dt="2024-02-16T11:48:10.962" v="407" actId="478"/>
          <ac:picMkLst>
            <pc:docMk/>
            <pc:sldMk cId="1566709377" sldId="297"/>
            <ac:picMk id="18" creationId="{20D86CA9-E86F-429B-96BA-2E55C43091A6}"/>
          </ac:picMkLst>
        </pc:picChg>
        <pc:picChg chg="add del mod">
          <ac:chgData name="Georgiana Madalina Usurelu" userId="f074c498bd6d84c8" providerId="LiveId" clId="{64A885CF-9922-4925-A30D-A01B532C2AF4}" dt="2024-02-16T11:48:24.285" v="410" actId="478"/>
          <ac:picMkLst>
            <pc:docMk/>
            <pc:sldMk cId="1566709377" sldId="297"/>
            <ac:picMk id="25" creationId="{D83D4090-2DDC-48B6-9C2A-7A41EBB6ED12}"/>
          </ac:picMkLst>
        </pc:picChg>
        <pc:picChg chg="add del mod">
          <ac:chgData name="Georgiana Madalina Usurelu" userId="f074c498bd6d84c8" providerId="LiveId" clId="{64A885CF-9922-4925-A30D-A01B532C2AF4}" dt="2024-02-16T11:48:42.916" v="414" actId="478"/>
          <ac:picMkLst>
            <pc:docMk/>
            <pc:sldMk cId="1566709377" sldId="297"/>
            <ac:picMk id="33" creationId="{25BB27B3-3557-4951-AA3A-1EADCDEF6FFD}"/>
          </ac:picMkLst>
        </pc:picChg>
        <pc:picChg chg="add mod">
          <ac:chgData name="Georgiana Madalina Usurelu" userId="f074c498bd6d84c8" providerId="LiveId" clId="{64A885CF-9922-4925-A30D-A01B532C2AF4}" dt="2024-02-16T11:49:04.969" v="425"/>
          <ac:picMkLst>
            <pc:docMk/>
            <pc:sldMk cId="1566709377" sldId="297"/>
            <ac:picMk id="47" creationId="{5AF00E90-E62B-4D24-A3E2-8D4580CE7285}"/>
          </ac:picMkLst>
        </pc:picChg>
        <pc:picChg chg="add mod">
          <ac:chgData name="Georgiana Madalina Usurelu" userId="f074c498bd6d84c8" providerId="LiveId" clId="{64A885CF-9922-4925-A30D-A01B532C2AF4}" dt="2024-02-16T11:49:04.969" v="425"/>
          <ac:picMkLst>
            <pc:docMk/>
            <pc:sldMk cId="1566709377" sldId="297"/>
            <ac:picMk id="54" creationId="{20D86CA9-E86F-429B-96BA-2E55C43091A6}"/>
          </ac:picMkLst>
        </pc:picChg>
        <pc:picChg chg="add mod">
          <ac:chgData name="Georgiana Madalina Usurelu" userId="f074c498bd6d84c8" providerId="LiveId" clId="{64A885CF-9922-4925-A30D-A01B532C2AF4}" dt="2024-02-16T11:49:04.969" v="425"/>
          <ac:picMkLst>
            <pc:docMk/>
            <pc:sldMk cId="1566709377" sldId="297"/>
            <ac:picMk id="61" creationId="{D83D4090-2DDC-48B6-9C2A-7A41EBB6ED12}"/>
          </ac:picMkLst>
        </pc:picChg>
        <pc:picChg chg="add mod">
          <ac:chgData name="Georgiana Madalina Usurelu" userId="f074c498bd6d84c8" providerId="LiveId" clId="{64A885CF-9922-4925-A30D-A01B532C2AF4}" dt="2024-02-16T11:49:04.969" v="425"/>
          <ac:picMkLst>
            <pc:docMk/>
            <pc:sldMk cId="1566709377" sldId="297"/>
            <ac:picMk id="69" creationId="{25BB27B3-3557-4951-AA3A-1EADCDEF6FFD}"/>
          </ac:picMkLst>
        </pc:picChg>
        <pc:picChg chg="add mod">
          <ac:chgData name="Georgiana Madalina Usurelu" userId="f074c498bd6d84c8" providerId="LiveId" clId="{64A885CF-9922-4925-A30D-A01B532C2AF4}" dt="2024-02-16T11:51:38.321" v="452" actId="1076"/>
          <ac:picMkLst>
            <pc:docMk/>
            <pc:sldMk cId="1566709377" sldId="297"/>
            <ac:picMk id="75" creationId="{C1F59D45-2224-0409-E341-0683083D0965}"/>
          </ac:picMkLst>
        </pc:picChg>
        <pc:picChg chg="add mod">
          <ac:chgData name="Georgiana Madalina Usurelu" userId="f074c498bd6d84c8" providerId="LiveId" clId="{64A885CF-9922-4925-A30D-A01B532C2AF4}" dt="2024-02-16T12:01:40.409" v="544" actId="14100"/>
          <ac:picMkLst>
            <pc:docMk/>
            <pc:sldMk cId="1566709377" sldId="297"/>
            <ac:picMk id="77" creationId="{1962A9D1-8E10-6A87-7467-FBD7968F56E0}"/>
          </ac:picMkLst>
        </pc:picChg>
        <pc:picChg chg="add mod">
          <ac:chgData name="Georgiana Madalina Usurelu" userId="f074c498bd6d84c8" providerId="LiveId" clId="{64A885CF-9922-4925-A30D-A01B532C2AF4}" dt="2024-02-16T12:01:31.496" v="543" actId="14100"/>
          <ac:picMkLst>
            <pc:docMk/>
            <pc:sldMk cId="1566709377" sldId="297"/>
            <ac:picMk id="81" creationId="{71B3FEDB-FB35-0FAF-BB7B-E391B2827601}"/>
          </ac:picMkLst>
        </pc:picChg>
        <pc:picChg chg="add mod">
          <ac:chgData name="Georgiana Madalina Usurelu" userId="f074c498bd6d84c8" providerId="LiveId" clId="{64A885CF-9922-4925-A30D-A01B532C2AF4}" dt="2024-02-16T12:03:04.167" v="557" actId="14100"/>
          <ac:picMkLst>
            <pc:docMk/>
            <pc:sldMk cId="1566709377" sldId="297"/>
            <ac:picMk id="83" creationId="{C5F64C48-9EA3-C95E-D5FC-DA20672F3669}"/>
          </ac:picMkLst>
        </pc:picChg>
        <pc:cxnChg chg="add del mod">
          <ac:chgData name="Georgiana Madalina Usurelu" userId="f074c498bd6d84c8" providerId="LiveId" clId="{64A885CF-9922-4925-A30D-A01B532C2AF4}" dt="2024-02-16T11:48:07.134" v="406" actId="478"/>
          <ac:cxnSpMkLst>
            <pc:docMk/>
            <pc:sldMk cId="1566709377" sldId="297"/>
            <ac:cxnSpMk id="3" creationId="{6C0955AC-3093-4A04-87F8-E95C9158634F}"/>
          </ac:cxnSpMkLst>
        </pc:cxnChg>
        <pc:cxnChg chg="add del mod">
          <ac:chgData name="Georgiana Madalina Usurelu" userId="f074c498bd6d84c8" providerId="LiveId" clId="{64A885CF-9922-4925-A30D-A01B532C2AF4}" dt="2024-02-16T11:58:12.458" v="514" actId="478"/>
          <ac:cxnSpMkLst>
            <pc:docMk/>
            <pc:sldMk cId="1566709377" sldId="297"/>
            <ac:cxnSpMk id="8" creationId="{19BF9C90-5288-4734-845B-1F9BBB790301}"/>
          </ac:cxnSpMkLst>
        </pc:cxnChg>
        <pc:cxnChg chg="add del mod">
          <ac:chgData name="Georgiana Madalina Usurelu" userId="f074c498bd6d84c8" providerId="LiveId" clId="{64A885CF-9922-4925-A30D-A01B532C2AF4}" dt="2024-02-16T11:58:18.636" v="515" actId="1076"/>
          <ac:cxnSpMkLst>
            <pc:docMk/>
            <pc:sldMk cId="1566709377" sldId="297"/>
            <ac:cxnSpMk id="9" creationId="{35621527-04E0-4605-896F-8192BF4DE404}"/>
          </ac:cxnSpMkLst>
        </pc:cxnChg>
        <pc:cxnChg chg="add del mod">
          <ac:chgData name="Georgiana Madalina Usurelu" userId="f074c498bd6d84c8" providerId="LiveId" clId="{64A885CF-9922-4925-A30D-A01B532C2AF4}" dt="2024-02-16T11:48:07.134" v="406" actId="478"/>
          <ac:cxnSpMkLst>
            <pc:docMk/>
            <pc:sldMk cId="1566709377" sldId="297"/>
            <ac:cxnSpMk id="30" creationId="{229FC169-C7F2-4E28-948E-98F0B278645A}"/>
          </ac:cxnSpMkLst>
        </pc:cxnChg>
        <pc:cxnChg chg="add del mod">
          <ac:chgData name="Georgiana Madalina Usurelu" userId="f074c498bd6d84c8" providerId="LiveId" clId="{64A885CF-9922-4925-A30D-A01B532C2AF4}" dt="2024-02-16T12:00:27.629" v="533" actId="1076"/>
          <ac:cxnSpMkLst>
            <pc:docMk/>
            <pc:sldMk cId="1566709377" sldId="297"/>
            <ac:cxnSpMk id="31" creationId="{6B88D132-16D2-469D-8C77-65A8B0018411}"/>
          </ac:cxnSpMkLst>
        </pc:cxnChg>
        <pc:cxnChg chg="add mod">
          <ac:chgData name="Georgiana Madalina Usurelu" userId="f074c498bd6d84c8" providerId="LiveId" clId="{64A885CF-9922-4925-A30D-A01B532C2AF4}" dt="2024-02-16T11:48:00.105" v="404"/>
          <ac:cxnSpMkLst>
            <pc:docMk/>
            <pc:sldMk cId="1566709377" sldId="297"/>
            <ac:cxnSpMk id="34" creationId="{8130A62F-9D98-4D78-810D-EEA2208212C2}"/>
          </ac:cxnSpMkLst>
        </pc:cxnChg>
        <pc:cxnChg chg="add mod">
          <ac:chgData name="Georgiana Madalina Usurelu" userId="f074c498bd6d84c8" providerId="LiveId" clId="{64A885CF-9922-4925-A30D-A01B532C2AF4}" dt="2024-02-16T11:48:00.105" v="404"/>
          <ac:cxnSpMkLst>
            <pc:docMk/>
            <pc:sldMk cId="1566709377" sldId="297"/>
            <ac:cxnSpMk id="35" creationId="{3E7B2699-1655-426B-B799-C107F3A006B2}"/>
          </ac:cxnSpMkLst>
        </pc:cxnChg>
        <pc:cxnChg chg="add mod">
          <ac:chgData name="Georgiana Madalina Usurelu" userId="f074c498bd6d84c8" providerId="LiveId" clId="{64A885CF-9922-4925-A30D-A01B532C2AF4}" dt="2024-02-16T11:48:00.105" v="404"/>
          <ac:cxnSpMkLst>
            <pc:docMk/>
            <pc:sldMk cId="1566709377" sldId="297"/>
            <ac:cxnSpMk id="36" creationId="{5B48B828-7523-4E5B-A310-4D81B73273A7}"/>
          </ac:cxnSpMkLst>
        </pc:cxnChg>
        <pc:cxnChg chg="add mod">
          <ac:chgData name="Georgiana Madalina Usurelu" userId="f074c498bd6d84c8" providerId="LiveId" clId="{64A885CF-9922-4925-A30D-A01B532C2AF4}" dt="2024-02-16T11:59:15.453" v="526" actId="1076"/>
          <ac:cxnSpMkLst>
            <pc:docMk/>
            <pc:sldMk cId="1566709377" sldId="297"/>
            <ac:cxnSpMk id="37" creationId="{7F2073B3-9FE6-4A85-A560-12EEECAC8F72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39" creationId="{6C0955AC-3093-4A04-87F8-E95C9158634F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44" creationId="{19BF9C90-5288-4734-845B-1F9BBB790301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45" creationId="{35621527-04E0-4605-896F-8192BF4DE404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66" creationId="{229FC169-C7F2-4E28-948E-98F0B278645A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67" creationId="{6B88D132-16D2-469D-8C77-65A8B0018411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70" creationId="{8130A62F-9D98-4D78-810D-EEA2208212C2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71" creationId="{3E7B2699-1655-426B-B799-C107F3A006B2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72" creationId="{5B48B828-7523-4E5B-A310-4D81B73273A7}"/>
          </ac:cxnSpMkLst>
        </pc:cxnChg>
        <pc:cxnChg chg="add mod">
          <ac:chgData name="Georgiana Madalina Usurelu" userId="f074c498bd6d84c8" providerId="LiveId" clId="{64A885CF-9922-4925-A30D-A01B532C2AF4}" dt="2024-02-16T11:49:04.969" v="425"/>
          <ac:cxnSpMkLst>
            <pc:docMk/>
            <pc:sldMk cId="1566709377" sldId="297"/>
            <ac:cxnSpMk id="73" creationId="{7F2073B3-9FE6-4A85-A560-12EEECAC8F72}"/>
          </ac:cxnSpMkLst>
        </pc:cxnChg>
      </pc:sldChg>
      <pc:sldChg chg="modSp new del mod">
        <pc:chgData name="Georgiana Madalina Usurelu" userId="f074c498bd6d84c8" providerId="LiveId" clId="{64A885CF-9922-4925-A30D-A01B532C2AF4}" dt="2024-02-16T11:43:38.451" v="350" actId="47"/>
        <pc:sldMkLst>
          <pc:docMk/>
          <pc:sldMk cId="3311117746" sldId="297"/>
        </pc:sldMkLst>
        <pc:spChg chg="mod">
          <ac:chgData name="Georgiana Madalina Usurelu" userId="f074c498bd6d84c8" providerId="LiveId" clId="{64A885CF-9922-4925-A30D-A01B532C2AF4}" dt="2024-02-16T11:32:00.867" v="349"/>
          <ac:spMkLst>
            <pc:docMk/>
            <pc:sldMk cId="3311117746" sldId="297"/>
            <ac:spMk id="2" creationId="{6D04BE14-7C5D-BA4F-EBFD-D53F78A1F52B}"/>
          </ac:spMkLst>
        </pc:spChg>
      </pc:sldChg>
      <pc:sldChg chg="new del">
        <pc:chgData name="Georgiana Madalina Usurelu" userId="f074c498bd6d84c8" providerId="LiveId" clId="{64A885CF-9922-4925-A30D-A01B532C2AF4}" dt="2024-02-16T11:31:42.672" v="347" actId="680"/>
        <pc:sldMkLst>
          <pc:docMk/>
          <pc:sldMk cId="3595442410" sldId="297"/>
        </pc:sldMkLst>
      </pc:sldChg>
      <pc:sldChg chg="addSp delSp modSp new mod ord">
        <pc:chgData name="Georgiana Madalina Usurelu" userId="f074c498bd6d84c8" providerId="LiveId" clId="{64A885CF-9922-4925-A30D-A01B532C2AF4}" dt="2024-02-16T13:00:16.326" v="756" actId="14100"/>
        <pc:sldMkLst>
          <pc:docMk/>
          <pc:sldMk cId="1598874007" sldId="298"/>
        </pc:sldMkLst>
        <pc:spChg chg="mod">
          <ac:chgData name="Georgiana Madalina Usurelu" userId="f074c498bd6d84c8" providerId="LiveId" clId="{64A885CF-9922-4925-A30D-A01B532C2AF4}" dt="2024-02-16T13:00:04.194" v="755" actId="14100"/>
          <ac:spMkLst>
            <pc:docMk/>
            <pc:sldMk cId="1598874007" sldId="298"/>
            <ac:spMk id="2" creationId="{34EE1944-19B5-91D2-D288-B6C8E2A152D4}"/>
          </ac:spMkLst>
        </pc:spChg>
        <pc:spChg chg="add del">
          <ac:chgData name="Georgiana Madalina Usurelu" userId="f074c498bd6d84c8" providerId="LiveId" clId="{64A885CF-9922-4925-A30D-A01B532C2AF4}" dt="2024-02-16T12:39:20.920" v="591" actId="478"/>
          <ac:spMkLst>
            <pc:docMk/>
            <pc:sldMk cId="1598874007" sldId="298"/>
            <ac:spMk id="3" creationId="{75B83D05-0EA0-7B04-AEBF-565DEC0828BF}"/>
          </ac:spMkLst>
        </pc:spChg>
        <pc:spChg chg="del">
          <ac:chgData name="Georgiana Madalina Usurelu" userId="f074c498bd6d84c8" providerId="LiveId" clId="{64A885CF-9922-4925-A30D-A01B532C2AF4}" dt="2024-02-16T12:41:17.948" v="599" actId="478"/>
          <ac:spMkLst>
            <pc:docMk/>
            <pc:sldMk cId="1598874007" sldId="298"/>
            <ac:spMk id="4" creationId="{6AA5F944-161B-7F5B-37BF-C0889223FF8E}"/>
          </ac:spMkLst>
        </pc:spChg>
        <pc:spChg chg="add mod">
          <ac:chgData name="Georgiana Madalina Usurelu" userId="f074c498bd6d84c8" providerId="LiveId" clId="{64A885CF-9922-4925-A30D-A01B532C2AF4}" dt="2024-02-16T12:59:52.095" v="753" actId="14100"/>
          <ac:spMkLst>
            <pc:docMk/>
            <pc:sldMk cId="1598874007" sldId="298"/>
            <ac:spMk id="8" creationId="{591CFBB1-D365-F7D1-2FD4-B473DBBC4EAF}"/>
          </ac:spMkLst>
        </pc:spChg>
        <pc:spChg chg="add mod">
          <ac:chgData name="Georgiana Madalina Usurelu" userId="f074c498bd6d84c8" providerId="LiveId" clId="{64A885CF-9922-4925-A30D-A01B532C2AF4}" dt="2024-02-16T13:00:16.326" v="756" actId="14100"/>
          <ac:spMkLst>
            <pc:docMk/>
            <pc:sldMk cId="1598874007" sldId="298"/>
            <ac:spMk id="11" creationId="{71201C98-7B0E-D4D1-2979-097247DE69F6}"/>
          </ac:spMkLst>
        </pc:spChg>
        <pc:spChg chg="add del">
          <ac:chgData name="Georgiana Madalina Usurelu" userId="f074c498bd6d84c8" providerId="LiveId" clId="{64A885CF-9922-4925-A30D-A01B532C2AF4}" dt="2024-02-16T12:59:09.894" v="750" actId="11529"/>
          <ac:spMkLst>
            <pc:docMk/>
            <pc:sldMk cId="1598874007" sldId="298"/>
            <ac:spMk id="13" creationId="{662FFEDF-A640-BAFD-C4E9-5159086429F1}"/>
          </ac:spMkLst>
        </pc:spChg>
        <pc:graphicFrameChg chg="add del mod modGraphic">
          <ac:chgData name="Georgiana Madalina Usurelu" userId="f074c498bd6d84c8" providerId="LiveId" clId="{64A885CF-9922-4925-A30D-A01B532C2AF4}" dt="2024-02-16T12:50:16.951" v="614" actId="478"/>
          <ac:graphicFrameMkLst>
            <pc:docMk/>
            <pc:sldMk cId="1598874007" sldId="298"/>
            <ac:graphicFrameMk id="9" creationId="{E3268C68-8715-E6FA-0116-8468AF8B71DE}"/>
          </ac:graphicFrameMkLst>
        </pc:graphicFrameChg>
        <pc:graphicFrameChg chg="add mod modGraphic">
          <ac:chgData name="Georgiana Madalina Usurelu" userId="f074c498bd6d84c8" providerId="LiveId" clId="{64A885CF-9922-4925-A30D-A01B532C2AF4}" dt="2024-02-16T12:52:12.645" v="621" actId="1076"/>
          <ac:graphicFrameMkLst>
            <pc:docMk/>
            <pc:sldMk cId="1598874007" sldId="298"/>
            <ac:graphicFrameMk id="10" creationId="{3356DCC6-9D97-D191-7906-DC1014F0EA24}"/>
          </ac:graphicFrameMkLst>
        </pc:graphicFrameChg>
        <pc:graphicFrameChg chg="add mod modGraphic">
          <ac:chgData name="Georgiana Madalina Usurelu" userId="f074c498bd6d84c8" providerId="LiveId" clId="{64A885CF-9922-4925-A30D-A01B532C2AF4}" dt="2024-02-16T12:58:14.739" v="746" actId="14100"/>
          <ac:graphicFrameMkLst>
            <pc:docMk/>
            <pc:sldMk cId="1598874007" sldId="298"/>
            <ac:graphicFrameMk id="12" creationId="{F3961C7F-A719-4CC0-9A4C-1584E5B62E06}"/>
          </ac:graphicFrameMkLst>
        </pc:graphicFrameChg>
        <pc:picChg chg="add del mod ord">
          <ac:chgData name="Georgiana Madalina Usurelu" userId="f074c498bd6d84c8" providerId="LiveId" clId="{64A885CF-9922-4925-A30D-A01B532C2AF4}" dt="2024-02-16T12:38:03.978" v="589" actId="34307"/>
          <ac:picMkLst>
            <pc:docMk/>
            <pc:sldMk cId="1598874007" sldId="298"/>
            <ac:picMk id="5" creationId="{E3066EDF-0CE4-5A31-F785-80751E052BBE}"/>
          </ac:picMkLst>
        </pc:picChg>
      </pc:sldChg>
      <pc:sldChg chg="new del">
        <pc:chgData name="Georgiana Madalina Usurelu" userId="f074c498bd6d84c8" providerId="LiveId" clId="{64A885CF-9922-4925-A30D-A01B532C2AF4}" dt="2024-02-16T12:34:37.336" v="560" actId="47"/>
        <pc:sldMkLst>
          <pc:docMk/>
          <pc:sldMk cId="2178258392" sldId="298"/>
        </pc:sldMkLst>
      </pc:sldChg>
      <pc:sldChg chg="addSp modSp new mod">
        <pc:chgData name="Georgiana Madalina Usurelu" userId="f074c498bd6d84c8" providerId="LiveId" clId="{64A885CF-9922-4925-A30D-A01B532C2AF4}" dt="2024-02-16T13:40:44.315" v="889" actId="13822"/>
        <pc:sldMkLst>
          <pc:docMk/>
          <pc:sldMk cId="1244316422" sldId="299"/>
        </pc:sldMkLst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" creationId="{764CFAA8-952D-3AC4-F2E1-F442A145AAA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" creationId="{A6225714-1A3C-C3CB-7019-EE80B8C3D18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" creationId="{4367602C-41EC-2FAD-69E9-619FBD4AF6E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" creationId="{6E36D2B3-37DD-AA10-BAD5-384D50E18AD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" creationId="{049A4B21-B3AF-98A4-6213-5A98CF18588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" creationId="{3BB54769-4A21-DEAA-BE15-FC67A97BE92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" creationId="{4962ADAB-B947-53A4-398C-40C27037F20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" creationId="{D10F62C7-18F0-D0ED-7D7B-4D9F737A520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" creationId="{2F12D8AD-AD73-75C8-0AC6-7CD3DCCBEE2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" creationId="{7BAB5169-75A7-7428-7D3F-3D4DCD123B1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" creationId="{1F1DD7DF-B696-E4BB-C75A-4DF8B5685DC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" creationId="{A567AB6A-3C3F-6B47-4446-A72E36F7E3E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" creationId="{408786E8-3A71-C022-405E-69806464076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" creationId="{3D9F7E65-C92E-7F23-7029-72B7507C846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" creationId="{25769CCA-D00E-2AB8-DD6B-5D471831983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" creationId="{9CA321EB-FFEE-68BF-99ED-BFAB1318188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" creationId="{C6502E00-CD5A-9D31-F689-6DF013F436F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" creationId="{973181D4-C659-9AE4-7947-8673CF7980D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" creationId="{2576E65D-EF43-4C50-A1DC-B2D072B8AF3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" creationId="{E9077E30-6B5E-6C90-9652-768E3D5A798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" creationId="{9CD6875A-C45B-7A17-C7DB-0BB501E7E1E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" creationId="{7B71B915-5C2D-140E-8436-5734C476B2A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" creationId="{03864699-FE28-E59F-5E7B-598420642CC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" creationId="{E26F8BB1-E4A4-D0E8-9C8E-D2CBCB9AA4A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" creationId="{B9CDCB45-D9AD-42B9-D572-8B9FCA66563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8" creationId="{C0D3CD87-302C-5470-B35F-61F311A3DF0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" creationId="{EBFCEB29-0100-CF88-8838-84CCBBBD50A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" creationId="{4A064EA1-7C4C-B54F-C681-9B9F52D49FA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" creationId="{0F3E1A88-D764-650E-D010-270C2ED180E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" creationId="{BE0E84DE-819F-3E65-4C93-3EDBD362EF2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" creationId="{75ACCD96-2791-A404-1EF3-72F45F6760D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" creationId="{526F9B7C-BF8C-D600-5335-C4B6B4D726C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" creationId="{9A5D5FBA-D342-C375-A442-A4E9FB3F960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" creationId="{CB28CCD0-A458-4689-EDEF-ED08BB746D6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" creationId="{63115879-ED4E-7C10-C618-A98B22F93EA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" creationId="{A6B61EE9-7827-8142-A0D2-DFF16A10272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9" creationId="{E2C230F5-0206-B902-8202-8A45753123A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0" creationId="{3ACF75A7-2B49-C52D-4FC6-079493C03B8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1" creationId="{353DC2CB-5214-2682-84DD-70DB660AE23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2" creationId="{FA7CA823-A959-421F-530C-A873710B15E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3" creationId="{D8E8BA77-013A-7B77-97A5-80E810C3FD0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4" creationId="{C35700AB-FE22-B805-35ED-ACD330449A3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5" creationId="{ACCCBEA2-AE8B-9F76-9558-4273930DFA7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6" creationId="{80627385-B9F8-AC9A-162A-8BC3F3B5F56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7" creationId="{8AF7110B-05EF-6E85-62CE-99DE628964C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8" creationId="{EADDFF46-6735-121C-A01D-56A55A0C4B8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49" creationId="{BD226988-322A-5785-2EAC-6380D825CED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0" creationId="{FEBAD1D0-67FB-C930-6915-488006B2B5B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1" creationId="{DE48FF7E-FE3C-CB03-927E-49694E783AB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2" creationId="{1534A0EA-0FED-F2EE-B84A-33681CFBC95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3" creationId="{0CF15FB0-F6F4-2A7B-EADB-141243534BE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4" creationId="{31DA74BE-A351-3098-9311-4C4B4EF6A8A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5" creationId="{9530D233-ADF3-3AC9-5216-4496C732534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6" creationId="{912A4FDF-65E1-DF27-0328-E2DA71D4626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7" creationId="{B4C5C43B-A3A7-3768-4862-0716A8BECCD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8" creationId="{BC994F38-F1D1-9710-2BAC-33A2535DE4A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59" creationId="{EB2E12D6-418B-2046-3477-522F4697061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0" creationId="{44251952-64CF-81AD-6D6A-E8D90CA4732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1" creationId="{BB684F2B-A2A0-7016-EAB0-0388D1C6CF9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2" creationId="{A130C1CA-8A2F-E483-A995-FA0DAE17B05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3" creationId="{8E46453F-58DB-7326-1602-3A9B8E9CA93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4" creationId="{9AEB320D-FCC5-9307-0ABD-3F4AC546194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5" creationId="{C7BBB5CA-F0D5-6625-439C-F763AB0743A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6" creationId="{7DA7253A-16C1-F413-12E2-14504A6075B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7" creationId="{A3CDD9CD-537A-3019-5066-439A9E52A32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8" creationId="{1AD4690E-9274-EC14-007E-F7F9B5403CB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69" creationId="{33E784B2-8459-8825-40FB-B99C8BB1DEA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0" creationId="{66D4ED15-C44D-E111-D505-52AA1909804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1" creationId="{043AEC34-A79A-0DE1-07A1-3E34AA0F006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2" creationId="{B6855BE2-71A4-9A97-A0F6-02FFE33CEC4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3" creationId="{6B28B9A0-F533-0326-F69A-6F4F5F91F3B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4" creationId="{858D6B7D-624E-1B04-4A4C-3CAC62FA43F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5" creationId="{94D36C72-0595-CD36-535A-39D363DC469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6" creationId="{2FA05590-92C3-15FB-5669-EF5D90810FB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7" creationId="{B7208BC2-9DD0-E202-C8C1-B4C9CF8D12F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8" creationId="{A0BC718F-72E2-0F30-0CDC-2C009C593FD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79" creationId="{40AAE3FC-3912-8C64-3FB5-A8456146983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0" creationId="{4424C7A9-21D6-3FE8-0512-0CA399D5BF9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1" creationId="{942E0784-9B21-AD67-3F87-683364892C3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2" creationId="{5CCC691D-30E6-534F-E06F-70F39083A22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3" creationId="{11538581-A8A1-941B-4DC6-780CFFDC182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4" creationId="{0A385733-FB27-C2A3-8EC5-3E9A137F9B6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5" creationId="{6DBCA23A-4838-E419-7037-8C6DD9BCB6D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6" creationId="{2ABF9814-A566-E1A9-1DD4-DDB88A42550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7" creationId="{B5B00862-5A9C-CD67-B878-87E6B72F8E6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8" creationId="{6B4F861F-12B1-7376-284E-E7CDD8F3751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89" creationId="{AABFD700-B5C4-FE5C-BD27-C0401C47651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0" creationId="{2DC9E8BF-CF94-45E4-8C81-BBE2B34FB44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1" creationId="{260CD966-C0B1-0694-9EA4-3D640BA3072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2" creationId="{B2C2861B-084B-66BE-1E28-24202E2762C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3" creationId="{E2A932C5-A593-1304-A529-2264AB7D059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4" creationId="{19F66503-BDB5-B369-1F48-05CFC499745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5" creationId="{D3DDF50E-D8FE-43DC-B1D5-144A46E3FDE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6" creationId="{F9F52DC0-57B2-AFC7-431E-75C6BFEA6FE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7" creationId="{ADD62292-9123-1116-6928-1BF3AF126FD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8" creationId="{B6D65095-082F-B740-3926-3F0A514B0B3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99" creationId="{3E070902-E44B-BD80-3759-F1D8C8E4A2D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0" creationId="{DFE62406-C54B-E9C1-2301-BDF76599AFE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1" creationId="{8C244C7A-687E-ED38-8377-1FA1691814B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2" creationId="{EC9B8F35-16E4-8F91-C95B-6BC9BB3DBEF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3" creationId="{61FE78BD-3DB8-56E0-2BD9-06ADFC99EB0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4" creationId="{A6AA751A-6FED-6A44-6728-D13947E8198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5" creationId="{55EEE5C4-A8B0-D235-E0AA-34CCB10F6F6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6" creationId="{F0CCC58A-F91F-79E2-7EE6-526934F7532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7" creationId="{49CE04A8-809D-3844-65CD-208CA3A3061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8" creationId="{9CAE9DFD-2993-C26C-6D29-82F16A659C6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09" creationId="{56B02A44-DA56-9D54-D242-AFECB3E21CD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0" creationId="{A25A34B6-055F-8BCC-4B7B-5CE1C385E11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1" creationId="{7F46E8A0-EEA8-D304-8720-72E1ADF84A2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2" creationId="{9AFAA1C1-0551-A017-9985-62B16FB5BFB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3" creationId="{B171BB5A-D735-105C-FC7E-9F0EF83AB54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4" creationId="{C324F2D4-FCA9-531A-4775-D553CBD417C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5" creationId="{1C8AB0B7-C2B9-0076-965E-457F7A453A8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6" creationId="{C8AF84D4-9DF4-30C8-F5AE-43B8ECF8252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7" creationId="{6D0C815F-6857-E9A9-4D03-84E6EA7B45D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8" creationId="{6B5E9509-F366-D82C-4256-F9D17AA4C93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19" creationId="{432CB5B9-72BE-28B5-64BB-E5C6DCC4CC9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0" creationId="{F0657410-82BA-83E8-6E1B-C42BB9462FA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1" creationId="{DA935AE9-FE92-CF7D-35A9-A937EFDC2A7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2" creationId="{3EAED603-AD24-511D-E09B-D71D66FB622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3" creationId="{7683A14D-A70D-8938-F292-2C3228C9483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4" creationId="{33859379-203B-6545-9AD2-4209AD211C2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5" creationId="{08A5190B-681D-52B9-4258-1506AAE5BC0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6" creationId="{0EBB605B-CD4A-A076-9375-777243118CE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7" creationId="{C1F61A00-5113-6541-F796-CBDC0259E35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8" creationId="{290EFF5B-8AD5-7305-4068-8C7C8F470AD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29" creationId="{1BE2F530-CD8F-E59D-A471-86EA0ED599D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0" creationId="{53A09FF5-1F08-71F0-C8D8-97CFDB815E1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1" creationId="{BF781956-592E-7EC4-CD8C-80C47792E1F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2" creationId="{6902120F-D782-055F-6EB9-129E9D2C62B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3" creationId="{1300C505-C0C8-0A9A-539A-D27132A4DB1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4" creationId="{847F3859-7308-5575-12BB-47EE9DEFE7F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5" creationId="{C5EFB73D-400E-A34B-3DE4-1B1F1E085AD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6" creationId="{1A755459-F255-8AC4-87F0-D9DFCA80A24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7" creationId="{3493E983-A3E9-B4BF-4D02-2CFF350FC2C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8" creationId="{CB04545E-4710-308F-4066-C5F227751CD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39" creationId="{D7A4F6F2-1826-CF2D-146A-C97042CD9E6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0" creationId="{16A0348E-6D21-4366-0C20-26855339218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1" creationId="{B1C9C966-7878-A55C-C8F5-D4845F83700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2" creationId="{DBC6E4F8-D4DE-5FDF-CDA4-58952017E23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3" creationId="{42763020-55AF-8911-BA44-032BC819FD3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4" creationId="{AEBF07B6-A430-9302-5BB6-09E53F7A3F8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5" creationId="{E01EEBA0-E27A-8B5B-B383-5B0315EC738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6" creationId="{059168F0-6F22-DBBB-4008-CC7939FFBE6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7" creationId="{06E216E2-2A74-D243-709F-5F1B8EE0E61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8" creationId="{B565A565-08BB-C99D-1A36-6A351130077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49" creationId="{E54ED2D4-25B3-0F2A-0C1B-55A82D77E3F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0" creationId="{DAEEB886-CE35-525F-595D-FC3ED0D5BF6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1" creationId="{8B1B3D8F-749D-FBC3-47E9-36689C7CD73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2" creationId="{E48A94FD-E110-9D0F-B7C7-D5C5F45A3AB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3" creationId="{716AEF97-DFDB-DE4F-DD50-D7C788692CA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4" creationId="{F8F37C51-6E38-8A7C-446D-F8259AE8386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5" creationId="{961B1D3F-41BD-521B-545F-FDA611C6859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6" creationId="{3FA7F33C-E62F-E2DA-7EA6-53F6C0337EA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7" creationId="{588B11B2-9350-0F10-FAAF-0F25D722A96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8" creationId="{B384A276-FB39-F2B8-0C97-D2F90CE6AFE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59" creationId="{10506C62-44EE-8E36-B94C-4385D9323F7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0" creationId="{F2008813-5E00-DE57-CF26-FA0C54F5733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1" creationId="{FAAEEFC0-B0B9-1758-7BB5-4A8BE1128B6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2" creationId="{BFE6F8C7-B141-CFD6-15A7-295383E3B52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3" creationId="{12615A9E-670F-BC70-6AF2-7794012CF9E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4" creationId="{90780D92-6011-B0C0-BBF6-FB2B9B2985C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5" creationId="{4AB8FD78-4DA6-3583-A479-7370E46068B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6" creationId="{739ECC22-EB35-2CFE-2404-0CA7F4F1113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7" creationId="{4C0E28B8-260F-F7D8-C040-4A45D0D185F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8" creationId="{CD4D8A87-20E4-1245-E946-0A37E64766C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69" creationId="{F0F0A130-83F6-D7B4-1C99-B1AE5746623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0" creationId="{4FFF0563-CEB2-31CB-EA62-8DC939471EB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1" creationId="{6CE17A91-C03A-E775-420C-E67794C3F32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2" creationId="{5711EDF0-7B62-0C0E-7CC9-E921E41316A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3" creationId="{F4E71AE6-7811-A503-2B3F-64F615C01DF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4" creationId="{ABCB1593-D4F9-7480-2E1C-952643BA8CF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5" creationId="{CF7312BC-B81A-BDE9-E441-42338152ED5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6" creationId="{4D34DA26-5487-B80C-2259-3F21075DB96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7" creationId="{926580C0-3D3B-108A-0082-B06E06C212A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8" creationId="{F30E01FF-950E-6294-3A72-930CDDA82B3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79" creationId="{6B39BDC1-48AD-EDA7-50E8-CDC472731E9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0" creationId="{5D388ECF-654B-CE0C-E74F-AC35A3162E4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1" creationId="{83869380-B97B-D2E8-F638-3945DD5CEEA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2" creationId="{8A42B051-4FD5-E4CB-EF45-F1581424B75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3" creationId="{36DE4ADE-8C80-5A59-74D0-DA02FF9EC81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4" creationId="{E81A022B-E5E4-2230-1CFC-D2DCDF71A0B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5" creationId="{976A0608-C2E3-4E75-A97B-F8C7BEF6C61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6" creationId="{58065D47-EABB-B65F-404C-83C1F3AAA8D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7" creationId="{09A4F9BC-50DE-FA02-C455-5606C1C9921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8" creationId="{225C7963-CCC8-6F31-9EDA-59DA2597F84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89" creationId="{37F8D06C-B72A-98F5-3E6A-171C1276D0C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0" creationId="{085D29AC-35FA-B142-FE94-8A13AC4D47C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1" creationId="{367118A2-46AE-3042-7EC9-DF9C2FA73CE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2" creationId="{CFFB6E08-C126-9B04-8058-C96DF00ADBE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3" creationId="{A9AFFF12-8810-CC1E-E688-76052D5E80F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4" creationId="{AACF95E1-26BD-9DFC-4067-A5937B2A667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5" creationId="{4149B302-4382-94CC-962E-178DF01E775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6" creationId="{5DDE19F3-90A7-79A5-248A-A8B97AE3839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7" creationId="{E7FC05A1-43DF-9468-0181-BCE05A2AC4D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8" creationId="{EF2585B2-9BAA-9C26-D712-AB439220F16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199" creationId="{D88771A5-8E8C-C013-96BF-214F828A94A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0" creationId="{F65FBB16-9ACD-28A4-0C2E-6CC4ACA33DC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1" creationId="{8BD2DB1C-1E52-A393-3CF1-76A389219D1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2" creationId="{C633004F-BE8B-E87C-5CD2-1B4DBD1BFA6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3" creationId="{84D6277F-0AD0-695D-BBB0-17DB1962127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4" creationId="{2342EA63-B84B-1AFA-BA5A-3617EB0D6BB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5" creationId="{E637BBCE-122E-F087-4FA9-8BC8CAFD786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6" creationId="{3BE4BD32-5672-5A40-E0CE-22BB24A8155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7" creationId="{5CAFD13E-4A4C-92B4-7A71-68842F76915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8" creationId="{AE992F37-A4CE-FE27-E6CB-0ABC98DDBF2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09" creationId="{17A578A4-13D9-D67F-3487-12BE5523E1C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0" creationId="{A2166C14-C346-A714-1167-DE51C4B89FC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1" creationId="{9F3D92C6-EA12-C094-0ECB-1E7C52522AF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2" creationId="{E37D408F-19FE-B2B4-C559-8CF2D51A8F2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3" creationId="{122DE050-300C-87E8-3581-CFCC4AF808F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4" creationId="{44186C7F-955E-46D4-1150-5C24A708F9F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5" creationId="{3D4ED747-4332-3BF7-D01F-FAF9CCBEBA7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6" creationId="{9398861E-1AF7-F73A-97D3-361AE73625F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7" creationId="{888ED577-5F60-375F-D0D5-62CD9373E9C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8" creationId="{355C4F6F-1F0C-3B8D-8B2B-5FA83F991C8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19" creationId="{F10A1352-98A9-4F0D-C661-958ED6AF181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0" creationId="{E9B9D7D8-4009-6ED7-DBD5-713099108AF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1" creationId="{7E9F207A-DA50-F51B-8C9A-8D92024E40B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2" creationId="{2969BBA1-0089-95F6-906B-3626B65A158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3" creationId="{6EC82C08-5D77-EE0C-F332-D22932BD65B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4" creationId="{69C1F90C-1417-25F9-5A4D-F8BA86A1CC9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5" creationId="{B5B523C6-F71E-2C69-AE4E-C0D484B5499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6" creationId="{C391856C-369A-E01A-E337-19F02C4D015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7" creationId="{E4CB3177-E4B0-F021-EDFF-7F02270AC80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8" creationId="{841F6C9A-DBDC-99E4-BB67-04ECB24AA4B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29" creationId="{D1EB42E9-3AB9-1546-9AB1-945514C28FC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0" creationId="{ED90C02E-C4F1-694B-B003-7B880F77132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1" creationId="{FEFB8DF3-979D-077B-0CF7-7A7B550D599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2" creationId="{D70A182A-A470-B8D3-781A-6D970BCDB5B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3" creationId="{B6598EBE-1EF6-C12E-3ED2-3B7D7C8793F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4" creationId="{6448E5CB-B180-5A2A-F062-0B3B3B98300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5" creationId="{D4CE28BD-2984-18EF-F599-4BFB75A73B6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6" creationId="{A1E4F2FC-4008-EC72-7CC3-BECFE8C27FD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7" creationId="{6B212533-B391-17D4-C649-81F3231B528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8" creationId="{4D0979EF-D2EC-4466-E00D-B217AD24FD2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39" creationId="{48C43A8E-3F85-0C06-B196-F15F258AA49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0" creationId="{41F81418-3703-40BE-BD86-4CD8535F4E4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1" creationId="{094BA2EF-66A1-CAC8-9AD8-9002AAAED46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2" creationId="{873FD41F-A6C0-D0DB-F966-916659BFC1A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3" creationId="{1FE54337-00CE-31D2-6617-9AC2733782D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4" creationId="{1AB6893A-DF0C-2E8E-6787-55E113034DE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5" creationId="{EECF919A-5688-6131-D9B3-B52ED9C1FA6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6" creationId="{4C1EB13E-BE21-8567-BEC6-AEFA847AD74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7" creationId="{A35E3303-330F-6B5D-2841-52E94A534A7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8" creationId="{13A0F81E-5F3A-FCB7-D0F0-F3B858701A0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49" creationId="{5C619428-2DAB-7C76-CC1A-4C6C0700B00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0" creationId="{55A93C3A-37A1-9C6A-22FF-C474966BF23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1" creationId="{02EB9DF9-A1F6-9539-D3CC-DD83FC2F211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2" creationId="{3D7535E4-13F2-4FEF-5E38-B1578F542A6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3" creationId="{8BD70999-502C-B237-A7D7-2AF81E50583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4" creationId="{46FB955E-72CC-14B7-FF24-6E7D13C7961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5" creationId="{AEFF0D85-6074-D84C-B3AA-EF27F2556F6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6" creationId="{A9873567-451A-3DF7-E733-E47CA84A67A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7" creationId="{5237DC88-795A-6C05-619F-1DAE003E3FA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8" creationId="{3C855111-C4ED-D397-F2BE-2D164DB797A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59" creationId="{8685E37E-8998-FA89-6258-21F3409B6F1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0" creationId="{2BCB232C-4BA9-8D00-8FAE-52531BD3221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1" creationId="{C3781892-FCA3-89F5-973C-7C5AB2E3DA6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2" creationId="{CE69B9C3-32A9-74ED-8454-64625948E57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3" creationId="{AFDF1C49-6CF0-3EF2-A374-32422D7BC63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4" creationId="{E3664BAF-947B-C162-B5F4-F66A77E1926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5" creationId="{E51BA9E6-07F1-D569-22DF-2BFA849C386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6" creationId="{BDC1E01C-E7BA-81A9-D6AF-6229D4455BC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7" creationId="{AF0A68E0-C3D8-732B-1326-02D43DBFDBB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8" creationId="{66DA5421-C907-2ABC-B23B-D41F0568F43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69" creationId="{8C4BA22B-F9A7-A72A-216A-ABA79A70BE3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0" creationId="{0C4427C7-4199-7E94-5694-67B8EAE2218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1" creationId="{24B33DCB-DD9B-4CC6-DA0A-6B7D976479D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2" creationId="{CF605C97-B192-1378-801A-5CACAC5AEB1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3" creationId="{BA62388F-A333-4A85-698B-E965E8EE308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4" creationId="{FF0C20E0-26D0-A8B6-C87E-B4117A35224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5" creationId="{66997E49-26D1-456C-C89D-F2E68252290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6" creationId="{E5633BA6-54D5-55C5-3255-53CDF60E3F1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7" creationId="{BBC3FF5A-181C-0FE5-BE9A-6B84662FADE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8" creationId="{BF1C2E8B-D1D0-CA52-E95E-5BDE840B5D1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79" creationId="{9FD47E5E-03F4-6958-93F2-C5831CB8684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80" creationId="{C6E5D482-2B10-4F22-0493-110369AE3B4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81" creationId="{2B667DF9-4344-BEBB-59A3-286C282AEC4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82" creationId="{2184E4CE-DD9B-0EC0-03AC-FB839CEDD4E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89" creationId="{F080B4D6-82F8-9EB6-7709-63803FC6CC9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0" creationId="{B4CD7D73-F0CB-7ACF-5EA2-8B8CB4DCF29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1" creationId="{E7D6B2D9-7CAD-B5FF-B7A3-E83ED88CD43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2" creationId="{54C93F84-ED68-C757-9B48-7202868F4EA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3" creationId="{4256CF18-4F86-1873-8FC0-72A369AD8C6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4" creationId="{1722CAFA-5705-FF94-4055-BEC1D68AF12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5" creationId="{83E9A389-0A4E-3D4D-D14A-723A49226C3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6" creationId="{47F53D98-90CE-2A2A-CB50-55D154A1666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7" creationId="{5F4B5107-ED2F-2667-B478-311B92A05DB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8" creationId="{5CFEBCCA-4E15-96E6-B57A-E712CC27706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299" creationId="{432E4972-0B7E-F9A2-1342-EDB8E636481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0" creationId="{24ECDAEA-FE29-193D-165A-0A7E5407574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1" creationId="{D0BA75B4-3CC9-FF14-D482-8BE519DBD8A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2" creationId="{A169C11D-AA25-D20D-E77C-4FBF9081C15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3" creationId="{B4D07A28-C2F7-0DB2-21CC-F62423E04B1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4" creationId="{0E22DA9F-1139-B47F-FBC0-9BD275D980B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5" creationId="{B11B4EB1-6943-2CB2-6C16-EAAC8C3B40A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6" creationId="{DEDFF14B-036B-9769-5723-38711056FB3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7" creationId="{616FA82E-10F6-3C83-B300-6B6B9681D66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8" creationId="{D483AE83-84EE-D0D3-8E1A-D217F2ECEBD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09" creationId="{84530BE1-61D2-F7C5-A2A7-A544F59E8B9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0" creationId="{07362607-EEEA-8E8E-F3F6-B2FEAB96A6A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1" creationId="{D996E00F-8E78-8145-67FE-9EA263D64DE7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2" creationId="{738C4E1E-F6E9-8D8D-08CF-D20213DB177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3" creationId="{F683F2C2-3463-6137-EB28-EDF9E2F1245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4" creationId="{C5929C0A-5786-B132-146B-E9AAEEFC0C2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5" creationId="{D24B1A54-848B-4F5E-D6A3-4CA402BBEAE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6" creationId="{35F8F196-1438-BC6B-326D-622A29BABDD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7" creationId="{7C859F44-351E-97D8-F1D6-0D97E92D1F0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8" creationId="{BA578530-30E0-8745-4027-7DF03CB2881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19" creationId="{6F7E61C5-98CF-9625-63A3-062CDF974F9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0" creationId="{8E813080-2D3E-2530-9BDA-430F455DFC8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1" creationId="{E76F275B-C4C9-969B-E08A-341B97FD9DD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2" creationId="{8A6A162E-2BD3-FDF8-FAE5-E0DF19BA3CD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3" creationId="{1A058770-2FD5-4E53-F0B3-55DD9808364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4" creationId="{CDF9FD4D-FFD9-59A4-4326-DA4BB081B29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5" creationId="{56CB41D2-9553-C592-1CFA-8A282415FC2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6" creationId="{8B8EE40B-63B4-F181-0DD1-A2DCC188DFB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7" creationId="{B3B7C324-DF48-5426-826C-1792724542E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8" creationId="{EB605E95-A635-BC77-BBE0-FF6FA30B163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29" creationId="{8576DFE5-53B2-D80A-AC1D-E7181876296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0" creationId="{0A9D3BB0-C2AD-9856-E2E0-36F6257D366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1" creationId="{53F6212E-0402-BDA8-1260-925C10FB91B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2" creationId="{F14FA97B-8EF7-A11C-4E9A-B584036D2C5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3" creationId="{1E7B18E3-4E56-5577-EB39-6E42435D0181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4" creationId="{D3B87171-FCC2-EE53-CF7A-7F02E984858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5" creationId="{47B152E6-E989-512F-FF1B-7340E151D1E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6" creationId="{11620D04-4FFC-C724-DDAE-92EEF876B4E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7" creationId="{EA961BCB-5A5B-F716-044F-85DB02B62F0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8" creationId="{6C5FB747-AEC5-0093-6EFA-4829B22F181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39" creationId="{3B946FA6-3A26-F5BB-D330-2DFE412FD48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0" creationId="{1680D6F2-3C88-59FF-0881-C656EDA8A80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1" creationId="{77FFE6F0-CF00-4AC6-5EC3-39FAAF0F50C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2" creationId="{F4AF5345-FB5D-1B01-1EB1-35BE2D1A6BB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3" creationId="{11FEB9CD-825E-CFD2-C6B6-58FE8212D09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4" creationId="{D646E317-BA0F-D8A9-7CD9-B89467291FC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5" creationId="{062A374D-54AC-929F-49D9-61BAA6DEA088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6" creationId="{4DD73713-3623-4F62-9A58-574FE641066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7" creationId="{08D443E6-B8F4-7B0F-9CF5-358923771E1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8" creationId="{8DEB177B-BD45-5290-917D-3A5CE3D5D54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49" creationId="{BC42C970-D6E7-5CF9-03DC-5451E7E8920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0" creationId="{C24379D9-A5D6-DABC-5FD4-37E08A90CF0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1" creationId="{EA2DEC21-8EC2-0B68-B0C8-799C00D7D2B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2" creationId="{51752CC6-D4F7-716A-B5A6-709828DB2A10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3" creationId="{CDD6873A-5A9C-BC35-470B-D590F40828D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4" creationId="{20E99B46-070C-03F1-38A0-3D12C7A5B9D5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5" creationId="{4295C32A-B216-F2F5-0508-7A4A4E6EAA2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6" creationId="{80882070-6B7E-EE14-8492-05EBD10D4E8E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7" creationId="{A9AF25C4-3E18-1897-D8E0-210521E5361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8" creationId="{1E326E3F-E99D-89C5-7A9E-F114B7108F8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59" creationId="{379E3E74-B16F-67FD-B910-4B995FBB854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0" creationId="{EF747DFC-D628-49EF-7A65-5A5599D9932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1" creationId="{46AAC460-E19C-7AC4-5FD0-A37BE4C0583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2" creationId="{7E173D41-1F17-8CAD-23EE-222660D3CA9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3" creationId="{31699CCC-B7D9-A7D1-DA8B-63BE297D166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4" creationId="{6A15A72A-C947-C4BC-7B9E-706CCCD89C3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5" creationId="{672B377B-00E4-BA7A-46A1-48C37BABB3F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6" creationId="{BF9F9EE3-A316-B74C-B3EB-B1F6E041EDA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7" creationId="{0321F430-0A87-7D37-0F98-DABE07B20E3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8" creationId="{1D3FDB05-C674-BC91-B890-F34FAF3D097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69" creationId="{7CA1789C-C5AF-1DED-F78C-C5309B19DD54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0" creationId="{EC3EB240-7C8B-7070-C40D-A603373351B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1" creationId="{B8907895-5D2A-1F11-00C1-2976B1819E06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2" creationId="{80FFD639-D2C6-29E7-C529-65999734DAB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3" creationId="{4EEA7F2F-49BD-C4C5-9AA3-AB4AA173BEDC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4" creationId="{9FCAE697-72D7-D1B1-F4BA-CB00E0E6BE3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5" creationId="{78A1C836-A55B-6972-6A4F-42E88A1174C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6" creationId="{65E57796-8979-C70A-A01C-036A411E670A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7" creationId="{9A86B266-B903-B9E8-B0BB-96BF8A1094F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8" creationId="{99B16B91-F550-AC50-2C35-619F58F3D4BB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79" creationId="{F3434636-1A84-1697-86EA-86405F111B9D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0" creationId="{C98566C9-6AA4-BA5B-BC5F-E43AE1F942E3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1" creationId="{76BCD928-3085-C501-335A-33F4AD987D0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2" creationId="{9DAF9495-55CA-109D-A0D4-E6DD56287E4F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3" creationId="{69309661-27B1-E100-5CBD-785D50FA3382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4" creationId="{E3BC4694-CB95-9CC9-FC08-1FEB9C4E3C99}"/>
          </ac:spMkLst>
        </pc:spChg>
        <pc:spChg chg="mod">
          <ac:chgData name="Georgiana Madalina Usurelu" userId="f074c498bd6d84c8" providerId="LiveId" clId="{64A885CF-9922-4925-A30D-A01B532C2AF4}" dt="2024-02-16T13:37:00.134" v="849"/>
          <ac:spMkLst>
            <pc:docMk/>
            <pc:sldMk cId="1244316422" sldId="299"/>
            <ac:spMk id="385" creationId="{B3CD840F-AFB0-4CF5-1553-4A20EB0942A6}"/>
          </ac:spMkLst>
        </pc:spChg>
        <pc:spChg chg="mod">
          <ac:chgData name="Georgiana Madalina Usurelu" userId="f074c498bd6d84c8" providerId="LiveId" clId="{64A885CF-9922-4925-A30D-A01B532C2AF4}" dt="2024-02-16T13:40:44.315" v="889" actId="13822"/>
          <ac:spMkLst>
            <pc:docMk/>
            <pc:sldMk cId="1244316422" sldId="299"/>
            <ac:spMk id="387" creationId="{F9C65846-9A50-6A10-B4C8-9940B5212FDC}"/>
          </ac:spMkLst>
        </pc:spChg>
        <pc:spChg chg="mod">
          <ac:chgData name="Georgiana Madalina Usurelu" userId="f074c498bd6d84c8" providerId="LiveId" clId="{64A885CF-9922-4925-A30D-A01B532C2AF4}" dt="2024-02-16T13:40:11.426" v="886" actId="255"/>
          <ac:spMkLst>
            <pc:docMk/>
            <pc:sldMk cId="1244316422" sldId="299"/>
            <ac:spMk id="388" creationId="{EDCDE56D-28F6-9EED-B749-6F158EE13BDA}"/>
          </ac:spMkLst>
        </pc:spChg>
        <pc:grpChg chg="add 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" creationId="{F8CAB57F-7BC1-FC4D-EE27-0EBFE32F0D29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3" creationId="{CA2DA484-156E-0148-6602-DF0B931299D6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4" creationId="{40B97EB2-7ED9-595B-9ED3-C98E9AB0FEC2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5" creationId="{D6DEBE03-679D-680A-B33A-941F268DA8D3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6" creationId="{25916462-9901-E5DA-5737-2BF733ED8F64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7" creationId="{1D4DA393-0EED-29F7-6469-7705B00E8181}"/>
          </ac:grpSpMkLst>
        </pc:grpChg>
        <pc:grpChg chg="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288" creationId="{5AE76ACE-CEAF-EF3C-648E-317EE28B6D68}"/>
          </ac:grpSpMkLst>
        </pc:grpChg>
        <pc:grpChg chg="add mod">
          <ac:chgData name="Georgiana Madalina Usurelu" userId="f074c498bd6d84c8" providerId="LiveId" clId="{64A885CF-9922-4925-A30D-A01B532C2AF4}" dt="2024-02-16T13:37:00.134" v="849"/>
          <ac:grpSpMkLst>
            <pc:docMk/>
            <pc:sldMk cId="1244316422" sldId="299"/>
            <ac:grpSpMk id="386" creationId="{7C2E2AB0-4D25-8D9E-12B6-0493DEB42FDB}"/>
          </ac:grpSpMkLst>
        </pc:grpChg>
      </pc:sldChg>
      <pc:sldChg chg="addSp modSp new mod modClrScheme chgLayout">
        <pc:chgData name="Georgiana Madalina Usurelu" userId="f074c498bd6d84c8" providerId="LiveId" clId="{64A885CF-9922-4925-A30D-A01B532C2AF4}" dt="2024-02-16T13:55:48.144" v="1086" actId="27636"/>
        <pc:sldMkLst>
          <pc:docMk/>
          <pc:sldMk cId="222434101" sldId="300"/>
        </pc:sldMkLst>
        <pc:spChg chg="add mod">
          <ac:chgData name="Georgiana Madalina Usurelu" userId="f074c498bd6d84c8" providerId="LiveId" clId="{64A885CF-9922-4925-A30D-A01B532C2AF4}" dt="2024-02-16T13:48:50.956" v="1023" actId="26606"/>
          <ac:spMkLst>
            <pc:docMk/>
            <pc:sldMk cId="222434101" sldId="300"/>
            <ac:spMk id="2" creationId="{711AC15D-6D8E-6C96-E77B-1E9412076885}"/>
          </ac:spMkLst>
        </pc:spChg>
        <pc:spChg chg="add mod">
          <ac:chgData name="Georgiana Madalina Usurelu" userId="f074c498bd6d84c8" providerId="LiveId" clId="{64A885CF-9922-4925-A30D-A01B532C2AF4}" dt="2024-02-16T13:52:44.796" v="1049" actId="1076"/>
          <ac:spMkLst>
            <pc:docMk/>
            <pc:sldMk cId="222434101" sldId="300"/>
            <ac:spMk id="3" creationId="{B1686992-FB1B-728F-BFA8-62B9BD38E1F1}"/>
          </ac:spMkLst>
        </pc:spChg>
        <pc:spChg chg="add mod">
          <ac:chgData name="Georgiana Madalina Usurelu" userId="f074c498bd6d84c8" providerId="LiveId" clId="{64A885CF-9922-4925-A30D-A01B532C2AF4}" dt="2024-02-16T13:52:51.626" v="1050" actId="1076"/>
          <ac:spMkLst>
            <pc:docMk/>
            <pc:sldMk cId="222434101" sldId="300"/>
            <ac:spMk id="4" creationId="{18795EC6-4579-83A3-AEFD-ADAE33145F90}"/>
          </ac:spMkLst>
        </pc:spChg>
        <pc:spChg chg="add mod">
          <ac:chgData name="Georgiana Madalina Usurelu" userId="f074c498bd6d84c8" providerId="LiveId" clId="{64A885CF-9922-4925-A30D-A01B532C2AF4}" dt="2024-02-16T13:53:00.325" v="1052" actId="1076"/>
          <ac:spMkLst>
            <pc:docMk/>
            <pc:sldMk cId="222434101" sldId="300"/>
            <ac:spMk id="5" creationId="{A33B0F5A-A130-7F29-627B-17571B994F76}"/>
          </ac:spMkLst>
        </pc:spChg>
        <pc:spChg chg="add mod">
          <ac:chgData name="Georgiana Madalina Usurelu" userId="f074c498bd6d84c8" providerId="LiveId" clId="{64A885CF-9922-4925-A30D-A01B532C2AF4}" dt="2024-02-16T13:53:11.173" v="1054" actId="14100"/>
          <ac:spMkLst>
            <pc:docMk/>
            <pc:sldMk cId="222434101" sldId="300"/>
            <ac:spMk id="6" creationId="{2F61DCF2-78A9-55E7-6496-777E2534C647}"/>
          </ac:spMkLst>
        </pc:spChg>
        <pc:spChg chg="add mod">
          <ac:chgData name="Georgiana Madalina Usurelu" userId="f074c498bd6d84c8" providerId="LiveId" clId="{64A885CF-9922-4925-A30D-A01B532C2AF4}" dt="2024-02-16T13:53:26.593" v="1056" actId="255"/>
          <ac:spMkLst>
            <pc:docMk/>
            <pc:sldMk cId="222434101" sldId="300"/>
            <ac:spMk id="7" creationId="{04E7FCA0-90DE-ECCF-7EF6-BCDEB7C3C5C9}"/>
          </ac:spMkLst>
        </pc:spChg>
        <pc:spChg chg="add mod">
          <ac:chgData name="Georgiana Madalina Usurelu" userId="f074c498bd6d84c8" providerId="LiveId" clId="{64A885CF-9922-4925-A30D-A01B532C2AF4}" dt="2024-02-16T13:53:42.757" v="1059" actId="14100"/>
          <ac:spMkLst>
            <pc:docMk/>
            <pc:sldMk cId="222434101" sldId="300"/>
            <ac:spMk id="8" creationId="{6623DE00-6D52-384E-8635-D3762B5D9645}"/>
          </ac:spMkLst>
        </pc:spChg>
        <pc:spChg chg="add mod">
          <ac:chgData name="Georgiana Madalina Usurelu" userId="f074c498bd6d84c8" providerId="LiveId" clId="{64A885CF-9922-4925-A30D-A01B532C2AF4}" dt="2024-02-16T13:48:50.956" v="1023" actId="26606"/>
          <ac:spMkLst>
            <pc:docMk/>
            <pc:sldMk cId="222434101" sldId="300"/>
            <ac:spMk id="9" creationId="{5EFC9B1A-22BB-8ACC-F19A-25759891B6F7}"/>
          </ac:spMkLst>
        </pc:spChg>
        <pc:spChg chg="add mod">
          <ac:chgData name="Georgiana Madalina Usurelu" userId="f074c498bd6d84c8" providerId="LiveId" clId="{64A885CF-9922-4925-A30D-A01B532C2AF4}" dt="2024-02-16T13:53:52.950" v="1060" actId="1076"/>
          <ac:spMkLst>
            <pc:docMk/>
            <pc:sldMk cId="222434101" sldId="300"/>
            <ac:spMk id="10" creationId="{B4A9B9DA-2339-0650-AA2A-02E8EB11E601}"/>
          </ac:spMkLst>
        </pc:spChg>
        <pc:spChg chg="add mod">
          <ac:chgData name="Georgiana Madalina Usurelu" userId="f074c498bd6d84c8" providerId="LiveId" clId="{64A885CF-9922-4925-A30D-A01B532C2AF4}" dt="2024-02-16T13:50:08.492" v="1030" actId="255"/>
          <ac:spMkLst>
            <pc:docMk/>
            <pc:sldMk cId="222434101" sldId="300"/>
            <ac:spMk id="11" creationId="{E7A3BC10-4C46-B57C-FB28-C8EF20872FED}"/>
          </ac:spMkLst>
        </pc:spChg>
        <pc:spChg chg="add mod">
          <ac:chgData name="Georgiana Madalina Usurelu" userId="f074c498bd6d84c8" providerId="LiveId" clId="{64A885CF-9922-4925-A30D-A01B532C2AF4}" dt="2024-02-16T13:54:02.099" v="1062" actId="14100"/>
          <ac:spMkLst>
            <pc:docMk/>
            <pc:sldMk cId="222434101" sldId="300"/>
            <ac:spMk id="12" creationId="{0DF79585-6103-2EA4-2D97-F7EB8D53816F}"/>
          </ac:spMkLst>
        </pc:spChg>
        <pc:spChg chg="add mod">
          <ac:chgData name="Georgiana Madalina Usurelu" userId="f074c498bd6d84c8" providerId="LiveId" clId="{64A885CF-9922-4925-A30D-A01B532C2AF4}" dt="2024-02-16T13:51:57.473" v="1043" actId="255"/>
          <ac:spMkLst>
            <pc:docMk/>
            <pc:sldMk cId="222434101" sldId="300"/>
            <ac:spMk id="13" creationId="{D454DFCC-E4C6-5422-EE71-C238983481F0}"/>
          </ac:spMkLst>
        </pc:spChg>
        <pc:spChg chg="add mod">
          <ac:chgData name="Georgiana Madalina Usurelu" userId="f074c498bd6d84c8" providerId="LiveId" clId="{64A885CF-9922-4925-A30D-A01B532C2AF4}" dt="2024-02-16T13:54:18.665" v="1064" actId="1076"/>
          <ac:spMkLst>
            <pc:docMk/>
            <pc:sldMk cId="222434101" sldId="300"/>
            <ac:spMk id="14" creationId="{B66EEF90-25B2-DC14-76A3-7819B09EA764}"/>
          </ac:spMkLst>
        </pc:spChg>
        <pc:spChg chg="add mod">
          <ac:chgData name="Georgiana Madalina Usurelu" userId="f074c498bd6d84c8" providerId="LiveId" clId="{64A885CF-9922-4925-A30D-A01B532C2AF4}" dt="2024-02-16T13:55:25.163" v="1077" actId="20577"/>
          <ac:spMkLst>
            <pc:docMk/>
            <pc:sldMk cId="222434101" sldId="300"/>
            <ac:spMk id="15" creationId="{9719DF5A-E947-1BC2-FFD7-0C9F3A6E43C9}"/>
          </ac:spMkLst>
        </pc:spChg>
        <pc:spChg chg="add mod">
          <ac:chgData name="Georgiana Madalina Usurelu" userId="f074c498bd6d84c8" providerId="LiveId" clId="{64A885CF-9922-4925-A30D-A01B532C2AF4}" dt="2024-02-16T13:55:48.144" v="1086" actId="27636"/>
          <ac:spMkLst>
            <pc:docMk/>
            <pc:sldMk cId="222434101" sldId="300"/>
            <ac:spMk id="16" creationId="{7E688816-E6D1-6AC2-CB08-BB1B0C5FAFB6}"/>
          </ac:spMkLst>
        </pc:spChg>
      </pc:sldChg>
      <pc:sldChg chg="addSp modSp new mod">
        <pc:chgData name="Georgiana Madalina Usurelu" userId="f074c498bd6d84c8" providerId="LiveId" clId="{64A885CF-9922-4925-A30D-A01B532C2AF4}" dt="2024-03-02T19:46:58.191" v="1248" actId="20577"/>
        <pc:sldMkLst>
          <pc:docMk/>
          <pc:sldMk cId="1113163655" sldId="301"/>
        </pc:sldMkLst>
        <pc:spChg chg="mod">
          <ac:chgData name="Georgiana Madalina Usurelu" userId="f074c498bd6d84c8" providerId="LiveId" clId="{64A885CF-9922-4925-A30D-A01B532C2AF4}" dt="2024-03-02T18:41:58.269" v="1204" actId="14100"/>
          <ac:spMkLst>
            <pc:docMk/>
            <pc:sldMk cId="1113163655" sldId="301"/>
            <ac:spMk id="2" creationId="{0D7CF329-5D1E-1B34-8DF8-43FEA53E9E66}"/>
          </ac:spMkLst>
        </pc:spChg>
        <pc:spChg chg="add mod">
          <ac:chgData name="Georgiana Madalina Usurelu" userId="f074c498bd6d84c8" providerId="LiveId" clId="{64A885CF-9922-4925-A30D-A01B532C2AF4}" dt="2024-03-02T19:46:58.191" v="1248" actId="20577"/>
          <ac:spMkLst>
            <pc:docMk/>
            <pc:sldMk cId="1113163655" sldId="301"/>
            <ac:spMk id="4" creationId="{770C39AD-D749-B3C8-2692-2A75B4C8C5B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5E56C7-D461-43DC-BA9F-E2F731AB35B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7E961780-1672-4358-995B-9056C06D979C}">
      <dgm:prSet phldrT="[Text]"/>
      <dgm:spPr/>
      <dgm:t>
        <a:bodyPr/>
        <a:lstStyle/>
        <a:p>
          <a:r>
            <a:rPr lang="en-GB" b="1" dirty="0"/>
            <a:t>Collaborative </a:t>
          </a:r>
          <a:endParaRPr lang="en-GB" dirty="0"/>
        </a:p>
      </dgm:t>
    </dgm:pt>
    <dgm:pt modelId="{8B8D742E-0B45-4292-B4BD-4B31E43AE0D6}" type="parTrans" cxnId="{4930A128-49E3-428A-A161-D76451C02309}">
      <dgm:prSet/>
      <dgm:spPr/>
      <dgm:t>
        <a:bodyPr/>
        <a:lstStyle/>
        <a:p>
          <a:endParaRPr lang="en-GB"/>
        </a:p>
      </dgm:t>
    </dgm:pt>
    <dgm:pt modelId="{0C05B38E-A7BD-411D-816A-585E3319E585}" type="sibTrans" cxnId="{4930A128-49E3-428A-A161-D76451C02309}">
      <dgm:prSet/>
      <dgm:spPr/>
      <dgm:t>
        <a:bodyPr/>
        <a:lstStyle/>
        <a:p>
          <a:endParaRPr lang="en-GB"/>
        </a:p>
      </dgm:t>
    </dgm:pt>
    <dgm:pt modelId="{60AA9730-026A-4DA7-BD51-25FF666046B7}">
      <dgm:prSet phldrT="[Text]"/>
      <dgm:spPr/>
      <dgm:t>
        <a:bodyPr/>
        <a:lstStyle/>
        <a:p>
          <a:r>
            <a:rPr lang="en-GB" b="1" dirty="0"/>
            <a:t>Trusting</a:t>
          </a:r>
          <a:endParaRPr lang="en-GB" dirty="0"/>
        </a:p>
      </dgm:t>
    </dgm:pt>
    <dgm:pt modelId="{EFBBD9B7-FA01-437C-ACB6-91BCCF490363}" type="parTrans" cxnId="{85365211-C00D-464C-ACA6-1F3A1A694770}">
      <dgm:prSet/>
      <dgm:spPr/>
      <dgm:t>
        <a:bodyPr/>
        <a:lstStyle/>
        <a:p>
          <a:endParaRPr lang="en-GB"/>
        </a:p>
      </dgm:t>
    </dgm:pt>
    <dgm:pt modelId="{58ECF13E-E8E5-4784-AA18-790B0BE7EACA}" type="sibTrans" cxnId="{85365211-C00D-464C-ACA6-1F3A1A694770}">
      <dgm:prSet/>
      <dgm:spPr/>
      <dgm:t>
        <a:bodyPr/>
        <a:lstStyle/>
        <a:p>
          <a:endParaRPr lang="en-GB"/>
        </a:p>
      </dgm:t>
    </dgm:pt>
    <dgm:pt modelId="{D0426D4D-A4DD-414A-BEE1-77F6EBC64B2C}">
      <dgm:prSet phldrT="[Text]"/>
      <dgm:spPr/>
      <dgm:t>
        <a:bodyPr/>
        <a:lstStyle/>
        <a:p>
          <a:r>
            <a:rPr lang="en-GB" b="1" dirty="0"/>
            <a:t>Supportive </a:t>
          </a:r>
          <a:endParaRPr lang="en-GB" dirty="0"/>
        </a:p>
      </dgm:t>
    </dgm:pt>
    <dgm:pt modelId="{D4138AE6-AA50-4E70-92F6-1FE550D4E154}" type="parTrans" cxnId="{F0D64998-BB55-4559-84EF-AA29A1047D8F}">
      <dgm:prSet/>
      <dgm:spPr/>
      <dgm:t>
        <a:bodyPr/>
        <a:lstStyle/>
        <a:p>
          <a:endParaRPr lang="en-GB"/>
        </a:p>
      </dgm:t>
    </dgm:pt>
    <dgm:pt modelId="{3ED5AAA0-A9CA-44B5-A9C1-18CCA3AD36B6}" type="sibTrans" cxnId="{F0D64998-BB55-4559-84EF-AA29A1047D8F}">
      <dgm:prSet/>
      <dgm:spPr/>
      <dgm:t>
        <a:bodyPr/>
        <a:lstStyle/>
        <a:p>
          <a:endParaRPr lang="en-GB"/>
        </a:p>
      </dgm:t>
    </dgm:pt>
    <dgm:pt modelId="{6A5D037C-6C56-4BCC-AE20-EF88B4AC757B}" type="pres">
      <dgm:prSet presAssocID="{4B5E56C7-D461-43DC-BA9F-E2F731AB35BF}" presName="compositeShape" presStyleCnt="0">
        <dgm:presLayoutVars>
          <dgm:chMax val="7"/>
          <dgm:dir/>
          <dgm:resizeHandles val="exact"/>
        </dgm:presLayoutVars>
      </dgm:prSet>
      <dgm:spPr/>
    </dgm:pt>
    <dgm:pt modelId="{2D806291-E456-4C6A-BA12-7FB54AEECCBC}" type="pres">
      <dgm:prSet presAssocID="{7E961780-1672-4358-995B-9056C06D979C}" presName="circ1" presStyleLbl="vennNode1" presStyleIdx="0" presStyleCnt="3"/>
      <dgm:spPr/>
    </dgm:pt>
    <dgm:pt modelId="{401B15FE-4F95-44A4-9EDD-A76B1EB7B47A}" type="pres">
      <dgm:prSet presAssocID="{7E961780-1672-4358-995B-9056C06D979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D898FE3-DFAF-42BB-A6D4-A73A0857978B}" type="pres">
      <dgm:prSet presAssocID="{60AA9730-026A-4DA7-BD51-25FF666046B7}" presName="circ2" presStyleLbl="vennNode1" presStyleIdx="1" presStyleCnt="3"/>
      <dgm:spPr/>
    </dgm:pt>
    <dgm:pt modelId="{5D421248-C801-42A6-838A-790DBE21AC4D}" type="pres">
      <dgm:prSet presAssocID="{60AA9730-026A-4DA7-BD51-25FF666046B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80AE0C6-A82E-4ACB-89BB-4ADBDC0B42E6}" type="pres">
      <dgm:prSet presAssocID="{D0426D4D-A4DD-414A-BEE1-77F6EBC64B2C}" presName="circ3" presStyleLbl="vennNode1" presStyleIdx="2" presStyleCnt="3"/>
      <dgm:spPr/>
    </dgm:pt>
    <dgm:pt modelId="{5724C1A2-67EF-4D6A-94AD-B71CB6D8DB7F}" type="pres">
      <dgm:prSet presAssocID="{D0426D4D-A4DD-414A-BEE1-77F6EBC64B2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C7B1C70E-52CA-4D0D-B9D7-06A2B0050654}" type="presOf" srcId="{60AA9730-026A-4DA7-BD51-25FF666046B7}" destId="{5D421248-C801-42A6-838A-790DBE21AC4D}" srcOrd="1" destOrd="0" presId="urn:microsoft.com/office/officeart/2005/8/layout/venn1"/>
    <dgm:cxn modelId="{85365211-C00D-464C-ACA6-1F3A1A694770}" srcId="{4B5E56C7-D461-43DC-BA9F-E2F731AB35BF}" destId="{60AA9730-026A-4DA7-BD51-25FF666046B7}" srcOrd="1" destOrd="0" parTransId="{EFBBD9B7-FA01-437C-ACB6-91BCCF490363}" sibTransId="{58ECF13E-E8E5-4784-AA18-790B0BE7EACA}"/>
    <dgm:cxn modelId="{19D87128-4E1A-4F68-ADD8-E2D1FD8A1612}" type="presOf" srcId="{D0426D4D-A4DD-414A-BEE1-77F6EBC64B2C}" destId="{880AE0C6-A82E-4ACB-89BB-4ADBDC0B42E6}" srcOrd="0" destOrd="0" presId="urn:microsoft.com/office/officeart/2005/8/layout/venn1"/>
    <dgm:cxn modelId="{4930A128-49E3-428A-A161-D76451C02309}" srcId="{4B5E56C7-D461-43DC-BA9F-E2F731AB35BF}" destId="{7E961780-1672-4358-995B-9056C06D979C}" srcOrd="0" destOrd="0" parTransId="{8B8D742E-0B45-4292-B4BD-4B31E43AE0D6}" sibTransId="{0C05B38E-A7BD-411D-816A-585E3319E585}"/>
    <dgm:cxn modelId="{B50E9160-5178-4D9C-8680-C63FB8E6BF42}" type="presOf" srcId="{7E961780-1672-4358-995B-9056C06D979C}" destId="{401B15FE-4F95-44A4-9EDD-A76B1EB7B47A}" srcOrd="1" destOrd="0" presId="urn:microsoft.com/office/officeart/2005/8/layout/venn1"/>
    <dgm:cxn modelId="{7D0E787C-ECF6-4F74-B108-9BEDE5CF71B5}" type="presOf" srcId="{7E961780-1672-4358-995B-9056C06D979C}" destId="{2D806291-E456-4C6A-BA12-7FB54AEECCBC}" srcOrd="0" destOrd="0" presId="urn:microsoft.com/office/officeart/2005/8/layout/venn1"/>
    <dgm:cxn modelId="{F0D64998-BB55-4559-84EF-AA29A1047D8F}" srcId="{4B5E56C7-D461-43DC-BA9F-E2F731AB35BF}" destId="{D0426D4D-A4DD-414A-BEE1-77F6EBC64B2C}" srcOrd="2" destOrd="0" parTransId="{D4138AE6-AA50-4E70-92F6-1FE550D4E154}" sibTransId="{3ED5AAA0-A9CA-44B5-A9C1-18CCA3AD36B6}"/>
    <dgm:cxn modelId="{F664D0BD-9148-41C3-B8BE-AFBFEDEB81D7}" type="presOf" srcId="{D0426D4D-A4DD-414A-BEE1-77F6EBC64B2C}" destId="{5724C1A2-67EF-4D6A-94AD-B71CB6D8DB7F}" srcOrd="1" destOrd="0" presId="urn:microsoft.com/office/officeart/2005/8/layout/venn1"/>
    <dgm:cxn modelId="{9ED3C8E3-2F4D-4FDD-89B9-D17CD5098DE9}" type="presOf" srcId="{60AA9730-026A-4DA7-BD51-25FF666046B7}" destId="{5D898FE3-DFAF-42BB-A6D4-A73A0857978B}" srcOrd="0" destOrd="0" presId="urn:microsoft.com/office/officeart/2005/8/layout/venn1"/>
    <dgm:cxn modelId="{6F0C80FD-6315-47A4-B798-E05D274E00D0}" type="presOf" srcId="{4B5E56C7-D461-43DC-BA9F-E2F731AB35BF}" destId="{6A5D037C-6C56-4BCC-AE20-EF88B4AC757B}" srcOrd="0" destOrd="0" presId="urn:microsoft.com/office/officeart/2005/8/layout/venn1"/>
    <dgm:cxn modelId="{B977DF3B-7685-4ED2-AE8B-91A733FC8E65}" type="presParOf" srcId="{6A5D037C-6C56-4BCC-AE20-EF88B4AC757B}" destId="{2D806291-E456-4C6A-BA12-7FB54AEECCBC}" srcOrd="0" destOrd="0" presId="urn:microsoft.com/office/officeart/2005/8/layout/venn1"/>
    <dgm:cxn modelId="{2EE6E508-E09D-4696-93F2-54DC6503B278}" type="presParOf" srcId="{6A5D037C-6C56-4BCC-AE20-EF88B4AC757B}" destId="{401B15FE-4F95-44A4-9EDD-A76B1EB7B47A}" srcOrd="1" destOrd="0" presId="urn:microsoft.com/office/officeart/2005/8/layout/venn1"/>
    <dgm:cxn modelId="{781060E7-3CA0-4208-8347-4530A1895A71}" type="presParOf" srcId="{6A5D037C-6C56-4BCC-AE20-EF88B4AC757B}" destId="{5D898FE3-DFAF-42BB-A6D4-A73A0857978B}" srcOrd="2" destOrd="0" presId="urn:microsoft.com/office/officeart/2005/8/layout/venn1"/>
    <dgm:cxn modelId="{7CD3A709-CF33-48E2-9A30-2E710A8DD4AB}" type="presParOf" srcId="{6A5D037C-6C56-4BCC-AE20-EF88B4AC757B}" destId="{5D421248-C801-42A6-838A-790DBE21AC4D}" srcOrd="3" destOrd="0" presId="urn:microsoft.com/office/officeart/2005/8/layout/venn1"/>
    <dgm:cxn modelId="{0EE2B333-F67F-44BC-B9D1-79DDBB20A299}" type="presParOf" srcId="{6A5D037C-6C56-4BCC-AE20-EF88B4AC757B}" destId="{880AE0C6-A82E-4ACB-89BB-4ADBDC0B42E6}" srcOrd="4" destOrd="0" presId="urn:microsoft.com/office/officeart/2005/8/layout/venn1"/>
    <dgm:cxn modelId="{56E17756-9B99-4559-A84F-954E982A471F}" type="presParOf" srcId="{6A5D037C-6C56-4BCC-AE20-EF88B4AC757B}" destId="{5724C1A2-67EF-4D6A-94AD-B71CB6D8DB7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BB92F4-57DC-4096-992C-C4BD6853A0C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5453A7C-770F-43B1-A55E-40DA81678191}">
      <dgm:prSet phldrT="[Text]"/>
      <dgm:spPr/>
      <dgm:t>
        <a:bodyPr/>
        <a:lstStyle/>
        <a:p>
          <a:r>
            <a:rPr lang="en-GB" b="1" dirty="0"/>
            <a:t>Effective Communication</a:t>
          </a:r>
          <a:endParaRPr lang="en-GB" dirty="0"/>
        </a:p>
      </dgm:t>
    </dgm:pt>
    <dgm:pt modelId="{F8C830C2-16AE-45B3-9DF9-5D8079CC7722}" type="parTrans" cxnId="{0C527CA4-9249-4D59-BC55-FA2A228840D9}">
      <dgm:prSet/>
      <dgm:spPr/>
      <dgm:t>
        <a:bodyPr/>
        <a:lstStyle/>
        <a:p>
          <a:endParaRPr lang="en-GB"/>
        </a:p>
      </dgm:t>
    </dgm:pt>
    <dgm:pt modelId="{F0AFFDB2-4742-4F2A-BA06-CBC55C77AD6D}" type="sibTrans" cxnId="{0C527CA4-9249-4D59-BC55-FA2A228840D9}">
      <dgm:prSet/>
      <dgm:spPr/>
      <dgm:t>
        <a:bodyPr/>
        <a:lstStyle/>
        <a:p>
          <a:endParaRPr lang="en-GB"/>
        </a:p>
      </dgm:t>
    </dgm:pt>
    <dgm:pt modelId="{09D525E7-D192-4DE3-A6B2-45507C9B275C}">
      <dgm:prSet phldrT="[Text]"/>
      <dgm:spPr/>
      <dgm:t>
        <a:bodyPr/>
        <a:lstStyle/>
        <a:p>
          <a:r>
            <a:rPr lang="en-GB" b="1" dirty="0"/>
            <a:t>Transparent Policies and Procedures</a:t>
          </a:r>
          <a:endParaRPr lang="en-GB" dirty="0"/>
        </a:p>
      </dgm:t>
    </dgm:pt>
    <dgm:pt modelId="{CBD5A0ED-8D81-4834-B578-EFFBA5F82F2B}" type="parTrans" cxnId="{44478A5A-1FC6-454F-A52C-394D344FAE4F}">
      <dgm:prSet/>
      <dgm:spPr/>
      <dgm:t>
        <a:bodyPr/>
        <a:lstStyle/>
        <a:p>
          <a:endParaRPr lang="en-GB"/>
        </a:p>
      </dgm:t>
    </dgm:pt>
    <dgm:pt modelId="{A6AB01FD-4E14-4432-B7DE-90003AC83BD3}" type="sibTrans" cxnId="{44478A5A-1FC6-454F-A52C-394D344FAE4F}">
      <dgm:prSet/>
      <dgm:spPr/>
      <dgm:t>
        <a:bodyPr/>
        <a:lstStyle/>
        <a:p>
          <a:endParaRPr lang="en-GB"/>
        </a:p>
      </dgm:t>
    </dgm:pt>
    <dgm:pt modelId="{3F753A1B-3690-4E39-B399-D447B962E3A8}">
      <dgm:prSet phldrT="[Text]"/>
      <dgm:spPr/>
      <dgm:t>
        <a:bodyPr/>
        <a:lstStyle/>
        <a:p>
          <a:r>
            <a:rPr lang="en-GB" b="1" dirty="0"/>
            <a:t>Recognition and Appreciation</a:t>
          </a:r>
          <a:endParaRPr lang="en-GB" dirty="0"/>
        </a:p>
      </dgm:t>
    </dgm:pt>
    <dgm:pt modelId="{5484FBF7-B4AF-4999-BC97-A299902C18B8}" type="parTrans" cxnId="{21F39001-DF50-4E5E-997B-273E81F97D4F}">
      <dgm:prSet/>
      <dgm:spPr/>
      <dgm:t>
        <a:bodyPr/>
        <a:lstStyle/>
        <a:p>
          <a:endParaRPr lang="en-GB"/>
        </a:p>
      </dgm:t>
    </dgm:pt>
    <dgm:pt modelId="{AB73F3FD-7DA0-40C1-A4F7-7F54F898A454}" type="sibTrans" cxnId="{21F39001-DF50-4E5E-997B-273E81F97D4F}">
      <dgm:prSet/>
      <dgm:spPr/>
      <dgm:t>
        <a:bodyPr/>
        <a:lstStyle/>
        <a:p>
          <a:endParaRPr lang="en-GB"/>
        </a:p>
      </dgm:t>
    </dgm:pt>
    <dgm:pt modelId="{6F1532EA-37D6-4FC9-A05E-F578A5C42C7A}">
      <dgm:prSet/>
      <dgm:spPr/>
      <dgm:t>
        <a:bodyPr/>
        <a:lstStyle/>
        <a:p>
          <a:r>
            <a:rPr lang="en-GB" b="1"/>
            <a:t>Opportunities for Growth and Development</a:t>
          </a:r>
          <a:endParaRPr lang="en-GB"/>
        </a:p>
      </dgm:t>
    </dgm:pt>
    <dgm:pt modelId="{725FB30E-A503-456E-8C98-63B70A8038C4}" type="parTrans" cxnId="{8321977C-FCBE-480A-B184-2BE34737965C}">
      <dgm:prSet/>
      <dgm:spPr/>
      <dgm:t>
        <a:bodyPr/>
        <a:lstStyle/>
        <a:p>
          <a:endParaRPr lang="en-GB"/>
        </a:p>
      </dgm:t>
    </dgm:pt>
    <dgm:pt modelId="{5B11C412-C79A-49A8-B4E1-05AF124980CA}" type="sibTrans" cxnId="{8321977C-FCBE-480A-B184-2BE34737965C}">
      <dgm:prSet/>
      <dgm:spPr/>
      <dgm:t>
        <a:bodyPr/>
        <a:lstStyle/>
        <a:p>
          <a:endParaRPr lang="en-GB"/>
        </a:p>
      </dgm:t>
    </dgm:pt>
    <dgm:pt modelId="{F784FAE5-164D-4F32-A50E-B1ECBF872D7A}" type="pres">
      <dgm:prSet presAssocID="{4FBB92F4-57DC-4096-992C-C4BD6853A0CF}" presName="linear" presStyleCnt="0">
        <dgm:presLayoutVars>
          <dgm:dir/>
          <dgm:animLvl val="lvl"/>
          <dgm:resizeHandles val="exact"/>
        </dgm:presLayoutVars>
      </dgm:prSet>
      <dgm:spPr/>
    </dgm:pt>
    <dgm:pt modelId="{56AF2A60-EE52-42E5-8C94-98062BC86CF3}" type="pres">
      <dgm:prSet presAssocID="{05453A7C-770F-43B1-A55E-40DA81678191}" presName="parentLin" presStyleCnt="0"/>
      <dgm:spPr/>
    </dgm:pt>
    <dgm:pt modelId="{D4381913-4CBC-42B5-A9E3-3330B983D0B3}" type="pres">
      <dgm:prSet presAssocID="{05453A7C-770F-43B1-A55E-40DA81678191}" presName="parentLeftMargin" presStyleLbl="node1" presStyleIdx="0" presStyleCnt="4"/>
      <dgm:spPr/>
    </dgm:pt>
    <dgm:pt modelId="{8AF719E8-8A2A-48CC-9DCA-5913532C780B}" type="pres">
      <dgm:prSet presAssocID="{05453A7C-770F-43B1-A55E-40DA8167819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25E76B2-1C5C-4B93-8560-5D1303229072}" type="pres">
      <dgm:prSet presAssocID="{05453A7C-770F-43B1-A55E-40DA81678191}" presName="negativeSpace" presStyleCnt="0"/>
      <dgm:spPr/>
    </dgm:pt>
    <dgm:pt modelId="{99A80255-0E8D-4182-B443-F9FA446A0CE7}" type="pres">
      <dgm:prSet presAssocID="{05453A7C-770F-43B1-A55E-40DA81678191}" presName="childText" presStyleLbl="conFgAcc1" presStyleIdx="0" presStyleCnt="4">
        <dgm:presLayoutVars>
          <dgm:bulletEnabled val="1"/>
        </dgm:presLayoutVars>
      </dgm:prSet>
      <dgm:spPr/>
    </dgm:pt>
    <dgm:pt modelId="{6BFCDA00-B5CA-41CF-A032-B5A6FB169DFD}" type="pres">
      <dgm:prSet presAssocID="{F0AFFDB2-4742-4F2A-BA06-CBC55C77AD6D}" presName="spaceBetweenRectangles" presStyleCnt="0"/>
      <dgm:spPr/>
    </dgm:pt>
    <dgm:pt modelId="{E4872BAA-72DE-40CE-9B8B-D08352985D7A}" type="pres">
      <dgm:prSet presAssocID="{09D525E7-D192-4DE3-A6B2-45507C9B275C}" presName="parentLin" presStyleCnt="0"/>
      <dgm:spPr/>
    </dgm:pt>
    <dgm:pt modelId="{A45DA97E-4FD4-457F-9F81-0CE27C38D499}" type="pres">
      <dgm:prSet presAssocID="{09D525E7-D192-4DE3-A6B2-45507C9B275C}" presName="parentLeftMargin" presStyleLbl="node1" presStyleIdx="0" presStyleCnt="4"/>
      <dgm:spPr/>
    </dgm:pt>
    <dgm:pt modelId="{C5C2563C-3A4B-4F64-8EF8-E6EF368E02E6}" type="pres">
      <dgm:prSet presAssocID="{09D525E7-D192-4DE3-A6B2-45507C9B275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D819186-7F07-4E21-9D92-A21A3D8EC667}" type="pres">
      <dgm:prSet presAssocID="{09D525E7-D192-4DE3-A6B2-45507C9B275C}" presName="negativeSpace" presStyleCnt="0"/>
      <dgm:spPr/>
    </dgm:pt>
    <dgm:pt modelId="{80367A98-11C3-43C3-92EC-2D76D574BDEB}" type="pres">
      <dgm:prSet presAssocID="{09D525E7-D192-4DE3-A6B2-45507C9B275C}" presName="childText" presStyleLbl="conFgAcc1" presStyleIdx="1" presStyleCnt="4">
        <dgm:presLayoutVars>
          <dgm:bulletEnabled val="1"/>
        </dgm:presLayoutVars>
      </dgm:prSet>
      <dgm:spPr/>
    </dgm:pt>
    <dgm:pt modelId="{8BEA4C92-AEA1-4032-AC8C-7667ED33D793}" type="pres">
      <dgm:prSet presAssocID="{A6AB01FD-4E14-4432-B7DE-90003AC83BD3}" presName="spaceBetweenRectangles" presStyleCnt="0"/>
      <dgm:spPr/>
    </dgm:pt>
    <dgm:pt modelId="{40DFC212-9104-44E6-B564-C4FE0BFE3226}" type="pres">
      <dgm:prSet presAssocID="{3F753A1B-3690-4E39-B399-D447B962E3A8}" presName="parentLin" presStyleCnt="0"/>
      <dgm:spPr/>
    </dgm:pt>
    <dgm:pt modelId="{0B041456-1FF6-4C83-9F8B-5EA8709DC37F}" type="pres">
      <dgm:prSet presAssocID="{3F753A1B-3690-4E39-B399-D447B962E3A8}" presName="parentLeftMargin" presStyleLbl="node1" presStyleIdx="1" presStyleCnt="4"/>
      <dgm:spPr/>
    </dgm:pt>
    <dgm:pt modelId="{32DC429B-7736-4368-8BC8-74C01F99E92E}" type="pres">
      <dgm:prSet presAssocID="{3F753A1B-3690-4E39-B399-D447B962E3A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4330794-1095-4771-A467-7EF7B35E0D84}" type="pres">
      <dgm:prSet presAssocID="{3F753A1B-3690-4E39-B399-D447B962E3A8}" presName="negativeSpace" presStyleCnt="0"/>
      <dgm:spPr/>
    </dgm:pt>
    <dgm:pt modelId="{767990D4-D98B-46A1-B54C-29597FBB560D}" type="pres">
      <dgm:prSet presAssocID="{3F753A1B-3690-4E39-B399-D447B962E3A8}" presName="childText" presStyleLbl="conFgAcc1" presStyleIdx="2" presStyleCnt="4">
        <dgm:presLayoutVars>
          <dgm:bulletEnabled val="1"/>
        </dgm:presLayoutVars>
      </dgm:prSet>
      <dgm:spPr/>
    </dgm:pt>
    <dgm:pt modelId="{2B8D6703-3C7D-4917-B54C-1D958B8C66DE}" type="pres">
      <dgm:prSet presAssocID="{AB73F3FD-7DA0-40C1-A4F7-7F54F898A454}" presName="spaceBetweenRectangles" presStyleCnt="0"/>
      <dgm:spPr/>
    </dgm:pt>
    <dgm:pt modelId="{78CA4EDD-2D7C-4E3B-843F-56A12C153AD2}" type="pres">
      <dgm:prSet presAssocID="{6F1532EA-37D6-4FC9-A05E-F578A5C42C7A}" presName="parentLin" presStyleCnt="0"/>
      <dgm:spPr/>
    </dgm:pt>
    <dgm:pt modelId="{9A3D7510-FB66-4120-BA2B-58F6E6B2D31C}" type="pres">
      <dgm:prSet presAssocID="{6F1532EA-37D6-4FC9-A05E-F578A5C42C7A}" presName="parentLeftMargin" presStyleLbl="node1" presStyleIdx="2" presStyleCnt="4"/>
      <dgm:spPr/>
    </dgm:pt>
    <dgm:pt modelId="{1EC79747-1109-4528-9363-C4BF7D36D2D2}" type="pres">
      <dgm:prSet presAssocID="{6F1532EA-37D6-4FC9-A05E-F578A5C42C7A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F0DDBB27-C96F-4340-8AD9-88885D95CC31}" type="pres">
      <dgm:prSet presAssocID="{6F1532EA-37D6-4FC9-A05E-F578A5C42C7A}" presName="negativeSpace" presStyleCnt="0"/>
      <dgm:spPr/>
    </dgm:pt>
    <dgm:pt modelId="{FB1A5BC8-6E66-499B-A948-4FA7D196B38D}" type="pres">
      <dgm:prSet presAssocID="{6F1532EA-37D6-4FC9-A05E-F578A5C42C7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1F39001-DF50-4E5E-997B-273E81F97D4F}" srcId="{4FBB92F4-57DC-4096-992C-C4BD6853A0CF}" destId="{3F753A1B-3690-4E39-B399-D447B962E3A8}" srcOrd="2" destOrd="0" parTransId="{5484FBF7-B4AF-4999-BC97-A299902C18B8}" sibTransId="{AB73F3FD-7DA0-40C1-A4F7-7F54F898A454}"/>
    <dgm:cxn modelId="{1DE6C508-2FB5-4395-9DFD-33D567C507DB}" type="presOf" srcId="{09D525E7-D192-4DE3-A6B2-45507C9B275C}" destId="{C5C2563C-3A4B-4F64-8EF8-E6EF368E02E6}" srcOrd="1" destOrd="0" presId="urn:microsoft.com/office/officeart/2005/8/layout/list1"/>
    <dgm:cxn modelId="{FED4221E-CE77-4BA6-9F9C-F9F32B5BDC29}" type="presOf" srcId="{4FBB92F4-57DC-4096-992C-C4BD6853A0CF}" destId="{F784FAE5-164D-4F32-A50E-B1ECBF872D7A}" srcOrd="0" destOrd="0" presId="urn:microsoft.com/office/officeart/2005/8/layout/list1"/>
    <dgm:cxn modelId="{BDC1EE30-FAB0-4E9B-9380-B5E637721E28}" type="presOf" srcId="{05453A7C-770F-43B1-A55E-40DA81678191}" destId="{D4381913-4CBC-42B5-A9E3-3330B983D0B3}" srcOrd="0" destOrd="0" presId="urn:microsoft.com/office/officeart/2005/8/layout/list1"/>
    <dgm:cxn modelId="{2FCB9C72-7225-4BE1-ABC8-3DBC906694C8}" type="presOf" srcId="{05453A7C-770F-43B1-A55E-40DA81678191}" destId="{8AF719E8-8A2A-48CC-9DCA-5913532C780B}" srcOrd="1" destOrd="0" presId="urn:microsoft.com/office/officeart/2005/8/layout/list1"/>
    <dgm:cxn modelId="{13B22F76-6D20-4E60-948F-E7A6E53BA760}" type="presOf" srcId="{09D525E7-D192-4DE3-A6B2-45507C9B275C}" destId="{A45DA97E-4FD4-457F-9F81-0CE27C38D499}" srcOrd="0" destOrd="0" presId="urn:microsoft.com/office/officeart/2005/8/layout/list1"/>
    <dgm:cxn modelId="{83D90B79-6957-42EF-B569-8A437F078408}" type="presOf" srcId="{6F1532EA-37D6-4FC9-A05E-F578A5C42C7A}" destId="{9A3D7510-FB66-4120-BA2B-58F6E6B2D31C}" srcOrd="0" destOrd="0" presId="urn:microsoft.com/office/officeart/2005/8/layout/list1"/>
    <dgm:cxn modelId="{44478A5A-1FC6-454F-A52C-394D344FAE4F}" srcId="{4FBB92F4-57DC-4096-992C-C4BD6853A0CF}" destId="{09D525E7-D192-4DE3-A6B2-45507C9B275C}" srcOrd="1" destOrd="0" parTransId="{CBD5A0ED-8D81-4834-B578-EFFBA5F82F2B}" sibTransId="{A6AB01FD-4E14-4432-B7DE-90003AC83BD3}"/>
    <dgm:cxn modelId="{8321977C-FCBE-480A-B184-2BE34737965C}" srcId="{4FBB92F4-57DC-4096-992C-C4BD6853A0CF}" destId="{6F1532EA-37D6-4FC9-A05E-F578A5C42C7A}" srcOrd="3" destOrd="0" parTransId="{725FB30E-A503-456E-8C98-63B70A8038C4}" sibTransId="{5B11C412-C79A-49A8-B4E1-05AF124980CA}"/>
    <dgm:cxn modelId="{0C527CA4-9249-4D59-BC55-FA2A228840D9}" srcId="{4FBB92F4-57DC-4096-992C-C4BD6853A0CF}" destId="{05453A7C-770F-43B1-A55E-40DA81678191}" srcOrd="0" destOrd="0" parTransId="{F8C830C2-16AE-45B3-9DF9-5D8079CC7722}" sibTransId="{F0AFFDB2-4742-4F2A-BA06-CBC55C77AD6D}"/>
    <dgm:cxn modelId="{D644CBB2-3B38-44B6-BF26-889AF51640A6}" type="presOf" srcId="{3F753A1B-3690-4E39-B399-D447B962E3A8}" destId="{0B041456-1FF6-4C83-9F8B-5EA8709DC37F}" srcOrd="0" destOrd="0" presId="urn:microsoft.com/office/officeart/2005/8/layout/list1"/>
    <dgm:cxn modelId="{19C2C8DF-C948-42C3-BE1D-174CFC5FFB8A}" type="presOf" srcId="{3F753A1B-3690-4E39-B399-D447B962E3A8}" destId="{32DC429B-7736-4368-8BC8-74C01F99E92E}" srcOrd="1" destOrd="0" presId="urn:microsoft.com/office/officeart/2005/8/layout/list1"/>
    <dgm:cxn modelId="{9CD798F1-F125-43BF-875B-B40A11341AED}" type="presOf" srcId="{6F1532EA-37D6-4FC9-A05E-F578A5C42C7A}" destId="{1EC79747-1109-4528-9363-C4BF7D36D2D2}" srcOrd="1" destOrd="0" presId="urn:microsoft.com/office/officeart/2005/8/layout/list1"/>
    <dgm:cxn modelId="{765C0A2B-6821-4BA6-B9D2-02FE537D4495}" type="presParOf" srcId="{F784FAE5-164D-4F32-A50E-B1ECBF872D7A}" destId="{56AF2A60-EE52-42E5-8C94-98062BC86CF3}" srcOrd="0" destOrd="0" presId="urn:microsoft.com/office/officeart/2005/8/layout/list1"/>
    <dgm:cxn modelId="{CE0F977B-4B53-423C-BA67-7FCC1A8DB18F}" type="presParOf" srcId="{56AF2A60-EE52-42E5-8C94-98062BC86CF3}" destId="{D4381913-4CBC-42B5-A9E3-3330B983D0B3}" srcOrd="0" destOrd="0" presId="urn:microsoft.com/office/officeart/2005/8/layout/list1"/>
    <dgm:cxn modelId="{DDAAE821-A455-434B-980D-B3578A0880C3}" type="presParOf" srcId="{56AF2A60-EE52-42E5-8C94-98062BC86CF3}" destId="{8AF719E8-8A2A-48CC-9DCA-5913532C780B}" srcOrd="1" destOrd="0" presId="urn:microsoft.com/office/officeart/2005/8/layout/list1"/>
    <dgm:cxn modelId="{44581639-3EDA-4FCF-BDBE-06A801C09504}" type="presParOf" srcId="{F784FAE5-164D-4F32-A50E-B1ECBF872D7A}" destId="{225E76B2-1C5C-4B93-8560-5D1303229072}" srcOrd="1" destOrd="0" presId="urn:microsoft.com/office/officeart/2005/8/layout/list1"/>
    <dgm:cxn modelId="{EB01B1FB-850A-4D01-8530-C25D0AD5B6DD}" type="presParOf" srcId="{F784FAE5-164D-4F32-A50E-B1ECBF872D7A}" destId="{99A80255-0E8D-4182-B443-F9FA446A0CE7}" srcOrd="2" destOrd="0" presId="urn:microsoft.com/office/officeart/2005/8/layout/list1"/>
    <dgm:cxn modelId="{351698B2-8439-4D40-8598-58A81F7ED4F5}" type="presParOf" srcId="{F784FAE5-164D-4F32-A50E-B1ECBF872D7A}" destId="{6BFCDA00-B5CA-41CF-A032-B5A6FB169DFD}" srcOrd="3" destOrd="0" presId="urn:microsoft.com/office/officeart/2005/8/layout/list1"/>
    <dgm:cxn modelId="{5251316A-1A35-4306-B659-A4EFE7561D0E}" type="presParOf" srcId="{F784FAE5-164D-4F32-A50E-B1ECBF872D7A}" destId="{E4872BAA-72DE-40CE-9B8B-D08352985D7A}" srcOrd="4" destOrd="0" presId="urn:microsoft.com/office/officeart/2005/8/layout/list1"/>
    <dgm:cxn modelId="{BEE2B62E-7B5D-482B-9B3A-F3E5779F568B}" type="presParOf" srcId="{E4872BAA-72DE-40CE-9B8B-D08352985D7A}" destId="{A45DA97E-4FD4-457F-9F81-0CE27C38D499}" srcOrd="0" destOrd="0" presId="urn:microsoft.com/office/officeart/2005/8/layout/list1"/>
    <dgm:cxn modelId="{E5A329C2-E960-4DF9-88BC-E627A480399E}" type="presParOf" srcId="{E4872BAA-72DE-40CE-9B8B-D08352985D7A}" destId="{C5C2563C-3A4B-4F64-8EF8-E6EF368E02E6}" srcOrd="1" destOrd="0" presId="urn:microsoft.com/office/officeart/2005/8/layout/list1"/>
    <dgm:cxn modelId="{DAB99F18-1C93-4126-8EE5-30A403CCCA0F}" type="presParOf" srcId="{F784FAE5-164D-4F32-A50E-B1ECBF872D7A}" destId="{1D819186-7F07-4E21-9D92-A21A3D8EC667}" srcOrd="5" destOrd="0" presId="urn:microsoft.com/office/officeart/2005/8/layout/list1"/>
    <dgm:cxn modelId="{59511FA0-F8E2-4E1C-AD61-1C1E3C7E3331}" type="presParOf" srcId="{F784FAE5-164D-4F32-A50E-B1ECBF872D7A}" destId="{80367A98-11C3-43C3-92EC-2D76D574BDEB}" srcOrd="6" destOrd="0" presId="urn:microsoft.com/office/officeart/2005/8/layout/list1"/>
    <dgm:cxn modelId="{5D8802BD-1EDA-4002-800B-A7D6AA8A012B}" type="presParOf" srcId="{F784FAE5-164D-4F32-A50E-B1ECBF872D7A}" destId="{8BEA4C92-AEA1-4032-AC8C-7667ED33D793}" srcOrd="7" destOrd="0" presId="urn:microsoft.com/office/officeart/2005/8/layout/list1"/>
    <dgm:cxn modelId="{5E0620BE-5666-4EA4-8B6F-ED5D718B695A}" type="presParOf" srcId="{F784FAE5-164D-4F32-A50E-B1ECBF872D7A}" destId="{40DFC212-9104-44E6-B564-C4FE0BFE3226}" srcOrd="8" destOrd="0" presId="urn:microsoft.com/office/officeart/2005/8/layout/list1"/>
    <dgm:cxn modelId="{93FF5381-5C95-4F86-A301-F3EF6DDD5F68}" type="presParOf" srcId="{40DFC212-9104-44E6-B564-C4FE0BFE3226}" destId="{0B041456-1FF6-4C83-9F8B-5EA8709DC37F}" srcOrd="0" destOrd="0" presId="urn:microsoft.com/office/officeart/2005/8/layout/list1"/>
    <dgm:cxn modelId="{47FFDB39-303A-4CAC-90A7-E553A1004077}" type="presParOf" srcId="{40DFC212-9104-44E6-B564-C4FE0BFE3226}" destId="{32DC429B-7736-4368-8BC8-74C01F99E92E}" srcOrd="1" destOrd="0" presId="urn:microsoft.com/office/officeart/2005/8/layout/list1"/>
    <dgm:cxn modelId="{115B252F-811F-4AC5-B9D3-51CF85DE6F87}" type="presParOf" srcId="{F784FAE5-164D-4F32-A50E-B1ECBF872D7A}" destId="{04330794-1095-4771-A467-7EF7B35E0D84}" srcOrd="9" destOrd="0" presId="urn:microsoft.com/office/officeart/2005/8/layout/list1"/>
    <dgm:cxn modelId="{37E8AFE9-CE79-4A25-9C10-EF6CF1D37E9C}" type="presParOf" srcId="{F784FAE5-164D-4F32-A50E-B1ECBF872D7A}" destId="{767990D4-D98B-46A1-B54C-29597FBB560D}" srcOrd="10" destOrd="0" presId="urn:microsoft.com/office/officeart/2005/8/layout/list1"/>
    <dgm:cxn modelId="{44CAF773-1C45-40CD-9D99-9FE5660C091A}" type="presParOf" srcId="{F784FAE5-164D-4F32-A50E-B1ECBF872D7A}" destId="{2B8D6703-3C7D-4917-B54C-1D958B8C66DE}" srcOrd="11" destOrd="0" presId="urn:microsoft.com/office/officeart/2005/8/layout/list1"/>
    <dgm:cxn modelId="{0008BC6D-9E9C-4E2B-8A3E-1BA25DC922E9}" type="presParOf" srcId="{F784FAE5-164D-4F32-A50E-B1ECBF872D7A}" destId="{78CA4EDD-2D7C-4E3B-843F-56A12C153AD2}" srcOrd="12" destOrd="0" presId="urn:microsoft.com/office/officeart/2005/8/layout/list1"/>
    <dgm:cxn modelId="{163D8EC7-5102-475F-BAA0-98B7F5B77148}" type="presParOf" srcId="{78CA4EDD-2D7C-4E3B-843F-56A12C153AD2}" destId="{9A3D7510-FB66-4120-BA2B-58F6E6B2D31C}" srcOrd="0" destOrd="0" presId="urn:microsoft.com/office/officeart/2005/8/layout/list1"/>
    <dgm:cxn modelId="{6FAA4168-99C8-437B-AC74-BE73EE480BAF}" type="presParOf" srcId="{78CA4EDD-2D7C-4E3B-843F-56A12C153AD2}" destId="{1EC79747-1109-4528-9363-C4BF7D36D2D2}" srcOrd="1" destOrd="0" presId="urn:microsoft.com/office/officeart/2005/8/layout/list1"/>
    <dgm:cxn modelId="{256FF809-171B-4E1E-A0B3-C8B10CF40FFC}" type="presParOf" srcId="{F784FAE5-164D-4F32-A50E-B1ECBF872D7A}" destId="{F0DDBB27-C96F-4340-8AD9-88885D95CC31}" srcOrd="13" destOrd="0" presId="urn:microsoft.com/office/officeart/2005/8/layout/list1"/>
    <dgm:cxn modelId="{9BFC7AF8-6E0B-4F41-9DD3-488BF7BAB7C8}" type="presParOf" srcId="{F784FAE5-164D-4F32-A50E-B1ECBF872D7A}" destId="{FB1A5BC8-6E66-499B-A948-4FA7D196B38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06291-E456-4C6A-BA12-7FB54AEECCBC}">
      <dsp:nvSpPr>
        <dsp:cNvPr id="0" name=""/>
        <dsp:cNvSpPr/>
      </dsp:nvSpPr>
      <dsp:spPr>
        <a:xfrm>
          <a:off x="1300988" y="51202"/>
          <a:ext cx="2457703" cy="24577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Collaborative </a:t>
          </a:r>
          <a:endParaRPr lang="en-GB" sz="2500" kern="1200" dirty="0"/>
        </a:p>
      </dsp:txBody>
      <dsp:txXfrm>
        <a:off x="1628681" y="481300"/>
        <a:ext cx="1802316" cy="1105966"/>
      </dsp:txXfrm>
    </dsp:sp>
    <dsp:sp modelId="{5D898FE3-DFAF-42BB-A6D4-A73A0857978B}">
      <dsp:nvSpPr>
        <dsp:cNvPr id="0" name=""/>
        <dsp:cNvSpPr/>
      </dsp:nvSpPr>
      <dsp:spPr>
        <a:xfrm>
          <a:off x="2187809" y="1587267"/>
          <a:ext cx="2457703" cy="24577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Trusting</a:t>
          </a:r>
          <a:endParaRPr lang="en-GB" sz="2500" kern="1200" dirty="0"/>
        </a:p>
      </dsp:txBody>
      <dsp:txXfrm>
        <a:off x="2939457" y="2222173"/>
        <a:ext cx="1474622" cy="1351737"/>
      </dsp:txXfrm>
    </dsp:sp>
    <dsp:sp modelId="{880AE0C6-A82E-4ACB-89BB-4ADBDC0B42E6}">
      <dsp:nvSpPr>
        <dsp:cNvPr id="0" name=""/>
        <dsp:cNvSpPr/>
      </dsp:nvSpPr>
      <dsp:spPr>
        <a:xfrm>
          <a:off x="414166" y="1587267"/>
          <a:ext cx="2457703" cy="24577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Supportive </a:t>
          </a:r>
          <a:endParaRPr lang="en-GB" sz="2500" kern="1200" dirty="0"/>
        </a:p>
      </dsp:txBody>
      <dsp:txXfrm>
        <a:off x="645600" y="2222173"/>
        <a:ext cx="1474622" cy="13517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80255-0E8D-4182-B443-F9FA446A0CE7}">
      <dsp:nvSpPr>
        <dsp:cNvPr id="0" name=""/>
        <dsp:cNvSpPr/>
      </dsp:nvSpPr>
      <dsp:spPr>
        <a:xfrm>
          <a:off x="0" y="253179"/>
          <a:ext cx="68072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F719E8-8A2A-48CC-9DCA-5913532C780B}">
      <dsp:nvSpPr>
        <dsp:cNvPr id="0" name=""/>
        <dsp:cNvSpPr/>
      </dsp:nvSpPr>
      <dsp:spPr>
        <a:xfrm>
          <a:off x="340360" y="2259"/>
          <a:ext cx="476504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107" tIns="0" rIns="180107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Effective Communication</a:t>
          </a:r>
          <a:endParaRPr lang="en-GB" sz="1700" kern="1200" dirty="0"/>
        </a:p>
      </dsp:txBody>
      <dsp:txXfrm>
        <a:off x="364858" y="26757"/>
        <a:ext cx="4716044" cy="452844"/>
      </dsp:txXfrm>
    </dsp:sp>
    <dsp:sp modelId="{80367A98-11C3-43C3-92EC-2D76D574BDEB}">
      <dsp:nvSpPr>
        <dsp:cNvPr id="0" name=""/>
        <dsp:cNvSpPr/>
      </dsp:nvSpPr>
      <dsp:spPr>
        <a:xfrm>
          <a:off x="0" y="1024299"/>
          <a:ext cx="68072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C2563C-3A4B-4F64-8EF8-E6EF368E02E6}">
      <dsp:nvSpPr>
        <dsp:cNvPr id="0" name=""/>
        <dsp:cNvSpPr/>
      </dsp:nvSpPr>
      <dsp:spPr>
        <a:xfrm>
          <a:off x="340360" y="773379"/>
          <a:ext cx="476504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107" tIns="0" rIns="180107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Transparent Policies and Procedures</a:t>
          </a:r>
          <a:endParaRPr lang="en-GB" sz="1700" kern="1200" dirty="0"/>
        </a:p>
      </dsp:txBody>
      <dsp:txXfrm>
        <a:off x="364858" y="797877"/>
        <a:ext cx="4716044" cy="452844"/>
      </dsp:txXfrm>
    </dsp:sp>
    <dsp:sp modelId="{767990D4-D98B-46A1-B54C-29597FBB560D}">
      <dsp:nvSpPr>
        <dsp:cNvPr id="0" name=""/>
        <dsp:cNvSpPr/>
      </dsp:nvSpPr>
      <dsp:spPr>
        <a:xfrm>
          <a:off x="0" y="1795419"/>
          <a:ext cx="68072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C429B-7736-4368-8BC8-74C01F99E92E}">
      <dsp:nvSpPr>
        <dsp:cNvPr id="0" name=""/>
        <dsp:cNvSpPr/>
      </dsp:nvSpPr>
      <dsp:spPr>
        <a:xfrm>
          <a:off x="340360" y="1544499"/>
          <a:ext cx="476504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107" tIns="0" rIns="180107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Recognition and Appreciation</a:t>
          </a:r>
          <a:endParaRPr lang="en-GB" sz="1700" kern="1200" dirty="0"/>
        </a:p>
      </dsp:txBody>
      <dsp:txXfrm>
        <a:off x="364858" y="1568997"/>
        <a:ext cx="4716044" cy="452844"/>
      </dsp:txXfrm>
    </dsp:sp>
    <dsp:sp modelId="{FB1A5BC8-6E66-499B-A948-4FA7D196B38D}">
      <dsp:nvSpPr>
        <dsp:cNvPr id="0" name=""/>
        <dsp:cNvSpPr/>
      </dsp:nvSpPr>
      <dsp:spPr>
        <a:xfrm>
          <a:off x="0" y="2566539"/>
          <a:ext cx="68072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C79747-1109-4528-9363-C4BF7D36D2D2}">
      <dsp:nvSpPr>
        <dsp:cNvPr id="0" name=""/>
        <dsp:cNvSpPr/>
      </dsp:nvSpPr>
      <dsp:spPr>
        <a:xfrm>
          <a:off x="340360" y="2315619"/>
          <a:ext cx="476504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0107" tIns="0" rIns="180107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Opportunities for Growth and Development</a:t>
          </a:r>
          <a:endParaRPr lang="en-GB" sz="1700" kern="1200"/>
        </a:p>
      </dsp:txBody>
      <dsp:txXfrm>
        <a:off x="364858" y="2340117"/>
        <a:ext cx="4716044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3AA0E9-8CD0-4A6E-A65E-A06028B83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E2408B-C9AB-4665-AC99-B057BD0A43D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086C934-6375-4D1D-8CE6-4E46436002A3}" type="datetime1">
              <a:rPr lang="en-GB" smtClean="0"/>
              <a:t>02/03/2024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D1B215-531B-4869-BD98-BD3B1390B1C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B53F21-4D67-455D-8074-E9E6EC26FA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2858E0-3D38-47B7-97D4-4FE08D90D35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4433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A25BC0A-8F03-40C9-A95B-D936CEA53091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ECAD9-32EE-4091-BDA5-6BD15ACC5E58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066189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284ECAD9-32EE-4091-BDA5-6BD15ACC5E5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5981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284ECAD9-32EE-4091-BDA5-6BD15ACC5E58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860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D1D313A2-A4D4-40DF-A0C2-C29F641685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4A816C2-29CC-4A32-B948-B7893F4FF1ED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2850" y="4508500"/>
            <a:ext cx="5118100" cy="1279652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en-GB" noProof="0"/>
              <a:t>Click to edit Master subtitle style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2850" y="2057400"/>
            <a:ext cx="5118100" cy="1929066"/>
          </a:xfrm>
        </p:spPr>
        <p:txBody>
          <a:bodyPr rtlCol="0" anchor="b">
            <a:noAutofit/>
          </a:bodyPr>
          <a:lstStyle>
            <a:lvl1pPr algn="l">
              <a:lnSpc>
                <a:spcPct val="90000"/>
              </a:lnSpc>
              <a:defRPr sz="5400" b="1" spc="-50" baseline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2700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arallelogram 14">
            <a:extLst>
              <a:ext uri="{FF2B5EF4-FFF2-40B4-BE49-F238E27FC236}">
                <a16:creationId xmlns:a16="http://schemas.microsoft.com/office/drawing/2014/main" id="{F5AA8A10-E19C-430B-9D5D-8D12F92BFEC5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C93D4F-3003-4D58-9AFB-356A0F800F42}"/>
              </a:ext>
            </a:extLst>
          </p:cNvPr>
          <p:cNvSpPr/>
          <p:nvPr userDrawn="1"/>
        </p:nvSpPr>
        <p:spPr>
          <a:xfrm>
            <a:off x="6394450" y="0"/>
            <a:ext cx="153926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2910BA7-633F-4554-8F2B-9BFF6A264E0D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6028FDE-6655-4B55-B3B4-5B366034E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29400" y="758952"/>
            <a:ext cx="4526280" cy="3227514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6000" b="1" spc="-5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32171" y="4508500"/>
            <a:ext cx="4526280" cy="1279652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en-GB" noProof="0"/>
              <a:t>Click to edit Master subtitle style</a:t>
            </a:r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3E1BBA-670B-4CAE-B839-50ADB23DDBC6}"/>
              </a:ext>
            </a:extLst>
          </p:cNvPr>
          <p:cNvSpPr/>
          <p:nvPr userDrawn="1"/>
        </p:nvSpPr>
        <p:spPr>
          <a:xfrm>
            <a:off x="6311900" y="0"/>
            <a:ext cx="1539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639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50168A3-4894-4670-A041-81539FC79623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18278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rallelogram 14">
            <a:extLst>
              <a:ext uri="{FF2B5EF4-FFF2-40B4-BE49-F238E27FC236}">
                <a16:creationId xmlns:a16="http://schemas.microsoft.com/office/drawing/2014/main" id="{98B82A56-7790-48EC-983D-AB8F703699B2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63DD8E7C-AAE2-4974-9060-8E46DF1AE08D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2451099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 rtl="0"/>
            <a:endParaRPr lang="en-GB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1599" y="3746500"/>
            <a:ext cx="8331202" cy="1308100"/>
          </a:xfrm>
        </p:spPr>
        <p:txBody>
          <a:bodyPr rtlCol="0" anchor="b" anchorCtr="0">
            <a:noAutofit/>
          </a:bodyPr>
          <a:lstStyle>
            <a:lvl1pPr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1600" y="5219700"/>
            <a:ext cx="8331201" cy="58674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7528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9698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5921674-E713-441C-B2F9-F9A6E5F44F05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1735138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 rtl="0"/>
            <a:endParaRPr lang="en-GB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399" y="3746500"/>
            <a:ext cx="8331202" cy="1308100"/>
          </a:xfrm>
        </p:spPr>
        <p:txBody>
          <a:bodyPr rtlCol="0" anchor="b" anchorCtr="0">
            <a:noAutofit/>
          </a:bodyPr>
          <a:lstStyle>
            <a:lvl1pPr algn="ctr"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5219700"/>
            <a:ext cx="8331201" cy="586740"/>
          </a:xfrm>
        </p:spPr>
        <p:txBody>
          <a:bodyPr lIns="91440" rIns="91440" rtlCol="0" anchor="t" anchorCtr="0">
            <a:normAutofit/>
          </a:bodyPr>
          <a:lstStyle>
            <a:lvl1pPr marL="0" indent="0" algn="ctr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5369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66489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9A04640-5203-4582-A849-8BAF46559F9B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87972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Autofit/>
          </a:bodyPr>
          <a:lstStyle>
            <a:lvl1pPr marL="0" indent="0" algn="l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6731" y="2958274"/>
            <a:ext cx="4639736" cy="291082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395" y="2958273"/>
            <a:ext cx="4639736" cy="291082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67C638-E204-4E6E-8CFA-1C71B8C2E4FA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959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A3728A-8EF0-47AB-9A00-45E21E8D3F46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8001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14">
            <a:extLst>
              <a:ext uri="{FF2B5EF4-FFF2-40B4-BE49-F238E27FC236}">
                <a16:creationId xmlns:a16="http://schemas.microsoft.com/office/drawing/2014/main" id="{AF082EE3-41AA-4817-A1CC-C33DDB8F675F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C6F35CE5-5879-43B0-A95D-EF030F1E8692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1050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786383"/>
            <a:ext cx="3068833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800"/>
            <a:ext cx="5713841" cy="4868609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2200" y="3043050"/>
            <a:ext cx="3068832" cy="2638359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139700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624142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CDF533C3-C235-49F7-9216-235EC8616A7E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cxnSp>
        <p:nvCxnSpPr>
          <p:cNvPr id="15" name="Connecteur droit 19">
            <a:extLst>
              <a:ext uri="{FF2B5EF4-FFF2-40B4-BE49-F238E27FC236}">
                <a16:creationId xmlns:a16="http://schemas.microsoft.com/office/drawing/2014/main" id="{D84C14C5-D99C-45CD-8001-AC745F4FB49B}"/>
              </a:ext>
            </a:extLst>
          </p:cNvPr>
          <p:cNvCxnSpPr>
            <a:cxnSpLocks/>
          </p:cNvCxnSpPr>
          <p:nvPr userDrawn="1"/>
        </p:nvCxnSpPr>
        <p:spPr>
          <a:xfrm flipH="1">
            <a:off x="1092200" y="6446838"/>
            <a:ext cx="164343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9">
            <a:extLst>
              <a:ext uri="{FF2B5EF4-FFF2-40B4-BE49-F238E27FC236}">
                <a16:creationId xmlns:a16="http://schemas.microsoft.com/office/drawing/2014/main" id="{019842DD-D0AB-4E35-9AB2-7DBB6E266120}"/>
              </a:ext>
            </a:extLst>
          </p:cNvPr>
          <p:cNvCxnSpPr>
            <a:cxnSpLocks/>
          </p:cNvCxnSpPr>
          <p:nvPr userDrawn="1"/>
        </p:nvCxnSpPr>
        <p:spPr>
          <a:xfrm flipH="1">
            <a:off x="8420100" y="6429376"/>
            <a:ext cx="1000462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9">
            <a:extLst>
              <a:ext uri="{FF2B5EF4-FFF2-40B4-BE49-F238E27FC236}">
                <a16:creationId xmlns:a16="http://schemas.microsoft.com/office/drawing/2014/main" id="{832851A7-B301-4616-9843-9A0D06646DF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65675" y="6446838"/>
            <a:ext cx="407258" cy="635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2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F50D3E-408F-4F0C-B8F1-99D0E445C072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65082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2003424"/>
            <a:ext cx="1036320" cy="18573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377398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6FB8C188-2E1C-46A2-8816-87F3A56A98A1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C7DA98-7B92-4F45-80F8-1AEF72A601CF}"/>
              </a:ext>
            </a:extLst>
          </p:cNvPr>
          <p:cNvSpPr/>
          <p:nvPr userDrawn="1"/>
        </p:nvSpPr>
        <p:spPr>
          <a:xfrm>
            <a:off x="1078230" y="2003423"/>
            <a:ext cx="3576082" cy="18573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314700" cy="2093975"/>
          </a:xfrm>
        </p:spPr>
        <p:txBody>
          <a:bodyPr rtlCol="0" anchor="ctr">
            <a:normAutofit/>
          </a:bodyPr>
          <a:lstStyle>
            <a:lvl1pPr>
              <a:lnSpc>
                <a:spcPct val="90000"/>
              </a:lnSpc>
              <a:defRPr sz="4400" b="1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F96815B-4256-4CE0-9FCF-3A2967CF5792}"/>
              </a:ext>
            </a:extLst>
          </p:cNvPr>
          <p:cNvSpPr/>
          <p:nvPr userDrawn="1"/>
        </p:nvSpPr>
        <p:spPr>
          <a:xfrm>
            <a:off x="1092200" y="993775"/>
            <a:ext cx="1036320" cy="936626"/>
          </a:xfrm>
          <a:prstGeom prst="rect">
            <a:avLst/>
          </a:prstGeom>
          <a:solidFill>
            <a:schemeClr val="tx2">
              <a:lumMod val="20000"/>
              <a:lumOff val="80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81282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F5043604-16B7-4693-AF96-22A420903FE8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rtlCol="0"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54305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22" y="548355"/>
            <a:ext cx="6054846" cy="634336"/>
          </a:xfrm>
        </p:spPr>
        <p:txBody>
          <a:bodyPr rtlCol="0" anchor="ctr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0833" y="1611313"/>
            <a:ext cx="6072099" cy="3755104"/>
          </a:xfrm>
        </p:spPr>
        <p:txBody>
          <a:bodyPr rtlCol="0" anchor="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AFE01A92-C55D-4CF5-81C4-41F7C79334F3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51046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541486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8577" y="880375"/>
            <a:ext cx="6054846" cy="634336"/>
          </a:xfrm>
        </p:spPr>
        <p:txBody>
          <a:bodyPr rtlCol="0" anchor="ctr">
            <a:noAutofit/>
          </a:bodyPr>
          <a:lstStyle>
            <a:lvl1pPr algn="ctr">
              <a:lnSpc>
                <a:spcPct val="90000"/>
              </a:lnSpc>
              <a:defRPr sz="3600" b="1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6BB29A78-B697-437D-9624-30A869AD1C7E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446475-024F-4C71-99D3-501468ACAD11}"/>
              </a:ext>
            </a:extLst>
          </p:cNvPr>
          <p:cNvSpPr/>
          <p:nvPr userDrawn="1"/>
        </p:nvSpPr>
        <p:spPr>
          <a:xfrm>
            <a:off x="5577840" y="0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67602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rtlCol="0"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3373" y="943430"/>
            <a:ext cx="4699452" cy="3977366"/>
          </a:xfrm>
        </p:spPr>
        <p:txBody>
          <a:bodyPr rtlCol="0"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6258326-D8D0-4110-9C2B-919D0122436D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73BF96-A07C-4AAA-A37F-65151BD22A70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12771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elogram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 userDrawn="1"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rtlCol="0"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8529" y="943430"/>
            <a:ext cx="4654296" cy="3977366"/>
          </a:xfrm>
        </p:spPr>
        <p:txBody>
          <a:bodyPr rtlCol="0"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C75AED56-8363-4442-A067-EEB0606B87DC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27F28F-6C7B-471B-9839-EF88426C1976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986162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/>
          </a:solidFill>
        </p:spPr>
        <p:txBody>
          <a:bodyPr lIns="457200" tIns="457200" rtlCol="0"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 algn="ctr">
              <a:defRPr sz="4400" b="1">
                <a:solidFill>
                  <a:srgbClr val="FFFFFF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32033E6-01C0-4745-9BC4-55E4106B70E8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A4DE4A-F8EF-47D5-8C37-A9021C2BB6A3}"/>
              </a:ext>
            </a:extLst>
          </p:cNvPr>
          <p:cNvSpPr/>
          <p:nvPr userDrawn="1"/>
        </p:nvSpPr>
        <p:spPr>
          <a:xfrm>
            <a:off x="3536950" y="4535901"/>
            <a:ext cx="5118100" cy="1256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98695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3C615C-CCF8-47A3-8B56-A50310C6FA75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56040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346200"/>
            <a:ext cx="2448033" cy="4530725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92200" y="1346200"/>
            <a:ext cx="7480300" cy="4530723"/>
          </a:xfrm>
        </p:spPr>
        <p:txBody>
          <a:bodyPr vert="eaVert" lIns="45720" tIns="0" rIns="45720" bIns="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0BD7E91-6C51-4A37-8BA9-63DA3AF7C9BA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443CC6-CDCA-4595-ADAE-DCB961FF1A8E}"/>
              </a:ext>
            </a:extLst>
          </p:cNvPr>
          <p:cNvSpPr/>
          <p:nvPr userDrawn="1"/>
        </p:nvSpPr>
        <p:spPr>
          <a:xfrm rot="16200000">
            <a:off x="8871481" y="-14658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4068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rallelogram 14">
            <a:extLst>
              <a:ext uri="{FF2B5EF4-FFF2-40B4-BE49-F238E27FC236}">
                <a16:creationId xmlns:a16="http://schemas.microsoft.com/office/drawing/2014/main" id="{D20796F3-5674-4AF5-9623-575731F82E52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6548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341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512997EE-483E-4854-961E-3D6B44723A9B}" type="datetime1">
              <a:rPr lang="en-GB" noProof="0" smtClean="0"/>
              <a:t>02/03/2024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48463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 dirty="0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75670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25E55C-1C16-46C6-B789-A4B2BCEF8F86}"/>
              </a:ext>
            </a:extLst>
          </p:cNvPr>
          <p:cNvSpPr/>
          <p:nvPr userDrawn="1"/>
        </p:nvSpPr>
        <p:spPr>
          <a:xfrm>
            <a:off x="0" y="1011981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90285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8" r:id="rId2"/>
    <p:sldLayoutId id="2147483707" r:id="rId3"/>
    <p:sldLayoutId id="2147483708" r:id="rId4"/>
    <p:sldLayoutId id="2147483719" r:id="rId5"/>
    <p:sldLayoutId id="2147483709" r:id="rId6"/>
    <p:sldLayoutId id="2147483716" r:id="rId7"/>
    <p:sldLayoutId id="2147483710" r:id="rId8"/>
    <p:sldLayoutId id="2147483711" r:id="rId9"/>
    <p:sldLayoutId id="2147483712" r:id="rId10"/>
    <p:sldLayoutId id="2147483727" r:id="rId11"/>
    <p:sldLayoutId id="2147483720" r:id="rId12"/>
    <p:sldLayoutId id="2147483721" r:id="rId13"/>
    <p:sldLayoutId id="2147483725" r:id="rId14"/>
    <p:sldLayoutId id="2147483726" r:id="rId15"/>
    <p:sldLayoutId id="2147483722" r:id="rId16"/>
    <p:sldLayoutId id="2147483723" r:id="rId17"/>
    <p:sldLayoutId id="2147483715" r:id="rId18"/>
    <p:sldLayoutId id="2147483713" r:id="rId19"/>
    <p:sldLayoutId id="2147483714" r:id="rId2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+mn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Wingdings" panose="05000000000000000000" pitchFamily="2" charset="2"/>
        <a:buChar char="§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87" userDrawn="1">
          <p15:clr>
            <a:srgbClr val="F26B43"/>
          </p15:clr>
        </p15:guide>
        <p15:guide id="2" pos="688" userDrawn="1">
          <p15:clr>
            <a:srgbClr val="F26B43"/>
          </p15:clr>
        </p15:guide>
        <p15:guide id="3" pos="7038" userDrawn="1">
          <p15:clr>
            <a:srgbClr val="F26B43"/>
          </p15:clr>
        </p15:guide>
        <p15:guide id="4" orient="horz" pos="3702" userDrawn="1">
          <p15:clr>
            <a:srgbClr val="F26B43"/>
          </p15:clr>
        </p15:guide>
        <p15:guide id="5" orient="horz" pos="406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icture 395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B1A1D5F5-840E-86DB-695E-4FAF6D5209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88" r="32066" b="-1"/>
          <a:stretch/>
        </p:blipFill>
        <p:spPr>
          <a:xfrm>
            <a:off x="20" y="10"/>
            <a:ext cx="6311880" cy="6857990"/>
          </a:xfrm>
          <a:prstGeom prst="rect">
            <a:avLst/>
          </a:prstGeom>
          <a:noFill/>
        </p:spPr>
      </p:pic>
      <p:sp>
        <p:nvSpPr>
          <p:cNvPr id="399" name="Title 2">
            <a:extLst>
              <a:ext uri="{FF2B5EF4-FFF2-40B4-BE49-F238E27FC236}">
                <a16:creationId xmlns:a16="http://schemas.microsoft.com/office/drawing/2014/main" id="{F5EF484F-C332-D366-448C-87AD1AE55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29400" y="758952"/>
            <a:ext cx="4739640" cy="3227514"/>
          </a:xfrm>
        </p:spPr>
        <p:txBody>
          <a:bodyPr anchor="b">
            <a:normAutofit/>
          </a:bodyPr>
          <a:lstStyle/>
          <a:p>
            <a:r>
              <a:rPr lang="en-GB" sz="3300" dirty="0">
                <a:effectLst/>
              </a:rPr>
              <a:t>Assessment Component 1: Presentation </a:t>
            </a:r>
            <a:br>
              <a:rPr lang="en-GB" sz="3300" dirty="0">
                <a:effectLst/>
              </a:rPr>
            </a:br>
            <a:r>
              <a:rPr lang="en-GB" sz="3300" dirty="0">
                <a:effectLst/>
              </a:rPr>
              <a:t>Managing People </a:t>
            </a:r>
            <a:br>
              <a:rPr lang="en-GB" sz="3300" dirty="0">
                <a:effectLst/>
              </a:rPr>
            </a:br>
            <a:r>
              <a:rPr lang="en-GB" sz="3300" dirty="0">
                <a:effectLst/>
              </a:rPr>
              <a:t>LCBB5004 </a:t>
            </a:r>
            <a:br>
              <a:rPr lang="en-GB" sz="3300" dirty="0"/>
            </a:br>
            <a:r>
              <a:rPr lang="en-GB" sz="3300" dirty="0"/>
              <a:t>Lecturer: </a:t>
            </a:r>
            <a:r>
              <a:rPr lang="en-GB" sz="3300" dirty="0">
                <a:effectLst/>
              </a:rPr>
              <a:t>Dr Imo </a:t>
            </a:r>
            <a:r>
              <a:rPr lang="en-GB" sz="3300" dirty="0" err="1">
                <a:effectLst/>
              </a:rPr>
              <a:t>Enang</a:t>
            </a:r>
            <a:r>
              <a:rPr lang="en-GB" sz="3300" dirty="0">
                <a:effectLst/>
              </a:rPr>
              <a:t> </a:t>
            </a:r>
            <a:br>
              <a:rPr lang="en-GB" sz="3300" dirty="0">
                <a:effectLst/>
              </a:rPr>
            </a:br>
            <a:endParaRPr lang="en-US" sz="3300" dirty="0"/>
          </a:p>
        </p:txBody>
      </p:sp>
      <p:sp>
        <p:nvSpPr>
          <p:cNvPr id="406" name="Subtitle 3">
            <a:extLst>
              <a:ext uri="{FF2B5EF4-FFF2-40B4-BE49-F238E27FC236}">
                <a16:creationId xmlns:a16="http://schemas.microsoft.com/office/drawing/2014/main" id="{73F6075B-1F69-3A12-5A12-AAD652F9C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32171" y="4508500"/>
            <a:ext cx="4526280" cy="1279652"/>
          </a:xfrm>
        </p:spPr>
        <p:txBody>
          <a:bodyPr>
            <a:normAutofit/>
          </a:bodyPr>
          <a:lstStyle/>
          <a:p>
            <a:r>
              <a:rPr lang="en-US" dirty="0"/>
              <a:t>Student Name: Georgiana Madalina Usurelu</a:t>
            </a:r>
          </a:p>
        </p:txBody>
      </p:sp>
    </p:spTree>
    <p:extLst>
      <p:ext uri="{BB962C8B-B14F-4D97-AF65-F5344CB8AC3E}">
        <p14:creationId xmlns:p14="http://schemas.microsoft.com/office/powerpoint/2010/main" val="417229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AC15D-6D8E-6C96-E77B-1E9412076885}"/>
              </a:ext>
            </a:extLst>
          </p:cNvPr>
          <p:cNvSpPr txBox="1">
            <a:spLocks noChangeArrowheads="1"/>
          </p:cNvSpPr>
          <p:nvPr/>
        </p:nvSpPr>
        <p:spPr>
          <a:xfrm>
            <a:off x="1092200" y="1885125"/>
            <a:ext cx="3314700" cy="2093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altLang="en-US" sz="4400" b="1" kern="1200" spc="-50" baseline="0">
                <a:solidFill>
                  <a:srgbClr val="FFFFFF"/>
                </a:solidFill>
                <a:latin typeface="+mn-lt"/>
                <a:ea typeface="+mj-ea"/>
                <a:cs typeface="+mj-cs"/>
              </a:rPr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686992-FB1B-728F-BFA8-62B9BD38E1F1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3" y="1137876"/>
            <a:ext cx="5411285" cy="469210"/>
          </a:xfrm>
          <a:prstGeom prst="rect">
            <a:avLst/>
          </a:prstGeom>
          <a:solidFill>
            <a:srgbClr val="D8030F"/>
          </a:solidFill>
        </p:spPr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HR Definition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 Placeholder 47">
            <a:extLst>
              <a:ext uri="{FF2B5EF4-FFF2-40B4-BE49-F238E27FC236}">
                <a16:creationId xmlns:a16="http://schemas.microsoft.com/office/drawing/2014/main" id="{18795EC6-4579-83A3-AEFD-ADAE33145F90}"/>
              </a:ext>
            </a:extLst>
          </p:cNvPr>
          <p:cNvSpPr txBox="1">
            <a:spLocks/>
          </p:cNvSpPr>
          <p:nvPr/>
        </p:nvSpPr>
        <p:spPr>
          <a:xfrm>
            <a:off x="10572674" y="1091978"/>
            <a:ext cx="600151" cy="600151"/>
          </a:xfrm>
          <a:prstGeom prst="rect">
            <a:avLst/>
          </a:prstGeom>
          <a:solidFill>
            <a:srgbClr val="D8030F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3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A33B0F5A-A130-7F29-627B-17571B994F76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4" y="1704269"/>
            <a:ext cx="5097024" cy="650743"/>
          </a:xfrm>
          <a:prstGeom prst="rect">
            <a:avLst/>
          </a:prstGeom>
          <a:solidFill>
            <a:srgbClr val="2E829A"/>
          </a:solidFill>
        </p:spPr>
        <p:txBody>
          <a:bodyPr vert="horz" lIns="713232" tIns="45720" rIns="0" bIns="45720" rtlCol="0" anchor="ctr">
            <a:no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lnSpc>
                <a:spcPct val="90000"/>
              </a:lnSpc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HR Functions and responsibilities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 Placeholder 48">
            <a:extLst>
              <a:ext uri="{FF2B5EF4-FFF2-40B4-BE49-F238E27FC236}">
                <a16:creationId xmlns:a16="http://schemas.microsoft.com/office/drawing/2014/main" id="{2F61DCF2-78A9-55E7-6496-777E2534C647}"/>
              </a:ext>
            </a:extLst>
          </p:cNvPr>
          <p:cNvSpPr txBox="1">
            <a:spLocks/>
          </p:cNvSpPr>
          <p:nvPr/>
        </p:nvSpPr>
        <p:spPr>
          <a:xfrm>
            <a:off x="10572674" y="1704269"/>
            <a:ext cx="600151" cy="652491"/>
          </a:xfrm>
          <a:prstGeom prst="rect">
            <a:avLst/>
          </a:prstGeom>
          <a:solidFill>
            <a:srgbClr val="2E829A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4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4E7FCA0-90DE-ECCF-7EF6-BCDEB7C3C5C9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2" y="2510556"/>
            <a:ext cx="5411285" cy="650743"/>
          </a:xfrm>
          <a:prstGeom prst="rect">
            <a:avLst/>
          </a:prstGeom>
          <a:solidFill>
            <a:srgbClr val="BE7800"/>
          </a:solidFill>
        </p:spPr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HR Values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 Placeholder 49">
            <a:extLst>
              <a:ext uri="{FF2B5EF4-FFF2-40B4-BE49-F238E27FC236}">
                <a16:creationId xmlns:a16="http://schemas.microsoft.com/office/drawing/2014/main" id="{6623DE00-6D52-384E-8635-D3762B5D9645}"/>
              </a:ext>
            </a:extLst>
          </p:cNvPr>
          <p:cNvSpPr txBox="1">
            <a:spLocks/>
          </p:cNvSpPr>
          <p:nvPr/>
        </p:nvSpPr>
        <p:spPr>
          <a:xfrm>
            <a:off x="10572674" y="2522880"/>
            <a:ext cx="600151" cy="638419"/>
          </a:xfrm>
          <a:prstGeom prst="rect">
            <a:avLst/>
          </a:prstGeom>
          <a:solidFill>
            <a:srgbClr val="BE7800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5</a:t>
            </a:r>
            <a:endParaRPr lang="en-GB" altLang="en-US" sz="24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EFC9B1A-22BB-8ACC-F19A-25759891B6F7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4" y="3327419"/>
            <a:ext cx="5411285" cy="604120"/>
          </a:xfrm>
          <a:prstGeom prst="rect">
            <a:avLst/>
          </a:prstGeom>
          <a:solidFill>
            <a:srgbClr val="3B3436"/>
          </a:solidFill>
        </p:spPr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232" kern="120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CIPD Examples</a:t>
            </a:r>
            <a:endParaRPr lang="en-GB" altLang="en-US" sz="360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 Placeholder 50">
            <a:extLst>
              <a:ext uri="{FF2B5EF4-FFF2-40B4-BE49-F238E27FC236}">
                <a16:creationId xmlns:a16="http://schemas.microsoft.com/office/drawing/2014/main" id="{B4A9B9DA-2339-0650-AA2A-02E8EB11E601}"/>
              </a:ext>
            </a:extLst>
          </p:cNvPr>
          <p:cNvSpPr txBox="1">
            <a:spLocks/>
          </p:cNvSpPr>
          <p:nvPr/>
        </p:nvSpPr>
        <p:spPr>
          <a:xfrm>
            <a:off x="10572674" y="3331387"/>
            <a:ext cx="600151" cy="600152"/>
          </a:xfrm>
          <a:prstGeom prst="rect">
            <a:avLst/>
          </a:prstGeom>
          <a:solidFill>
            <a:srgbClr val="231F20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8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6</a:t>
            </a:r>
            <a:endParaRPr lang="en-GB" altLang="en-US" sz="40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E7A3BC10-4C46-B57C-FB28-C8EF20872FED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4" y="3951379"/>
            <a:ext cx="5411285" cy="469209"/>
          </a:xfrm>
          <a:prstGeom prst="rect">
            <a:avLst/>
          </a:prstGeom>
          <a:solidFill>
            <a:srgbClr val="007F43"/>
          </a:solidFill>
        </p:spPr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lnSpc>
                <a:spcPct val="90000"/>
              </a:lnSpc>
              <a:spcBef>
                <a:spcPts val="744"/>
              </a:spcBef>
              <a:spcAft>
                <a:spcPts val="124"/>
              </a:spcAft>
              <a:buNone/>
            </a:pPr>
            <a:r>
              <a:rPr lang="en-GB" sz="24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Employer-Employee Relationships</a:t>
            </a:r>
            <a:endParaRPr lang="en-GB" altLang="en-US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 Placeholder 51">
            <a:extLst>
              <a:ext uri="{FF2B5EF4-FFF2-40B4-BE49-F238E27FC236}">
                <a16:creationId xmlns:a16="http://schemas.microsoft.com/office/drawing/2014/main" id="{0DF79585-6103-2EA4-2D97-F7EB8D53816F}"/>
              </a:ext>
            </a:extLst>
          </p:cNvPr>
          <p:cNvSpPr txBox="1">
            <a:spLocks/>
          </p:cNvSpPr>
          <p:nvPr/>
        </p:nvSpPr>
        <p:spPr>
          <a:xfrm>
            <a:off x="10572674" y="3921353"/>
            <a:ext cx="600151" cy="499235"/>
          </a:xfrm>
          <a:prstGeom prst="rect">
            <a:avLst/>
          </a:prstGeom>
          <a:solidFill>
            <a:srgbClr val="007F43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80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7</a:t>
            </a:r>
            <a:endParaRPr lang="en-GB" altLang="en-US" sz="40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D454DFCC-E4C6-5422-EE71-C238983481F0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5" y="4511317"/>
            <a:ext cx="5097023" cy="1027021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lnSpc>
                <a:spcPct val="90000"/>
              </a:lnSpc>
              <a:spcBef>
                <a:spcPts val="744"/>
              </a:spcBef>
              <a:spcAft>
                <a:spcPts val="124"/>
              </a:spcAft>
              <a:buNone/>
            </a:pPr>
            <a:r>
              <a:rPr lang="en-GB" sz="2400" b="1" dirty="0">
                <a:solidFill>
                  <a:schemeClr val="bg1"/>
                </a:solidFill>
              </a:rPr>
              <a:t>Influential Factors in Relationship</a:t>
            </a:r>
            <a:endParaRPr lang="en-GB" altLang="en-US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 Placeholder 51">
            <a:extLst>
              <a:ext uri="{FF2B5EF4-FFF2-40B4-BE49-F238E27FC236}">
                <a16:creationId xmlns:a16="http://schemas.microsoft.com/office/drawing/2014/main" id="{B66EEF90-25B2-DC14-76A3-7819B09EA764}"/>
              </a:ext>
            </a:extLst>
          </p:cNvPr>
          <p:cNvSpPr txBox="1">
            <a:spLocks/>
          </p:cNvSpPr>
          <p:nvPr/>
        </p:nvSpPr>
        <p:spPr>
          <a:xfrm>
            <a:off x="10647680" y="4521505"/>
            <a:ext cx="525145" cy="10270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dirty="0">
                <a:solidFill>
                  <a:srgbClr val="FDF9E2"/>
                </a:solidFill>
                <a:latin typeface="Arial Black" panose="020B0A04020102020204" pitchFamily="34" charset="0"/>
              </a:rPr>
              <a:t>8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9719DF5A-E947-1BC2-FFD7-0C9F3A6E43C9}"/>
              </a:ext>
            </a:extLst>
          </p:cNvPr>
          <p:cNvSpPr txBox="1">
            <a:spLocks noChangeArrowheads="1"/>
          </p:cNvSpPr>
          <p:nvPr/>
        </p:nvSpPr>
        <p:spPr>
          <a:xfrm>
            <a:off x="5458981" y="5649443"/>
            <a:ext cx="5113693" cy="604120"/>
          </a:xfrm>
          <a:prstGeom prst="rect">
            <a:avLst/>
          </a:prstGeom>
          <a:solidFill>
            <a:srgbClr val="3B3436"/>
          </a:solidFill>
        </p:spPr>
        <p:txBody>
          <a:bodyPr vert="horz" lIns="713232" tIns="45720" rIns="0" bIns="45720" rtlCol="0" anchor="ctr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232" kern="1200" dirty="0">
                <a:solidFill>
                  <a:srgbClr val="FDF9E2"/>
                </a:solidFill>
                <a:latin typeface="Arial Black" panose="020B0A04020102020204" pitchFamily="34" charset="0"/>
                <a:ea typeface="+mn-ea"/>
                <a:cs typeface="+mn-cs"/>
              </a:rPr>
              <a:t>Conclusion</a:t>
            </a:r>
            <a:endParaRPr lang="en-GB" altLang="en-US" sz="3600" dirty="0">
              <a:solidFill>
                <a:srgbClr val="FDF9E2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 Placeholder 50">
            <a:extLst>
              <a:ext uri="{FF2B5EF4-FFF2-40B4-BE49-F238E27FC236}">
                <a16:creationId xmlns:a16="http://schemas.microsoft.com/office/drawing/2014/main" id="{7E688816-E6D1-6AC2-CB08-BB1B0C5FAFB6}"/>
              </a:ext>
            </a:extLst>
          </p:cNvPr>
          <p:cNvSpPr txBox="1">
            <a:spLocks/>
          </p:cNvSpPr>
          <p:nvPr/>
        </p:nvSpPr>
        <p:spPr>
          <a:xfrm>
            <a:off x="10610176" y="5657827"/>
            <a:ext cx="600151" cy="600152"/>
          </a:xfrm>
          <a:prstGeom prst="rect">
            <a:avLst/>
          </a:prstGeom>
          <a:solidFill>
            <a:srgbClr val="231F20"/>
          </a:solidFill>
          <a:ln w="63495">
            <a:solidFill>
              <a:srgbClr val="FDF9E2"/>
            </a:solidFill>
            <a:miter lim="800000"/>
            <a:headEnd/>
            <a:tailEnd/>
          </a:ln>
        </p:spPr>
        <p:txBody>
          <a:bodyPr vert="horz" lIns="0" tIns="0" rIns="0" bIns="0" rtlCol="0" anchor="ctr" anchorCtr="1">
            <a:normAutofit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566928">
              <a:spcBef>
                <a:spcPts val="744"/>
              </a:spcBef>
              <a:spcAft>
                <a:spcPts val="124"/>
              </a:spcAft>
              <a:buNone/>
            </a:pPr>
            <a:r>
              <a:rPr lang="en-GB" altLang="en-US" sz="2400" dirty="0">
                <a:solidFill>
                  <a:srgbClr val="FDF9E2"/>
                </a:solidFill>
                <a:latin typeface="Arial Black" panose="020B0A04020102020204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22434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F5F2E-E242-F044-DDE6-6212CD7F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r>
              <a:rPr lang="en-GB" b="1" kern="1200" spc="-50" baseline="0">
                <a:solidFill>
                  <a:schemeClr val="tx1">
                    <a:lumMod val="75000"/>
                    <a:lumOff val="25000"/>
                  </a:schemeClr>
                </a:solidFill>
              </a:rPr>
              <a:t>"Strategic HRM: the key to improved business performance"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6F28C48-F09F-DF3B-EF12-3BA7C9586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83578" y="3657166"/>
            <a:ext cx="4577897" cy="1551829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D22B208-D89C-1C67-B0D1-048C8FB95CC4}"/>
              </a:ext>
            </a:extLst>
          </p:cNvPr>
          <p:cNvSpPr>
            <a:spLocks/>
          </p:cNvSpPr>
          <p:nvPr/>
        </p:nvSpPr>
        <p:spPr>
          <a:xfrm>
            <a:off x="984082" y="2474365"/>
            <a:ext cx="4577897" cy="7264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896112">
              <a:lnSpc>
                <a:spcPct val="90000"/>
              </a:lnSpc>
              <a:spcBef>
                <a:spcPts val="1176"/>
              </a:spcBef>
              <a:spcAft>
                <a:spcPts val="196"/>
              </a:spcAft>
              <a:buClr>
                <a:schemeClr val="accent1"/>
              </a:buClr>
              <a:buSzPct val="100000"/>
            </a:pPr>
            <a:r>
              <a:rPr lang="en-GB" sz="1470" b="1" kern="1200" cap="all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The achievement of all activities influencing person behaviour to design and implement corporate strategic needs (Schuler).</a:t>
            </a:r>
          </a:p>
          <a:p>
            <a: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endParaRPr lang="en-GB" sz="1500" b="1" kern="1200" cap="all" baseline="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0825BF-D145-FEFD-81BD-D737703BD979}"/>
              </a:ext>
            </a:extLst>
          </p:cNvPr>
          <p:cNvSpPr txBox="1"/>
          <p:nvPr/>
        </p:nvSpPr>
        <p:spPr>
          <a:xfrm>
            <a:off x="6630021" y="2997067"/>
            <a:ext cx="4577897" cy="2872025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marL="261366" indent="-261366" defTabSz="896112">
              <a:spcBef>
                <a:spcPts val="1176"/>
              </a:spcBef>
              <a:spcAft>
                <a:spcPts val="196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</a:pPr>
            <a:r>
              <a:rPr lang="en-GB" sz="196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  <a:t>Human Resources (HR) is the department inside an organisation that manages personnel-related issues such as recruitment, training, employee relations, remuneration, and performance management.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686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121CDD5-6818-4C49-854A-65B2DD9D6759}"/>
              </a:ext>
            </a:extLst>
          </p:cNvPr>
          <p:cNvSpPr/>
          <p:nvPr/>
        </p:nvSpPr>
        <p:spPr bwMode="auto">
          <a:xfrm>
            <a:off x="7341948" y="3140787"/>
            <a:ext cx="2019300" cy="2116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VI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75C9C70-11BA-A00D-2B0F-5D828DBA99AA}"/>
              </a:ext>
            </a:extLst>
          </p:cNvPr>
          <p:cNvGrpSpPr/>
          <p:nvPr/>
        </p:nvGrpSpPr>
        <p:grpSpPr>
          <a:xfrm>
            <a:off x="7767220" y="1030619"/>
            <a:ext cx="2518230" cy="2287850"/>
            <a:chOff x="7767220" y="1030619"/>
            <a:chExt cx="2518230" cy="2287850"/>
          </a:xfrm>
        </p:grpSpPr>
        <p:sp>
          <p:nvSpPr>
            <p:cNvPr id="35" name="Freeform: Shape 29">
              <a:extLst>
                <a:ext uri="{FF2B5EF4-FFF2-40B4-BE49-F238E27FC236}">
                  <a16:creationId xmlns:a16="http://schemas.microsoft.com/office/drawing/2014/main" id="{B8B1A212-03F7-4563-8D73-A985B3833954}"/>
                </a:ext>
              </a:extLst>
            </p:cNvPr>
            <p:cNvSpPr/>
            <p:nvPr/>
          </p:nvSpPr>
          <p:spPr>
            <a:xfrm>
              <a:off x="7767220" y="1482694"/>
              <a:ext cx="2440922" cy="1835775"/>
            </a:xfrm>
            <a:custGeom>
              <a:avLst/>
              <a:gdLst>
                <a:gd name="connsiteX0" fmla="*/ 2440923 w 2440922"/>
                <a:gd name="connsiteY0" fmla="*/ 1156907 h 1835775"/>
                <a:gd name="connsiteX1" fmla="*/ 726022 w 2440922"/>
                <a:gd name="connsiteY1" fmla="*/ 1694441 h 1835775"/>
                <a:gd name="connsiteX2" fmla="*/ 127109 w 2440922"/>
                <a:gd name="connsiteY2" fmla="*/ 0 h 1835775"/>
                <a:gd name="connsiteX3" fmla="*/ 2440923 w 2440922"/>
                <a:gd name="connsiteY3" fmla="*/ 1156907 h 1835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922" h="1835775">
                  <a:moveTo>
                    <a:pt x="2440923" y="1156907"/>
                  </a:moveTo>
                  <a:cubicBezTo>
                    <a:pt x="2132167" y="1772560"/>
                    <a:pt x="1363995" y="2014357"/>
                    <a:pt x="726022" y="1694441"/>
                  </a:cubicBezTo>
                  <a:cubicBezTo>
                    <a:pt x="88049" y="1374524"/>
                    <a:pt x="-179788" y="615653"/>
                    <a:pt x="127109" y="0"/>
                  </a:cubicBezTo>
                  <a:lnTo>
                    <a:pt x="2440923" y="115690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8556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  <p:sp>
          <p:nvSpPr>
            <p:cNvPr id="36" name="Freeform: Shape 60">
              <a:extLst>
                <a:ext uri="{FF2B5EF4-FFF2-40B4-BE49-F238E27FC236}">
                  <a16:creationId xmlns:a16="http://schemas.microsoft.com/office/drawing/2014/main" id="{A49F0886-770D-43B4-943A-314F255943BB}"/>
                </a:ext>
              </a:extLst>
            </p:cNvPr>
            <p:cNvSpPr/>
            <p:nvPr/>
          </p:nvSpPr>
          <p:spPr>
            <a:xfrm>
              <a:off x="7820656" y="1030619"/>
              <a:ext cx="2464794" cy="2059129"/>
            </a:xfrm>
            <a:custGeom>
              <a:avLst/>
              <a:gdLst>
                <a:gd name="connsiteX0" fmla="*/ 939338 w 2464794"/>
                <a:gd name="connsiteY0" fmla="*/ 3 h 2059129"/>
                <a:gd name="connsiteX1" fmla="*/ 1658461 w 2464794"/>
                <a:gd name="connsiteY1" fmla="*/ 177914 h 2059129"/>
                <a:gd name="connsiteX2" fmla="*/ 2388446 w 2464794"/>
                <a:gd name="connsiteY2" fmla="*/ 1607912 h 2059129"/>
                <a:gd name="connsiteX3" fmla="*/ 806334 w 2464794"/>
                <a:gd name="connsiteY3" fmla="*/ 1881215 h 2059129"/>
                <a:gd name="connsiteX4" fmla="*/ 76349 w 2464794"/>
                <a:gd name="connsiteY4" fmla="*/ 451217 h 2059129"/>
                <a:gd name="connsiteX5" fmla="*/ 939338 w 2464794"/>
                <a:gd name="connsiteY5" fmla="*/ 3 h 20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64794" h="2059129">
                  <a:moveTo>
                    <a:pt x="939338" y="3"/>
                  </a:moveTo>
                  <a:cubicBezTo>
                    <a:pt x="1169785" y="479"/>
                    <a:pt x="1419036" y="58135"/>
                    <a:pt x="1658461" y="177914"/>
                  </a:cubicBezTo>
                  <a:cubicBezTo>
                    <a:pt x="2296929" y="497327"/>
                    <a:pt x="2623754" y="1137558"/>
                    <a:pt x="2388446" y="1607912"/>
                  </a:cubicBezTo>
                  <a:cubicBezTo>
                    <a:pt x="2153138" y="2078265"/>
                    <a:pt x="1444802" y="2200628"/>
                    <a:pt x="806334" y="1881215"/>
                  </a:cubicBezTo>
                  <a:cubicBezTo>
                    <a:pt x="167866" y="1561802"/>
                    <a:pt x="-158959" y="921570"/>
                    <a:pt x="76349" y="451217"/>
                  </a:cubicBezTo>
                  <a:cubicBezTo>
                    <a:pt x="223417" y="157246"/>
                    <a:pt x="555261" y="-791"/>
                    <a:pt x="939338" y="3"/>
                  </a:cubicBezTo>
                  <a:close/>
                </a:path>
              </a:pathLst>
            </a:custGeom>
            <a:solidFill>
              <a:schemeClr val="accent3"/>
            </a:solidFill>
            <a:ln w="1855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</p:grpSp>
      <p:sp>
        <p:nvSpPr>
          <p:cNvPr id="4" name="Oval 3">
            <a:extLst>
              <a:ext uri="{FF2B5EF4-FFF2-40B4-BE49-F238E27FC236}">
                <a16:creationId xmlns:a16="http://schemas.microsoft.com/office/drawing/2014/main" id="{240A620C-5D67-41FA-884F-98BEEA1682CF}"/>
              </a:ext>
            </a:extLst>
          </p:cNvPr>
          <p:cNvSpPr/>
          <p:nvPr/>
        </p:nvSpPr>
        <p:spPr bwMode="auto">
          <a:xfrm>
            <a:off x="4624248" y="3140787"/>
            <a:ext cx="2019300" cy="2116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VI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F41AB93-C388-1F49-3F12-C2602BF2DED3}"/>
              </a:ext>
            </a:extLst>
          </p:cNvPr>
          <p:cNvGrpSpPr/>
          <p:nvPr/>
        </p:nvGrpSpPr>
        <p:grpSpPr>
          <a:xfrm>
            <a:off x="5049520" y="1030619"/>
            <a:ext cx="2518230" cy="2287850"/>
            <a:chOff x="5049520" y="1030619"/>
            <a:chExt cx="2518230" cy="2287850"/>
          </a:xfrm>
        </p:grpSpPr>
        <p:sp>
          <p:nvSpPr>
            <p:cNvPr id="33" name="Freeform: Shape 22">
              <a:extLst>
                <a:ext uri="{FF2B5EF4-FFF2-40B4-BE49-F238E27FC236}">
                  <a16:creationId xmlns:a16="http://schemas.microsoft.com/office/drawing/2014/main" id="{4D34C064-9528-414C-845A-2D3406FDCA01}"/>
                </a:ext>
              </a:extLst>
            </p:cNvPr>
            <p:cNvSpPr/>
            <p:nvPr/>
          </p:nvSpPr>
          <p:spPr>
            <a:xfrm>
              <a:off x="5049520" y="1482694"/>
              <a:ext cx="2440922" cy="1835775"/>
            </a:xfrm>
            <a:custGeom>
              <a:avLst/>
              <a:gdLst>
                <a:gd name="connsiteX0" fmla="*/ 2440923 w 2440922"/>
                <a:gd name="connsiteY0" fmla="*/ 1156907 h 1835775"/>
                <a:gd name="connsiteX1" fmla="*/ 726022 w 2440922"/>
                <a:gd name="connsiteY1" fmla="*/ 1694441 h 1835775"/>
                <a:gd name="connsiteX2" fmla="*/ 127109 w 2440922"/>
                <a:gd name="connsiteY2" fmla="*/ 0 h 1835775"/>
                <a:gd name="connsiteX3" fmla="*/ 2440923 w 2440922"/>
                <a:gd name="connsiteY3" fmla="*/ 1156907 h 1835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922" h="1835775">
                  <a:moveTo>
                    <a:pt x="2440923" y="1156907"/>
                  </a:moveTo>
                  <a:cubicBezTo>
                    <a:pt x="2132167" y="1772560"/>
                    <a:pt x="1363995" y="2014357"/>
                    <a:pt x="726022" y="1694441"/>
                  </a:cubicBezTo>
                  <a:cubicBezTo>
                    <a:pt x="88049" y="1374524"/>
                    <a:pt x="-179788" y="615653"/>
                    <a:pt x="127109" y="0"/>
                  </a:cubicBezTo>
                  <a:lnTo>
                    <a:pt x="2440923" y="115690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8556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  <p:sp>
          <p:nvSpPr>
            <p:cNvPr id="34" name="Freeform: Shape 58">
              <a:extLst>
                <a:ext uri="{FF2B5EF4-FFF2-40B4-BE49-F238E27FC236}">
                  <a16:creationId xmlns:a16="http://schemas.microsoft.com/office/drawing/2014/main" id="{C109CFC3-9894-4812-B138-BFEA1DCADA6F}"/>
                </a:ext>
              </a:extLst>
            </p:cNvPr>
            <p:cNvSpPr/>
            <p:nvPr/>
          </p:nvSpPr>
          <p:spPr>
            <a:xfrm>
              <a:off x="5102956" y="1030619"/>
              <a:ext cx="2464794" cy="2059129"/>
            </a:xfrm>
            <a:custGeom>
              <a:avLst/>
              <a:gdLst>
                <a:gd name="connsiteX0" fmla="*/ 939338 w 2464794"/>
                <a:gd name="connsiteY0" fmla="*/ 3 h 2059129"/>
                <a:gd name="connsiteX1" fmla="*/ 1658461 w 2464794"/>
                <a:gd name="connsiteY1" fmla="*/ 177914 h 2059129"/>
                <a:gd name="connsiteX2" fmla="*/ 2388446 w 2464794"/>
                <a:gd name="connsiteY2" fmla="*/ 1607912 h 2059129"/>
                <a:gd name="connsiteX3" fmla="*/ 806334 w 2464794"/>
                <a:gd name="connsiteY3" fmla="*/ 1881215 h 2059129"/>
                <a:gd name="connsiteX4" fmla="*/ 76349 w 2464794"/>
                <a:gd name="connsiteY4" fmla="*/ 451217 h 2059129"/>
                <a:gd name="connsiteX5" fmla="*/ 939338 w 2464794"/>
                <a:gd name="connsiteY5" fmla="*/ 3 h 20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64794" h="2059129">
                  <a:moveTo>
                    <a:pt x="939338" y="3"/>
                  </a:moveTo>
                  <a:cubicBezTo>
                    <a:pt x="1169785" y="479"/>
                    <a:pt x="1419036" y="58135"/>
                    <a:pt x="1658461" y="177914"/>
                  </a:cubicBezTo>
                  <a:cubicBezTo>
                    <a:pt x="2296929" y="497327"/>
                    <a:pt x="2623754" y="1137558"/>
                    <a:pt x="2388446" y="1607912"/>
                  </a:cubicBezTo>
                  <a:cubicBezTo>
                    <a:pt x="2153138" y="2078265"/>
                    <a:pt x="1444802" y="2200628"/>
                    <a:pt x="806334" y="1881215"/>
                  </a:cubicBezTo>
                  <a:cubicBezTo>
                    <a:pt x="167866" y="1561802"/>
                    <a:pt x="-158959" y="921570"/>
                    <a:pt x="76349" y="451217"/>
                  </a:cubicBezTo>
                  <a:cubicBezTo>
                    <a:pt x="223417" y="157246"/>
                    <a:pt x="555261" y="-791"/>
                    <a:pt x="939338" y="3"/>
                  </a:cubicBezTo>
                  <a:close/>
                </a:path>
              </a:pathLst>
            </a:custGeom>
            <a:solidFill>
              <a:schemeClr val="accent2"/>
            </a:solidFill>
            <a:ln w="1855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36824145-C76F-4815-B515-831728557306}"/>
              </a:ext>
            </a:extLst>
          </p:cNvPr>
          <p:cNvSpPr/>
          <p:nvPr/>
        </p:nvSpPr>
        <p:spPr bwMode="auto">
          <a:xfrm>
            <a:off x="1906550" y="3140787"/>
            <a:ext cx="2019300" cy="2116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VI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2BC72DD-5911-45F6-BB48-F40911E2B341}"/>
              </a:ext>
            </a:extLst>
          </p:cNvPr>
          <p:cNvSpPr/>
          <p:nvPr/>
        </p:nvSpPr>
        <p:spPr bwMode="auto">
          <a:xfrm>
            <a:off x="3265399" y="5615756"/>
            <a:ext cx="2019300" cy="2116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VI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6589986-0C4B-4D77-B0E1-CA3096D07200}"/>
              </a:ext>
            </a:extLst>
          </p:cNvPr>
          <p:cNvSpPr/>
          <p:nvPr/>
        </p:nvSpPr>
        <p:spPr bwMode="auto">
          <a:xfrm>
            <a:off x="5983097" y="5615756"/>
            <a:ext cx="2019300" cy="2116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VI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9F4FCC5-FD05-BCE6-CF86-0C10A299A74B}"/>
              </a:ext>
            </a:extLst>
          </p:cNvPr>
          <p:cNvGrpSpPr/>
          <p:nvPr/>
        </p:nvGrpSpPr>
        <p:grpSpPr>
          <a:xfrm>
            <a:off x="6408369" y="3505588"/>
            <a:ext cx="2518230" cy="2287850"/>
            <a:chOff x="6408369" y="3505588"/>
            <a:chExt cx="2518230" cy="2287850"/>
          </a:xfrm>
        </p:grpSpPr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75BC5DC-CD91-4C66-9B17-041675B8D46F}"/>
                </a:ext>
              </a:extLst>
            </p:cNvPr>
            <p:cNvSpPr/>
            <p:nvPr/>
          </p:nvSpPr>
          <p:spPr>
            <a:xfrm>
              <a:off x="6408369" y="3957663"/>
              <a:ext cx="2440922" cy="1835775"/>
            </a:xfrm>
            <a:custGeom>
              <a:avLst/>
              <a:gdLst>
                <a:gd name="connsiteX0" fmla="*/ 2440923 w 2440922"/>
                <a:gd name="connsiteY0" fmla="*/ 1156907 h 1835775"/>
                <a:gd name="connsiteX1" fmla="*/ 726022 w 2440922"/>
                <a:gd name="connsiteY1" fmla="*/ 1694441 h 1835775"/>
                <a:gd name="connsiteX2" fmla="*/ 127109 w 2440922"/>
                <a:gd name="connsiteY2" fmla="*/ 0 h 1835775"/>
                <a:gd name="connsiteX3" fmla="*/ 2440923 w 2440922"/>
                <a:gd name="connsiteY3" fmla="*/ 1156907 h 1835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922" h="1835775">
                  <a:moveTo>
                    <a:pt x="2440923" y="1156907"/>
                  </a:moveTo>
                  <a:cubicBezTo>
                    <a:pt x="2132167" y="1772560"/>
                    <a:pt x="1363995" y="2014357"/>
                    <a:pt x="726022" y="1694441"/>
                  </a:cubicBezTo>
                  <a:cubicBezTo>
                    <a:pt x="88049" y="1374524"/>
                    <a:pt x="-179788" y="615653"/>
                    <a:pt x="127109" y="0"/>
                  </a:cubicBezTo>
                  <a:lnTo>
                    <a:pt x="2440923" y="115690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8556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  <p:sp>
          <p:nvSpPr>
            <p:cNvPr id="32" name="Freeform: Shape 64">
              <a:extLst>
                <a:ext uri="{FF2B5EF4-FFF2-40B4-BE49-F238E27FC236}">
                  <a16:creationId xmlns:a16="http://schemas.microsoft.com/office/drawing/2014/main" id="{49324574-EC1B-4D6F-B1D6-D753609029E3}"/>
                </a:ext>
              </a:extLst>
            </p:cNvPr>
            <p:cNvSpPr/>
            <p:nvPr/>
          </p:nvSpPr>
          <p:spPr>
            <a:xfrm>
              <a:off x="6461805" y="3505588"/>
              <a:ext cx="2464794" cy="2059129"/>
            </a:xfrm>
            <a:custGeom>
              <a:avLst/>
              <a:gdLst>
                <a:gd name="connsiteX0" fmla="*/ 939338 w 2464794"/>
                <a:gd name="connsiteY0" fmla="*/ 3 h 2059129"/>
                <a:gd name="connsiteX1" fmla="*/ 1658461 w 2464794"/>
                <a:gd name="connsiteY1" fmla="*/ 177915 h 2059129"/>
                <a:gd name="connsiteX2" fmla="*/ 2388446 w 2464794"/>
                <a:gd name="connsiteY2" fmla="*/ 1607912 h 2059129"/>
                <a:gd name="connsiteX3" fmla="*/ 806334 w 2464794"/>
                <a:gd name="connsiteY3" fmla="*/ 1881215 h 2059129"/>
                <a:gd name="connsiteX4" fmla="*/ 76349 w 2464794"/>
                <a:gd name="connsiteY4" fmla="*/ 451217 h 2059129"/>
                <a:gd name="connsiteX5" fmla="*/ 939338 w 2464794"/>
                <a:gd name="connsiteY5" fmla="*/ 3 h 20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64794" h="2059129">
                  <a:moveTo>
                    <a:pt x="939338" y="3"/>
                  </a:moveTo>
                  <a:cubicBezTo>
                    <a:pt x="1169785" y="480"/>
                    <a:pt x="1419036" y="58135"/>
                    <a:pt x="1658461" y="177915"/>
                  </a:cubicBezTo>
                  <a:cubicBezTo>
                    <a:pt x="2296929" y="497327"/>
                    <a:pt x="2623754" y="1137558"/>
                    <a:pt x="2388446" y="1607912"/>
                  </a:cubicBezTo>
                  <a:cubicBezTo>
                    <a:pt x="2153138" y="2078265"/>
                    <a:pt x="1444802" y="2200628"/>
                    <a:pt x="806334" y="1881215"/>
                  </a:cubicBezTo>
                  <a:cubicBezTo>
                    <a:pt x="167866" y="1561802"/>
                    <a:pt x="-158959" y="921570"/>
                    <a:pt x="76349" y="451217"/>
                  </a:cubicBezTo>
                  <a:cubicBezTo>
                    <a:pt x="223417" y="157246"/>
                    <a:pt x="555261" y="-791"/>
                    <a:pt x="939338" y="3"/>
                  </a:cubicBezTo>
                  <a:close/>
                </a:path>
              </a:pathLst>
            </a:custGeom>
            <a:solidFill>
              <a:schemeClr val="accent5"/>
            </a:solidFill>
            <a:ln w="1855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233BFFE-BDF6-C127-39C3-270AF638FBC7}"/>
              </a:ext>
            </a:extLst>
          </p:cNvPr>
          <p:cNvGrpSpPr/>
          <p:nvPr/>
        </p:nvGrpSpPr>
        <p:grpSpPr>
          <a:xfrm>
            <a:off x="3690671" y="3505588"/>
            <a:ext cx="2518230" cy="2287850"/>
            <a:chOff x="3690671" y="3505588"/>
            <a:chExt cx="2518230" cy="2287850"/>
          </a:xfrm>
        </p:grpSpPr>
        <p:sp>
          <p:nvSpPr>
            <p:cNvPr id="29" name="Freeform: Shape 36">
              <a:extLst>
                <a:ext uri="{FF2B5EF4-FFF2-40B4-BE49-F238E27FC236}">
                  <a16:creationId xmlns:a16="http://schemas.microsoft.com/office/drawing/2014/main" id="{1CB7D9DB-74F1-4E71-8942-E9233308ED48}"/>
                </a:ext>
              </a:extLst>
            </p:cNvPr>
            <p:cNvSpPr/>
            <p:nvPr/>
          </p:nvSpPr>
          <p:spPr>
            <a:xfrm>
              <a:off x="3690671" y="3957663"/>
              <a:ext cx="2440922" cy="1835775"/>
            </a:xfrm>
            <a:custGeom>
              <a:avLst/>
              <a:gdLst>
                <a:gd name="connsiteX0" fmla="*/ 2440923 w 2440922"/>
                <a:gd name="connsiteY0" fmla="*/ 1156907 h 1835775"/>
                <a:gd name="connsiteX1" fmla="*/ 726022 w 2440922"/>
                <a:gd name="connsiteY1" fmla="*/ 1694441 h 1835775"/>
                <a:gd name="connsiteX2" fmla="*/ 127109 w 2440922"/>
                <a:gd name="connsiteY2" fmla="*/ 0 h 1835775"/>
                <a:gd name="connsiteX3" fmla="*/ 2440923 w 2440922"/>
                <a:gd name="connsiteY3" fmla="*/ 1156907 h 1835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922" h="1835775">
                  <a:moveTo>
                    <a:pt x="2440923" y="1156907"/>
                  </a:moveTo>
                  <a:cubicBezTo>
                    <a:pt x="2132167" y="1772560"/>
                    <a:pt x="1363995" y="2014357"/>
                    <a:pt x="726022" y="1694441"/>
                  </a:cubicBezTo>
                  <a:cubicBezTo>
                    <a:pt x="88049" y="1374524"/>
                    <a:pt x="-179788" y="615653"/>
                    <a:pt x="127109" y="0"/>
                  </a:cubicBezTo>
                  <a:lnTo>
                    <a:pt x="2440923" y="1156907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8556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  <p:sp>
          <p:nvSpPr>
            <p:cNvPr id="30" name="Freeform: Shape 62">
              <a:extLst>
                <a:ext uri="{FF2B5EF4-FFF2-40B4-BE49-F238E27FC236}">
                  <a16:creationId xmlns:a16="http://schemas.microsoft.com/office/drawing/2014/main" id="{0E9B6666-DD08-437C-AAAB-380447E6ECED}"/>
                </a:ext>
              </a:extLst>
            </p:cNvPr>
            <p:cNvSpPr/>
            <p:nvPr/>
          </p:nvSpPr>
          <p:spPr>
            <a:xfrm>
              <a:off x="3744107" y="3505588"/>
              <a:ext cx="2464794" cy="2059129"/>
            </a:xfrm>
            <a:custGeom>
              <a:avLst/>
              <a:gdLst>
                <a:gd name="connsiteX0" fmla="*/ 939338 w 2464794"/>
                <a:gd name="connsiteY0" fmla="*/ 3 h 2059129"/>
                <a:gd name="connsiteX1" fmla="*/ 1658461 w 2464794"/>
                <a:gd name="connsiteY1" fmla="*/ 177915 h 2059129"/>
                <a:gd name="connsiteX2" fmla="*/ 2388446 w 2464794"/>
                <a:gd name="connsiteY2" fmla="*/ 1607912 h 2059129"/>
                <a:gd name="connsiteX3" fmla="*/ 806334 w 2464794"/>
                <a:gd name="connsiteY3" fmla="*/ 1881215 h 2059129"/>
                <a:gd name="connsiteX4" fmla="*/ 76349 w 2464794"/>
                <a:gd name="connsiteY4" fmla="*/ 451217 h 2059129"/>
                <a:gd name="connsiteX5" fmla="*/ 939338 w 2464794"/>
                <a:gd name="connsiteY5" fmla="*/ 3 h 20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64794" h="2059129">
                  <a:moveTo>
                    <a:pt x="939338" y="3"/>
                  </a:moveTo>
                  <a:cubicBezTo>
                    <a:pt x="1169784" y="480"/>
                    <a:pt x="1419035" y="58135"/>
                    <a:pt x="1658461" y="177915"/>
                  </a:cubicBezTo>
                  <a:cubicBezTo>
                    <a:pt x="2296929" y="497327"/>
                    <a:pt x="2623754" y="1137558"/>
                    <a:pt x="2388446" y="1607912"/>
                  </a:cubicBezTo>
                  <a:cubicBezTo>
                    <a:pt x="2153138" y="2078265"/>
                    <a:pt x="1444802" y="2200628"/>
                    <a:pt x="806334" y="1881215"/>
                  </a:cubicBezTo>
                  <a:cubicBezTo>
                    <a:pt x="167866" y="1561802"/>
                    <a:pt x="-158959" y="921570"/>
                    <a:pt x="76349" y="451217"/>
                  </a:cubicBezTo>
                  <a:cubicBezTo>
                    <a:pt x="223417" y="157246"/>
                    <a:pt x="555260" y="-791"/>
                    <a:pt x="939338" y="3"/>
                  </a:cubicBezTo>
                  <a:close/>
                </a:path>
              </a:pathLst>
            </a:custGeom>
            <a:solidFill>
              <a:schemeClr val="accent4"/>
            </a:solidFill>
            <a:ln w="1855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0B42254-80EE-4C63-34E6-A37349A7D7F8}"/>
              </a:ext>
            </a:extLst>
          </p:cNvPr>
          <p:cNvGrpSpPr/>
          <p:nvPr/>
        </p:nvGrpSpPr>
        <p:grpSpPr>
          <a:xfrm>
            <a:off x="2331822" y="1030619"/>
            <a:ext cx="2518231" cy="2287850"/>
            <a:chOff x="2331822" y="1030619"/>
            <a:chExt cx="2518231" cy="2287850"/>
          </a:xfrm>
        </p:grpSpPr>
        <p:sp>
          <p:nvSpPr>
            <p:cNvPr id="27" name="Freeform: Shape 13">
              <a:extLst>
                <a:ext uri="{FF2B5EF4-FFF2-40B4-BE49-F238E27FC236}">
                  <a16:creationId xmlns:a16="http://schemas.microsoft.com/office/drawing/2014/main" id="{A27AF529-A381-4CA0-A106-3EF4A18A7D41}"/>
                </a:ext>
              </a:extLst>
            </p:cNvPr>
            <p:cNvSpPr/>
            <p:nvPr/>
          </p:nvSpPr>
          <p:spPr>
            <a:xfrm>
              <a:off x="2331822" y="1482694"/>
              <a:ext cx="2440922" cy="1835775"/>
            </a:xfrm>
            <a:custGeom>
              <a:avLst/>
              <a:gdLst>
                <a:gd name="connsiteX0" fmla="*/ 2440923 w 2440922"/>
                <a:gd name="connsiteY0" fmla="*/ 1156907 h 1835775"/>
                <a:gd name="connsiteX1" fmla="*/ 726022 w 2440922"/>
                <a:gd name="connsiteY1" fmla="*/ 1694441 h 1835775"/>
                <a:gd name="connsiteX2" fmla="*/ 127109 w 2440922"/>
                <a:gd name="connsiteY2" fmla="*/ 0 h 1835775"/>
                <a:gd name="connsiteX3" fmla="*/ 2440923 w 2440922"/>
                <a:gd name="connsiteY3" fmla="*/ 1156907 h 1835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0922" h="1835775">
                  <a:moveTo>
                    <a:pt x="2440923" y="1156907"/>
                  </a:moveTo>
                  <a:cubicBezTo>
                    <a:pt x="2132167" y="1772560"/>
                    <a:pt x="1363995" y="2014357"/>
                    <a:pt x="726022" y="1694441"/>
                  </a:cubicBezTo>
                  <a:cubicBezTo>
                    <a:pt x="88049" y="1374524"/>
                    <a:pt x="-179788" y="615653"/>
                    <a:pt x="127109" y="0"/>
                  </a:cubicBezTo>
                  <a:lnTo>
                    <a:pt x="2440923" y="115690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8556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  <p:sp>
          <p:nvSpPr>
            <p:cNvPr id="28" name="Freeform: Shape 54">
              <a:extLst>
                <a:ext uri="{FF2B5EF4-FFF2-40B4-BE49-F238E27FC236}">
                  <a16:creationId xmlns:a16="http://schemas.microsoft.com/office/drawing/2014/main" id="{E276242F-33D5-43A2-88DC-60229D4269AE}"/>
                </a:ext>
              </a:extLst>
            </p:cNvPr>
            <p:cNvSpPr/>
            <p:nvPr/>
          </p:nvSpPr>
          <p:spPr>
            <a:xfrm>
              <a:off x="2385259" y="1030619"/>
              <a:ext cx="2464794" cy="2059129"/>
            </a:xfrm>
            <a:custGeom>
              <a:avLst/>
              <a:gdLst>
                <a:gd name="connsiteX0" fmla="*/ 939338 w 2464794"/>
                <a:gd name="connsiteY0" fmla="*/ 3 h 2059129"/>
                <a:gd name="connsiteX1" fmla="*/ 1658461 w 2464794"/>
                <a:gd name="connsiteY1" fmla="*/ 177914 h 2059129"/>
                <a:gd name="connsiteX2" fmla="*/ 2388446 w 2464794"/>
                <a:gd name="connsiteY2" fmla="*/ 1607912 h 2059129"/>
                <a:gd name="connsiteX3" fmla="*/ 806334 w 2464794"/>
                <a:gd name="connsiteY3" fmla="*/ 1881215 h 2059129"/>
                <a:gd name="connsiteX4" fmla="*/ 76349 w 2464794"/>
                <a:gd name="connsiteY4" fmla="*/ 451217 h 2059129"/>
                <a:gd name="connsiteX5" fmla="*/ 939338 w 2464794"/>
                <a:gd name="connsiteY5" fmla="*/ 3 h 20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64794" h="2059129">
                  <a:moveTo>
                    <a:pt x="939338" y="3"/>
                  </a:moveTo>
                  <a:cubicBezTo>
                    <a:pt x="1169784" y="479"/>
                    <a:pt x="1419035" y="58135"/>
                    <a:pt x="1658461" y="177914"/>
                  </a:cubicBezTo>
                  <a:cubicBezTo>
                    <a:pt x="2296929" y="497327"/>
                    <a:pt x="2623754" y="1137558"/>
                    <a:pt x="2388446" y="1607912"/>
                  </a:cubicBezTo>
                  <a:cubicBezTo>
                    <a:pt x="2153138" y="2078265"/>
                    <a:pt x="1444802" y="2200628"/>
                    <a:pt x="806334" y="1881215"/>
                  </a:cubicBezTo>
                  <a:cubicBezTo>
                    <a:pt x="167866" y="1561802"/>
                    <a:pt x="-158959" y="921570"/>
                    <a:pt x="76349" y="451217"/>
                  </a:cubicBezTo>
                  <a:cubicBezTo>
                    <a:pt x="223417" y="157246"/>
                    <a:pt x="555260" y="-791"/>
                    <a:pt x="939338" y="3"/>
                  </a:cubicBezTo>
                  <a:close/>
                </a:path>
              </a:pathLst>
            </a:custGeom>
            <a:solidFill>
              <a:schemeClr val="accent1"/>
            </a:solidFill>
            <a:ln w="1855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VI"/>
            </a:p>
          </p:txBody>
        </p:sp>
      </p:grpSp>
      <p:sp>
        <p:nvSpPr>
          <p:cNvPr id="12" name="TextBox 5">
            <a:extLst>
              <a:ext uri="{FF2B5EF4-FFF2-40B4-BE49-F238E27FC236}">
                <a16:creationId xmlns:a16="http://schemas.microsoft.com/office/drawing/2014/main" id="{BA7A282D-958D-4CAC-849C-DCFA8017B82C}"/>
              </a:ext>
            </a:extLst>
          </p:cNvPr>
          <p:cNvSpPr txBox="1"/>
          <p:nvPr/>
        </p:nvSpPr>
        <p:spPr>
          <a:xfrm>
            <a:off x="2736214" y="1688321"/>
            <a:ext cx="205558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sz="2400" b="1" dirty="0"/>
              <a:t>Recruitment and Selection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D5CD84A5-4EEF-4E4C-9577-5A3E99DC8443}"/>
              </a:ext>
            </a:extLst>
          </p:cNvPr>
          <p:cNvSpPr txBox="1"/>
          <p:nvPr/>
        </p:nvSpPr>
        <p:spPr>
          <a:xfrm>
            <a:off x="2755265" y="1129825"/>
            <a:ext cx="6181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IN" sz="3200" b="1" dirty="0">
                <a:solidFill>
                  <a:schemeClr val="bg1"/>
                </a:solidFill>
              </a:rPr>
              <a:t>01</a:t>
            </a:r>
            <a:endParaRPr lang="en-IN" sz="3200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2A27870-B3CB-4A38-B4DC-A35E9569CFB4}"/>
              </a:ext>
            </a:extLst>
          </p:cNvPr>
          <p:cNvCxnSpPr>
            <a:cxnSpLocks/>
          </p:cNvCxnSpPr>
          <p:nvPr/>
        </p:nvCxnSpPr>
        <p:spPr>
          <a:xfrm>
            <a:off x="2755265" y="1667921"/>
            <a:ext cx="137061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4">
            <a:extLst>
              <a:ext uri="{FF2B5EF4-FFF2-40B4-BE49-F238E27FC236}">
                <a16:creationId xmlns:a16="http://schemas.microsoft.com/office/drawing/2014/main" id="{EF6C7713-475A-4223-837C-9DBA6A6098CE}"/>
              </a:ext>
            </a:extLst>
          </p:cNvPr>
          <p:cNvSpPr txBox="1"/>
          <p:nvPr/>
        </p:nvSpPr>
        <p:spPr>
          <a:xfrm>
            <a:off x="5453912" y="1688321"/>
            <a:ext cx="19652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sz="2400" b="1" dirty="0"/>
              <a:t>Training and Development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25">
            <a:extLst>
              <a:ext uri="{FF2B5EF4-FFF2-40B4-BE49-F238E27FC236}">
                <a16:creationId xmlns:a16="http://schemas.microsoft.com/office/drawing/2014/main" id="{275DE941-67ED-4FCA-9EBF-4339986F8AA7}"/>
              </a:ext>
            </a:extLst>
          </p:cNvPr>
          <p:cNvSpPr txBox="1"/>
          <p:nvPr/>
        </p:nvSpPr>
        <p:spPr>
          <a:xfrm>
            <a:off x="5472963" y="1129825"/>
            <a:ext cx="6181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IN" sz="3200" b="1" dirty="0">
                <a:solidFill>
                  <a:schemeClr val="bg1"/>
                </a:solidFill>
              </a:rPr>
              <a:t>02</a:t>
            </a:r>
            <a:endParaRPr lang="en-IN" sz="3200" dirty="0">
              <a:solidFill>
                <a:schemeClr val="bg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E4E35ED-4ED3-40E6-A69E-8D876C36E877}"/>
              </a:ext>
            </a:extLst>
          </p:cNvPr>
          <p:cNvCxnSpPr>
            <a:cxnSpLocks/>
          </p:cNvCxnSpPr>
          <p:nvPr/>
        </p:nvCxnSpPr>
        <p:spPr>
          <a:xfrm>
            <a:off x="5472963" y="1667921"/>
            <a:ext cx="137061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31">
            <a:extLst>
              <a:ext uri="{FF2B5EF4-FFF2-40B4-BE49-F238E27FC236}">
                <a16:creationId xmlns:a16="http://schemas.microsoft.com/office/drawing/2014/main" id="{24B22DAC-32C4-42D6-A1EA-6B5E02FF7D55}"/>
              </a:ext>
            </a:extLst>
          </p:cNvPr>
          <p:cNvSpPr txBox="1"/>
          <p:nvPr/>
        </p:nvSpPr>
        <p:spPr>
          <a:xfrm>
            <a:off x="8171612" y="1688321"/>
            <a:ext cx="20365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sz="2400" b="1" dirty="0"/>
              <a:t>Employee Relations</a:t>
            </a:r>
            <a:endParaRPr lang="en-IN" sz="2400" dirty="0">
              <a:solidFill>
                <a:schemeClr val="bg1"/>
              </a:solidFill>
            </a:endParaRPr>
          </a:p>
        </p:txBody>
      </p:sp>
      <p:sp>
        <p:nvSpPr>
          <p:cNvPr id="19" name="TextBox 32">
            <a:extLst>
              <a:ext uri="{FF2B5EF4-FFF2-40B4-BE49-F238E27FC236}">
                <a16:creationId xmlns:a16="http://schemas.microsoft.com/office/drawing/2014/main" id="{93F606C5-565B-4138-8320-E30A9961A090}"/>
              </a:ext>
            </a:extLst>
          </p:cNvPr>
          <p:cNvSpPr txBox="1"/>
          <p:nvPr/>
        </p:nvSpPr>
        <p:spPr>
          <a:xfrm>
            <a:off x="8190663" y="1129825"/>
            <a:ext cx="6181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IN" sz="3200" b="1" dirty="0">
                <a:solidFill>
                  <a:schemeClr val="bg1"/>
                </a:solidFill>
              </a:rPr>
              <a:t>03</a:t>
            </a:r>
            <a:endParaRPr lang="en-IN" sz="3200" dirty="0">
              <a:solidFill>
                <a:schemeClr val="bg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98B0582-3194-4D96-BBC2-FD6503D51904}"/>
              </a:ext>
            </a:extLst>
          </p:cNvPr>
          <p:cNvCxnSpPr>
            <a:cxnSpLocks/>
          </p:cNvCxnSpPr>
          <p:nvPr/>
        </p:nvCxnSpPr>
        <p:spPr>
          <a:xfrm>
            <a:off x="8190663" y="1667921"/>
            <a:ext cx="137061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38">
            <a:extLst>
              <a:ext uri="{FF2B5EF4-FFF2-40B4-BE49-F238E27FC236}">
                <a16:creationId xmlns:a16="http://schemas.microsoft.com/office/drawing/2014/main" id="{9891218E-3F28-4045-86C6-00D942E58C7A}"/>
              </a:ext>
            </a:extLst>
          </p:cNvPr>
          <p:cNvSpPr txBox="1"/>
          <p:nvPr/>
        </p:nvSpPr>
        <p:spPr>
          <a:xfrm>
            <a:off x="3925851" y="4163290"/>
            <a:ext cx="21017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sz="2400" b="1" dirty="0"/>
              <a:t>Compensation and Benefits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2" name="TextBox 39">
            <a:extLst>
              <a:ext uri="{FF2B5EF4-FFF2-40B4-BE49-F238E27FC236}">
                <a16:creationId xmlns:a16="http://schemas.microsoft.com/office/drawing/2014/main" id="{DA1168C9-C44D-4684-9000-3050A80055B3}"/>
              </a:ext>
            </a:extLst>
          </p:cNvPr>
          <p:cNvSpPr txBox="1"/>
          <p:nvPr/>
        </p:nvSpPr>
        <p:spPr>
          <a:xfrm>
            <a:off x="4114114" y="3604794"/>
            <a:ext cx="6181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IN" sz="3200" b="1" dirty="0">
                <a:solidFill>
                  <a:schemeClr val="bg1"/>
                </a:solidFill>
              </a:rPr>
              <a:t>04</a:t>
            </a:r>
            <a:endParaRPr lang="en-IN" sz="3200" dirty="0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549883F-654C-4826-B827-5CEF4B64436A}"/>
              </a:ext>
            </a:extLst>
          </p:cNvPr>
          <p:cNvCxnSpPr>
            <a:cxnSpLocks/>
          </p:cNvCxnSpPr>
          <p:nvPr/>
        </p:nvCxnSpPr>
        <p:spPr>
          <a:xfrm>
            <a:off x="4114114" y="4142890"/>
            <a:ext cx="137061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45">
            <a:extLst>
              <a:ext uri="{FF2B5EF4-FFF2-40B4-BE49-F238E27FC236}">
                <a16:creationId xmlns:a16="http://schemas.microsoft.com/office/drawing/2014/main" id="{C4CAE8C0-AB68-4DCD-B996-BDD63FD42DA3}"/>
              </a:ext>
            </a:extLst>
          </p:cNvPr>
          <p:cNvSpPr txBox="1"/>
          <p:nvPr/>
        </p:nvSpPr>
        <p:spPr>
          <a:xfrm>
            <a:off x="6812762" y="4163290"/>
            <a:ext cx="18841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sz="2400" b="1" dirty="0"/>
              <a:t>Performance Management</a:t>
            </a:r>
            <a:endParaRPr lang="en-IN" sz="2400" dirty="0">
              <a:solidFill>
                <a:schemeClr val="bg1"/>
              </a:solidFill>
            </a:endParaRPr>
          </a:p>
        </p:txBody>
      </p:sp>
      <p:sp>
        <p:nvSpPr>
          <p:cNvPr id="25" name="TextBox 46">
            <a:extLst>
              <a:ext uri="{FF2B5EF4-FFF2-40B4-BE49-F238E27FC236}">
                <a16:creationId xmlns:a16="http://schemas.microsoft.com/office/drawing/2014/main" id="{004D43AD-F31A-4748-A59B-9170C0D43935}"/>
              </a:ext>
            </a:extLst>
          </p:cNvPr>
          <p:cNvSpPr txBox="1"/>
          <p:nvPr/>
        </p:nvSpPr>
        <p:spPr>
          <a:xfrm>
            <a:off x="6831812" y="3604794"/>
            <a:ext cx="6181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IN" sz="3200" b="1" dirty="0">
                <a:solidFill>
                  <a:schemeClr val="bg1"/>
                </a:solidFill>
              </a:rPr>
              <a:t>05</a:t>
            </a:r>
            <a:endParaRPr lang="en-IN" sz="3200" dirty="0">
              <a:solidFill>
                <a:schemeClr val="bg1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53782E6-3348-416C-A615-F86EA5CB713F}"/>
              </a:ext>
            </a:extLst>
          </p:cNvPr>
          <p:cNvCxnSpPr>
            <a:cxnSpLocks/>
          </p:cNvCxnSpPr>
          <p:nvPr/>
        </p:nvCxnSpPr>
        <p:spPr>
          <a:xfrm>
            <a:off x="6831812" y="4142890"/>
            <a:ext cx="137061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>
            <a:extLst>
              <a:ext uri="{FF2B5EF4-FFF2-40B4-BE49-F238E27FC236}">
                <a16:creationId xmlns:a16="http://schemas.microsoft.com/office/drawing/2014/main" id="{08D69C48-9DF0-9FE2-0E9E-1B088DF6CB9E}"/>
              </a:ext>
            </a:extLst>
          </p:cNvPr>
          <p:cNvSpPr txBox="1">
            <a:spLocks/>
          </p:cNvSpPr>
          <p:nvPr/>
        </p:nvSpPr>
        <p:spPr>
          <a:xfrm>
            <a:off x="1102393" y="158682"/>
            <a:ext cx="10058400" cy="6561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Functions and Responsibilities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479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CA0BC95-4C89-47FF-B529-8F7E7D3665B6}"/>
              </a:ext>
            </a:extLst>
          </p:cNvPr>
          <p:cNvSpPr/>
          <p:nvPr/>
        </p:nvSpPr>
        <p:spPr>
          <a:xfrm>
            <a:off x="2551824" y="715941"/>
            <a:ext cx="7088352" cy="5847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b="1" dirty="0"/>
              <a:t>Values HR Professionals Should Abide By</a:t>
            </a:r>
            <a:endParaRPr lang="en-IN" sz="3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C0955AC-3093-4A04-87F8-E95C9158634F}"/>
              </a:ext>
            </a:extLst>
          </p:cNvPr>
          <p:cNvCxnSpPr/>
          <p:nvPr/>
        </p:nvCxnSpPr>
        <p:spPr>
          <a:xfrm>
            <a:off x="3058055" y="1300716"/>
            <a:ext cx="607589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BB4EFFF9-B9DC-49C1-930A-AE511560AD8C}"/>
              </a:ext>
            </a:extLst>
          </p:cNvPr>
          <p:cNvSpPr/>
          <p:nvPr/>
        </p:nvSpPr>
        <p:spPr>
          <a:xfrm>
            <a:off x="6303071" y="2149630"/>
            <a:ext cx="2449060" cy="39924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A7BF7E-4903-4782-968C-881167BFB0A9}"/>
              </a:ext>
            </a:extLst>
          </p:cNvPr>
          <p:cNvSpPr/>
          <p:nvPr/>
        </p:nvSpPr>
        <p:spPr>
          <a:xfrm flipV="1">
            <a:off x="6303071" y="5596795"/>
            <a:ext cx="2449060" cy="5452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95D0E0-75AE-460B-8021-16AE825F1F77}"/>
              </a:ext>
            </a:extLst>
          </p:cNvPr>
          <p:cNvSpPr/>
          <p:nvPr/>
        </p:nvSpPr>
        <p:spPr>
          <a:xfrm flipV="1">
            <a:off x="6303071" y="2149630"/>
            <a:ext cx="2449060" cy="5452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600"/>
          </a:p>
        </p:txBody>
      </p:sp>
      <p:sp>
        <p:nvSpPr>
          <p:cNvPr id="7" name="TextBox 34">
            <a:extLst>
              <a:ext uri="{FF2B5EF4-FFF2-40B4-BE49-F238E27FC236}">
                <a16:creationId xmlns:a16="http://schemas.microsoft.com/office/drawing/2014/main" id="{FC9C465B-44D5-40B7-8C7F-D0A5A11FA8CC}"/>
              </a:ext>
            </a:extLst>
          </p:cNvPr>
          <p:cNvSpPr txBox="1"/>
          <p:nvPr/>
        </p:nvSpPr>
        <p:spPr>
          <a:xfrm>
            <a:off x="6192170" y="2192614"/>
            <a:ext cx="26968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Confidentiality</a:t>
            </a:r>
            <a:r>
              <a:rPr lang="en-GB" sz="3200" b="1" dirty="0"/>
              <a:t> </a:t>
            </a:r>
            <a:r>
              <a:rPr lang="en-GB" sz="2800" b="1" dirty="0"/>
              <a:t>and Trust</a:t>
            </a:r>
            <a:endParaRPr lang="en-IN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5621527-04E0-4605-896F-8192BF4DE404}"/>
              </a:ext>
            </a:extLst>
          </p:cNvPr>
          <p:cNvCxnSpPr>
            <a:cxnSpLocks/>
          </p:cNvCxnSpPr>
          <p:nvPr/>
        </p:nvCxnSpPr>
        <p:spPr>
          <a:xfrm>
            <a:off x="6363142" y="2694893"/>
            <a:ext cx="232891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831C7518-021A-4FEC-B64E-3560E95B6732}"/>
              </a:ext>
            </a:extLst>
          </p:cNvPr>
          <p:cNvSpPr/>
          <p:nvPr/>
        </p:nvSpPr>
        <p:spPr>
          <a:xfrm>
            <a:off x="576667" y="2149630"/>
            <a:ext cx="2449060" cy="39924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680F39-FD28-480E-ABE4-A22571042832}"/>
              </a:ext>
            </a:extLst>
          </p:cNvPr>
          <p:cNvSpPr/>
          <p:nvPr/>
        </p:nvSpPr>
        <p:spPr>
          <a:xfrm flipV="1">
            <a:off x="576667" y="5596795"/>
            <a:ext cx="2449060" cy="5452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9EA7919-7657-4233-96D3-F9DFC1BEDFEF}"/>
              </a:ext>
            </a:extLst>
          </p:cNvPr>
          <p:cNvSpPr/>
          <p:nvPr/>
        </p:nvSpPr>
        <p:spPr>
          <a:xfrm flipV="1">
            <a:off x="576666" y="2149628"/>
            <a:ext cx="2449060" cy="8178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2000" dirty="0"/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5F0964BD-DCCC-4280-ACB2-3B0FA59A2CE9}"/>
              </a:ext>
            </a:extLst>
          </p:cNvPr>
          <p:cNvSpPr txBox="1"/>
          <p:nvPr/>
        </p:nvSpPr>
        <p:spPr>
          <a:xfrm>
            <a:off x="635588" y="2085051"/>
            <a:ext cx="241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dirty="0"/>
              <a:t>Integrity and Ethics</a:t>
            </a:r>
            <a:endParaRPr lang="en-IN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B8756DF-ED96-453F-8FFE-750676726E6A}"/>
              </a:ext>
            </a:extLst>
          </p:cNvPr>
          <p:cNvGrpSpPr/>
          <p:nvPr/>
        </p:nvGrpSpPr>
        <p:grpSpPr>
          <a:xfrm>
            <a:off x="575516" y="2169863"/>
            <a:ext cx="2374260" cy="963732"/>
            <a:chOff x="1090435" y="1490134"/>
            <a:chExt cx="2900187" cy="568912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B48B828-7523-4E5B-A310-4D81B73273A7}"/>
                </a:ext>
              </a:extLst>
            </p:cNvPr>
            <p:cNvCxnSpPr>
              <a:cxnSpLocks/>
            </p:cNvCxnSpPr>
            <p:nvPr/>
          </p:nvCxnSpPr>
          <p:spPr>
            <a:xfrm>
              <a:off x="1145822" y="1490134"/>
              <a:ext cx="2844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7F2073B3-9FE6-4A85-A560-12EEECAC8F72}"/>
                </a:ext>
              </a:extLst>
            </p:cNvPr>
            <p:cNvCxnSpPr>
              <a:cxnSpLocks/>
            </p:cNvCxnSpPr>
            <p:nvPr/>
          </p:nvCxnSpPr>
          <p:spPr>
            <a:xfrm>
              <a:off x="1090435" y="2059046"/>
              <a:ext cx="2844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2923B22A-3BC6-4884-9C82-07F7A54FE4BC}"/>
              </a:ext>
            </a:extLst>
          </p:cNvPr>
          <p:cNvSpPr/>
          <p:nvPr/>
        </p:nvSpPr>
        <p:spPr>
          <a:xfrm>
            <a:off x="3439869" y="2149630"/>
            <a:ext cx="2449060" cy="39924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342F716-303E-4361-AC5A-B0928F8DC1E8}"/>
              </a:ext>
            </a:extLst>
          </p:cNvPr>
          <p:cNvSpPr/>
          <p:nvPr/>
        </p:nvSpPr>
        <p:spPr>
          <a:xfrm flipV="1">
            <a:off x="3439869" y="5596795"/>
            <a:ext cx="2449060" cy="54526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C19E68-9D5C-481B-9BA3-3BDC2B10C618}"/>
              </a:ext>
            </a:extLst>
          </p:cNvPr>
          <p:cNvSpPr/>
          <p:nvPr/>
        </p:nvSpPr>
        <p:spPr>
          <a:xfrm flipV="1">
            <a:off x="3439869" y="2149630"/>
            <a:ext cx="2449060" cy="54526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22" name="TextBox 24">
            <a:extLst>
              <a:ext uri="{FF2B5EF4-FFF2-40B4-BE49-F238E27FC236}">
                <a16:creationId xmlns:a16="http://schemas.microsoft.com/office/drawing/2014/main" id="{12DBF302-2EF0-4030-9B97-F71E9BCEF981}"/>
              </a:ext>
            </a:extLst>
          </p:cNvPr>
          <p:cNvSpPr txBox="1"/>
          <p:nvPr/>
        </p:nvSpPr>
        <p:spPr>
          <a:xfrm>
            <a:off x="3469331" y="2153265"/>
            <a:ext cx="23595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dirty="0"/>
              <a:t>Fairness and Equity</a:t>
            </a:r>
            <a:endParaRPr lang="en-IN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87931E0-94EB-4661-A485-F835B1998CB1}"/>
              </a:ext>
            </a:extLst>
          </p:cNvPr>
          <p:cNvGrpSpPr/>
          <p:nvPr/>
        </p:nvGrpSpPr>
        <p:grpSpPr>
          <a:xfrm>
            <a:off x="3499941" y="2691874"/>
            <a:ext cx="2328917" cy="492021"/>
            <a:chOff x="1145822" y="1490134"/>
            <a:chExt cx="2844800" cy="492021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130A62F-9D98-4D78-810D-EEA2208212C2}"/>
                </a:ext>
              </a:extLst>
            </p:cNvPr>
            <p:cNvCxnSpPr>
              <a:cxnSpLocks/>
            </p:cNvCxnSpPr>
            <p:nvPr/>
          </p:nvCxnSpPr>
          <p:spPr>
            <a:xfrm>
              <a:off x="1145822" y="1490134"/>
              <a:ext cx="2844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E7B2699-1655-426B-B799-C107F3A006B2}"/>
                </a:ext>
              </a:extLst>
            </p:cNvPr>
            <p:cNvCxnSpPr>
              <a:cxnSpLocks/>
            </p:cNvCxnSpPr>
            <p:nvPr/>
          </p:nvCxnSpPr>
          <p:spPr>
            <a:xfrm>
              <a:off x="1145822" y="1982155"/>
              <a:ext cx="28448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42EE3529-0DD8-454E-87EE-51C66BBE31D4}"/>
              </a:ext>
            </a:extLst>
          </p:cNvPr>
          <p:cNvSpPr/>
          <p:nvPr/>
        </p:nvSpPr>
        <p:spPr>
          <a:xfrm>
            <a:off x="9166274" y="2149630"/>
            <a:ext cx="2449060" cy="39924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0B25F30-CB13-4CBD-90EB-0BCB12C971AC}"/>
              </a:ext>
            </a:extLst>
          </p:cNvPr>
          <p:cNvSpPr/>
          <p:nvPr/>
        </p:nvSpPr>
        <p:spPr>
          <a:xfrm flipV="1">
            <a:off x="9166274" y="5596795"/>
            <a:ext cx="2449060" cy="54526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4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752D6BE-BA68-4009-90B2-C8E016D3DF6E}"/>
              </a:ext>
            </a:extLst>
          </p:cNvPr>
          <p:cNvSpPr/>
          <p:nvPr/>
        </p:nvSpPr>
        <p:spPr>
          <a:xfrm flipV="1">
            <a:off x="9166274" y="2149630"/>
            <a:ext cx="2449060" cy="54526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1600"/>
          </a:p>
        </p:txBody>
      </p:sp>
      <p:sp>
        <p:nvSpPr>
          <p:cNvPr id="29" name="TextBox 43">
            <a:extLst>
              <a:ext uri="{FF2B5EF4-FFF2-40B4-BE49-F238E27FC236}">
                <a16:creationId xmlns:a16="http://schemas.microsoft.com/office/drawing/2014/main" id="{C8ABA2C9-552E-430A-9C5D-BE675376F29C}"/>
              </a:ext>
            </a:extLst>
          </p:cNvPr>
          <p:cNvSpPr txBox="1"/>
          <p:nvPr/>
        </p:nvSpPr>
        <p:spPr>
          <a:xfrm>
            <a:off x="9226346" y="2271083"/>
            <a:ext cx="24490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Continuous Learning and Development</a:t>
            </a:r>
            <a:endParaRPr lang="en-IN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29FC169-C7F2-4E28-948E-98F0B278645A}"/>
              </a:ext>
            </a:extLst>
          </p:cNvPr>
          <p:cNvCxnSpPr>
            <a:cxnSpLocks/>
          </p:cNvCxnSpPr>
          <p:nvPr/>
        </p:nvCxnSpPr>
        <p:spPr>
          <a:xfrm>
            <a:off x="9226346" y="2220863"/>
            <a:ext cx="232891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B88D132-16D2-469D-8C77-65A8B0018411}"/>
              </a:ext>
            </a:extLst>
          </p:cNvPr>
          <p:cNvCxnSpPr>
            <a:cxnSpLocks/>
          </p:cNvCxnSpPr>
          <p:nvPr/>
        </p:nvCxnSpPr>
        <p:spPr>
          <a:xfrm>
            <a:off x="9226346" y="2691874"/>
            <a:ext cx="232891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 descr="A colorful text on a white background&#10;&#10;Description automatically generated">
            <a:extLst>
              <a:ext uri="{FF2B5EF4-FFF2-40B4-BE49-F238E27FC236}">
                <a16:creationId xmlns:a16="http://schemas.microsoft.com/office/drawing/2014/main" id="{C1F59D45-2224-0409-E341-0683083D0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96" y="4263398"/>
            <a:ext cx="2419600" cy="1335045"/>
          </a:xfrm>
          <a:prstGeom prst="rect">
            <a:avLst/>
          </a:prstGeom>
        </p:spPr>
      </p:pic>
      <p:pic>
        <p:nvPicPr>
          <p:cNvPr id="77" name="Picture 76" descr="A person holding a sign with a symbol on it&#10;&#10;Description automatically generated">
            <a:extLst>
              <a:ext uri="{FF2B5EF4-FFF2-40B4-BE49-F238E27FC236}">
                <a16:creationId xmlns:a16="http://schemas.microsoft.com/office/drawing/2014/main" id="{1962A9D1-8E10-6A87-7467-FBD7968F56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9902" y="4263398"/>
            <a:ext cx="2388987" cy="1330379"/>
          </a:xfrm>
          <a:prstGeom prst="rect">
            <a:avLst/>
          </a:prstGeom>
        </p:spPr>
      </p:pic>
      <p:pic>
        <p:nvPicPr>
          <p:cNvPr id="81" name="Picture 80" descr="A screen shot of a phone&#10;&#10;Description automatically generated">
            <a:extLst>
              <a:ext uri="{FF2B5EF4-FFF2-40B4-BE49-F238E27FC236}">
                <a16:creationId xmlns:a16="http://schemas.microsoft.com/office/drawing/2014/main" id="{71B3FEDB-FB35-0FAF-BB7B-E391B28276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071" y="4263398"/>
            <a:ext cx="2426628" cy="1350864"/>
          </a:xfrm>
          <a:prstGeom prst="rect">
            <a:avLst/>
          </a:prstGeom>
        </p:spPr>
      </p:pic>
      <p:pic>
        <p:nvPicPr>
          <p:cNvPr id="83" name="Picture 82" descr="A black background with colorful squares and text&#10;&#10;Description automatically generated">
            <a:extLst>
              <a:ext uri="{FF2B5EF4-FFF2-40B4-BE49-F238E27FC236}">
                <a16:creationId xmlns:a16="http://schemas.microsoft.com/office/drawing/2014/main" id="{C5F64C48-9EA3-C95E-D5FC-DA20672F36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273" y="4263399"/>
            <a:ext cx="2434331" cy="1350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66709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2AC59BFE-D95E-4B29-B0A1-2D08126E445D}"/>
              </a:ext>
            </a:extLst>
          </p:cNvPr>
          <p:cNvSpPr txBox="1"/>
          <p:nvPr/>
        </p:nvSpPr>
        <p:spPr>
          <a:xfrm>
            <a:off x="242370" y="273600"/>
            <a:ext cx="11929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dirty="0"/>
              <a:t>Referencing the CIPD Profession Map</a:t>
            </a:r>
            <a:endParaRPr lang="ko-KR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6B4AA33-7B54-4D8C-871A-6466C8E4C76E}"/>
              </a:ext>
            </a:extLst>
          </p:cNvPr>
          <p:cNvGrpSpPr/>
          <p:nvPr/>
        </p:nvGrpSpPr>
        <p:grpSpPr>
          <a:xfrm>
            <a:off x="1117092" y="1354920"/>
            <a:ext cx="9957816" cy="4454767"/>
            <a:chOff x="1117092" y="1664326"/>
            <a:chExt cx="9957816" cy="4454767"/>
          </a:xfrm>
        </p:grpSpPr>
        <p:sp>
          <p:nvSpPr>
            <p:cNvPr id="8" name="Google Shape;165;p17">
              <a:extLst>
                <a:ext uri="{FF2B5EF4-FFF2-40B4-BE49-F238E27FC236}">
                  <a16:creationId xmlns:a16="http://schemas.microsoft.com/office/drawing/2014/main" id="{07C52133-36F5-48E9-8042-299F02DA6855}"/>
                </a:ext>
              </a:extLst>
            </p:cNvPr>
            <p:cNvSpPr/>
            <p:nvPr/>
          </p:nvSpPr>
          <p:spPr>
            <a:xfrm>
              <a:off x="1117092" y="3236328"/>
              <a:ext cx="2904363" cy="1310793"/>
            </a:xfrm>
            <a:prstGeom prst="roundRect">
              <a:avLst>
                <a:gd name="adj" fmla="val 100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dirty="0">
                  <a:solidFill>
                    <a:schemeClr val="lt1"/>
                  </a:solidFill>
                  <a:ea typeface="Fira Sans Extra Condensed"/>
                  <a:cs typeface="Fira Sans Extra Condensed"/>
                  <a:sym typeface="Fira Sans Extra Condensed"/>
                </a:rPr>
                <a:t>CIPD</a:t>
              </a:r>
              <a:endParaRPr lang="en-US" sz="4800" b="1" dirty="0"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" name="Google Shape;166;p17">
              <a:extLst>
                <a:ext uri="{FF2B5EF4-FFF2-40B4-BE49-F238E27FC236}">
                  <a16:creationId xmlns:a16="http://schemas.microsoft.com/office/drawing/2014/main" id="{267C7CB6-32D6-4FB6-A010-BB3B12AC9B6A}"/>
                </a:ext>
              </a:extLst>
            </p:cNvPr>
            <p:cNvSpPr/>
            <p:nvPr/>
          </p:nvSpPr>
          <p:spPr>
            <a:xfrm>
              <a:off x="6096000" y="1664326"/>
              <a:ext cx="4978908" cy="1310793"/>
            </a:xfrm>
            <a:prstGeom prst="roundRect">
              <a:avLst>
                <a:gd name="adj" fmla="val 10018"/>
              </a:avLst>
            </a:prstGeom>
            <a:solidFill>
              <a:schemeClr val="accent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000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10" name="Google Shape;167;p17">
              <a:extLst>
                <a:ext uri="{FF2B5EF4-FFF2-40B4-BE49-F238E27FC236}">
                  <a16:creationId xmlns:a16="http://schemas.microsoft.com/office/drawing/2014/main" id="{43491D43-FC40-4B8C-8792-97D9861F64A0}"/>
                </a:ext>
              </a:extLst>
            </p:cNvPr>
            <p:cNvSpPr/>
            <p:nvPr/>
          </p:nvSpPr>
          <p:spPr>
            <a:xfrm>
              <a:off x="6096000" y="3236313"/>
              <a:ext cx="4978908" cy="1310793"/>
            </a:xfrm>
            <a:prstGeom prst="roundRect">
              <a:avLst>
                <a:gd name="adj" fmla="val 10018"/>
              </a:avLst>
            </a:prstGeom>
            <a:solidFill>
              <a:schemeClr val="accent3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000" b="1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11" name="Google Shape;168;p17">
              <a:extLst>
                <a:ext uri="{FF2B5EF4-FFF2-40B4-BE49-F238E27FC236}">
                  <a16:creationId xmlns:a16="http://schemas.microsoft.com/office/drawing/2014/main" id="{88C45045-9E69-4E53-BFED-4122C6E955E8}"/>
                </a:ext>
              </a:extLst>
            </p:cNvPr>
            <p:cNvSpPr/>
            <p:nvPr/>
          </p:nvSpPr>
          <p:spPr>
            <a:xfrm>
              <a:off x="6096000" y="4808300"/>
              <a:ext cx="4978908" cy="1310793"/>
            </a:xfrm>
            <a:prstGeom prst="roundRect">
              <a:avLst>
                <a:gd name="adj" fmla="val 10018"/>
              </a:avLst>
            </a:prstGeom>
            <a:solidFill>
              <a:schemeClr val="accent4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000" b="1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13" name="Google Shape;173;p17">
              <a:extLst>
                <a:ext uri="{FF2B5EF4-FFF2-40B4-BE49-F238E27FC236}">
                  <a16:creationId xmlns:a16="http://schemas.microsoft.com/office/drawing/2014/main" id="{F95FDB3B-D71A-47DA-9B4A-79E879E56118}"/>
                </a:ext>
              </a:extLst>
            </p:cNvPr>
            <p:cNvGrpSpPr/>
            <p:nvPr/>
          </p:nvGrpSpPr>
          <p:grpSpPr>
            <a:xfrm>
              <a:off x="9984069" y="2114496"/>
              <a:ext cx="410497" cy="410497"/>
              <a:chOff x="5049725" y="1435075"/>
              <a:chExt cx="481825" cy="481825"/>
            </a:xfrm>
          </p:grpSpPr>
          <p:sp>
            <p:nvSpPr>
              <p:cNvPr id="34" name="Google Shape;174;p17">
                <a:extLst>
                  <a:ext uri="{FF2B5EF4-FFF2-40B4-BE49-F238E27FC236}">
                    <a16:creationId xmlns:a16="http://schemas.microsoft.com/office/drawing/2014/main" id="{809ED1FC-2C43-411E-914A-F962C6389AC1}"/>
                  </a:ext>
                </a:extLst>
              </p:cNvPr>
              <p:cNvSpPr/>
              <p:nvPr/>
            </p:nvSpPr>
            <p:spPr>
              <a:xfrm>
                <a:off x="5136300" y="1519775"/>
                <a:ext cx="310550" cy="310550"/>
              </a:xfrm>
              <a:custGeom>
                <a:avLst/>
                <a:gdLst/>
                <a:ahLst/>
                <a:cxnLst/>
                <a:rect l="l" t="t" r="r" b="b"/>
                <a:pathLst>
                  <a:path w="12422" h="12422" extrusionOk="0">
                    <a:moveTo>
                      <a:pt x="6209" y="1"/>
                    </a:moveTo>
                    <a:cubicBezTo>
                      <a:pt x="2786" y="1"/>
                      <a:pt x="0" y="2786"/>
                      <a:pt x="0" y="6213"/>
                    </a:cubicBezTo>
                    <a:cubicBezTo>
                      <a:pt x="0" y="9637"/>
                      <a:pt x="2786" y="12422"/>
                      <a:pt x="6209" y="12422"/>
                    </a:cubicBezTo>
                    <a:cubicBezTo>
                      <a:pt x="9636" y="12422"/>
                      <a:pt x="12422" y="9637"/>
                      <a:pt x="12422" y="6213"/>
                    </a:cubicBezTo>
                    <a:cubicBezTo>
                      <a:pt x="12422" y="5219"/>
                      <a:pt x="12160" y="4258"/>
                      <a:pt x="11711" y="3388"/>
                    </a:cubicBezTo>
                    <a:lnTo>
                      <a:pt x="11428" y="3388"/>
                    </a:lnTo>
                    <a:lnTo>
                      <a:pt x="10780" y="4036"/>
                    </a:lnTo>
                    <a:cubicBezTo>
                      <a:pt x="11112" y="4713"/>
                      <a:pt x="11286" y="5457"/>
                      <a:pt x="11292" y="6213"/>
                    </a:cubicBezTo>
                    <a:cubicBezTo>
                      <a:pt x="11292" y="9013"/>
                      <a:pt x="9010" y="11293"/>
                      <a:pt x="6209" y="11293"/>
                    </a:cubicBezTo>
                    <a:cubicBezTo>
                      <a:pt x="3409" y="11293"/>
                      <a:pt x="1129" y="9013"/>
                      <a:pt x="1129" y="6213"/>
                    </a:cubicBezTo>
                    <a:cubicBezTo>
                      <a:pt x="1129" y="3409"/>
                      <a:pt x="3409" y="1130"/>
                      <a:pt x="6209" y="1130"/>
                    </a:cubicBezTo>
                    <a:cubicBezTo>
                      <a:pt x="6965" y="1133"/>
                      <a:pt x="7709" y="1307"/>
                      <a:pt x="8387" y="1639"/>
                    </a:cubicBezTo>
                    <a:lnTo>
                      <a:pt x="9034" y="994"/>
                    </a:lnTo>
                    <a:lnTo>
                      <a:pt x="9034" y="708"/>
                    </a:lnTo>
                    <a:cubicBezTo>
                      <a:pt x="8164" y="260"/>
                      <a:pt x="7203" y="1"/>
                      <a:pt x="62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  <p:sp>
            <p:nvSpPr>
              <p:cNvPr id="36" name="Google Shape;176;p17">
                <a:extLst>
                  <a:ext uri="{FF2B5EF4-FFF2-40B4-BE49-F238E27FC236}">
                    <a16:creationId xmlns:a16="http://schemas.microsoft.com/office/drawing/2014/main" id="{D32E039E-4F6B-487F-9217-7E29D37CD8B7}"/>
                  </a:ext>
                </a:extLst>
              </p:cNvPr>
              <p:cNvSpPr/>
              <p:nvPr/>
            </p:nvSpPr>
            <p:spPr>
              <a:xfrm>
                <a:off x="5049725" y="1435075"/>
                <a:ext cx="481825" cy="481825"/>
              </a:xfrm>
              <a:custGeom>
                <a:avLst/>
                <a:gdLst/>
                <a:ahLst/>
                <a:cxnLst/>
                <a:rect l="l" t="t" r="r" b="b"/>
                <a:pathLst>
                  <a:path w="19273" h="19273" extrusionOk="0">
                    <a:moveTo>
                      <a:pt x="9672" y="1"/>
                    </a:moveTo>
                    <a:cubicBezTo>
                      <a:pt x="4379" y="1"/>
                      <a:pt x="0" y="4307"/>
                      <a:pt x="0" y="9601"/>
                    </a:cubicBezTo>
                    <a:cubicBezTo>
                      <a:pt x="0" y="14892"/>
                      <a:pt x="4379" y="19273"/>
                      <a:pt x="9672" y="19273"/>
                    </a:cubicBezTo>
                    <a:cubicBezTo>
                      <a:pt x="14966" y="19273"/>
                      <a:pt x="19272" y="14892"/>
                      <a:pt x="19272" y="9601"/>
                    </a:cubicBezTo>
                    <a:cubicBezTo>
                      <a:pt x="19269" y="8204"/>
                      <a:pt x="18962" y="6821"/>
                      <a:pt x="18369" y="5557"/>
                    </a:cubicBezTo>
                    <a:lnTo>
                      <a:pt x="17646" y="6279"/>
                    </a:lnTo>
                    <a:cubicBezTo>
                      <a:pt x="17327" y="6599"/>
                      <a:pt x="16896" y="6776"/>
                      <a:pt x="16448" y="6776"/>
                    </a:cubicBezTo>
                    <a:lnTo>
                      <a:pt x="16430" y="6776"/>
                    </a:lnTo>
                    <a:cubicBezTo>
                      <a:pt x="16809" y="7671"/>
                      <a:pt x="17008" y="8628"/>
                      <a:pt x="17014" y="9601"/>
                    </a:cubicBezTo>
                    <a:cubicBezTo>
                      <a:pt x="17014" y="13648"/>
                      <a:pt x="13720" y="16939"/>
                      <a:pt x="9672" y="16939"/>
                    </a:cubicBezTo>
                    <a:cubicBezTo>
                      <a:pt x="5625" y="16939"/>
                      <a:pt x="2334" y="13648"/>
                      <a:pt x="2334" y="9601"/>
                    </a:cubicBezTo>
                    <a:cubicBezTo>
                      <a:pt x="2334" y="5554"/>
                      <a:pt x="5625" y="2259"/>
                      <a:pt x="9672" y="2259"/>
                    </a:cubicBezTo>
                    <a:cubicBezTo>
                      <a:pt x="10642" y="2265"/>
                      <a:pt x="11603" y="2464"/>
                      <a:pt x="12497" y="2844"/>
                    </a:cubicBezTo>
                    <a:lnTo>
                      <a:pt x="12497" y="2825"/>
                    </a:lnTo>
                    <a:cubicBezTo>
                      <a:pt x="12494" y="2374"/>
                      <a:pt x="12672" y="1943"/>
                      <a:pt x="12991" y="1627"/>
                    </a:cubicBezTo>
                    <a:lnTo>
                      <a:pt x="13713" y="904"/>
                    </a:lnTo>
                    <a:cubicBezTo>
                      <a:pt x="12449" y="311"/>
                      <a:pt x="11070" y="4"/>
                      <a:pt x="967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</p:grpSp>
        <p:grpSp>
          <p:nvGrpSpPr>
            <p:cNvPr id="16" name="Google Shape;186;p17">
              <a:extLst>
                <a:ext uri="{FF2B5EF4-FFF2-40B4-BE49-F238E27FC236}">
                  <a16:creationId xmlns:a16="http://schemas.microsoft.com/office/drawing/2014/main" id="{8A427D26-37D8-4833-9AE1-A7485470D0F7}"/>
                </a:ext>
              </a:extLst>
            </p:cNvPr>
            <p:cNvGrpSpPr/>
            <p:nvPr/>
          </p:nvGrpSpPr>
          <p:grpSpPr>
            <a:xfrm>
              <a:off x="9985080" y="3783472"/>
              <a:ext cx="412477" cy="216484"/>
              <a:chOff x="2084325" y="363300"/>
              <a:chExt cx="484150" cy="254100"/>
            </a:xfrm>
          </p:grpSpPr>
          <p:sp>
            <p:nvSpPr>
              <p:cNvPr id="32" name="Google Shape;187;p17">
                <a:extLst>
                  <a:ext uri="{FF2B5EF4-FFF2-40B4-BE49-F238E27FC236}">
                    <a16:creationId xmlns:a16="http://schemas.microsoft.com/office/drawing/2014/main" id="{99524DD7-CC42-437A-8490-8DFE56228BBA}"/>
                  </a:ext>
                </a:extLst>
              </p:cNvPr>
              <p:cNvSpPr/>
              <p:nvPr/>
            </p:nvSpPr>
            <p:spPr>
              <a:xfrm>
                <a:off x="2084325" y="363300"/>
                <a:ext cx="484150" cy="254100"/>
              </a:xfrm>
              <a:custGeom>
                <a:avLst/>
                <a:gdLst/>
                <a:ahLst/>
                <a:cxnLst/>
                <a:rect l="l" t="t" r="r" b="b"/>
                <a:pathLst>
                  <a:path w="19366" h="10164" extrusionOk="0">
                    <a:moveTo>
                      <a:pt x="9686" y="1128"/>
                    </a:moveTo>
                    <a:cubicBezTo>
                      <a:pt x="10195" y="1128"/>
                      <a:pt x="10707" y="1226"/>
                      <a:pt x="11196" y="1428"/>
                    </a:cubicBezTo>
                    <a:cubicBezTo>
                      <a:pt x="12671" y="2042"/>
                      <a:pt x="13635" y="3482"/>
                      <a:pt x="13635" y="5081"/>
                    </a:cubicBezTo>
                    <a:cubicBezTo>
                      <a:pt x="13632" y="7264"/>
                      <a:pt x="11864" y="9031"/>
                      <a:pt x="9684" y="9034"/>
                    </a:cubicBezTo>
                    <a:cubicBezTo>
                      <a:pt x="8085" y="9034"/>
                      <a:pt x="6643" y="8071"/>
                      <a:pt x="6032" y="6592"/>
                    </a:cubicBezTo>
                    <a:cubicBezTo>
                      <a:pt x="5420" y="5117"/>
                      <a:pt x="5758" y="3415"/>
                      <a:pt x="6887" y="2286"/>
                    </a:cubicBezTo>
                    <a:cubicBezTo>
                      <a:pt x="7645" y="1530"/>
                      <a:pt x="8657" y="1128"/>
                      <a:pt x="9686" y="1128"/>
                    </a:cubicBezTo>
                    <a:close/>
                    <a:moveTo>
                      <a:pt x="9684" y="1"/>
                    </a:moveTo>
                    <a:cubicBezTo>
                      <a:pt x="4502" y="1"/>
                      <a:pt x="361" y="4512"/>
                      <a:pt x="190" y="4704"/>
                    </a:cubicBezTo>
                    <a:cubicBezTo>
                      <a:pt x="0" y="4918"/>
                      <a:pt x="0" y="5243"/>
                      <a:pt x="190" y="5457"/>
                    </a:cubicBezTo>
                    <a:cubicBezTo>
                      <a:pt x="361" y="5650"/>
                      <a:pt x="4502" y="10164"/>
                      <a:pt x="9684" y="10164"/>
                    </a:cubicBezTo>
                    <a:cubicBezTo>
                      <a:pt x="14867" y="10164"/>
                      <a:pt x="19004" y="5650"/>
                      <a:pt x="19176" y="5457"/>
                    </a:cubicBezTo>
                    <a:cubicBezTo>
                      <a:pt x="19365" y="5243"/>
                      <a:pt x="19365" y="4918"/>
                      <a:pt x="19176" y="4704"/>
                    </a:cubicBezTo>
                    <a:cubicBezTo>
                      <a:pt x="19004" y="4512"/>
                      <a:pt x="14867" y="1"/>
                      <a:pt x="968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  <p:sp>
            <p:nvSpPr>
              <p:cNvPr id="33" name="Google Shape;188;p17">
                <a:extLst>
                  <a:ext uri="{FF2B5EF4-FFF2-40B4-BE49-F238E27FC236}">
                    <a16:creationId xmlns:a16="http://schemas.microsoft.com/office/drawing/2014/main" id="{4D3706A5-D2CF-44A3-8CAB-76F0392D897D}"/>
                  </a:ext>
                </a:extLst>
              </p:cNvPr>
              <p:cNvSpPr/>
              <p:nvPr/>
            </p:nvSpPr>
            <p:spPr>
              <a:xfrm>
                <a:off x="2250600" y="419775"/>
                <a:ext cx="145175" cy="141125"/>
              </a:xfrm>
              <a:custGeom>
                <a:avLst/>
                <a:gdLst/>
                <a:ahLst/>
                <a:cxnLst/>
                <a:rect l="l" t="t" r="r" b="b"/>
                <a:pathLst>
                  <a:path w="5807" h="5645" extrusionOk="0">
                    <a:moveTo>
                      <a:pt x="3018" y="0"/>
                    </a:moveTo>
                    <a:cubicBezTo>
                      <a:pt x="1922" y="0"/>
                      <a:pt x="929" y="634"/>
                      <a:pt x="468" y="1626"/>
                    </a:cubicBezTo>
                    <a:cubicBezTo>
                      <a:pt x="1" y="2623"/>
                      <a:pt x="158" y="3797"/>
                      <a:pt x="862" y="4637"/>
                    </a:cubicBezTo>
                    <a:cubicBezTo>
                      <a:pt x="1407" y="5287"/>
                      <a:pt x="2203" y="5645"/>
                      <a:pt x="3025" y="5645"/>
                    </a:cubicBezTo>
                    <a:cubicBezTo>
                      <a:pt x="3270" y="5645"/>
                      <a:pt x="3518" y="5613"/>
                      <a:pt x="3762" y="5547"/>
                    </a:cubicBezTo>
                    <a:cubicBezTo>
                      <a:pt x="4825" y="5258"/>
                      <a:pt x="5620" y="4382"/>
                      <a:pt x="5807" y="3297"/>
                    </a:cubicBezTo>
                    <a:lnTo>
                      <a:pt x="5807" y="3297"/>
                    </a:lnTo>
                    <a:cubicBezTo>
                      <a:pt x="5625" y="3356"/>
                      <a:pt x="5446" y="3383"/>
                      <a:pt x="5272" y="3383"/>
                    </a:cubicBezTo>
                    <a:cubicBezTo>
                      <a:pt x="4356" y="3383"/>
                      <a:pt x="3596" y="2626"/>
                      <a:pt x="3596" y="1692"/>
                    </a:cubicBezTo>
                    <a:cubicBezTo>
                      <a:pt x="3596" y="1147"/>
                      <a:pt x="3861" y="633"/>
                      <a:pt x="4307" y="316"/>
                    </a:cubicBezTo>
                    <a:cubicBezTo>
                      <a:pt x="3913" y="112"/>
                      <a:pt x="3476" y="3"/>
                      <a:pt x="3033" y="0"/>
                    </a:cubicBezTo>
                    <a:cubicBezTo>
                      <a:pt x="3028" y="0"/>
                      <a:pt x="3023" y="0"/>
                      <a:pt x="30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</p:grpSp>
        <p:grpSp>
          <p:nvGrpSpPr>
            <p:cNvPr id="17" name="Google Shape;189;p17">
              <a:extLst>
                <a:ext uri="{FF2B5EF4-FFF2-40B4-BE49-F238E27FC236}">
                  <a16:creationId xmlns:a16="http://schemas.microsoft.com/office/drawing/2014/main" id="{226FB3FB-ED1F-4556-92B7-BD6649CDB072}"/>
                </a:ext>
              </a:extLst>
            </p:cNvPr>
            <p:cNvGrpSpPr/>
            <p:nvPr/>
          </p:nvGrpSpPr>
          <p:grpSpPr>
            <a:xfrm>
              <a:off x="9986035" y="5258439"/>
              <a:ext cx="410560" cy="410496"/>
              <a:chOff x="2685825" y="840375"/>
              <a:chExt cx="481900" cy="481825"/>
            </a:xfrm>
          </p:grpSpPr>
          <p:sp>
            <p:nvSpPr>
              <p:cNvPr id="30" name="Google Shape;190;p17">
                <a:extLst>
                  <a:ext uri="{FF2B5EF4-FFF2-40B4-BE49-F238E27FC236}">
                    <a16:creationId xmlns:a16="http://schemas.microsoft.com/office/drawing/2014/main" id="{801DB4A7-459D-492D-89B9-B3FC34CA2D0A}"/>
                  </a:ext>
                </a:extLst>
              </p:cNvPr>
              <p:cNvSpPr/>
              <p:nvPr/>
            </p:nvSpPr>
            <p:spPr>
              <a:xfrm>
                <a:off x="2685825" y="840375"/>
                <a:ext cx="481900" cy="481825"/>
              </a:xfrm>
              <a:custGeom>
                <a:avLst/>
                <a:gdLst/>
                <a:ahLst/>
                <a:cxnLst/>
                <a:rect l="l" t="t" r="r" b="b"/>
                <a:pathLst>
                  <a:path w="19276" h="19273" extrusionOk="0">
                    <a:moveTo>
                      <a:pt x="9600" y="4592"/>
                    </a:moveTo>
                    <a:cubicBezTo>
                      <a:pt x="12403" y="4592"/>
                      <a:pt x="14683" y="6872"/>
                      <a:pt x="14683" y="9675"/>
                    </a:cubicBezTo>
                    <a:cubicBezTo>
                      <a:pt x="14683" y="12476"/>
                      <a:pt x="12403" y="14755"/>
                      <a:pt x="9600" y="14755"/>
                    </a:cubicBezTo>
                    <a:cubicBezTo>
                      <a:pt x="6799" y="14755"/>
                      <a:pt x="4520" y="12476"/>
                      <a:pt x="4520" y="9675"/>
                    </a:cubicBezTo>
                    <a:cubicBezTo>
                      <a:pt x="4520" y="6872"/>
                      <a:pt x="6799" y="4592"/>
                      <a:pt x="9600" y="4592"/>
                    </a:cubicBezTo>
                    <a:close/>
                    <a:moveTo>
                      <a:pt x="8471" y="0"/>
                    </a:moveTo>
                    <a:cubicBezTo>
                      <a:pt x="8212" y="0"/>
                      <a:pt x="7986" y="175"/>
                      <a:pt x="7923" y="428"/>
                    </a:cubicBezTo>
                    <a:lnTo>
                      <a:pt x="7691" y="1427"/>
                    </a:lnTo>
                    <a:cubicBezTo>
                      <a:pt x="6778" y="1635"/>
                      <a:pt x="5908" y="1993"/>
                      <a:pt x="5116" y="2490"/>
                    </a:cubicBezTo>
                    <a:lnTo>
                      <a:pt x="4300" y="2002"/>
                    </a:lnTo>
                    <a:cubicBezTo>
                      <a:pt x="4210" y="1949"/>
                      <a:pt x="4110" y="1922"/>
                      <a:pt x="4010" y="1922"/>
                    </a:cubicBezTo>
                    <a:cubicBezTo>
                      <a:pt x="3864" y="1922"/>
                      <a:pt x="3719" y="1978"/>
                      <a:pt x="3611" y="2087"/>
                    </a:cubicBezTo>
                    <a:lnTo>
                      <a:pt x="2015" y="3683"/>
                    </a:lnTo>
                    <a:cubicBezTo>
                      <a:pt x="1831" y="3866"/>
                      <a:pt x="1798" y="4153"/>
                      <a:pt x="1930" y="4372"/>
                    </a:cubicBezTo>
                    <a:lnTo>
                      <a:pt x="2418" y="5188"/>
                    </a:lnTo>
                    <a:cubicBezTo>
                      <a:pt x="1921" y="5980"/>
                      <a:pt x="1563" y="6851"/>
                      <a:pt x="1355" y="7766"/>
                    </a:cubicBezTo>
                    <a:lnTo>
                      <a:pt x="431" y="7995"/>
                    </a:lnTo>
                    <a:cubicBezTo>
                      <a:pt x="178" y="8058"/>
                      <a:pt x="0" y="8284"/>
                      <a:pt x="3" y="8546"/>
                    </a:cubicBezTo>
                    <a:lnTo>
                      <a:pt x="3" y="10804"/>
                    </a:lnTo>
                    <a:cubicBezTo>
                      <a:pt x="0" y="11060"/>
                      <a:pt x="178" y="11286"/>
                      <a:pt x="428" y="11349"/>
                    </a:cubicBezTo>
                    <a:lnTo>
                      <a:pt x="1352" y="11581"/>
                    </a:lnTo>
                    <a:cubicBezTo>
                      <a:pt x="1560" y="12494"/>
                      <a:pt x="1921" y="13364"/>
                      <a:pt x="2418" y="14159"/>
                    </a:cubicBezTo>
                    <a:lnTo>
                      <a:pt x="1927" y="14972"/>
                    </a:lnTo>
                    <a:cubicBezTo>
                      <a:pt x="1795" y="15195"/>
                      <a:pt x="1831" y="15478"/>
                      <a:pt x="2012" y="15662"/>
                    </a:cubicBezTo>
                    <a:lnTo>
                      <a:pt x="3611" y="17261"/>
                    </a:lnTo>
                    <a:cubicBezTo>
                      <a:pt x="3720" y="17368"/>
                      <a:pt x="3864" y="17424"/>
                      <a:pt x="4011" y="17424"/>
                    </a:cubicBezTo>
                    <a:cubicBezTo>
                      <a:pt x="4110" y="17424"/>
                      <a:pt x="4210" y="17398"/>
                      <a:pt x="4300" y="17345"/>
                    </a:cubicBezTo>
                    <a:lnTo>
                      <a:pt x="5113" y="16854"/>
                    </a:lnTo>
                    <a:cubicBezTo>
                      <a:pt x="5908" y="17351"/>
                      <a:pt x="6778" y="17712"/>
                      <a:pt x="7691" y="17920"/>
                    </a:cubicBezTo>
                    <a:lnTo>
                      <a:pt x="7923" y="18844"/>
                    </a:lnTo>
                    <a:cubicBezTo>
                      <a:pt x="7983" y="19094"/>
                      <a:pt x="8212" y="19272"/>
                      <a:pt x="8471" y="19272"/>
                    </a:cubicBezTo>
                    <a:lnTo>
                      <a:pt x="10729" y="19272"/>
                    </a:lnTo>
                    <a:cubicBezTo>
                      <a:pt x="10988" y="19272"/>
                      <a:pt x="11214" y="19097"/>
                      <a:pt x="11277" y="18844"/>
                    </a:cubicBezTo>
                    <a:lnTo>
                      <a:pt x="11509" y="17920"/>
                    </a:lnTo>
                    <a:cubicBezTo>
                      <a:pt x="12421" y="17712"/>
                      <a:pt x="13292" y="17354"/>
                      <a:pt x="14084" y="16857"/>
                    </a:cubicBezTo>
                    <a:lnTo>
                      <a:pt x="14900" y="17345"/>
                    </a:lnTo>
                    <a:cubicBezTo>
                      <a:pt x="14989" y="17399"/>
                      <a:pt x="15090" y="17425"/>
                      <a:pt x="15190" y="17425"/>
                    </a:cubicBezTo>
                    <a:cubicBezTo>
                      <a:pt x="15336" y="17425"/>
                      <a:pt x="15480" y="17369"/>
                      <a:pt x="15589" y="17261"/>
                    </a:cubicBezTo>
                    <a:lnTo>
                      <a:pt x="17185" y="15665"/>
                    </a:lnTo>
                    <a:cubicBezTo>
                      <a:pt x="17369" y="15481"/>
                      <a:pt x="17402" y="15195"/>
                      <a:pt x="17270" y="14975"/>
                    </a:cubicBezTo>
                    <a:lnTo>
                      <a:pt x="16782" y="14159"/>
                    </a:lnTo>
                    <a:cubicBezTo>
                      <a:pt x="17279" y="13367"/>
                      <a:pt x="17637" y="12497"/>
                      <a:pt x="17845" y="11584"/>
                    </a:cubicBezTo>
                    <a:lnTo>
                      <a:pt x="18844" y="11352"/>
                    </a:lnTo>
                    <a:cubicBezTo>
                      <a:pt x="19097" y="11289"/>
                      <a:pt x="19275" y="11063"/>
                      <a:pt x="19275" y="10804"/>
                    </a:cubicBezTo>
                    <a:lnTo>
                      <a:pt x="19275" y="8546"/>
                    </a:lnTo>
                    <a:cubicBezTo>
                      <a:pt x="19275" y="8287"/>
                      <a:pt x="19097" y="8061"/>
                      <a:pt x="18847" y="7998"/>
                    </a:cubicBezTo>
                    <a:lnTo>
                      <a:pt x="17848" y="7766"/>
                    </a:lnTo>
                    <a:cubicBezTo>
                      <a:pt x="17640" y="6854"/>
                      <a:pt x="17279" y="5983"/>
                      <a:pt x="16782" y="5188"/>
                    </a:cubicBezTo>
                    <a:lnTo>
                      <a:pt x="17273" y="4375"/>
                    </a:lnTo>
                    <a:cubicBezTo>
                      <a:pt x="17405" y="4153"/>
                      <a:pt x="17369" y="3869"/>
                      <a:pt x="17188" y="3686"/>
                    </a:cubicBezTo>
                    <a:lnTo>
                      <a:pt x="15589" y="2090"/>
                    </a:lnTo>
                    <a:cubicBezTo>
                      <a:pt x="15480" y="1980"/>
                      <a:pt x="15335" y="1923"/>
                      <a:pt x="15188" y="1923"/>
                    </a:cubicBezTo>
                    <a:cubicBezTo>
                      <a:pt x="15089" y="1923"/>
                      <a:pt x="14989" y="1949"/>
                      <a:pt x="14900" y="2002"/>
                    </a:cubicBezTo>
                    <a:lnTo>
                      <a:pt x="14087" y="2493"/>
                    </a:lnTo>
                    <a:cubicBezTo>
                      <a:pt x="13292" y="1996"/>
                      <a:pt x="12421" y="1635"/>
                      <a:pt x="11509" y="1427"/>
                    </a:cubicBezTo>
                    <a:lnTo>
                      <a:pt x="11277" y="428"/>
                    </a:lnTo>
                    <a:cubicBezTo>
                      <a:pt x="11217" y="178"/>
                      <a:pt x="10988" y="0"/>
                      <a:pt x="10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  <p:sp>
            <p:nvSpPr>
              <p:cNvPr id="31" name="Google Shape;191;p17">
                <a:extLst>
                  <a:ext uri="{FF2B5EF4-FFF2-40B4-BE49-F238E27FC236}">
                    <a16:creationId xmlns:a16="http://schemas.microsoft.com/office/drawing/2014/main" id="{614FF148-E3AB-4986-9D97-E7AEACB6151B}"/>
                  </a:ext>
                </a:extLst>
              </p:cNvPr>
              <p:cNvSpPr/>
              <p:nvPr/>
            </p:nvSpPr>
            <p:spPr>
              <a:xfrm>
                <a:off x="2819200" y="983400"/>
                <a:ext cx="205475" cy="197625"/>
              </a:xfrm>
              <a:custGeom>
                <a:avLst/>
                <a:gdLst/>
                <a:ahLst/>
                <a:cxnLst/>
                <a:rect l="l" t="t" r="r" b="b"/>
                <a:pathLst>
                  <a:path w="8219" h="7905" extrusionOk="0">
                    <a:moveTo>
                      <a:pt x="4265" y="1129"/>
                    </a:moveTo>
                    <a:cubicBezTo>
                      <a:pt x="4629" y="1129"/>
                      <a:pt x="4996" y="1199"/>
                      <a:pt x="5346" y="1343"/>
                    </a:cubicBezTo>
                    <a:cubicBezTo>
                      <a:pt x="6400" y="1780"/>
                      <a:pt x="7089" y="2810"/>
                      <a:pt x="7089" y="3954"/>
                    </a:cubicBezTo>
                    <a:cubicBezTo>
                      <a:pt x="7086" y="5511"/>
                      <a:pt x="5825" y="6773"/>
                      <a:pt x="4265" y="6776"/>
                    </a:cubicBezTo>
                    <a:cubicBezTo>
                      <a:pt x="3124" y="6776"/>
                      <a:pt x="2094" y="6089"/>
                      <a:pt x="1657" y="5032"/>
                    </a:cubicBezTo>
                    <a:cubicBezTo>
                      <a:pt x="1221" y="3978"/>
                      <a:pt x="1461" y="2765"/>
                      <a:pt x="2268" y="1958"/>
                    </a:cubicBezTo>
                    <a:cubicBezTo>
                      <a:pt x="2808" y="1416"/>
                      <a:pt x="3530" y="1129"/>
                      <a:pt x="4265" y="1129"/>
                    </a:cubicBezTo>
                    <a:close/>
                    <a:moveTo>
                      <a:pt x="4265" y="0"/>
                    </a:moveTo>
                    <a:cubicBezTo>
                      <a:pt x="2666" y="0"/>
                      <a:pt x="1227" y="964"/>
                      <a:pt x="612" y="2440"/>
                    </a:cubicBezTo>
                    <a:cubicBezTo>
                      <a:pt x="1" y="3918"/>
                      <a:pt x="341" y="5616"/>
                      <a:pt x="1470" y="6749"/>
                    </a:cubicBezTo>
                    <a:cubicBezTo>
                      <a:pt x="2226" y="7504"/>
                      <a:pt x="3237" y="7905"/>
                      <a:pt x="4265" y="7905"/>
                    </a:cubicBezTo>
                    <a:cubicBezTo>
                      <a:pt x="4774" y="7905"/>
                      <a:pt x="5288" y="7806"/>
                      <a:pt x="5777" y="7604"/>
                    </a:cubicBezTo>
                    <a:cubicBezTo>
                      <a:pt x="7255" y="6993"/>
                      <a:pt x="8219" y="5550"/>
                      <a:pt x="8219" y="3954"/>
                    </a:cubicBezTo>
                    <a:cubicBezTo>
                      <a:pt x="8216" y="1771"/>
                      <a:pt x="6448" y="3"/>
                      <a:pt x="426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435D74"/>
                  </a:solidFill>
                </a:endParaRPr>
              </a:p>
            </p:txBody>
          </p:sp>
        </p:grpSp>
        <p:sp>
          <p:nvSpPr>
            <p:cNvPr id="18" name="Google Shape;192;p17">
              <a:extLst>
                <a:ext uri="{FF2B5EF4-FFF2-40B4-BE49-F238E27FC236}">
                  <a16:creationId xmlns:a16="http://schemas.microsoft.com/office/drawing/2014/main" id="{9EA36730-8FA2-4F9C-88A1-B6E06E1AE938}"/>
                </a:ext>
              </a:extLst>
            </p:cNvPr>
            <p:cNvSpPr/>
            <p:nvPr/>
          </p:nvSpPr>
          <p:spPr>
            <a:xfrm>
              <a:off x="4577023" y="1838203"/>
              <a:ext cx="963402" cy="96303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b="1" dirty="0">
                  <a:solidFill>
                    <a:schemeClr val="lt1"/>
                  </a:solidFill>
                  <a:latin typeface="Georgia Pro Cond" panose="02040506050405020303" pitchFamily="18" charset="0"/>
                  <a:ea typeface="Fira Sans Extra Condensed"/>
                  <a:cs typeface="Fira Sans Extra Condensed"/>
                  <a:sym typeface="Fira Sans Extra Condensed"/>
                </a:rPr>
                <a:t>01</a:t>
              </a:r>
              <a:endParaRPr sz="2000" b="1" dirty="0">
                <a:solidFill>
                  <a:schemeClr val="lt1"/>
                </a:solidFill>
                <a:latin typeface="Georgia Pro Cond" panose="02040506050405020303" pitchFamily="18" charset="0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19" name="Google Shape;193;p17">
              <a:extLst>
                <a:ext uri="{FF2B5EF4-FFF2-40B4-BE49-F238E27FC236}">
                  <a16:creationId xmlns:a16="http://schemas.microsoft.com/office/drawing/2014/main" id="{7086ACB2-2FA8-426A-8E16-FD7AFC268B7D}"/>
                </a:ext>
              </a:extLst>
            </p:cNvPr>
            <p:cNvSpPr/>
            <p:nvPr/>
          </p:nvSpPr>
          <p:spPr>
            <a:xfrm>
              <a:off x="4577023" y="3410191"/>
              <a:ext cx="963402" cy="96303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b="1">
                  <a:solidFill>
                    <a:schemeClr val="lt1"/>
                  </a:solidFill>
                  <a:latin typeface="Georgia Pro Cond" panose="02040506050405020303" pitchFamily="18" charset="0"/>
                  <a:ea typeface="Fira Sans Extra Condensed"/>
                  <a:cs typeface="Fira Sans Extra Condensed"/>
                  <a:sym typeface="Fira Sans Extra Condensed"/>
                </a:rPr>
                <a:t>02</a:t>
              </a:r>
              <a:endParaRPr sz="2000" b="1">
                <a:solidFill>
                  <a:schemeClr val="lt1"/>
                </a:solidFill>
                <a:latin typeface="Georgia Pro Cond" panose="02040506050405020303" pitchFamily="18" charset="0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0" name="Google Shape;194;p17">
              <a:extLst>
                <a:ext uri="{FF2B5EF4-FFF2-40B4-BE49-F238E27FC236}">
                  <a16:creationId xmlns:a16="http://schemas.microsoft.com/office/drawing/2014/main" id="{98068D25-432D-41AC-A86C-1A41C2890912}"/>
                </a:ext>
              </a:extLst>
            </p:cNvPr>
            <p:cNvSpPr/>
            <p:nvPr/>
          </p:nvSpPr>
          <p:spPr>
            <a:xfrm>
              <a:off x="4577023" y="4982193"/>
              <a:ext cx="963402" cy="96303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b="1">
                  <a:solidFill>
                    <a:schemeClr val="lt1"/>
                  </a:solidFill>
                  <a:latin typeface="Georgia Pro Cond" panose="02040506050405020303" pitchFamily="18" charset="0"/>
                  <a:ea typeface="Fira Sans Extra Condensed"/>
                  <a:cs typeface="Fira Sans Extra Condensed"/>
                  <a:sym typeface="Fira Sans Extra Condensed"/>
                </a:rPr>
                <a:t>03</a:t>
              </a:r>
              <a:endParaRPr sz="2000" b="1">
                <a:solidFill>
                  <a:schemeClr val="lt1"/>
                </a:solidFill>
                <a:latin typeface="Georgia Pro Cond" panose="02040506050405020303" pitchFamily="18" charset="0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cxnSp>
          <p:nvCxnSpPr>
            <p:cNvPr id="21" name="Google Shape;195;p17">
              <a:extLst>
                <a:ext uri="{FF2B5EF4-FFF2-40B4-BE49-F238E27FC236}">
                  <a16:creationId xmlns:a16="http://schemas.microsoft.com/office/drawing/2014/main" id="{AD6A8707-E79A-426B-82A5-BB3357CEA19C}"/>
                </a:ext>
              </a:extLst>
            </p:cNvPr>
            <p:cNvCxnSpPr>
              <a:stCxn id="8" idx="3"/>
              <a:endCxn id="19" idx="2"/>
            </p:cNvCxnSpPr>
            <p:nvPr/>
          </p:nvCxnSpPr>
          <p:spPr>
            <a:xfrm>
              <a:off x="4021455" y="3891725"/>
              <a:ext cx="555390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" name="Google Shape;196;p17">
              <a:extLst>
                <a:ext uri="{FF2B5EF4-FFF2-40B4-BE49-F238E27FC236}">
                  <a16:creationId xmlns:a16="http://schemas.microsoft.com/office/drawing/2014/main" id="{69C22747-82FB-411B-8A1F-87C1DEA18745}"/>
                </a:ext>
              </a:extLst>
            </p:cNvPr>
            <p:cNvCxnSpPr>
              <a:stCxn id="19" idx="6"/>
              <a:endCxn id="10" idx="1"/>
            </p:cNvCxnSpPr>
            <p:nvPr/>
          </p:nvCxnSpPr>
          <p:spPr>
            <a:xfrm flipV="1">
              <a:off x="5540425" y="3891710"/>
              <a:ext cx="555575" cy="1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" name="Google Shape;197;p17">
              <a:extLst>
                <a:ext uri="{FF2B5EF4-FFF2-40B4-BE49-F238E27FC236}">
                  <a16:creationId xmlns:a16="http://schemas.microsoft.com/office/drawing/2014/main" id="{DF9EE633-0089-4D3E-9030-469F8FF1D820}"/>
                </a:ext>
              </a:extLst>
            </p:cNvPr>
            <p:cNvCxnSpPr>
              <a:stCxn id="8" idx="0"/>
              <a:endCxn id="18" idx="2"/>
            </p:cNvCxnSpPr>
            <p:nvPr/>
          </p:nvCxnSpPr>
          <p:spPr>
            <a:xfrm rot="16200000">
              <a:off x="3114862" y="1774164"/>
              <a:ext cx="916575" cy="2007753"/>
            </a:xfrm>
            <a:prstGeom prst="bentConnector2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" name="Google Shape;198;p17">
              <a:extLst>
                <a:ext uri="{FF2B5EF4-FFF2-40B4-BE49-F238E27FC236}">
                  <a16:creationId xmlns:a16="http://schemas.microsoft.com/office/drawing/2014/main" id="{507AC4F8-87E6-44F8-87DC-7280A036E6EE}"/>
                </a:ext>
              </a:extLst>
            </p:cNvPr>
            <p:cNvCxnSpPr>
              <a:stCxn id="8" idx="2"/>
              <a:endCxn id="20" idx="2"/>
            </p:cNvCxnSpPr>
            <p:nvPr/>
          </p:nvCxnSpPr>
          <p:spPr>
            <a:xfrm rot="16200000" flipH="1">
              <a:off x="3114862" y="4001532"/>
              <a:ext cx="916575" cy="2007753"/>
            </a:xfrm>
            <a:prstGeom prst="bentConnector2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" name="Google Shape;199;p17">
              <a:extLst>
                <a:ext uri="{FF2B5EF4-FFF2-40B4-BE49-F238E27FC236}">
                  <a16:creationId xmlns:a16="http://schemas.microsoft.com/office/drawing/2014/main" id="{17455772-1D18-4E4D-835F-27D46092E4EE}"/>
                </a:ext>
              </a:extLst>
            </p:cNvPr>
            <p:cNvCxnSpPr>
              <a:stCxn id="18" idx="6"/>
              <a:endCxn id="9" idx="1"/>
            </p:cNvCxnSpPr>
            <p:nvPr/>
          </p:nvCxnSpPr>
          <p:spPr>
            <a:xfrm>
              <a:off x="5540425" y="2319723"/>
              <a:ext cx="555575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" name="Google Shape;200;p17">
              <a:extLst>
                <a:ext uri="{FF2B5EF4-FFF2-40B4-BE49-F238E27FC236}">
                  <a16:creationId xmlns:a16="http://schemas.microsoft.com/office/drawing/2014/main" id="{3A5BFDC6-6239-4733-B4BB-C3E318E05BCA}"/>
                </a:ext>
              </a:extLst>
            </p:cNvPr>
            <p:cNvCxnSpPr>
              <a:stCxn id="20" idx="6"/>
              <a:endCxn id="11" idx="1"/>
            </p:cNvCxnSpPr>
            <p:nvPr/>
          </p:nvCxnSpPr>
          <p:spPr>
            <a:xfrm flipV="1">
              <a:off x="5540425" y="5463697"/>
              <a:ext cx="555575" cy="16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7" name="TextBox 41">
              <a:extLst>
                <a:ext uri="{FF2B5EF4-FFF2-40B4-BE49-F238E27FC236}">
                  <a16:creationId xmlns:a16="http://schemas.microsoft.com/office/drawing/2014/main" id="{C67902A6-A583-47F9-974C-28BBD3531F54}"/>
                </a:ext>
              </a:extLst>
            </p:cNvPr>
            <p:cNvSpPr txBox="1"/>
            <p:nvPr/>
          </p:nvSpPr>
          <p:spPr>
            <a:xfrm>
              <a:off x="6429396" y="2085813"/>
              <a:ext cx="3193331" cy="46782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indent="0" defTabSz="1219170">
                <a:spcBef>
                  <a:spcPct val="20000"/>
                </a:spcBef>
                <a:spcAft>
                  <a:spcPts val="0"/>
                </a:spcAft>
                <a:buNone/>
                <a:defRPr/>
              </a:pPr>
              <a:r>
                <a:rPr 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sym typeface="Fira Sans Extra Condensed"/>
                </a:rPr>
                <a:t>Knowledge areas</a:t>
              </a:r>
            </a:p>
            <a:p>
              <a:pPr defTabSz="1219170">
                <a:spcBef>
                  <a:spcPct val="20000"/>
                </a:spcBef>
                <a:defRPr/>
              </a:pPr>
              <a:endParaRPr lang="en-US" sz="200" b="1" dirty="0">
                <a:solidFill>
                  <a:srgbClr val="4D4D4D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8" name="TextBox 42">
              <a:extLst>
                <a:ext uri="{FF2B5EF4-FFF2-40B4-BE49-F238E27FC236}">
                  <a16:creationId xmlns:a16="http://schemas.microsoft.com/office/drawing/2014/main" id="{9E25918F-618F-42F6-89FD-ACFD83CD895E}"/>
                </a:ext>
              </a:extLst>
            </p:cNvPr>
            <p:cNvSpPr txBox="1"/>
            <p:nvPr/>
          </p:nvSpPr>
          <p:spPr>
            <a:xfrm>
              <a:off x="6429396" y="3657800"/>
              <a:ext cx="3193331" cy="46782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sym typeface="Fira Sans Extra Condensed"/>
                </a:rPr>
                <a:t>Behaviors</a:t>
              </a:r>
            </a:p>
            <a:p>
              <a:pPr defTabSz="1219170">
                <a:spcBef>
                  <a:spcPct val="20000"/>
                </a:spcBef>
                <a:defRPr/>
              </a:pPr>
              <a:endParaRPr lang="en-US" sz="200" b="1" dirty="0">
                <a:solidFill>
                  <a:srgbClr val="4D4D4D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9" name="TextBox 44">
              <a:extLst>
                <a:ext uri="{FF2B5EF4-FFF2-40B4-BE49-F238E27FC236}">
                  <a16:creationId xmlns:a16="http://schemas.microsoft.com/office/drawing/2014/main" id="{284B179B-B2F0-402E-9937-0FEC02218A05}"/>
                </a:ext>
              </a:extLst>
            </p:cNvPr>
            <p:cNvSpPr txBox="1"/>
            <p:nvPr/>
          </p:nvSpPr>
          <p:spPr>
            <a:xfrm>
              <a:off x="6429396" y="5229787"/>
              <a:ext cx="3193331" cy="46782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indent="0" defTabSz="1219170">
                <a:spcBef>
                  <a:spcPct val="20000"/>
                </a:spcBef>
                <a:spcAft>
                  <a:spcPts val="0"/>
                </a:spcAft>
                <a:buNone/>
                <a:defRPr/>
              </a:pPr>
              <a:r>
                <a:rPr 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sym typeface="Fira Sans Extra Condensed"/>
                </a:rPr>
                <a:t>Professional areas</a:t>
              </a:r>
            </a:p>
            <a:p>
              <a:pPr defTabSz="1219170">
                <a:spcBef>
                  <a:spcPct val="20000"/>
                </a:spcBef>
                <a:defRPr/>
              </a:pPr>
              <a:endParaRPr lang="en-US" sz="200" b="1" dirty="0">
                <a:solidFill>
                  <a:srgbClr val="4D4D4D"/>
                </a:solidFill>
                <a:latin typeface="Candara" panose="020E0502030303020204" pitchFamily="34" charset="0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9BA5D91-BBC4-4A81-B3A9-4D090F1BD7FF}"/>
              </a:ext>
            </a:extLst>
          </p:cNvPr>
          <p:cNvGrpSpPr/>
          <p:nvPr/>
        </p:nvGrpSpPr>
        <p:grpSpPr>
          <a:xfrm>
            <a:off x="0" y="6403198"/>
            <a:ext cx="12191999" cy="181203"/>
            <a:chOff x="0" y="6448197"/>
            <a:chExt cx="12191999" cy="18120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06BAEA9-31C3-4DDF-B1A3-7C50D2710593}"/>
                </a:ext>
              </a:extLst>
            </p:cNvPr>
            <p:cNvSpPr/>
            <p:nvPr/>
          </p:nvSpPr>
          <p:spPr>
            <a:xfrm>
              <a:off x="0" y="6448197"/>
              <a:ext cx="11014348" cy="181203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7D0AE33-D7F9-4666-BE01-18AA379A637B}"/>
                </a:ext>
              </a:extLst>
            </p:cNvPr>
            <p:cNvSpPr/>
            <p:nvPr/>
          </p:nvSpPr>
          <p:spPr>
            <a:xfrm>
              <a:off x="11267076" y="6448197"/>
              <a:ext cx="924923" cy="18120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737FF5FD-8A17-4974-A503-DCF24C477AAD}"/>
              </a:ext>
            </a:extLst>
          </p:cNvPr>
          <p:cNvSpPr/>
          <p:nvPr/>
        </p:nvSpPr>
        <p:spPr>
          <a:xfrm>
            <a:off x="0" y="273600"/>
            <a:ext cx="110169" cy="584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2" name="Picture 41" descr="A group of people putting their hands together&#10;&#10;Description automatically generated">
            <a:extLst>
              <a:ext uri="{FF2B5EF4-FFF2-40B4-BE49-F238E27FC236}">
                <a16:creationId xmlns:a16="http://schemas.microsoft.com/office/drawing/2014/main" id="{59D25B60-1346-D0BA-3DB4-92028F93F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280" y="1409718"/>
            <a:ext cx="1796801" cy="1198452"/>
          </a:xfrm>
          <a:prstGeom prst="rect">
            <a:avLst/>
          </a:prstGeom>
        </p:spPr>
      </p:pic>
      <p:pic>
        <p:nvPicPr>
          <p:cNvPr id="44" name="Picture 43" descr="A group of hands holding a puzzle&#10;&#10;Description automatically generated">
            <a:extLst>
              <a:ext uri="{FF2B5EF4-FFF2-40B4-BE49-F238E27FC236}">
                <a16:creationId xmlns:a16="http://schemas.microsoft.com/office/drawing/2014/main" id="{E7EF3E2A-915A-BDE0-D633-491749E58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280" y="2957022"/>
            <a:ext cx="1792030" cy="1194395"/>
          </a:xfrm>
          <a:prstGeom prst="rect">
            <a:avLst/>
          </a:prstGeom>
        </p:spPr>
      </p:pic>
      <p:pic>
        <p:nvPicPr>
          <p:cNvPr id="46" name="Picture 45" descr="A magnifying glass looking at a blue person&#10;&#10;Description automatically generated">
            <a:extLst>
              <a:ext uri="{FF2B5EF4-FFF2-40B4-BE49-F238E27FC236}">
                <a16:creationId xmlns:a16="http://schemas.microsoft.com/office/drawing/2014/main" id="{2B5BE88A-0829-3B78-D7CB-4EF44AEE4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191" y="4532535"/>
            <a:ext cx="1795157" cy="119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71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E1944-19B5-91D2-D288-B6C8E2A1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360" y="142240"/>
            <a:ext cx="6807200" cy="100135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Factors Influencing Positive Employer-Employee Relationships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1CFBB1-D365-F7D1-2FD4-B473DBBC4EAF}"/>
              </a:ext>
            </a:extLst>
          </p:cNvPr>
          <p:cNvSpPr/>
          <p:nvPr/>
        </p:nvSpPr>
        <p:spPr>
          <a:xfrm>
            <a:off x="5039360" y="1757680"/>
            <a:ext cx="6807200" cy="1534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GB" sz="2400" dirty="0"/>
              <a:t>Positive workplace relationships are defined by mutual respect, trust, open communication, and collaboration. 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356DCC6-9D97-D191-7906-DC1014F0EA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7134577"/>
              </p:ext>
            </p:extLst>
          </p:nvPr>
        </p:nvGraphicFramePr>
        <p:xfrm>
          <a:off x="0" y="1491583"/>
          <a:ext cx="5059680" cy="4096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1201C98-7B0E-D4D1-2979-097247DE69F6}"/>
              </a:ext>
            </a:extLst>
          </p:cNvPr>
          <p:cNvSpPr txBox="1"/>
          <p:nvPr/>
        </p:nvSpPr>
        <p:spPr>
          <a:xfrm>
            <a:off x="670560" y="620373"/>
            <a:ext cx="3288721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b="1" dirty="0"/>
              <a:t>Types of relationship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F3961C7F-A719-4CC0-9A4C-1584E5B62E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9904047"/>
              </p:ext>
            </p:extLst>
          </p:nvPr>
        </p:nvGraphicFramePr>
        <p:xfrm>
          <a:off x="5039360" y="3566161"/>
          <a:ext cx="6807200" cy="2997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98874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BB65861-E17C-5024-596A-4B41BD12A56F}"/>
              </a:ext>
            </a:extLst>
          </p:cNvPr>
          <p:cNvGrpSpPr/>
          <p:nvPr/>
        </p:nvGrpSpPr>
        <p:grpSpPr>
          <a:xfrm>
            <a:off x="9450637" y="3342395"/>
            <a:ext cx="1626202" cy="2722727"/>
            <a:chOff x="8765206" y="3093717"/>
            <a:chExt cx="1626202" cy="2722727"/>
          </a:xfrm>
        </p:grpSpPr>
        <p:sp>
          <p:nvSpPr>
            <p:cNvPr id="70" name="Freeform: Shape 100">
              <a:extLst>
                <a:ext uri="{FF2B5EF4-FFF2-40B4-BE49-F238E27FC236}">
                  <a16:creationId xmlns:a16="http://schemas.microsoft.com/office/drawing/2014/main" id="{2A8BE6E0-2520-48F4-91A7-C8F3EDB2099A}"/>
                </a:ext>
              </a:extLst>
            </p:cNvPr>
            <p:cNvSpPr/>
            <p:nvPr/>
          </p:nvSpPr>
          <p:spPr bwMode="auto">
            <a:xfrm>
              <a:off x="8767722" y="3093717"/>
              <a:ext cx="1621171" cy="2722727"/>
            </a:xfrm>
            <a:custGeom>
              <a:avLst/>
              <a:gdLst>
                <a:gd name="connsiteX0" fmla="*/ 94810 w 1473791"/>
                <a:gd name="connsiteY0" fmla="*/ 2550966 h 2722727"/>
                <a:gd name="connsiteX1" fmla="*/ 1378981 w 1473791"/>
                <a:gd name="connsiteY1" fmla="*/ 2550966 h 2722727"/>
                <a:gd name="connsiteX2" fmla="*/ 1473791 w 1473791"/>
                <a:gd name="connsiteY2" fmla="*/ 2722727 h 2722727"/>
                <a:gd name="connsiteX3" fmla="*/ 0 w 1473791"/>
                <a:gd name="connsiteY3" fmla="*/ 2722727 h 2722727"/>
                <a:gd name="connsiteX4" fmla="*/ 0 w 1473791"/>
                <a:gd name="connsiteY4" fmla="*/ 0 h 2722727"/>
                <a:gd name="connsiteX5" fmla="*/ 1473791 w 1473791"/>
                <a:gd name="connsiteY5" fmla="*/ 0 h 2722727"/>
                <a:gd name="connsiteX6" fmla="*/ 1378981 w 1473791"/>
                <a:gd name="connsiteY6" fmla="*/ 171761 h 2722727"/>
                <a:gd name="connsiteX7" fmla="*/ 1345900 w 1473791"/>
                <a:gd name="connsiteY7" fmla="*/ 171761 h 2722727"/>
                <a:gd name="connsiteX8" fmla="*/ 1345900 w 1473791"/>
                <a:gd name="connsiteY8" fmla="*/ 2550965 h 2722727"/>
                <a:gd name="connsiteX9" fmla="*/ 127891 w 1473791"/>
                <a:gd name="connsiteY9" fmla="*/ 2550965 h 2722727"/>
                <a:gd name="connsiteX10" fmla="*/ 127891 w 1473791"/>
                <a:gd name="connsiteY10" fmla="*/ 171761 h 2722727"/>
                <a:gd name="connsiteX11" fmla="*/ 94810 w 1473791"/>
                <a:gd name="connsiteY11" fmla="*/ 171761 h 2722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73791" h="2722727">
                  <a:moveTo>
                    <a:pt x="94810" y="2550966"/>
                  </a:moveTo>
                  <a:lnTo>
                    <a:pt x="1378981" y="2550966"/>
                  </a:lnTo>
                  <a:lnTo>
                    <a:pt x="1473791" y="2722727"/>
                  </a:lnTo>
                  <a:lnTo>
                    <a:pt x="0" y="2722727"/>
                  </a:lnTo>
                  <a:close/>
                  <a:moveTo>
                    <a:pt x="0" y="0"/>
                  </a:moveTo>
                  <a:lnTo>
                    <a:pt x="1473791" y="0"/>
                  </a:lnTo>
                  <a:lnTo>
                    <a:pt x="1378981" y="171761"/>
                  </a:lnTo>
                  <a:lnTo>
                    <a:pt x="1345900" y="171761"/>
                  </a:lnTo>
                  <a:lnTo>
                    <a:pt x="1345900" y="2550965"/>
                  </a:lnTo>
                  <a:lnTo>
                    <a:pt x="127891" y="2550965"/>
                  </a:lnTo>
                  <a:lnTo>
                    <a:pt x="127891" y="171761"/>
                  </a:lnTo>
                  <a:lnTo>
                    <a:pt x="94810" y="171761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F429E69D-BFC1-4215-8551-37386A9F900E}"/>
                </a:ext>
              </a:extLst>
            </p:cNvPr>
            <p:cNvSpPr/>
            <p:nvPr/>
          </p:nvSpPr>
          <p:spPr bwMode="auto">
            <a:xfrm>
              <a:off x="8901489" y="3449394"/>
              <a:ext cx="1353636" cy="2013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612A7D1C-EAB3-4273-BA27-CF55D5552A14}"/>
                </a:ext>
              </a:extLst>
            </p:cNvPr>
            <p:cNvSpPr/>
            <p:nvPr/>
          </p:nvSpPr>
          <p:spPr bwMode="auto">
            <a:xfrm>
              <a:off x="8765206" y="3225437"/>
              <a:ext cx="1626202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556A9609-6AC5-483E-A39A-3E2591EE5D77}"/>
                </a:ext>
              </a:extLst>
            </p:cNvPr>
            <p:cNvSpPr/>
            <p:nvPr/>
          </p:nvSpPr>
          <p:spPr bwMode="auto">
            <a:xfrm>
              <a:off x="8839125" y="3384692"/>
              <a:ext cx="1478365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CF208BDB-06EB-4DE9-846E-65EBF019CFE8}"/>
                </a:ext>
              </a:extLst>
            </p:cNvPr>
            <p:cNvSpPr/>
            <p:nvPr/>
          </p:nvSpPr>
          <p:spPr bwMode="auto">
            <a:xfrm>
              <a:off x="8901489" y="4823014"/>
              <a:ext cx="1353636" cy="64008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>
                <a:solidFill>
                  <a:schemeClr val="bg1"/>
                </a:solidFill>
              </a:endParaRPr>
            </a:p>
          </p:txBody>
        </p:sp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EA95034E-875C-4088-B722-53E2AA542BC6}"/>
                </a:ext>
              </a:extLst>
            </p:cNvPr>
            <p:cNvSpPr/>
            <p:nvPr/>
          </p:nvSpPr>
          <p:spPr bwMode="auto">
            <a:xfrm>
              <a:off x="8765206" y="5611939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E023E999-1B69-47D5-B33B-366F0189860C}"/>
                </a:ext>
              </a:extLst>
            </p:cNvPr>
            <p:cNvSpPr/>
            <p:nvPr/>
          </p:nvSpPr>
          <p:spPr bwMode="auto">
            <a:xfrm>
              <a:off x="8839125" y="5452683"/>
              <a:ext cx="1478365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3758CA9-A85A-8FB3-BD8C-669701970C46}"/>
              </a:ext>
            </a:extLst>
          </p:cNvPr>
          <p:cNvGrpSpPr/>
          <p:nvPr/>
        </p:nvGrpSpPr>
        <p:grpSpPr>
          <a:xfrm>
            <a:off x="7737597" y="3415172"/>
            <a:ext cx="1626202" cy="2722727"/>
            <a:chOff x="7024051" y="3093717"/>
            <a:chExt cx="1626202" cy="2722727"/>
          </a:xfrm>
        </p:grpSpPr>
        <p:sp>
          <p:nvSpPr>
            <p:cNvPr id="61" name="Freeform: Shape 33">
              <a:extLst>
                <a:ext uri="{FF2B5EF4-FFF2-40B4-BE49-F238E27FC236}">
                  <a16:creationId xmlns:a16="http://schemas.microsoft.com/office/drawing/2014/main" id="{F65087F3-DB06-4670-BC82-984C5C95F109}"/>
                </a:ext>
              </a:extLst>
            </p:cNvPr>
            <p:cNvSpPr/>
            <p:nvPr/>
          </p:nvSpPr>
          <p:spPr bwMode="auto">
            <a:xfrm>
              <a:off x="7026567" y="3093717"/>
              <a:ext cx="1621171" cy="2722727"/>
            </a:xfrm>
            <a:custGeom>
              <a:avLst/>
              <a:gdLst>
                <a:gd name="connsiteX0" fmla="*/ 94810 w 1473791"/>
                <a:gd name="connsiteY0" fmla="*/ 2550966 h 2722727"/>
                <a:gd name="connsiteX1" fmla="*/ 1378981 w 1473791"/>
                <a:gd name="connsiteY1" fmla="*/ 2550966 h 2722727"/>
                <a:gd name="connsiteX2" fmla="*/ 1473791 w 1473791"/>
                <a:gd name="connsiteY2" fmla="*/ 2722727 h 2722727"/>
                <a:gd name="connsiteX3" fmla="*/ 0 w 1473791"/>
                <a:gd name="connsiteY3" fmla="*/ 2722727 h 2722727"/>
                <a:gd name="connsiteX4" fmla="*/ 0 w 1473791"/>
                <a:gd name="connsiteY4" fmla="*/ 0 h 2722727"/>
                <a:gd name="connsiteX5" fmla="*/ 1473791 w 1473791"/>
                <a:gd name="connsiteY5" fmla="*/ 0 h 2722727"/>
                <a:gd name="connsiteX6" fmla="*/ 1378981 w 1473791"/>
                <a:gd name="connsiteY6" fmla="*/ 171761 h 2722727"/>
                <a:gd name="connsiteX7" fmla="*/ 1345900 w 1473791"/>
                <a:gd name="connsiteY7" fmla="*/ 171761 h 2722727"/>
                <a:gd name="connsiteX8" fmla="*/ 1345900 w 1473791"/>
                <a:gd name="connsiteY8" fmla="*/ 2550965 h 2722727"/>
                <a:gd name="connsiteX9" fmla="*/ 127891 w 1473791"/>
                <a:gd name="connsiteY9" fmla="*/ 2550965 h 2722727"/>
                <a:gd name="connsiteX10" fmla="*/ 127891 w 1473791"/>
                <a:gd name="connsiteY10" fmla="*/ 171761 h 2722727"/>
                <a:gd name="connsiteX11" fmla="*/ 94810 w 1473791"/>
                <a:gd name="connsiteY11" fmla="*/ 171761 h 2722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73791" h="2722727">
                  <a:moveTo>
                    <a:pt x="94810" y="2550966"/>
                  </a:moveTo>
                  <a:lnTo>
                    <a:pt x="1378981" y="2550966"/>
                  </a:lnTo>
                  <a:lnTo>
                    <a:pt x="1473791" y="2722727"/>
                  </a:lnTo>
                  <a:lnTo>
                    <a:pt x="0" y="2722727"/>
                  </a:lnTo>
                  <a:close/>
                  <a:moveTo>
                    <a:pt x="0" y="0"/>
                  </a:moveTo>
                  <a:lnTo>
                    <a:pt x="1473791" y="0"/>
                  </a:lnTo>
                  <a:lnTo>
                    <a:pt x="1378981" y="171761"/>
                  </a:lnTo>
                  <a:lnTo>
                    <a:pt x="1345900" y="171761"/>
                  </a:lnTo>
                  <a:lnTo>
                    <a:pt x="1345900" y="2550965"/>
                  </a:lnTo>
                  <a:lnTo>
                    <a:pt x="127891" y="2550965"/>
                  </a:lnTo>
                  <a:lnTo>
                    <a:pt x="127891" y="171761"/>
                  </a:lnTo>
                  <a:lnTo>
                    <a:pt x="94810" y="17176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DCBA226-B6AB-41EF-9076-E50E1B1A7359}"/>
                </a:ext>
              </a:extLst>
            </p:cNvPr>
            <p:cNvSpPr/>
            <p:nvPr/>
          </p:nvSpPr>
          <p:spPr bwMode="auto">
            <a:xfrm>
              <a:off x="7160334" y="3449394"/>
              <a:ext cx="1353636" cy="20137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C4E58C10-1B4C-4D4F-8BE2-08B8C7441E1D}"/>
                </a:ext>
              </a:extLst>
            </p:cNvPr>
            <p:cNvSpPr/>
            <p:nvPr/>
          </p:nvSpPr>
          <p:spPr bwMode="auto">
            <a:xfrm>
              <a:off x="7024051" y="3225437"/>
              <a:ext cx="1626202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4" name="Rectangle: Rounded Corners 63">
              <a:extLst>
                <a:ext uri="{FF2B5EF4-FFF2-40B4-BE49-F238E27FC236}">
                  <a16:creationId xmlns:a16="http://schemas.microsoft.com/office/drawing/2014/main" id="{C62F7787-DD0C-42C4-B21B-76F7B3C14E0D}"/>
                </a:ext>
              </a:extLst>
            </p:cNvPr>
            <p:cNvSpPr/>
            <p:nvPr/>
          </p:nvSpPr>
          <p:spPr bwMode="auto">
            <a:xfrm>
              <a:off x="7097970" y="3384692"/>
              <a:ext cx="1478365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83A63C8A-EC39-4D1F-8D8B-7558014578F2}"/>
                </a:ext>
              </a:extLst>
            </p:cNvPr>
            <p:cNvSpPr/>
            <p:nvPr/>
          </p:nvSpPr>
          <p:spPr bwMode="auto">
            <a:xfrm>
              <a:off x="7160334" y="4823014"/>
              <a:ext cx="1353636" cy="64008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>
                <a:solidFill>
                  <a:schemeClr val="bg1"/>
                </a:solidFill>
              </a:endParaRPr>
            </a:p>
          </p:txBody>
        </p: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6EA747AF-E6D6-4910-A055-1021E0DAF299}"/>
                </a:ext>
              </a:extLst>
            </p:cNvPr>
            <p:cNvSpPr/>
            <p:nvPr/>
          </p:nvSpPr>
          <p:spPr bwMode="auto">
            <a:xfrm>
              <a:off x="7024051" y="5611939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59076917-5177-4046-A4DE-32BC06DCF84C}"/>
                </a:ext>
              </a:extLst>
            </p:cNvPr>
            <p:cNvSpPr/>
            <p:nvPr/>
          </p:nvSpPr>
          <p:spPr bwMode="auto">
            <a:xfrm>
              <a:off x="7097970" y="5452683"/>
              <a:ext cx="1478365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83D8884-0333-F1BD-87A6-383E962AF0CA}"/>
              </a:ext>
            </a:extLst>
          </p:cNvPr>
          <p:cNvGrpSpPr/>
          <p:nvPr/>
        </p:nvGrpSpPr>
        <p:grpSpPr>
          <a:xfrm>
            <a:off x="5996362" y="3378317"/>
            <a:ext cx="1626202" cy="2722727"/>
            <a:chOff x="5282898" y="3093717"/>
            <a:chExt cx="1626202" cy="2722727"/>
          </a:xfrm>
        </p:grpSpPr>
        <p:sp>
          <p:nvSpPr>
            <p:cNvPr id="52" name="Freeform: Shape 27">
              <a:extLst>
                <a:ext uri="{FF2B5EF4-FFF2-40B4-BE49-F238E27FC236}">
                  <a16:creationId xmlns:a16="http://schemas.microsoft.com/office/drawing/2014/main" id="{3C2AB6BB-5504-4779-9329-441ECBDBFB79}"/>
                </a:ext>
              </a:extLst>
            </p:cNvPr>
            <p:cNvSpPr/>
            <p:nvPr/>
          </p:nvSpPr>
          <p:spPr bwMode="auto">
            <a:xfrm>
              <a:off x="5285414" y="3093717"/>
              <a:ext cx="1621171" cy="2722727"/>
            </a:xfrm>
            <a:custGeom>
              <a:avLst/>
              <a:gdLst>
                <a:gd name="connsiteX0" fmla="*/ 94810 w 1473791"/>
                <a:gd name="connsiteY0" fmla="*/ 2550966 h 2722727"/>
                <a:gd name="connsiteX1" fmla="*/ 1378981 w 1473791"/>
                <a:gd name="connsiteY1" fmla="*/ 2550966 h 2722727"/>
                <a:gd name="connsiteX2" fmla="*/ 1473791 w 1473791"/>
                <a:gd name="connsiteY2" fmla="*/ 2722727 h 2722727"/>
                <a:gd name="connsiteX3" fmla="*/ 0 w 1473791"/>
                <a:gd name="connsiteY3" fmla="*/ 2722727 h 2722727"/>
                <a:gd name="connsiteX4" fmla="*/ 0 w 1473791"/>
                <a:gd name="connsiteY4" fmla="*/ 0 h 2722727"/>
                <a:gd name="connsiteX5" fmla="*/ 1473791 w 1473791"/>
                <a:gd name="connsiteY5" fmla="*/ 0 h 2722727"/>
                <a:gd name="connsiteX6" fmla="*/ 1378981 w 1473791"/>
                <a:gd name="connsiteY6" fmla="*/ 171761 h 2722727"/>
                <a:gd name="connsiteX7" fmla="*/ 1345900 w 1473791"/>
                <a:gd name="connsiteY7" fmla="*/ 171761 h 2722727"/>
                <a:gd name="connsiteX8" fmla="*/ 1345900 w 1473791"/>
                <a:gd name="connsiteY8" fmla="*/ 2550965 h 2722727"/>
                <a:gd name="connsiteX9" fmla="*/ 127891 w 1473791"/>
                <a:gd name="connsiteY9" fmla="*/ 2550965 h 2722727"/>
                <a:gd name="connsiteX10" fmla="*/ 127891 w 1473791"/>
                <a:gd name="connsiteY10" fmla="*/ 171761 h 2722727"/>
                <a:gd name="connsiteX11" fmla="*/ 94810 w 1473791"/>
                <a:gd name="connsiteY11" fmla="*/ 171761 h 2722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73791" h="2722727">
                  <a:moveTo>
                    <a:pt x="94810" y="2550966"/>
                  </a:moveTo>
                  <a:lnTo>
                    <a:pt x="1378981" y="2550966"/>
                  </a:lnTo>
                  <a:lnTo>
                    <a:pt x="1473791" y="2722727"/>
                  </a:lnTo>
                  <a:lnTo>
                    <a:pt x="0" y="2722727"/>
                  </a:lnTo>
                  <a:close/>
                  <a:moveTo>
                    <a:pt x="0" y="0"/>
                  </a:moveTo>
                  <a:lnTo>
                    <a:pt x="1473791" y="0"/>
                  </a:lnTo>
                  <a:lnTo>
                    <a:pt x="1378981" y="171761"/>
                  </a:lnTo>
                  <a:lnTo>
                    <a:pt x="1345900" y="171761"/>
                  </a:lnTo>
                  <a:lnTo>
                    <a:pt x="1345900" y="2550965"/>
                  </a:lnTo>
                  <a:lnTo>
                    <a:pt x="127891" y="2550965"/>
                  </a:lnTo>
                  <a:lnTo>
                    <a:pt x="127891" y="171761"/>
                  </a:lnTo>
                  <a:lnTo>
                    <a:pt x="94810" y="1717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B824862-8621-4BAA-8503-4C019729819E}"/>
                </a:ext>
              </a:extLst>
            </p:cNvPr>
            <p:cNvSpPr/>
            <p:nvPr/>
          </p:nvSpPr>
          <p:spPr bwMode="auto">
            <a:xfrm>
              <a:off x="5419181" y="3449394"/>
              <a:ext cx="1353636" cy="20137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257AACE4-519D-4824-9478-FBACA01110C1}"/>
                </a:ext>
              </a:extLst>
            </p:cNvPr>
            <p:cNvSpPr/>
            <p:nvPr/>
          </p:nvSpPr>
          <p:spPr bwMode="auto">
            <a:xfrm>
              <a:off x="5282898" y="3225437"/>
              <a:ext cx="1626202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D8F055CF-FF17-42B7-B262-51685AB5DBC9}"/>
                </a:ext>
              </a:extLst>
            </p:cNvPr>
            <p:cNvSpPr/>
            <p:nvPr/>
          </p:nvSpPr>
          <p:spPr bwMode="auto">
            <a:xfrm>
              <a:off x="5356817" y="3384692"/>
              <a:ext cx="1478365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B8CCAA4-567F-4296-8159-B5EE0C36F20A}"/>
                </a:ext>
              </a:extLst>
            </p:cNvPr>
            <p:cNvSpPr/>
            <p:nvPr/>
          </p:nvSpPr>
          <p:spPr bwMode="auto">
            <a:xfrm>
              <a:off x="5419181" y="4823014"/>
              <a:ext cx="1353636" cy="64008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>
                <a:solidFill>
                  <a:schemeClr val="bg1"/>
                </a:solidFill>
              </a:endParaRPr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CEBBBF5B-5896-4313-B889-EB1E752FE868}"/>
                </a:ext>
              </a:extLst>
            </p:cNvPr>
            <p:cNvSpPr/>
            <p:nvPr/>
          </p:nvSpPr>
          <p:spPr bwMode="auto">
            <a:xfrm>
              <a:off x="5282898" y="5611939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278338C6-5FCF-4A45-B45F-3D95ACB95396}"/>
                </a:ext>
              </a:extLst>
            </p:cNvPr>
            <p:cNvSpPr/>
            <p:nvPr/>
          </p:nvSpPr>
          <p:spPr bwMode="auto">
            <a:xfrm>
              <a:off x="5356817" y="5452683"/>
              <a:ext cx="1478365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95E14BD-35E7-72E4-55ED-B5CF61E97E9A}"/>
              </a:ext>
            </a:extLst>
          </p:cNvPr>
          <p:cNvGrpSpPr>
            <a:grpSpLocks/>
          </p:cNvGrpSpPr>
          <p:nvPr/>
        </p:nvGrpSpPr>
        <p:grpSpPr>
          <a:xfrm>
            <a:off x="4227176" y="3342395"/>
            <a:ext cx="1626202" cy="2722727"/>
            <a:chOff x="3541745" y="3093717"/>
            <a:chExt cx="1626202" cy="2722727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4177C8C7-AC4B-4BC4-8642-DA83A3483A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4261" y="3093717"/>
              <a:ext cx="1621171" cy="2722727"/>
            </a:xfrm>
            <a:custGeom>
              <a:avLst/>
              <a:gdLst>
                <a:gd name="connsiteX0" fmla="*/ 94810 w 1473791"/>
                <a:gd name="connsiteY0" fmla="*/ 2550966 h 2722727"/>
                <a:gd name="connsiteX1" fmla="*/ 1378981 w 1473791"/>
                <a:gd name="connsiteY1" fmla="*/ 2550966 h 2722727"/>
                <a:gd name="connsiteX2" fmla="*/ 1473791 w 1473791"/>
                <a:gd name="connsiteY2" fmla="*/ 2722727 h 2722727"/>
                <a:gd name="connsiteX3" fmla="*/ 0 w 1473791"/>
                <a:gd name="connsiteY3" fmla="*/ 2722727 h 2722727"/>
                <a:gd name="connsiteX4" fmla="*/ 0 w 1473791"/>
                <a:gd name="connsiteY4" fmla="*/ 0 h 2722727"/>
                <a:gd name="connsiteX5" fmla="*/ 1473791 w 1473791"/>
                <a:gd name="connsiteY5" fmla="*/ 0 h 2722727"/>
                <a:gd name="connsiteX6" fmla="*/ 1378981 w 1473791"/>
                <a:gd name="connsiteY6" fmla="*/ 171761 h 2722727"/>
                <a:gd name="connsiteX7" fmla="*/ 1345899 w 1473791"/>
                <a:gd name="connsiteY7" fmla="*/ 171761 h 2722727"/>
                <a:gd name="connsiteX8" fmla="*/ 1345899 w 1473791"/>
                <a:gd name="connsiteY8" fmla="*/ 2550965 h 2722727"/>
                <a:gd name="connsiteX9" fmla="*/ 127890 w 1473791"/>
                <a:gd name="connsiteY9" fmla="*/ 2550965 h 2722727"/>
                <a:gd name="connsiteX10" fmla="*/ 127890 w 1473791"/>
                <a:gd name="connsiteY10" fmla="*/ 171761 h 2722727"/>
                <a:gd name="connsiteX11" fmla="*/ 94810 w 1473791"/>
                <a:gd name="connsiteY11" fmla="*/ 171761 h 2722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73791" h="2722727">
                  <a:moveTo>
                    <a:pt x="94810" y="2550966"/>
                  </a:moveTo>
                  <a:lnTo>
                    <a:pt x="1378981" y="2550966"/>
                  </a:lnTo>
                  <a:lnTo>
                    <a:pt x="1473791" y="2722727"/>
                  </a:lnTo>
                  <a:lnTo>
                    <a:pt x="0" y="2722727"/>
                  </a:lnTo>
                  <a:close/>
                  <a:moveTo>
                    <a:pt x="0" y="0"/>
                  </a:moveTo>
                  <a:lnTo>
                    <a:pt x="1473791" y="0"/>
                  </a:lnTo>
                  <a:lnTo>
                    <a:pt x="1378981" y="171761"/>
                  </a:lnTo>
                  <a:lnTo>
                    <a:pt x="1345899" y="171761"/>
                  </a:lnTo>
                  <a:lnTo>
                    <a:pt x="1345899" y="2550965"/>
                  </a:lnTo>
                  <a:lnTo>
                    <a:pt x="127890" y="2550965"/>
                  </a:lnTo>
                  <a:lnTo>
                    <a:pt x="127890" y="171761"/>
                  </a:lnTo>
                  <a:lnTo>
                    <a:pt x="94810" y="17176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A54D824-D01E-4C12-96B3-AD9C1345C0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028" y="3449394"/>
              <a:ext cx="1353636" cy="2013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 dirty="0"/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FBFF89B4-1288-4E39-A5C1-7E673344B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745" y="3225437"/>
              <a:ext cx="1626202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772AB4C3-B724-4BB2-89EB-63FBB72197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5664" y="3384692"/>
              <a:ext cx="1478365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CF166E9-B82D-4854-B1DE-5DC737113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028" y="4823014"/>
              <a:ext cx="1353636" cy="64008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>
                <a:solidFill>
                  <a:schemeClr val="bg1"/>
                </a:solidFill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C66163B2-616D-48F0-B961-54F27DF981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745" y="5611939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9B42FE9E-3A3F-43AE-B61D-FA30C61ED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5664" y="5452683"/>
              <a:ext cx="1478365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BB83F1-6405-79E5-6915-5C1837305C85}"/>
              </a:ext>
            </a:extLst>
          </p:cNvPr>
          <p:cNvGrpSpPr/>
          <p:nvPr/>
        </p:nvGrpSpPr>
        <p:grpSpPr>
          <a:xfrm>
            <a:off x="2514136" y="3375867"/>
            <a:ext cx="1626202" cy="2722727"/>
            <a:chOff x="1800592" y="3093717"/>
            <a:chExt cx="1626202" cy="2722727"/>
          </a:xfrm>
        </p:grpSpPr>
        <p:sp>
          <p:nvSpPr>
            <p:cNvPr id="34" name="Freeform: Shape 39">
              <a:extLst>
                <a:ext uri="{FF2B5EF4-FFF2-40B4-BE49-F238E27FC236}">
                  <a16:creationId xmlns:a16="http://schemas.microsoft.com/office/drawing/2014/main" id="{6A8BC85F-7C67-4B5C-8981-60EF429038C8}"/>
                </a:ext>
              </a:extLst>
            </p:cNvPr>
            <p:cNvSpPr/>
            <p:nvPr/>
          </p:nvSpPr>
          <p:spPr bwMode="auto">
            <a:xfrm>
              <a:off x="1803108" y="3093717"/>
              <a:ext cx="1621170" cy="2722727"/>
            </a:xfrm>
            <a:custGeom>
              <a:avLst/>
              <a:gdLst>
                <a:gd name="connsiteX0" fmla="*/ 94810 w 1473791"/>
                <a:gd name="connsiteY0" fmla="*/ 2550966 h 2722727"/>
                <a:gd name="connsiteX1" fmla="*/ 1378981 w 1473791"/>
                <a:gd name="connsiteY1" fmla="*/ 2550966 h 2722727"/>
                <a:gd name="connsiteX2" fmla="*/ 1473791 w 1473791"/>
                <a:gd name="connsiteY2" fmla="*/ 2722727 h 2722727"/>
                <a:gd name="connsiteX3" fmla="*/ 0 w 1473791"/>
                <a:gd name="connsiteY3" fmla="*/ 2722727 h 2722727"/>
                <a:gd name="connsiteX4" fmla="*/ 0 w 1473791"/>
                <a:gd name="connsiteY4" fmla="*/ 0 h 2722727"/>
                <a:gd name="connsiteX5" fmla="*/ 1473791 w 1473791"/>
                <a:gd name="connsiteY5" fmla="*/ 0 h 2722727"/>
                <a:gd name="connsiteX6" fmla="*/ 1378981 w 1473791"/>
                <a:gd name="connsiteY6" fmla="*/ 171761 h 2722727"/>
                <a:gd name="connsiteX7" fmla="*/ 1345900 w 1473791"/>
                <a:gd name="connsiteY7" fmla="*/ 171761 h 2722727"/>
                <a:gd name="connsiteX8" fmla="*/ 1345900 w 1473791"/>
                <a:gd name="connsiteY8" fmla="*/ 2550965 h 2722727"/>
                <a:gd name="connsiteX9" fmla="*/ 127891 w 1473791"/>
                <a:gd name="connsiteY9" fmla="*/ 2550965 h 2722727"/>
                <a:gd name="connsiteX10" fmla="*/ 127891 w 1473791"/>
                <a:gd name="connsiteY10" fmla="*/ 171761 h 2722727"/>
                <a:gd name="connsiteX11" fmla="*/ 94810 w 1473791"/>
                <a:gd name="connsiteY11" fmla="*/ 171761 h 2722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73791" h="2722727">
                  <a:moveTo>
                    <a:pt x="94810" y="2550966"/>
                  </a:moveTo>
                  <a:lnTo>
                    <a:pt x="1378981" y="2550966"/>
                  </a:lnTo>
                  <a:lnTo>
                    <a:pt x="1473791" y="2722727"/>
                  </a:lnTo>
                  <a:lnTo>
                    <a:pt x="0" y="2722727"/>
                  </a:lnTo>
                  <a:close/>
                  <a:moveTo>
                    <a:pt x="0" y="0"/>
                  </a:moveTo>
                  <a:lnTo>
                    <a:pt x="1473791" y="0"/>
                  </a:lnTo>
                  <a:lnTo>
                    <a:pt x="1378981" y="171761"/>
                  </a:lnTo>
                  <a:lnTo>
                    <a:pt x="1345900" y="171761"/>
                  </a:lnTo>
                  <a:lnTo>
                    <a:pt x="1345900" y="2550965"/>
                  </a:lnTo>
                  <a:lnTo>
                    <a:pt x="127891" y="2550965"/>
                  </a:lnTo>
                  <a:lnTo>
                    <a:pt x="127891" y="171761"/>
                  </a:lnTo>
                  <a:lnTo>
                    <a:pt x="94810" y="17176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9FAC534-53F7-4308-9F77-B6AEDF56216D}"/>
                </a:ext>
              </a:extLst>
            </p:cNvPr>
            <p:cNvSpPr/>
            <p:nvPr/>
          </p:nvSpPr>
          <p:spPr bwMode="auto">
            <a:xfrm>
              <a:off x="1956053" y="3480475"/>
              <a:ext cx="1353636" cy="2013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50A8A879-4ED8-4C41-AC9E-CD4E30D6175A}"/>
                </a:ext>
              </a:extLst>
            </p:cNvPr>
            <p:cNvSpPr/>
            <p:nvPr/>
          </p:nvSpPr>
          <p:spPr bwMode="auto">
            <a:xfrm>
              <a:off x="1874511" y="3384692"/>
              <a:ext cx="1478365" cy="7016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3BB212D3-ADFB-4108-BFA3-B7A0C5A03EF5}"/>
                </a:ext>
              </a:extLst>
            </p:cNvPr>
            <p:cNvSpPr/>
            <p:nvPr/>
          </p:nvSpPr>
          <p:spPr bwMode="auto">
            <a:xfrm>
              <a:off x="1800592" y="3225437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0644864-498E-444D-B436-FC2FC8F4D978}"/>
                </a:ext>
              </a:extLst>
            </p:cNvPr>
            <p:cNvSpPr/>
            <p:nvPr/>
          </p:nvSpPr>
          <p:spPr bwMode="auto">
            <a:xfrm>
              <a:off x="1936875" y="4823014"/>
              <a:ext cx="1353636" cy="64008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>
                <a:solidFill>
                  <a:schemeClr val="bg1"/>
                </a:solidFill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74E3F553-3B89-43BD-A9CD-F493C12C9D2F}"/>
                </a:ext>
              </a:extLst>
            </p:cNvPr>
            <p:cNvSpPr/>
            <p:nvPr/>
          </p:nvSpPr>
          <p:spPr bwMode="auto">
            <a:xfrm>
              <a:off x="1800592" y="5611939"/>
              <a:ext cx="1626202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C8997DD3-48DB-469C-8642-5052A7AD01A2}"/>
                </a:ext>
              </a:extLst>
            </p:cNvPr>
            <p:cNvSpPr/>
            <p:nvPr/>
          </p:nvSpPr>
          <p:spPr bwMode="auto">
            <a:xfrm>
              <a:off x="1874511" y="5452683"/>
              <a:ext cx="1478365" cy="7016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>
              <a:defPPr>
                <a:defRPr lang="ro-RO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74923AA0-A8D2-41D3-BC68-B968FDFE8278}"/>
              </a:ext>
            </a:extLst>
          </p:cNvPr>
          <p:cNvSpPr/>
          <p:nvPr/>
        </p:nvSpPr>
        <p:spPr bwMode="auto">
          <a:xfrm>
            <a:off x="2452500" y="3154064"/>
            <a:ext cx="8657862" cy="116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26C2C54-3EDB-4314-987B-70FE6DC143F5}"/>
              </a:ext>
            </a:extLst>
          </p:cNvPr>
          <p:cNvSpPr/>
          <p:nvPr/>
        </p:nvSpPr>
        <p:spPr bwMode="auto">
          <a:xfrm>
            <a:off x="2488537" y="904778"/>
            <a:ext cx="8585788" cy="1648394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D749EC06-4224-45D8-86BB-F181BF3B03D9}"/>
              </a:ext>
            </a:extLst>
          </p:cNvPr>
          <p:cNvSpPr txBox="1"/>
          <p:nvPr/>
        </p:nvSpPr>
        <p:spPr>
          <a:xfrm>
            <a:off x="5287628" y="1377837"/>
            <a:ext cx="2792626" cy="120032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>
                <a:solidFill>
                  <a:schemeClr val="bg1"/>
                </a:solidFill>
              </a:rPr>
              <a:t>Influential Factors in Relationship Building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F5B700-CFFC-4B58-8946-9CF74DE4135C}"/>
              </a:ext>
            </a:extLst>
          </p:cNvPr>
          <p:cNvSpPr/>
          <p:nvPr/>
        </p:nvSpPr>
        <p:spPr bwMode="auto">
          <a:xfrm>
            <a:off x="2452500" y="6136968"/>
            <a:ext cx="8657862" cy="931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80ED83-5E17-49E5-82B3-4C69DEFE02BF}"/>
              </a:ext>
            </a:extLst>
          </p:cNvPr>
          <p:cNvSpPr/>
          <p:nvPr/>
        </p:nvSpPr>
        <p:spPr bwMode="auto">
          <a:xfrm>
            <a:off x="2300871" y="6301999"/>
            <a:ext cx="8961120" cy="148579"/>
          </a:xfrm>
          <a:prstGeom prst="rect">
            <a:avLst/>
          </a:prstGeom>
          <a:solidFill>
            <a:srgbClr val="595959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814A7BE8-B8C9-4180-A010-BA8F542E5D8B}"/>
              </a:ext>
            </a:extLst>
          </p:cNvPr>
          <p:cNvSpPr txBox="1"/>
          <p:nvPr/>
        </p:nvSpPr>
        <p:spPr>
          <a:xfrm>
            <a:off x="9584405" y="4350979"/>
            <a:ext cx="1353636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2000" dirty="0"/>
              <a:t>Flexibility in Work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7CE3FDE1-0E3A-456C-8934-26D2CAB149F4}"/>
              </a:ext>
            </a:extLst>
          </p:cNvPr>
          <p:cNvSpPr txBox="1"/>
          <p:nvPr/>
        </p:nvSpPr>
        <p:spPr>
          <a:xfrm>
            <a:off x="2641899" y="4350979"/>
            <a:ext cx="1314450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2000" dirty="0"/>
              <a:t>Open-door Policy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321291-6450-4286-B5A3-320E0BE60215}"/>
              </a:ext>
            </a:extLst>
          </p:cNvPr>
          <p:cNvSpPr txBox="1"/>
          <p:nvPr/>
        </p:nvSpPr>
        <p:spPr>
          <a:xfrm>
            <a:off x="4370364" y="3715681"/>
            <a:ext cx="1339825" cy="163121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2000" dirty="0"/>
              <a:t>Regular Feedback and Performance Reviews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C6FD43D4-288D-4DCA-AA48-BA3359CA7697}"/>
              </a:ext>
            </a:extLst>
          </p:cNvPr>
          <p:cNvSpPr txBox="1"/>
          <p:nvPr/>
        </p:nvSpPr>
        <p:spPr>
          <a:xfrm>
            <a:off x="6116593" y="4150909"/>
            <a:ext cx="1329675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2000" dirty="0"/>
              <a:t>Employee Assistance Programs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8" name="TextBox 19">
            <a:extLst>
              <a:ext uri="{FF2B5EF4-FFF2-40B4-BE49-F238E27FC236}">
                <a16:creationId xmlns:a16="http://schemas.microsoft.com/office/drawing/2014/main" id="{249C9195-133B-4F7D-AF48-3BB58D0B7780}"/>
              </a:ext>
            </a:extLst>
          </p:cNvPr>
          <p:cNvSpPr txBox="1"/>
          <p:nvPr/>
        </p:nvSpPr>
        <p:spPr>
          <a:xfrm>
            <a:off x="7870433" y="4197090"/>
            <a:ext cx="1304300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2000" dirty="0"/>
              <a:t>Team Building Activities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F1CE44-1DB7-49A9-89E6-5C9E03D4D0E6}"/>
              </a:ext>
            </a:extLst>
          </p:cNvPr>
          <p:cNvSpPr/>
          <p:nvPr/>
        </p:nvSpPr>
        <p:spPr bwMode="auto">
          <a:xfrm>
            <a:off x="2470519" y="2625018"/>
            <a:ext cx="4275946" cy="457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287D09-C193-4A34-95A3-E44B864B1C80}"/>
              </a:ext>
            </a:extLst>
          </p:cNvPr>
          <p:cNvSpPr/>
          <p:nvPr/>
        </p:nvSpPr>
        <p:spPr bwMode="auto">
          <a:xfrm>
            <a:off x="6816398" y="2625018"/>
            <a:ext cx="4275946" cy="457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ro-R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476890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8CAB57F-7BC1-FC4D-EE27-0EBFE32F0D29}"/>
              </a:ext>
            </a:extLst>
          </p:cNvPr>
          <p:cNvGrpSpPr/>
          <p:nvPr/>
        </p:nvGrpSpPr>
        <p:grpSpPr>
          <a:xfrm>
            <a:off x="5108851" y="0"/>
            <a:ext cx="7083149" cy="6858000"/>
            <a:chOff x="5515463" y="1727454"/>
            <a:chExt cx="3438036" cy="3384232"/>
          </a:xfrm>
        </p:grpSpPr>
        <p:sp>
          <p:nvSpPr>
            <p:cNvPr id="3" name="Freeform: Shape 77">
              <a:extLst>
                <a:ext uri="{FF2B5EF4-FFF2-40B4-BE49-F238E27FC236}">
                  <a16:creationId xmlns:a16="http://schemas.microsoft.com/office/drawing/2014/main" id="{764CFAA8-952D-3AC4-F2E1-F442A145AAA1}"/>
                </a:ext>
              </a:extLst>
            </p:cNvPr>
            <p:cNvSpPr/>
            <p:nvPr/>
          </p:nvSpPr>
          <p:spPr>
            <a:xfrm>
              <a:off x="5515463" y="1727454"/>
              <a:ext cx="3438036" cy="3384232"/>
            </a:xfrm>
            <a:custGeom>
              <a:avLst/>
              <a:gdLst>
                <a:gd name="connsiteX0" fmla="*/ 1956423 w 3438036"/>
                <a:gd name="connsiteY0" fmla="*/ 3384233 h 3384232"/>
                <a:gd name="connsiteX1" fmla="*/ 2436102 w 3438036"/>
                <a:gd name="connsiteY1" fmla="*/ 3088481 h 3384232"/>
                <a:gd name="connsiteX2" fmla="*/ 646640 w 3438036"/>
                <a:gd name="connsiteY2" fmla="*/ 3145631 h 3384232"/>
                <a:gd name="connsiteX3" fmla="*/ 309646 w 3438036"/>
                <a:gd name="connsiteY3" fmla="*/ 2516981 h 3384232"/>
                <a:gd name="connsiteX4" fmla="*/ 1311295 w 3438036"/>
                <a:gd name="connsiteY4" fmla="*/ 1945481 h 3384232"/>
                <a:gd name="connsiteX5" fmla="*/ 2653272 w 3438036"/>
                <a:gd name="connsiteY5" fmla="*/ 2032254 h 3384232"/>
                <a:gd name="connsiteX6" fmla="*/ 1844409 w 3438036"/>
                <a:gd name="connsiteY6" fmla="*/ 285083 h 3384232"/>
                <a:gd name="connsiteX7" fmla="*/ 834759 w 3438036"/>
                <a:gd name="connsiteY7" fmla="*/ 0 h 3384232"/>
                <a:gd name="connsiteX8" fmla="*/ 3438037 w 3438036"/>
                <a:gd name="connsiteY8" fmla="*/ 0 h 3384232"/>
                <a:gd name="connsiteX9" fmla="*/ 3438037 w 3438036"/>
                <a:gd name="connsiteY9" fmla="*/ 3384233 h 3384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38036" h="3384232">
                  <a:moveTo>
                    <a:pt x="1956423" y="3384233"/>
                  </a:moveTo>
                  <a:cubicBezTo>
                    <a:pt x="1956423" y="3384233"/>
                    <a:pt x="2396192" y="3331369"/>
                    <a:pt x="2436102" y="3088481"/>
                  </a:cubicBezTo>
                  <a:cubicBezTo>
                    <a:pt x="2476012" y="2845594"/>
                    <a:pt x="1447502" y="3231356"/>
                    <a:pt x="646640" y="3145631"/>
                  </a:cubicBezTo>
                  <a:cubicBezTo>
                    <a:pt x="-132886" y="3062192"/>
                    <a:pt x="-159175" y="2581275"/>
                    <a:pt x="309646" y="2516981"/>
                  </a:cubicBezTo>
                  <a:cubicBezTo>
                    <a:pt x="778466" y="2452687"/>
                    <a:pt x="1537228" y="2618042"/>
                    <a:pt x="1311295" y="1945481"/>
                  </a:cubicBezTo>
                  <a:cubicBezTo>
                    <a:pt x="1085362" y="1272921"/>
                    <a:pt x="1844695" y="1870996"/>
                    <a:pt x="2653272" y="2032254"/>
                  </a:cubicBezTo>
                  <a:cubicBezTo>
                    <a:pt x="3461849" y="2193512"/>
                    <a:pt x="3602629" y="-313658"/>
                    <a:pt x="1844409" y="285083"/>
                  </a:cubicBezTo>
                  <a:cubicBezTo>
                    <a:pt x="1094029" y="540544"/>
                    <a:pt x="834759" y="0"/>
                    <a:pt x="834759" y="0"/>
                  </a:cubicBezTo>
                  <a:lnTo>
                    <a:pt x="3438037" y="0"/>
                  </a:lnTo>
                  <a:lnTo>
                    <a:pt x="3438037" y="3384233"/>
                  </a:lnTo>
                  <a:close/>
                </a:path>
              </a:pathLst>
            </a:custGeom>
            <a:solidFill>
              <a:srgbClr val="00B05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78">
              <a:extLst>
                <a:ext uri="{FF2B5EF4-FFF2-40B4-BE49-F238E27FC236}">
                  <a16:creationId xmlns:a16="http://schemas.microsoft.com/office/drawing/2014/main" id="{A6225714-1A3C-C3CB-7019-EE80B8C3D18C}"/>
                </a:ext>
              </a:extLst>
            </p:cNvPr>
            <p:cNvSpPr/>
            <p:nvPr/>
          </p:nvSpPr>
          <p:spPr>
            <a:xfrm>
              <a:off x="7706156" y="3777471"/>
              <a:ext cx="1247343" cy="1333834"/>
            </a:xfrm>
            <a:custGeom>
              <a:avLst/>
              <a:gdLst>
                <a:gd name="connsiteX0" fmla="*/ 1247343 w 1247343"/>
                <a:gd name="connsiteY0" fmla="*/ 168641 h 1333834"/>
                <a:gd name="connsiteX1" fmla="*/ 837768 w 1247343"/>
                <a:gd name="connsiteY1" fmla="*/ 42625 h 1333834"/>
                <a:gd name="connsiteX2" fmla="*/ 245408 w 1247343"/>
                <a:gd name="connsiteY2" fmla="*/ 168641 h 1333834"/>
                <a:gd name="connsiteX3" fmla="*/ 20904 w 1247343"/>
                <a:gd name="connsiteY3" fmla="*/ 467250 h 1333834"/>
                <a:gd name="connsiteX4" fmla="*/ 756806 w 1247343"/>
                <a:gd name="connsiteY4" fmla="*/ 524400 h 1333834"/>
                <a:gd name="connsiteX5" fmla="*/ 1042556 w 1247343"/>
                <a:gd name="connsiteY5" fmla="*/ 195692 h 1333834"/>
                <a:gd name="connsiteX6" fmla="*/ 1013981 w 1247343"/>
                <a:gd name="connsiteY6" fmla="*/ 579550 h 1333834"/>
                <a:gd name="connsiteX7" fmla="*/ 799668 w 1247343"/>
                <a:gd name="connsiteY7" fmla="*/ 969027 h 1333834"/>
                <a:gd name="connsiteX8" fmla="*/ 604406 w 1247343"/>
                <a:gd name="connsiteY8" fmla="*/ 1142858 h 1333834"/>
                <a:gd name="connsiteX9" fmla="*/ 268649 w 1247343"/>
                <a:gd name="connsiteY9" fmla="*/ 1333834 h 1333834"/>
                <a:gd name="connsiteX10" fmla="*/ 1247343 w 1247343"/>
                <a:gd name="connsiteY10" fmla="*/ 1333834 h 1333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47343" h="1333834">
                  <a:moveTo>
                    <a:pt x="1247343" y="168641"/>
                  </a:moveTo>
                  <a:cubicBezTo>
                    <a:pt x="1247343" y="168641"/>
                    <a:pt x="1133043" y="-102250"/>
                    <a:pt x="837768" y="42625"/>
                  </a:cubicBezTo>
                  <a:cubicBezTo>
                    <a:pt x="542493" y="187501"/>
                    <a:pt x="307035" y="314850"/>
                    <a:pt x="245408" y="168641"/>
                  </a:cubicBezTo>
                  <a:cubicBezTo>
                    <a:pt x="183782" y="22432"/>
                    <a:pt x="-74441" y="122255"/>
                    <a:pt x="20904" y="467250"/>
                  </a:cubicBezTo>
                  <a:cubicBezTo>
                    <a:pt x="116249" y="812245"/>
                    <a:pt x="620979" y="803959"/>
                    <a:pt x="756806" y="524400"/>
                  </a:cubicBezTo>
                  <a:cubicBezTo>
                    <a:pt x="892632" y="244841"/>
                    <a:pt x="956831" y="196168"/>
                    <a:pt x="1042556" y="195692"/>
                  </a:cubicBezTo>
                  <a:cubicBezTo>
                    <a:pt x="1128281" y="195216"/>
                    <a:pt x="1268774" y="392479"/>
                    <a:pt x="1013981" y="579550"/>
                  </a:cubicBezTo>
                  <a:cubicBezTo>
                    <a:pt x="759187" y="766621"/>
                    <a:pt x="728231" y="880921"/>
                    <a:pt x="799668" y="969027"/>
                  </a:cubicBezTo>
                  <a:cubicBezTo>
                    <a:pt x="871106" y="1057133"/>
                    <a:pt x="868724" y="1211915"/>
                    <a:pt x="604406" y="1142858"/>
                  </a:cubicBezTo>
                  <a:cubicBezTo>
                    <a:pt x="340087" y="1073802"/>
                    <a:pt x="268649" y="1333834"/>
                    <a:pt x="268649" y="1333834"/>
                  </a:cubicBezTo>
                  <a:lnTo>
                    <a:pt x="1247343" y="1333834"/>
                  </a:lnTo>
                  <a:close/>
                </a:path>
              </a:pathLst>
            </a:custGeom>
            <a:solidFill>
              <a:srgbClr val="00EA6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84">
              <a:extLst>
                <a:ext uri="{FF2B5EF4-FFF2-40B4-BE49-F238E27FC236}">
                  <a16:creationId xmlns:a16="http://schemas.microsoft.com/office/drawing/2014/main" id="{4367602C-41EC-2FAD-69E9-619FBD4AF6E0}"/>
                </a:ext>
              </a:extLst>
            </p:cNvPr>
            <p:cNvSpPr/>
            <p:nvPr/>
          </p:nvSpPr>
          <p:spPr>
            <a:xfrm>
              <a:off x="6431280" y="3613308"/>
              <a:ext cx="201929" cy="140208"/>
            </a:xfrm>
            <a:custGeom>
              <a:avLst/>
              <a:gdLst>
                <a:gd name="connsiteX0" fmla="*/ 0 w 201929"/>
                <a:gd name="connsiteY0" fmla="*/ 116681 h 140208"/>
                <a:gd name="connsiteX1" fmla="*/ 201930 w 201929"/>
                <a:gd name="connsiteY1" fmla="*/ 0 h 140208"/>
                <a:gd name="connsiteX2" fmla="*/ 201930 w 201929"/>
                <a:gd name="connsiteY2" fmla="*/ 23813 h 140208"/>
                <a:gd name="connsiteX3" fmla="*/ 0 w 201929"/>
                <a:gd name="connsiteY3" fmla="*/ 140208 h 140208"/>
                <a:gd name="connsiteX4" fmla="*/ 0 w 201929"/>
                <a:gd name="connsiteY4" fmla="*/ 116681 h 140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929" h="140208">
                  <a:moveTo>
                    <a:pt x="0" y="116681"/>
                  </a:moveTo>
                  <a:lnTo>
                    <a:pt x="201930" y="0"/>
                  </a:lnTo>
                  <a:lnTo>
                    <a:pt x="201930" y="23813"/>
                  </a:lnTo>
                  <a:lnTo>
                    <a:pt x="0" y="140208"/>
                  </a:lnTo>
                  <a:lnTo>
                    <a:pt x="0" y="116681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85">
              <a:extLst>
                <a:ext uri="{FF2B5EF4-FFF2-40B4-BE49-F238E27FC236}">
                  <a16:creationId xmlns:a16="http://schemas.microsoft.com/office/drawing/2014/main" id="{6E36D2B3-37DD-AA10-BAD5-384D50E18ADD}"/>
                </a:ext>
              </a:extLst>
            </p:cNvPr>
            <p:cNvSpPr/>
            <p:nvPr/>
          </p:nvSpPr>
          <p:spPr>
            <a:xfrm>
              <a:off x="6277070" y="3524726"/>
              <a:ext cx="356139" cy="205263"/>
            </a:xfrm>
            <a:custGeom>
              <a:avLst/>
              <a:gdLst>
                <a:gd name="connsiteX0" fmla="*/ 202121 w 356139"/>
                <a:gd name="connsiteY0" fmla="*/ 0 h 205263"/>
                <a:gd name="connsiteX1" fmla="*/ 356140 w 356139"/>
                <a:gd name="connsiteY1" fmla="*/ 88583 h 205263"/>
                <a:gd name="connsiteX2" fmla="*/ 154210 w 356139"/>
                <a:gd name="connsiteY2" fmla="*/ 205264 h 205263"/>
                <a:gd name="connsiteX3" fmla="*/ 0 w 356139"/>
                <a:gd name="connsiteY3" fmla="*/ 116586 h 205263"/>
                <a:gd name="connsiteX4" fmla="*/ 202121 w 356139"/>
                <a:gd name="connsiteY4" fmla="*/ 0 h 205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39" h="205263">
                  <a:moveTo>
                    <a:pt x="202121" y="0"/>
                  </a:moveTo>
                  <a:lnTo>
                    <a:pt x="356140" y="88583"/>
                  </a:lnTo>
                  <a:lnTo>
                    <a:pt x="154210" y="205264"/>
                  </a:lnTo>
                  <a:lnTo>
                    <a:pt x="0" y="116586"/>
                  </a:lnTo>
                  <a:lnTo>
                    <a:pt x="202121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86">
              <a:extLst>
                <a:ext uri="{FF2B5EF4-FFF2-40B4-BE49-F238E27FC236}">
                  <a16:creationId xmlns:a16="http://schemas.microsoft.com/office/drawing/2014/main" id="{049A4B21-B3AF-98A4-6213-5A98CF18588C}"/>
                </a:ext>
              </a:extLst>
            </p:cNvPr>
            <p:cNvSpPr/>
            <p:nvPr/>
          </p:nvSpPr>
          <p:spPr>
            <a:xfrm>
              <a:off x="6277070" y="3641312"/>
              <a:ext cx="154209" cy="112204"/>
            </a:xfrm>
            <a:custGeom>
              <a:avLst/>
              <a:gdLst>
                <a:gd name="connsiteX0" fmla="*/ 0 w 154209"/>
                <a:gd name="connsiteY0" fmla="*/ 0 h 112204"/>
                <a:gd name="connsiteX1" fmla="*/ 154210 w 154209"/>
                <a:gd name="connsiteY1" fmla="*/ 88678 h 112204"/>
                <a:gd name="connsiteX2" fmla="*/ 154210 w 154209"/>
                <a:gd name="connsiteY2" fmla="*/ 112204 h 112204"/>
                <a:gd name="connsiteX3" fmla="*/ 0 w 154209"/>
                <a:gd name="connsiteY3" fmla="*/ 23050 h 112204"/>
                <a:gd name="connsiteX4" fmla="*/ 0 w 154209"/>
                <a:gd name="connsiteY4" fmla="*/ 0 h 11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09" h="112204">
                  <a:moveTo>
                    <a:pt x="0" y="0"/>
                  </a:moveTo>
                  <a:lnTo>
                    <a:pt x="154210" y="88678"/>
                  </a:lnTo>
                  <a:lnTo>
                    <a:pt x="154210" y="112204"/>
                  </a:lnTo>
                  <a:lnTo>
                    <a:pt x="0" y="230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87">
              <a:extLst>
                <a:ext uri="{FF2B5EF4-FFF2-40B4-BE49-F238E27FC236}">
                  <a16:creationId xmlns:a16="http://schemas.microsoft.com/office/drawing/2014/main" id="{3BB54769-4A21-DEAA-BE15-FC67A97BE925}"/>
                </a:ext>
              </a:extLst>
            </p:cNvPr>
            <p:cNvSpPr/>
            <p:nvPr/>
          </p:nvSpPr>
          <p:spPr>
            <a:xfrm>
              <a:off x="6262877" y="3330511"/>
              <a:ext cx="235267" cy="321849"/>
            </a:xfrm>
            <a:custGeom>
              <a:avLst/>
              <a:gdLst>
                <a:gd name="connsiteX0" fmla="*/ 0 w 235267"/>
                <a:gd name="connsiteY0" fmla="*/ 116681 h 321849"/>
                <a:gd name="connsiteX1" fmla="*/ 202025 w 235267"/>
                <a:gd name="connsiteY1" fmla="*/ 0 h 321849"/>
                <a:gd name="connsiteX2" fmla="*/ 235268 w 235267"/>
                <a:gd name="connsiteY2" fmla="*/ 205359 h 321849"/>
                <a:gd name="connsiteX3" fmla="*/ 33242 w 235267"/>
                <a:gd name="connsiteY3" fmla="*/ 321850 h 321849"/>
                <a:gd name="connsiteX4" fmla="*/ 0 w 235267"/>
                <a:gd name="connsiteY4" fmla="*/ 116681 h 321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267" h="321849">
                  <a:moveTo>
                    <a:pt x="0" y="116681"/>
                  </a:moveTo>
                  <a:lnTo>
                    <a:pt x="202025" y="0"/>
                  </a:lnTo>
                  <a:lnTo>
                    <a:pt x="235268" y="205359"/>
                  </a:lnTo>
                  <a:lnTo>
                    <a:pt x="33242" y="321850"/>
                  </a:lnTo>
                  <a:lnTo>
                    <a:pt x="0" y="116681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8">
              <a:extLst>
                <a:ext uri="{FF2B5EF4-FFF2-40B4-BE49-F238E27FC236}">
                  <a16:creationId xmlns:a16="http://schemas.microsoft.com/office/drawing/2014/main" id="{4962ADAB-B947-53A4-398C-40C27037F204}"/>
                </a:ext>
              </a:extLst>
            </p:cNvPr>
            <p:cNvSpPr/>
            <p:nvPr/>
          </p:nvSpPr>
          <p:spPr>
            <a:xfrm>
              <a:off x="6243923" y="3319653"/>
              <a:ext cx="220980" cy="127539"/>
            </a:xfrm>
            <a:custGeom>
              <a:avLst/>
              <a:gdLst>
                <a:gd name="connsiteX0" fmla="*/ 202216 w 220980"/>
                <a:gd name="connsiteY0" fmla="*/ 0 h 127539"/>
                <a:gd name="connsiteX1" fmla="*/ 220980 w 220980"/>
                <a:gd name="connsiteY1" fmla="*/ 10858 h 127539"/>
                <a:gd name="connsiteX2" fmla="*/ 18955 w 220980"/>
                <a:gd name="connsiteY2" fmla="*/ 127540 h 127539"/>
                <a:gd name="connsiteX3" fmla="*/ 0 w 220980"/>
                <a:gd name="connsiteY3" fmla="*/ 116491 h 127539"/>
                <a:gd name="connsiteX4" fmla="*/ 202216 w 220980"/>
                <a:gd name="connsiteY4" fmla="*/ 0 h 12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980" h="127539">
                  <a:moveTo>
                    <a:pt x="202216" y="0"/>
                  </a:moveTo>
                  <a:lnTo>
                    <a:pt x="220980" y="10858"/>
                  </a:lnTo>
                  <a:lnTo>
                    <a:pt x="18955" y="127540"/>
                  </a:lnTo>
                  <a:lnTo>
                    <a:pt x="0" y="116491"/>
                  </a:lnTo>
                  <a:lnTo>
                    <a:pt x="202216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89">
              <a:extLst>
                <a:ext uri="{FF2B5EF4-FFF2-40B4-BE49-F238E27FC236}">
                  <a16:creationId xmlns:a16="http://schemas.microsoft.com/office/drawing/2014/main" id="{D10F62C7-18F0-D0ED-7D7B-4D9F737A5204}"/>
                </a:ext>
              </a:extLst>
            </p:cNvPr>
            <p:cNvSpPr/>
            <p:nvPr/>
          </p:nvSpPr>
          <p:spPr>
            <a:xfrm>
              <a:off x="6243923" y="3436143"/>
              <a:ext cx="52197" cy="216217"/>
            </a:xfrm>
            <a:custGeom>
              <a:avLst/>
              <a:gdLst>
                <a:gd name="connsiteX0" fmla="*/ 0 w 52197"/>
                <a:gd name="connsiteY0" fmla="*/ 0 h 216217"/>
                <a:gd name="connsiteX1" fmla="*/ 18955 w 52197"/>
                <a:gd name="connsiteY1" fmla="*/ 11049 h 216217"/>
                <a:gd name="connsiteX2" fmla="*/ 52197 w 52197"/>
                <a:gd name="connsiteY2" fmla="*/ 216218 h 216217"/>
                <a:gd name="connsiteX3" fmla="*/ 33147 w 52197"/>
                <a:gd name="connsiteY3" fmla="*/ 205169 h 216217"/>
                <a:gd name="connsiteX4" fmla="*/ 0 w 52197"/>
                <a:gd name="connsiteY4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197" h="216217">
                  <a:moveTo>
                    <a:pt x="0" y="0"/>
                  </a:moveTo>
                  <a:lnTo>
                    <a:pt x="18955" y="11049"/>
                  </a:lnTo>
                  <a:lnTo>
                    <a:pt x="52197" y="216218"/>
                  </a:lnTo>
                  <a:lnTo>
                    <a:pt x="33147" y="2051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90">
              <a:extLst>
                <a:ext uri="{FF2B5EF4-FFF2-40B4-BE49-F238E27FC236}">
                  <a16:creationId xmlns:a16="http://schemas.microsoft.com/office/drawing/2014/main" id="{2F12D8AD-AD73-75C8-0AC6-7CD3DCCBEE29}"/>
                </a:ext>
              </a:extLst>
            </p:cNvPr>
            <p:cNvSpPr/>
            <p:nvPr/>
          </p:nvSpPr>
          <p:spPr>
            <a:xfrm>
              <a:off x="6354413" y="3579780"/>
              <a:ext cx="212502" cy="137831"/>
            </a:xfrm>
            <a:custGeom>
              <a:avLst/>
              <a:gdLst>
                <a:gd name="connsiteX0" fmla="*/ 206692 w 212502"/>
                <a:gd name="connsiteY0" fmla="*/ 30194 h 137831"/>
                <a:gd name="connsiteX1" fmla="*/ 158401 w 212502"/>
                <a:gd name="connsiteY1" fmla="*/ 0 h 137831"/>
                <a:gd name="connsiteX2" fmla="*/ 0 w 212502"/>
                <a:gd name="connsiteY2" fmla="*/ 33719 h 137831"/>
                <a:gd name="connsiteX3" fmla="*/ 68580 w 212502"/>
                <a:gd name="connsiteY3" fmla="*/ 132112 h 137831"/>
                <a:gd name="connsiteX4" fmla="*/ 212503 w 212502"/>
                <a:gd name="connsiteY4" fmla="*/ 38767 h 137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2502" h="137831">
                  <a:moveTo>
                    <a:pt x="206692" y="30194"/>
                  </a:moveTo>
                  <a:lnTo>
                    <a:pt x="158401" y="0"/>
                  </a:lnTo>
                  <a:lnTo>
                    <a:pt x="0" y="33719"/>
                  </a:lnTo>
                  <a:cubicBezTo>
                    <a:pt x="2981" y="76648"/>
                    <a:pt x="29337" y="114453"/>
                    <a:pt x="68580" y="132112"/>
                  </a:cubicBezTo>
                  <a:cubicBezTo>
                    <a:pt x="137160" y="165926"/>
                    <a:pt x="212503" y="38767"/>
                    <a:pt x="212503" y="38767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91">
              <a:extLst>
                <a:ext uri="{FF2B5EF4-FFF2-40B4-BE49-F238E27FC236}">
                  <a16:creationId xmlns:a16="http://schemas.microsoft.com/office/drawing/2014/main" id="{7BAB5169-75A7-7428-7D3F-3D4DCD123B19}"/>
                </a:ext>
              </a:extLst>
            </p:cNvPr>
            <p:cNvSpPr/>
            <p:nvPr/>
          </p:nvSpPr>
          <p:spPr>
            <a:xfrm>
              <a:off x="6339077" y="3294030"/>
              <a:ext cx="191795" cy="322835"/>
            </a:xfrm>
            <a:custGeom>
              <a:avLst/>
              <a:gdLst>
                <a:gd name="connsiteX0" fmla="*/ 48959 w 191795"/>
                <a:gd name="connsiteY0" fmla="*/ 0 h 322835"/>
                <a:gd name="connsiteX1" fmla="*/ 135827 w 191795"/>
                <a:gd name="connsiteY1" fmla="*/ 2762 h 322835"/>
                <a:gd name="connsiteX2" fmla="*/ 169259 w 191795"/>
                <a:gd name="connsiteY2" fmla="*/ 16954 h 322835"/>
                <a:gd name="connsiteX3" fmla="*/ 189738 w 191795"/>
                <a:gd name="connsiteY3" fmla="*/ 97060 h 322835"/>
                <a:gd name="connsiteX4" fmla="*/ 182785 w 191795"/>
                <a:gd name="connsiteY4" fmla="*/ 310325 h 322835"/>
                <a:gd name="connsiteX5" fmla="*/ 39910 w 191795"/>
                <a:gd name="connsiteY5" fmla="*/ 322326 h 322835"/>
                <a:gd name="connsiteX6" fmla="*/ 0 w 191795"/>
                <a:gd name="connsiteY6" fmla="*/ 33528 h 322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1795" h="322835">
                  <a:moveTo>
                    <a:pt x="48959" y="0"/>
                  </a:moveTo>
                  <a:lnTo>
                    <a:pt x="135827" y="2762"/>
                  </a:lnTo>
                  <a:lnTo>
                    <a:pt x="169259" y="16954"/>
                  </a:lnTo>
                  <a:cubicBezTo>
                    <a:pt x="179842" y="42558"/>
                    <a:pt x="186738" y="69523"/>
                    <a:pt x="189738" y="97060"/>
                  </a:cubicBezTo>
                  <a:cubicBezTo>
                    <a:pt x="196977" y="149733"/>
                    <a:pt x="182785" y="310325"/>
                    <a:pt x="182785" y="310325"/>
                  </a:cubicBezTo>
                  <a:cubicBezTo>
                    <a:pt x="150019" y="326612"/>
                    <a:pt x="39910" y="322326"/>
                    <a:pt x="39910" y="322326"/>
                  </a:cubicBezTo>
                  <a:cubicBezTo>
                    <a:pt x="19717" y="270319"/>
                    <a:pt x="0" y="33528"/>
                    <a:pt x="0" y="33528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92">
              <a:extLst>
                <a:ext uri="{FF2B5EF4-FFF2-40B4-BE49-F238E27FC236}">
                  <a16:creationId xmlns:a16="http://schemas.microsoft.com/office/drawing/2014/main" id="{1F1DD7DF-B696-E4BB-C75A-4DF8B5685DCE}"/>
                </a:ext>
              </a:extLst>
            </p:cNvPr>
            <p:cNvSpPr/>
            <p:nvPr/>
          </p:nvSpPr>
          <p:spPr>
            <a:xfrm>
              <a:off x="6397656" y="3293935"/>
              <a:ext cx="96738" cy="310229"/>
            </a:xfrm>
            <a:custGeom>
              <a:avLst/>
              <a:gdLst>
                <a:gd name="connsiteX0" fmla="*/ 55054 w 96738"/>
                <a:gd name="connsiteY0" fmla="*/ 1714 h 310229"/>
                <a:gd name="connsiteX1" fmla="*/ 85344 w 96738"/>
                <a:gd name="connsiteY1" fmla="*/ 27622 h 310229"/>
                <a:gd name="connsiteX2" fmla="*/ 96012 w 96738"/>
                <a:gd name="connsiteY2" fmla="*/ 306514 h 310229"/>
                <a:gd name="connsiteX3" fmla="*/ 59626 w 96738"/>
                <a:gd name="connsiteY3" fmla="*/ 310229 h 310229"/>
                <a:gd name="connsiteX4" fmla="*/ 0 w 96738"/>
                <a:gd name="connsiteY4" fmla="*/ 0 h 31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738" h="310229">
                  <a:moveTo>
                    <a:pt x="55054" y="1714"/>
                  </a:moveTo>
                  <a:lnTo>
                    <a:pt x="85344" y="27622"/>
                  </a:lnTo>
                  <a:cubicBezTo>
                    <a:pt x="98488" y="103822"/>
                    <a:pt x="97250" y="242888"/>
                    <a:pt x="96012" y="306514"/>
                  </a:cubicBezTo>
                  <a:cubicBezTo>
                    <a:pt x="84867" y="308324"/>
                    <a:pt x="72295" y="309467"/>
                    <a:pt x="59626" y="310229"/>
                  </a:cubicBezTo>
                  <a:cubicBezTo>
                    <a:pt x="55931" y="204359"/>
                    <a:pt x="35823" y="99698"/>
                    <a:pt x="0" y="0"/>
                  </a:cubicBezTo>
                  <a:close/>
                </a:path>
              </a:pathLst>
            </a:custGeom>
            <a:solidFill>
              <a:srgbClr val="D4D6D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93">
              <a:extLst>
                <a:ext uri="{FF2B5EF4-FFF2-40B4-BE49-F238E27FC236}">
                  <a16:creationId xmlns:a16="http://schemas.microsoft.com/office/drawing/2014/main" id="{A567AB6A-3C3F-6B47-4446-A72E36F7E3EA}"/>
                </a:ext>
              </a:extLst>
            </p:cNvPr>
            <p:cNvSpPr/>
            <p:nvPr/>
          </p:nvSpPr>
          <p:spPr>
            <a:xfrm>
              <a:off x="6442614" y="3330664"/>
              <a:ext cx="46958" cy="262356"/>
            </a:xfrm>
            <a:custGeom>
              <a:avLst/>
              <a:gdLst>
                <a:gd name="connsiteX0" fmla="*/ 37147 w 46958"/>
                <a:gd name="connsiteY0" fmla="*/ 3086 h 262356"/>
                <a:gd name="connsiteX1" fmla="*/ 31528 w 46958"/>
                <a:gd name="connsiteY1" fmla="*/ 26993 h 262356"/>
                <a:gd name="connsiteX2" fmla="*/ 46958 w 46958"/>
                <a:gd name="connsiteY2" fmla="*/ 236543 h 262356"/>
                <a:gd name="connsiteX3" fmla="*/ 34385 w 46958"/>
                <a:gd name="connsiteY3" fmla="*/ 262356 h 262356"/>
                <a:gd name="connsiteX4" fmla="*/ 18478 w 46958"/>
                <a:gd name="connsiteY4" fmla="*/ 240258 h 262356"/>
                <a:gd name="connsiteX5" fmla="*/ 15621 w 46958"/>
                <a:gd name="connsiteY5" fmla="*/ 35852 h 262356"/>
                <a:gd name="connsiteX6" fmla="*/ 0 w 46958"/>
                <a:gd name="connsiteY6" fmla="*/ 6610 h 262356"/>
                <a:gd name="connsiteX7" fmla="*/ 37147 w 46958"/>
                <a:gd name="connsiteY7" fmla="*/ 3086 h 262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958" h="262356">
                  <a:moveTo>
                    <a:pt x="37147" y="3086"/>
                  </a:moveTo>
                  <a:lnTo>
                    <a:pt x="31528" y="26993"/>
                  </a:lnTo>
                  <a:cubicBezTo>
                    <a:pt x="31528" y="26993"/>
                    <a:pt x="43148" y="174155"/>
                    <a:pt x="46958" y="236543"/>
                  </a:cubicBezTo>
                  <a:lnTo>
                    <a:pt x="34385" y="262356"/>
                  </a:lnTo>
                  <a:lnTo>
                    <a:pt x="18478" y="240258"/>
                  </a:lnTo>
                  <a:lnTo>
                    <a:pt x="15621" y="35852"/>
                  </a:lnTo>
                  <a:lnTo>
                    <a:pt x="0" y="6610"/>
                  </a:lnTo>
                  <a:cubicBezTo>
                    <a:pt x="11011" y="-724"/>
                    <a:pt x="24955" y="-2039"/>
                    <a:pt x="37147" y="3086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94">
              <a:extLst>
                <a:ext uri="{FF2B5EF4-FFF2-40B4-BE49-F238E27FC236}">
                  <a16:creationId xmlns:a16="http://schemas.microsoft.com/office/drawing/2014/main" id="{408786E8-3A71-C022-405E-698064640767}"/>
                </a:ext>
              </a:extLst>
            </p:cNvPr>
            <p:cNvSpPr/>
            <p:nvPr/>
          </p:nvSpPr>
          <p:spPr>
            <a:xfrm>
              <a:off x="6461950" y="3286887"/>
              <a:ext cx="27622" cy="55911"/>
            </a:xfrm>
            <a:custGeom>
              <a:avLst/>
              <a:gdLst>
                <a:gd name="connsiteX0" fmla="*/ 0 w 27622"/>
                <a:gd name="connsiteY0" fmla="*/ 44672 h 55911"/>
                <a:gd name="connsiteX1" fmla="*/ 27622 w 27622"/>
                <a:gd name="connsiteY1" fmla="*/ 55912 h 55911"/>
                <a:gd name="connsiteX2" fmla="*/ 16859 w 27622"/>
                <a:gd name="connsiteY2" fmla="*/ 9906 h 55911"/>
                <a:gd name="connsiteX3" fmla="*/ 2381 w 27622"/>
                <a:gd name="connsiteY3" fmla="*/ 0 h 55911"/>
                <a:gd name="connsiteX4" fmla="*/ 0 w 27622"/>
                <a:gd name="connsiteY4" fmla="*/ 44672 h 5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22" h="55911">
                  <a:moveTo>
                    <a:pt x="0" y="44672"/>
                  </a:moveTo>
                  <a:lnTo>
                    <a:pt x="27622" y="55912"/>
                  </a:lnTo>
                  <a:lnTo>
                    <a:pt x="16859" y="9906"/>
                  </a:lnTo>
                  <a:lnTo>
                    <a:pt x="2381" y="0"/>
                  </a:lnTo>
                  <a:lnTo>
                    <a:pt x="0" y="44672"/>
                  </a:lnTo>
                  <a:close/>
                </a:path>
              </a:pathLst>
            </a:custGeom>
            <a:solidFill>
              <a:srgbClr val="E6E7E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95">
              <a:extLst>
                <a:ext uri="{FF2B5EF4-FFF2-40B4-BE49-F238E27FC236}">
                  <a16:creationId xmlns:a16="http://schemas.microsoft.com/office/drawing/2014/main" id="{3D9F7E65-C92E-7F23-7029-72B7507C8462}"/>
                </a:ext>
              </a:extLst>
            </p:cNvPr>
            <p:cNvSpPr/>
            <p:nvPr/>
          </p:nvSpPr>
          <p:spPr>
            <a:xfrm>
              <a:off x="6397466" y="3274123"/>
              <a:ext cx="71056" cy="57435"/>
            </a:xfrm>
            <a:custGeom>
              <a:avLst/>
              <a:gdLst>
                <a:gd name="connsiteX0" fmla="*/ 4286 w 71056"/>
                <a:gd name="connsiteY0" fmla="*/ 0 h 57435"/>
                <a:gd name="connsiteX1" fmla="*/ 71056 w 71056"/>
                <a:gd name="connsiteY1" fmla="*/ 10477 h 57435"/>
                <a:gd name="connsiteX2" fmla="*/ 64484 w 71056"/>
                <a:gd name="connsiteY2" fmla="*/ 57436 h 57435"/>
                <a:gd name="connsiteX3" fmla="*/ 0 w 71056"/>
                <a:gd name="connsiteY3" fmla="*/ 19526 h 57435"/>
                <a:gd name="connsiteX4" fmla="*/ 4286 w 71056"/>
                <a:gd name="connsiteY4" fmla="*/ 0 h 5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056" h="57435">
                  <a:moveTo>
                    <a:pt x="4286" y="0"/>
                  </a:moveTo>
                  <a:lnTo>
                    <a:pt x="71056" y="10477"/>
                  </a:lnTo>
                  <a:lnTo>
                    <a:pt x="64484" y="57436"/>
                  </a:lnTo>
                  <a:lnTo>
                    <a:pt x="0" y="19526"/>
                  </a:lnTo>
                  <a:lnTo>
                    <a:pt x="4286" y="0"/>
                  </a:ln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96">
              <a:extLst>
                <a:ext uri="{FF2B5EF4-FFF2-40B4-BE49-F238E27FC236}">
                  <a16:creationId xmlns:a16="http://schemas.microsoft.com/office/drawing/2014/main" id="{25769CCA-D00E-2AB8-DD6B-5D4718319834}"/>
                </a:ext>
              </a:extLst>
            </p:cNvPr>
            <p:cNvSpPr/>
            <p:nvPr/>
          </p:nvSpPr>
          <p:spPr>
            <a:xfrm>
              <a:off x="6385655" y="3164871"/>
              <a:ext cx="111633" cy="131921"/>
            </a:xfrm>
            <a:custGeom>
              <a:avLst/>
              <a:gdLst>
                <a:gd name="connsiteX0" fmla="*/ 0 w 111633"/>
                <a:gd name="connsiteY0" fmla="*/ 65913 h 131921"/>
                <a:gd name="connsiteX1" fmla="*/ 59246 w 111633"/>
                <a:gd name="connsiteY1" fmla="*/ 131921 h 131921"/>
                <a:gd name="connsiteX2" fmla="*/ 111633 w 111633"/>
                <a:gd name="connsiteY2" fmla="*/ 65913 h 131921"/>
                <a:gd name="connsiteX3" fmla="*/ 59246 w 111633"/>
                <a:gd name="connsiteY3" fmla="*/ 0 h 131921"/>
                <a:gd name="connsiteX4" fmla="*/ 0 w 111633"/>
                <a:gd name="connsiteY4" fmla="*/ 65913 h 13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633" h="131921">
                  <a:moveTo>
                    <a:pt x="0" y="65913"/>
                  </a:moveTo>
                  <a:cubicBezTo>
                    <a:pt x="0" y="102394"/>
                    <a:pt x="26479" y="131921"/>
                    <a:pt x="59246" y="131921"/>
                  </a:cubicBezTo>
                  <a:cubicBezTo>
                    <a:pt x="92012" y="131921"/>
                    <a:pt x="111633" y="102394"/>
                    <a:pt x="111633" y="65913"/>
                  </a:cubicBezTo>
                  <a:cubicBezTo>
                    <a:pt x="111633" y="29432"/>
                    <a:pt x="91916" y="0"/>
                    <a:pt x="59246" y="0"/>
                  </a:cubicBezTo>
                  <a:cubicBezTo>
                    <a:pt x="26575" y="0"/>
                    <a:pt x="0" y="29527"/>
                    <a:pt x="0" y="65913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97">
              <a:extLst>
                <a:ext uri="{FF2B5EF4-FFF2-40B4-BE49-F238E27FC236}">
                  <a16:creationId xmlns:a16="http://schemas.microsoft.com/office/drawing/2014/main" id="{9CA321EB-FFEE-68BF-99ED-BFAB1318188D}"/>
                </a:ext>
              </a:extLst>
            </p:cNvPr>
            <p:cNvSpPr/>
            <p:nvPr/>
          </p:nvSpPr>
          <p:spPr>
            <a:xfrm>
              <a:off x="6372182" y="3154072"/>
              <a:ext cx="131875" cy="126786"/>
            </a:xfrm>
            <a:custGeom>
              <a:avLst/>
              <a:gdLst>
                <a:gd name="connsiteX0" fmla="*/ 67575 w 131875"/>
                <a:gd name="connsiteY0" fmla="*/ 72141 h 126786"/>
                <a:gd name="connsiteX1" fmla="*/ 57002 w 131875"/>
                <a:gd name="connsiteY1" fmla="*/ 109002 h 126786"/>
                <a:gd name="connsiteX2" fmla="*/ 40142 w 131875"/>
                <a:gd name="connsiteY2" fmla="*/ 123385 h 126786"/>
                <a:gd name="connsiteX3" fmla="*/ 11567 w 131875"/>
                <a:gd name="connsiteY3" fmla="*/ 107574 h 126786"/>
                <a:gd name="connsiteX4" fmla="*/ 7567 w 131875"/>
                <a:gd name="connsiteY4" fmla="*/ 28135 h 126786"/>
                <a:gd name="connsiteX5" fmla="*/ 73575 w 131875"/>
                <a:gd name="connsiteY5" fmla="*/ 227 h 126786"/>
                <a:gd name="connsiteX6" fmla="*/ 131583 w 131875"/>
                <a:gd name="connsiteY6" fmla="*/ 38327 h 126786"/>
                <a:gd name="connsiteX7" fmla="*/ 67575 w 131875"/>
                <a:gd name="connsiteY7" fmla="*/ 72141 h 126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1875" h="126786">
                  <a:moveTo>
                    <a:pt x="67575" y="72141"/>
                  </a:moveTo>
                  <a:cubicBezTo>
                    <a:pt x="67575" y="72141"/>
                    <a:pt x="76338" y="109479"/>
                    <a:pt x="57002" y="109002"/>
                  </a:cubicBezTo>
                  <a:cubicBezTo>
                    <a:pt x="37666" y="108526"/>
                    <a:pt x="45096" y="115765"/>
                    <a:pt x="40142" y="123385"/>
                  </a:cubicBezTo>
                  <a:cubicBezTo>
                    <a:pt x="35190" y="131005"/>
                    <a:pt x="21092" y="125862"/>
                    <a:pt x="11567" y="107574"/>
                  </a:cubicBezTo>
                  <a:cubicBezTo>
                    <a:pt x="2042" y="89286"/>
                    <a:pt x="-6816" y="48233"/>
                    <a:pt x="7567" y="28135"/>
                  </a:cubicBezTo>
                  <a:cubicBezTo>
                    <a:pt x="23759" y="8704"/>
                    <a:pt x="48353" y="-1697"/>
                    <a:pt x="73575" y="227"/>
                  </a:cubicBezTo>
                  <a:cubicBezTo>
                    <a:pt x="97864" y="2418"/>
                    <a:pt x="128820" y="21468"/>
                    <a:pt x="131583" y="38327"/>
                  </a:cubicBezTo>
                  <a:cubicBezTo>
                    <a:pt x="136917" y="70236"/>
                    <a:pt x="67575" y="72141"/>
                    <a:pt x="67575" y="72141"/>
                  </a:cubicBezTo>
                  <a:close/>
                </a:path>
              </a:pathLst>
            </a:custGeom>
            <a:solidFill>
              <a:srgbClr val="07304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98">
              <a:extLst>
                <a:ext uri="{FF2B5EF4-FFF2-40B4-BE49-F238E27FC236}">
                  <a16:creationId xmlns:a16="http://schemas.microsoft.com/office/drawing/2014/main" id="{C6502E00-CD5A-9D31-F689-6DF013F436FD}"/>
                </a:ext>
              </a:extLst>
            </p:cNvPr>
            <p:cNvSpPr/>
            <p:nvPr/>
          </p:nvSpPr>
          <p:spPr>
            <a:xfrm>
              <a:off x="6367462" y="3600831"/>
              <a:ext cx="90963" cy="60959"/>
            </a:xfrm>
            <a:custGeom>
              <a:avLst/>
              <a:gdLst>
                <a:gd name="connsiteX0" fmla="*/ 5048 w 90963"/>
                <a:gd name="connsiteY0" fmla="*/ 1810 h 60959"/>
                <a:gd name="connsiteX1" fmla="*/ 89345 w 90963"/>
                <a:gd name="connsiteY1" fmla="*/ 0 h 60959"/>
                <a:gd name="connsiteX2" fmla="*/ 90964 w 90963"/>
                <a:gd name="connsiteY2" fmla="*/ 48482 h 60959"/>
                <a:gd name="connsiteX3" fmla="*/ 0 w 90963"/>
                <a:gd name="connsiteY3" fmla="*/ 60960 h 60959"/>
                <a:gd name="connsiteX4" fmla="*/ 5048 w 90963"/>
                <a:gd name="connsiteY4" fmla="*/ 1810 h 60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963" h="60959">
                  <a:moveTo>
                    <a:pt x="5048" y="1810"/>
                  </a:moveTo>
                  <a:lnTo>
                    <a:pt x="89345" y="0"/>
                  </a:lnTo>
                  <a:lnTo>
                    <a:pt x="90964" y="48482"/>
                  </a:lnTo>
                  <a:lnTo>
                    <a:pt x="0" y="60960"/>
                  </a:lnTo>
                  <a:lnTo>
                    <a:pt x="5048" y="1810"/>
                  </a:ln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99">
              <a:extLst>
                <a:ext uri="{FF2B5EF4-FFF2-40B4-BE49-F238E27FC236}">
                  <a16:creationId xmlns:a16="http://schemas.microsoft.com/office/drawing/2014/main" id="{973181D4-C659-9AE4-7947-8673CF7980DE}"/>
                </a:ext>
              </a:extLst>
            </p:cNvPr>
            <p:cNvSpPr/>
            <p:nvPr/>
          </p:nvSpPr>
          <p:spPr>
            <a:xfrm>
              <a:off x="6493859" y="3570922"/>
              <a:ext cx="31342" cy="73056"/>
            </a:xfrm>
            <a:custGeom>
              <a:avLst/>
              <a:gdLst>
                <a:gd name="connsiteX0" fmla="*/ 30766 w 31342"/>
                <a:gd name="connsiteY0" fmla="*/ 0 h 73056"/>
                <a:gd name="connsiteX1" fmla="*/ 31337 w 31342"/>
                <a:gd name="connsiteY1" fmla="*/ 57626 h 73056"/>
                <a:gd name="connsiteX2" fmla="*/ 24194 w 31342"/>
                <a:gd name="connsiteY2" fmla="*/ 67151 h 73056"/>
                <a:gd name="connsiteX3" fmla="*/ 667 w 31342"/>
                <a:gd name="connsiteY3" fmla="*/ 73057 h 73056"/>
                <a:gd name="connsiteX4" fmla="*/ 0 w 31342"/>
                <a:gd name="connsiteY4" fmla="*/ 34957 h 7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42" h="73056">
                  <a:moveTo>
                    <a:pt x="30766" y="0"/>
                  </a:moveTo>
                  <a:lnTo>
                    <a:pt x="31337" y="57626"/>
                  </a:lnTo>
                  <a:cubicBezTo>
                    <a:pt x="31480" y="62084"/>
                    <a:pt x="28508" y="66037"/>
                    <a:pt x="24194" y="67151"/>
                  </a:cubicBezTo>
                  <a:lnTo>
                    <a:pt x="667" y="73057"/>
                  </a:lnTo>
                  <a:lnTo>
                    <a:pt x="0" y="34957"/>
                  </a:ln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100">
              <a:extLst>
                <a:ext uri="{FF2B5EF4-FFF2-40B4-BE49-F238E27FC236}">
                  <a16:creationId xmlns:a16="http://schemas.microsoft.com/office/drawing/2014/main" id="{2576E65D-EF43-4C50-A1DC-B2D072B8AF3B}"/>
                </a:ext>
              </a:extLst>
            </p:cNvPr>
            <p:cNvSpPr/>
            <p:nvPr/>
          </p:nvSpPr>
          <p:spPr>
            <a:xfrm>
              <a:off x="6388036" y="3283838"/>
              <a:ext cx="73914" cy="76009"/>
            </a:xfrm>
            <a:custGeom>
              <a:avLst/>
              <a:gdLst>
                <a:gd name="connsiteX0" fmla="*/ 8001 w 73914"/>
                <a:gd name="connsiteY0" fmla="*/ 0 h 76009"/>
                <a:gd name="connsiteX1" fmla="*/ 73914 w 73914"/>
                <a:gd name="connsiteY1" fmla="*/ 47720 h 76009"/>
                <a:gd name="connsiteX2" fmla="*/ 44958 w 73914"/>
                <a:gd name="connsiteY2" fmla="*/ 76010 h 76009"/>
                <a:gd name="connsiteX3" fmla="*/ 0 w 73914"/>
                <a:gd name="connsiteY3" fmla="*/ 10097 h 76009"/>
                <a:gd name="connsiteX4" fmla="*/ 8001 w 73914"/>
                <a:gd name="connsiteY4" fmla="*/ 0 h 76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14" h="76009">
                  <a:moveTo>
                    <a:pt x="8001" y="0"/>
                  </a:moveTo>
                  <a:lnTo>
                    <a:pt x="73914" y="47720"/>
                  </a:lnTo>
                  <a:lnTo>
                    <a:pt x="44958" y="76010"/>
                  </a:lnTo>
                  <a:lnTo>
                    <a:pt x="0" y="10097"/>
                  </a:lnTo>
                  <a:lnTo>
                    <a:pt x="8001" y="0"/>
                  </a:lnTo>
                  <a:close/>
                </a:path>
              </a:pathLst>
            </a:custGeom>
            <a:solidFill>
              <a:srgbClr val="E6E7E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101">
              <a:extLst>
                <a:ext uri="{FF2B5EF4-FFF2-40B4-BE49-F238E27FC236}">
                  <a16:creationId xmlns:a16="http://schemas.microsoft.com/office/drawing/2014/main" id="{E9077E30-6B5E-6C90-9652-768E3D5A798F}"/>
                </a:ext>
              </a:extLst>
            </p:cNvPr>
            <p:cNvSpPr/>
            <p:nvPr/>
          </p:nvSpPr>
          <p:spPr>
            <a:xfrm>
              <a:off x="7558150" y="4504595"/>
              <a:ext cx="125163" cy="75705"/>
            </a:xfrm>
            <a:custGeom>
              <a:avLst/>
              <a:gdLst>
                <a:gd name="connsiteX0" fmla="*/ 51182 w 125163"/>
                <a:gd name="connsiteY0" fmla="*/ 24066 h 75705"/>
                <a:gd name="connsiteX1" fmla="*/ 66993 w 125163"/>
                <a:gd name="connsiteY1" fmla="*/ 6349 h 75705"/>
                <a:gd name="connsiteX2" fmla="*/ 119095 w 125163"/>
                <a:gd name="connsiteY2" fmla="*/ 1682 h 75705"/>
                <a:gd name="connsiteX3" fmla="*/ 124620 w 125163"/>
                <a:gd name="connsiteY3" fmla="*/ 58832 h 75705"/>
                <a:gd name="connsiteX4" fmla="*/ 118619 w 125163"/>
                <a:gd name="connsiteY4" fmla="*/ 65976 h 75705"/>
                <a:gd name="connsiteX5" fmla="*/ 47753 w 125163"/>
                <a:gd name="connsiteY5" fmla="*/ 74262 h 75705"/>
                <a:gd name="connsiteX6" fmla="*/ 890 w 125163"/>
                <a:gd name="connsiteY6" fmla="*/ 23399 h 75705"/>
                <a:gd name="connsiteX7" fmla="*/ 51182 w 125163"/>
                <a:gd name="connsiteY7" fmla="*/ 24066 h 7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5163" h="75705">
                  <a:moveTo>
                    <a:pt x="51182" y="24066"/>
                  </a:moveTo>
                  <a:cubicBezTo>
                    <a:pt x="74708" y="24066"/>
                    <a:pt x="66993" y="6349"/>
                    <a:pt x="66993" y="6349"/>
                  </a:cubicBezTo>
                  <a:cubicBezTo>
                    <a:pt x="101855" y="-4319"/>
                    <a:pt x="119000" y="1682"/>
                    <a:pt x="119095" y="1682"/>
                  </a:cubicBezTo>
                  <a:cubicBezTo>
                    <a:pt x="124325" y="20246"/>
                    <a:pt x="126201" y="39601"/>
                    <a:pt x="124620" y="58832"/>
                  </a:cubicBezTo>
                  <a:cubicBezTo>
                    <a:pt x="124620" y="62451"/>
                    <a:pt x="122048" y="64737"/>
                    <a:pt x="118619" y="65976"/>
                  </a:cubicBezTo>
                  <a:cubicBezTo>
                    <a:pt x="96130" y="74891"/>
                    <a:pt x="71689" y="77748"/>
                    <a:pt x="47753" y="74262"/>
                  </a:cubicBezTo>
                  <a:cubicBezTo>
                    <a:pt x="21940" y="71691"/>
                    <a:pt x="-5301" y="47878"/>
                    <a:pt x="890" y="23399"/>
                  </a:cubicBezTo>
                  <a:cubicBezTo>
                    <a:pt x="4700" y="7873"/>
                    <a:pt x="27274" y="23780"/>
                    <a:pt x="51182" y="24066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102">
              <a:extLst>
                <a:ext uri="{FF2B5EF4-FFF2-40B4-BE49-F238E27FC236}">
                  <a16:creationId xmlns:a16="http://schemas.microsoft.com/office/drawing/2014/main" id="{9CD6875A-C45B-7A17-C7DB-0BB501E7E1E0}"/>
                </a:ext>
              </a:extLst>
            </p:cNvPr>
            <p:cNvSpPr/>
            <p:nvPr/>
          </p:nvSpPr>
          <p:spPr>
            <a:xfrm>
              <a:off x="7611717" y="4293963"/>
              <a:ext cx="256218" cy="232551"/>
            </a:xfrm>
            <a:custGeom>
              <a:avLst/>
              <a:gdLst>
                <a:gd name="connsiteX0" fmla="*/ 7615 w 256218"/>
                <a:gd name="connsiteY0" fmla="*/ 13336 h 232551"/>
                <a:gd name="connsiteX1" fmla="*/ 45715 w 256218"/>
                <a:gd name="connsiteY1" fmla="*/ 1906 h 232551"/>
                <a:gd name="connsiteX2" fmla="*/ 256218 w 256218"/>
                <a:gd name="connsiteY2" fmla="*/ 42483 h 232551"/>
                <a:gd name="connsiteX3" fmla="*/ 248312 w 256218"/>
                <a:gd name="connsiteY3" fmla="*/ 96585 h 232551"/>
                <a:gd name="connsiteX4" fmla="*/ 159634 w 256218"/>
                <a:gd name="connsiteY4" fmla="*/ 122969 h 232551"/>
                <a:gd name="connsiteX5" fmla="*/ 66575 w 256218"/>
                <a:gd name="connsiteY5" fmla="*/ 80488 h 232551"/>
                <a:gd name="connsiteX6" fmla="*/ 73623 w 256218"/>
                <a:gd name="connsiteY6" fmla="*/ 229649 h 232551"/>
                <a:gd name="connsiteX7" fmla="*/ 11235 w 256218"/>
                <a:gd name="connsiteY7" fmla="*/ 222124 h 232551"/>
                <a:gd name="connsiteX8" fmla="*/ 186 w 256218"/>
                <a:gd name="connsiteY8" fmla="*/ 38387 h 232551"/>
                <a:gd name="connsiteX9" fmla="*/ 7615 w 256218"/>
                <a:gd name="connsiteY9" fmla="*/ 13336 h 232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6218" h="232551">
                  <a:moveTo>
                    <a:pt x="7615" y="13336"/>
                  </a:moveTo>
                  <a:cubicBezTo>
                    <a:pt x="16493" y="1668"/>
                    <a:pt x="31875" y="-2942"/>
                    <a:pt x="45715" y="1906"/>
                  </a:cubicBezTo>
                  <a:lnTo>
                    <a:pt x="256218" y="42483"/>
                  </a:lnTo>
                  <a:lnTo>
                    <a:pt x="248312" y="96585"/>
                  </a:lnTo>
                  <a:cubicBezTo>
                    <a:pt x="226690" y="122331"/>
                    <a:pt x="191810" y="132713"/>
                    <a:pt x="159634" y="122969"/>
                  </a:cubicBezTo>
                  <a:cubicBezTo>
                    <a:pt x="126573" y="113787"/>
                    <a:pt x="95169" y="99452"/>
                    <a:pt x="66575" y="80488"/>
                  </a:cubicBezTo>
                  <a:lnTo>
                    <a:pt x="73623" y="229649"/>
                  </a:lnTo>
                  <a:cubicBezTo>
                    <a:pt x="52640" y="235317"/>
                    <a:pt x="30275" y="232621"/>
                    <a:pt x="11235" y="222124"/>
                  </a:cubicBezTo>
                  <a:cubicBezTo>
                    <a:pt x="6282" y="219172"/>
                    <a:pt x="1710" y="75344"/>
                    <a:pt x="186" y="38387"/>
                  </a:cubicBezTo>
                  <a:cubicBezTo>
                    <a:pt x="-757" y="29386"/>
                    <a:pt x="1910" y="20366"/>
                    <a:pt x="7615" y="13336"/>
                  </a:cubicBezTo>
                  <a:close/>
                </a:path>
              </a:pathLst>
            </a:custGeom>
            <a:solidFill>
              <a:srgbClr val="1B4E6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103">
              <a:extLst>
                <a:ext uri="{FF2B5EF4-FFF2-40B4-BE49-F238E27FC236}">
                  <a16:creationId xmlns:a16="http://schemas.microsoft.com/office/drawing/2014/main" id="{7B71B915-5C2D-140E-8436-5734C476B2A1}"/>
                </a:ext>
              </a:extLst>
            </p:cNvPr>
            <p:cNvSpPr/>
            <p:nvPr/>
          </p:nvSpPr>
          <p:spPr>
            <a:xfrm>
              <a:off x="7455163" y="4547030"/>
              <a:ext cx="129933" cy="78291"/>
            </a:xfrm>
            <a:custGeom>
              <a:avLst/>
              <a:gdLst>
                <a:gd name="connsiteX0" fmla="*/ 53109 w 129933"/>
                <a:gd name="connsiteY0" fmla="*/ 24970 h 78291"/>
                <a:gd name="connsiteX1" fmla="*/ 69492 w 129933"/>
                <a:gd name="connsiteY1" fmla="*/ 6587 h 78291"/>
                <a:gd name="connsiteX2" fmla="*/ 123593 w 129933"/>
                <a:gd name="connsiteY2" fmla="*/ 1729 h 78291"/>
                <a:gd name="connsiteX3" fmla="*/ 129404 w 129933"/>
                <a:gd name="connsiteY3" fmla="*/ 60784 h 78291"/>
                <a:gd name="connsiteX4" fmla="*/ 123117 w 129933"/>
                <a:gd name="connsiteY4" fmla="*/ 68214 h 78291"/>
                <a:gd name="connsiteX5" fmla="*/ 49585 w 129933"/>
                <a:gd name="connsiteY5" fmla="*/ 76786 h 78291"/>
                <a:gd name="connsiteX6" fmla="*/ 911 w 129933"/>
                <a:gd name="connsiteY6" fmla="*/ 24017 h 78291"/>
                <a:gd name="connsiteX7" fmla="*/ 53109 w 129933"/>
                <a:gd name="connsiteY7" fmla="*/ 24970 h 7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933" h="78291">
                  <a:moveTo>
                    <a:pt x="53109" y="24970"/>
                  </a:moveTo>
                  <a:cubicBezTo>
                    <a:pt x="77588" y="24970"/>
                    <a:pt x="69492" y="6587"/>
                    <a:pt x="69492" y="6587"/>
                  </a:cubicBezTo>
                  <a:cubicBezTo>
                    <a:pt x="105782" y="-4462"/>
                    <a:pt x="123593" y="1729"/>
                    <a:pt x="123593" y="1729"/>
                  </a:cubicBezTo>
                  <a:cubicBezTo>
                    <a:pt x="129023" y="20912"/>
                    <a:pt x="130985" y="40915"/>
                    <a:pt x="129404" y="60784"/>
                  </a:cubicBezTo>
                  <a:cubicBezTo>
                    <a:pt x="129404" y="64594"/>
                    <a:pt x="126737" y="66880"/>
                    <a:pt x="123117" y="68214"/>
                  </a:cubicBezTo>
                  <a:cubicBezTo>
                    <a:pt x="99781" y="77453"/>
                    <a:pt x="74426" y="80415"/>
                    <a:pt x="49585" y="76786"/>
                  </a:cubicBezTo>
                  <a:cubicBezTo>
                    <a:pt x="22819" y="74119"/>
                    <a:pt x="-5470" y="49449"/>
                    <a:pt x="911" y="24017"/>
                  </a:cubicBezTo>
                  <a:cubicBezTo>
                    <a:pt x="4912" y="7920"/>
                    <a:pt x="28343" y="24970"/>
                    <a:pt x="53109" y="2497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104">
              <a:extLst>
                <a:ext uri="{FF2B5EF4-FFF2-40B4-BE49-F238E27FC236}">
                  <a16:creationId xmlns:a16="http://schemas.microsoft.com/office/drawing/2014/main" id="{03864699-FE28-E59F-5E7B-598420642CC3}"/>
                </a:ext>
              </a:extLst>
            </p:cNvPr>
            <p:cNvSpPr/>
            <p:nvPr/>
          </p:nvSpPr>
          <p:spPr>
            <a:xfrm>
              <a:off x="7747444" y="4407979"/>
              <a:ext cx="180688" cy="129635"/>
            </a:xfrm>
            <a:custGeom>
              <a:avLst/>
              <a:gdLst>
                <a:gd name="connsiteX0" fmla="*/ 0 w 180688"/>
                <a:gd name="connsiteY0" fmla="*/ 104489 h 129635"/>
                <a:gd name="connsiteX1" fmla="*/ 180689 w 180688"/>
                <a:gd name="connsiteY1" fmla="*/ 0 h 129635"/>
                <a:gd name="connsiteX2" fmla="*/ 180689 w 180688"/>
                <a:gd name="connsiteY2" fmla="*/ 25432 h 129635"/>
                <a:gd name="connsiteX3" fmla="*/ 0 w 180688"/>
                <a:gd name="connsiteY3" fmla="*/ 129635 h 129635"/>
                <a:gd name="connsiteX4" fmla="*/ 0 w 180688"/>
                <a:gd name="connsiteY4" fmla="*/ 104489 h 129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688" h="129635">
                  <a:moveTo>
                    <a:pt x="0" y="104489"/>
                  </a:moveTo>
                  <a:lnTo>
                    <a:pt x="180689" y="0"/>
                  </a:lnTo>
                  <a:lnTo>
                    <a:pt x="180689" y="25432"/>
                  </a:lnTo>
                  <a:lnTo>
                    <a:pt x="0" y="129635"/>
                  </a:lnTo>
                  <a:lnTo>
                    <a:pt x="0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105">
              <a:extLst>
                <a:ext uri="{FF2B5EF4-FFF2-40B4-BE49-F238E27FC236}">
                  <a16:creationId xmlns:a16="http://schemas.microsoft.com/office/drawing/2014/main" id="{E26F8BB1-E4A4-D0E8-9C8E-D2CBCB9AA4A5}"/>
                </a:ext>
              </a:extLst>
            </p:cNvPr>
            <p:cNvSpPr/>
            <p:nvPr/>
          </p:nvSpPr>
          <p:spPr>
            <a:xfrm>
              <a:off x="7583042" y="4313682"/>
              <a:ext cx="345090" cy="198786"/>
            </a:xfrm>
            <a:custGeom>
              <a:avLst/>
              <a:gdLst>
                <a:gd name="connsiteX0" fmla="*/ 180880 w 345090"/>
                <a:gd name="connsiteY0" fmla="*/ 0 h 198786"/>
                <a:gd name="connsiteX1" fmla="*/ 345091 w 345090"/>
                <a:gd name="connsiteY1" fmla="*/ 94297 h 198786"/>
                <a:gd name="connsiteX2" fmla="*/ 164402 w 345090"/>
                <a:gd name="connsiteY2" fmla="*/ 198787 h 198786"/>
                <a:gd name="connsiteX3" fmla="*/ 0 w 345090"/>
                <a:gd name="connsiteY3" fmla="*/ 104299 h 198786"/>
                <a:gd name="connsiteX4" fmla="*/ 180880 w 345090"/>
                <a:gd name="connsiteY4" fmla="*/ 0 h 198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090" h="198786">
                  <a:moveTo>
                    <a:pt x="180880" y="0"/>
                  </a:moveTo>
                  <a:lnTo>
                    <a:pt x="345091" y="94297"/>
                  </a:lnTo>
                  <a:lnTo>
                    <a:pt x="164402" y="198787"/>
                  </a:lnTo>
                  <a:lnTo>
                    <a:pt x="0" y="104299"/>
                  </a:lnTo>
                  <a:lnTo>
                    <a:pt x="18088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106">
              <a:extLst>
                <a:ext uri="{FF2B5EF4-FFF2-40B4-BE49-F238E27FC236}">
                  <a16:creationId xmlns:a16="http://schemas.microsoft.com/office/drawing/2014/main" id="{B9CDCB45-D9AD-42B9-D572-8B9FCA66563A}"/>
                </a:ext>
              </a:extLst>
            </p:cNvPr>
            <p:cNvSpPr/>
            <p:nvPr/>
          </p:nvSpPr>
          <p:spPr>
            <a:xfrm>
              <a:off x="7583042" y="4417980"/>
              <a:ext cx="164401" cy="119634"/>
            </a:xfrm>
            <a:custGeom>
              <a:avLst/>
              <a:gdLst>
                <a:gd name="connsiteX0" fmla="*/ 0 w 164401"/>
                <a:gd name="connsiteY0" fmla="*/ 0 h 119634"/>
                <a:gd name="connsiteX1" fmla="*/ 164402 w 164401"/>
                <a:gd name="connsiteY1" fmla="*/ 94488 h 119634"/>
                <a:gd name="connsiteX2" fmla="*/ 164402 w 164401"/>
                <a:gd name="connsiteY2" fmla="*/ 119634 h 119634"/>
                <a:gd name="connsiteX3" fmla="*/ 0 w 164401"/>
                <a:gd name="connsiteY3" fmla="*/ 24479 h 119634"/>
                <a:gd name="connsiteX4" fmla="*/ 0 w 164401"/>
                <a:gd name="connsiteY4" fmla="*/ 0 h 119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401" h="119634">
                  <a:moveTo>
                    <a:pt x="0" y="0"/>
                  </a:moveTo>
                  <a:lnTo>
                    <a:pt x="164402" y="94488"/>
                  </a:lnTo>
                  <a:lnTo>
                    <a:pt x="164402" y="119634"/>
                  </a:lnTo>
                  <a:lnTo>
                    <a:pt x="0" y="244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107">
              <a:extLst>
                <a:ext uri="{FF2B5EF4-FFF2-40B4-BE49-F238E27FC236}">
                  <a16:creationId xmlns:a16="http://schemas.microsoft.com/office/drawing/2014/main" id="{C0D3CD87-302C-5470-B35F-61F311A3DF0A}"/>
                </a:ext>
              </a:extLst>
            </p:cNvPr>
            <p:cNvSpPr/>
            <p:nvPr/>
          </p:nvSpPr>
          <p:spPr>
            <a:xfrm>
              <a:off x="7511382" y="4328065"/>
              <a:ext cx="265685" cy="241507"/>
            </a:xfrm>
            <a:custGeom>
              <a:avLst/>
              <a:gdLst>
                <a:gd name="connsiteX0" fmla="*/ 7367 w 265685"/>
                <a:gd name="connsiteY0" fmla="*/ 13906 h 241507"/>
                <a:gd name="connsiteX1" fmla="*/ 47181 w 265685"/>
                <a:gd name="connsiteY1" fmla="*/ 2095 h 241507"/>
                <a:gd name="connsiteX2" fmla="*/ 265685 w 265685"/>
                <a:gd name="connsiteY2" fmla="*/ 43909 h 241507"/>
                <a:gd name="connsiteX3" fmla="*/ 257494 w 265685"/>
                <a:gd name="connsiteY3" fmla="*/ 100012 h 241507"/>
                <a:gd name="connsiteX4" fmla="*/ 165768 w 265685"/>
                <a:gd name="connsiteY4" fmla="*/ 127729 h 241507"/>
                <a:gd name="connsiteX5" fmla="*/ 69184 w 265685"/>
                <a:gd name="connsiteY5" fmla="*/ 83629 h 241507"/>
                <a:gd name="connsiteX6" fmla="*/ 76519 w 265685"/>
                <a:gd name="connsiteY6" fmla="*/ 238505 h 241507"/>
                <a:gd name="connsiteX7" fmla="*/ 11749 w 265685"/>
                <a:gd name="connsiteY7" fmla="*/ 230695 h 241507"/>
                <a:gd name="connsiteX8" fmla="*/ 319 w 265685"/>
                <a:gd name="connsiteY8" fmla="*/ 40195 h 241507"/>
                <a:gd name="connsiteX9" fmla="*/ 7367 w 265685"/>
                <a:gd name="connsiteY9" fmla="*/ 13906 h 24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5685" h="241507">
                  <a:moveTo>
                    <a:pt x="7367" y="13906"/>
                  </a:moveTo>
                  <a:cubicBezTo>
                    <a:pt x="16607" y="1657"/>
                    <a:pt x="32761" y="-3134"/>
                    <a:pt x="47181" y="2095"/>
                  </a:cubicBezTo>
                  <a:lnTo>
                    <a:pt x="265685" y="43909"/>
                  </a:lnTo>
                  <a:lnTo>
                    <a:pt x="257494" y="100012"/>
                  </a:lnTo>
                  <a:cubicBezTo>
                    <a:pt x="235215" y="126758"/>
                    <a:pt x="199134" y="137664"/>
                    <a:pt x="165768" y="127729"/>
                  </a:cubicBezTo>
                  <a:cubicBezTo>
                    <a:pt x="131468" y="118157"/>
                    <a:pt x="98884" y="103279"/>
                    <a:pt x="69184" y="83629"/>
                  </a:cubicBezTo>
                  <a:lnTo>
                    <a:pt x="76519" y="238505"/>
                  </a:lnTo>
                  <a:cubicBezTo>
                    <a:pt x="54735" y="244373"/>
                    <a:pt x="31513" y="241572"/>
                    <a:pt x="11749" y="230695"/>
                  </a:cubicBezTo>
                  <a:cubicBezTo>
                    <a:pt x="6605" y="227551"/>
                    <a:pt x="2224" y="78295"/>
                    <a:pt x="319" y="40195"/>
                  </a:cubicBezTo>
                  <a:cubicBezTo>
                    <a:pt x="-948" y="30841"/>
                    <a:pt x="1595" y="21373"/>
                    <a:pt x="7367" y="13906"/>
                  </a:cubicBezTo>
                  <a:close/>
                </a:path>
              </a:pathLst>
            </a:custGeom>
            <a:solidFill>
              <a:srgbClr val="1F5E7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108">
              <a:extLst>
                <a:ext uri="{FF2B5EF4-FFF2-40B4-BE49-F238E27FC236}">
                  <a16:creationId xmlns:a16="http://schemas.microsoft.com/office/drawing/2014/main" id="{EBFCEB29-0100-CF88-8838-84CCBBBD50A9}"/>
                </a:ext>
              </a:extLst>
            </p:cNvPr>
            <p:cNvSpPr/>
            <p:nvPr/>
          </p:nvSpPr>
          <p:spPr>
            <a:xfrm>
              <a:off x="6808382" y="4498455"/>
              <a:ext cx="125110" cy="75677"/>
            </a:xfrm>
            <a:custGeom>
              <a:avLst/>
              <a:gdLst>
                <a:gd name="connsiteX0" fmla="*/ 74002 w 125110"/>
                <a:gd name="connsiteY0" fmla="*/ 24014 h 75677"/>
                <a:gd name="connsiteX1" fmla="*/ 58190 w 125110"/>
                <a:gd name="connsiteY1" fmla="*/ 6393 h 75677"/>
                <a:gd name="connsiteX2" fmla="*/ 6088 w 125110"/>
                <a:gd name="connsiteY2" fmla="*/ 1630 h 75677"/>
                <a:gd name="connsiteX3" fmla="*/ 564 w 125110"/>
                <a:gd name="connsiteY3" fmla="*/ 58780 h 75677"/>
                <a:gd name="connsiteX4" fmla="*/ 6565 w 125110"/>
                <a:gd name="connsiteY4" fmla="*/ 66019 h 75677"/>
                <a:gd name="connsiteX5" fmla="*/ 77431 w 125110"/>
                <a:gd name="connsiteY5" fmla="*/ 74211 h 75677"/>
                <a:gd name="connsiteX6" fmla="*/ 124198 w 125110"/>
                <a:gd name="connsiteY6" fmla="*/ 23442 h 75677"/>
                <a:gd name="connsiteX7" fmla="*/ 74002 w 125110"/>
                <a:gd name="connsiteY7" fmla="*/ 24014 h 75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5110" h="75677">
                  <a:moveTo>
                    <a:pt x="74002" y="24014"/>
                  </a:moveTo>
                  <a:cubicBezTo>
                    <a:pt x="50475" y="24014"/>
                    <a:pt x="58190" y="6393"/>
                    <a:pt x="58190" y="6393"/>
                  </a:cubicBezTo>
                  <a:cubicBezTo>
                    <a:pt x="23233" y="-4275"/>
                    <a:pt x="6088" y="1630"/>
                    <a:pt x="6088" y="1630"/>
                  </a:cubicBezTo>
                  <a:cubicBezTo>
                    <a:pt x="821" y="20194"/>
                    <a:pt x="-1055" y="39549"/>
                    <a:pt x="564" y="58780"/>
                  </a:cubicBezTo>
                  <a:cubicBezTo>
                    <a:pt x="564" y="62495"/>
                    <a:pt x="3136" y="64781"/>
                    <a:pt x="6565" y="66019"/>
                  </a:cubicBezTo>
                  <a:cubicBezTo>
                    <a:pt x="29063" y="74897"/>
                    <a:pt x="53494" y="77725"/>
                    <a:pt x="77431" y="74211"/>
                  </a:cubicBezTo>
                  <a:cubicBezTo>
                    <a:pt x="103148" y="71734"/>
                    <a:pt x="130485" y="47922"/>
                    <a:pt x="124198" y="23442"/>
                  </a:cubicBezTo>
                  <a:cubicBezTo>
                    <a:pt x="120388" y="7917"/>
                    <a:pt x="97909" y="23824"/>
                    <a:pt x="74002" y="24014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109">
              <a:extLst>
                <a:ext uri="{FF2B5EF4-FFF2-40B4-BE49-F238E27FC236}">
                  <a16:creationId xmlns:a16="http://schemas.microsoft.com/office/drawing/2014/main" id="{4A064EA1-7C4C-B54F-C681-9B9F52D49FAD}"/>
                </a:ext>
              </a:extLst>
            </p:cNvPr>
            <p:cNvSpPr/>
            <p:nvPr/>
          </p:nvSpPr>
          <p:spPr>
            <a:xfrm>
              <a:off x="6623684" y="4287810"/>
              <a:ext cx="256150" cy="232562"/>
            </a:xfrm>
            <a:custGeom>
              <a:avLst/>
              <a:gdLst>
                <a:gd name="connsiteX0" fmla="*/ 248603 w 256150"/>
                <a:gd name="connsiteY0" fmla="*/ 13393 h 232562"/>
                <a:gd name="connsiteX1" fmla="*/ 210503 w 256150"/>
                <a:gd name="connsiteY1" fmla="*/ 1963 h 232562"/>
                <a:gd name="connsiteX2" fmla="*/ 0 w 256150"/>
                <a:gd name="connsiteY2" fmla="*/ 42540 h 232562"/>
                <a:gd name="connsiteX3" fmla="*/ 7906 w 256150"/>
                <a:gd name="connsiteY3" fmla="*/ 96642 h 232562"/>
                <a:gd name="connsiteX4" fmla="*/ 96584 w 256150"/>
                <a:gd name="connsiteY4" fmla="*/ 123026 h 232562"/>
                <a:gd name="connsiteX5" fmla="*/ 189643 w 256150"/>
                <a:gd name="connsiteY5" fmla="*/ 80449 h 232562"/>
                <a:gd name="connsiteX6" fmla="*/ 182499 w 256150"/>
                <a:gd name="connsiteY6" fmla="*/ 229611 h 232562"/>
                <a:gd name="connsiteX7" fmla="*/ 244983 w 256150"/>
                <a:gd name="connsiteY7" fmla="*/ 222181 h 232562"/>
                <a:gd name="connsiteX8" fmla="*/ 255937 w 256150"/>
                <a:gd name="connsiteY8" fmla="*/ 38444 h 232562"/>
                <a:gd name="connsiteX9" fmla="*/ 248603 w 256150"/>
                <a:gd name="connsiteY9" fmla="*/ 13393 h 23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6150" h="232562">
                  <a:moveTo>
                    <a:pt x="248603" y="13393"/>
                  </a:moveTo>
                  <a:cubicBezTo>
                    <a:pt x="239782" y="1649"/>
                    <a:pt x="224333" y="-2990"/>
                    <a:pt x="210503" y="1963"/>
                  </a:cubicBezTo>
                  <a:lnTo>
                    <a:pt x="0" y="42540"/>
                  </a:lnTo>
                  <a:lnTo>
                    <a:pt x="7906" y="96642"/>
                  </a:lnTo>
                  <a:cubicBezTo>
                    <a:pt x="29528" y="122388"/>
                    <a:pt x="64408" y="132770"/>
                    <a:pt x="96584" y="123026"/>
                  </a:cubicBezTo>
                  <a:cubicBezTo>
                    <a:pt x="129626" y="113758"/>
                    <a:pt x="161030" y="99395"/>
                    <a:pt x="189643" y="80449"/>
                  </a:cubicBezTo>
                  <a:lnTo>
                    <a:pt x="182499" y="229611"/>
                  </a:lnTo>
                  <a:cubicBezTo>
                    <a:pt x="203502" y="235335"/>
                    <a:pt x="225905" y="232668"/>
                    <a:pt x="244983" y="222181"/>
                  </a:cubicBezTo>
                  <a:cubicBezTo>
                    <a:pt x="249841" y="219133"/>
                    <a:pt x="254508" y="75306"/>
                    <a:pt x="255937" y="38444"/>
                  </a:cubicBezTo>
                  <a:cubicBezTo>
                    <a:pt x="256956" y="29453"/>
                    <a:pt x="254308" y="20423"/>
                    <a:pt x="248603" y="13393"/>
                  </a:cubicBez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110">
              <a:extLst>
                <a:ext uri="{FF2B5EF4-FFF2-40B4-BE49-F238E27FC236}">
                  <a16:creationId xmlns:a16="http://schemas.microsoft.com/office/drawing/2014/main" id="{0F3E1A88-D764-650E-D010-270C2ED180EF}"/>
                </a:ext>
              </a:extLst>
            </p:cNvPr>
            <p:cNvSpPr/>
            <p:nvPr/>
          </p:nvSpPr>
          <p:spPr>
            <a:xfrm>
              <a:off x="6906584" y="4540699"/>
              <a:ext cx="129898" cy="78334"/>
            </a:xfrm>
            <a:custGeom>
              <a:avLst/>
              <a:gdLst>
                <a:gd name="connsiteX0" fmla="*/ 76860 w 129898"/>
                <a:gd name="connsiteY0" fmla="*/ 24918 h 78334"/>
                <a:gd name="connsiteX1" fmla="*/ 60382 w 129898"/>
                <a:gd name="connsiteY1" fmla="*/ 6631 h 78334"/>
                <a:gd name="connsiteX2" fmla="*/ 6280 w 129898"/>
                <a:gd name="connsiteY2" fmla="*/ 1678 h 78334"/>
                <a:gd name="connsiteX3" fmla="*/ 565 w 129898"/>
                <a:gd name="connsiteY3" fmla="*/ 60732 h 78334"/>
                <a:gd name="connsiteX4" fmla="*/ 6756 w 129898"/>
                <a:gd name="connsiteY4" fmla="*/ 68257 h 78334"/>
                <a:gd name="connsiteX5" fmla="*/ 80384 w 129898"/>
                <a:gd name="connsiteY5" fmla="*/ 76830 h 78334"/>
                <a:gd name="connsiteX6" fmla="*/ 128962 w 129898"/>
                <a:gd name="connsiteY6" fmla="*/ 23966 h 78334"/>
                <a:gd name="connsiteX7" fmla="*/ 76860 w 129898"/>
                <a:gd name="connsiteY7" fmla="*/ 24918 h 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898" h="78334">
                  <a:moveTo>
                    <a:pt x="76860" y="24918"/>
                  </a:moveTo>
                  <a:cubicBezTo>
                    <a:pt x="52381" y="24918"/>
                    <a:pt x="60382" y="6631"/>
                    <a:pt x="60382" y="6631"/>
                  </a:cubicBezTo>
                  <a:cubicBezTo>
                    <a:pt x="24091" y="-4418"/>
                    <a:pt x="6375" y="1678"/>
                    <a:pt x="6280" y="1678"/>
                  </a:cubicBezTo>
                  <a:cubicBezTo>
                    <a:pt x="860" y="20861"/>
                    <a:pt x="-1074" y="40863"/>
                    <a:pt x="565" y="60732"/>
                  </a:cubicBezTo>
                  <a:cubicBezTo>
                    <a:pt x="565" y="64542"/>
                    <a:pt x="3232" y="66924"/>
                    <a:pt x="6756" y="68257"/>
                  </a:cubicBezTo>
                  <a:cubicBezTo>
                    <a:pt x="30130" y="77497"/>
                    <a:pt x="55514" y="80459"/>
                    <a:pt x="80384" y="76830"/>
                  </a:cubicBezTo>
                  <a:cubicBezTo>
                    <a:pt x="107149" y="74163"/>
                    <a:pt x="135439" y="49398"/>
                    <a:pt x="128962" y="23966"/>
                  </a:cubicBezTo>
                  <a:cubicBezTo>
                    <a:pt x="124961" y="8155"/>
                    <a:pt x="101625" y="24728"/>
                    <a:pt x="76860" y="24918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111">
              <a:extLst>
                <a:ext uri="{FF2B5EF4-FFF2-40B4-BE49-F238E27FC236}">
                  <a16:creationId xmlns:a16="http://schemas.microsoft.com/office/drawing/2014/main" id="{BE0E84DE-819F-3E65-4C93-3EDBD362EF2F}"/>
                </a:ext>
              </a:extLst>
            </p:cNvPr>
            <p:cNvSpPr/>
            <p:nvPr/>
          </p:nvSpPr>
          <p:spPr>
            <a:xfrm>
              <a:off x="6563582" y="4401883"/>
              <a:ext cx="180689" cy="129635"/>
            </a:xfrm>
            <a:custGeom>
              <a:avLst/>
              <a:gdLst>
                <a:gd name="connsiteX0" fmla="*/ 180689 w 180689"/>
                <a:gd name="connsiteY0" fmla="*/ 104489 h 129635"/>
                <a:gd name="connsiteX1" fmla="*/ 0 w 180689"/>
                <a:gd name="connsiteY1" fmla="*/ 0 h 129635"/>
                <a:gd name="connsiteX2" fmla="*/ 0 w 180689"/>
                <a:gd name="connsiteY2" fmla="*/ 25432 h 129635"/>
                <a:gd name="connsiteX3" fmla="*/ 180689 w 180689"/>
                <a:gd name="connsiteY3" fmla="*/ 129635 h 129635"/>
                <a:gd name="connsiteX4" fmla="*/ 180689 w 180689"/>
                <a:gd name="connsiteY4" fmla="*/ 104489 h 129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689" h="129635">
                  <a:moveTo>
                    <a:pt x="180689" y="104489"/>
                  </a:moveTo>
                  <a:lnTo>
                    <a:pt x="0" y="0"/>
                  </a:lnTo>
                  <a:lnTo>
                    <a:pt x="0" y="25432"/>
                  </a:lnTo>
                  <a:lnTo>
                    <a:pt x="180689" y="129635"/>
                  </a:lnTo>
                  <a:lnTo>
                    <a:pt x="180689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112">
              <a:extLst>
                <a:ext uri="{FF2B5EF4-FFF2-40B4-BE49-F238E27FC236}">
                  <a16:creationId xmlns:a16="http://schemas.microsoft.com/office/drawing/2014/main" id="{75ACCD96-2791-A404-1EF3-72F45F6760DD}"/>
                </a:ext>
              </a:extLst>
            </p:cNvPr>
            <p:cNvSpPr/>
            <p:nvPr/>
          </p:nvSpPr>
          <p:spPr>
            <a:xfrm>
              <a:off x="6563582" y="4307490"/>
              <a:ext cx="345090" cy="198881"/>
            </a:xfrm>
            <a:custGeom>
              <a:avLst/>
              <a:gdLst>
                <a:gd name="connsiteX0" fmla="*/ 164211 w 345090"/>
                <a:gd name="connsiteY0" fmla="*/ 0 h 198881"/>
                <a:gd name="connsiteX1" fmla="*/ 0 w 345090"/>
                <a:gd name="connsiteY1" fmla="*/ 94393 h 198881"/>
                <a:gd name="connsiteX2" fmla="*/ 180689 w 345090"/>
                <a:gd name="connsiteY2" fmla="*/ 198882 h 198881"/>
                <a:gd name="connsiteX3" fmla="*/ 345091 w 345090"/>
                <a:gd name="connsiteY3" fmla="*/ 104394 h 198881"/>
                <a:gd name="connsiteX4" fmla="*/ 164211 w 345090"/>
                <a:gd name="connsiteY4" fmla="*/ 0 h 198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090" h="198881">
                  <a:moveTo>
                    <a:pt x="164211" y="0"/>
                  </a:moveTo>
                  <a:lnTo>
                    <a:pt x="0" y="94393"/>
                  </a:lnTo>
                  <a:lnTo>
                    <a:pt x="180689" y="198882"/>
                  </a:lnTo>
                  <a:lnTo>
                    <a:pt x="345091" y="104394"/>
                  </a:lnTo>
                  <a:lnTo>
                    <a:pt x="164211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113">
              <a:extLst>
                <a:ext uri="{FF2B5EF4-FFF2-40B4-BE49-F238E27FC236}">
                  <a16:creationId xmlns:a16="http://schemas.microsoft.com/office/drawing/2014/main" id="{526F9B7C-BF8C-D600-5335-C4B6B4D726C5}"/>
                </a:ext>
              </a:extLst>
            </p:cNvPr>
            <p:cNvSpPr/>
            <p:nvPr/>
          </p:nvSpPr>
          <p:spPr>
            <a:xfrm>
              <a:off x="6744271" y="4411789"/>
              <a:ext cx="164401" cy="119729"/>
            </a:xfrm>
            <a:custGeom>
              <a:avLst/>
              <a:gdLst>
                <a:gd name="connsiteX0" fmla="*/ 164402 w 164401"/>
                <a:gd name="connsiteY0" fmla="*/ 0 h 119729"/>
                <a:gd name="connsiteX1" fmla="*/ 0 w 164401"/>
                <a:gd name="connsiteY1" fmla="*/ 94583 h 119729"/>
                <a:gd name="connsiteX2" fmla="*/ 0 w 164401"/>
                <a:gd name="connsiteY2" fmla="*/ 119729 h 119729"/>
                <a:gd name="connsiteX3" fmla="*/ 164402 w 164401"/>
                <a:gd name="connsiteY3" fmla="*/ 24575 h 119729"/>
                <a:gd name="connsiteX4" fmla="*/ 164402 w 164401"/>
                <a:gd name="connsiteY4" fmla="*/ 0 h 11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401" h="119729">
                  <a:moveTo>
                    <a:pt x="164402" y="0"/>
                  </a:moveTo>
                  <a:lnTo>
                    <a:pt x="0" y="94583"/>
                  </a:lnTo>
                  <a:lnTo>
                    <a:pt x="0" y="119729"/>
                  </a:lnTo>
                  <a:lnTo>
                    <a:pt x="164402" y="24575"/>
                  </a:lnTo>
                  <a:lnTo>
                    <a:pt x="164402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114">
              <a:extLst>
                <a:ext uri="{FF2B5EF4-FFF2-40B4-BE49-F238E27FC236}">
                  <a16:creationId xmlns:a16="http://schemas.microsoft.com/office/drawing/2014/main" id="{9A5D5FBA-D342-C375-A442-A4E9FB3F9600}"/>
                </a:ext>
              </a:extLst>
            </p:cNvPr>
            <p:cNvSpPr/>
            <p:nvPr/>
          </p:nvSpPr>
          <p:spPr>
            <a:xfrm>
              <a:off x="6714553" y="4321914"/>
              <a:ext cx="266108" cy="241569"/>
            </a:xfrm>
            <a:custGeom>
              <a:avLst/>
              <a:gdLst>
                <a:gd name="connsiteX0" fmla="*/ 258413 w 266108"/>
                <a:gd name="connsiteY0" fmla="*/ 13961 h 241569"/>
                <a:gd name="connsiteX1" fmla="*/ 218599 w 266108"/>
                <a:gd name="connsiteY1" fmla="*/ 2055 h 241569"/>
                <a:gd name="connsiteX2" fmla="*/ 0 w 266108"/>
                <a:gd name="connsiteY2" fmla="*/ 44250 h 241569"/>
                <a:gd name="connsiteX3" fmla="*/ 8287 w 266108"/>
                <a:gd name="connsiteY3" fmla="*/ 100353 h 241569"/>
                <a:gd name="connsiteX4" fmla="*/ 100298 w 266108"/>
                <a:gd name="connsiteY4" fmla="*/ 127785 h 241569"/>
                <a:gd name="connsiteX5" fmla="*/ 196977 w 266108"/>
                <a:gd name="connsiteY5" fmla="*/ 83589 h 241569"/>
                <a:gd name="connsiteX6" fmla="*/ 189547 w 266108"/>
                <a:gd name="connsiteY6" fmla="*/ 238560 h 241569"/>
                <a:gd name="connsiteX7" fmla="*/ 254413 w 266108"/>
                <a:gd name="connsiteY7" fmla="*/ 230750 h 241569"/>
                <a:gd name="connsiteX8" fmla="*/ 265843 w 266108"/>
                <a:gd name="connsiteY8" fmla="*/ 40250 h 241569"/>
                <a:gd name="connsiteX9" fmla="*/ 258413 w 266108"/>
                <a:gd name="connsiteY9" fmla="*/ 13961 h 241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6108" h="241569">
                  <a:moveTo>
                    <a:pt x="258413" y="13961"/>
                  </a:moveTo>
                  <a:cubicBezTo>
                    <a:pt x="249184" y="1702"/>
                    <a:pt x="233048" y="-3118"/>
                    <a:pt x="218599" y="2055"/>
                  </a:cubicBezTo>
                  <a:lnTo>
                    <a:pt x="0" y="44250"/>
                  </a:lnTo>
                  <a:lnTo>
                    <a:pt x="8287" y="100353"/>
                  </a:lnTo>
                  <a:cubicBezTo>
                    <a:pt x="30671" y="127137"/>
                    <a:pt x="66903" y="137938"/>
                    <a:pt x="100298" y="127785"/>
                  </a:cubicBezTo>
                  <a:cubicBezTo>
                    <a:pt x="134636" y="118193"/>
                    <a:pt x="167259" y="103277"/>
                    <a:pt x="196977" y="83589"/>
                  </a:cubicBezTo>
                  <a:lnTo>
                    <a:pt x="189547" y="238560"/>
                  </a:lnTo>
                  <a:cubicBezTo>
                    <a:pt x="211369" y="244437"/>
                    <a:pt x="234610" y="241637"/>
                    <a:pt x="254413" y="230750"/>
                  </a:cubicBezTo>
                  <a:cubicBezTo>
                    <a:pt x="259461" y="227607"/>
                    <a:pt x="263938" y="78350"/>
                    <a:pt x="265843" y="40250"/>
                  </a:cubicBezTo>
                  <a:cubicBezTo>
                    <a:pt x="267005" y="30849"/>
                    <a:pt x="264328" y="21371"/>
                    <a:pt x="258413" y="13961"/>
                  </a:cubicBezTo>
                  <a:close/>
                </a:path>
              </a:pathLst>
            </a:custGeom>
            <a:solidFill>
              <a:srgbClr val="2A87C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115">
              <a:extLst>
                <a:ext uri="{FF2B5EF4-FFF2-40B4-BE49-F238E27FC236}">
                  <a16:creationId xmlns:a16="http://schemas.microsoft.com/office/drawing/2014/main" id="{CB28CCD0-A458-4689-EDEF-ED08BB746D6C}"/>
                </a:ext>
              </a:extLst>
            </p:cNvPr>
            <p:cNvSpPr/>
            <p:nvPr/>
          </p:nvSpPr>
          <p:spPr>
            <a:xfrm>
              <a:off x="6355950" y="4237185"/>
              <a:ext cx="125083" cy="75626"/>
            </a:xfrm>
            <a:custGeom>
              <a:avLst/>
              <a:gdLst>
                <a:gd name="connsiteX0" fmla="*/ 73996 w 125083"/>
                <a:gd name="connsiteY0" fmla="*/ 24014 h 75626"/>
                <a:gd name="connsiteX1" fmla="*/ 58185 w 125083"/>
                <a:gd name="connsiteY1" fmla="*/ 6393 h 75626"/>
                <a:gd name="connsiteX2" fmla="*/ 6083 w 125083"/>
                <a:gd name="connsiteY2" fmla="*/ 1630 h 75626"/>
                <a:gd name="connsiteX3" fmla="*/ 559 w 125083"/>
                <a:gd name="connsiteY3" fmla="*/ 58780 h 75626"/>
                <a:gd name="connsiteX4" fmla="*/ 6560 w 125083"/>
                <a:gd name="connsiteY4" fmla="*/ 65924 h 75626"/>
                <a:gd name="connsiteX5" fmla="*/ 77426 w 125083"/>
                <a:gd name="connsiteY5" fmla="*/ 74211 h 75626"/>
                <a:gd name="connsiteX6" fmla="*/ 124193 w 125083"/>
                <a:gd name="connsiteY6" fmla="*/ 23347 h 75626"/>
                <a:gd name="connsiteX7" fmla="*/ 73996 w 125083"/>
                <a:gd name="connsiteY7" fmla="*/ 24014 h 75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5083" h="75626">
                  <a:moveTo>
                    <a:pt x="73996" y="24014"/>
                  </a:moveTo>
                  <a:cubicBezTo>
                    <a:pt x="50470" y="24014"/>
                    <a:pt x="58185" y="6393"/>
                    <a:pt x="58185" y="6393"/>
                  </a:cubicBezTo>
                  <a:cubicBezTo>
                    <a:pt x="23228" y="-4275"/>
                    <a:pt x="6083" y="1630"/>
                    <a:pt x="6083" y="1630"/>
                  </a:cubicBezTo>
                  <a:cubicBezTo>
                    <a:pt x="825" y="20195"/>
                    <a:pt x="-1051" y="39550"/>
                    <a:pt x="559" y="58780"/>
                  </a:cubicBezTo>
                  <a:cubicBezTo>
                    <a:pt x="559" y="62400"/>
                    <a:pt x="3130" y="64686"/>
                    <a:pt x="6560" y="65924"/>
                  </a:cubicBezTo>
                  <a:cubicBezTo>
                    <a:pt x="29058" y="74801"/>
                    <a:pt x="53489" y="77650"/>
                    <a:pt x="77426" y="74211"/>
                  </a:cubicBezTo>
                  <a:cubicBezTo>
                    <a:pt x="103143" y="71639"/>
                    <a:pt x="130385" y="47827"/>
                    <a:pt x="124193" y="23347"/>
                  </a:cubicBezTo>
                  <a:cubicBezTo>
                    <a:pt x="120383" y="7917"/>
                    <a:pt x="97904" y="23824"/>
                    <a:pt x="73996" y="24014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116">
              <a:extLst>
                <a:ext uri="{FF2B5EF4-FFF2-40B4-BE49-F238E27FC236}">
                  <a16:creationId xmlns:a16="http://schemas.microsoft.com/office/drawing/2014/main" id="{63115879-ED4E-7C10-C618-A98B22F93EA2}"/>
                </a:ext>
              </a:extLst>
            </p:cNvPr>
            <p:cNvSpPr/>
            <p:nvPr/>
          </p:nvSpPr>
          <p:spPr>
            <a:xfrm>
              <a:off x="6171247" y="4026540"/>
              <a:ext cx="255656" cy="232602"/>
            </a:xfrm>
            <a:custGeom>
              <a:avLst/>
              <a:gdLst>
                <a:gd name="connsiteX0" fmla="*/ 248603 w 255656"/>
                <a:gd name="connsiteY0" fmla="*/ 13393 h 232602"/>
                <a:gd name="connsiteX1" fmla="*/ 210503 w 255656"/>
                <a:gd name="connsiteY1" fmla="*/ 1963 h 232602"/>
                <a:gd name="connsiteX2" fmla="*/ 0 w 255656"/>
                <a:gd name="connsiteY2" fmla="*/ 42540 h 232602"/>
                <a:gd name="connsiteX3" fmla="*/ 7906 w 255656"/>
                <a:gd name="connsiteY3" fmla="*/ 96642 h 232602"/>
                <a:gd name="connsiteX4" fmla="*/ 96584 w 255656"/>
                <a:gd name="connsiteY4" fmla="*/ 123026 h 232602"/>
                <a:gd name="connsiteX5" fmla="*/ 189643 w 255656"/>
                <a:gd name="connsiteY5" fmla="*/ 80449 h 232602"/>
                <a:gd name="connsiteX6" fmla="*/ 181928 w 255656"/>
                <a:gd name="connsiteY6" fmla="*/ 229706 h 232602"/>
                <a:gd name="connsiteX7" fmla="*/ 244316 w 255656"/>
                <a:gd name="connsiteY7" fmla="*/ 222181 h 232602"/>
                <a:gd name="connsiteX8" fmla="*/ 255365 w 255656"/>
                <a:gd name="connsiteY8" fmla="*/ 38444 h 232602"/>
                <a:gd name="connsiteX9" fmla="*/ 248603 w 255656"/>
                <a:gd name="connsiteY9" fmla="*/ 13393 h 232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5656" h="232602">
                  <a:moveTo>
                    <a:pt x="248603" y="13393"/>
                  </a:moveTo>
                  <a:cubicBezTo>
                    <a:pt x="239782" y="1649"/>
                    <a:pt x="224333" y="-2990"/>
                    <a:pt x="210503" y="1963"/>
                  </a:cubicBezTo>
                  <a:lnTo>
                    <a:pt x="0" y="42540"/>
                  </a:lnTo>
                  <a:lnTo>
                    <a:pt x="7906" y="96642"/>
                  </a:lnTo>
                  <a:cubicBezTo>
                    <a:pt x="29508" y="122407"/>
                    <a:pt x="64408" y="132789"/>
                    <a:pt x="96584" y="123026"/>
                  </a:cubicBezTo>
                  <a:cubicBezTo>
                    <a:pt x="129626" y="113758"/>
                    <a:pt x="161030" y="99395"/>
                    <a:pt x="189643" y="80449"/>
                  </a:cubicBezTo>
                  <a:lnTo>
                    <a:pt x="181928" y="229706"/>
                  </a:lnTo>
                  <a:cubicBezTo>
                    <a:pt x="202911" y="235364"/>
                    <a:pt x="225276" y="232668"/>
                    <a:pt x="244316" y="222181"/>
                  </a:cubicBezTo>
                  <a:cubicBezTo>
                    <a:pt x="249269" y="219133"/>
                    <a:pt x="253841" y="75306"/>
                    <a:pt x="255365" y="38444"/>
                  </a:cubicBezTo>
                  <a:cubicBezTo>
                    <a:pt x="256547" y="29529"/>
                    <a:pt x="254108" y="20508"/>
                    <a:pt x="248603" y="13393"/>
                  </a:cubicBezTo>
                  <a:close/>
                </a:path>
              </a:pathLst>
            </a:custGeom>
            <a:solidFill>
              <a:srgbClr val="1B4E6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117">
              <a:extLst>
                <a:ext uri="{FF2B5EF4-FFF2-40B4-BE49-F238E27FC236}">
                  <a16:creationId xmlns:a16="http://schemas.microsoft.com/office/drawing/2014/main" id="{A6B61EE9-7827-8142-A0D2-DFF16A10272C}"/>
                </a:ext>
              </a:extLst>
            </p:cNvPr>
            <p:cNvSpPr/>
            <p:nvPr/>
          </p:nvSpPr>
          <p:spPr>
            <a:xfrm>
              <a:off x="6454148" y="4279428"/>
              <a:ext cx="129894" cy="78334"/>
            </a:xfrm>
            <a:custGeom>
              <a:avLst/>
              <a:gdLst>
                <a:gd name="connsiteX0" fmla="*/ 76859 w 129894"/>
                <a:gd name="connsiteY0" fmla="*/ 24919 h 78334"/>
                <a:gd name="connsiteX1" fmla="*/ 60380 w 129894"/>
                <a:gd name="connsiteY1" fmla="*/ 6631 h 78334"/>
                <a:gd name="connsiteX2" fmla="*/ 6279 w 129894"/>
                <a:gd name="connsiteY2" fmla="*/ 1678 h 78334"/>
                <a:gd name="connsiteX3" fmla="*/ 563 w 129894"/>
                <a:gd name="connsiteY3" fmla="*/ 60828 h 78334"/>
                <a:gd name="connsiteX4" fmla="*/ 6755 w 129894"/>
                <a:gd name="connsiteY4" fmla="*/ 68257 h 78334"/>
                <a:gd name="connsiteX5" fmla="*/ 80383 w 129894"/>
                <a:gd name="connsiteY5" fmla="*/ 76830 h 78334"/>
                <a:gd name="connsiteX6" fmla="*/ 128961 w 129894"/>
                <a:gd name="connsiteY6" fmla="*/ 23966 h 78334"/>
                <a:gd name="connsiteX7" fmla="*/ 76859 w 129894"/>
                <a:gd name="connsiteY7" fmla="*/ 24919 h 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894" h="78334">
                  <a:moveTo>
                    <a:pt x="76859" y="24919"/>
                  </a:moveTo>
                  <a:cubicBezTo>
                    <a:pt x="52379" y="24919"/>
                    <a:pt x="60380" y="6631"/>
                    <a:pt x="60380" y="6631"/>
                  </a:cubicBezTo>
                  <a:cubicBezTo>
                    <a:pt x="24090" y="-4418"/>
                    <a:pt x="6374" y="1678"/>
                    <a:pt x="6279" y="1678"/>
                  </a:cubicBezTo>
                  <a:cubicBezTo>
                    <a:pt x="868" y="20899"/>
                    <a:pt x="-1075" y="40930"/>
                    <a:pt x="563" y="60828"/>
                  </a:cubicBezTo>
                  <a:cubicBezTo>
                    <a:pt x="563" y="64543"/>
                    <a:pt x="3230" y="66924"/>
                    <a:pt x="6755" y="68257"/>
                  </a:cubicBezTo>
                  <a:cubicBezTo>
                    <a:pt x="30129" y="77497"/>
                    <a:pt x="55513" y="80459"/>
                    <a:pt x="80383" y="76830"/>
                  </a:cubicBezTo>
                  <a:cubicBezTo>
                    <a:pt x="107053" y="74163"/>
                    <a:pt x="135438" y="49398"/>
                    <a:pt x="128961" y="23966"/>
                  </a:cubicBezTo>
                  <a:cubicBezTo>
                    <a:pt x="124960" y="8155"/>
                    <a:pt x="101624" y="24728"/>
                    <a:pt x="76859" y="24919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118">
              <a:extLst>
                <a:ext uri="{FF2B5EF4-FFF2-40B4-BE49-F238E27FC236}">
                  <a16:creationId xmlns:a16="http://schemas.microsoft.com/office/drawing/2014/main" id="{E2C230F5-0206-B902-8202-8A45753123AF}"/>
                </a:ext>
              </a:extLst>
            </p:cNvPr>
            <p:cNvSpPr/>
            <p:nvPr/>
          </p:nvSpPr>
          <p:spPr>
            <a:xfrm>
              <a:off x="6111144" y="4140612"/>
              <a:ext cx="180689" cy="129635"/>
            </a:xfrm>
            <a:custGeom>
              <a:avLst/>
              <a:gdLst>
                <a:gd name="connsiteX0" fmla="*/ 180594 w 180689"/>
                <a:gd name="connsiteY0" fmla="*/ 104489 h 129635"/>
                <a:gd name="connsiteX1" fmla="*/ 0 w 180689"/>
                <a:gd name="connsiteY1" fmla="*/ 0 h 129635"/>
                <a:gd name="connsiteX2" fmla="*/ 0 w 180689"/>
                <a:gd name="connsiteY2" fmla="*/ 25432 h 129635"/>
                <a:gd name="connsiteX3" fmla="*/ 180689 w 180689"/>
                <a:gd name="connsiteY3" fmla="*/ 129635 h 129635"/>
                <a:gd name="connsiteX4" fmla="*/ 180594 w 180689"/>
                <a:gd name="connsiteY4" fmla="*/ 104489 h 129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689" h="129635">
                  <a:moveTo>
                    <a:pt x="180594" y="104489"/>
                  </a:moveTo>
                  <a:lnTo>
                    <a:pt x="0" y="0"/>
                  </a:lnTo>
                  <a:lnTo>
                    <a:pt x="0" y="25432"/>
                  </a:lnTo>
                  <a:lnTo>
                    <a:pt x="180689" y="129635"/>
                  </a:lnTo>
                  <a:lnTo>
                    <a:pt x="180594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119">
              <a:extLst>
                <a:ext uri="{FF2B5EF4-FFF2-40B4-BE49-F238E27FC236}">
                  <a16:creationId xmlns:a16="http://schemas.microsoft.com/office/drawing/2014/main" id="{3ACF75A7-2B49-C52D-4FC6-079493C03B8D}"/>
                </a:ext>
              </a:extLst>
            </p:cNvPr>
            <p:cNvSpPr/>
            <p:nvPr/>
          </p:nvSpPr>
          <p:spPr>
            <a:xfrm>
              <a:off x="6111144" y="4046315"/>
              <a:ext cx="344995" cy="198786"/>
            </a:xfrm>
            <a:custGeom>
              <a:avLst/>
              <a:gdLst>
                <a:gd name="connsiteX0" fmla="*/ 164116 w 344995"/>
                <a:gd name="connsiteY0" fmla="*/ 0 h 198786"/>
                <a:gd name="connsiteX1" fmla="*/ 0 w 344995"/>
                <a:gd name="connsiteY1" fmla="*/ 94297 h 198786"/>
                <a:gd name="connsiteX2" fmla="*/ 180594 w 344995"/>
                <a:gd name="connsiteY2" fmla="*/ 198787 h 198786"/>
                <a:gd name="connsiteX3" fmla="*/ 344996 w 344995"/>
                <a:gd name="connsiteY3" fmla="*/ 104204 h 198786"/>
                <a:gd name="connsiteX4" fmla="*/ 164116 w 344995"/>
                <a:gd name="connsiteY4" fmla="*/ 0 h 198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995" h="198786">
                  <a:moveTo>
                    <a:pt x="164116" y="0"/>
                  </a:moveTo>
                  <a:lnTo>
                    <a:pt x="0" y="94297"/>
                  </a:lnTo>
                  <a:lnTo>
                    <a:pt x="180594" y="198787"/>
                  </a:lnTo>
                  <a:lnTo>
                    <a:pt x="344996" y="104204"/>
                  </a:lnTo>
                  <a:lnTo>
                    <a:pt x="164116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120">
              <a:extLst>
                <a:ext uri="{FF2B5EF4-FFF2-40B4-BE49-F238E27FC236}">
                  <a16:creationId xmlns:a16="http://schemas.microsoft.com/office/drawing/2014/main" id="{353DC2CB-5214-2682-84DD-70DB660AE232}"/>
                </a:ext>
              </a:extLst>
            </p:cNvPr>
            <p:cNvSpPr/>
            <p:nvPr/>
          </p:nvSpPr>
          <p:spPr>
            <a:xfrm>
              <a:off x="6291738" y="4150518"/>
              <a:ext cx="164401" cy="119729"/>
            </a:xfrm>
            <a:custGeom>
              <a:avLst/>
              <a:gdLst>
                <a:gd name="connsiteX0" fmla="*/ 164402 w 164401"/>
                <a:gd name="connsiteY0" fmla="*/ 0 h 119729"/>
                <a:gd name="connsiteX1" fmla="*/ 0 w 164401"/>
                <a:gd name="connsiteY1" fmla="*/ 94583 h 119729"/>
                <a:gd name="connsiteX2" fmla="*/ 95 w 164401"/>
                <a:gd name="connsiteY2" fmla="*/ 119729 h 119729"/>
                <a:gd name="connsiteX3" fmla="*/ 164402 w 164401"/>
                <a:gd name="connsiteY3" fmla="*/ 24574 h 119729"/>
                <a:gd name="connsiteX4" fmla="*/ 164402 w 164401"/>
                <a:gd name="connsiteY4" fmla="*/ 0 h 11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401" h="119729">
                  <a:moveTo>
                    <a:pt x="164402" y="0"/>
                  </a:moveTo>
                  <a:lnTo>
                    <a:pt x="0" y="94583"/>
                  </a:lnTo>
                  <a:lnTo>
                    <a:pt x="95" y="119729"/>
                  </a:lnTo>
                  <a:lnTo>
                    <a:pt x="164402" y="24574"/>
                  </a:lnTo>
                  <a:lnTo>
                    <a:pt x="164402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121">
              <a:extLst>
                <a:ext uri="{FF2B5EF4-FFF2-40B4-BE49-F238E27FC236}">
                  <a16:creationId xmlns:a16="http://schemas.microsoft.com/office/drawing/2014/main" id="{FA7CA823-A959-421F-530C-A873710B15E7}"/>
                </a:ext>
              </a:extLst>
            </p:cNvPr>
            <p:cNvSpPr/>
            <p:nvPr/>
          </p:nvSpPr>
          <p:spPr>
            <a:xfrm>
              <a:off x="6262116" y="4060643"/>
              <a:ext cx="266149" cy="241943"/>
            </a:xfrm>
            <a:custGeom>
              <a:avLst/>
              <a:gdLst>
                <a:gd name="connsiteX0" fmla="*/ 258413 w 266149"/>
                <a:gd name="connsiteY0" fmla="*/ 13961 h 241943"/>
                <a:gd name="connsiteX1" fmla="*/ 218599 w 266149"/>
                <a:gd name="connsiteY1" fmla="*/ 2055 h 241943"/>
                <a:gd name="connsiteX2" fmla="*/ 0 w 266149"/>
                <a:gd name="connsiteY2" fmla="*/ 44631 h 241943"/>
                <a:gd name="connsiteX3" fmla="*/ 8287 w 266149"/>
                <a:gd name="connsiteY3" fmla="*/ 100734 h 241943"/>
                <a:gd name="connsiteX4" fmla="*/ 100298 w 266149"/>
                <a:gd name="connsiteY4" fmla="*/ 128165 h 241943"/>
                <a:gd name="connsiteX5" fmla="*/ 196977 w 266149"/>
                <a:gd name="connsiteY5" fmla="*/ 83970 h 241943"/>
                <a:gd name="connsiteX6" fmla="*/ 189547 w 266149"/>
                <a:gd name="connsiteY6" fmla="*/ 238941 h 241943"/>
                <a:gd name="connsiteX7" fmla="*/ 254318 w 266149"/>
                <a:gd name="connsiteY7" fmla="*/ 231131 h 241943"/>
                <a:gd name="connsiteX8" fmla="*/ 265843 w 266149"/>
                <a:gd name="connsiteY8" fmla="*/ 40631 h 241943"/>
                <a:gd name="connsiteX9" fmla="*/ 258413 w 266149"/>
                <a:gd name="connsiteY9" fmla="*/ 13961 h 241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6149" h="241943">
                  <a:moveTo>
                    <a:pt x="258413" y="13961"/>
                  </a:moveTo>
                  <a:cubicBezTo>
                    <a:pt x="249184" y="1702"/>
                    <a:pt x="233048" y="-3118"/>
                    <a:pt x="218599" y="2055"/>
                  </a:cubicBezTo>
                  <a:lnTo>
                    <a:pt x="0" y="44631"/>
                  </a:lnTo>
                  <a:lnTo>
                    <a:pt x="8287" y="100734"/>
                  </a:lnTo>
                  <a:cubicBezTo>
                    <a:pt x="30671" y="127518"/>
                    <a:pt x="66903" y="138319"/>
                    <a:pt x="100298" y="128165"/>
                  </a:cubicBezTo>
                  <a:cubicBezTo>
                    <a:pt x="134636" y="118574"/>
                    <a:pt x="167259" y="103658"/>
                    <a:pt x="196977" y="83970"/>
                  </a:cubicBezTo>
                  <a:lnTo>
                    <a:pt x="189547" y="238941"/>
                  </a:lnTo>
                  <a:cubicBezTo>
                    <a:pt x="211331" y="244809"/>
                    <a:pt x="234553" y="242008"/>
                    <a:pt x="254318" y="231131"/>
                  </a:cubicBezTo>
                  <a:cubicBezTo>
                    <a:pt x="259461" y="227988"/>
                    <a:pt x="263843" y="78731"/>
                    <a:pt x="265843" y="40631"/>
                  </a:cubicBezTo>
                  <a:cubicBezTo>
                    <a:pt x="267110" y="31096"/>
                    <a:pt x="264423" y="21466"/>
                    <a:pt x="258413" y="13961"/>
                  </a:cubicBezTo>
                  <a:close/>
                </a:path>
              </a:pathLst>
            </a:custGeom>
            <a:solidFill>
              <a:srgbClr val="1F5E7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122">
              <a:extLst>
                <a:ext uri="{FF2B5EF4-FFF2-40B4-BE49-F238E27FC236}">
                  <a16:creationId xmlns:a16="http://schemas.microsoft.com/office/drawing/2014/main" id="{D8E8BA77-013A-7B77-97A5-80E810C3FD03}"/>
                </a:ext>
              </a:extLst>
            </p:cNvPr>
            <p:cNvSpPr/>
            <p:nvPr/>
          </p:nvSpPr>
          <p:spPr>
            <a:xfrm>
              <a:off x="7052024" y="2337040"/>
              <a:ext cx="1138240" cy="1340562"/>
            </a:xfrm>
            <a:custGeom>
              <a:avLst/>
              <a:gdLst>
                <a:gd name="connsiteX0" fmla="*/ 1120426 w 1138240"/>
                <a:gd name="connsiteY0" fmla="*/ 622758 h 1340562"/>
                <a:gd name="connsiteX1" fmla="*/ 45529 w 1138240"/>
                <a:gd name="connsiteY1" fmla="*/ 2680 h 1340562"/>
                <a:gd name="connsiteX2" fmla="*/ 24003 w 1138240"/>
                <a:gd name="connsiteY2" fmla="*/ 3538 h 1340562"/>
                <a:gd name="connsiteX3" fmla="*/ 24003 w 1138240"/>
                <a:gd name="connsiteY3" fmla="*/ 3538 h 1340562"/>
                <a:gd name="connsiteX4" fmla="*/ 0 w 1138240"/>
                <a:gd name="connsiteY4" fmla="*/ 16968 h 1340562"/>
                <a:gd name="connsiteX5" fmla="*/ 22003 w 1138240"/>
                <a:gd name="connsiteY5" fmla="*/ 46686 h 1340562"/>
                <a:gd name="connsiteX6" fmla="*/ 30194 w 1138240"/>
                <a:gd name="connsiteY6" fmla="*/ 56211 h 1340562"/>
                <a:gd name="connsiteX7" fmla="*/ 30194 w 1138240"/>
                <a:gd name="connsiteY7" fmla="*/ 665811 h 1340562"/>
                <a:gd name="connsiteX8" fmla="*/ 47911 w 1138240"/>
                <a:gd name="connsiteY8" fmla="*/ 696672 h 1340562"/>
                <a:gd name="connsiteX9" fmla="*/ 1068705 w 1138240"/>
                <a:gd name="connsiteY9" fmla="*/ 1285603 h 1340562"/>
                <a:gd name="connsiteX10" fmla="*/ 1070420 w 1138240"/>
                <a:gd name="connsiteY10" fmla="*/ 1294556 h 1340562"/>
                <a:gd name="connsiteX11" fmla="*/ 1103281 w 1138240"/>
                <a:gd name="connsiteY11" fmla="*/ 1340562 h 1340562"/>
                <a:gd name="connsiteX12" fmla="*/ 1130522 w 1138240"/>
                <a:gd name="connsiteY12" fmla="*/ 1324751 h 1340562"/>
                <a:gd name="connsiteX13" fmla="*/ 1130522 w 1138240"/>
                <a:gd name="connsiteY13" fmla="*/ 1324751 h 1340562"/>
                <a:gd name="connsiteX14" fmla="*/ 1130522 w 1138240"/>
                <a:gd name="connsiteY14" fmla="*/ 1324751 h 1340562"/>
                <a:gd name="connsiteX15" fmla="*/ 1130522 w 1138240"/>
                <a:gd name="connsiteY15" fmla="*/ 1324751 h 1340562"/>
                <a:gd name="connsiteX16" fmla="*/ 1138238 w 1138240"/>
                <a:gd name="connsiteY16" fmla="*/ 1310939 h 1340562"/>
                <a:gd name="connsiteX17" fmla="*/ 1138238 w 1138240"/>
                <a:gd name="connsiteY17" fmla="*/ 654476 h 1340562"/>
                <a:gd name="connsiteX18" fmla="*/ 1120426 w 1138240"/>
                <a:gd name="connsiteY18" fmla="*/ 622758 h 1340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38240" h="1340562">
                  <a:moveTo>
                    <a:pt x="1120426" y="622758"/>
                  </a:moveTo>
                  <a:lnTo>
                    <a:pt x="45529" y="2680"/>
                  </a:lnTo>
                  <a:cubicBezTo>
                    <a:pt x="38786" y="-1177"/>
                    <a:pt x="30423" y="-853"/>
                    <a:pt x="24003" y="3538"/>
                  </a:cubicBezTo>
                  <a:lnTo>
                    <a:pt x="24003" y="3538"/>
                  </a:lnTo>
                  <a:lnTo>
                    <a:pt x="0" y="16968"/>
                  </a:lnTo>
                  <a:lnTo>
                    <a:pt x="22003" y="46686"/>
                  </a:lnTo>
                  <a:lnTo>
                    <a:pt x="30194" y="56211"/>
                  </a:lnTo>
                  <a:lnTo>
                    <a:pt x="30194" y="665811"/>
                  </a:lnTo>
                  <a:cubicBezTo>
                    <a:pt x="30194" y="678517"/>
                    <a:pt x="36938" y="690271"/>
                    <a:pt x="47911" y="696672"/>
                  </a:cubicBezTo>
                  <a:lnTo>
                    <a:pt x="1068705" y="1285603"/>
                  </a:lnTo>
                  <a:lnTo>
                    <a:pt x="1070420" y="1294556"/>
                  </a:lnTo>
                  <a:lnTo>
                    <a:pt x="1103281" y="1340562"/>
                  </a:lnTo>
                  <a:lnTo>
                    <a:pt x="1130522" y="1324751"/>
                  </a:lnTo>
                  <a:lnTo>
                    <a:pt x="1130522" y="1324751"/>
                  </a:lnTo>
                  <a:lnTo>
                    <a:pt x="1130522" y="1324751"/>
                  </a:lnTo>
                  <a:lnTo>
                    <a:pt x="1130522" y="1324751"/>
                  </a:lnTo>
                  <a:cubicBezTo>
                    <a:pt x="1135333" y="1321817"/>
                    <a:pt x="1138257" y="1316578"/>
                    <a:pt x="1138238" y="1310939"/>
                  </a:cubicBezTo>
                  <a:lnTo>
                    <a:pt x="1138238" y="654476"/>
                  </a:lnTo>
                  <a:cubicBezTo>
                    <a:pt x="1138409" y="641475"/>
                    <a:pt x="1131618" y="629378"/>
                    <a:pt x="1120426" y="622758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123">
              <a:extLst>
                <a:ext uri="{FF2B5EF4-FFF2-40B4-BE49-F238E27FC236}">
                  <a16:creationId xmlns:a16="http://schemas.microsoft.com/office/drawing/2014/main" id="{C35700AB-FE22-B805-35ED-ACD330449A36}"/>
                </a:ext>
              </a:extLst>
            </p:cNvPr>
            <p:cNvSpPr/>
            <p:nvPr/>
          </p:nvSpPr>
          <p:spPr>
            <a:xfrm>
              <a:off x="7044118" y="2351823"/>
              <a:ext cx="1119663" cy="1327800"/>
            </a:xfrm>
            <a:custGeom>
              <a:avLst/>
              <a:gdLst>
                <a:gd name="connsiteX0" fmla="*/ 1101376 w 1119663"/>
                <a:gd name="connsiteY0" fmla="*/ 623597 h 1327800"/>
                <a:gd name="connsiteX1" fmla="*/ 23908 w 1119663"/>
                <a:gd name="connsiteY1" fmla="*/ 2090 h 1327800"/>
                <a:gd name="connsiteX2" fmla="*/ 2086 w 1119663"/>
                <a:gd name="connsiteY2" fmla="*/ 8100 h 1327800"/>
                <a:gd name="connsiteX3" fmla="*/ 0 w 1119663"/>
                <a:gd name="connsiteY3" fmla="*/ 15901 h 1327800"/>
                <a:gd name="connsiteX4" fmla="*/ 0 w 1119663"/>
                <a:gd name="connsiteY4" fmla="*/ 673127 h 1327800"/>
                <a:gd name="connsiteX5" fmla="*/ 17716 w 1119663"/>
                <a:gd name="connsiteY5" fmla="*/ 703892 h 1327800"/>
                <a:gd name="connsiteX6" fmla="*/ 1095185 w 1119663"/>
                <a:gd name="connsiteY6" fmla="*/ 1325589 h 1327800"/>
                <a:gd name="connsiteX7" fmla="*/ 1117454 w 1119663"/>
                <a:gd name="connsiteY7" fmla="*/ 1319703 h 1327800"/>
                <a:gd name="connsiteX8" fmla="*/ 1119664 w 1119663"/>
                <a:gd name="connsiteY8" fmla="*/ 1311492 h 1327800"/>
                <a:gd name="connsiteX9" fmla="*/ 1119664 w 1119663"/>
                <a:gd name="connsiteY9" fmla="*/ 655410 h 1327800"/>
                <a:gd name="connsiteX10" fmla="*/ 1101376 w 1119663"/>
                <a:gd name="connsiteY10" fmla="*/ 623597 h 132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19663" h="1327800">
                  <a:moveTo>
                    <a:pt x="1101376" y="623597"/>
                  </a:moveTo>
                  <a:lnTo>
                    <a:pt x="23908" y="2090"/>
                  </a:lnTo>
                  <a:cubicBezTo>
                    <a:pt x="16221" y="-2272"/>
                    <a:pt x="6458" y="414"/>
                    <a:pt x="2086" y="8100"/>
                  </a:cubicBezTo>
                  <a:cubicBezTo>
                    <a:pt x="733" y="10472"/>
                    <a:pt x="19" y="13168"/>
                    <a:pt x="0" y="15901"/>
                  </a:cubicBezTo>
                  <a:lnTo>
                    <a:pt x="0" y="673127"/>
                  </a:lnTo>
                  <a:cubicBezTo>
                    <a:pt x="9" y="685804"/>
                    <a:pt x="6753" y="697520"/>
                    <a:pt x="17716" y="703892"/>
                  </a:cubicBezTo>
                  <a:lnTo>
                    <a:pt x="1095185" y="1325589"/>
                  </a:lnTo>
                  <a:cubicBezTo>
                    <a:pt x="1102957" y="1330113"/>
                    <a:pt x="1112930" y="1327475"/>
                    <a:pt x="1117454" y="1319703"/>
                  </a:cubicBezTo>
                  <a:cubicBezTo>
                    <a:pt x="1118902" y="1317207"/>
                    <a:pt x="1119664" y="1314378"/>
                    <a:pt x="1119664" y="1311492"/>
                  </a:cubicBezTo>
                  <a:lnTo>
                    <a:pt x="1119664" y="655410"/>
                  </a:lnTo>
                  <a:cubicBezTo>
                    <a:pt x="1119673" y="642304"/>
                    <a:pt x="1112710" y="630188"/>
                    <a:pt x="1101376" y="623597"/>
                  </a:cubicBez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124">
              <a:extLst>
                <a:ext uri="{FF2B5EF4-FFF2-40B4-BE49-F238E27FC236}">
                  <a16:creationId xmlns:a16="http://schemas.microsoft.com/office/drawing/2014/main" id="{ACCCBEA2-AE8B-9F76-9558-4273930DFA70}"/>
                </a:ext>
              </a:extLst>
            </p:cNvPr>
            <p:cNvSpPr/>
            <p:nvPr/>
          </p:nvSpPr>
          <p:spPr>
            <a:xfrm>
              <a:off x="7044118" y="2351817"/>
              <a:ext cx="1119663" cy="1327806"/>
            </a:xfrm>
            <a:custGeom>
              <a:avLst/>
              <a:gdLst>
                <a:gd name="connsiteX0" fmla="*/ 0 w 1119663"/>
                <a:gd name="connsiteY0" fmla="*/ 15907 h 1327806"/>
                <a:gd name="connsiteX1" fmla="*/ 0 w 1119663"/>
                <a:gd name="connsiteY1" fmla="*/ 673132 h 1327806"/>
                <a:gd name="connsiteX2" fmla="*/ 17716 w 1119663"/>
                <a:gd name="connsiteY2" fmla="*/ 703897 h 1327806"/>
                <a:gd name="connsiteX3" fmla="*/ 1095185 w 1119663"/>
                <a:gd name="connsiteY3" fmla="*/ 1325594 h 1327806"/>
                <a:gd name="connsiteX4" fmla="*/ 1117454 w 1119663"/>
                <a:gd name="connsiteY4" fmla="*/ 1319708 h 1327806"/>
                <a:gd name="connsiteX5" fmla="*/ 1119664 w 1119663"/>
                <a:gd name="connsiteY5" fmla="*/ 1311497 h 1327806"/>
                <a:gd name="connsiteX6" fmla="*/ 1119664 w 1119663"/>
                <a:gd name="connsiteY6" fmla="*/ 655415 h 1327806"/>
                <a:gd name="connsiteX7" fmla="*/ 1101280 w 1119663"/>
                <a:gd name="connsiteY7" fmla="*/ 623602 h 1327806"/>
                <a:gd name="connsiteX8" fmla="*/ 23908 w 1119663"/>
                <a:gd name="connsiteY8" fmla="*/ 2096 h 1327806"/>
                <a:gd name="connsiteX9" fmla="*/ 15907 w 1119663"/>
                <a:gd name="connsiteY9" fmla="*/ 0 h 1327806"/>
                <a:gd name="connsiteX10" fmla="*/ 15907 w 1119663"/>
                <a:gd name="connsiteY10" fmla="*/ 0 h 1327806"/>
                <a:gd name="connsiteX11" fmla="*/ 0 w 1119663"/>
                <a:gd name="connsiteY11" fmla="*/ 15907 h 1327806"/>
                <a:gd name="connsiteX12" fmla="*/ 15526 w 1119663"/>
                <a:gd name="connsiteY12" fmla="*/ 15907 h 1327806"/>
                <a:gd name="connsiteX13" fmla="*/ 15526 w 1119663"/>
                <a:gd name="connsiteY13" fmla="*/ 15240 h 1327806"/>
                <a:gd name="connsiteX14" fmla="*/ 16097 w 1119663"/>
                <a:gd name="connsiteY14" fmla="*/ 15240 h 1327806"/>
                <a:gd name="connsiteX15" fmla="*/ 1093565 w 1119663"/>
                <a:gd name="connsiteY15" fmla="*/ 637127 h 1327806"/>
                <a:gd name="connsiteX16" fmla="*/ 1104233 w 1119663"/>
                <a:gd name="connsiteY16" fmla="*/ 655415 h 1327806"/>
                <a:gd name="connsiteX17" fmla="*/ 1104233 w 1119663"/>
                <a:gd name="connsiteY17" fmla="*/ 1310354 h 1327806"/>
                <a:gd name="connsiteX18" fmla="*/ 1103376 w 1119663"/>
                <a:gd name="connsiteY18" fmla="*/ 1311212 h 1327806"/>
                <a:gd name="connsiteX19" fmla="*/ 25527 w 1119663"/>
                <a:gd name="connsiteY19" fmla="*/ 689324 h 1327806"/>
                <a:gd name="connsiteX20" fmla="*/ 15526 w 1119663"/>
                <a:gd name="connsiteY20" fmla="*/ 671989 h 1327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119663" h="1327806">
                  <a:moveTo>
                    <a:pt x="0" y="15907"/>
                  </a:moveTo>
                  <a:lnTo>
                    <a:pt x="0" y="673132"/>
                  </a:lnTo>
                  <a:cubicBezTo>
                    <a:pt x="9" y="685809"/>
                    <a:pt x="6753" y="697525"/>
                    <a:pt x="17716" y="703897"/>
                  </a:cubicBezTo>
                  <a:lnTo>
                    <a:pt x="1095185" y="1325594"/>
                  </a:lnTo>
                  <a:cubicBezTo>
                    <a:pt x="1102957" y="1330119"/>
                    <a:pt x="1112930" y="1327480"/>
                    <a:pt x="1117454" y="1319708"/>
                  </a:cubicBezTo>
                  <a:cubicBezTo>
                    <a:pt x="1118902" y="1317212"/>
                    <a:pt x="1119664" y="1314383"/>
                    <a:pt x="1119664" y="1311497"/>
                  </a:cubicBezTo>
                  <a:lnTo>
                    <a:pt x="1119664" y="655415"/>
                  </a:lnTo>
                  <a:cubicBezTo>
                    <a:pt x="1119654" y="642290"/>
                    <a:pt x="1112644" y="630164"/>
                    <a:pt x="1101280" y="623602"/>
                  </a:cubicBezTo>
                  <a:lnTo>
                    <a:pt x="23908" y="2096"/>
                  </a:lnTo>
                  <a:cubicBezTo>
                    <a:pt x="21460" y="724"/>
                    <a:pt x="18707" y="9"/>
                    <a:pt x="15907" y="0"/>
                  </a:cubicBezTo>
                  <a:lnTo>
                    <a:pt x="15907" y="0"/>
                  </a:lnTo>
                  <a:cubicBezTo>
                    <a:pt x="7125" y="0"/>
                    <a:pt x="0" y="7125"/>
                    <a:pt x="0" y="15907"/>
                  </a:cubicBezTo>
                  <a:close/>
                  <a:moveTo>
                    <a:pt x="15526" y="15907"/>
                  </a:moveTo>
                  <a:lnTo>
                    <a:pt x="15526" y="15240"/>
                  </a:lnTo>
                  <a:lnTo>
                    <a:pt x="16097" y="15240"/>
                  </a:lnTo>
                  <a:lnTo>
                    <a:pt x="1093565" y="637127"/>
                  </a:lnTo>
                  <a:cubicBezTo>
                    <a:pt x="1100147" y="640861"/>
                    <a:pt x="1104224" y="647843"/>
                    <a:pt x="1104233" y="655415"/>
                  </a:cubicBezTo>
                  <a:lnTo>
                    <a:pt x="1104233" y="1310354"/>
                  </a:lnTo>
                  <a:cubicBezTo>
                    <a:pt x="1104233" y="1311116"/>
                    <a:pt x="1103376" y="1311212"/>
                    <a:pt x="1103376" y="1311212"/>
                  </a:cubicBezTo>
                  <a:lnTo>
                    <a:pt x="25527" y="689324"/>
                  </a:lnTo>
                  <a:cubicBezTo>
                    <a:pt x="19336" y="685752"/>
                    <a:pt x="15526" y="679142"/>
                    <a:pt x="15526" y="671989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125">
              <a:extLst>
                <a:ext uri="{FF2B5EF4-FFF2-40B4-BE49-F238E27FC236}">
                  <a16:creationId xmlns:a16="http://schemas.microsoft.com/office/drawing/2014/main" id="{80627385-B9F8-AC9A-162A-8BC3F3B5F56B}"/>
                </a:ext>
              </a:extLst>
            </p:cNvPr>
            <p:cNvSpPr/>
            <p:nvPr/>
          </p:nvSpPr>
          <p:spPr>
            <a:xfrm>
              <a:off x="7060025" y="2351817"/>
              <a:ext cx="9525" cy="9525"/>
            </a:xfrm>
            <a:custGeom>
              <a:avLst/>
              <a:gdLst>
                <a:gd name="connsiteX0" fmla="*/ 0 w 9525"/>
                <a:gd name="connsiteY0" fmla="*/ 0 h 9525"/>
                <a:gd name="connsiteX1" fmla="*/ 0 w 9525"/>
                <a:gd name="connsiteY1" fmla="*/ 0 h 9525"/>
                <a:gd name="connsiteX2" fmla="*/ 0 w 9525"/>
                <a:gd name="connsiteY2" fmla="*/ 0 h 9525"/>
                <a:gd name="connsiteX3" fmla="*/ 0 w 9525"/>
                <a:gd name="connsiteY3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1C2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126">
              <a:extLst>
                <a:ext uri="{FF2B5EF4-FFF2-40B4-BE49-F238E27FC236}">
                  <a16:creationId xmlns:a16="http://schemas.microsoft.com/office/drawing/2014/main" id="{8AF7110B-05EF-6E85-62CE-99DE628964CE}"/>
                </a:ext>
              </a:extLst>
            </p:cNvPr>
            <p:cNvSpPr/>
            <p:nvPr/>
          </p:nvSpPr>
          <p:spPr>
            <a:xfrm>
              <a:off x="8155590" y="3677411"/>
              <a:ext cx="9525" cy="9525"/>
            </a:xfrm>
            <a:custGeom>
              <a:avLst/>
              <a:gdLst>
                <a:gd name="connsiteX0" fmla="*/ 0 w 9525"/>
                <a:gd name="connsiteY0" fmla="*/ 0 h 9525"/>
                <a:gd name="connsiteX1" fmla="*/ 0 w 9525"/>
                <a:gd name="connsiteY1" fmla="*/ 0 h 9525"/>
                <a:gd name="connsiteX2" fmla="*/ 0 w 9525"/>
                <a:gd name="connsiteY2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127">
              <a:extLst>
                <a:ext uri="{FF2B5EF4-FFF2-40B4-BE49-F238E27FC236}">
                  <a16:creationId xmlns:a16="http://schemas.microsoft.com/office/drawing/2014/main" id="{EADDFF46-6735-121C-A01D-56A55A0C4B86}"/>
                </a:ext>
              </a:extLst>
            </p:cNvPr>
            <p:cNvSpPr/>
            <p:nvPr/>
          </p:nvSpPr>
          <p:spPr>
            <a:xfrm>
              <a:off x="8156162" y="2979515"/>
              <a:ext cx="34575" cy="697991"/>
            </a:xfrm>
            <a:custGeom>
              <a:avLst/>
              <a:gdLst>
                <a:gd name="connsiteX0" fmla="*/ 7620 w 34575"/>
                <a:gd name="connsiteY0" fmla="*/ 683800 h 697991"/>
                <a:gd name="connsiteX1" fmla="*/ 7620 w 34575"/>
                <a:gd name="connsiteY1" fmla="*/ 27718 h 697991"/>
                <a:gd name="connsiteX2" fmla="*/ 5049 w 34575"/>
                <a:gd name="connsiteY2" fmla="*/ 15240 h 697991"/>
                <a:gd name="connsiteX3" fmla="*/ 32290 w 34575"/>
                <a:gd name="connsiteY3" fmla="*/ 0 h 697991"/>
                <a:gd name="connsiteX4" fmla="*/ 34576 w 34575"/>
                <a:gd name="connsiteY4" fmla="*/ 12002 h 697991"/>
                <a:gd name="connsiteX5" fmla="*/ 34576 w 34575"/>
                <a:gd name="connsiteY5" fmla="*/ 668560 h 697991"/>
                <a:gd name="connsiteX6" fmla="*/ 26861 w 34575"/>
                <a:gd name="connsiteY6" fmla="*/ 682371 h 697991"/>
                <a:gd name="connsiteX7" fmla="*/ 26861 w 34575"/>
                <a:gd name="connsiteY7" fmla="*/ 682371 h 697991"/>
                <a:gd name="connsiteX8" fmla="*/ 26861 w 34575"/>
                <a:gd name="connsiteY8" fmla="*/ 682371 h 697991"/>
                <a:gd name="connsiteX9" fmla="*/ 26861 w 34575"/>
                <a:gd name="connsiteY9" fmla="*/ 682371 h 697991"/>
                <a:gd name="connsiteX10" fmla="*/ 0 w 34575"/>
                <a:gd name="connsiteY10" fmla="*/ 697992 h 697991"/>
                <a:gd name="connsiteX11" fmla="*/ 7620 w 34575"/>
                <a:gd name="connsiteY11" fmla="*/ 683800 h 69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575" h="697991">
                  <a:moveTo>
                    <a:pt x="7620" y="683800"/>
                  </a:moveTo>
                  <a:lnTo>
                    <a:pt x="7620" y="27718"/>
                  </a:lnTo>
                  <a:cubicBezTo>
                    <a:pt x="7544" y="23432"/>
                    <a:pt x="6677" y="19202"/>
                    <a:pt x="5049" y="15240"/>
                  </a:cubicBezTo>
                  <a:lnTo>
                    <a:pt x="32290" y="0"/>
                  </a:lnTo>
                  <a:cubicBezTo>
                    <a:pt x="33728" y="3839"/>
                    <a:pt x="34500" y="7896"/>
                    <a:pt x="34576" y="12002"/>
                  </a:cubicBezTo>
                  <a:lnTo>
                    <a:pt x="34576" y="668560"/>
                  </a:lnTo>
                  <a:cubicBezTo>
                    <a:pt x="34595" y="674199"/>
                    <a:pt x="31671" y="679437"/>
                    <a:pt x="26861" y="682371"/>
                  </a:cubicBezTo>
                  <a:lnTo>
                    <a:pt x="26861" y="682371"/>
                  </a:lnTo>
                  <a:lnTo>
                    <a:pt x="26861" y="682371"/>
                  </a:lnTo>
                  <a:lnTo>
                    <a:pt x="26861" y="682371"/>
                  </a:lnTo>
                  <a:lnTo>
                    <a:pt x="0" y="697992"/>
                  </a:lnTo>
                  <a:cubicBezTo>
                    <a:pt x="4877" y="694954"/>
                    <a:pt x="7782" y="689543"/>
                    <a:pt x="7620" y="683800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128">
              <a:extLst>
                <a:ext uri="{FF2B5EF4-FFF2-40B4-BE49-F238E27FC236}">
                  <a16:creationId xmlns:a16="http://schemas.microsoft.com/office/drawing/2014/main" id="{BD226988-322A-5785-2EAC-6380D825CED6}"/>
                </a:ext>
              </a:extLst>
            </p:cNvPr>
            <p:cNvSpPr/>
            <p:nvPr/>
          </p:nvSpPr>
          <p:spPr>
            <a:xfrm>
              <a:off x="7869555" y="2924474"/>
              <a:ext cx="109061" cy="140127"/>
            </a:xfrm>
            <a:custGeom>
              <a:avLst/>
              <a:gdLst>
                <a:gd name="connsiteX0" fmla="*/ 54673 w 109061"/>
                <a:gd name="connsiteY0" fmla="*/ 7416 h 140127"/>
                <a:gd name="connsiteX1" fmla="*/ 109061 w 109061"/>
                <a:gd name="connsiteY1" fmla="*/ 101523 h 140127"/>
                <a:gd name="connsiteX2" fmla="*/ 54387 w 109061"/>
                <a:gd name="connsiteY2" fmla="*/ 132670 h 140127"/>
                <a:gd name="connsiteX3" fmla="*/ 0 w 109061"/>
                <a:gd name="connsiteY3" fmla="*/ 38563 h 140127"/>
                <a:gd name="connsiteX4" fmla="*/ 54673 w 109061"/>
                <a:gd name="connsiteY4" fmla="*/ 7416 h 14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061" h="140127">
                  <a:moveTo>
                    <a:pt x="54673" y="7416"/>
                  </a:moveTo>
                  <a:cubicBezTo>
                    <a:pt x="86830" y="28266"/>
                    <a:pt x="107052" y="63251"/>
                    <a:pt x="109061" y="101523"/>
                  </a:cubicBezTo>
                  <a:cubicBezTo>
                    <a:pt x="109061" y="136099"/>
                    <a:pt x="84487" y="150005"/>
                    <a:pt x="54387" y="132670"/>
                  </a:cubicBezTo>
                  <a:cubicBezTo>
                    <a:pt x="22270" y="111791"/>
                    <a:pt x="2057" y="76815"/>
                    <a:pt x="0" y="38563"/>
                  </a:cubicBezTo>
                  <a:cubicBezTo>
                    <a:pt x="95" y="3987"/>
                    <a:pt x="24575" y="-9824"/>
                    <a:pt x="54673" y="7416"/>
                  </a:cubicBez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129">
              <a:extLst>
                <a:ext uri="{FF2B5EF4-FFF2-40B4-BE49-F238E27FC236}">
                  <a16:creationId xmlns:a16="http://schemas.microsoft.com/office/drawing/2014/main" id="{FEBAD1D0-67FB-C930-6915-488006B2B5B8}"/>
                </a:ext>
              </a:extLst>
            </p:cNvPr>
            <p:cNvSpPr/>
            <p:nvPr/>
          </p:nvSpPr>
          <p:spPr>
            <a:xfrm>
              <a:off x="7924228" y="2931890"/>
              <a:ext cx="54482" cy="131540"/>
            </a:xfrm>
            <a:custGeom>
              <a:avLst/>
              <a:gdLst>
                <a:gd name="connsiteX0" fmla="*/ 0 w 54482"/>
                <a:gd name="connsiteY0" fmla="*/ 0 h 131540"/>
                <a:gd name="connsiteX1" fmla="*/ 0 w 54482"/>
                <a:gd name="connsiteY1" fmla="*/ 0 h 131540"/>
                <a:gd name="connsiteX2" fmla="*/ 0 w 54482"/>
                <a:gd name="connsiteY2" fmla="*/ 62675 h 131540"/>
                <a:gd name="connsiteX3" fmla="*/ 32671 w 54482"/>
                <a:gd name="connsiteY3" fmla="*/ 131540 h 131540"/>
                <a:gd name="connsiteX4" fmla="*/ 54483 w 54482"/>
                <a:gd name="connsiteY4" fmla="*/ 94202 h 131540"/>
                <a:gd name="connsiteX5" fmla="*/ 0 w 54482"/>
                <a:gd name="connsiteY5" fmla="*/ 0 h 131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482" h="131540">
                  <a:moveTo>
                    <a:pt x="0" y="0"/>
                  </a:moveTo>
                  <a:lnTo>
                    <a:pt x="0" y="0"/>
                  </a:lnTo>
                  <a:lnTo>
                    <a:pt x="0" y="62675"/>
                  </a:lnTo>
                  <a:lnTo>
                    <a:pt x="32671" y="131540"/>
                  </a:lnTo>
                  <a:cubicBezTo>
                    <a:pt x="45815" y="127730"/>
                    <a:pt x="54388" y="114586"/>
                    <a:pt x="54483" y="94202"/>
                  </a:cubicBezTo>
                  <a:cubicBezTo>
                    <a:pt x="52483" y="55883"/>
                    <a:pt x="32214" y="20850"/>
                    <a:pt x="0" y="0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130">
              <a:extLst>
                <a:ext uri="{FF2B5EF4-FFF2-40B4-BE49-F238E27FC236}">
                  <a16:creationId xmlns:a16="http://schemas.microsoft.com/office/drawing/2014/main" id="{DE48FF7E-FE3C-CB03-927E-49694E783AB2}"/>
                </a:ext>
              </a:extLst>
            </p:cNvPr>
            <p:cNvSpPr/>
            <p:nvPr/>
          </p:nvSpPr>
          <p:spPr>
            <a:xfrm>
              <a:off x="8003952" y="3002146"/>
              <a:ext cx="108966" cy="140507"/>
            </a:xfrm>
            <a:custGeom>
              <a:avLst/>
              <a:gdLst>
                <a:gd name="connsiteX0" fmla="*/ 54673 w 108966"/>
                <a:gd name="connsiteY0" fmla="*/ 7754 h 140507"/>
                <a:gd name="connsiteX1" fmla="*/ 108966 w 108966"/>
                <a:gd name="connsiteY1" fmla="*/ 101861 h 140507"/>
                <a:gd name="connsiteX2" fmla="*/ 54293 w 108966"/>
                <a:gd name="connsiteY2" fmla="*/ 133008 h 140507"/>
                <a:gd name="connsiteX3" fmla="*/ 0 w 108966"/>
                <a:gd name="connsiteY3" fmla="*/ 38901 h 140507"/>
                <a:gd name="connsiteX4" fmla="*/ 54673 w 108966"/>
                <a:gd name="connsiteY4" fmla="*/ 7754 h 140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966" h="140507">
                  <a:moveTo>
                    <a:pt x="54673" y="7754"/>
                  </a:moveTo>
                  <a:cubicBezTo>
                    <a:pt x="86773" y="28642"/>
                    <a:pt x="106947" y="63618"/>
                    <a:pt x="108966" y="101861"/>
                  </a:cubicBezTo>
                  <a:cubicBezTo>
                    <a:pt x="108966" y="136437"/>
                    <a:pt x="84391" y="150438"/>
                    <a:pt x="54293" y="133008"/>
                  </a:cubicBezTo>
                  <a:cubicBezTo>
                    <a:pt x="22165" y="112148"/>
                    <a:pt x="1972" y="77153"/>
                    <a:pt x="0" y="38901"/>
                  </a:cubicBezTo>
                  <a:cubicBezTo>
                    <a:pt x="95" y="3849"/>
                    <a:pt x="24575" y="-10058"/>
                    <a:pt x="54673" y="7754"/>
                  </a:cubicBez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131">
              <a:extLst>
                <a:ext uri="{FF2B5EF4-FFF2-40B4-BE49-F238E27FC236}">
                  <a16:creationId xmlns:a16="http://schemas.microsoft.com/office/drawing/2014/main" id="{1534A0EA-0FED-F2EE-B84A-33681CFBC951}"/>
                </a:ext>
              </a:extLst>
            </p:cNvPr>
            <p:cNvSpPr/>
            <p:nvPr/>
          </p:nvSpPr>
          <p:spPr>
            <a:xfrm>
              <a:off x="8015096" y="3009900"/>
              <a:ext cx="97726" cy="132277"/>
            </a:xfrm>
            <a:custGeom>
              <a:avLst/>
              <a:gdLst>
                <a:gd name="connsiteX0" fmla="*/ 43529 w 97726"/>
                <a:gd name="connsiteY0" fmla="*/ 0 h 132277"/>
                <a:gd name="connsiteX1" fmla="*/ 43529 w 97726"/>
                <a:gd name="connsiteY1" fmla="*/ 0 h 132277"/>
                <a:gd name="connsiteX2" fmla="*/ 43529 w 97726"/>
                <a:gd name="connsiteY2" fmla="*/ 66199 h 132277"/>
                <a:gd name="connsiteX3" fmla="*/ 0 w 97726"/>
                <a:gd name="connsiteY3" fmla="*/ 75724 h 132277"/>
                <a:gd name="connsiteX4" fmla="*/ 43053 w 97726"/>
                <a:gd name="connsiteY4" fmla="*/ 124778 h 132277"/>
                <a:gd name="connsiteX5" fmla="*/ 97727 w 97726"/>
                <a:gd name="connsiteY5" fmla="*/ 93631 h 132277"/>
                <a:gd name="connsiteX6" fmla="*/ 43529 w 97726"/>
                <a:gd name="connsiteY6" fmla="*/ 0 h 132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726" h="132277">
                  <a:moveTo>
                    <a:pt x="43529" y="0"/>
                  </a:moveTo>
                  <a:lnTo>
                    <a:pt x="43529" y="0"/>
                  </a:lnTo>
                  <a:lnTo>
                    <a:pt x="43529" y="66199"/>
                  </a:lnTo>
                  <a:lnTo>
                    <a:pt x="0" y="75724"/>
                  </a:lnTo>
                  <a:cubicBezTo>
                    <a:pt x="9335" y="95869"/>
                    <a:pt x="24289" y="112900"/>
                    <a:pt x="43053" y="124778"/>
                  </a:cubicBezTo>
                  <a:cubicBezTo>
                    <a:pt x="73152" y="142208"/>
                    <a:pt x="97631" y="128207"/>
                    <a:pt x="97727" y="93631"/>
                  </a:cubicBezTo>
                  <a:cubicBezTo>
                    <a:pt x="95584" y="55578"/>
                    <a:pt x="75457" y="20812"/>
                    <a:pt x="43529" y="0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132">
              <a:extLst>
                <a:ext uri="{FF2B5EF4-FFF2-40B4-BE49-F238E27FC236}">
                  <a16:creationId xmlns:a16="http://schemas.microsoft.com/office/drawing/2014/main" id="{0CF15FB0-F6F4-2A7B-EADB-141243534BE8}"/>
                </a:ext>
              </a:extLst>
            </p:cNvPr>
            <p:cNvSpPr/>
            <p:nvPr/>
          </p:nvSpPr>
          <p:spPr>
            <a:xfrm>
              <a:off x="7603998" y="2771080"/>
              <a:ext cx="108966" cy="140210"/>
            </a:xfrm>
            <a:custGeom>
              <a:avLst/>
              <a:gdLst>
                <a:gd name="connsiteX0" fmla="*/ 54673 w 108966"/>
                <a:gd name="connsiteY0" fmla="*/ 7458 h 140210"/>
                <a:gd name="connsiteX1" fmla="*/ 108966 w 108966"/>
                <a:gd name="connsiteY1" fmla="*/ 101565 h 140210"/>
                <a:gd name="connsiteX2" fmla="*/ 54293 w 108966"/>
                <a:gd name="connsiteY2" fmla="*/ 132711 h 140210"/>
                <a:gd name="connsiteX3" fmla="*/ 0 w 108966"/>
                <a:gd name="connsiteY3" fmla="*/ 38604 h 140210"/>
                <a:gd name="connsiteX4" fmla="*/ 54673 w 108966"/>
                <a:gd name="connsiteY4" fmla="*/ 7458 h 140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966" h="140210">
                  <a:moveTo>
                    <a:pt x="54673" y="7458"/>
                  </a:moveTo>
                  <a:cubicBezTo>
                    <a:pt x="86773" y="28346"/>
                    <a:pt x="106946" y="63322"/>
                    <a:pt x="108966" y="101565"/>
                  </a:cubicBezTo>
                  <a:cubicBezTo>
                    <a:pt x="108966" y="136140"/>
                    <a:pt x="84391" y="150142"/>
                    <a:pt x="54293" y="132711"/>
                  </a:cubicBezTo>
                  <a:cubicBezTo>
                    <a:pt x="22184" y="111833"/>
                    <a:pt x="2000" y="76847"/>
                    <a:pt x="0" y="38604"/>
                  </a:cubicBezTo>
                  <a:cubicBezTo>
                    <a:pt x="95" y="4029"/>
                    <a:pt x="24575" y="-9878"/>
                    <a:pt x="54673" y="7458"/>
                  </a:cubicBez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133">
              <a:extLst>
                <a:ext uri="{FF2B5EF4-FFF2-40B4-BE49-F238E27FC236}">
                  <a16:creationId xmlns:a16="http://schemas.microsoft.com/office/drawing/2014/main" id="{31DA74BE-A351-3098-9311-4C4B4EF6A8A8}"/>
                </a:ext>
              </a:extLst>
            </p:cNvPr>
            <p:cNvSpPr/>
            <p:nvPr/>
          </p:nvSpPr>
          <p:spPr>
            <a:xfrm>
              <a:off x="7658671" y="2778537"/>
              <a:ext cx="54483" cy="131540"/>
            </a:xfrm>
            <a:custGeom>
              <a:avLst/>
              <a:gdLst>
                <a:gd name="connsiteX0" fmla="*/ 0 w 54483"/>
                <a:gd name="connsiteY0" fmla="*/ 0 h 131540"/>
                <a:gd name="connsiteX1" fmla="*/ 0 w 54483"/>
                <a:gd name="connsiteY1" fmla="*/ 0 h 131540"/>
                <a:gd name="connsiteX2" fmla="*/ 0 w 54483"/>
                <a:gd name="connsiteY2" fmla="*/ 62770 h 131540"/>
                <a:gd name="connsiteX3" fmla="*/ 32671 w 54483"/>
                <a:gd name="connsiteY3" fmla="*/ 131540 h 131540"/>
                <a:gd name="connsiteX4" fmla="*/ 54483 w 54483"/>
                <a:gd name="connsiteY4" fmla="*/ 94202 h 131540"/>
                <a:gd name="connsiteX5" fmla="*/ 0 w 54483"/>
                <a:gd name="connsiteY5" fmla="*/ 0 h 131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483" h="131540">
                  <a:moveTo>
                    <a:pt x="0" y="0"/>
                  </a:moveTo>
                  <a:lnTo>
                    <a:pt x="0" y="0"/>
                  </a:lnTo>
                  <a:lnTo>
                    <a:pt x="0" y="62770"/>
                  </a:lnTo>
                  <a:lnTo>
                    <a:pt x="32671" y="131540"/>
                  </a:lnTo>
                  <a:cubicBezTo>
                    <a:pt x="45815" y="127730"/>
                    <a:pt x="54388" y="114586"/>
                    <a:pt x="54483" y="94202"/>
                  </a:cubicBezTo>
                  <a:cubicBezTo>
                    <a:pt x="52454" y="55893"/>
                    <a:pt x="32195" y="20869"/>
                    <a:pt x="0" y="0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134">
              <a:extLst>
                <a:ext uri="{FF2B5EF4-FFF2-40B4-BE49-F238E27FC236}">
                  <a16:creationId xmlns:a16="http://schemas.microsoft.com/office/drawing/2014/main" id="{9530D233-ADF3-3AC9-5216-4496C732534A}"/>
                </a:ext>
              </a:extLst>
            </p:cNvPr>
            <p:cNvSpPr/>
            <p:nvPr/>
          </p:nvSpPr>
          <p:spPr>
            <a:xfrm>
              <a:off x="7738300" y="2848541"/>
              <a:ext cx="109061" cy="140336"/>
            </a:xfrm>
            <a:custGeom>
              <a:avLst/>
              <a:gdLst>
                <a:gd name="connsiteX0" fmla="*/ 54673 w 109061"/>
                <a:gd name="connsiteY0" fmla="*/ 7625 h 140336"/>
                <a:gd name="connsiteX1" fmla="*/ 109061 w 109061"/>
                <a:gd name="connsiteY1" fmla="*/ 101732 h 140336"/>
                <a:gd name="connsiteX2" fmla="*/ 54388 w 109061"/>
                <a:gd name="connsiteY2" fmla="*/ 132879 h 140336"/>
                <a:gd name="connsiteX3" fmla="*/ 0 w 109061"/>
                <a:gd name="connsiteY3" fmla="*/ 38772 h 140336"/>
                <a:gd name="connsiteX4" fmla="*/ 54673 w 109061"/>
                <a:gd name="connsiteY4" fmla="*/ 7625 h 140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061" h="140336">
                  <a:moveTo>
                    <a:pt x="54673" y="7625"/>
                  </a:moveTo>
                  <a:cubicBezTo>
                    <a:pt x="86802" y="28494"/>
                    <a:pt x="107023" y="63470"/>
                    <a:pt x="109061" y="101732"/>
                  </a:cubicBezTo>
                  <a:cubicBezTo>
                    <a:pt x="109061" y="136308"/>
                    <a:pt x="84487" y="150214"/>
                    <a:pt x="54388" y="132879"/>
                  </a:cubicBezTo>
                  <a:cubicBezTo>
                    <a:pt x="22270" y="112000"/>
                    <a:pt x="2057" y="77024"/>
                    <a:pt x="0" y="38772"/>
                  </a:cubicBezTo>
                  <a:cubicBezTo>
                    <a:pt x="95" y="4196"/>
                    <a:pt x="24575" y="-10092"/>
                    <a:pt x="54673" y="7625"/>
                  </a:cubicBez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135">
              <a:extLst>
                <a:ext uri="{FF2B5EF4-FFF2-40B4-BE49-F238E27FC236}">
                  <a16:creationId xmlns:a16="http://schemas.microsoft.com/office/drawing/2014/main" id="{912A4FDF-65E1-DF27-0328-E2DA71D46267}"/>
                </a:ext>
              </a:extLst>
            </p:cNvPr>
            <p:cNvSpPr/>
            <p:nvPr/>
          </p:nvSpPr>
          <p:spPr>
            <a:xfrm>
              <a:off x="7749349" y="2856166"/>
              <a:ext cx="98107" cy="133092"/>
            </a:xfrm>
            <a:custGeom>
              <a:avLst/>
              <a:gdLst>
                <a:gd name="connsiteX0" fmla="*/ 43624 w 98107"/>
                <a:gd name="connsiteY0" fmla="*/ 0 h 133092"/>
                <a:gd name="connsiteX1" fmla="*/ 43624 w 98107"/>
                <a:gd name="connsiteY1" fmla="*/ 0 h 133092"/>
                <a:gd name="connsiteX2" fmla="*/ 43624 w 98107"/>
                <a:gd name="connsiteY2" fmla="*/ 66104 h 133092"/>
                <a:gd name="connsiteX3" fmla="*/ 0 w 98107"/>
                <a:gd name="connsiteY3" fmla="*/ 75629 h 133092"/>
                <a:gd name="connsiteX4" fmla="*/ 43434 w 98107"/>
                <a:gd name="connsiteY4" fmla="*/ 125635 h 133092"/>
                <a:gd name="connsiteX5" fmla="*/ 98107 w 98107"/>
                <a:gd name="connsiteY5" fmla="*/ 94488 h 133092"/>
                <a:gd name="connsiteX6" fmla="*/ 43624 w 98107"/>
                <a:gd name="connsiteY6" fmla="*/ 0 h 133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8107" h="133092">
                  <a:moveTo>
                    <a:pt x="43624" y="0"/>
                  </a:moveTo>
                  <a:lnTo>
                    <a:pt x="43624" y="0"/>
                  </a:lnTo>
                  <a:lnTo>
                    <a:pt x="43624" y="66104"/>
                  </a:lnTo>
                  <a:lnTo>
                    <a:pt x="0" y="75629"/>
                  </a:lnTo>
                  <a:cubicBezTo>
                    <a:pt x="9297" y="96174"/>
                    <a:pt x="24393" y="113557"/>
                    <a:pt x="43434" y="125635"/>
                  </a:cubicBezTo>
                  <a:cubicBezTo>
                    <a:pt x="73533" y="142970"/>
                    <a:pt x="98012" y="129064"/>
                    <a:pt x="98107" y="94488"/>
                  </a:cubicBezTo>
                  <a:cubicBezTo>
                    <a:pt x="96164" y="56074"/>
                    <a:pt x="75895" y="20926"/>
                    <a:pt x="43624" y="0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136">
              <a:extLst>
                <a:ext uri="{FF2B5EF4-FFF2-40B4-BE49-F238E27FC236}">
                  <a16:creationId xmlns:a16="http://schemas.microsoft.com/office/drawing/2014/main" id="{B4C5C43B-A3A7-3768-4862-0716A8BECCDF}"/>
                </a:ext>
              </a:extLst>
            </p:cNvPr>
            <p:cNvSpPr/>
            <p:nvPr/>
          </p:nvSpPr>
          <p:spPr>
            <a:xfrm>
              <a:off x="6228968" y="4469796"/>
              <a:ext cx="190" cy="41814"/>
            </a:xfrm>
            <a:custGeom>
              <a:avLst/>
              <a:gdLst>
                <a:gd name="connsiteX0" fmla="*/ 191 w 190"/>
                <a:gd name="connsiteY0" fmla="*/ 21717 h 41814"/>
                <a:gd name="connsiteX1" fmla="*/ 0 w 190"/>
                <a:gd name="connsiteY1" fmla="*/ 0 h 41814"/>
                <a:gd name="connsiteX2" fmla="*/ 0 w 190"/>
                <a:gd name="connsiteY2" fmla="*/ 20098 h 41814"/>
                <a:gd name="connsiteX3" fmla="*/ 95 w 190"/>
                <a:gd name="connsiteY3" fmla="*/ 41815 h 41814"/>
                <a:gd name="connsiteX4" fmla="*/ 191 w 190"/>
                <a:gd name="connsiteY4" fmla="*/ 21717 h 4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" h="41814">
                  <a:moveTo>
                    <a:pt x="191" y="21717"/>
                  </a:moveTo>
                  <a:lnTo>
                    <a:pt x="0" y="0"/>
                  </a:lnTo>
                  <a:lnTo>
                    <a:pt x="0" y="20098"/>
                  </a:lnTo>
                  <a:lnTo>
                    <a:pt x="95" y="41815"/>
                  </a:lnTo>
                  <a:lnTo>
                    <a:pt x="191" y="21717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137">
              <a:extLst>
                <a:ext uri="{FF2B5EF4-FFF2-40B4-BE49-F238E27FC236}">
                  <a16:creationId xmlns:a16="http://schemas.microsoft.com/office/drawing/2014/main" id="{BC994F38-F1D1-9710-2BAC-33A2535DE4AB}"/>
                </a:ext>
              </a:extLst>
            </p:cNvPr>
            <p:cNvSpPr/>
            <p:nvPr/>
          </p:nvSpPr>
          <p:spPr>
            <a:xfrm>
              <a:off x="6402228" y="4517612"/>
              <a:ext cx="26479" cy="35433"/>
            </a:xfrm>
            <a:custGeom>
              <a:avLst/>
              <a:gdLst>
                <a:gd name="connsiteX0" fmla="*/ 26479 w 26479"/>
                <a:gd name="connsiteY0" fmla="*/ 0 h 35433"/>
                <a:gd name="connsiteX1" fmla="*/ 0 w 26479"/>
                <a:gd name="connsiteY1" fmla="*/ 15335 h 35433"/>
                <a:gd name="connsiteX2" fmla="*/ 0 w 26479"/>
                <a:gd name="connsiteY2" fmla="*/ 35433 h 35433"/>
                <a:gd name="connsiteX3" fmla="*/ 26384 w 26479"/>
                <a:gd name="connsiteY3" fmla="*/ 20098 h 35433"/>
                <a:gd name="connsiteX4" fmla="*/ 26479 w 26479"/>
                <a:gd name="connsiteY4" fmla="*/ 0 h 354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479" h="35433">
                  <a:moveTo>
                    <a:pt x="26479" y="0"/>
                  </a:moveTo>
                  <a:lnTo>
                    <a:pt x="0" y="15335"/>
                  </a:lnTo>
                  <a:lnTo>
                    <a:pt x="0" y="35433"/>
                  </a:lnTo>
                  <a:lnTo>
                    <a:pt x="26384" y="20098"/>
                  </a:lnTo>
                  <a:lnTo>
                    <a:pt x="26479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138">
              <a:extLst>
                <a:ext uri="{FF2B5EF4-FFF2-40B4-BE49-F238E27FC236}">
                  <a16:creationId xmlns:a16="http://schemas.microsoft.com/office/drawing/2014/main" id="{EB2E12D6-418B-2046-3477-522F46970618}"/>
                </a:ext>
              </a:extLst>
            </p:cNvPr>
            <p:cNvSpPr/>
            <p:nvPr/>
          </p:nvSpPr>
          <p:spPr>
            <a:xfrm>
              <a:off x="6094571" y="4517612"/>
              <a:ext cx="26574" cy="35433"/>
            </a:xfrm>
            <a:custGeom>
              <a:avLst/>
              <a:gdLst>
                <a:gd name="connsiteX0" fmla="*/ 26575 w 26574"/>
                <a:gd name="connsiteY0" fmla="*/ 15335 h 35433"/>
                <a:gd name="connsiteX1" fmla="*/ 0 w 26574"/>
                <a:gd name="connsiteY1" fmla="*/ 0 h 35433"/>
                <a:gd name="connsiteX2" fmla="*/ 0 w 26574"/>
                <a:gd name="connsiteY2" fmla="*/ 20098 h 35433"/>
                <a:gd name="connsiteX3" fmla="*/ 26575 w 26574"/>
                <a:gd name="connsiteY3" fmla="*/ 35433 h 35433"/>
                <a:gd name="connsiteX4" fmla="*/ 26575 w 26574"/>
                <a:gd name="connsiteY4" fmla="*/ 15335 h 354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574" h="35433">
                  <a:moveTo>
                    <a:pt x="26575" y="15335"/>
                  </a:moveTo>
                  <a:lnTo>
                    <a:pt x="0" y="0"/>
                  </a:lnTo>
                  <a:lnTo>
                    <a:pt x="0" y="20098"/>
                  </a:lnTo>
                  <a:lnTo>
                    <a:pt x="26575" y="35433"/>
                  </a:lnTo>
                  <a:lnTo>
                    <a:pt x="26575" y="15335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139">
              <a:extLst>
                <a:ext uri="{FF2B5EF4-FFF2-40B4-BE49-F238E27FC236}">
                  <a16:creationId xmlns:a16="http://schemas.microsoft.com/office/drawing/2014/main" id="{44251952-64CF-81AD-6D6A-E8D90CA4732C}"/>
                </a:ext>
              </a:extLst>
            </p:cNvPr>
            <p:cNvSpPr/>
            <p:nvPr/>
          </p:nvSpPr>
          <p:spPr>
            <a:xfrm>
              <a:off x="6177629" y="4540662"/>
              <a:ext cx="169450" cy="67151"/>
            </a:xfrm>
            <a:custGeom>
              <a:avLst/>
              <a:gdLst>
                <a:gd name="connsiteX0" fmla="*/ 0 w 169450"/>
                <a:gd name="connsiteY0" fmla="*/ 61913 h 67151"/>
                <a:gd name="connsiteX1" fmla="*/ 571 w 169450"/>
                <a:gd name="connsiteY1" fmla="*/ 59722 h 67151"/>
                <a:gd name="connsiteX2" fmla="*/ 1238 w 169450"/>
                <a:gd name="connsiteY2" fmla="*/ 57245 h 67151"/>
                <a:gd name="connsiteX3" fmla="*/ 2096 w 169450"/>
                <a:gd name="connsiteY3" fmla="*/ 55150 h 67151"/>
                <a:gd name="connsiteX4" fmla="*/ 3334 w 169450"/>
                <a:gd name="connsiteY4" fmla="*/ 52483 h 67151"/>
                <a:gd name="connsiteX5" fmla="*/ 4477 w 169450"/>
                <a:gd name="connsiteY5" fmla="*/ 50578 h 67151"/>
                <a:gd name="connsiteX6" fmla="*/ 6477 w 169450"/>
                <a:gd name="connsiteY6" fmla="*/ 47625 h 67151"/>
                <a:gd name="connsiteX7" fmla="*/ 7906 w 169450"/>
                <a:gd name="connsiteY7" fmla="*/ 45911 h 67151"/>
                <a:gd name="connsiteX8" fmla="*/ 11430 w 169450"/>
                <a:gd name="connsiteY8" fmla="*/ 42101 h 67151"/>
                <a:gd name="connsiteX9" fmla="*/ 12859 w 169450"/>
                <a:gd name="connsiteY9" fmla="*/ 40672 h 67151"/>
                <a:gd name="connsiteX10" fmla="*/ 15526 w 169450"/>
                <a:gd name="connsiteY10" fmla="*/ 38576 h 67151"/>
                <a:gd name="connsiteX11" fmla="*/ 17812 w 169450"/>
                <a:gd name="connsiteY11" fmla="*/ 36671 h 67151"/>
                <a:gd name="connsiteX12" fmla="*/ 20860 w 169450"/>
                <a:gd name="connsiteY12" fmla="*/ 34671 h 67151"/>
                <a:gd name="connsiteX13" fmla="*/ 24098 w 169450"/>
                <a:gd name="connsiteY13" fmla="*/ 32576 h 67151"/>
                <a:gd name="connsiteX14" fmla="*/ 32099 w 169450"/>
                <a:gd name="connsiteY14" fmla="*/ 28480 h 67151"/>
                <a:gd name="connsiteX15" fmla="*/ 34576 w 169450"/>
                <a:gd name="connsiteY15" fmla="*/ 27432 h 67151"/>
                <a:gd name="connsiteX16" fmla="*/ 41243 w 169450"/>
                <a:gd name="connsiteY16" fmla="*/ 24955 h 67151"/>
                <a:gd name="connsiteX17" fmla="*/ 43624 w 169450"/>
                <a:gd name="connsiteY17" fmla="*/ 24098 h 67151"/>
                <a:gd name="connsiteX18" fmla="*/ 48006 w 169450"/>
                <a:gd name="connsiteY18" fmla="*/ 22860 h 67151"/>
                <a:gd name="connsiteX19" fmla="*/ 51340 w 169450"/>
                <a:gd name="connsiteY19" fmla="*/ 22003 h 67151"/>
                <a:gd name="connsiteX20" fmla="*/ 56007 w 169450"/>
                <a:gd name="connsiteY20" fmla="*/ 20955 h 67151"/>
                <a:gd name="connsiteX21" fmla="*/ 59246 w 169450"/>
                <a:gd name="connsiteY21" fmla="*/ 20288 h 67151"/>
                <a:gd name="connsiteX22" fmla="*/ 68771 w 169450"/>
                <a:gd name="connsiteY22" fmla="*/ 18955 h 67151"/>
                <a:gd name="connsiteX23" fmla="*/ 71818 w 169450"/>
                <a:gd name="connsiteY23" fmla="*/ 18955 h 67151"/>
                <a:gd name="connsiteX24" fmla="*/ 77533 w 169450"/>
                <a:gd name="connsiteY24" fmla="*/ 18479 h 67151"/>
                <a:gd name="connsiteX25" fmla="*/ 89821 w 169450"/>
                <a:gd name="connsiteY25" fmla="*/ 18479 h 67151"/>
                <a:gd name="connsiteX26" fmla="*/ 94107 w 169450"/>
                <a:gd name="connsiteY26" fmla="*/ 18479 h 67151"/>
                <a:gd name="connsiteX27" fmla="*/ 98012 w 169450"/>
                <a:gd name="connsiteY27" fmla="*/ 18479 h 67151"/>
                <a:gd name="connsiteX28" fmla="*/ 102203 w 169450"/>
                <a:gd name="connsiteY28" fmla="*/ 18955 h 67151"/>
                <a:gd name="connsiteX29" fmla="*/ 106013 w 169450"/>
                <a:gd name="connsiteY29" fmla="*/ 19526 h 67151"/>
                <a:gd name="connsiteX30" fmla="*/ 110585 w 169450"/>
                <a:gd name="connsiteY30" fmla="*/ 20288 h 67151"/>
                <a:gd name="connsiteX31" fmla="*/ 114014 w 169450"/>
                <a:gd name="connsiteY31" fmla="*/ 21050 h 67151"/>
                <a:gd name="connsiteX32" fmla="*/ 119348 w 169450"/>
                <a:gd name="connsiteY32" fmla="*/ 22288 h 67151"/>
                <a:gd name="connsiteX33" fmla="*/ 122206 w 169450"/>
                <a:gd name="connsiteY33" fmla="*/ 23051 h 67151"/>
                <a:gd name="connsiteX34" fmla="*/ 131731 w 169450"/>
                <a:gd name="connsiteY34" fmla="*/ 26194 h 67151"/>
                <a:gd name="connsiteX35" fmla="*/ 136017 w 169450"/>
                <a:gd name="connsiteY35" fmla="*/ 28004 h 67151"/>
                <a:gd name="connsiteX36" fmla="*/ 138208 w 169450"/>
                <a:gd name="connsiteY36" fmla="*/ 28956 h 67151"/>
                <a:gd name="connsiteX37" fmla="*/ 144399 w 169450"/>
                <a:gd name="connsiteY37" fmla="*/ 32195 h 67151"/>
                <a:gd name="connsiteX38" fmla="*/ 169450 w 169450"/>
                <a:gd name="connsiteY38" fmla="*/ 67151 h 67151"/>
                <a:gd name="connsiteX39" fmla="*/ 169450 w 169450"/>
                <a:gd name="connsiteY39" fmla="*/ 47054 h 67151"/>
                <a:gd name="connsiteX40" fmla="*/ 144399 w 169450"/>
                <a:gd name="connsiteY40" fmla="*/ 12097 h 67151"/>
                <a:gd name="connsiteX41" fmla="*/ 138208 w 169450"/>
                <a:gd name="connsiteY41" fmla="*/ 8858 h 67151"/>
                <a:gd name="connsiteX42" fmla="*/ 135922 w 169450"/>
                <a:gd name="connsiteY42" fmla="*/ 7906 h 67151"/>
                <a:gd name="connsiteX43" fmla="*/ 132112 w 169450"/>
                <a:gd name="connsiteY43" fmla="*/ 6191 h 67151"/>
                <a:gd name="connsiteX44" fmla="*/ 132112 w 169450"/>
                <a:gd name="connsiteY44" fmla="*/ 6191 h 67151"/>
                <a:gd name="connsiteX45" fmla="*/ 122587 w 169450"/>
                <a:gd name="connsiteY45" fmla="*/ 3048 h 67151"/>
                <a:gd name="connsiteX46" fmla="*/ 121825 w 169450"/>
                <a:gd name="connsiteY46" fmla="*/ 3048 h 67151"/>
                <a:gd name="connsiteX47" fmla="*/ 119729 w 169450"/>
                <a:gd name="connsiteY47" fmla="*/ 2477 h 67151"/>
                <a:gd name="connsiteX48" fmla="*/ 114395 w 169450"/>
                <a:gd name="connsiteY48" fmla="*/ 1238 h 67151"/>
                <a:gd name="connsiteX49" fmla="*/ 112966 w 169450"/>
                <a:gd name="connsiteY49" fmla="*/ 1238 h 67151"/>
                <a:gd name="connsiteX50" fmla="*/ 110871 w 169450"/>
                <a:gd name="connsiteY50" fmla="*/ 1238 h 67151"/>
                <a:gd name="connsiteX51" fmla="*/ 106394 w 169450"/>
                <a:gd name="connsiteY51" fmla="*/ 476 h 67151"/>
                <a:gd name="connsiteX52" fmla="*/ 104584 w 169450"/>
                <a:gd name="connsiteY52" fmla="*/ 476 h 67151"/>
                <a:gd name="connsiteX53" fmla="*/ 102584 w 169450"/>
                <a:gd name="connsiteY53" fmla="*/ 476 h 67151"/>
                <a:gd name="connsiteX54" fmla="*/ 98393 w 169450"/>
                <a:gd name="connsiteY54" fmla="*/ 0 h 67151"/>
                <a:gd name="connsiteX55" fmla="*/ 96298 w 169450"/>
                <a:gd name="connsiteY55" fmla="*/ 0 h 67151"/>
                <a:gd name="connsiteX56" fmla="*/ 94393 w 169450"/>
                <a:gd name="connsiteY56" fmla="*/ 0 h 67151"/>
                <a:gd name="connsiteX57" fmla="*/ 90106 w 169450"/>
                <a:gd name="connsiteY57" fmla="*/ 0 h 67151"/>
                <a:gd name="connsiteX58" fmla="*/ 77914 w 169450"/>
                <a:gd name="connsiteY58" fmla="*/ 0 h 67151"/>
                <a:gd name="connsiteX59" fmla="*/ 72199 w 169450"/>
                <a:gd name="connsiteY59" fmla="*/ 0 h 67151"/>
                <a:gd name="connsiteX60" fmla="*/ 69151 w 169450"/>
                <a:gd name="connsiteY60" fmla="*/ 0 h 67151"/>
                <a:gd name="connsiteX61" fmla="*/ 59626 w 169450"/>
                <a:gd name="connsiteY61" fmla="*/ 1334 h 67151"/>
                <a:gd name="connsiteX62" fmla="*/ 59150 w 169450"/>
                <a:gd name="connsiteY62" fmla="*/ 1334 h 67151"/>
                <a:gd name="connsiteX63" fmla="*/ 56388 w 169450"/>
                <a:gd name="connsiteY63" fmla="*/ 1905 h 67151"/>
                <a:gd name="connsiteX64" fmla="*/ 51721 w 169450"/>
                <a:gd name="connsiteY64" fmla="*/ 2953 h 67151"/>
                <a:gd name="connsiteX65" fmla="*/ 48387 w 169450"/>
                <a:gd name="connsiteY65" fmla="*/ 3810 h 67151"/>
                <a:gd name="connsiteX66" fmla="*/ 44005 w 169450"/>
                <a:gd name="connsiteY66" fmla="*/ 5048 h 67151"/>
                <a:gd name="connsiteX67" fmla="*/ 43053 w 169450"/>
                <a:gd name="connsiteY67" fmla="*/ 5048 h 67151"/>
                <a:gd name="connsiteX68" fmla="*/ 41529 w 169450"/>
                <a:gd name="connsiteY68" fmla="*/ 5620 h 67151"/>
                <a:gd name="connsiteX69" fmla="*/ 34862 w 169450"/>
                <a:gd name="connsiteY69" fmla="*/ 8192 h 67151"/>
                <a:gd name="connsiteX70" fmla="*/ 32480 w 169450"/>
                <a:gd name="connsiteY70" fmla="*/ 9144 h 67151"/>
                <a:gd name="connsiteX71" fmla="*/ 24479 w 169450"/>
                <a:gd name="connsiteY71" fmla="*/ 13240 h 67151"/>
                <a:gd name="connsiteX72" fmla="*/ 23431 w 169450"/>
                <a:gd name="connsiteY72" fmla="*/ 13811 h 67151"/>
                <a:gd name="connsiteX73" fmla="*/ 21241 w 169450"/>
                <a:gd name="connsiteY73" fmla="*/ 15335 h 67151"/>
                <a:gd name="connsiteX74" fmla="*/ 18193 w 169450"/>
                <a:gd name="connsiteY74" fmla="*/ 17336 h 67151"/>
                <a:gd name="connsiteX75" fmla="*/ 15812 w 169450"/>
                <a:gd name="connsiteY75" fmla="*/ 19241 h 67151"/>
                <a:gd name="connsiteX76" fmla="*/ 13240 w 169450"/>
                <a:gd name="connsiteY76" fmla="*/ 21336 h 67151"/>
                <a:gd name="connsiteX77" fmla="*/ 12668 w 169450"/>
                <a:gd name="connsiteY77" fmla="*/ 21812 h 67151"/>
                <a:gd name="connsiteX78" fmla="*/ 11811 w 169450"/>
                <a:gd name="connsiteY78" fmla="*/ 22765 h 67151"/>
                <a:gd name="connsiteX79" fmla="*/ 8191 w 169450"/>
                <a:gd name="connsiteY79" fmla="*/ 26575 h 67151"/>
                <a:gd name="connsiteX80" fmla="*/ 7429 w 169450"/>
                <a:gd name="connsiteY80" fmla="*/ 27432 h 67151"/>
                <a:gd name="connsiteX81" fmla="*/ 6858 w 169450"/>
                <a:gd name="connsiteY81" fmla="*/ 28289 h 67151"/>
                <a:gd name="connsiteX82" fmla="*/ 4858 w 169450"/>
                <a:gd name="connsiteY82" fmla="*/ 31242 h 67151"/>
                <a:gd name="connsiteX83" fmla="*/ 4096 w 169450"/>
                <a:gd name="connsiteY83" fmla="*/ 31337 h 67151"/>
                <a:gd name="connsiteX84" fmla="*/ 4096 w 169450"/>
                <a:gd name="connsiteY84" fmla="*/ 32004 h 67151"/>
                <a:gd name="connsiteX85" fmla="*/ 2857 w 169450"/>
                <a:gd name="connsiteY85" fmla="*/ 34671 h 67151"/>
                <a:gd name="connsiteX86" fmla="*/ 2096 w 169450"/>
                <a:gd name="connsiteY86" fmla="*/ 36195 h 67151"/>
                <a:gd name="connsiteX87" fmla="*/ 2096 w 169450"/>
                <a:gd name="connsiteY87" fmla="*/ 36767 h 67151"/>
                <a:gd name="connsiteX88" fmla="*/ 1333 w 169450"/>
                <a:gd name="connsiteY88" fmla="*/ 39243 h 67151"/>
                <a:gd name="connsiteX89" fmla="*/ 857 w 169450"/>
                <a:gd name="connsiteY89" fmla="*/ 40958 h 67151"/>
                <a:gd name="connsiteX90" fmla="*/ 857 w 169450"/>
                <a:gd name="connsiteY90" fmla="*/ 41434 h 67151"/>
                <a:gd name="connsiteX91" fmla="*/ 857 w 169450"/>
                <a:gd name="connsiteY91" fmla="*/ 44101 h 67151"/>
                <a:gd name="connsiteX92" fmla="*/ 857 w 169450"/>
                <a:gd name="connsiteY92" fmla="*/ 45815 h 67151"/>
                <a:gd name="connsiteX93" fmla="*/ 857 w 169450"/>
                <a:gd name="connsiteY93" fmla="*/ 66675 h 67151"/>
                <a:gd name="connsiteX94" fmla="*/ 857 w 169450"/>
                <a:gd name="connsiteY94" fmla="*/ 64199 h 67151"/>
                <a:gd name="connsiteX95" fmla="*/ 0 w 169450"/>
                <a:gd name="connsiteY95" fmla="*/ 61913 h 67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169450" h="67151">
                  <a:moveTo>
                    <a:pt x="0" y="61913"/>
                  </a:moveTo>
                  <a:cubicBezTo>
                    <a:pt x="143" y="61170"/>
                    <a:pt x="333" y="60436"/>
                    <a:pt x="571" y="59722"/>
                  </a:cubicBezTo>
                  <a:cubicBezTo>
                    <a:pt x="733" y="58884"/>
                    <a:pt x="962" y="58055"/>
                    <a:pt x="1238" y="57245"/>
                  </a:cubicBezTo>
                  <a:lnTo>
                    <a:pt x="2096" y="55150"/>
                  </a:lnTo>
                  <a:cubicBezTo>
                    <a:pt x="2096" y="54293"/>
                    <a:pt x="2857" y="53340"/>
                    <a:pt x="3334" y="52483"/>
                  </a:cubicBezTo>
                  <a:lnTo>
                    <a:pt x="4477" y="50578"/>
                  </a:lnTo>
                  <a:lnTo>
                    <a:pt x="6477" y="47625"/>
                  </a:lnTo>
                  <a:lnTo>
                    <a:pt x="7906" y="45911"/>
                  </a:lnTo>
                  <a:cubicBezTo>
                    <a:pt x="8954" y="44672"/>
                    <a:pt x="10192" y="43339"/>
                    <a:pt x="11430" y="42101"/>
                  </a:cubicBezTo>
                  <a:lnTo>
                    <a:pt x="12859" y="40672"/>
                  </a:lnTo>
                  <a:lnTo>
                    <a:pt x="15526" y="38576"/>
                  </a:lnTo>
                  <a:lnTo>
                    <a:pt x="17812" y="36671"/>
                  </a:lnTo>
                  <a:lnTo>
                    <a:pt x="20860" y="34671"/>
                  </a:lnTo>
                  <a:lnTo>
                    <a:pt x="24098" y="32576"/>
                  </a:lnTo>
                  <a:cubicBezTo>
                    <a:pt x="26689" y="31061"/>
                    <a:pt x="29356" y="29689"/>
                    <a:pt x="32099" y="28480"/>
                  </a:cubicBezTo>
                  <a:lnTo>
                    <a:pt x="34576" y="27432"/>
                  </a:lnTo>
                  <a:lnTo>
                    <a:pt x="41243" y="24955"/>
                  </a:lnTo>
                  <a:lnTo>
                    <a:pt x="43624" y="24098"/>
                  </a:lnTo>
                  <a:lnTo>
                    <a:pt x="48006" y="22860"/>
                  </a:lnTo>
                  <a:cubicBezTo>
                    <a:pt x="49149" y="22860"/>
                    <a:pt x="50197" y="22193"/>
                    <a:pt x="51340" y="22003"/>
                  </a:cubicBezTo>
                  <a:lnTo>
                    <a:pt x="56007" y="20955"/>
                  </a:lnTo>
                  <a:lnTo>
                    <a:pt x="59246" y="20288"/>
                  </a:lnTo>
                  <a:cubicBezTo>
                    <a:pt x="62484" y="19717"/>
                    <a:pt x="65627" y="19336"/>
                    <a:pt x="68771" y="18955"/>
                  </a:cubicBezTo>
                  <a:lnTo>
                    <a:pt x="71818" y="18955"/>
                  </a:lnTo>
                  <a:lnTo>
                    <a:pt x="77533" y="18479"/>
                  </a:lnTo>
                  <a:lnTo>
                    <a:pt x="89821" y="18479"/>
                  </a:lnTo>
                  <a:lnTo>
                    <a:pt x="94107" y="18479"/>
                  </a:lnTo>
                  <a:lnTo>
                    <a:pt x="98012" y="18479"/>
                  </a:lnTo>
                  <a:lnTo>
                    <a:pt x="102203" y="18955"/>
                  </a:lnTo>
                  <a:lnTo>
                    <a:pt x="106013" y="19526"/>
                  </a:lnTo>
                  <a:lnTo>
                    <a:pt x="110585" y="20288"/>
                  </a:lnTo>
                  <a:lnTo>
                    <a:pt x="114014" y="21050"/>
                  </a:lnTo>
                  <a:lnTo>
                    <a:pt x="119348" y="22288"/>
                  </a:lnTo>
                  <a:lnTo>
                    <a:pt x="122206" y="23051"/>
                  </a:lnTo>
                  <a:cubicBezTo>
                    <a:pt x="125320" y="24003"/>
                    <a:pt x="128492" y="25051"/>
                    <a:pt x="131731" y="26194"/>
                  </a:cubicBezTo>
                  <a:cubicBezTo>
                    <a:pt x="133188" y="26718"/>
                    <a:pt x="134626" y="27318"/>
                    <a:pt x="136017" y="28004"/>
                  </a:cubicBezTo>
                  <a:lnTo>
                    <a:pt x="138208" y="28956"/>
                  </a:lnTo>
                  <a:cubicBezTo>
                    <a:pt x="140303" y="29909"/>
                    <a:pt x="142399" y="31052"/>
                    <a:pt x="144399" y="32195"/>
                  </a:cubicBezTo>
                  <a:cubicBezTo>
                    <a:pt x="161163" y="41720"/>
                    <a:pt x="169545" y="54483"/>
                    <a:pt x="169450" y="67151"/>
                  </a:cubicBezTo>
                  <a:lnTo>
                    <a:pt x="169450" y="47054"/>
                  </a:lnTo>
                  <a:cubicBezTo>
                    <a:pt x="169450" y="34385"/>
                    <a:pt x="161068" y="21717"/>
                    <a:pt x="144399" y="12097"/>
                  </a:cubicBezTo>
                  <a:cubicBezTo>
                    <a:pt x="142399" y="10954"/>
                    <a:pt x="140303" y="9811"/>
                    <a:pt x="138208" y="8858"/>
                  </a:cubicBezTo>
                  <a:lnTo>
                    <a:pt x="135922" y="7906"/>
                  </a:lnTo>
                  <a:lnTo>
                    <a:pt x="132112" y="6191"/>
                  </a:lnTo>
                  <a:lnTo>
                    <a:pt x="132112" y="6191"/>
                  </a:lnTo>
                  <a:cubicBezTo>
                    <a:pt x="128997" y="4972"/>
                    <a:pt x="125816" y="3924"/>
                    <a:pt x="122587" y="3048"/>
                  </a:cubicBezTo>
                  <a:lnTo>
                    <a:pt x="121825" y="3048"/>
                  </a:lnTo>
                  <a:lnTo>
                    <a:pt x="119729" y="2477"/>
                  </a:lnTo>
                  <a:lnTo>
                    <a:pt x="114395" y="1238"/>
                  </a:lnTo>
                  <a:lnTo>
                    <a:pt x="112966" y="1238"/>
                  </a:lnTo>
                  <a:lnTo>
                    <a:pt x="110871" y="1238"/>
                  </a:lnTo>
                  <a:lnTo>
                    <a:pt x="106394" y="476"/>
                  </a:lnTo>
                  <a:lnTo>
                    <a:pt x="104584" y="476"/>
                  </a:lnTo>
                  <a:lnTo>
                    <a:pt x="102584" y="476"/>
                  </a:lnTo>
                  <a:lnTo>
                    <a:pt x="98393" y="0"/>
                  </a:lnTo>
                  <a:lnTo>
                    <a:pt x="96298" y="0"/>
                  </a:lnTo>
                  <a:lnTo>
                    <a:pt x="94393" y="0"/>
                  </a:lnTo>
                  <a:lnTo>
                    <a:pt x="90106" y="0"/>
                  </a:lnTo>
                  <a:lnTo>
                    <a:pt x="77914" y="0"/>
                  </a:lnTo>
                  <a:cubicBezTo>
                    <a:pt x="76009" y="0"/>
                    <a:pt x="74104" y="0"/>
                    <a:pt x="72199" y="0"/>
                  </a:cubicBezTo>
                  <a:lnTo>
                    <a:pt x="69151" y="0"/>
                  </a:lnTo>
                  <a:cubicBezTo>
                    <a:pt x="65913" y="0"/>
                    <a:pt x="62674" y="762"/>
                    <a:pt x="59626" y="1334"/>
                  </a:cubicBezTo>
                  <a:lnTo>
                    <a:pt x="59150" y="1334"/>
                  </a:lnTo>
                  <a:lnTo>
                    <a:pt x="56388" y="1905"/>
                  </a:lnTo>
                  <a:lnTo>
                    <a:pt x="51721" y="2953"/>
                  </a:lnTo>
                  <a:lnTo>
                    <a:pt x="48387" y="3810"/>
                  </a:lnTo>
                  <a:lnTo>
                    <a:pt x="44005" y="5048"/>
                  </a:lnTo>
                  <a:lnTo>
                    <a:pt x="43053" y="5048"/>
                  </a:lnTo>
                  <a:lnTo>
                    <a:pt x="41529" y="5620"/>
                  </a:lnTo>
                  <a:cubicBezTo>
                    <a:pt x="39243" y="6382"/>
                    <a:pt x="37052" y="7239"/>
                    <a:pt x="34862" y="8192"/>
                  </a:cubicBezTo>
                  <a:lnTo>
                    <a:pt x="32480" y="9144"/>
                  </a:lnTo>
                  <a:cubicBezTo>
                    <a:pt x="29737" y="10354"/>
                    <a:pt x="27070" y="11725"/>
                    <a:pt x="24479" y="13240"/>
                  </a:cubicBezTo>
                  <a:lnTo>
                    <a:pt x="23431" y="13811"/>
                  </a:lnTo>
                  <a:lnTo>
                    <a:pt x="21241" y="15335"/>
                  </a:lnTo>
                  <a:lnTo>
                    <a:pt x="18193" y="17336"/>
                  </a:lnTo>
                  <a:cubicBezTo>
                    <a:pt x="17354" y="17917"/>
                    <a:pt x="16564" y="18555"/>
                    <a:pt x="15812" y="19241"/>
                  </a:cubicBezTo>
                  <a:lnTo>
                    <a:pt x="13240" y="21336"/>
                  </a:lnTo>
                  <a:lnTo>
                    <a:pt x="12668" y="21812"/>
                  </a:lnTo>
                  <a:lnTo>
                    <a:pt x="11811" y="22765"/>
                  </a:lnTo>
                  <a:cubicBezTo>
                    <a:pt x="10478" y="24003"/>
                    <a:pt x="9334" y="25337"/>
                    <a:pt x="8191" y="26575"/>
                  </a:cubicBezTo>
                  <a:lnTo>
                    <a:pt x="7429" y="27432"/>
                  </a:lnTo>
                  <a:lnTo>
                    <a:pt x="6858" y="28289"/>
                  </a:lnTo>
                  <a:cubicBezTo>
                    <a:pt x="6096" y="29337"/>
                    <a:pt x="5429" y="30290"/>
                    <a:pt x="4858" y="31242"/>
                  </a:cubicBezTo>
                  <a:lnTo>
                    <a:pt x="4096" y="31337"/>
                  </a:lnTo>
                  <a:lnTo>
                    <a:pt x="4096" y="32004"/>
                  </a:lnTo>
                  <a:cubicBezTo>
                    <a:pt x="3620" y="32861"/>
                    <a:pt x="3238" y="33814"/>
                    <a:pt x="2857" y="34671"/>
                  </a:cubicBezTo>
                  <a:cubicBezTo>
                    <a:pt x="2476" y="35528"/>
                    <a:pt x="2286" y="35719"/>
                    <a:pt x="2096" y="36195"/>
                  </a:cubicBezTo>
                  <a:cubicBezTo>
                    <a:pt x="1905" y="36671"/>
                    <a:pt x="2096" y="36195"/>
                    <a:pt x="2096" y="36767"/>
                  </a:cubicBezTo>
                  <a:cubicBezTo>
                    <a:pt x="1800" y="37576"/>
                    <a:pt x="1543" y="38405"/>
                    <a:pt x="1333" y="39243"/>
                  </a:cubicBezTo>
                  <a:cubicBezTo>
                    <a:pt x="1333" y="39815"/>
                    <a:pt x="1333" y="40386"/>
                    <a:pt x="857" y="40958"/>
                  </a:cubicBezTo>
                  <a:cubicBezTo>
                    <a:pt x="905" y="41110"/>
                    <a:pt x="905" y="41281"/>
                    <a:pt x="857" y="41434"/>
                  </a:cubicBezTo>
                  <a:lnTo>
                    <a:pt x="857" y="44101"/>
                  </a:lnTo>
                  <a:cubicBezTo>
                    <a:pt x="857" y="44672"/>
                    <a:pt x="857" y="45244"/>
                    <a:pt x="857" y="45815"/>
                  </a:cubicBezTo>
                  <a:lnTo>
                    <a:pt x="857" y="66675"/>
                  </a:lnTo>
                  <a:cubicBezTo>
                    <a:pt x="819" y="65846"/>
                    <a:pt x="819" y="65027"/>
                    <a:pt x="857" y="64199"/>
                  </a:cubicBezTo>
                  <a:cubicBezTo>
                    <a:pt x="495" y="63465"/>
                    <a:pt x="210" y="62703"/>
                    <a:pt x="0" y="61913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140">
              <a:extLst>
                <a:ext uri="{FF2B5EF4-FFF2-40B4-BE49-F238E27FC236}">
                  <a16:creationId xmlns:a16="http://schemas.microsoft.com/office/drawing/2014/main" id="{BB684F2B-A2A0-7016-EAB0-0388D1C6CF9D}"/>
                </a:ext>
              </a:extLst>
            </p:cNvPr>
            <p:cNvSpPr/>
            <p:nvPr/>
          </p:nvSpPr>
          <p:spPr>
            <a:xfrm>
              <a:off x="6402895" y="4606575"/>
              <a:ext cx="62769" cy="56292"/>
            </a:xfrm>
            <a:custGeom>
              <a:avLst/>
              <a:gdLst>
                <a:gd name="connsiteX0" fmla="*/ 25622 w 62769"/>
                <a:gd name="connsiteY0" fmla="*/ 0 h 56292"/>
                <a:gd name="connsiteX1" fmla="*/ 24289 w 62769"/>
                <a:gd name="connsiteY1" fmla="*/ 3620 h 56292"/>
                <a:gd name="connsiteX2" fmla="*/ 23241 w 62769"/>
                <a:gd name="connsiteY2" fmla="*/ 6096 h 56292"/>
                <a:gd name="connsiteX3" fmla="*/ 22193 w 62769"/>
                <a:gd name="connsiteY3" fmla="*/ 8382 h 56292"/>
                <a:gd name="connsiteX4" fmla="*/ 20955 w 62769"/>
                <a:gd name="connsiteY4" fmla="*/ 10858 h 56292"/>
                <a:gd name="connsiteX5" fmla="*/ 19717 w 62769"/>
                <a:gd name="connsiteY5" fmla="*/ 13049 h 56292"/>
                <a:gd name="connsiteX6" fmla="*/ 17907 w 62769"/>
                <a:gd name="connsiteY6" fmla="*/ 15812 h 56292"/>
                <a:gd name="connsiteX7" fmla="*/ 16573 w 62769"/>
                <a:gd name="connsiteY7" fmla="*/ 17907 h 56292"/>
                <a:gd name="connsiteX8" fmla="*/ 14573 w 62769"/>
                <a:gd name="connsiteY8" fmla="*/ 20764 h 56292"/>
                <a:gd name="connsiteX9" fmla="*/ 13145 w 62769"/>
                <a:gd name="connsiteY9" fmla="*/ 22574 h 56292"/>
                <a:gd name="connsiteX10" fmla="*/ 8668 w 62769"/>
                <a:gd name="connsiteY10" fmla="*/ 27718 h 56292"/>
                <a:gd name="connsiteX11" fmla="*/ 8001 w 62769"/>
                <a:gd name="connsiteY11" fmla="*/ 28480 h 56292"/>
                <a:gd name="connsiteX12" fmla="*/ 3620 w 62769"/>
                <a:gd name="connsiteY12" fmla="*/ 32861 h 56292"/>
                <a:gd name="connsiteX13" fmla="*/ 0 w 62769"/>
                <a:gd name="connsiteY13" fmla="*/ 36195 h 56292"/>
                <a:gd name="connsiteX14" fmla="*/ 0 w 62769"/>
                <a:gd name="connsiteY14" fmla="*/ 56293 h 56292"/>
                <a:gd name="connsiteX15" fmla="*/ 3048 w 62769"/>
                <a:gd name="connsiteY15" fmla="*/ 53530 h 56292"/>
                <a:gd name="connsiteX16" fmla="*/ 3715 w 62769"/>
                <a:gd name="connsiteY16" fmla="*/ 52864 h 56292"/>
                <a:gd name="connsiteX17" fmla="*/ 8096 w 62769"/>
                <a:gd name="connsiteY17" fmla="*/ 48578 h 56292"/>
                <a:gd name="connsiteX18" fmla="*/ 8763 w 62769"/>
                <a:gd name="connsiteY18" fmla="*/ 47815 h 56292"/>
                <a:gd name="connsiteX19" fmla="*/ 13145 w 62769"/>
                <a:gd name="connsiteY19" fmla="*/ 42672 h 56292"/>
                <a:gd name="connsiteX20" fmla="*/ 13145 w 62769"/>
                <a:gd name="connsiteY20" fmla="*/ 42672 h 56292"/>
                <a:gd name="connsiteX21" fmla="*/ 14192 w 62769"/>
                <a:gd name="connsiteY21" fmla="*/ 41243 h 56292"/>
                <a:gd name="connsiteX22" fmla="*/ 16288 w 62769"/>
                <a:gd name="connsiteY22" fmla="*/ 38386 h 56292"/>
                <a:gd name="connsiteX23" fmla="*/ 17621 w 62769"/>
                <a:gd name="connsiteY23" fmla="*/ 36290 h 56292"/>
                <a:gd name="connsiteX24" fmla="*/ 19336 w 62769"/>
                <a:gd name="connsiteY24" fmla="*/ 33528 h 56292"/>
                <a:gd name="connsiteX25" fmla="*/ 19907 w 62769"/>
                <a:gd name="connsiteY25" fmla="*/ 32575 h 56292"/>
                <a:gd name="connsiteX26" fmla="*/ 20574 w 62769"/>
                <a:gd name="connsiteY26" fmla="*/ 31337 h 56292"/>
                <a:gd name="connsiteX27" fmla="*/ 21812 w 62769"/>
                <a:gd name="connsiteY27" fmla="*/ 28861 h 56292"/>
                <a:gd name="connsiteX28" fmla="*/ 22860 w 62769"/>
                <a:gd name="connsiteY28" fmla="*/ 26575 h 56292"/>
                <a:gd name="connsiteX29" fmla="*/ 23908 w 62769"/>
                <a:gd name="connsiteY29" fmla="*/ 24098 h 56292"/>
                <a:gd name="connsiteX30" fmla="*/ 24384 w 62769"/>
                <a:gd name="connsiteY30" fmla="*/ 23050 h 56292"/>
                <a:gd name="connsiteX31" fmla="*/ 25241 w 62769"/>
                <a:gd name="connsiteY31" fmla="*/ 20479 h 56292"/>
                <a:gd name="connsiteX32" fmla="*/ 62770 w 62769"/>
                <a:gd name="connsiteY32" fmla="*/ 20479 h 56292"/>
                <a:gd name="connsiteX33" fmla="*/ 62770 w 62769"/>
                <a:gd name="connsiteY33" fmla="*/ 381 h 5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2769" h="56292">
                  <a:moveTo>
                    <a:pt x="25622" y="0"/>
                  </a:moveTo>
                  <a:cubicBezTo>
                    <a:pt x="25622" y="1238"/>
                    <a:pt x="24765" y="2477"/>
                    <a:pt x="24289" y="3620"/>
                  </a:cubicBezTo>
                  <a:lnTo>
                    <a:pt x="23241" y="6096"/>
                  </a:lnTo>
                  <a:lnTo>
                    <a:pt x="22193" y="8382"/>
                  </a:lnTo>
                  <a:cubicBezTo>
                    <a:pt x="22193" y="9239"/>
                    <a:pt x="21336" y="10001"/>
                    <a:pt x="20955" y="10858"/>
                  </a:cubicBezTo>
                  <a:cubicBezTo>
                    <a:pt x="20488" y="11554"/>
                    <a:pt x="20069" y="12287"/>
                    <a:pt x="19717" y="13049"/>
                  </a:cubicBezTo>
                  <a:cubicBezTo>
                    <a:pt x="19174" y="14002"/>
                    <a:pt x="18564" y="14926"/>
                    <a:pt x="17907" y="15812"/>
                  </a:cubicBezTo>
                  <a:cubicBezTo>
                    <a:pt x="17516" y="16545"/>
                    <a:pt x="17069" y="17250"/>
                    <a:pt x="16573" y="17907"/>
                  </a:cubicBezTo>
                  <a:lnTo>
                    <a:pt x="14573" y="20764"/>
                  </a:lnTo>
                  <a:lnTo>
                    <a:pt x="13145" y="22574"/>
                  </a:lnTo>
                  <a:cubicBezTo>
                    <a:pt x="11754" y="24374"/>
                    <a:pt x="10258" y="26089"/>
                    <a:pt x="8668" y="27718"/>
                  </a:cubicBezTo>
                  <a:lnTo>
                    <a:pt x="8001" y="28480"/>
                  </a:lnTo>
                  <a:lnTo>
                    <a:pt x="3620" y="32861"/>
                  </a:lnTo>
                  <a:lnTo>
                    <a:pt x="0" y="36195"/>
                  </a:lnTo>
                  <a:lnTo>
                    <a:pt x="0" y="56293"/>
                  </a:lnTo>
                  <a:lnTo>
                    <a:pt x="3048" y="53530"/>
                  </a:lnTo>
                  <a:cubicBezTo>
                    <a:pt x="3315" y="53359"/>
                    <a:pt x="3543" y="53130"/>
                    <a:pt x="3715" y="52864"/>
                  </a:cubicBezTo>
                  <a:lnTo>
                    <a:pt x="8096" y="48578"/>
                  </a:lnTo>
                  <a:lnTo>
                    <a:pt x="8763" y="47815"/>
                  </a:lnTo>
                  <a:cubicBezTo>
                    <a:pt x="10287" y="46196"/>
                    <a:pt x="11811" y="44387"/>
                    <a:pt x="13145" y="42672"/>
                  </a:cubicBezTo>
                  <a:lnTo>
                    <a:pt x="13145" y="42672"/>
                  </a:lnTo>
                  <a:lnTo>
                    <a:pt x="14192" y="41243"/>
                  </a:lnTo>
                  <a:lnTo>
                    <a:pt x="16288" y="38386"/>
                  </a:lnTo>
                  <a:lnTo>
                    <a:pt x="17621" y="36290"/>
                  </a:lnTo>
                  <a:lnTo>
                    <a:pt x="19336" y="33528"/>
                  </a:lnTo>
                  <a:lnTo>
                    <a:pt x="19907" y="32575"/>
                  </a:lnTo>
                  <a:cubicBezTo>
                    <a:pt x="20164" y="32185"/>
                    <a:pt x="20393" y="31766"/>
                    <a:pt x="20574" y="31337"/>
                  </a:cubicBezTo>
                  <a:lnTo>
                    <a:pt x="21812" y="28861"/>
                  </a:lnTo>
                  <a:cubicBezTo>
                    <a:pt x="22203" y="28118"/>
                    <a:pt x="22546" y="27356"/>
                    <a:pt x="22860" y="26575"/>
                  </a:cubicBezTo>
                  <a:cubicBezTo>
                    <a:pt x="22860" y="25717"/>
                    <a:pt x="23622" y="24955"/>
                    <a:pt x="23908" y="24098"/>
                  </a:cubicBezTo>
                  <a:lnTo>
                    <a:pt x="24384" y="23050"/>
                  </a:lnTo>
                  <a:lnTo>
                    <a:pt x="25241" y="20479"/>
                  </a:lnTo>
                  <a:lnTo>
                    <a:pt x="62770" y="20479"/>
                  </a:lnTo>
                  <a:lnTo>
                    <a:pt x="62770" y="381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141">
              <a:extLst>
                <a:ext uri="{FF2B5EF4-FFF2-40B4-BE49-F238E27FC236}">
                  <a16:creationId xmlns:a16="http://schemas.microsoft.com/office/drawing/2014/main" id="{A130C1CA-8A2F-E483-A995-FA0DAE17B05B}"/>
                </a:ext>
              </a:extLst>
            </p:cNvPr>
            <p:cNvSpPr/>
            <p:nvPr/>
          </p:nvSpPr>
          <p:spPr>
            <a:xfrm>
              <a:off x="6057900" y="4606575"/>
              <a:ext cx="63817" cy="56292"/>
            </a:xfrm>
            <a:custGeom>
              <a:avLst/>
              <a:gdLst>
                <a:gd name="connsiteX0" fmla="*/ 63818 w 63817"/>
                <a:gd name="connsiteY0" fmla="*/ 56293 h 56292"/>
                <a:gd name="connsiteX1" fmla="*/ 63818 w 63817"/>
                <a:gd name="connsiteY1" fmla="*/ 36195 h 56292"/>
                <a:gd name="connsiteX2" fmla="*/ 37719 w 63817"/>
                <a:gd name="connsiteY2" fmla="*/ 0 h 56292"/>
                <a:gd name="connsiteX3" fmla="*/ 0 w 63817"/>
                <a:gd name="connsiteY3" fmla="*/ 0 h 56292"/>
                <a:gd name="connsiteX4" fmla="*/ 0 w 63817"/>
                <a:gd name="connsiteY4" fmla="*/ 20098 h 56292"/>
                <a:gd name="connsiteX5" fmla="*/ 38100 w 63817"/>
                <a:gd name="connsiteY5" fmla="*/ 20098 h 56292"/>
                <a:gd name="connsiteX6" fmla="*/ 63818 w 63817"/>
                <a:gd name="connsiteY6" fmla="*/ 56293 h 5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817" h="56292">
                  <a:moveTo>
                    <a:pt x="63818" y="56293"/>
                  </a:moveTo>
                  <a:lnTo>
                    <a:pt x="63818" y="36195"/>
                  </a:lnTo>
                  <a:cubicBezTo>
                    <a:pt x="51997" y="26718"/>
                    <a:pt x="42977" y="14202"/>
                    <a:pt x="37719" y="0"/>
                  </a:cubicBezTo>
                  <a:lnTo>
                    <a:pt x="0" y="0"/>
                  </a:lnTo>
                  <a:lnTo>
                    <a:pt x="0" y="20098"/>
                  </a:lnTo>
                  <a:lnTo>
                    <a:pt x="38100" y="20098"/>
                  </a:lnTo>
                  <a:cubicBezTo>
                    <a:pt x="43244" y="34271"/>
                    <a:pt x="52130" y="46777"/>
                    <a:pt x="63818" y="56293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142">
              <a:extLst>
                <a:ext uri="{FF2B5EF4-FFF2-40B4-BE49-F238E27FC236}">
                  <a16:creationId xmlns:a16="http://schemas.microsoft.com/office/drawing/2014/main" id="{8E46453F-58DB-7326-1602-3A9B8E9CA93A}"/>
                </a:ext>
              </a:extLst>
            </p:cNvPr>
            <p:cNvSpPr/>
            <p:nvPr/>
          </p:nvSpPr>
          <p:spPr>
            <a:xfrm>
              <a:off x="6294882" y="4657725"/>
              <a:ext cx="134492" cy="47339"/>
            </a:xfrm>
            <a:custGeom>
              <a:avLst/>
              <a:gdLst>
                <a:gd name="connsiteX0" fmla="*/ 62389 w 134492"/>
                <a:gd name="connsiteY0" fmla="*/ 11525 h 47339"/>
                <a:gd name="connsiteX1" fmla="*/ 48482 w 134492"/>
                <a:gd name="connsiteY1" fmla="*/ 16383 h 47339"/>
                <a:gd name="connsiteX2" fmla="*/ 40577 w 134492"/>
                <a:gd name="connsiteY2" fmla="*/ 18669 h 47339"/>
                <a:gd name="connsiteX3" fmla="*/ 33147 w 134492"/>
                <a:gd name="connsiteY3" fmla="*/ 20669 h 47339"/>
                <a:gd name="connsiteX4" fmla="*/ 24955 w 134492"/>
                <a:gd name="connsiteY4" fmla="*/ 22479 h 47339"/>
                <a:gd name="connsiteX5" fmla="*/ 17240 w 134492"/>
                <a:gd name="connsiteY5" fmla="*/ 24003 h 47339"/>
                <a:gd name="connsiteX6" fmla="*/ 0 w 134492"/>
                <a:gd name="connsiteY6" fmla="*/ 26479 h 47339"/>
                <a:gd name="connsiteX7" fmla="*/ 0 w 134492"/>
                <a:gd name="connsiteY7" fmla="*/ 46577 h 47339"/>
                <a:gd name="connsiteX8" fmla="*/ 17240 w 134492"/>
                <a:gd name="connsiteY8" fmla="*/ 44101 h 47339"/>
                <a:gd name="connsiteX9" fmla="*/ 18002 w 134492"/>
                <a:gd name="connsiteY9" fmla="*/ 44101 h 47339"/>
                <a:gd name="connsiteX10" fmla="*/ 24955 w 134492"/>
                <a:gd name="connsiteY10" fmla="*/ 42577 h 47339"/>
                <a:gd name="connsiteX11" fmla="*/ 33052 w 134492"/>
                <a:gd name="connsiteY11" fmla="*/ 40862 h 47339"/>
                <a:gd name="connsiteX12" fmla="*/ 40577 w 134492"/>
                <a:gd name="connsiteY12" fmla="*/ 38862 h 47339"/>
                <a:gd name="connsiteX13" fmla="*/ 48482 w 134492"/>
                <a:gd name="connsiteY13" fmla="*/ 36576 h 47339"/>
                <a:gd name="connsiteX14" fmla="*/ 49435 w 134492"/>
                <a:gd name="connsiteY14" fmla="*/ 36576 h 47339"/>
                <a:gd name="connsiteX15" fmla="*/ 62294 w 134492"/>
                <a:gd name="connsiteY15" fmla="*/ 32004 h 47339"/>
                <a:gd name="connsiteX16" fmla="*/ 88868 w 134492"/>
                <a:gd name="connsiteY16" fmla="*/ 47339 h 47339"/>
                <a:gd name="connsiteX17" fmla="*/ 134493 w 134492"/>
                <a:gd name="connsiteY17" fmla="*/ 20860 h 47339"/>
                <a:gd name="connsiteX18" fmla="*/ 134493 w 134492"/>
                <a:gd name="connsiteY18" fmla="*/ 0 h 47339"/>
                <a:gd name="connsiteX19" fmla="*/ 88868 w 134492"/>
                <a:gd name="connsiteY19" fmla="*/ 26479 h 47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4492" h="47339">
                  <a:moveTo>
                    <a:pt x="62389" y="11525"/>
                  </a:moveTo>
                  <a:cubicBezTo>
                    <a:pt x="57912" y="13335"/>
                    <a:pt x="52864" y="14954"/>
                    <a:pt x="48482" y="16383"/>
                  </a:cubicBezTo>
                  <a:cubicBezTo>
                    <a:pt x="45911" y="17240"/>
                    <a:pt x="43244" y="17907"/>
                    <a:pt x="40577" y="18669"/>
                  </a:cubicBezTo>
                  <a:lnTo>
                    <a:pt x="33147" y="20669"/>
                  </a:lnTo>
                  <a:lnTo>
                    <a:pt x="24955" y="22479"/>
                  </a:lnTo>
                  <a:lnTo>
                    <a:pt x="17240" y="24003"/>
                  </a:lnTo>
                  <a:cubicBezTo>
                    <a:pt x="11621" y="25051"/>
                    <a:pt x="5810" y="25908"/>
                    <a:pt x="0" y="26479"/>
                  </a:cubicBezTo>
                  <a:lnTo>
                    <a:pt x="0" y="46577"/>
                  </a:lnTo>
                  <a:cubicBezTo>
                    <a:pt x="5810" y="46006"/>
                    <a:pt x="11525" y="45148"/>
                    <a:pt x="17240" y="44101"/>
                  </a:cubicBezTo>
                  <a:lnTo>
                    <a:pt x="18002" y="44101"/>
                  </a:lnTo>
                  <a:lnTo>
                    <a:pt x="24955" y="42577"/>
                  </a:lnTo>
                  <a:cubicBezTo>
                    <a:pt x="27622" y="42005"/>
                    <a:pt x="30385" y="41529"/>
                    <a:pt x="33052" y="40862"/>
                  </a:cubicBezTo>
                  <a:cubicBezTo>
                    <a:pt x="35719" y="40196"/>
                    <a:pt x="38100" y="39529"/>
                    <a:pt x="40577" y="38862"/>
                  </a:cubicBezTo>
                  <a:cubicBezTo>
                    <a:pt x="43053" y="38195"/>
                    <a:pt x="45911" y="37433"/>
                    <a:pt x="48482" y="36576"/>
                  </a:cubicBezTo>
                  <a:lnTo>
                    <a:pt x="49435" y="36576"/>
                  </a:lnTo>
                  <a:cubicBezTo>
                    <a:pt x="53816" y="35243"/>
                    <a:pt x="58103" y="33719"/>
                    <a:pt x="62294" y="32004"/>
                  </a:cubicBezTo>
                  <a:lnTo>
                    <a:pt x="88868" y="47339"/>
                  </a:lnTo>
                  <a:lnTo>
                    <a:pt x="134493" y="20860"/>
                  </a:lnTo>
                  <a:lnTo>
                    <a:pt x="134493" y="0"/>
                  </a:lnTo>
                  <a:lnTo>
                    <a:pt x="88868" y="26479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143">
              <a:extLst>
                <a:ext uri="{FF2B5EF4-FFF2-40B4-BE49-F238E27FC236}">
                  <a16:creationId xmlns:a16="http://schemas.microsoft.com/office/drawing/2014/main" id="{9AEB320D-FCC5-9307-0ABD-3F4AC5461946}"/>
                </a:ext>
              </a:extLst>
            </p:cNvPr>
            <p:cNvSpPr/>
            <p:nvPr/>
          </p:nvSpPr>
          <p:spPr>
            <a:xfrm>
              <a:off x="6095333" y="4657725"/>
              <a:ext cx="199548" cy="67913"/>
            </a:xfrm>
            <a:custGeom>
              <a:avLst/>
              <a:gdLst>
                <a:gd name="connsiteX0" fmla="*/ 134874 w 199548"/>
                <a:gd name="connsiteY0" fmla="*/ 26479 h 67913"/>
                <a:gd name="connsiteX1" fmla="*/ 122777 w 199548"/>
                <a:gd name="connsiteY1" fmla="*/ 24765 h 67913"/>
                <a:gd name="connsiteX2" fmla="*/ 114205 w 199548"/>
                <a:gd name="connsiteY2" fmla="*/ 23336 h 67913"/>
                <a:gd name="connsiteX3" fmla="*/ 106775 w 199548"/>
                <a:gd name="connsiteY3" fmla="*/ 21812 h 67913"/>
                <a:gd name="connsiteX4" fmla="*/ 96774 w 199548"/>
                <a:gd name="connsiteY4" fmla="*/ 19336 h 67913"/>
                <a:gd name="connsiteX5" fmla="*/ 88963 w 199548"/>
                <a:gd name="connsiteY5" fmla="*/ 17240 h 67913"/>
                <a:gd name="connsiteX6" fmla="*/ 85535 w 199548"/>
                <a:gd name="connsiteY6" fmla="*/ 16097 h 67913"/>
                <a:gd name="connsiteX7" fmla="*/ 72390 w 199548"/>
                <a:gd name="connsiteY7" fmla="*/ 11525 h 67913"/>
                <a:gd name="connsiteX8" fmla="*/ 72390 w 199548"/>
                <a:gd name="connsiteY8" fmla="*/ 11525 h 67913"/>
                <a:gd name="connsiteX9" fmla="*/ 45911 w 199548"/>
                <a:gd name="connsiteY9" fmla="*/ 26956 h 67913"/>
                <a:gd name="connsiteX10" fmla="*/ 0 w 199548"/>
                <a:gd name="connsiteY10" fmla="*/ 0 h 67913"/>
                <a:gd name="connsiteX11" fmla="*/ 0 w 199548"/>
                <a:gd name="connsiteY11" fmla="*/ 20098 h 67913"/>
                <a:gd name="connsiteX12" fmla="*/ 45911 w 199548"/>
                <a:gd name="connsiteY12" fmla="*/ 46672 h 67913"/>
                <a:gd name="connsiteX13" fmla="*/ 72390 w 199548"/>
                <a:gd name="connsiteY13" fmla="*/ 31242 h 67913"/>
                <a:gd name="connsiteX14" fmla="*/ 85535 w 199548"/>
                <a:gd name="connsiteY14" fmla="*/ 35814 h 67913"/>
                <a:gd name="connsiteX15" fmla="*/ 88963 w 199548"/>
                <a:gd name="connsiteY15" fmla="*/ 36957 h 67913"/>
                <a:gd name="connsiteX16" fmla="*/ 92393 w 199548"/>
                <a:gd name="connsiteY16" fmla="*/ 38005 h 67913"/>
                <a:gd name="connsiteX17" fmla="*/ 96774 w 199548"/>
                <a:gd name="connsiteY17" fmla="*/ 39053 h 67913"/>
                <a:gd name="connsiteX18" fmla="*/ 106871 w 199548"/>
                <a:gd name="connsiteY18" fmla="*/ 41529 h 67913"/>
                <a:gd name="connsiteX19" fmla="*/ 110109 w 199548"/>
                <a:gd name="connsiteY19" fmla="*/ 42291 h 67913"/>
                <a:gd name="connsiteX20" fmla="*/ 114205 w 199548"/>
                <a:gd name="connsiteY20" fmla="*/ 43053 h 67913"/>
                <a:gd name="connsiteX21" fmla="*/ 122872 w 199548"/>
                <a:gd name="connsiteY21" fmla="*/ 44482 h 67913"/>
                <a:gd name="connsiteX22" fmla="*/ 126778 w 199548"/>
                <a:gd name="connsiteY22" fmla="*/ 45244 h 67913"/>
                <a:gd name="connsiteX23" fmla="*/ 134874 w 199548"/>
                <a:gd name="connsiteY23" fmla="*/ 46196 h 67913"/>
                <a:gd name="connsiteX24" fmla="*/ 134874 w 199548"/>
                <a:gd name="connsiteY24" fmla="*/ 46196 h 67913"/>
                <a:gd name="connsiteX25" fmla="*/ 134874 w 199548"/>
                <a:gd name="connsiteY25" fmla="*/ 67913 h 67913"/>
                <a:gd name="connsiteX26" fmla="*/ 199549 w 199548"/>
                <a:gd name="connsiteY26" fmla="*/ 67913 h 67913"/>
                <a:gd name="connsiteX27" fmla="*/ 199549 w 199548"/>
                <a:gd name="connsiteY27" fmla="*/ 47815 h 67913"/>
                <a:gd name="connsiteX28" fmla="*/ 134779 w 199548"/>
                <a:gd name="connsiteY28" fmla="*/ 47815 h 67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99548" h="67913">
                  <a:moveTo>
                    <a:pt x="134874" y="26479"/>
                  </a:moveTo>
                  <a:cubicBezTo>
                    <a:pt x="130778" y="26479"/>
                    <a:pt x="126778" y="25432"/>
                    <a:pt x="122777" y="24765"/>
                  </a:cubicBezTo>
                  <a:lnTo>
                    <a:pt x="114205" y="23336"/>
                  </a:lnTo>
                  <a:lnTo>
                    <a:pt x="106775" y="21812"/>
                  </a:lnTo>
                  <a:lnTo>
                    <a:pt x="96774" y="19336"/>
                  </a:lnTo>
                  <a:lnTo>
                    <a:pt x="88963" y="17240"/>
                  </a:lnTo>
                  <a:lnTo>
                    <a:pt x="85535" y="16097"/>
                  </a:lnTo>
                  <a:cubicBezTo>
                    <a:pt x="81058" y="14669"/>
                    <a:pt x="76676" y="13240"/>
                    <a:pt x="72390" y="11525"/>
                  </a:cubicBezTo>
                  <a:lnTo>
                    <a:pt x="72390" y="11525"/>
                  </a:lnTo>
                  <a:lnTo>
                    <a:pt x="45911" y="26956"/>
                  </a:lnTo>
                  <a:lnTo>
                    <a:pt x="0" y="0"/>
                  </a:lnTo>
                  <a:lnTo>
                    <a:pt x="0" y="20098"/>
                  </a:lnTo>
                  <a:lnTo>
                    <a:pt x="45911" y="46672"/>
                  </a:lnTo>
                  <a:lnTo>
                    <a:pt x="72390" y="31242"/>
                  </a:lnTo>
                  <a:cubicBezTo>
                    <a:pt x="76676" y="32956"/>
                    <a:pt x="81153" y="34385"/>
                    <a:pt x="85535" y="35814"/>
                  </a:cubicBezTo>
                  <a:lnTo>
                    <a:pt x="88963" y="36957"/>
                  </a:lnTo>
                  <a:lnTo>
                    <a:pt x="92393" y="38005"/>
                  </a:lnTo>
                  <a:lnTo>
                    <a:pt x="96774" y="39053"/>
                  </a:lnTo>
                  <a:lnTo>
                    <a:pt x="106871" y="41529"/>
                  </a:lnTo>
                  <a:lnTo>
                    <a:pt x="110109" y="42291"/>
                  </a:lnTo>
                  <a:lnTo>
                    <a:pt x="114205" y="43053"/>
                  </a:lnTo>
                  <a:cubicBezTo>
                    <a:pt x="117062" y="43529"/>
                    <a:pt x="119920" y="44101"/>
                    <a:pt x="122872" y="44482"/>
                  </a:cubicBezTo>
                  <a:lnTo>
                    <a:pt x="126778" y="45244"/>
                  </a:lnTo>
                  <a:lnTo>
                    <a:pt x="134874" y="46196"/>
                  </a:lnTo>
                  <a:lnTo>
                    <a:pt x="134874" y="46196"/>
                  </a:lnTo>
                  <a:lnTo>
                    <a:pt x="134874" y="67913"/>
                  </a:lnTo>
                  <a:lnTo>
                    <a:pt x="199549" y="67913"/>
                  </a:lnTo>
                  <a:lnTo>
                    <a:pt x="199549" y="47815"/>
                  </a:lnTo>
                  <a:lnTo>
                    <a:pt x="134779" y="47815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144">
              <a:extLst>
                <a:ext uri="{FF2B5EF4-FFF2-40B4-BE49-F238E27FC236}">
                  <a16:creationId xmlns:a16="http://schemas.microsoft.com/office/drawing/2014/main" id="{C7BBB5CA-F0D5-6625-439C-F763AB0743A7}"/>
                </a:ext>
              </a:extLst>
            </p:cNvPr>
            <p:cNvSpPr/>
            <p:nvPr/>
          </p:nvSpPr>
          <p:spPr>
            <a:xfrm>
              <a:off x="6057900" y="4469415"/>
              <a:ext cx="408432" cy="236505"/>
            </a:xfrm>
            <a:custGeom>
              <a:avLst/>
              <a:gdLst>
                <a:gd name="connsiteX0" fmla="*/ 325946 w 408432"/>
                <a:gd name="connsiteY0" fmla="*/ 215170 h 236505"/>
                <a:gd name="connsiteX1" fmla="*/ 299371 w 408432"/>
                <a:gd name="connsiteY1" fmla="*/ 199834 h 236505"/>
                <a:gd name="connsiteX2" fmla="*/ 236982 w 408432"/>
                <a:gd name="connsiteY2" fmla="*/ 214789 h 236505"/>
                <a:gd name="connsiteX3" fmla="*/ 236982 w 408432"/>
                <a:gd name="connsiteY3" fmla="*/ 236506 h 236505"/>
                <a:gd name="connsiteX4" fmla="*/ 172212 w 408432"/>
                <a:gd name="connsiteY4" fmla="*/ 236506 h 236505"/>
                <a:gd name="connsiteX5" fmla="*/ 172212 w 408432"/>
                <a:gd name="connsiteY5" fmla="*/ 214789 h 236505"/>
                <a:gd name="connsiteX6" fmla="*/ 109728 w 408432"/>
                <a:gd name="connsiteY6" fmla="*/ 199834 h 236505"/>
                <a:gd name="connsiteX7" fmla="*/ 83248 w 408432"/>
                <a:gd name="connsiteY7" fmla="*/ 215265 h 236505"/>
                <a:gd name="connsiteX8" fmla="*/ 37433 w 408432"/>
                <a:gd name="connsiteY8" fmla="*/ 188309 h 236505"/>
                <a:gd name="connsiteX9" fmla="*/ 63913 w 408432"/>
                <a:gd name="connsiteY9" fmla="*/ 172974 h 236505"/>
                <a:gd name="connsiteX10" fmla="*/ 37814 w 408432"/>
                <a:gd name="connsiteY10" fmla="*/ 136779 h 236505"/>
                <a:gd name="connsiteX11" fmla="*/ 0 w 408432"/>
                <a:gd name="connsiteY11" fmla="*/ 136779 h 236505"/>
                <a:gd name="connsiteX12" fmla="*/ 0 w 408432"/>
                <a:gd name="connsiteY12" fmla="*/ 99346 h 236505"/>
                <a:gd name="connsiteX13" fmla="*/ 38100 w 408432"/>
                <a:gd name="connsiteY13" fmla="*/ 99346 h 236505"/>
                <a:gd name="connsiteX14" fmla="*/ 63722 w 408432"/>
                <a:gd name="connsiteY14" fmla="*/ 63151 h 236505"/>
                <a:gd name="connsiteX15" fmla="*/ 37147 w 408432"/>
                <a:gd name="connsiteY15" fmla="*/ 47815 h 236505"/>
                <a:gd name="connsiteX16" fmla="*/ 82772 w 408432"/>
                <a:gd name="connsiteY16" fmla="*/ 21336 h 236505"/>
                <a:gd name="connsiteX17" fmla="*/ 109347 w 408432"/>
                <a:gd name="connsiteY17" fmla="*/ 36671 h 236505"/>
                <a:gd name="connsiteX18" fmla="*/ 171736 w 408432"/>
                <a:gd name="connsiteY18" fmla="*/ 21717 h 236505"/>
                <a:gd name="connsiteX19" fmla="*/ 171736 w 408432"/>
                <a:gd name="connsiteY19" fmla="*/ 0 h 236505"/>
                <a:gd name="connsiteX20" fmla="*/ 236506 w 408432"/>
                <a:gd name="connsiteY20" fmla="*/ 0 h 236505"/>
                <a:gd name="connsiteX21" fmla="*/ 236506 w 408432"/>
                <a:gd name="connsiteY21" fmla="*/ 21717 h 236505"/>
                <a:gd name="connsiteX22" fmla="*/ 298990 w 408432"/>
                <a:gd name="connsiteY22" fmla="*/ 36671 h 236505"/>
                <a:gd name="connsiteX23" fmla="*/ 325469 w 408432"/>
                <a:gd name="connsiteY23" fmla="*/ 21336 h 236505"/>
                <a:gd name="connsiteX24" fmla="*/ 371380 w 408432"/>
                <a:gd name="connsiteY24" fmla="*/ 47815 h 236505"/>
                <a:gd name="connsiteX25" fmla="*/ 344900 w 408432"/>
                <a:gd name="connsiteY25" fmla="*/ 63151 h 236505"/>
                <a:gd name="connsiteX26" fmla="*/ 370999 w 408432"/>
                <a:gd name="connsiteY26" fmla="*/ 99346 h 236505"/>
                <a:gd name="connsiteX27" fmla="*/ 408432 w 408432"/>
                <a:gd name="connsiteY27" fmla="*/ 99346 h 236505"/>
                <a:gd name="connsiteX28" fmla="*/ 408432 w 408432"/>
                <a:gd name="connsiteY28" fmla="*/ 136779 h 236505"/>
                <a:gd name="connsiteX29" fmla="*/ 370904 w 408432"/>
                <a:gd name="connsiteY29" fmla="*/ 136779 h 236505"/>
                <a:gd name="connsiteX30" fmla="*/ 345281 w 408432"/>
                <a:gd name="connsiteY30" fmla="*/ 172974 h 236505"/>
                <a:gd name="connsiteX31" fmla="*/ 371475 w 408432"/>
                <a:gd name="connsiteY31" fmla="*/ 188309 h 236505"/>
                <a:gd name="connsiteX32" fmla="*/ 144304 w 408432"/>
                <a:gd name="connsiteY32" fmla="*/ 153257 h 236505"/>
                <a:gd name="connsiteX33" fmla="*/ 264319 w 408432"/>
                <a:gd name="connsiteY33" fmla="*/ 153257 h 236505"/>
                <a:gd name="connsiteX34" fmla="*/ 264319 w 408432"/>
                <a:gd name="connsiteY34" fmla="*/ 83820 h 236505"/>
                <a:gd name="connsiteX35" fmla="*/ 144304 w 408432"/>
                <a:gd name="connsiteY35" fmla="*/ 83820 h 236505"/>
                <a:gd name="connsiteX36" fmla="*/ 144304 w 408432"/>
                <a:gd name="connsiteY36" fmla="*/ 153352 h 236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8432" h="236505">
                  <a:moveTo>
                    <a:pt x="325946" y="215170"/>
                  </a:moveTo>
                  <a:lnTo>
                    <a:pt x="299371" y="199834"/>
                  </a:lnTo>
                  <a:cubicBezTo>
                    <a:pt x="279330" y="207550"/>
                    <a:pt x="258346" y="212579"/>
                    <a:pt x="236982" y="214789"/>
                  </a:cubicBezTo>
                  <a:lnTo>
                    <a:pt x="236982" y="236506"/>
                  </a:lnTo>
                  <a:lnTo>
                    <a:pt x="172212" y="236506"/>
                  </a:lnTo>
                  <a:lnTo>
                    <a:pt x="172212" y="214789"/>
                  </a:lnTo>
                  <a:cubicBezTo>
                    <a:pt x="150819" y="212569"/>
                    <a:pt x="129807" y="207540"/>
                    <a:pt x="109728" y="199834"/>
                  </a:cubicBezTo>
                  <a:lnTo>
                    <a:pt x="83248" y="215265"/>
                  </a:lnTo>
                  <a:lnTo>
                    <a:pt x="37433" y="188309"/>
                  </a:lnTo>
                  <a:lnTo>
                    <a:pt x="63913" y="172974"/>
                  </a:lnTo>
                  <a:cubicBezTo>
                    <a:pt x="52092" y="163496"/>
                    <a:pt x="43072" y="150981"/>
                    <a:pt x="37814" y="136779"/>
                  </a:cubicBezTo>
                  <a:lnTo>
                    <a:pt x="0" y="136779"/>
                  </a:lnTo>
                  <a:lnTo>
                    <a:pt x="0" y="99346"/>
                  </a:lnTo>
                  <a:lnTo>
                    <a:pt x="38100" y="99346"/>
                  </a:lnTo>
                  <a:cubicBezTo>
                    <a:pt x="43206" y="85182"/>
                    <a:pt x="52064" y="72666"/>
                    <a:pt x="63722" y="63151"/>
                  </a:cubicBezTo>
                  <a:lnTo>
                    <a:pt x="37147" y="47815"/>
                  </a:lnTo>
                  <a:lnTo>
                    <a:pt x="82772" y="21336"/>
                  </a:lnTo>
                  <a:lnTo>
                    <a:pt x="109347" y="36671"/>
                  </a:lnTo>
                  <a:cubicBezTo>
                    <a:pt x="129397" y="28965"/>
                    <a:pt x="150371" y="23936"/>
                    <a:pt x="171736" y="21717"/>
                  </a:cubicBezTo>
                  <a:lnTo>
                    <a:pt x="171736" y="0"/>
                  </a:lnTo>
                  <a:lnTo>
                    <a:pt x="236506" y="0"/>
                  </a:lnTo>
                  <a:lnTo>
                    <a:pt x="236506" y="21717"/>
                  </a:lnTo>
                  <a:cubicBezTo>
                    <a:pt x="257899" y="23936"/>
                    <a:pt x="278911" y="28965"/>
                    <a:pt x="298990" y="36671"/>
                  </a:cubicBezTo>
                  <a:lnTo>
                    <a:pt x="325469" y="21336"/>
                  </a:lnTo>
                  <a:lnTo>
                    <a:pt x="371380" y="47815"/>
                  </a:lnTo>
                  <a:lnTo>
                    <a:pt x="344900" y="63151"/>
                  </a:lnTo>
                  <a:cubicBezTo>
                    <a:pt x="356692" y="72657"/>
                    <a:pt x="365703" y="85154"/>
                    <a:pt x="370999" y="99346"/>
                  </a:cubicBezTo>
                  <a:lnTo>
                    <a:pt x="408432" y="99346"/>
                  </a:lnTo>
                  <a:lnTo>
                    <a:pt x="408432" y="136779"/>
                  </a:lnTo>
                  <a:lnTo>
                    <a:pt x="370904" y="136779"/>
                  </a:lnTo>
                  <a:cubicBezTo>
                    <a:pt x="365798" y="150943"/>
                    <a:pt x="356940" y="163458"/>
                    <a:pt x="345281" y="172974"/>
                  </a:cubicBezTo>
                  <a:lnTo>
                    <a:pt x="371475" y="188309"/>
                  </a:lnTo>
                  <a:close/>
                  <a:moveTo>
                    <a:pt x="144304" y="153257"/>
                  </a:moveTo>
                  <a:cubicBezTo>
                    <a:pt x="182004" y="172450"/>
                    <a:pt x="226619" y="172450"/>
                    <a:pt x="264319" y="153257"/>
                  </a:cubicBezTo>
                  <a:cubicBezTo>
                    <a:pt x="297275" y="134207"/>
                    <a:pt x="297180" y="102965"/>
                    <a:pt x="264319" y="83820"/>
                  </a:cubicBezTo>
                  <a:cubicBezTo>
                    <a:pt x="226628" y="64589"/>
                    <a:pt x="181994" y="64589"/>
                    <a:pt x="144304" y="83820"/>
                  </a:cubicBezTo>
                  <a:cubicBezTo>
                    <a:pt x="111252" y="102870"/>
                    <a:pt x="111443" y="134112"/>
                    <a:pt x="144304" y="153352"/>
                  </a:cubicBezTo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145">
              <a:extLst>
                <a:ext uri="{FF2B5EF4-FFF2-40B4-BE49-F238E27FC236}">
                  <a16:creationId xmlns:a16="http://schemas.microsoft.com/office/drawing/2014/main" id="{7DA7253A-16C1-F413-12E2-14504A6075B8}"/>
                </a:ext>
              </a:extLst>
            </p:cNvPr>
            <p:cNvSpPr/>
            <p:nvPr/>
          </p:nvSpPr>
          <p:spPr>
            <a:xfrm>
              <a:off x="5890069" y="4434077"/>
              <a:ext cx="190" cy="34099"/>
            </a:xfrm>
            <a:custGeom>
              <a:avLst/>
              <a:gdLst>
                <a:gd name="connsiteX0" fmla="*/ 190 w 190"/>
                <a:gd name="connsiteY0" fmla="*/ 17717 h 34099"/>
                <a:gd name="connsiteX1" fmla="*/ 95 w 190"/>
                <a:gd name="connsiteY1" fmla="*/ 0 h 34099"/>
                <a:gd name="connsiteX2" fmla="*/ 0 w 190"/>
                <a:gd name="connsiteY2" fmla="*/ 16383 h 34099"/>
                <a:gd name="connsiteX3" fmla="*/ 95 w 190"/>
                <a:gd name="connsiteY3" fmla="*/ 34100 h 34099"/>
                <a:gd name="connsiteX4" fmla="*/ 190 w 190"/>
                <a:gd name="connsiteY4" fmla="*/ 17717 h 3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" h="34099">
                  <a:moveTo>
                    <a:pt x="190" y="17717"/>
                  </a:moveTo>
                  <a:lnTo>
                    <a:pt x="95" y="0"/>
                  </a:lnTo>
                  <a:lnTo>
                    <a:pt x="0" y="16383"/>
                  </a:lnTo>
                  <a:lnTo>
                    <a:pt x="95" y="34100"/>
                  </a:lnTo>
                  <a:lnTo>
                    <a:pt x="190" y="17717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146">
              <a:extLst>
                <a:ext uri="{FF2B5EF4-FFF2-40B4-BE49-F238E27FC236}">
                  <a16:creationId xmlns:a16="http://schemas.microsoft.com/office/drawing/2014/main" id="{A3CDD9CD-537A-3019-5066-439A9E52A32E}"/>
                </a:ext>
              </a:extLst>
            </p:cNvPr>
            <p:cNvSpPr/>
            <p:nvPr/>
          </p:nvSpPr>
          <p:spPr>
            <a:xfrm>
              <a:off x="6031610" y="4473130"/>
              <a:ext cx="21621" cy="28956"/>
            </a:xfrm>
            <a:custGeom>
              <a:avLst/>
              <a:gdLst>
                <a:gd name="connsiteX0" fmla="*/ 21622 w 21621"/>
                <a:gd name="connsiteY0" fmla="*/ 0 h 28956"/>
                <a:gd name="connsiteX1" fmla="*/ 95 w 21621"/>
                <a:gd name="connsiteY1" fmla="*/ 12573 h 28956"/>
                <a:gd name="connsiteX2" fmla="*/ 0 w 21621"/>
                <a:gd name="connsiteY2" fmla="*/ 28956 h 28956"/>
                <a:gd name="connsiteX3" fmla="*/ 21622 w 21621"/>
                <a:gd name="connsiteY3" fmla="*/ 16383 h 28956"/>
                <a:gd name="connsiteX4" fmla="*/ 21622 w 21621"/>
                <a:gd name="connsiteY4" fmla="*/ 0 h 28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1" h="28956">
                  <a:moveTo>
                    <a:pt x="21622" y="0"/>
                  </a:moveTo>
                  <a:lnTo>
                    <a:pt x="95" y="12573"/>
                  </a:lnTo>
                  <a:lnTo>
                    <a:pt x="0" y="28956"/>
                  </a:lnTo>
                  <a:lnTo>
                    <a:pt x="21622" y="16383"/>
                  </a:lnTo>
                  <a:lnTo>
                    <a:pt x="21622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147">
              <a:extLst>
                <a:ext uri="{FF2B5EF4-FFF2-40B4-BE49-F238E27FC236}">
                  <a16:creationId xmlns:a16="http://schemas.microsoft.com/office/drawing/2014/main" id="{1AD4690E-9274-EC14-007E-F7F9B5403CB6}"/>
                </a:ext>
              </a:extLst>
            </p:cNvPr>
            <p:cNvSpPr/>
            <p:nvPr/>
          </p:nvSpPr>
          <p:spPr>
            <a:xfrm>
              <a:off x="5780246" y="4473130"/>
              <a:ext cx="21812" cy="28956"/>
            </a:xfrm>
            <a:custGeom>
              <a:avLst/>
              <a:gdLst>
                <a:gd name="connsiteX0" fmla="*/ 21812 w 21812"/>
                <a:gd name="connsiteY0" fmla="*/ 12573 h 28956"/>
                <a:gd name="connsiteX1" fmla="*/ 95 w 21812"/>
                <a:gd name="connsiteY1" fmla="*/ 0 h 28956"/>
                <a:gd name="connsiteX2" fmla="*/ 0 w 21812"/>
                <a:gd name="connsiteY2" fmla="*/ 16383 h 28956"/>
                <a:gd name="connsiteX3" fmla="*/ 21717 w 21812"/>
                <a:gd name="connsiteY3" fmla="*/ 28956 h 28956"/>
                <a:gd name="connsiteX4" fmla="*/ 21812 w 21812"/>
                <a:gd name="connsiteY4" fmla="*/ 12573 h 28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812" h="28956">
                  <a:moveTo>
                    <a:pt x="21812" y="12573"/>
                  </a:moveTo>
                  <a:lnTo>
                    <a:pt x="95" y="0"/>
                  </a:lnTo>
                  <a:lnTo>
                    <a:pt x="0" y="16383"/>
                  </a:lnTo>
                  <a:lnTo>
                    <a:pt x="21717" y="28956"/>
                  </a:lnTo>
                  <a:lnTo>
                    <a:pt x="21812" y="12573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148">
              <a:extLst>
                <a:ext uri="{FF2B5EF4-FFF2-40B4-BE49-F238E27FC236}">
                  <a16:creationId xmlns:a16="http://schemas.microsoft.com/office/drawing/2014/main" id="{33E784B2-8459-8825-40FB-B99C8BB1DEAB}"/>
                </a:ext>
              </a:extLst>
            </p:cNvPr>
            <p:cNvSpPr/>
            <p:nvPr/>
          </p:nvSpPr>
          <p:spPr>
            <a:xfrm>
              <a:off x="5848314" y="4492204"/>
              <a:ext cx="137862" cy="54173"/>
            </a:xfrm>
            <a:custGeom>
              <a:avLst/>
              <a:gdLst>
                <a:gd name="connsiteX0" fmla="*/ 36 w 137862"/>
                <a:gd name="connsiteY0" fmla="*/ 50363 h 54173"/>
                <a:gd name="connsiteX1" fmla="*/ 36 w 137862"/>
                <a:gd name="connsiteY1" fmla="*/ 48554 h 54173"/>
                <a:gd name="connsiteX2" fmla="*/ 703 w 137862"/>
                <a:gd name="connsiteY2" fmla="*/ 46458 h 54173"/>
                <a:gd name="connsiteX3" fmla="*/ 1369 w 137862"/>
                <a:gd name="connsiteY3" fmla="*/ 44839 h 54173"/>
                <a:gd name="connsiteX4" fmla="*/ 2417 w 137862"/>
                <a:gd name="connsiteY4" fmla="*/ 42648 h 54173"/>
                <a:gd name="connsiteX5" fmla="*/ 3370 w 137862"/>
                <a:gd name="connsiteY5" fmla="*/ 41124 h 54173"/>
                <a:gd name="connsiteX6" fmla="*/ 4989 w 137862"/>
                <a:gd name="connsiteY6" fmla="*/ 38648 h 54173"/>
                <a:gd name="connsiteX7" fmla="*/ 6037 w 137862"/>
                <a:gd name="connsiteY7" fmla="*/ 37314 h 54173"/>
                <a:gd name="connsiteX8" fmla="*/ 8989 w 137862"/>
                <a:gd name="connsiteY8" fmla="*/ 34171 h 54173"/>
                <a:gd name="connsiteX9" fmla="*/ 10132 w 137862"/>
                <a:gd name="connsiteY9" fmla="*/ 33028 h 54173"/>
                <a:gd name="connsiteX10" fmla="*/ 12323 w 137862"/>
                <a:gd name="connsiteY10" fmla="*/ 31218 h 54173"/>
                <a:gd name="connsiteX11" fmla="*/ 14228 w 137862"/>
                <a:gd name="connsiteY11" fmla="*/ 29694 h 54173"/>
                <a:gd name="connsiteX12" fmla="*/ 16705 w 137862"/>
                <a:gd name="connsiteY12" fmla="*/ 28075 h 54173"/>
                <a:gd name="connsiteX13" fmla="*/ 19371 w 137862"/>
                <a:gd name="connsiteY13" fmla="*/ 26361 h 54173"/>
                <a:gd name="connsiteX14" fmla="*/ 25944 w 137862"/>
                <a:gd name="connsiteY14" fmla="*/ 23027 h 54173"/>
                <a:gd name="connsiteX15" fmla="*/ 27849 w 137862"/>
                <a:gd name="connsiteY15" fmla="*/ 22170 h 54173"/>
                <a:gd name="connsiteX16" fmla="*/ 33373 w 137862"/>
                <a:gd name="connsiteY16" fmla="*/ 20169 h 54173"/>
                <a:gd name="connsiteX17" fmla="*/ 35278 w 137862"/>
                <a:gd name="connsiteY17" fmla="*/ 19503 h 54173"/>
                <a:gd name="connsiteX18" fmla="*/ 38898 w 137862"/>
                <a:gd name="connsiteY18" fmla="*/ 18455 h 54173"/>
                <a:gd name="connsiteX19" fmla="*/ 41660 w 137862"/>
                <a:gd name="connsiteY19" fmla="*/ 17693 h 54173"/>
                <a:gd name="connsiteX20" fmla="*/ 45470 w 137862"/>
                <a:gd name="connsiteY20" fmla="*/ 16836 h 54173"/>
                <a:gd name="connsiteX21" fmla="*/ 48042 w 137862"/>
                <a:gd name="connsiteY21" fmla="*/ 16359 h 54173"/>
                <a:gd name="connsiteX22" fmla="*/ 55947 w 137862"/>
                <a:gd name="connsiteY22" fmla="*/ 15216 h 54173"/>
                <a:gd name="connsiteX23" fmla="*/ 58424 w 137862"/>
                <a:gd name="connsiteY23" fmla="*/ 15216 h 54173"/>
                <a:gd name="connsiteX24" fmla="*/ 63091 w 137862"/>
                <a:gd name="connsiteY24" fmla="*/ 15216 h 54173"/>
                <a:gd name="connsiteX25" fmla="*/ 73093 w 137862"/>
                <a:gd name="connsiteY25" fmla="*/ 15216 h 54173"/>
                <a:gd name="connsiteX26" fmla="*/ 76617 w 137862"/>
                <a:gd name="connsiteY26" fmla="*/ 15216 h 54173"/>
                <a:gd name="connsiteX27" fmla="*/ 79760 w 137862"/>
                <a:gd name="connsiteY27" fmla="*/ 15216 h 54173"/>
                <a:gd name="connsiteX28" fmla="*/ 83284 w 137862"/>
                <a:gd name="connsiteY28" fmla="*/ 15216 h 54173"/>
                <a:gd name="connsiteX29" fmla="*/ 86332 w 137862"/>
                <a:gd name="connsiteY29" fmla="*/ 15216 h 54173"/>
                <a:gd name="connsiteX30" fmla="*/ 90047 w 137862"/>
                <a:gd name="connsiteY30" fmla="*/ 15883 h 54173"/>
                <a:gd name="connsiteX31" fmla="*/ 92905 w 137862"/>
                <a:gd name="connsiteY31" fmla="*/ 16455 h 54173"/>
                <a:gd name="connsiteX32" fmla="*/ 97191 w 137862"/>
                <a:gd name="connsiteY32" fmla="*/ 17502 h 54173"/>
                <a:gd name="connsiteX33" fmla="*/ 99572 w 137862"/>
                <a:gd name="connsiteY33" fmla="*/ 18169 h 54173"/>
                <a:gd name="connsiteX34" fmla="*/ 107002 w 137862"/>
                <a:gd name="connsiteY34" fmla="*/ 20646 h 54173"/>
                <a:gd name="connsiteX35" fmla="*/ 110526 w 137862"/>
                <a:gd name="connsiteY35" fmla="*/ 22170 h 54173"/>
                <a:gd name="connsiteX36" fmla="*/ 112336 w 137862"/>
                <a:gd name="connsiteY36" fmla="*/ 22931 h 54173"/>
                <a:gd name="connsiteX37" fmla="*/ 117384 w 137862"/>
                <a:gd name="connsiteY37" fmla="*/ 25598 h 54173"/>
                <a:gd name="connsiteX38" fmla="*/ 137863 w 137862"/>
                <a:gd name="connsiteY38" fmla="*/ 54173 h 54173"/>
                <a:gd name="connsiteX39" fmla="*/ 137863 w 137862"/>
                <a:gd name="connsiteY39" fmla="*/ 37790 h 54173"/>
                <a:gd name="connsiteX40" fmla="*/ 117384 w 137862"/>
                <a:gd name="connsiteY40" fmla="*/ 9215 h 54173"/>
                <a:gd name="connsiteX41" fmla="*/ 112240 w 137862"/>
                <a:gd name="connsiteY41" fmla="*/ 6548 h 54173"/>
                <a:gd name="connsiteX42" fmla="*/ 110526 w 137862"/>
                <a:gd name="connsiteY42" fmla="*/ 5691 h 54173"/>
                <a:gd name="connsiteX43" fmla="*/ 107382 w 137862"/>
                <a:gd name="connsiteY43" fmla="*/ 4358 h 54173"/>
                <a:gd name="connsiteX44" fmla="*/ 107382 w 137862"/>
                <a:gd name="connsiteY44" fmla="*/ 4358 h 54173"/>
                <a:gd name="connsiteX45" fmla="*/ 99953 w 137862"/>
                <a:gd name="connsiteY45" fmla="*/ 1786 h 54173"/>
                <a:gd name="connsiteX46" fmla="*/ 99286 w 137862"/>
                <a:gd name="connsiteY46" fmla="*/ 1786 h 54173"/>
                <a:gd name="connsiteX47" fmla="*/ 97572 w 137862"/>
                <a:gd name="connsiteY47" fmla="*/ 1786 h 54173"/>
                <a:gd name="connsiteX48" fmla="*/ 93286 w 137862"/>
                <a:gd name="connsiteY48" fmla="*/ 738 h 54173"/>
                <a:gd name="connsiteX49" fmla="*/ 92143 w 137862"/>
                <a:gd name="connsiteY49" fmla="*/ 738 h 54173"/>
                <a:gd name="connsiteX50" fmla="*/ 90333 w 137862"/>
                <a:gd name="connsiteY50" fmla="*/ 738 h 54173"/>
                <a:gd name="connsiteX51" fmla="*/ 86713 w 137862"/>
                <a:gd name="connsiteY51" fmla="*/ 72 h 54173"/>
                <a:gd name="connsiteX52" fmla="*/ 85189 w 137862"/>
                <a:gd name="connsiteY52" fmla="*/ 72 h 54173"/>
                <a:gd name="connsiteX53" fmla="*/ 83570 w 137862"/>
                <a:gd name="connsiteY53" fmla="*/ 72 h 54173"/>
                <a:gd name="connsiteX54" fmla="*/ 80141 w 137862"/>
                <a:gd name="connsiteY54" fmla="*/ 72 h 54173"/>
                <a:gd name="connsiteX55" fmla="*/ 78522 w 137862"/>
                <a:gd name="connsiteY55" fmla="*/ 72 h 54173"/>
                <a:gd name="connsiteX56" fmla="*/ 76903 w 137862"/>
                <a:gd name="connsiteY56" fmla="*/ 72 h 54173"/>
                <a:gd name="connsiteX57" fmla="*/ 73378 w 137862"/>
                <a:gd name="connsiteY57" fmla="*/ 72 h 54173"/>
                <a:gd name="connsiteX58" fmla="*/ 63853 w 137862"/>
                <a:gd name="connsiteY58" fmla="*/ 72 h 54173"/>
                <a:gd name="connsiteX59" fmla="*/ 59091 w 137862"/>
                <a:gd name="connsiteY59" fmla="*/ 72 h 54173"/>
                <a:gd name="connsiteX60" fmla="*/ 56710 w 137862"/>
                <a:gd name="connsiteY60" fmla="*/ 72 h 54173"/>
                <a:gd name="connsiteX61" fmla="*/ 48804 w 137862"/>
                <a:gd name="connsiteY61" fmla="*/ 1214 h 54173"/>
                <a:gd name="connsiteX62" fmla="*/ 48804 w 137862"/>
                <a:gd name="connsiteY62" fmla="*/ 1214 h 54173"/>
                <a:gd name="connsiteX63" fmla="*/ 46518 w 137862"/>
                <a:gd name="connsiteY63" fmla="*/ 1691 h 54173"/>
                <a:gd name="connsiteX64" fmla="*/ 42708 w 137862"/>
                <a:gd name="connsiteY64" fmla="*/ 2548 h 54173"/>
                <a:gd name="connsiteX65" fmla="*/ 40041 w 137862"/>
                <a:gd name="connsiteY65" fmla="*/ 3215 h 54173"/>
                <a:gd name="connsiteX66" fmla="*/ 36421 w 137862"/>
                <a:gd name="connsiteY66" fmla="*/ 4263 h 54173"/>
                <a:gd name="connsiteX67" fmla="*/ 35659 w 137862"/>
                <a:gd name="connsiteY67" fmla="*/ 4263 h 54173"/>
                <a:gd name="connsiteX68" fmla="*/ 34421 w 137862"/>
                <a:gd name="connsiteY68" fmla="*/ 4739 h 54173"/>
                <a:gd name="connsiteX69" fmla="*/ 28992 w 137862"/>
                <a:gd name="connsiteY69" fmla="*/ 6834 h 54173"/>
                <a:gd name="connsiteX70" fmla="*/ 26991 w 137862"/>
                <a:gd name="connsiteY70" fmla="*/ 7691 h 54173"/>
                <a:gd name="connsiteX71" fmla="*/ 20419 w 137862"/>
                <a:gd name="connsiteY71" fmla="*/ 11025 h 54173"/>
                <a:gd name="connsiteX72" fmla="*/ 19562 w 137862"/>
                <a:gd name="connsiteY72" fmla="*/ 11501 h 54173"/>
                <a:gd name="connsiteX73" fmla="*/ 17847 w 137862"/>
                <a:gd name="connsiteY73" fmla="*/ 12645 h 54173"/>
                <a:gd name="connsiteX74" fmla="*/ 15371 w 137862"/>
                <a:gd name="connsiteY74" fmla="*/ 14359 h 54173"/>
                <a:gd name="connsiteX75" fmla="*/ 13371 w 137862"/>
                <a:gd name="connsiteY75" fmla="*/ 15883 h 54173"/>
                <a:gd name="connsiteX76" fmla="*/ 11275 w 137862"/>
                <a:gd name="connsiteY76" fmla="*/ 17597 h 54173"/>
                <a:gd name="connsiteX77" fmla="*/ 11275 w 137862"/>
                <a:gd name="connsiteY77" fmla="*/ 17597 h 54173"/>
                <a:gd name="connsiteX78" fmla="*/ 10608 w 137862"/>
                <a:gd name="connsiteY78" fmla="*/ 18359 h 54173"/>
                <a:gd name="connsiteX79" fmla="*/ 7656 w 137862"/>
                <a:gd name="connsiteY79" fmla="*/ 21503 h 54173"/>
                <a:gd name="connsiteX80" fmla="*/ 6989 w 137862"/>
                <a:gd name="connsiteY80" fmla="*/ 22265 h 54173"/>
                <a:gd name="connsiteX81" fmla="*/ 6989 w 137862"/>
                <a:gd name="connsiteY81" fmla="*/ 22931 h 54173"/>
                <a:gd name="connsiteX82" fmla="*/ 5370 w 137862"/>
                <a:gd name="connsiteY82" fmla="*/ 25313 h 54173"/>
                <a:gd name="connsiteX83" fmla="*/ 4703 w 137862"/>
                <a:gd name="connsiteY83" fmla="*/ 26361 h 54173"/>
                <a:gd name="connsiteX84" fmla="*/ 4703 w 137862"/>
                <a:gd name="connsiteY84" fmla="*/ 26932 h 54173"/>
                <a:gd name="connsiteX85" fmla="*/ 3751 w 137862"/>
                <a:gd name="connsiteY85" fmla="*/ 29028 h 54173"/>
                <a:gd name="connsiteX86" fmla="*/ 3084 w 137862"/>
                <a:gd name="connsiteY86" fmla="*/ 30266 h 54173"/>
                <a:gd name="connsiteX87" fmla="*/ 36 w 137862"/>
                <a:gd name="connsiteY87" fmla="*/ 32171 h 54173"/>
                <a:gd name="connsiteX88" fmla="*/ 36 w 137862"/>
                <a:gd name="connsiteY88" fmla="*/ 33504 h 54173"/>
                <a:gd name="connsiteX89" fmla="*/ 36 w 137862"/>
                <a:gd name="connsiteY89" fmla="*/ 33504 h 54173"/>
                <a:gd name="connsiteX90" fmla="*/ 36 w 137862"/>
                <a:gd name="connsiteY90" fmla="*/ 35695 h 54173"/>
                <a:gd name="connsiteX91" fmla="*/ 36 w 137862"/>
                <a:gd name="connsiteY91" fmla="*/ 37124 h 54173"/>
                <a:gd name="connsiteX92" fmla="*/ 36 w 137862"/>
                <a:gd name="connsiteY92" fmla="*/ 54173 h 54173"/>
                <a:gd name="connsiteX93" fmla="*/ 36 w 137862"/>
                <a:gd name="connsiteY93" fmla="*/ 52173 h 54173"/>
                <a:gd name="connsiteX94" fmla="*/ 36 w 137862"/>
                <a:gd name="connsiteY94" fmla="*/ 50363 h 5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137862" h="54173">
                  <a:moveTo>
                    <a:pt x="36" y="50363"/>
                  </a:moveTo>
                  <a:cubicBezTo>
                    <a:pt x="36" y="49792"/>
                    <a:pt x="36" y="49125"/>
                    <a:pt x="36" y="48554"/>
                  </a:cubicBezTo>
                  <a:cubicBezTo>
                    <a:pt x="36" y="47982"/>
                    <a:pt x="36" y="47220"/>
                    <a:pt x="703" y="46458"/>
                  </a:cubicBezTo>
                  <a:cubicBezTo>
                    <a:pt x="1369" y="45696"/>
                    <a:pt x="1179" y="45315"/>
                    <a:pt x="1369" y="44839"/>
                  </a:cubicBezTo>
                  <a:cubicBezTo>
                    <a:pt x="1664" y="44087"/>
                    <a:pt x="2007" y="43353"/>
                    <a:pt x="2417" y="42648"/>
                  </a:cubicBezTo>
                  <a:cubicBezTo>
                    <a:pt x="2674" y="42105"/>
                    <a:pt x="2998" y="41591"/>
                    <a:pt x="3370" y="41124"/>
                  </a:cubicBezTo>
                  <a:cubicBezTo>
                    <a:pt x="3846" y="40257"/>
                    <a:pt x="4379" y="39429"/>
                    <a:pt x="4989" y="38648"/>
                  </a:cubicBezTo>
                  <a:cubicBezTo>
                    <a:pt x="5312" y="38181"/>
                    <a:pt x="5655" y="37733"/>
                    <a:pt x="6037" y="37314"/>
                  </a:cubicBezTo>
                  <a:cubicBezTo>
                    <a:pt x="6951" y="36200"/>
                    <a:pt x="7932" y="35152"/>
                    <a:pt x="8989" y="34171"/>
                  </a:cubicBezTo>
                  <a:lnTo>
                    <a:pt x="10132" y="33028"/>
                  </a:lnTo>
                  <a:cubicBezTo>
                    <a:pt x="10818" y="32371"/>
                    <a:pt x="11552" y="31771"/>
                    <a:pt x="12323" y="31218"/>
                  </a:cubicBezTo>
                  <a:lnTo>
                    <a:pt x="14228" y="29694"/>
                  </a:lnTo>
                  <a:lnTo>
                    <a:pt x="16705" y="28075"/>
                  </a:lnTo>
                  <a:lnTo>
                    <a:pt x="19371" y="26361"/>
                  </a:lnTo>
                  <a:cubicBezTo>
                    <a:pt x="21505" y="25132"/>
                    <a:pt x="23696" y="24027"/>
                    <a:pt x="25944" y="23027"/>
                  </a:cubicBezTo>
                  <a:lnTo>
                    <a:pt x="27849" y="22170"/>
                  </a:lnTo>
                  <a:cubicBezTo>
                    <a:pt x="29658" y="21503"/>
                    <a:pt x="31468" y="20741"/>
                    <a:pt x="33373" y="20169"/>
                  </a:cubicBezTo>
                  <a:lnTo>
                    <a:pt x="35278" y="19503"/>
                  </a:lnTo>
                  <a:lnTo>
                    <a:pt x="38898" y="18455"/>
                  </a:lnTo>
                  <a:lnTo>
                    <a:pt x="41660" y="17693"/>
                  </a:lnTo>
                  <a:lnTo>
                    <a:pt x="45470" y="16836"/>
                  </a:lnTo>
                  <a:lnTo>
                    <a:pt x="48042" y="16359"/>
                  </a:lnTo>
                  <a:cubicBezTo>
                    <a:pt x="50613" y="16359"/>
                    <a:pt x="53280" y="15502"/>
                    <a:pt x="55947" y="15216"/>
                  </a:cubicBezTo>
                  <a:lnTo>
                    <a:pt x="58424" y="15216"/>
                  </a:lnTo>
                  <a:lnTo>
                    <a:pt x="63091" y="15216"/>
                  </a:lnTo>
                  <a:lnTo>
                    <a:pt x="73093" y="15216"/>
                  </a:lnTo>
                  <a:lnTo>
                    <a:pt x="76617" y="15216"/>
                  </a:lnTo>
                  <a:lnTo>
                    <a:pt x="79760" y="15216"/>
                  </a:lnTo>
                  <a:lnTo>
                    <a:pt x="83284" y="15216"/>
                  </a:lnTo>
                  <a:lnTo>
                    <a:pt x="86332" y="15216"/>
                  </a:lnTo>
                  <a:lnTo>
                    <a:pt x="90047" y="15883"/>
                  </a:lnTo>
                  <a:lnTo>
                    <a:pt x="92905" y="16455"/>
                  </a:lnTo>
                  <a:lnTo>
                    <a:pt x="97191" y="17502"/>
                  </a:lnTo>
                  <a:lnTo>
                    <a:pt x="99572" y="18169"/>
                  </a:lnTo>
                  <a:cubicBezTo>
                    <a:pt x="102144" y="18931"/>
                    <a:pt x="104620" y="19693"/>
                    <a:pt x="107002" y="20646"/>
                  </a:cubicBezTo>
                  <a:lnTo>
                    <a:pt x="110526" y="22170"/>
                  </a:lnTo>
                  <a:lnTo>
                    <a:pt x="112336" y="22931"/>
                  </a:lnTo>
                  <a:cubicBezTo>
                    <a:pt x="114050" y="23789"/>
                    <a:pt x="115764" y="24646"/>
                    <a:pt x="117384" y="25598"/>
                  </a:cubicBezTo>
                  <a:cubicBezTo>
                    <a:pt x="128909" y="30685"/>
                    <a:pt x="136748" y="41629"/>
                    <a:pt x="137863" y="54173"/>
                  </a:cubicBezTo>
                  <a:lnTo>
                    <a:pt x="137863" y="37790"/>
                  </a:lnTo>
                  <a:cubicBezTo>
                    <a:pt x="136729" y="25255"/>
                    <a:pt x="128890" y="14321"/>
                    <a:pt x="117384" y="9215"/>
                  </a:cubicBezTo>
                  <a:cubicBezTo>
                    <a:pt x="115726" y="8215"/>
                    <a:pt x="114012" y="7320"/>
                    <a:pt x="112240" y="6548"/>
                  </a:cubicBezTo>
                  <a:lnTo>
                    <a:pt x="110526" y="5691"/>
                  </a:lnTo>
                  <a:lnTo>
                    <a:pt x="107382" y="4358"/>
                  </a:lnTo>
                  <a:lnTo>
                    <a:pt x="107382" y="4358"/>
                  </a:lnTo>
                  <a:cubicBezTo>
                    <a:pt x="105001" y="3405"/>
                    <a:pt x="102430" y="2548"/>
                    <a:pt x="99953" y="1786"/>
                  </a:cubicBezTo>
                  <a:lnTo>
                    <a:pt x="99286" y="1786"/>
                  </a:lnTo>
                  <a:lnTo>
                    <a:pt x="97572" y="1786"/>
                  </a:lnTo>
                  <a:lnTo>
                    <a:pt x="93286" y="738"/>
                  </a:lnTo>
                  <a:lnTo>
                    <a:pt x="92143" y="738"/>
                  </a:lnTo>
                  <a:lnTo>
                    <a:pt x="90333" y="738"/>
                  </a:lnTo>
                  <a:lnTo>
                    <a:pt x="86713" y="72"/>
                  </a:lnTo>
                  <a:lnTo>
                    <a:pt x="85189" y="72"/>
                  </a:lnTo>
                  <a:lnTo>
                    <a:pt x="83570" y="72"/>
                  </a:lnTo>
                  <a:lnTo>
                    <a:pt x="80141" y="72"/>
                  </a:lnTo>
                  <a:lnTo>
                    <a:pt x="78522" y="72"/>
                  </a:lnTo>
                  <a:lnTo>
                    <a:pt x="76903" y="72"/>
                  </a:lnTo>
                  <a:lnTo>
                    <a:pt x="73378" y="72"/>
                  </a:lnTo>
                  <a:lnTo>
                    <a:pt x="63853" y="72"/>
                  </a:lnTo>
                  <a:cubicBezTo>
                    <a:pt x="62272" y="-24"/>
                    <a:pt x="60681" y="-24"/>
                    <a:pt x="59091" y="72"/>
                  </a:cubicBezTo>
                  <a:lnTo>
                    <a:pt x="56710" y="72"/>
                  </a:lnTo>
                  <a:cubicBezTo>
                    <a:pt x="54043" y="72"/>
                    <a:pt x="51376" y="738"/>
                    <a:pt x="48804" y="1214"/>
                  </a:cubicBezTo>
                  <a:lnTo>
                    <a:pt x="48804" y="1214"/>
                  </a:lnTo>
                  <a:lnTo>
                    <a:pt x="46518" y="1691"/>
                  </a:lnTo>
                  <a:cubicBezTo>
                    <a:pt x="45280" y="1691"/>
                    <a:pt x="43946" y="2167"/>
                    <a:pt x="42708" y="2548"/>
                  </a:cubicBezTo>
                  <a:lnTo>
                    <a:pt x="40041" y="3215"/>
                  </a:lnTo>
                  <a:lnTo>
                    <a:pt x="36421" y="4263"/>
                  </a:lnTo>
                  <a:lnTo>
                    <a:pt x="35659" y="4263"/>
                  </a:lnTo>
                  <a:lnTo>
                    <a:pt x="34421" y="4739"/>
                  </a:lnTo>
                  <a:cubicBezTo>
                    <a:pt x="32516" y="5405"/>
                    <a:pt x="30706" y="6072"/>
                    <a:pt x="28992" y="6834"/>
                  </a:cubicBezTo>
                  <a:lnTo>
                    <a:pt x="26991" y="7691"/>
                  </a:lnTo>
                  <a:cubicBezTo>
                    <a:pt x="24725" y="8654"/>
                    <a:pt x="22534" y="9758"/>
                    <a:pt x="20419" y="11025"/>
                  </a:cubicBezTo>
                  <a:lnTo>
                    <a:pt x="19562" y="11501"/>
                  </a:lnTo>
                  <a:lnTo>
                    <a:pt x="17847" y="12645"/>
                  </a:lnTo>
                  <a:lnTo>
                    <a:pt x="15371" y="14359"/>
                  </a:lnTo>
                  <a:cubicBezTo>
                    <a:pt x="14609" y="14835"/>
                    <a:pt x="14038" y="15407"/>
                    <a:pt x="13371" y="15883"/>
                  </a:cubicBezTo>
                  <a:lnTo>
                    <a:pt x="11275" y="17597"/>
                  </a:lnTo>
                  <a:lnTo>
                    <a:pt x="11275" y="17597"/>
                  </a:lnTo>
                  <a:cubicBezTo>
                    <a:pt x="11275" y="17597"/>
                    <a:pt x="11275" y="18169"/>
                    <a:pt x="10608" y="18359"/>
                  </a:cubicBezTo>
                  <a:cubicBezTo>
                    <a:pt x="9942" y="18550"/>
                    <a:pt x="8513" y="20455"/>
                    <a:pt x="7656" y="21503"/>
                  </a:cubicBezTo>
                  <a:lnTo>
                    <a:pt x="6989" y="22265"/>
                  </a:lnTo>
                  <a:lnTo>
                    <a:pt x="6989" y="22931"/>
                  </a:lnTo>
                  <a:lnTo>
                    <a:pt x="5370" y="25313"/>
                  </a:lnTo>
                  <a:lnTo>
                    <a:pt x="4703" y="26361"/>
                  </a:lnTo>
                  <a:lnTo>
                    <a:pt x="4703" y="26932"/>
                  </a:lnTo>
                  <a:cubicBezTo>
                    <a:pt x="4351" y="27608"/>
                    <a:pt x="4027" y="28313"/>
                    <a:pt x="3751" y="29028"/>
                  </a:cubicBezTo>
                  <a:cubicBezTo>
                    <a:pt x="3751" y="29028"/>
                    <a:pt x="3274" y="29885"/>
                    <a:pt x="3084" y="30266"/>
                  </a:cubicBezTo>
                  <a:lnTo>
                    <a:pt x="36" y="32171"/>
                  </a:lnTo>
                  <a:cubicBezTo>
                    <a:pt x="36" y="32647"/>
                    <a:pt x="36" y="33028"/>
                    <a:pt x="36" y="33504"/>
                  </a:cubicBezTo>
                  <a:cubicBezTo>
                    <a:pt x="36" y="33980"/>
                    <a:pt x="36" y="33504"/>
                    <a:pt x="36" y="33504"/>
                  </a:cubicBezTo>
                  <a:cubicBezTo>
                    <a:pt x="-2" y="34238"/>
                    <a:pt x="-2" y="34962"/>
                    <a:pt x="36" y="35695"/>
                  </a:cubicBezTo>
                  <a:cubicBezTo>
                    <a:pt x="-12" y="36171"/>
                    <a:pt x="-12" y="36647"/>
                    <a:pt x="36" y="37124"/>
                  </a:cubicBezTo>
                  <a:lnTo>
                    <a:pt x="36" y="54173"/>
                  </a:lnTo>
                  <a:cubicBezTo>
                    <a:pt x="36" y="53507"/>
                    <a:pt x="36" y="52840"/>
                    <a:pt x="36" y="52173"/>
                  </a:cubicBezTo>
                  <a:cubicBezTo>
                    <a:pt x="-2" y="51573"/>
                    <a:pt x="-2" y="50963"/>
                    <a:pt x="36" y="50363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149">
              <a:extLst>
                <a:ext uri="{FF2B5EF4-FFF2-40B4-BE49-F238E27FC236}">
                  <a16:creationId xmlns:a16="http://schemas.microsoft.com/office/drawing/2014/main" id="{66D4ED15-C44D-E111-D505-52AA19098047}"/>
                </a:ext>
              </a:extLst>
            </p:cNvPr>
            <p:cNvSpPr/>
            <p:nvPr/>
          </p:nvSpPr>
          <p:spPr>
            <a:xfrm>
              <a:off x="6032182" y="4545806"/>
              <a:ext cx="50482" cy="46005"/>
            </a:xfrm>
            <a:custGeom>
              <a:avLst/>
              <a:gdLst>
                <a:gd name="connsiteX0" fmla="*/ 20955 w 50482"/>
                <a:gd name="connsiteY0" fmla="*/ 0 h 46005"/>
                <a:gd name="connsiteX1" fmla="*/ 19812 w 50482"/>
                <a:gd name="connsiteY1" fmla="*/ 2953 h 46005"/>
                <a:gd name="connsiteX2" fmla="*/ 18955 w 50482"/>
                <a:gd name="connsiteY2" fmla="*/ 4953 h 46005"/>
                <a:gd name="connsiteX3" fmla="*/ 18098 w 50482"/>
                <a:gd name="connsiteY3" fmla="*/ 6858 h 46005"/>
                <a:gd name="connsiteX4" fmla="*/ 17050 w 50482"/>
                <a:gd name="connsiteY4" fmla="*/ 8858 h 46005"/>
                <a:gd name="connsiteX5" fmla="*/ 16097 w 50482"/>
                <a:gd name="connsiteY5" fmla="*/ 10668 h 46005"/>
                <a:gd name="connsiteX6" fmla="*/ 14669 w 50482"/>
                <a:gd name="connsiteY6" fmla="*/ 12954 h 46005"/>
                <a:gd name="connsiteX7" fmla="*/ 13621 w 50482"/>
                <a:gd name="connsiteY7" fmla="*/ 14573 h 46005"/>
                <a:gd name="connsiteX8" fmla="*/ 11906 w 50482"/>
                <a:gd name="connsiteY8" fmla="*/ 16954 h 46005"/>
                <a:gd name="connsiteX9" fmla="*/ 10763 w 50482"/>
                <a:gd name="connsiteY9" fmla="*/ 18479 h 46005"/>
                <a:gd name="connsiteX10" fmla="*/ 7144 w 50482"/>
                <a:gd name="connsiteY10" fmla="*/ 22670 h 46005"/>
                <a:gd name="connsiteX11" fmla="*/ 6572 w 50482"/>
                <a:gd name="connsiteY11" fmla="*/ 23241 h 46005"/>
                <a:gd name="connsiteX12" fmla="*/ 3048 w 50482"/>
                <a:gd name="connsiteY12" fmla="*/ 26765 h 46005"/>
                <a:gd name="connsiteX13" fmla="*/ 0 w 50482"/>
                <a:gd name="connsiteY13" fmla="*/ 29528 h 46005"/>
                <a:gd name="connsiteX14" fmla="*/ 0 w 50482"/>
                <a:gd name="connsiteY14" fmla="*/ 46006 h 46005"/>
                <a:gd name="connsiteX15" fmla="*/ 2572 w 50482"/>
                <a:gd name="connsiteY15" fmla="*/ 43720 h 46005"/>
                <a:gd name="connsiteX16" fmla="*/ 3048 w 50482"/>
                <a:gd name="connsiteY16" fmla="*/ 43720 h 46005"/>
                <a:gd name="connsiteX17" fmla="*/ 6572 w 50482"/>
                <a:gd name="connsiteY17" fmla="*/ 40196 h 46005"/>
                <a:gd name="connsiteX18" fmla="*/ 7144 w 50482"/>
                <a:gd name="connsiteY18" fmla="*/ 39624 h 46005"/>
                <a:gd name="connsiteX19" fmla="*/ 10763 w 50482"/>
                <a:gd name="connsiteY19" fmla="*/ 35338 h 46005"/>
                <a:gd name="connsiteX20" fmla="*/ 10763 w 50482"/>
                <a:gd name="connsiteY20" fmla="*/ 35338 h 46005"/>
                <a:gd name="connsiteX21" fmla="*/ 11621 w 50482"/>
                <a:gd name="connsiteY21" fmla="*/ 34099 h 46005"/>
                <a:gd name="connsiteX22" fmla="*/ 13335 w 50482"/>
                <a:gd name="connsiteY22" fmla="*/ 31813 h 46005"/>
                <a:gd name="connsiteX23" fmla="*/ 14478 w 50482"/>
                <a:gd name="connsiteY23" fmla="*/ 30099 h 46005"/>
                <a:gd name="connsiteX24" fmla="*/ 15812 w 50482"/>
                <a:gd name="connsiteY24" fmla="*/ 27813 h 46005"/>
                <a:gd name="connsiteX25" fmla="*/ 15812 w 50482"/>
                <a:gd name="connsiteY25" fmla="*/ 27051 h 46005"/>
                <a:gd name="connsiteX26" fmla="*/ 16383 w 50482"/>
                <a:gd name="connsiteY26" fmla="*/ 26003 h 46005"/>
                <a:gd name="connsiteX27" fmla="*/ 17431 w 50482"/>
                <a:gd name="connsiteY27" fmla="*/ 24098 h 46005"/>
                <a:gd name="connsiteX28" fmla="*/ 18288 w 50482"/>
                <a:gd name="connsiteY28" fmla="*/ 22193 h 46005"/>
                <a:gd name="connsiteX29" fmla="*/ 19145 w 50482"/>
                <a:gd name="connsiteY29" fmla="*/ 20193 h 46005"/>
                <a:gd name="connsiteX30" fmla="*/ 19145 w 50482"/>
                <a:gd name="connsiteY30" fmla="*/ 19240 h 46005"/>
                <a:gd name="connsiteX31" fmla="*/ 19812 w 50482"/>
                <a:gd name="connsiteY31" fmla="*/ 17240 h 46005"/>
                <a:gd name="connsiteX32" fmla="*/ 50483 w 50482"/>
                <a:gd name="connsiteY32" fmla="*/ 17240 h 46005"/>
                <a:gd name="connsiteX33" fmla="*/ 50483 w 50482"/>
                <a:gd name="connsiteY33" fmla="*/ 762 h 46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0482" h="46005">
                  <a:moveTo>
                    <a:pt x="20955" y="0"/>
                  </a:moveTo>
                  <a:lnTo>
                    <a:pt x="19812" y="2953"/>
                  </a:lnTo>
                  <a:lnTo>
                    <a:pt x="18955" y="4953"/>
                  </a:lnTo>
                  <a:lnTo>
                    <a:pt x="18098" y="6858"/>
                  </a:lnTo>
                  <a:cubicBezTo>
                    <a:pt x="17783" y="7544"/>
                    <a:pt x="17441" y="8211"/>
                    <a:pt x="17050" y="8858"/>
                  </a:cubicBezTo>
                  <a:cubicBezTo>
                    <a:pt x="16774" y="9477"/>
                    <a:pt x="16450" y="10087"/>
                    <a:pt x="16097" y="10668"/>
                  </a:cubicBezTo>
                  <a:lnTo>
                    <a:pt x="14669" y="12954"/>
                  </a:lnTo>
                  <a:cubicBezTo>
                    <a:pt x="14669" y="13526"/>
                    <a:pt x="14002" y="14097"/>
                    <a:pt x="13621" y="14573"/>
                  </a:cubicBezTo>
                  <a:lnTo>
                    <a:pt x="11906" y="16954"/>
                  </a:lnTo>
                  <a:lnTo>
                    <a:pt x="10763" y="18479"/>
                  </a:lnTo>
                  <a:cubicBezTo>
                    <a:pt x="9620" y="19907"/>
                    <a:pt x="8382" y="21336"/>
                    <a:pt x="7144" y="22670"/>
                  </a:cubicBezTo>
                  <a:lnTo>
                    <a:pt x="6572" y="23241"/>
                  </a:lnTo>
                  <a:lnTo>
                    <a:pt x="3048" y="26765"/>
                  </a:lnTo>
                  <a:lnTo>
                    <a:pt x="0" y="29528"/>
                  </a:lnTo>
                  <a:lnTo>
                    <a:pt x="0" y="46006"/>
                  </a:lnTo>
                  <a:lnTo>
                    <a:pt x="2572" y="43720"/>
                  </a:lnTo>
                  <a:lnTo>
                    <a:pt x="3048" y="43720"/>
                  </a:lnTo>
                  <a:lnTo>
                    <a:pt x="6572" y="40196"/>
                  </a:lnTo>
                  <a:cubicBezTo>
                    <a:pt x="6734" y="39986"/>
                    <a:pt x="6934" y="39786"/>
                    <a:pt x="7144" y="39624"/>
                  </a:cubicBezTo>
                  <a:cubicBezTo>
                    <a:pt x="8477" y="38195"/>
                    <a:pt x="9620" y="36766"/>
                    <a:pt x="10763" y="35338"/>
                  </a:cubicBezTo>
                  <a:lnTo>
                    <a:pt x="10763" y="35338"/>
                  </a:lnTo>
                  <a:lnTo>
                    <a:pt x="11621" y="34099"/>
                  </a:lnTo>
                  <a:cubicBezTo>
                    <a:pt x="12192" y="33338"/>
                    <a:pt x="12859" y="32576"/>
                    <a:pt x="13335" y="31813"/>
                  </a:cubicBezTo>
                  <a:lnTo>
                    <a:pt x="14478" y="30099"/>
                  </a:lnTo>
                  <a:cubicBezTo>
                    <a:pt x="14954" y="29337"/>
                    <a:pt x="15431" y="28575"/>
                    <a:pt x="15812" y="27813"/>
                  </a:cubicBezTo>
                  <a:cubicBezTo>
                    <a:pt x="15859" y="27565"/>
                    <a:pt x="15859" y="27299"/>
                    <a:pt x="15812" y="27051"/>
                  </a:cubicBezTo>
                  <a:lnTo>
                    <a:pt x="16383" y="26003"/>
                  </a:lnTo>
                  <a:cubicBezTo>
                    <a:pt x="16383" y="25337"/>
                    <a:pt x="17050" y="24670"/>
                    <a:pt x="17431" y="24098"/>
                  </a:cubicBezTo>
                  <a:lnTo>
                    <a:pt x="18288" y="22193"/>
                  </a:lnTo>
                  <a:lnTo>
                    <a:pt x="19145" y="20193"/>
                  </a:lnTo>
                  <a:lnTo>
                    <a:pt x="19145" y="19240"/>
                  </a:lnTo>
                  <a:cubicBezTo>
                    <a:pt x="19145" y="18574"/>
                    <a:pt x="19621" y="17907"/>
                    <a:pt x="19812" y="17240"/>
                  </a:cubicBezTo>
                  <a:lnTo>
                    <a:pt x="50483" y="17240"/>
                  </a:lnTo>
                  <a:lnTo>
                    <a:pt x="50483" y="762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150">
              <a:extLst>
                <a:ext uri="{FF2B5EF4-FFF2-40B4-BE49-F238E27FC236}">
                  <a16:creationId xmlns:a16="http://schemas.microsoft.com/office/drawing/2014/main" id="{043AEC34-A79A-0DE1-07A1-3E34AA0F0067}"/>
                </a:ext>
              </a:extLst>
            </p:cNvPr>
            <p:cNvSpPr/>
            <p:nvPr/>
          </p:nvSpPr>
          <p:spPr>
            <a:xfrm>
              <a:off x="5750623" y="4545806"/>
              <a:ext cx="51911" cy="46005"/>
            </a:xfrm>
            <a:custGeom>
              <a:avLst/>
              <a:gdLst>
                <a:gd name="connsiteX0" fmla="*/ 51911 w 51911"/>
                <a:gd name="connsiteY0" fmla="*/ 46006 h 46005"/>
                <a:gd name="connsiteX1" fmla="*/ 51911 w 51911"/>
                <a:gd name="connsiteY1" fmla="*/ 29528 h 46005"/>
                <a:gd name="connsiteX2" fmla="*/ 30671 w 51911"/>
                <a:gd name="connsiteY2" fmla="*/ 0 h 46005"/>
                <a:gd name="connsiteX3" fmla="*/ 0 w 51911"/>
                <a:gd name="connsiteY3" fmla="*/ 0 h 46005"/>
                <a:gd name="connsiteX4" fmla="*/ 0 w 51911"/>
                <a:gd name="connsiteY4" fmla="*/ 16669 h 46005"/>
                <a:gd name="connsiteX5" fmla="*/ 31052 w 51911"/>
                <a:gd name="connsiteY5" fmla="*/ 16669 h 46005"/>
                <a:gd name="connsiteX6" fmla="*/ 51911 w 51911"/>
                <a:gd name="connsiteY6" fmla="*/ 46006 h 46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911" h="46005">
                  <a:moveTo>
                    <a:pt x="51911" y="46006"/>
                  </a:moveTo>
                  <a:lnTo>
                    <a:pt x="51911" y="29528"/>
                  </a:lnTo>
                  <a:cubicBezTo>
                    <a:pt x="42281" y="21793"/>
                    <a:pt x="34938" y="11592"/>
                    <a:pt x="30671" y="0"/>
                  </a:cubicBezTo>
                  <a:lnTo>
                    <a:pt x="0" y="0"/>
                  </a:lnTo>
                  <a:lnTo>
                    <a:pt x="0" y="16669"/>
                  </a:lnTo>
                  <a:lnTo>
                    <a:pt x="31052" y="16669"/>
                  </a:lnTo>
                  <a:cubicBezTo>
                    <a:pt x="35281" y="28127"/>
                    <a:pt x="42482" y="38252"/>
                    <a:pt x="51911" y="46006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151">
              <a:extLst>
                <a:ext uri="{FF2B5EF4-FFF2-40B4-BE49-F238E27FC236}">
                  <a16:creationId xmlns:a16="http://schemas.microsoft.com/office/drawing/2014/main" id="{B6855BE2-71A4-9A97-A0F6-02FFE33CEC47}"/>
                </a:ext>
              </a:extLst>
            </p:cNvPr>
            <p:cNvSpPr/>
            <p:nvPr/>
          </p:nvSpPr>
          <p:spPr>
            <a:xfrm>
              <a:off x="5943981" y="4588192"/>
              <a:ext cx="109918" cy="38100"/>
            </a:xfrm>
            <a:custGeom>
              <a:avLst/>
              <a:gdLst>
                <a:gd name="connsiteX0" fmla="*/ 50863 w 109918"/>
                <a:gd name="connsiteY0" fmla="*/ 8858 h 38100"/>
                <a:gd name="connsiteX1" fmla="*/ 39624 w 109918"/>
                <a:gd name="connsiteY1" fmla="*/ 12763 h 38100"/>
                <a:gd name="connsiteX2" fmla="*/ 33147 w 109918"/>
                <a:gd name="connsiteY2" fmla="*/ 14668 h 38100"/>
                <a:gd name="connsiteX3" fmla="*/ 27051 w 109918"/>
                <a:gd name="connsiteY3" fmla="*/ 16288 h 38100"/>
                <a:gd name="connsiteX4" fmla="*/ 20288 w 109918"/>
                <a:gd name="connsiteY4" fmla="*/ 17716 h 38100"/>
                <a:gd name="connsiteX5" fmla="*/ 14097 w 109918"/>
                <a:gd name="connsiteY5" fmla="*/ 19050 h 38100"/>
                <a:gd name="connsiteX6" fmla="*/ 0 w 109918"/>
                <a:gd name="connsiteY6" fmla="*/ 21050 h 38100"/>
                <a:gd name="connsiteX7" fmla="*/ 0 w 109918"/>
                <a:gd name="connsiteY7" fmla="*/ 37433 h 38100"/>
                <a:gd name="connsiteX8" fmla="*/ 14002 w 109918"/>
                <a:gd name="connsiteY8" fmla="*/ 35433 h 38100"/>
                <a:gd name="connsiteX9" fmla="*/ 14668 w 109918"/>
                <a:gd name="connsiteY9" fmla="*/ 35433 h 38100"/>
                <a:gd name="connsiteX10" fmla="*/ 20288 w 109918"/>
                <a:gd name="connsiteY10" fmla="*/ 34195 h 38100"/>
                <a:gd name="connsiteX11" fmla="*/ 26956 w 109918"/>
                <a:gd name="connsiteY11" fmla="*/ 32766 h 38100"/>
                <a:gd name="connsiteX12" fmla="*/ 33147 w 109918"/>
                <a:gd name="connsiteY12" fmla="*/ 31147 h 38100"/>
                <a:gd name="connsiteX13" fmla="*/ 39529 w 109918"/>
                <a:gd name="connsiteY13" fmla="*/ 29337 h 38100"/>
                <a:gd name="connsiteX14" fmla="*/ 40291 w 109918"/>
                <a:gd name="connsiteY14" fmla="*/ 29337 h 38100"/>
                <a:gd name="connsiteX15" fmla="*/ 50863 w 109918"/>
                <a:gd name="connsiteY15" fmla="*/ 25527 h 38100"/>
                <a:gd name="connsiteX16" fmla="*/ 72580 w 109918"/>
                <a:gd name="connsiteY16" fmla="*/ 38100 h 38100"/>
                <a:gd name="connsiteX17" fmla="*/ 109918 w 109918"/>
                <a:gd name="connsiteY17" fmla="*/ 16383 h 38100"/>
                <a:gd name="connsiteX18" fmla="*/ 109918 w 109918"/>
                <a:gd name="connsiteY18" fmla="*/ 0 h 38100"/>
                <a:gd name="connsiteX19" fmla="*/ 72676 w 109918"/>
                <a:gd name="connsiteY19" fmla="*/ 2162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9918" h="38100">
                  <a:moveTo>
                    <a:pt x="50863" y="8858"/>
                  </a:moveTo>
                  <a:cubicBezTo>
                    <a:pt x="47244" y="10287"/>
                    <a:pt x="43434" y="11621"/>
                    <a:pt x="39624" y="12763"/>
                  </a:cubicBezTo>
                  <a:lnTo>
                    <a:pt x="33147" y="14668"/>
                  </a:lnTo>
                  <a:lnTo>
                    <a:pt x="27051" y="16288"/>
                  </a:lnTo>
                  <a:cubicBezTo>
                    <a:pt x="24860" y="16859"/>
                    <a:pt x="22574" y="17240"/>
                    <a:pt x="20288" y="17716"/>
                  </a:cubicBezTo>
                  <a:lnTo>
                    <a:pt x="14097" y="19050"/>
                  </a:lnTo>
                  <a:cubicBezTo>
                    <a:pt x="9430" y="19812"/>
                    <a:pt x="4572" y="20574"/>
                    <a:pt x="0" y="21050"/>
                  </a:cubicBezTo>
                  <a:lnTo>
                    <a:pt x="0" y="37433"/>
                  </a:lnTo>
                  <a:cubicBezTo>
                    <a:pt x="4639" y="36928"/>
                    <a:pt x="9306" y="36261"/>
                    <a:pt x="14002" y="35433"/>
                  </a:cubicBezTo>
                  <a:lnTo>
                    <a:pt x="14668" y="35433"/>
                  </a:lnTo>
                  <a:lnTo>
                    <a:pt x="20288" y="34195"/>
                  </a:lnTo>
                  <a:cubicBezTo>
                    <a:pt x="22574" y="34195"/>
                    <a:pt x="24765" y="33338"/>
                    <a:pt x="26956" y="32766"/>
                  </a:cubicBezTo>
                  <a:lnTo>
                    <a:pt x="33147" y="31147"/>
                  </a:lnTo>
                  <a:lnTo>
                    <a:pt x="39529" y="29337"/>
                  </a:lnTo>
                  <a:lnTo>
                    <a:pt x="40291" y="29337"/>
                  </a:lnTo>
                  <a:cubicBezTo>
                    <a:pt x="43910" y="28099"/>
                    <a:pt x="47434" y="26860"/>
                    <a:pt x="50863" y="25527"/>
                  </a:cubicBezTo>
                  <a:lnTo>
                    <a:pt x="72580" y="38100"/>
                  </a:lnTo>
                  <a:lnTo>
                    <a:pt x="109918" y="16383"/>
                  </a:lnTo>
                  <a:lnTo>
                    <a:pt x="109918" y="0"/>
                  </a:lnTo>
                  <a:lnTo>
                    <a:pt x="72676" y="21622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152">
              <a:extLst>
                <a:ext uri="{FF2B5EF4-FFF2-40B4-BE49-F238E27FC236}">
                  <a16:creationId xmlns:a16="http://schemas.microsoft.com/office/drawing/2014/main" id="{6B28B9A0-F533-0326-F69A-6F4F5F91F3BC}"/>
                </a:ext>
              </a:extLst>
            </p:cNvPr>
            <p:cNvSpPr/>
            <p:nvPr/>
          </p:nvSpPr>
          <p:spPr>
            <a:xfrm>
              <a:off x="5780913" y="4588383"/>
              <a:ext cx="162686" cy="55530"/>
            </a:xfrm>
            <a:custGeom>
              <a:avLst/>
              <a:gdLst>
                <a:gd name="connsiteX0" fmla="*/ 110204 w 162686"/>
                <a:gd name="connsiteY0" fmla="*/ 20860 h 55530"/>
                <a:gd name="connsiteX1" fmla="*/ 100679 w 162686"/>
                <a:gd name="connsiteY1" fmla="*/ 19431 h 55530"/>
                <a:gd name="connsiteX2" fmla="*/ 93726 w 162686"/>
                <a:gd name="connsiteY2" fmla="*/ 18288 h 55530"/>
                <a:gd name="connsiteX3" fmla="*/ 87630 w 162686"/>
                <a:gd name="connsiteY3" fmla="*/ 17050 h 55530"/>
                <a:gd name="connsiteX4" fmla="*/ 79438 w 162686"/>
                <a:gd name="connsiteY4" fmla="*/ 14954 h 55530"/>
                <a:gd name="connsiteX5" fmla="*/ 73057 w 162686"/>
                <a:gd name="connsiteY5" fmla="*/ 13240 h 55530"/>
                <a:gd name="connsiteX6" fmla="*/ 70294 w 162686"/>
                <a:gd name="connsiteY6" fmla="*/ 12382 h 55530"/>
                <a:gd name="connsiteX7" fmla="*/ 59531 w 162686"/>
                <a:gd name="connsiteY7" fmla="*/ 8668 h 55530"/>
                <a:gd name="connsiteX8" fmla="*/ 59531 w 162686"/>
                <a:gd name="connsiteY8" fmla="*/ 8668 h 55530"/>
                <a:gd name="connsiteX9" fmla="*/ 37528 w 162686"/>
                <a:gd name="connsiteY9" fmla="*/ 21717 h 55530"/>
                <a:gd name="connsiteX10" fmla="*/ 0 w 162686"/>
                <a:gd name="connsiteY10" fmla="*/ 0 h 55530"/>
                <a:gd name="connsiteX11" fmla="*/ 0 w 162686"/>
                <a:gd name="connsiteY11" fmla="*/ 16478 h 55530"/>
                <a:gd name="connsiteX12" fmla="*/ 37433 w 162686"/>
                <a:gd name="connsiteY12" fmla="*/ 38100 h 55530"/>
                <a:gd name="connsiteX13" fmla="*/ 59055 w 162686"/>
                <a:gd name="connsiteY13" fmla="*/ 25527 h 55530"/>
                <a:gd name="connsiteX14" fmla="*/ 69818 w 162686"/>
                <a:gd name="connsiteY14" fmla="*/ 29337 h 55530"/>
                <a:gd name="connsiteX15" fmla="*/ 72580 w 162686"/>
                <a:gd name="connsiteY15" fmla="*/ 30194 h 55530"/>
                <a:gd name="connsiteX16" fmla="*/ 75438 w 162686"/>
                <a:gd name="connsiteY16" fmla="*/ 31052 h 55530"/>
                <a:gd name="connsiteX17" fmla="*/ 78962 w 162686"/>
                <a:gd name="connsiteY17" fmla="*/ 31909 h 55530"/>
                <a:gd name="connsiteX18" fmla="*/ 87249 w 162686"/>
                <a:gd name="connsiteY18" fmla="*/ 33909 h 55530"/>
                <a:gd name="connsiteX19" fmla="*/ 89916 w 162686"/>
                <a:gd name="connsiteY19" fmla="*/ 34576 h 55530"/>
                <a:gd name="connsiteX20" fmla="*/ 93250 w 162686"/>
                <a:gd name="connsiteY20" fmla="*/ 35147 h 55530"/>
                <a:gd name="connsiteX21" fmla="*/ 100298 w 162686"/>
                <a:gd name="connsiteY21" fmla="*/ 36386 h 55530"/>
                <a:gd name="connsiteX22" fmla="*/ 103441 w 162686"/>
                <a:gd name="connsiteY22" fmla="*/ 36957 h 55530"/>
                <a:gd name="connsiteX23" fmla="*/ 110109 w 162686"/>
                <a:gd name="connsiteY23" fmla="*/ 37719 h 55530"/>
                <a:gd name="connsiteX24" fmla="*/ 110109 w 162686"/>
                <a:gd name="connsiteY24" fmla="*/ 37719 h 55530"/>
                <a:gd name="connsiteX25" fmla="*/ 110109 w 162686"/>
                <a:gd name="connsiteY25" fmla="*/ 55531 h 55530"/>
                <a:gd name="connsiteX26" fmla="*/ 162687 w 162686"/>
                <a:gd name="connsiteY26" fmla="*/ 55531 h 55530"/>
                <a:gd name="connsiteX27" fmla="*/ 162687 w 162686"/>
                <a:gd name="connsiteY27" fmla="*/ 39053 h 55530"/>
                <a:gd name="connsiteX28" fmla="*/ 110299 w 162686"/>
                <a:gd name="connsiteY28" fmla="*/ 39053 h 55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2686" h="55530">
                  <a:moveTo>
                    <a:pt x="110204" y="20860"/>
                  </a:moveTo>
                  <a:cubicBezTo>
                    <a:pt x="106871" y="20860"/>
                    <a:pt x="103632" y="20003"/>
                    <a:pt x="100679" y="19431"/>
                  </a:cubicBezTo>
                  <a:lnTo>
                    <a:pt x="93726" y="18288"/>
                  </a:lnTo>
                  <a:lnTo>
                    <a:pt x="87630" y="17050"/>
                  </a:lnTo>
                  <a:lnTo>
                    <a:pt x="79438" y="14954"/>
                  </a:lnTo>
                  <a:cubicBezTo>
                    <a:pt x="77343" y="14478"/>
                    <a:pt x="75152" y="13906"/>
                    <a:pt x="73057" y="13240"/>
                  </a:cubicBezTo>
                  <a:lnTo>
                    <a:pt x="70294" y="12382"/>
                  </a:lnTo>
                  <a:cubicBezTo>
                    <a:pt x="66675" y="11239"/>
                    <a:pt x="63055" y="10001"/>
                    <a:pt x="59531" y="8668"/>
                  </a:cubicBezTo>
                  <a:lnTo>
                    <a:pt x="59531" y="8668"/>
                  </a:lnTo>
                  <a:lnTo>
                    <a:pt x="37528" y="21717"/>
                  </a:lnTo>
                  <a:lnTo>
                    <a:pt x="0" y="0"/>
                  </a:lnTo>
                  <a:lnTo>
                    <a:pt x="0" y="16478"/>
                  </a:lnTo>
                  <a:lnTo>
                    <a:pt x="37433" y="38100"/>
                  </a:lnTo>
                  <a:lnTo>
                    <a:pt x="59055" y="25527"/>
                  </a:lnTo>
                  <a:lnTo>
                    <a:pt x="69818" y="29337"/>
                  </a:lnTo>
                  <a:lnTo>
                    <a:pt x="72580" y="30194"/>
                  </a:lnTo>
                  <a:lnTo>
                    <a:pt x="75438" y="31052"/>
                  </a:lnTo>
                  <a:lnTo>
                    <a:pt x="78962" y="31909"/>
                  </a:lnTo>
                  <a:lnTo>
                    <a:pt x="87249" y="33909"/>
                  </a:lnTo>
                  <a:lnTo>
                    <a:pt x="89916" y="34576"/>
                  </a:lnTo>
                  <a:lnTo>
                    <a:pt x="93250" y="35147"/>
                  </a:lnTo>
                  <a:lnTo>
                    <a:pt x="100298" y="36386"/>
                  </a:lnTo>
                  <a:lnTo>
                    <a:pt x="103441" y="36957"/>
                  </a:lnTo>
                  <a:lnTo>
                    <a:pt x="110109" y="37719"/>
                  </a:lnTo>
                  <a:lnTo>
                    <a:pt x="110109" y="37719"/>
                  </a:lnTo>
                  <a:lnTo>
                    <a:pt x="110109" y="55531"/>
                  </a:lnTo>
                  <a:lnTo>
                    <a:pt x="162687" y="55531"/>
                  </a:lnTo>
                  <a:lnTo>
                    <a:pt x="162687" y="39053"/>
                  </a:lnTo>
                  <a:lnTo>
                    <a:pt x="110299" y="39053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153">
              <a:extLst>
                <a:ext uri="{FF2B5EF4-FFF2-40B4-BE49-F238E27FC236}">
                  <a16:creationId xmlns:a16="http://schemas.microsoft.com/office/drawing/2014/main" id="{858D6B7D-624E-1B04-4A4C-3CAC62FA43FF}"/>
                </a:ext>
              </a:extLst>
            </p:cNvPr>
            <p:cNvSpPr/>
            <p:nvPr/>
          </p:nvSpPr>
          <p:spPr>
            <a:xfrm>
              <a:off x="5750623" y="4434554"/>
              <a:ext cx="333184" cy="192404"/>
            </a:xfrm>
            <a:custGeom>
              <a:avLst/>
              <a:gdLst>
                <a:gd name="connsiteX0" fmla="*/ 266033 w 333184"/>
                <a:gd name="connsiteY0" fmla="*/ 174974 h 192404"/>
                <a:gd name="connsiteX1" fmla="*/ 244221 w 333184"/>
                <a:gd name="connsiteY1" fmla="*/ 162496 h 192404"/>
                <a:gd name="connsiteX2" fmla="*/ 193358 w 333184"/>
                <a:gd name="connsiteY2" fmla="*/ 174688 h 192404"/>
                <a:gd name="connsiteX3" fmla="*/ 193358 w 333184"/>
                <a:gd name="connsiteY3" fmla="*/ 192405 h 192404"/>
                <a:gd name="connsiteX4" fmla="*/ 140589 w 333184"/>
                <a:gd name="connsiteY4" fmla="*/ 192405 h 192404"/>
                <a:gd name="connsiteX5" fmla="*/ 140589 w 333184"/>
                <a:gd name="connsiteY5" fmla="*/ 174688 h 192404"/>
                <a:gd name="connsiteX6" fmla="*/ 89535 w 333184"/>
                <a:gd name="connsiteY6" fmla="*/ 162496 h 192404"/>
                <a:gd name="connsiteX7" fmla="*/ 67818 w 333184"/>
                <a:gd name="connsiteY7" fmla="*/ 175546 h 192404"/>
                <a:gd name="connsiteX8" fmla="*/ 30290 w 333184"/>
                <a:gd name="connsiteY8" fmla="*/ 153829 h 192404"/>
                <a:gd name="connsiteX9" fmla="*/ 51911 w 333184"/>
                <a:gd name="connsiteY9" fmla="*/ 141256 h 192404"/>
                <a:gd name="connsiteX10" fmla="*/ 30671 w 333184"/>
                <a:gd name="connsiteY10" fmla="*/ 111728 h 192404"/>
                <a:gd name="connsiteX11" fmla="*/ 0 w 333184"/>
                <a:gd name="connsiteY11" fmla="*/ 111728 h 192404"/>
                <a:gd name="connsiteX12" fmla="*/ 0 w 333184"/>
                <a:gd name="connsiteY12" fmla="*/ 81153 h 192404"/>
                <a:gd name="connsiteX13" fmla="*/ 30671 w 333184"/>
                <a:gd name="connsiteY13" fmla="*/ 81153 h 192404"/>
                <a:gd name="connsiteX14" fmla="*/ 51626 w 333184"/>
                <a:gd name="connsiteY14" fmla="*/ 51625 h 192404"/>
                <a:gd name="connsiteX15" fmla="*/ 29909 w 333184"/>
                <a:gd name="connsiteY15" fmla="*/ 39053 h 192404"/>
                <a:gd name="connsiteX16" fmla="*/ 67151 w 333184"/>
                <a:gd name="connsiteY16" fmla="*/ 17431 h 192404"/>
                <a:gd name="connsiteX17" fmla="*/ 88868 w 333184"/>
                <a:gd name="connsiteY17" fmla="*/ 29908 h 192404"/>
                <a:gd name="connsiteX18" fmla="*/ 139827 w 333184"/>
                <a:gd name="connsiteY18" fmla="*/ 17716 h 192404"/>
                <a:gd name="connsiteX19" fmla="*/ 139827 w 333184"/>
                <a:gd name="connsiteY19" fmla="*/ 0 h 192404"/>
                <a:gd name="connsiteX20" fmla="*/ 192691 w 333184"/>
                <a:gd name="connsiteY20" fmla="*/ 0 h 192404"/>
                <a:gd name="connsiteX21" fmla="*/ 192691 w 333184"/>
                <a:gd name="connsiteY21" fmla="*/ 17716 h 192404"/>
                <a:gd name="connsiteX22" fmla="*/ 243745 w 333184"/>
                <a:gd name="connsiteY22" fmla="*/ 29908 h 192404"/>
                <a:gd name="connsiteX23" fmla="*/ 265271 w 333184"/>
                <a:gd name="connsiteY23" fmla="*/ 17431 h 192404"/>
                <a:gd name="connsiteX24" fmla="*/ 302800 w 333184"/>
                <a:gd name="connsiteY24" fmla="*/ 39053 h 192404"/>
                <a:gd name="connsiteX25" fmla="*/ 281273 w 333184"/>
                <a:gd name="connsiteY25" fmla="*/ 51625 h 192404"/>
                <a:gd name="connsiteX26" fmla="*/ 302514 w 333184"/>
                <a:gd name="connsiteY26" fmla="*/ 81153 h 192404"/>
                <a:gd name="connsiteX27" fmla="*/ 333185 w 333184"/>
                <a:gd name="connsiteY27" fmla="*/ 81153 h 192404"/>
                <a:gd name="connsiteX28" fmla="*/ 333185 w 333184"/>
                <a:gd name="connsiteY28" fmla="*/ 111728 h 192404"/>
                <a:gd name="connsiteX29" fmla="*/ 302514 w 333184"/>
                <a:gd name="connsiteY29" fmla="*/ 111728 h 192404"/>
                <a:gd name="connsiteX30" fmla="*/ 281559 w 333184"/>
                <a:gd name="connsiteY30" fmla="*/ 141256 h 192404"/>
                <a:gd name="connsiteX31" fmla="*/ 303276 w 333184"/>
                <a:gd name="connsiteY31" fmla="*/ 153829 h 192404"/>
                <a:gd name="connsiteX32" fmla="*/ 117634 w 333184"/>
                <a:gd name="connsiteY32" fmla="*/ 124396 h 192404"/>
                <a:gd name="connsiteX33" fmla="*/ 215646 w 333184"/>
                <a:gd name="connsiteY33" fmla="*/ 124396 h 192404"/>
                <a:gd name="connsiteX34" fmla="*/ 215646 w 333184"/>
                <a:gd name="connsiteY34" fmla="*/ 67246 h 192404"/>
                <a:gd name="connsiteX35" fmla="*/ 117538 w 333184"/>
                <a:gd name="connsiteY35" fmla="*/ 67246 h 192404"/>
                <a:gd name="connsiteX36" fmla="*/ 117538 w 333184"/>
                <a:gd name="connsiteY36" fmla="*/ 124396 h 192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33184" h="192404">
                  <a:moveTo>
                    <a:pt x="266033" y="174974"/>
                  </a:moveTo>
                  <a:lnTo>
                    <a:pt x="244221" y="162496"/>
                  </a:lnTo>
                  <a:cubicBezTo>
                    <a:pt x="227867" y="168745"/>
                    <a:pt x="210769" y="172841"/>
                    <a:pt x="193358" y="174688"/>
                  </a:cubicBezTo>
                  <a:lnTo>
                    <a:pt x="193358" y="192405"/>
                  </a:lnTo>
                  <a:lnTo>
                    <a:pt x="140589" y="192405"/>
                  </a:lnTo>
                  <a:lnTo>
                    <a:pt x="140589" y="174688"/>
                  </a:lnTo>
                  <a:cubicBezTo>
                    <a:pt x="123120" y="172841"/>
                    <a:pt x="105956" y="168735"/>
                    <a:pt x="89535" y="162496"/>
                  </a:cubicBezTo>
                  <a:lnTo>
                    <a:pt x="67818" y="175546"/>
                  </a:lnTo>
                  <a:lnTo>
                    <a:pt x="30290" y="153829"/>
                  </a:lnTo>
                  <a:lnTo>
                    <a:pt x="51911" y="141256"/>
                  </a:lnTo>
                  <a:cubicBezTo>
                    <a:pt x="42281" y="133522"/>
                    <a:pt x="34938" y="123320"/>
                    <a:pt x="30671" y="111728"/>
                  </a:cubicBezTo>
                  <a:lnTo>
                    <a:pt x="0" y="111728"/>
                  </a:lnTo>
                  <a:lnTo>
                    <a:pt x="0" y="81153"/>
                  </a:lnTo>
                  <a:lnTo>
                    <a:pt x="30671" y="81153"/>
                  </a:lnTo>
                  <a:cubicBezTo>
                    <a:pt x="34795" y="69570"/>
                    <a:pt x="42053" y="59350"/>
                    <a:pt x="51626" y="51625"/>
                  </a:cubicBezTo>
                  <a:lnTo>
                    <a:pt x="29909" y="39053"/>
                  </a:lnTo>
                  <a:lnTo>
                    <a:pt x="67151" y="17431"/>
                  </a:lnTo>
                  <a:lnTo>
                    <a:pt x="88868" y="29908"/>
                  </a:lnTo>
                  <a:cubicBezTo>
                    <a:pt x="105261" y="23669"/>
                    <a:pt x="122387" y="19564"/>
                    <a:pt x="139827" y="17716"/>
                  </a:cubicBezTo>
                  <a:lnTo>
                    <a:pt x="139827" y="0"/>
                  </a:lnTo>
                  <a:lnTo>
                    <a:pt x="192691" y="0"/>
                  </a:lnTo>
                  <a:lnTo>
                    <a:pt x="192691" y="17716"/>
                  </a:lnTo>
                  <a:cubicBezTo>
                    <a:pt x="210160" y="19593"/>
                    <a:pt x="227314" y="23689"/>
                    <a:pt x="243745" y="29908"/>
                  </a:cubicBezTo>
                  <a:lnTo>
                    <a:pt x="265271" y="17431"/>
                  </a:lnTo>
                  <a:lnTo>
                    <a:pt x="302800" y="39053"/>
                  </a:lnTo>
                  <a:lnTo>
                    <a:pt x="281273" y="51625"/>
                  </a:lnTo>
                  <a:cubicBezTo>
                    <a:pt x="290875" y="59379"/>
                    <a:pt x="298209" y="69580"/>
                    <a:pt x="302514" y="81153"/>
                  </a:cubicBezTo>
                  <a:lnTo>
                    <a:pt x="333185" y="81153"/>
                  </a:lnTo>
                  <a:lnTo>
                    <a:pt x="333185" y="111728"/>
                  </a:lnTo>
                  <a:lnTo>
                    <a:pt x="302514" y="111728"/>
                  </a:lnTo>
                  <a:cubicBezTo>
                    <a:pt x="298361" y="123301"/>
                    <a:pt x="291113" y="133512"/>
                    <a:pt x="281559" y="141256"/>
                  </a:cubicBezTo>
                  <a:lnTo>
                    <a:pt x="303276" y="153829"/>
                  </a:lnTo>
                  <a:close/>
                  <a:moveTo>
                    <a:pt x="117634" y="124396"/>
                  </a:moveTo>
                  <a:cubicBezTo>
                    <a:pt x="148428" y="140075"/>
                    <a:pt x="184852" y="140075"/>
                    <a:pt x="215646" y="124396"/>
                  </a:cubicBezTo>
                  <a:cubicBezTo>
                    <a:pt x="242602" y="108680"/>
                    <a:pt x="242507" y="83248"/>
                    <a:pt x="215646" y="67246"/>
                  </a:cubicBezTo>
                  <a:cubicBezTo>
                    <a:pt x="184833" y="51521"/>
                    <a:pt x="148352" y="51521"/>
                    <a:pt x="117538" y="67246"/>
                  </a:cubicBezTo>
                  <a:cubicBezTo>
                    <a:pt x="90583" y="82867"/>
                    <a:pt x="90773" y="108299"/>
                    <a:pt x="117538" y="124396"/>
                  </a:cubicBezTo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154">
              <a:extLst>
                <a:ext uri="{FF2B5EF4-FFF2-40B4-BE49-F238E27FC236}">
                  <a16:creationId xmlns:a16="http://schemas.microsoft.com/office/drawing/2014/main" id="{94D36C72-0595-CD36-535A-39D363DC469B}"/>
                </a:ext>
              </a:extLst>
            </p:cNvPr>
            <p:cNvSpPr/>
            <p:nvPr/>
          </p:nvSpPr>
          <p:spPr>
            <a:xfrm>
              <a:off x="7002684" y="3630739"/>
              <a:ext cx="169449" cy="121634"/>
            </a:xfrm>
            <a:custGeom>
              <a:avLst/>
              <a:gdLst>
                <a:gd name="connsiteX0" fmla="*/ 169450 w 169449"/>
                <a:gd name="connsiteY0" fmla="*/ 98012 h 121634"/>
                <a:gd name="connsiteX1" fmla="*/ 0 w 169449"/>
                <a:gd name="connsiteY1" fmla="*/ 0 h 121634"/>
                <a:gd name="connsiteX2" fmla="*/ 0 w 169449"/>
                <a:gd name="connsiteY2" fmla="*/ 23908 h 121634"/>
                <a:gd name="connsiteX3" fmla="*/ 169450 w 169449"/>
                <a:gd name="connsiteY3" fmla="*/ 121634 h 121634"/>
                <a:gd name="connsiteX4" fmla="*/ 169450 w 169449"/>
                <a:gd name="connsiteY4" fmla="*/ 98012 h 121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9449" h="121634">
                  <a:moveTo>
                    <a:pt x="169450" y="98012"/>
                  </a:moveTo>
                  <a:lnTo>
                    <a:pt x="0" y="0"/>
                  </a:lnTo>
                  <a:lnTo>
                    <a:pt x="0" y="23908"/>
                  </a:lnTo>
                  <a:lnTo>
                    <a:pt x="169450" y="121634"/>
                  </a:lnTo>
                  <a:lnTo>
                    <a:pt x="169450" y="98012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155">
              <a:extLst>
                <a:ext uri="{FF2B5EF4-FFF2-40B4-BE49-F238E27FC236}">
                  <a16:creationId xmlns:a16="http://schemas.microsoft.com/office/drawing/2014/main" id="{2FA05590-92C3-15FB-5669-EF5D90810FB5}"/>
                </a:ext>
              </a:extLst>
            </p:cNvPr>
            <p:cNvSpPr/>
            <p:nvPr/>
          </p:nvSpPr>
          <p:spPr>
            <a:xfrm>
              <a:off x="7002684" y="3542252"/>
              <a:ext cx="323659" cy="186499"/>
            </a:xfrm>
            <a:custGeom>
              <a:avLst/>
              <a:gdLst>
                <a:gd name="connsiteX0" fmla="*/ 154019 w 323659"/>
                <a:gd name="connsiteY0" fmla="*/ 0 h 186499"/>
                <a:gd name="connsiteX1" fmla="*/ 0 w 323659"/>
                <a:gd name="connsiteY1" fmla="*/ 88487 h 186499"/>
                <a:gd name="connsiteX2" fmla="*/ 169450 w 323659"/>
                <a:gd name="connsiteY2" fmla="*/ 186499 h 186499"/>
                <a:gd name="connsiteX3" fmla="*/ 323660 w 323659"/>
                <a:gd name="connsiteY3" fmla="*/ 97822 h 186499"/>
                <a:gd name="connsiteX4" fmla="*/ 154019 w 323659"/>
                <a:gd name="connsiteY4" fmla="*/ 0 h 186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659" h="186499">
                  <a:moveTo>
                    <a:pt x="154019" y="0"/>
                  </a:moveTo>
                  <a:lnTo>
                    <a:pt x="0" y="88487"/>
                  </a:lnTo>
                  <a:lnTo>
                    <a:pt x="169450" y="186499"/>
                  </a:lnTo>
                  <a:lnTo>
                    <a:pt x="323660" y="97822"/>
                  </a:lnTo>
                  <a:lnTo>
                    <a:pt x="154019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156">
              <a:extLst>
                <a:ext uri="{FF2B5EF4-FFF2-40B4-BE49-F238E27FC236}">
                  <a16:creationId xmlns:a16="http://schemas.microsoft.com/office/drawing/2014/main" id="{B7208BC2-9DD0-E202-C8C1-B4C9CF8D12F5}"/>
                </a:ext>
              </a:extLst>
            </p:cNvPr>
            <p:cNvSpPr/>
            <p:nvPr/>
          </p:nvSpPr>
          <p:spPr>
            <a:xfrm>
              <a:off x="7172134" y="3640074"/>
              <a:ext cx="154209" cy="112299"/>
            </a:xfrm>
            <a:custGeom>
              <a:avLst/>
              <a:gdLst>
                <a:gd name="connsiteX0" fmla="*/ 154210 w 154209"/>
                <a:gd name="connsiteY0" fmla="*/ 0 h 112299"/>
                <a:gd name="connsiteX1" fmla="*/ 0 w 154209"/>
                <a:gd name="connsiteY1" fmla="*/ 88678 h 112299"/>
                <a:gd name="connsiteX2" fmla="*/ 0 w 154209"/>
                <a:gd name="connsiteY2" fmla="*/ 112300 h 112299"/>
                <a:gd name="connsiteX3" fmla="*/ 154210 w 154209"/>
                <a:gd name="connsiteY3" fmla="*/ 23050 h 112299"/>
                <a:gd name="connsiteX4" fmla="*/ 154210 w 154209"/>
                <a:gd name="connsiteY4" fmla="*/ 0 h 112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09" h="112299">
                  <a:moveTo>
                    <a:pt x="154210" y="0"/>
                  </a:moveTo>
                  <a:lnTo>
                    <a:pt x="0" y="88678"/>
                  </a:lnTo>
                  <a:lnTo>
                    <a:pt x="0" y="112300"/>
                  </a:lnTo>
                  <a:lnTo>
                    <a:pt x="154210" y="23050"/>
                  </a:lnTo>
                  <a:lnTo>
                    <a:pt x="154210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157">
              <a:extLst>
                <a:ext uri="{FF2B5EF4-FFF2-40B4-BE49-F238E27FC236}">
                  <a16:creationId xmlns:a16="http://schemas.microsoft.com/office/drawing/2014/main" id="{A0BC718F-72E2-0F30-0CDC-2C009C593FD9}"/>
                </a:ext>
              </a:extLst>
            </p:cNvPr>
            <p:cNvSpPr/>
            <p:nvPr/>
          </p:nvSpPr>
          <p:spPr>
            <a:xfrm>
              <a:off x="7137749" y="3347942"/>
              <a:ext cx="202787" cy="303180"/>
            </a:xfrm>
            <a:custGeom>
              <a:avLst/>
              <a:gdLst>
                <a:gd name="connsiteX0" fmla="*/ 202787 w 202787"/>
                <a:gd name="connsiteY0" fmla="*/ 98012 h 303180"/>
                <a:gd name="connsiteX1" fmla="*/ 33338 w 202787"/>
                <a:gd name="connsiteY1" fmla="*/ 0 h 303180"/>
                <a:gd name="connsiteX2" fmla="*/ 0 w 202787"/>
                <a:gd name="connsiteY2" fmla="*/ 205454 h 303180"/>
                <a:gd name="connsiteX3" fmla="*/ 169450 w 202787"/>
                <a:gd name="connsiteY3" fmla="*/ 303181 h 303180"/>
                <a:gd name="connsiteX4" fmla="*/ 202787 w 202787"/>
                <a:gd name="connsiteY4" fmla="*/ 98012 h 303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2787" h="303180">
                  <a:moveTo>
                    <a:pt x="202787" y="98012"/>
                  </a:moveTo>
                  <a:lnTo>
                    <a:pt x="33338" y="0"/>
                  </a:lnTo>
                  <a:lnTo>
                    <a:pt x="0" y="205454"/>
                  </a:lnTo>
                  <a:lnTo>
                    <a:pt x="169450" y="303181"/>
                  </a:lnTo>
                  <a:lnTo>
                    <a:pt x="202787" y="98012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158">
              <a:extLst>
                <a:ext uri="{FF2B5EF4-FFF2-40B4-BE49-F238E27FC236}">
                  <a16:creationId xmlns:a16="http://schemas.microsoft.com/office/drawing/2014/main" id="{40AAE3FC-3912-8C64-3FB5-A84561469832}"/>
                </a:ext>
              </a:extLst>
            </p:cNvPr>
            <p:cNvSpPr/>
            <p:nvPr/>
          </p:nvSpPr>
          <p:spPr>
            <a:xfrm>
              <a:off x="7171086" y="3337083"/>
              <a:ext cx="188309" cy="108870"/>
            </a:xfrm>
            <a:custGeom>
              <a:avLst/>
              <a:gdLst>
                <a:gd name="connsiteX0" fmla="*/ 18669 w 188309"/>
                <a:gd name="connsiteY0" fmla="*/ 0 h 108870"/>
                <a:gd name="connsiteX1" fmla="*/ 0 w 188309"/>
                <a:gd name="connsiteY1" fmla="*/ 10858 h 108870"/>
                <a:gd name="connsiteX2" fmla="*/ 169450 w 188309"/>
                <a:gd name="connsiteY2" fmla="*/ 108871 h 108870"/>
                <a:gd name="connsiteX3" fmla="*/ 188309 w 188309"/>
                <a:gd name="connsiteY3" fmla="*/ 97822 h 108870"/>
                <a:gd name="connsiteX4" fmla="*/ 18669 w 188309"/>
                <a:gd name="connsiteY4" fmla="*/ 0 h 10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309" h="108870">
                  <a:moveTo>
                    <a:pt x="18669" y="0"/>
                  </a:moveTo>
                  <a:lnTo>
                    <a:pt x="0" y="10858"/>
                  </a:lnTo>
                  <a:lnTo>
                    <a:pt x="169450" y="108871"/>
                  </a:lnTo>
                  <a:lnTo>
                    <a:pt x="188309" y="97822"/>
                  </a:lnTo>
                  <a:lnTo>
                    <a:pt x="18669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159">
              <a:extLst>
                <a:ext uri="{FF2B5EF4-FFF2-40B4-BE49-F238E27FC236}">
                  <a16:creationId xmlns:a16="http://schemas.microsoft.com/office/drawing/2014/main" id="{4424C7A9-21D6-3FE8-0512-0CA399D5BF92}"/>
                </a:ext>
              </a:extLst>
            </p:cNvPr>
            <p:cNvSpPr/>
            <p:nvPr/>
          </p:nvSpPr>
          <p:spPr>
            <a:xfrm>
              <a:off x="7307199" y="3434905"/>
              <a:ext cx="52197" cy="216217"/>
            </a:xfrm>
            <a:custGeom>
              <a:avLst/>
              <a:gdLst>
                <a:gd name="connsiteX0" fmla="*/ 52197 w 52197"/>
                <a:gd name="connsiteY0" fmla="*/ 0 h 216217"/>
                <a:gd name="connsiteX1" fmla="*/ 33338 w 52197"/>
                <a:gd name="connsiteY1" fmla="*/ 11049 h 216217"/>
                <a:gd name="connsiteX2" fmla="*/ 0 w 52197"/>
                <a:gd name="connsiteY2" fmla="*/ 216218 h 216217"/>
                <a:gd name="connsiteX3" fmla="*/ 19145 w 52197"/>
                <a:gd name="connsiteY3" fmla="*/ 205169 h 216217"/>
                <a:gd name="connsiteX4" fmla="*/ 52197 w 52197"/>
                <a:gd name="connsiteY4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197" h="216217">
                  <a:moveTo>
                    <a:pt x="52197" y="0"/>
                  </a:moveTo>
                  <a:lnTo>
                    <a:pt x="33338" y="11049"/>
                  </a:lnTo>
                  <a:lnTo>
                    <a:pt x="0" y="216218"/>
                  </a:lnTo>
                  <a:lnTo>
                    <a:pt x="19145" y="205169"/>
                  </a:lnTo>
                  <a:lnTo>
                    <a:pt x="52197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160">
              <a:extLst>
                <a:ext uri="{FF2B5EF4-FFF2-40B4-BE49-F238E27FC236}">
                  <a16:creationId xmlns:a16="http://schemas.microsoft.com/office/drawing/2014/main" id="{942E0784-9B21-AD67-3F87-683364892C3C}"/>
                </a:ext>
              </a:extLst>
            </p:cNvPr>
            <p:cNvSpPr/>
            <p:nvPr/>
          </p:nvSpPr>
          <p:spPr>
            <a:xfrm>
              <a:off x="7385589" y="3848100"/>
              <a:ext cx="202024" cy="140303"/>
            </a:xfrm>
            <a:custGeom>
              <a:avLst/>
              <a:gdLst>
                <a:gd name="connsiteX0" fmla="*/ 202025 w 202024"/>
                <a:gd name="connsiteY0" fmla="*/ 116681 h 140303"/>
                <a:gd name="connsiteX1" fmla="*/ 0 w 202024"/>
                <a:gd name="connsiteY1" fmla="*/ 0 h 140303"/>
                <a:gd name="connsiteX2" fmla="*/ 0 w 202024"/>
                <a:gd name="connsiteY2" fmla="*/ 23813 h 140303"/>
                <a:gd name="connsiteX3" fmla="*/ 202025 w 202024"/>
                <a:gd name="connsiteY3" fmla="*/ 140303 h 140303"/>
                <a:gd name="connsiteX4" fmla="*/ 202025 w 202024"/>
                <a:gd name="connsiteY4" fmla="*/ 116681 h 140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2024" h="140303">
                  <a:moveTo>
                    <a:pt x="202025" y="116681"/>
                  </a:moveTo>
                  <a:lnTo>
                    <a:pt x="0" y="0"/>
                  </a:lnTo>
                  <a:lnTo>
                    <a:pt x="0" y="23813"/>
                  </a:lnTo>
                  <a:lnTo>
                    <a:pt x="202025" y="140303"/>
                  </a:lnTo>
                  <a:lnTo>
                    <a:pt x="202025" y="116681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161">
              <a:extLst>
                <a:ext uri="{FF2B5EF4-FFF2-40B4-BE49-F238E27FC236}">
                  <a16:creationId xmlns:a16="http://schemas.microsoft.com/office/drawing/2014/main" id="{5CCC691D-30E6-534F-E06F-70F39083A22C}"/>
                </a:ext>
              </a:extLst>
            </p:cNvPr>
            <p:cNvSpPr/>
            <p:nvPr/>
          </p:nvSpPr>
          <p:spPr>
            <a:xfrm>
              <a:off x="7385589" y="3759612"/>
              <a:ext cx="356234" cy="205168"/>
            </a:xfrm>
            <a:custGeom>
              <a:avLst/>
              <a:gdLst>
                <a:gd name="connsiteX0" fmla="*/ 154019 w 356234"/>
                <a:gd name="connsiteY0" fmla="*/ 0 h 205168"/>
                <a:gd name="connsiteX1" fmla="*/ 0 w 356234"/>
                <a:gd name="connsiteY1" fmla="*/ 88487 h 205168"/>
                <a:gd name="connsiteX2" fmla="*/ 202025 w 356234"/>
                <a:gd name="connsiteY2" fmla="*/ 205169 h 205168"/>
                <a:gd name="connsiteX3" fmla="*/ 356235 w 356234"/>
                <a:gd name="connsiteY3" fmla="*/ 116586 h 205168"/>
                <a:gd name="connsiteX4" fmla="*/ 154019 w 356234"/>
                <a:gd name="connsiteY4" fmla="*/ 0 h 205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234" h="205168">
                  <a:moveTo>
                    <a:pt x="154019" y="0"/>
                  </a:moveTo>
                  <a:lnTo>
                    <a:pt x="0" y="88487"/>
                  </a:lnTo>
                  <a:lnTo>
                    <a:pt x="202025" y="205169"/>
                  </a:lnTo>
                  <a:lnTo>
                    <a:pt x="356235" y="116586"/>
                  </a:lnTo>
                  <a:lnTo>
                    <a:pt x="154019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162">
              <a:extLst>
                <a:ext uri="{FF2B5EF4-FFF2-40B4-BE49-F238E27FC236}">
                  <a16:creationId xmlns:a16="http://schemas.microsoft.com/office/drawing/2014/main" id="{11538581-A8A1-941B-4DC6-780CFFDC182F}"/>
                </a:ext>
              </a:extLst>
            </p:cNvPr>
            <p:cNvSpPr/>
            <p:nvPr/>
          </p:nvSpPr>
          <p:spPr>
            <a:xfrm>
              <a:off x="7587614" y="3876198"/>
              <a:ext cx="154209" cy="112204"/>
            </a:xfrm>
            <a:custGeom>
              <a:avLst/>
              <a:gdLst>
                <a:gd name="connsiteX0" fmla="*/ 154210 w 154209"/>
                <a:gd name="connsiteY0" fmla="*/ 0 h 112204"/>
                <a:gd name="connsiteX1" fmla="*/ 0 w 154209"/>
                <a:gd name="connsiteY1" fmla="*/ 88582 h 112204"/>
                <a:gd name="connsiteX2" fmla="*/ 0 w 154209"/>
                <a:gd name="connsiteY2" fmla="*/ 112204 h 112204"/>
                <a:gd name="connsiteX3" fmla="*/ 154210 w 154209"/>
                <a:gd name="connsiteY3" fmla="*/ 22955 h 112204"/>
                <a:gd name="connsiteX4" fmla="*/ 154210 w 154209"/>
                <a:gd name="connsiteY4" fmla="*/ 0 h 11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209" h="112204">
                  <a:moveTo>
                    <a:pt x="154210" y="0"/>
                  </a:moveTo>
                  <a:lnTo>
                    <a:pt x="0" y="88582"/>
                  </a:lnTo>
                  <a:lnTo>
                    <a:pt x="0" y="112204"/>
                  </a:lnTo>
                  <a:lnTo>
                    <a:pt x="154210" y="22955"/>
                  </a:lnTo>
                  <a:lnTo>
                    <a:pt x="154210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163">
              <a:extLst>
                <a:ext uri="{FF2B5EF4-FFF2-40B4-BE49-F238E27FC236}">
                  <a16:creationId xmlns:a16="http://schemas.microsoft.com/office/drawing/2014/main" id="{0A385733-FB27-C2A3-8EC5-3E9A137F9B61}"/>
                </a:ext>
              </a:extLst>
            </p:cNvPr>
            <p:cNvSpPr/>
            <p:nvPr/>
          </p:nvSpPr>
          <p:spPr>
            <a:xfrm>
              <a:off x="7520654" y="3565302"/>
              <a:ext cx="235362" cy="321944"/>
            </a:xfrm>
            <a:custGeom>
              <a:avLst/>
              <a:gdLst>
                <a:gd name="connsiteX0" fmla="*/ 235363 w 235362"/>
                <a:gd name="connsiteY0" fmla="*/ 116681 h 321944"/>
                <a:gd name="connsiteX1" fmla="*/ 33338 w 235362"/>
                <a:gd name="connsiteY1" fmla="*/ 0 h 321944"/>
                <a:gd name="connsiteX2" fmla="*/ 0 w 235362"/>
                <a:gd name="connsiteY2" fmla="*/ 205454 h 321944"/>
                <a:gd name="connsiteX3" fmla="*/ 202025 w 235362"/>
                <a:gd name="connsiteY3" fmla="*/ 321945 h 321944"/>
                <a:gd name="connsiteX4" fmla="*/ 235363 w 235362"/>
                <a:gd name="connsiteY4" fmla="*/ 116681 h 321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362" h="321944">
                  <a:moveTo>
                    <a:pt x="235363" y="116681"/>
                  </a:moveTo>
                  <a:lnTo>
                    <a:pt x="33338" y="0"/>
                  </a:lnTo>
                  <a:lnTo>
                    <a:pt x="0" y="205454"/>
                  </a:lnTo>
                  <a:lnTo>
                    <a:pt x="202025" y="321945"/>
                  </a:lnTo>
                  <a:lnTo>
                    <a:pt x="235363" y="116681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164">
              <a:extLst>
                <a:ext uri="{FF2B5EF4-FFF2-40B4-BE49-F238E27FC236}">
                  <a16:creationId xmlns:a16="http://schemas.microsoft.com/office/drawing/2014/main" id="{6DBCA23A-4838-E419-7037-8C6DD9BCB6D1}"/>
                </a:ext>
              </a:extLst>
            </p:cNvPr>
            <p:cNvSpPr/>
            <p:nvPr/>
          </p:nvSpPr>
          <p:spPr>
            <a:xfrm>
              <a:off x="7553991" y="3554444"/>
              <a:ext cx="220884" cy="127539"/>
            </a:xfrm>
            <a:custGeom>
              <a:avLst/>
              <a:gdLst>
                <a:gd name="connsiteX0" fmla="*/ 18669 w 220884"/>
                <a:gd name="connsiteY0" fmla="*/ 0 h 127539"/>
                <a:gd name="connsiteX1" fmla="*/ 0 w 220884"/>
                <a:gd name="connsiteY1" fmla="*/ 10858 h 127539"/>
                <a:gd name="connsiteX2" fmla="*/ 202025 w 220884"/>
                <a:gd name="connsiteY2" fmla="*/ 127540 h 127539"/>
                <a:gd name="connsiteX3" fmla="*/ 220885 w 220884"/>
                <a:gd name="connsiteY3" fmla="*/ 116586 h 127539"/>
                <a:gd name="connsiteX4" fmla="*/ 18669 w 220884"/>
                <a:gd name="connsiteY4" fmla="*/ 0 h 12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4" h="127539">
                  <a:moveTo>
                    <a:pt x="18669" y="0"/>
                  </a:moveTo>
                  <a:lnTo>
                    <a:pt x="0" y="10858"/>
                  </a:lnTo>
                  <a:lnTo>
                    <a:pt x="202025" y="127540"/>
                  </a:lnTo>
                  <a:lnTo>
                    <a:pt x="220885" y="116586"/>
                  </a:lnTo>
                  <a:lnTo>
                    <a:pt x="18669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165">
              <a:extLst>
                <a:ext uri="{FF2B5EF4-FFF2-40B4-BE49-F238E27FC236}">
                  <a16:creationId xmlns:a16="http://schemas.microsoft.com/office/drawing/2014/main" id="{2ABF9814-A566-E1A9-1DD4-DDB88A425509}"/>
                </a:ext>
              </a:extLst>
            </p:cNvPr>
            <p:cNvSpPr/>
            <p:nvPr/>
          </p:nvSpPr>
          <p:spPr>
            <a:xfrm>
              <a:off x="7722679" y="3671030"/>
              <a:ext cx="52196" cy="216217"/>
            </a:xfrm>
            <a:custGeom>
              <a:avLst/>
              <a:gdLst>
                <a:gd name="connsiteX0" fmla="*/ 52197 w 52196"/>
                <a:gd name="connsiteY0" fmla="*/ 0 h 216217"/>
                <a:gd name="connsiteX1" fmla="*/ 33338 w 52196"/>
                <a:gd name="connsiteY1" fmla="*/ 10954 h 216217"/>
                <a:gd name="connsiteX2" fmla="*/ 0 w 52196"/>
                <a:gd name="connsiteY2" fmla="*/ 216217 h 216217"/>
                <a:gd name="connsiteX3" fmla="*/ 19145 w 52196"/>
                <a:gd name="connsiteY3" fmla="*/ 205169 h 216217"/>
                <a:gd name="connsiteX4" fmla="*/ 52197 w 52196"/>
                <a:gd name="connsiteY4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196" h="216217">
                  <a:moveTo>
                    <a:pt x="52197" y="0"/>
                  </a:moveTo>
                  <a:lnTo>
                    <a:pt x="33338" y="10954"/>
                  </a:lnTo>
                  <a:lnTo>
                    <a:pt x="0" y="216217"/>
                  </a:lnTo>
                  <a:lnTo>
                    <a:pt x="19145" y="205169"/>
                  </a:lnTo>
                  <a:lnTo>
                    <a:pt x="52197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166">
              <a:extLst>
                <a:ext uri="{FF2B5EF4-FFF2-40B4-BE49-F238E27FC236}">
                  <a16:creationId xmlns:a16="http://schemas.microsoft.com/office/drawing/2014/main" id="{B5B00862-5A9C-CD67-B878-87E6B72F8E64}"/>
                </a:ext>
              </a:extLst>
            </p:cNvPr>
            <p:cNvSpPr/>
            <p:nvPr/>
          </p:nvSpPr>
          <p:spPr>
            <a:xfrm>
              <a:off x="7204328" y="3608641"/>
              <a:ext cx="57589" cy="61956"/>
            </a:xfrm>
            <a:custGeom>
              <a:avLst/>
              <a:gdLst>
                <a:gd name="connsiteX0" fmla="*/ 56388 w 57589"/>
                <a:gd name="connsiteY0" fmla="*/ 20384 h 61956"/>
                <a:gd name="connsiteX1" fmla="*/ 44196 w 57589"/>
                <a:gd name="connsiteY1" fmla="*/ 0 h 61956"/>
                <a:gd name="connsiteX2" fmla="*/ 0 w 57589"/>
                <a:gd name="connsiteY2" fmla="*/ 16955 h 61956"/>
                <a:gd name="connsiteX3" fmla="*/ 44196 w 57589"/>
                <a:gd name="connsiteY3" fmla="*/ 60674 h 61956"/>
                <a:gd name="connsiteX4" fmla="*/ 56388 w 57589"/>
                <a:gd name="connsiteY4" fmla="*/ 20384 h 61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589" h="61956">
                  <a:moveTo>
                    <a:pt x="56388" y="20384"/>
                  </a:moveTo>
                  <a:lnTo>
                    <a:pt x="44196" y="0"/>
                  </a:lnTo>
                  <a:lnTo>
                    <a:pt x="0" y="16955"/>
                  </a:lnTo>
                  <a:cubicBezTo>
                    <a:pt x="0" y="16955"/>
                    <a:pt x="25146" y="70866"/>
                    <a:pt x="44196" y="60674"/>
                  </a:cubicBezTo>
                  <a:cubicBezTo>
                    <a:pt x="63246" y="50483"/>
                    <a:pt x="56388" y="20384"/>
                    <a:pt x="56388" y="20384"/>
                  </a:cubicBez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167">
              <a:extLst>
                <a:ext uri="{FF2B5EF4-FFF2-40B4-BE49-F238E27FC236}">
                  <a16:creationId xmlns:a16="http://schemas.microsoft.com/office/drawing/2014/main" id="{6B4F861F-12B1-7376-284E-E7CDD8F3751E}"/>
                </a:ext>
              </a:extLst>
            </p:cNvPr>
            <p:cNvSpPr/>
            <p:nvPr/>
          </p:nvSpPr>
          <p:spPr>
            <a:xfrm>
              <a:off x="7103979" y="3337083"/>
              <a:ext cx="177692" cy="304341"/>
            </a:xfrm>
            <a:custGeom>
              <a:avLst/>
              <a:gdLst>
                <a:gd name="connsiteX0" fmla="*/ 130543 w 177692"/>
                <a:gd name="connsiteY0" fmla="*/ 0 h 304341"/>
                <a:gd name="connsiteX1" fmla="*/ 46247 w 177692"/>
                <a:gd name="connsiteY1" fmla="*/ 2667 h 304341"/>
                <a:gd name="connsiteX2" fmla="*/ 13767 w 177692"/>
                <a:gd name="connsiteY2" fmla="*/ 16478 h 304341"/>
                <a:gd name="connsiteX3" fmla="*/ 2337 w 177692"/>
                <a:gd name="connsiteY3" fmla="*/ 103060 h 304341"/>
                <a:gd name="connsiteX4" fmla="*/ 6433 w 177692"/>
                <a:gd name="connsiteY4" fmla="*/ 289655 h 304341"/>
                <a:gd name="connsiteX5" fmla="*/ 161404 w 177692"/>
                <a:gd name="connsiteY5" fmla="*/ 304324 h 304341"/>
                <a:gd name="connsiteX6" fmla="*/ 177692 w 177692"/>
                <a:gd name="connsiteY6" fmla="*/ 32575 h 30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92" h="304341">
                  <a:moveTo>
                    <a:pt x="130543" y="0"/>
                  </a:moveTo>
                  <a:lnTo>
                    <a:pt x="46247" y="2667"/>
                  </a:lnTo>
                  <a:lnTo>
                    <a:pt x="13767" y="16478"/>
                  </a:lnTo>
                  <a:cubicBezTo>
                    <a:pt x="13767" y="16478"/>
                    <a:pt x="9385" y="51911"/>
                    <a:pt x="2337" y="103060"/>
                  </a:cubicBezTo>
                  <a:cubicBezTo>
                    <a:pt x="-4712" y="154210"/>
                    <a:pt x="6433" y="289655"/>
                    <a:pt x="6433" y="289655"/>
                  </a:cubicBezTo>
                  <a:cubicBezTo>
                    <a:pt x="38246" y="305467"/>
                    <a:pt x="161404" y="304324"/>
                    <a:pt x="161404" y="304324"/>
                  </a:cubicBezTo>
                  <a:cubicBezTo>
                    <a:pt x="169405" y="239554"/>
                    <a:pt x="177692" y="32575"/>
                    <a:pt x="177692" y="32575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168">
              <a:extLst>
                <a:ext uri="{FF2B5EF4-FFF2-40B4-BE49-F238E27FC236}">
                  <a16:creationId xmlns:a16="http://schemas.microsoft.com/office/drawing/2014/main" id="{AABFD700-B5C4-FE5C-BD27-C0401C476516}"/>
                </a:ext>
              </a:extLst>
            </p:cNvPr>
            <p:cNvSpPr/>
            <p:nvPr/>
          </p:nvSpPr>
          <p:spPr>
            <a:xfrm>
              <a:off x="7131315" y="3337369"/>
              <a:ext cx="93873" cy="311848"/>
            </a:xfrm>
            <a:custGeom>
              <a:avLst/>
              <a:gdLst>
                <a:gd name="connsiteX0" fmla="*/ 40438 w 93873"/>
                <a:gd name="connsiteY0" fmla="*/ 1714 h 311848"/>
                <a:gd name="connsiteX1" fmla="*/ 11006 w 93873"/>
                <a:gd name="connsiteY1" fmla="*/ 26860 h 311848"/>
                <a:gd name="connsiteX2" fmla="*/ 719 w 93873"/>
                <a:gd name="connsiteY2" fmla="*/ 308324 h 311848"/>
                <a:gd name="connsiteX3" fmla="*/ 36057 w 93873"/>
                <a:gd name="connsiteY3" fmla="*/ 311848 h 311848"/>
                <a:gd name="connsiteX4" fmla="*/ 93873 w 93873"/>
                <a:gd name="connsiteY4" fmla="*/ 0 h 311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3873" h="311848">
                  <a:moveTo>
                    <a:pt x="40438" y="1714"/>
                  </a:moveTo>
                  <a:lnTo>
                    <a:pt x="11006" y="26860"/>
                  </a:lnTo>
                  <a:cubicBezTo>
                    <a:pt x="-1662" y="101155"/>
                    <a:pt x="-519" y="246507"/>
                    <a:pt x="719" y="308324"/>
                  </a:cubicBezTo>
                  <a:cubicBezTo>
                    <a:pt x="12435" y="310096"/>
                    <a:pt x="24227" y="311277"/>
                    <a:pt x="36057" y="311848"/>
                  </a:cubicBezTo>
                  <a:cubicBezTo>
                    <a:pt x="39009" y="157448"/>
                    <a:pt x="90159" y="10573"/>
                    <a:pt x="93873" y="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169">
              <a:extLst>
                <a:ext uri="{FF2B5EF4-FFF2-40B4-BE49-F238E27FC236}">
                  <a16:creationId xmlns:a16="http://schemas.microsoft.com/office/drawing/2014/main" id="{2DC9E8BF-CF94-45E4-8C81-BBE2B34FB44A}"/>
                </a:ext>
              </a:extLst>
            </p:cNvPr>
            <p:cNvSpPr/>
            <p:nvPr/>
          </p:nvSpPr>
          <p:spPr>
            <a:xfrm>
              <a:off x="7135939" y="3330225"/>
              <a:ext cx="26860" cy="54292"/>
            </a:xfrm>
            <a:custGeom>
              <a:avLst/>
              <a:gdLst>
                <a:gd name="connsiteX0" fmla="*/ 26861 w 26860"/>
                <a:gd name="connsiteY0" fmla="*/ 43339 h 54292"/>
                <a:gd name="connsiteX1" fmla="*/ 0 w 26860"/>
                <a:gd name="connsiteY1" fmla="*/ 54292 h 54292"/>
                <a:gd name="connsiteX2" fmla="*/ 10573 w 26860"/>
                <a:gd name="connsiteY2" fmla="*/ 9525 h 54292"/>
                <a:gd name="connsiteX3" fmla="*/ 24575 w 26860"/>
                <a:gd name="connsiteY3" fmla="*/ 0 h 54292"/>
                <a:gd name="connsiteX4" fmla="*/ 26861 w 26860"/>
                <a:gd name="connsiteY4" fmla="*/ 43339 h 54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60" h="54292">
                  <a:moveTo>
                    <a:pt x="26861" y="43339"/>
                  </a:moveTo>
                  <a:lnTo>
                    <a:pt x="0" y="54292"/>
                  </a:lnTo>
                  <a:lnTo>
                    <a:pt x="10573" y="9525"/>
                  </a:lnTo>
                  <a:lnTo>
                    <a:pt x="24575" y="0"/>
                  </a:lnTo>
                  <a:lnTo>
                    <a:pt x="26861" y="43339"/>
                  </a:ln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170">
              <a:extLst>
                <a:ext uri="{FF2B5EF4-FFF2-40B4-BE49-F238E27FC236}">
                  <a16:creationId xmlns:a16="http://schemas.microsoft.com/office/drawing/2014/main" id="{260CD966-C0B1-0694-9EA4-3D640BA3072C}"/>
                </a:ext>
              </a:extLst>
            </p:cNvPr>
            <p:cNvSpPr/>
            <p:nvPr/>
          </p:nvSpPr>
          <p:spPr>
            <a:xfrm>
              <a:off x="7156418" y="3317843"/>
              <a:ext cx="68961" cy="55721"/>
            </a:xfrm>
            <a:custGeom>
              <a:avLst/>
              <a:gdLst>
                <a:gd name="connsiteX0" fmla="*/ 64770 w 68961"/>
                <a:gd name="connsiteY0" fmla="*/ 0 h 55721"/>
                <a:gd name="connsiteX1" fmla="*/ 0 w 68961"/>
                <a:gd name="connsiteY1" fmla="*/ 10192 h 55721"/>
                <a:gd name="connsiteX2" fmla="*/ 6382 w 68961"/>
                <a:gd name="connsiteY2" fmla="*/ 55721 h 55721"/>
                <a:gd name="connsiteX3" fmla="*/ 68961 w 68961"/>
                <a:gd name="connsiteY3" fmla="*/ 18859 h 55721"/>
                <a:gd name="connsiteX4" fmla="*/ 64770 w 68961"/>
                <a:gd name="connsiteY4" fmla="*/ 0 h 5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961" h="55721">
                  <a:moveTo>
                    <a:pt x="64770" y="0"/>
                  </a:moveTo>
                  <a:lnTo>
                    <a:pt x="0" y="10192"/>
                  </a:lnTo>
                  <a:lnTo>
                    <a:pt x="6382" y="55721"/>
                  </a:lnTo>
                  <a:lnTo>
                    <a:pt x="68961" y="18859"/>
                  </a:lnTo>
                  <a:lnTo>
                    <a:pt x="64770" y="0"/>
                  </a:ln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171">
              <a:extLst>
                <a:ext uri="{FF2B5EF4-FFF2-40B4-BE49-F238E27FC236}">
                  <a16:creationId xmlns:a16="http://schemas.microsoft.com/office/drawing/2014/main" id="{B2C2861B-084B-66BE-1E28-24202E2762CD}"/>
                </a:ext>
              </a:extLst>
            </p:cNvPr>
            <p:cNvSpPr/>
            <p:nvPr/>
          </p:nvSpPr>
          <p:spPr>
            <a:xfrm>
              <a:off x="7128891" y="3211829"/>
              <a:ext cx="108013" cy="127920"/>
            </a:xfrm>
            <a:custGeom>
              <a:avLst/>
              <a:gdLst>
                <a:gd name="connsiteX0" fmla="*/ 108013 w 108013"/>
                <a:gd name="connsiteY0" fmla="*/ 64008 h 127920"/>
                <a:gd name="connsiteX1" fmla="*/ 50863 w 108013"/>
                <a:gd name="connsiteY1" fmla="*/ 127921 h 127920"/>
                <a:gd name="connsiteX2" fmla="*/ 0 w 108013"/>
                <a:gd name="connsiteY2" fmla="*/ 64008 h 127920"/>
                <a:gd name="connsiteX3" fmla="*/ 50863 w 108013"/>
                <a:gd name="connsiteY3" fmla="*/ 0 h 127920"/>
                <a:gd name="connsiteX4" fmla="*/ 108013 w 108013"/>
                <a:gd name="connsiteY4" fmla="*/ 64008 h 127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3" h="127920">
                  <a:moveTo>
                    <a:pt x="108013" y="64008"/>
                  </a:moveTo>
                  <a:cubicBezTo>
                    <a:pt x="108013" y="99346"/>
                    <a:pt x="82201" y="127921"/>
                    <a:pt x="50863" y="127921"/>
                  </a:cubicBezTo>
                  <a:cubicBezTo>
                    <a:pt x="19526" y="127921"/>
                    <a:pt x="0" y="99346"/>
                    <a:pt x="0" y="64008"/>
                  </a:cubicBezTo>
                  <a:cubicBezTo>
                    <a:pt x="0" y="28670"/>
                    <a:pt x="19050" y="0"/>
                    <a:pt x="50863" y="0"/>
                  </a:cubicBezTo>
                  <a:cubicBezTo>
                    <a:pt x="82677" y="0"/>
                    <a:pt x="108013" y="28670"/>
                    <a:pt x="108013" y="64008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172">
              <a:extLst>
                <a:ext uri="{FF2B5EF4-FFF2-40B4-BE49-F238E27FC236}">
                  <a16:creationId xmlns:a16="http://schemas.microsoft.com/office/drawing/2014/main" id="{E2A932C5-A593-1304-A529-2264AB7D059C}"/>
                </a:ext>
              </a:extLst>
            </p:cNvPr>
            <p:cNvSpPr/>
            <p:nvPr/>
          </p:nvSpPr>
          <p:spPr>
            <a:xfrm>
              <a:off x="7162800" y="3327273"/>
              <a:ext cx="71723" cy="73723"/>
            </a:xfrm>
            <a:custGeom>
              <a:avLst/>
              <a:gdLst>
                <a:gd name="connsiteX0" fmla="*/ 64008 w 71723"/>
                <a:gd name="connsiteY0" fmla="*/ 0 h 73723"/>
                <a:gd name="connsiteX1" fmla="*/ 0 w 71723"/>
                <a:gd name="connsiteY1" fmla="*/ 46291 h 73723"/>
                <a:gd name="connsiteX2" fmla="*/ 28099 w 71723"/>
                <a:gd name="connsiteY2" fmla="*/ 73723 h 73723"/>
                <a:gd name="connsiteX3" fmla="*/ 71723 w 71723"/>
                <a:gd name="connsiteY3" fmla="*/ 9811 h 73723"/>
                <a:gd name="connsiteX4" fmla="*/ 64008 w 71723"/>
                <a:gd name="connsiteY4" fmla="*/ 0 h 73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723" h="73723">
                  <a:moveTo>
                    <a:pt x="64008" y="0"/>
                  </a:moveTo>
                  <a:lnTo>
                    <a:pt x="0" y="46291"/>
                  </a:lnTo>
                  <a:lnTo>
                    <a:pt x="28099" y="73723"/>
                  </a:lnTo>
                  <a:lnTo>
                    <a:pt x="71723" y="9811"/>
                  </a:lnTo>
                  <a:lnTo>
                    <a:pt x="64008" y="0"/>
                  </a:ln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173">
              <a:extLst>
                <a:ext uri="{FF2B5EF4-FFF2-40B4-BE49-F238E27FC236}">
                  <a16:creationId xmlns:a16="http://schemas.microsoft.com/office/drawing/2014/main" id="{19F66503-BDB5-B369-1F48-05CFC499745E}"/>
                </a:ext>
              </a:extLst>
            </p:cNvPr>
            <p:cNvSpPr/>
            <p:nvPr/>
          </p:nvSpPr>
          <p:spPr>
            <a:xfrm>
              <a:off x="7118029" y="3205618"/>
              <a:ext cx="132090" cy="118797"/>
            </a:xfrm>
            <a:custGeom>
              <a:avLst/>
              <a:gdLst>
                <a:gd name="connsiteX0" fmla="*/ 129352 w 132090"/>
                <a:gd name="connsiteY0" fmla="*/ 37359 h 118797"/>
                <a:gd name="connsiteX1" fmla="*/ 70107 w 132090"/>
                <a:gd name="connsiteY1" fmla="*/ 116 h 118797"/>
                <a:gd name="connsiteX2" fmla="*/ 3 w 132090"/>
                <a:gd name="connsiteY2" fmla="*/ 70220 h 118797"/>
                <a:gd name="connsiteX3" fmla="*/ 4232 w 132090"/>
                <a:gd name="connsiteY3" fmla="*/ 74754 h 118797"/>
                <a:gd name="connsiteX4" fmla="*/ 6480 w 132090"/>
                <a:gd name="connsiteY4" fmla="*/ 74220 h 118797"/>
                <a:gd name="connsiteX5" fmla="*/ 35817 w 132090"/>
                <a:gd name="connsiteY5" fmla="*/ 61457 h 118797"/>
                <a:gd name="connsiteX6" fmla="*/ 33055 w 132090"/>
                <a:gd name="connsiteY6" fmla="*/ 66696 h 118797"/>
                <a:gd name="connsiteX7" fmla="*/ 33055 w 132090"/>
                <a:gd name="connsiteY7" fmla="*/ 66696 h 118797"/>
                <a:gd name="connsiteX8" fmla="*/ 38389 w 132090"/>
                <a:gd name="connsiteY8" fmla="*/ 69268 h 118797"/>
                <a:gd name="connsiteX9" fmla="*/ 69154 w 132090"/>
                <a:gd name="connsiteY9" fmla="*/ 61933 h 118797"/>
                <a:gd name="connsiteX10" fmla="*/ 92014 w 132090"/>
                <a:gd name="connsiteY10" fmla="*/ 87936 h 118797"/>
                <a:gd name="connsiteX11" fmla="*/ 104016 w 132090"/>
                <a:gd name="connsiteY11" fmla="*/ 118798 h 118797"/>
                <a:gd name="connsiteX12" fmla="*/ 129352 w 132090"/>
                <a:gd name="connsiteY12" fmla="*/ 37359 h 118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2090" h="118797">
                  <a:moveTo>
                    <a:pt x="129352" y="37359"/>
                  </a:moveTo>
                  <a:cubicBezTo>
                    <a:pt x="129352" y="37359"/>
                    <a:pt x="119351" y="21"/>
                    <a:pt x="70107" y="116"/>
                  </a:cubicBezTo>
                  <a:cubicBezTo>
                    <a:pt x="70107" y="116"/>
                    <a:pt x="5051" y="-5980"/>
                    <a:pt x="3" y="70220"/>
                  </a:cubicBezTo>
                  <a:cubicBezTo>
                    <a:pt x="-83" y="72639"/>
                    <a:pt x="1813" y="74668"/>
                    <a:pt x="4232" y="74754"/>
                  </a:cubicBezTo>
                  <a:cubicBezTo>
                    <a:pt x="5013" y="74782"/>
                    <a:pt x="5794" y="74592"/>
                    <a:pt x="6480" y="74220"/>
                  </a:cubicBezTo>
                  <a:cubicBezTo>
                    <a:pt x="15681" y="68734"/>
                    <a:pt x="25539" y="64448"/>
                    <a:pt x="35817" y="61457"/>
                  </a:cubicBezTo>
                  <a:lnTo>
                    <a:pt x="33055" y="66696"/>
                  </a:lnTo>
                  <a:lnTo>
                    <a:pt x="33055" y="66696"/>
                  </a:lnTo>
                  <a:cubicBezTo>
                    <a:pt x="33055" y="66696"/>
                    <a:pt x="31912" y="69744"/>
                    <a:pt x="38389" y="69268"/>
                  </a:cubicBezTo>
                  <a:lnTo>
                    <a:pt x="69154" y="61933"/>
                  </a:lnTo>
                  <a:cubicBezTo>
                    <a:pt x="72336" y="73678"/>
                    <a:pt x="80775" y="83279"/>
                    <a:pt x="92014" y="87936"/>
                  </a:cubicBezTo>
                  <a:cubicBezTo>
                    <a:pt x="92014" y="87936"/>
                    <a:pt x="94396" y="114607"/>
                    <a:pt x="104016" y="118798"/>
                  </a:cubicBezTo>
                  <a:cubicBezTo>
                    <a:pt x="127495" y="98833"/>
                    <a:pt x="137353" y="67124"/>
                    <a:pt x="129352" y="37359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174">
              <a:extLst>
                <a:ext uri="{FF2B5EF4-FFF2-40B4-BE49-F238E27FC236}">
                  <a16:creationId xmlns:a16="http://schemas.microsoft.com/office/drawing/2014/main" id="{D3DDF50E-D8FE-43DC-B1D5-144A46E3FDEC}"/>
                </a:ext>
              </a:extLst>
            </p:cNvPr>
            <p:cNvSpPr/>
            <p:nvPr/>
          </p:nvSpPr>
          <p:spPr>
            <a:xfrm>
              <a:off x="7769024" y="4052697"/>
              <a:ext cx="42" cy="2190"/>
            </a:xfrm>
            <a:custGeom>
              <a:avLst/>
              <a:gdLst>
                <a:gd name="connsiteX0" fmla="*/ 42 w 42"/>
                <a:gd name="connsiteY0" fmla="*/ 2191 h 2190"/>
                <a:gd name="connsiteX1" fmla="*/ 42 w 42"/>
                <a:gd name="connsiteY1" fmla="*/ 0 h 2190"/>
                <a:gd name="connsiteX2" fmla="*/ 42 w 42"/>
                <a:gd name="connsiteY2" fmla="*/ 0 h 2190"/>
                <a:gd name="connsiteX3" fmla="*/ 42 w 42"/>
                <a:gd name="connsiteY3" fmla="*/ 2191 h 2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" h="2190">
                  <a:moveTo>
                    <a:pt x="42" y="2191"/>
                  </a:moveTo>
                  <a:lnTo>
                    <a:pt x="42" y="0"/>
                  </a:lnTo>
                  <a:lnTo>
                    <a:pt x="42" y="0"/>
                  </a:lnTo>
                  <a:cubicBezTo>
                    <a:pt x="-53" y="762"/>
                    <a:pt x="42" y="1524"/>
                    <a:pt x="42" y="2191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175">
              <a:extLst>
                <a:ext uri="{FF2B5EF4-FFF2-40B4-BE49-F238E27FC236}">
                  <a16:creationId xmlns:a16="http://schemas.microsoft.com/office/drawing/2014/main" id="{F9F52DC0-57B2-AFC7-431E-75C6BFEA6FE4}"/>
                </a:ext>
              </a:extLst>
            </p:cNvPr>
            <p:cNvSpPr/>
            <p:nvPr/>
          </p:nvSpPr>
          <p:spPr>
            <a:xfrm>
              <a:off x="6311074" y="3815048"/>
              <a:ext cx="1458000" cy="625304"/>
            </a:xfrm>
            <a:custGeom>
              <a:avLst/>
              <a:gdLst>
                <a:gd name="connsiteX0" fmla="*/ 1341882 w 1458000"/>
                <a:gd name="connsiteY0" fmla="*/ 402146 h 625304"/>
                <a:gd name="connsiteX1" fmla="*/ 1214438 w 1458000"/>
                <a:gd name="connsiteY1" fmla="*/ 475774 h 625304"/>
                <a:gd name="connsiteX2" fmla="*/ 655511 w 1458000"/>
                <a:gd name="connsiteY2" fmla="*/ 475774 h 625304"/>
                <a:gd name="connsiteX3" fmla="*/ 114300 w 1458000"/>
                <a:gd name="connsiteY3" fmla="*/ 161449 h 625304"/>
                <a:gd name="connsiteX4" fmla="*/ 0 w 1458000"/>
                <a:gd name="connsiteY4" fmla="*/ 0 h 625304"/>
                <a:gd name="connsiteX5" fmla="*/ 0 w 1458000"/>
                <a:gd name="connsiteY5" fmla="*/ 0 h 625304"/>
                <a:gd name="connsiteX6" fmla="*/ 0 w 1458000"/>
                <a:gd name="connsiteY6" fmla="*/ 82868 h 625304"/>
                <a:gd name="connsiteX7" fmla="*/ 0 w 1458000"/>
                <a:gd name="connsiteY7" fmla="*/ 82868 h 625304"/>
                <a:gd name="connsiteX8" fmla="*/ 114300 w 1458000"/>
                <a:gd name="connsiteY8" fmla="*/ 244221 h 625304"/>
                <a:gd name="connsiteX9" fmla="*/ 655511 w 1458000"/>
                <a:gd name="connsiteY9" fmla="*/ 558546 h 625304"/>
                <a:gd name="connsiteX10" fmla="*/ 1214438 w 1458000"/>
                <a:gd name="connsiteY10" fmla="*/ 558546 h 625304"/>
                <a:gd name="connsiteX11" fmla="*/ 1341882 w 1458000"/>
                <a:gd name="connsiteY11" fmla="*/ 484918 h 625304"/>
                <a:gd name="connsiteX12" fmla="*/ 1457992 w 1458000"/>
                <a:gd name="connsiteY12" fmla="*/ 320897 h 625304"/>
                <a:gd name="connsiteX13" fmla="*/ 1457992 w 1458000"/>
                <a:gd name="connsiteY13" fmla="*/ 320897 h 625304"/>
                <a:gd name="connsiteX14" fmla="*/ 1457992 w 1458000"/>
                <a:gd name="connsiteY14" fmla="*/ 240697 h 625304"/>
                <a:gd name="connsiteX15" fmla="*/ 1341882 w 1458000"/>
                <a:gd name="connsiteY15" fmla="*/ 402146 h 625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58000" h="625304">
                  <a:moveTo>
                    <a:pt x="1341882" y="402146"/>
                  </a:moveTo>
                  <a:lnTo>
                    <a:pt x="1214438" y="475774"/>
                  </a:lnTo>
                  <a:cubicBezTo>
                    <a:pt x="1060228" y="564737"/>
                    <a:pt x="808768" y="564832"/>
                    <a:pt x="655511" y="475774"/>
                  </a:cubicBezTo>
                  <a:lnTo>
                    <a:pt x="114300" y="161449"/>
                  </a:lnTo>
                  <a:cubicBezTo>
                    <a:pt x="38100" y="117062"/>
                    <a:pt x="0" y="58484"/>
                    <a:pt x="0" y="0"/>
                  </a:cubicBezTo>
                  <a:lnTo>
                    <a:pt x="0" y="0"/>
                  </a:lnTo>
                  <a:lnTo>
                    <a:pt x="0" y="82868"/>
                  </a:lnTo>
                  <a:lnTo>
                    <a:pt x="0" y="82868"/>
                  </a:lnTo>
                  <a:cubicBezTo>
                    <a:pt x="0" y="141351"/>
                    <a:pt x="38100" y="199835"/>
                    <a:pt x="114300" y="244221"/>
                  </a:cubicBezTo>
                  <a:lnTo>
                    <a:pt x="655511" y="558546"/>
                  </a:lnTo>
                  <a:cubicBezTo>
                    <a:pt x="808768" y="647605"/>
                    <a:pt x="1060228" y="647510"/>
                    <a:pt x="1214438" y="558546"/>
                  </a:cubicBezTo>
                  <a:lnTo>
                    <a:pt x="1341882" y="484918"/>
                  </a:lnTo>
                  <a:cubicBezTo>
                    <a:pt x="1419892" y="439864"/>
                    <a:pt x="1458658" y="380143"/>
                    <a:pt x="1457992" y="320897"/>
                  </a:cubicBezTo>
                  <a:lnTo>
                    <a:pt x="1457992" y="320897"/>
                  </a:lnTo>
                  <a:lnTo>
                    <a:pt x="1457992" y="240697"/>
                  </a:lnTo>
                  <a:cubicBezTo>
                    <a:pt x="1457515" y="299752"/>
                    <a:pt x="1418749" y="357759"/>
                    <a:pt x="1341882" y="402146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176">
              <a:extLst>
                <a:ext uri="{FF2B5EF4-FFF2-40B4-BE49-F238E27FC236}">
                  <a16:creationId xmlns:a16="http://schemas.microsoft.com/office/drawing/2014/main" id="{ADD62292-9123-1116-6928-1BF3AF126FD4}"/>
                </a:ext>
              </a:extLst>
            </p:cNvPr>
            <p:cNvSpPr/>
            <p:nvPr/>
          </p:nvSpPr>
          <p:spPr>
            <a:xfrm>
              <a:off x="6310976" y="3512129"/>
              <a:ext cx="1458103" cy="845355"/>
            </a:xfrm>
            <a:custGeom>
              <a:avLst/>
              <a:gdLst>
                <a:gd name="connsiteX0" fmla="*/ 116207 w 1458103"/>
                <a:gd name="connsiteY0" fmla="*/ 140422 h 845355"/>
                <a:gd name="connsiteX1" fmla="*/ 114397 w 1458103"/>
                <a:gd name="connsiteY1" fmla="*/ 464272 h 845355"/>
                <a:gd name="connsiteX2" fmla="*/ 655608 w 1458103"/>
                <a:gd name="connsiteY2" fmla="*/ 778597 h 845355"/>
                <a:gd name="connsiteX3" fmla="*/ 1214535 w 1458103"/>
                <a:gd name="connsiteY3" fmla="*/ 778597 h 845355"/>
                <a:gd name="connsiteX4" fmla="*/ 1341980 w 1458103"/>
                <a:gd name="connsiteY4" fmla="*/ 704969 h 845355"/>
                <a:gd name="connsiteX5" fmla="*/ 1343694 w 1458103"/>
                <a:gd name="connsiteY5" fmla="*/ 381119 h 845355"/>
                <a:gd name="connsiteX6" fmla="*/ 802388 w 1458103"/>
                <a:gd name="connsiteY6" fmla="*/ 66794 h 845355"/>
                <a:gd name="connsiteX7" fmla="*/ 243652 w 1458103"/>
                <a:gd name="connsiteY7" fmla="*/ 66794 h 845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58103" h="845355">
                  <a:moveTo>
                    <a:pt x="116207" y="140422"/>
                  </a:moveTo>
                  <a:cubicBezTo>
                    <a:pt x="-38003" y="229386"/>
                    <a:pt x="-38860" y="375023"/>
                    <a:pt x="114397" y="464272"/>
                  </a:cubicBezTo>
                  <a:lnTo>
                    <a:pt x="655608" y="778597"/>
                  </a:lnTo>
                  <a:cubicBezTo>
                    <a:pt x="808865" y="867656"/>
                    <a:pt x="1060325" y="867561"/>
                    <a:pt x="1214535" y="778597"/>
                  </a:cubicBezTo>
                  <a:lnTo>
                    <a:pt x="1341980" y="704969"/>
                  </a:lnTo>
                  <a:cubicBezTo>
                    <a:pt x="1496094" y="616005"/>
                    <a:pt x="1496951" y="470368"/>
                    <a:pt x="1343694" y="381119"/>
                  </a:cubicBezTo>
                  <a:lnTo>
                    <a:pt x="802388" y="66794"/>
                  </a:lnTo>
                  <a:cubicBezTo>
                    <a:pt x="649131" y="-22265"/>
                    <a:pt x="397766" y="-22265"/>
                    <a:pt x="243652" y="66794"/>
                  </a:cubicBezTo>
                  <a:close/>
                </a:path>
              </a:pathLst>
            </a:custGeom>
            <a:solidFill>
              <a:srgbClr val="E8EBF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177">
              <a:extLst>
                <a:ext uri="{FF2B5EF4-FFF2-40B4-BE49-F238E27FC236}">
                  <a16:creationId xmlns:a16="http://schemas.microsoft.com/office/drawing/2014/main" id="{B6D65095-082F-B740-3926-3F0A514B0B30}"/>
                </a:ext>
              </a:extLst>
            </p:cNvPr>
            <p:cNvSpPr/>
            <p:nvPr/>
          </p:nvSpPr>
          <p:spPr>
            <a:xfrm>
              <a:off x="7207281" y="4055744"/>
              <a:ext cx="561793" cy="384651"/>
            </a:xfrm>
            <a:custGeom>
              <a:avLst/>
              <a:gdLst>
                <a:gd name="connsiteX0" fmla="*/ 445675 w 561793"/>
                <a:gd name="connsiteY0" fmla="*/ 161449 h 384651"/>
                <a:gd name="connsiteX1" fmla="*/ 318230 w 561793"/>
                <a:gd name="connsiteY1" fmla="*/ 235077 h 384651"/>
                <a:gd name="connsiteX2" fmla="*/ 0 w 561793"/>
                <a:gd name="connsiteY2" fmla="*/ 300800 h 384651"/>
                <a:gd name="connsiteX3" fmla="*/ 0 w 561793"/>
                <a:gd name="connsiteY3" fmla="*/ 383572 h 384651"/>
                <a:gd name="connsiteX4" fmla="*/ 318230 w 561793"/>
                <a:gd name="connsiteY4" fmla="*/ 317945 h 384651"/>
                <a:gd name="connsiteX5" fmla="*/ 445675 w 561793"/>
                <a:gd name="connsiteY5" fmla="*/ 244316 h 384651"/>
                <a:gd name="connsiteX6" fmla="*/ 561785 w 561793"/>
                <a:gd name="connsiteY6" fmla="*/ 80296 h 384651"/>
                <a:gd name="connsiteX7" fmla="*/ 561785 w 561793"/>
                <a:gd name="connsiteY7" fmla="*/ 80296 h 384651"/>
                <a:gd name="connsiteX8" fmla="*/ 561785 w 561793"/>
                <a:gd name="connsiteY8" fmla="*/ 0 h 384651"/>
                <a:gd name="connsiteX9" fmla="*/ 445675 w 561793"/>
                <a:gd name="connsiteY9" fmla="*/ 161449 h 384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61793" h="384651">
                  <a:moveTo>
                    <a:pt x="445675" y="161449"/>
                  </a:moveTo>
                  <a:lnTo>
                    <a:pt x="318230" y="235077"/>
                  </a:lnTo>
                  <a:cubicBezTo>
                    <a:pt x="231362" y="285179"/>
                    <a:pt x="113633" y="307086"/>
                    <a:pt x="0" y="300800"/>
                  </a:cubicBezTo>
                  <a:lnTo>
                    <a:pt x="0" y="383572"/>
                  </a:lnTo>
                  <a:cubicBezTo>
                    <a:pt x="113633" y="389954"/>
                    <a:pt x="231362" y="368046"/>
                    <a:pt x="318230" y="317945"/>
                  </a:cubicBezTo>
                  <a:lnTo>
                    <a:pt x="445675" y="244316"/>
                  </a:lnTo>
                  <a:cubicBezTo>
                    <a:pt x="523685" y="199263"/>
                    <a:pt x="562451" y="139541"/>
                    <a:pt x="561785" y="80296"/>
                  </a:cubicBezTo>
                  <a:lnTo>
                    <a:pt x="561785" y="80296"/>
                  </a:lnTo>
                  <a:lnTo>
                    <a:pt x="561785" y="0"/>
                  </a:lnTo>
                  <a:cubicBezTo>
                    <a:pt x="561308" y="59055"/>
                    <a:pt x="522636" y="117062"/>
                    <a:pt x="445675" y="161449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178">
              <a:extLst>
                <a:ext uri="{FF2B5EF4-FFF2-40B4-BE49-F238E27FC236}">
                  <a16:creationId xmlns:a16="http://schemas.microsoft.com/office/drawing/2014/main" id="{3E070902-E44B-BD80-3759-F1D8C8E4A2D7}"/>
                </a:ext>
              </a:extLst>
            </p:cNvPr>
            <p:cNvSpPr/>
            <p:nvPr/>
          </p:nvSpPr>
          <p:spPr>
            <a:xfrm>
              <a:off x="7769024" y="4052697"/>
              <a:ext cx="42" cy="2190"/>
            </a:xfrm>
            <a:custGeom>
              <a:avLst/>
              <a:gdLst>
                <a:gd name="connsiteX0" fmla="*/ 42 w 42"/>
                <a:gd name="connsiteY0" fmla="*/ 2191 h 2190"/>
                <a:gd name="connsiteX1" fmla="*/ 42 w 42"/>
                <a:gd name="connsiteY1" fmla="*/ 0 h 2190"/>
                <a:gd name="connsiteX2" fmla="*/ 42 w 42"/>
                <a:gd name="connsiteY2" fmla="*/ 0 h 2190"/>
                <a:gd name="connsiteX3" fmla="*/ 42 w 42"/>
                <a:gd name="connsiteY3" fmla="*/ 2191 h 2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" h="2190">
                  <a:moveTo>
                    <a:pt x="42" y="2191"/>
                  </a:moveTo>
                  <a:lnTo>
                    <a:pt x="42" y="0"/>
                  </a:lnTo>
                  <a:lnTo>
                    <a:pt x="42" y="0"/>
                  </a:lnTo>
                  <a:cubicBezTo>
                    <a:pt x="-53" y="762"/>
                    <a:pt x="42" y="1524"/>
                    <a:pt x="42" y="2191"/>
                  </a:cubicBez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179">
              <a:extLst>
                <a:ext uri="{FF2B5EF4-FFF2-40B4-BE49-F238E27FC236}">
                  <a16:creationId xmlns:a16="http://schemas.microsoft.com/office/drawing/2014/main" id="{DFE62406-C54B-E9C1-2301-BDF76599AFEF}"/>
                </a:ext>
              </a:extLst>
            </p:cNvPr>
            <p:cNvSpPr/>
            <p:nvPr/>
          </p:nvSpPr>
          <p:spPr>
            <a:xfrm>
              <a:off x="6780649" y="3991117"/>
              <a:ext cx="404820" cy="235631"/>
            </a:xfrm>
            <a:custGeom>
              <a:avLst/>
              <a:gdLst>
                <a:gd name="connsiteX0" fmla="*/ 2579 w 404820"/>
                <a:gd name="connsiteY0" fmla="*/ 92726 h 235631"/>
                <a:gd name="connsiteX1" fmla="*/ 159647 w 404820"/>
                <a:gd name="connsiteY1" fmla="*/ 1857 h 235631"/>
                <a:gd name="connsiteX2" fmla="*/ 173744 w 404820"/>
                <a:gd name="connsiteY2" fmla="*/ 1857 h 235631"/>
                <a:gd name="connsiteX3" fmla="*/ 401677 w 404820"/>
                <a:gd name="connsiteY3" fmla="*/ 133207 h 235631"/>
                <a:gd name="connsiteX4" fmla="*/ 404058 w 404820"/>
                <a:gd name="connsiteY4" fmla="*/ 141494 h 235631"/>
                <a:gd name="connsiteX5" fmla="*/ 401677 w 404820"/>
                <a:gd name="connsiteY5" fmla="*/ 143875 h 235631"/>
                <a:gd name="connsiteX6" fmla="*/ 246896 w 404820"/>
                <a:gd name="connsiteY6" fmla="*/ 233410 h 235631"/>
                <a:gd name="connsiteX7" fmla="*/ 230227 w 404820"/>
                <a:gd name="connsiteY7" fmla="*/ 233410 h 235631"/>
                <a:gd name="connsiteX8" fmla="*/ 2579 w 404820"/>
                <a:gd name="connsiteY8" fmla="*/ 101965 h 235631"/>
                <a:gd name="connsiteX9" fmla="*/ 808 w 404820"/>
                <a:gd name="connsiteY9" fmla="*/ 94498 h 235631"/>
                <a:gd name="connsiteX10" fmla="*/ 2579 w 404820"/>
                <a:gd name="connsiteY10" fmla="*/ 92726 h 235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4820" h="235631">
                  <a:moveTo>
                    <a:pt x="2579" y="92726"/>
                  </a:moveTo>
                  <a:lnTo>
                    <a:pt x="159647" y="1857"/>
                  </a:lnTo>
                  <a:cubicBezTo>
                    <a:pt x="164019" y="-619"/>
                    <a:pt x="169372" y="-619"/>
                    <a:pt x="173744" y="1857"/>
                  </a:cubicBezTo>
                  <a:lnTo>
                    <a:pt x="401677" y="133207"/>
                  </a:lnTo>
                  <a:cubicBezTo>
                    <a:pt x="404620" y="134836"/>
                    <a:pt x="405687" y="138551"/>
                    <a:pt x="404058" y="141494"/>
                  </a:cubicBezTo>
                  <a:cubicBezTo>
                    <a:pt x="403506" y="142494"/>
                    <a:pt x="402677" y="143323"/>
                    <a:pt x="401677" y="143875"/>
                  </a:cubicBezTo>
                  <a:lnTo>
                    <a:pt x="246896" y="233410"/>
                  </a:lnTo>
                  <a:cubicBezTo>
                    <a:pt x="241733" y="236372"/>
                    <a:pt x="235390" y="236372"/>
                    <a:pt x="230227" y="233410"/>
                  </a:cubicBezTo>
                  <a:lnTo>
                    <a:pt x="2579" y="101965"/>
                  </a:lnTo>
                  <a:cubicBezTo>
                    <a:pt x="27" y="100393"/>
                    <a:pt x="-764" y="97041"/>
                    <a:pt x="808" y="94498"/>
                  </a:cubicBezTo>
                  <a:cubicBezTo>
                    <a:pt x="1255" y="93773"/>
                    <a:pt x="1865" y="93173"/>
                    <a:pt x="2579" y="92726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80">
              <a:extLst>
                <a:ext uri="{FF2B5EF4-FFF2-40B4-BE49-F238E27FC236}">
                  <a16:creationId xmlns:a16="http://schemas.microsoft.com/office/drawing/2014/main" id="{8C244C7A-687E-ED38-8377-1FA1691814B0}"/>
                </a:ext>
              </a:extLst>
            </p:cNvPr>
            <p:cNvSpPr/>
            <p:nvPr/>
          </p:nvSpPr>
          <p:spPr>
            <a:xfrm>
              <a:off x="6780461" y="4088415"/>
              <a:ext cx="405008" cy="149382"/>
            </a:xfrm>
            <a:custGeom>
              <a:avLst/>
              <a:gdLst>
                <a:gd name="connsiteX0" fmla="*/ 2767 w 405008"/>
                <a:gd name="connsiteY0" fmla="*/ 4953 h 149382"/>
                <a:gd name="connsiteX1" fmla="*/ 230415 w 405008"/>
                <a:gd name="connsiteY1" fmla="*/ 136398 h 149382"/>
                <a:gd name="connsiteX2" fmla="*/ 247083 w 405008"/>
                <a:gd name="connsiteY2" fmla="*/ 136398 h 149382"/>
                <a:gd name="connsiteX3" fmla="*/ 401865 w 405008"/>
                <a:gd name="connsiteY3" fmla="*/ 46863 h 149382"/>
                <a:gd name="connsiteX4" fmla="*/ 405008 w 405008"/>
                <a:gd name="connsiteY4" fmla="*/ 41529 h 149382"/>
                <a:gd name="connsiteX5" fmla="*/ 405008 w 405008"/>
                <a:gd name="connsiteY5" fmla="*/ 52483 h 149382"/>
                <a:gd name="connsiteX6" fmla="*/ 405008 w 405008"/>
                <a:gd name="connsiteY6" fmla="*/ 52483 h 149382"/>
                <a:gd name="connsiteX7" fmla="*/ 401865 w 405008"/>
                <a:gd name="connsiteY7" fmla="*/ 57626 h 149382"/>
                <a:gd name="connsiteX8" fmla="*/ 247083 w 405008"/>
                <a:gd name="connsiteY8" fmla="*/ 147161 h 149382"/>
                <a:gd name="connsiteX9" fmla="*/ 230415 w 405008"/>
                <a:gd name="connsiteY9" fmla="*/ 147161 h 149382"/>
                <a:gd name="connsiteX10" fmla="*/ 2767 w 405008"/>
                <a:gd name="connsiteY10" fmla="*/ 15716 h 149382"/>
                <a:gd name="connsiteX11" fmla="*/ 5 w 405008"/>
                <a:gd name="connsiteY11" fmla="*/ 10954 h 149382"/>
                <a:gd name="connsiteX12" fmla="*/ 5 w 405008"/>
                <a:gd name="connsiteY12" fmla="*/ 10954 h 149382"/>
                <a:gd name="connsiteX13" fmla="*/ 5 w 405008"/>
                <a:gd name="connsiteY13" fmla="*/ 0 h 149382"/>
                <a:gd name="connsiteX14" fmla="*/ 2767 w 405008"/>
                <a:gd name="connsiteY14" fmla="*/ 4953 h 1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05008" h="149382">
                  <a:moveTo>
                    <a:pt x="2767" y="4953"/>
                  </a:moveTo>
                  <a:lnTo>
                    <a:pt x="230415" y="136398"/>
                  </a:lnTo>
                  <a:cubicBezTo>
                    <a:pt x="235577" y="139360"/>
                    <a:pt x="241921" y="139360"/>
                    <a:pt x="247083" y="136398"/>
                  </a:cubicBezTo>
                  <a:lnTo>
                    <a:pt x="401865" y="46863"/>
                  </a:lnTo>
                  <a:cubicBezTo>
                    <a:pt x="403817" y="45806"/>
                    <a:pt x="405027" y="43748"/>
                    <a:pt x="405008" y="41529"/>
                  </a:cubicBezTo>
                  <a:lnTo>
                    <a:pt x="405008" y="52483"/>
                  </a:lnTo>
                  <a:lnTo>
                    <a:pt x="405008" y="52483"/>
                  </a:lnTo>
                  <a:cubicBezTo>
                    <a:pt x="404960" y="54635"/>
                    <a:pt x="403760" y="56597"/>
                    <a:pt x="401865" y="57626"/>
                  </a:cubicBezTo>
                  <a:lnTo>
                    <a:pt x="247083" y="147161"/>
                  </a:lnTo>
                  <a:cubicBezTo>
                    <a:pt x="241921" y="150123"/>
                    <a:pt x="235577" y="150123"/>
                    <a:pt x="230415" y="147161"/>
                  </a:cubicBezTo>
                  <a:lnTo>
                    <a:pt x="2767" y="15716"/>
                  </a:lnTo>
                  <a:cubicBezTo>
                    <a:pt x="1033" y="14764"/>
                    <a:pt x="-24" y="12935"/>
                    <a:pt x="5" y="10954"/>
                  </a:cubicBezTo>
                  <a:lnTo>
                    <a:pt x="5" y="10954"/>
                  </a:lnTo>
                  <a:lnTo>
                    <a:pt x="5" y="0"/>
                  </a:lnTo>
                  <a:cubicBezTo>
                    <a:pt x="-81" y="2038"/>
                    <a:pt x="986" y="3953"/>
                    <a:pt x="2767" y="4953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81">
              <a:extLst>
                <a:ext uri="{FF2B5EF4-FFF2-40B4-BE49-F238E27FC236}">
                  <a16:creationId xmlns:a16="http://schemas.microsoft.com/office/drawing/2014/main" id="{EC9B8F35-16E4-8F91-C95B-6BC9BB3DBEFA}"/>
                </a:ext>
              </a:extLst>
            </p:cNvPr>
            <p:cNvSpPr/>
            <p:nvPr/>
          </p:nvSpPr>
          <p:spPr>
            <a:xfrm>
              <a:off x="6947725" y="3780753"/>
              <a:ext cx="247554" cy="344809"/>
            </a:xfrm>
            <a:custGeom>
              <a:avLst/>
              <a:gdLst>
                <a:gd name="connsiteX0" fmla="*/ 243649 w 247554"/>
                <a:gd name="connsiteY0" fmla="*/ 135069 h 344809"/>
                <a:gd name="connsiteX1" fmla="*/ 10573 w 247554"/>
                <a:gd name="connsiteY1" fmla="*/ 671 h 344809"/>
                <a:gd name="connsiteX2" fmla="*/ 5905 w 247554"/>
                <a:gd name="connsiteY2" fmla="*/ 671 h 344809"/>
                <a:gd name="connsiteX3" fmla="*/ 5905 w 247554"/>
                <a:gd name="connsiteY3" fmla="*/ 671 h 344809"/>
                <a:gd name="connsiteX4" fmla="*/ 0 w 247554"/>
                <a:gd name="connsiteY4" fmla="*/ 4005 h 344809"/>
                <a:gd name="connsiteX5" fmla="*/ 4667 w 247554"/>
                <a:gd name="connsiteY5" fmla="*/ 10387 h 344809"/>
                <a:gd name="connsiteX6" fmla="*/ 6477 w 247554"/>
                <a:gd name="connsiteY6" fmla="*/ 12387 h 344809"/>
                <a:gd name="connsiteX7" fmla="*/ 6477 w 247554"/>
                <a:gd name="connsiteY7" fmla="*/ 198696 h 344809"/>
                <a:gd name="connsiteX8" fmla="*/ 10287 w 247554"/>
                <a:gd name="connsiteY8" fmla="*/ 205364 h 344809"/>
                <a:gd name="connsiteX9" fmla="*/ 232124 w 247554"/>
                <a:gd name="connsiteY9" fmla="*/ 333380 h 344809"/>
                <a:gd name="connsiteX10" fmla="*/ 232124 w 247554"/>
                <a:gd name="connsiteY10" fmla="*/ 335285 h 344809"/>
                <a:gd name="connsiteX11" fmla="*/ 239173 w 247554"/>
                <a:gd name="connsiteY11" fmla="*/ 344810 h 344809"/>
                <a:gd name="connsiteX12" fmla="*/ 245840 w 247554"/>
                <a:gd name="connsiteY12" fmla="*/ 341000 h 344809"/>
                <a:gd name="connsiteX13" fmla="*/ 245840 w 247554"/>
                <a:gd name="connsiteY13" fmla="*/ 341000 h 344809"/>
                <a:gd name="connsiteX14" fmla="*/ 247555 w 247554"/>
                <a:gd name="connsiteY14" fmla="*/ 338047 h 344809"/>
                <a:gd name="connsiteX15" fmla="*/ 247555 w 247554"/>
                <a:gd name="connsiteY15" fmla="*/ 141927 h 344809"/>
                <a:gd name="connsiteX16" fmla="*/ 243649 w 247554"/>
                <a:gd name="connsiteY16" fmla="*/ 135069 h 344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7554" h="344809">
                  <a:moveTo>
                    <a:pt x="243649" y="135069"/>
                  </a:moveTo>
                  <a:lnTo>
                    <a:pt x="10573" y="671"/>
                  </a:lnTo>
                  <a:cubicBezTo>
                    <a:pt x="9144" y="-224"/>
                    <a:pt x="7334" y="-224"/>
                    <a:pt x="5905" y="671"/>
                  </a:cubicBezTo>
                  <a:lnTo>
                    <a:pt x="5905" y="671"/>
                  </a:lnTo>
                  <a:lnTo>
                    <a:pt x="0" y="4005"/>
                  </a:lnTo>
                  <a:lnTo>
                    <a:pt x="4667" y="10387"/>
                  </a:lnTo>
                  <a:lnTo>
                    <a:pt x="6477" y="12387"/>
                  </a:lnTo>
                  <a:lnTo>
                    <a:pt x="6477" y="198696"/>
                  </a:lnTo>
                  <a:cubicBezTo>
                    <a:pt x="6467" y="201439"/>
                    <a:pt x="7925" y="203973"/>
                    <a:pt x="10287" y="205364"/>
                  </a:cubicBezTo>
                  <a:lnTo>
                    <a:pt x="232124" y="333380"/>
                  </a:lnTo>
                  <a:lnTo>
                    <a:pt x="232124" y="335285"/>
                  </a:lnTo>
                  <a:lnTo>
                    <a:pt x="239173" y="344810"/>
                  </a:lnTo>
                  <a:lnTo>
                    <a:pt x="245840" y="341000"/>
                  </a:lnTo>
                  <a:lnTo>
                    <a:pt x="245840" y="341000"/>
                  </a:lnTo>
                  <a:cubicBezTo>
                    <a:pt x="246878" y="340381"/>
                    <a:pt x="247526" y="339257"/>
                    <a:pt x="247555" y="338047"/>
                  </a:cubicBezTo>
                  <a:lnTo>
                    <a:pt x="247555" y="141927"/>
                  </a:lnTo>
                  <a:cubicBezTo>
                    <a:pt x="247545" y="139117"/>
                    <a:pt x="246069" y="136507"/>
                    <a:pt x="243649" y="135069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82">
              <a:extLst>
                <a:ext uri="{FF2B5EF4-FFF2-40B4-BE49-F238E27FC236}">
                  <a16:creationId xmlns:a16="http://schemas.microsoft.com/office/drawing/2014/main" id="{61FE78BD-3DB8-56E0-2BD9-06ADFC99EB07}"/>
                </a:ext>
              </a:extLst>
            </p:cNvPr>
            <p:cNvSpPr/>
            <p:nvPr/>
          </p:nvSpPr>
          <p:spPr>
            <a:xfrm>
              <a:off x="6946010" y="3784206"/>
              <a:ext cx="243078" cy="342086"/>
            </a:xfrm>
            <a:custGeom>
              <a:avLst/>
              <a:gdLst>
                <a:gd name="connsiteX0" fmla="*/ 239173 w 243078"/>
                <a:gd name="connsiteY0" fmla="*/ 135427 h 342086"/>
                <a:gd name="connsiteX1" fmla="*/ 5144 w 243078"/>
                <a:gd name="connsiteY1" fmla="*/ 457 h 342086"/>
                <a:gd name="connsiteX2" fmla="*/ 458 w 243078"/>
                <a:gd name="connsiteY2" fmla="*/ 1714 h 342086"/>
                <a:gd name="connsiteX3" fmla="*/ 0 w 243078"/>
                <a:gd name="connsiteY3" fmla="*/ 3410 h 342086"/>
                <a:gd name="connsiteX4" fmla="*/ 0 w 243078"/>
                <a:gd name="connsiteY4" fmla="*/ 199911 h 342086"/>
                <a:gd name="connsiteX5" fmla="*/ 3811 w 243078"/>
                <a:gd name="connsiteY5" fmla="*/ 206483 h 342086"/>
                <a:gd name="connsiteX6" fmla="*/ 237840 w 243078"/>
                <a:gd name="connsiteY6" fmla="*/ 341643 h 342086"/>
                <a:gd name="connsiteX7" fmla="*/ 242631 w 243078"/>
                <a:gd name="connsiteY7" fmla="*/ 340281 h 342086"/>
                <a:gd name="connsiteX8" fmla="*/ 243079 w 243078"/>
                <a:gd name="connsiteY8" fmla="*/ 338595 h 342086"/>
                <a:gd name="connsiteX9" fmla="*/ 243079 w 243078"/>
                <a:gd name="connsiteY9" fmla="*/ 142285 h 342086"/>
                <a:gd name="connsiteX10" fmla="*/ 239173 w 243078"/>
                <a:gd name="connsiteY10" fmla="*/ 135427 h 342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3078" h="342086">
                  <a:moveTo>
                    <a:pt x="239173" y="135427"/>
                  </a:moveTo>
                  <a:lnTo>
                    <a:pt x="5144" y="457"/>
                  </a:lnTo>
                  <a:cubicBezTo>
                    <a:pt x="3506" y="-486"/>
                    <a:pt x="1410" y="76"/>
                    <a:pt x="458" y="1714"/>
                  </a:cubicBezTo>
                  <a:cubicBezTo>
                    <a:pt x="162" y="2229"/>
                    <a:pt x="0" y="2810"/>
                    <a:pt x="0" y="3410"/>
                  </a:cubicBezTo>
                  <a:lnTo>
                    <a:pt x="0" y="199911"/>
                  </a:lnTo>
                  <a:cubicBezTo>
                    <a:pt x="-28" y="202635"/>
                    <a:pt x="1429" y="205159"/>
                    <a:pt x="3811" y="206483"/>
                  </a:cubicBezTo>
                  <a:lnTo>
                    <a:pt x="237840" y="341643"/>
                  </a:lnTo>
                  <a:cubicBezTo>
                    <a:pt x="239545" y="342586"/>
                    <a:pt x="241688" y="341976"/>
                    <a:pt x="242631" y="340281"/>
                  </a:cubicBezTo>
                  <a:cubicBezTo>
                    <a:pt x="242917" y="339767"/>
                    <a:pt x="243069" y="339185"/>
                    <a:pt x="243079" y="338595"/>
                  </a:cubicBezTo>
                  <a:lnTo>
                    <a:pt x="243079" y="142285"/>
                  </a:lnTo>
                  <a:cubicBezTo>
                    <a:pt x="243050" y="139475"/>
                    <a:pt x="241573" y="136884"/>
                    <a:pt x="239173" y="135427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83">
              <a:extLst>
                <a:ext uri="{FF2B5EF4-FFF2-40B4-BE49-F238E27FC236}">
                  <a16:creationId xmlns:a16="http://schemas.microsoft.com/office/drawing/2014/main" id="{A6AA751A-6FED-6A44-6728-D13947E8198F}"/>
                </a:ext>
              </a:extLst>
            </p:cNvPr>
            <p:cNvSpPr/>
            <p:nvPr/>
          </p:nvSpPr>
          <p:spPr>
            <a:xfrm>
              <a:off x="6951630" y="3798093"/>
              <a:ext cx="229838" cy="308514"/>
            </a:xfrm>
            <a:custGeom>
              <a:avLst/>
              <a:gdLst>
                <a:gd name="connsiteX0" fmla="*/ 229838 w 229838"/>
                <a:gd name="connsiteY0" fmla="*/ 133445 h 308514"/>
                <a:gd name="connsiteX1" fmla="*/ 0 w 229838"/>
                <a:gd name="connsiteY1" fmla="*/ 0 h 308514"/>
                <a:gd name="connsiteX2" fmla="*/ 0 w 229838"/>
                <a:gd name="connsiteY2" fmla="*/ 175451 h 308514"/>
                <a:gd name="connsiteX3" fmla="*/ 229838 w 229838"/>
                <a:gd name="connsiteY3" fmla="*/ 308515 h 308514"/>
                <a:gd name="connsiteX4" fmla="*/ 229838 w 229838"/>
                <a:gd name="connsiteY4" fmla="*/ 133445 h 308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838" h="308514">
                  <a:moveTo>
                    <a:pt x="229838" y="133445"/>
                  </a:moveTo>
                  <a:lnTo>
                    <a:pt x="0" y="0"/>
                  </a:lnTo>
                  <a:lnTo>
                    <a:pt x="0" y="175451"/>
                  </a:lnTo>
                  <a:lnTo>
                    <a:pt x="229838" y="308515"/>
                  </a:lnTo>
                  <a:lnTo>
                    <a:pt x="229838" y="133445"/>
                  </a:ln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84">
              <a:extLst>
                <a:ext uri="{FF2B5EF4-FFF2-40B4-BE49-F238E27FC236}">
                  <a16:creationId xmlns:a16="http://schemas.microsoft.com/office/drawing/2014/main" id="{55EEE5C4-A8B0-D235-E0AA-34CCB10F6F65}"/>
                </a:ext>
              </a:extLst>
            </p:cNvPr>
            <p:cNvSpPr/>
            <p:nvPr/>
          </p:nvSpPr>
          <p:spPr>
            <a:xfrm>
              <a:off x="6935438" y="4008596"/>
              <a:ext cx="24669" cy="14287"/>
            </a:xfrm>
            <a:custGeom>
              <a:avLst/>
              <a:gdLst>
                <a:gd name="connsiteX0" fmla="*/ 0 w 24669"/>
                <a:gd name="connsiteY0" fmla="*/ 6667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5 w 24669"/>
                <a:gd name="connsiteY3" fmla="*/ 14288 h 14287"/>
                <a:gd name="connsiteX4" fmla="*/ 0 w 24669"/>
                <a:gd name="connsiteY4" fmla="*/ 666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7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85">
              <a:extLst>
                <a:ext uri="{FF2B5EF4-FFF2-40B4-BE49-F238E27FC236}">
                  <a16:creationId xmlns:a16="http://schemas.microsoft.com/office/drawing/2014/main" id="{F0CCC58A-F91F-79E2-7EE6-526934F75320}"/>
                </a:ext>
              </a:extLst>
            </p:cNvPr>
            <p:cNvSpPr/>
            <p:nvPr/>
          </p:nvSpPr>
          <p:spPr>
            <a:xfrm>
              <a:off x="6951821" y="4018025"/>
              <a:ext cx="24669" cy="14287"/>
            </a:xfrm>
            <a:custGeom>
              <a:avLst/>
              <a:gdLst>
                <a:gd name="connsiteX0" fmla="*/ 0 w 24669"/>
                <a:gd name="connsiteY0" fmla="*/ 6668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5 w 24669"/>
                <a:gd name="connsiteY3" fmla="*/ 14288 h 14287"/>
                <a:gd name="connsiteX4" fmla="*/ 0 w 24669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86">
              <a:extLst>
                <a:ext uri="{FF2B5EF4-FFF2-40B4-BE49-F238E27FC236}">
                  <a16:creationId xmlns:a16="http://schemas.microsoft.com/office/drawing/2014/main" id="{49CE04A8-809D-3844-65CD-208CA3A30610}"/>
                </a:ext>
              </a:extLst>
            </p:cNvPr>
            <p:cNvSpPr/>
            <p:nvPr/>
          </p:nvSpPr>
          <p:spPr>
            <a:xfrm>
              <a:off x="6968204" y="4027455"/>
              <a:ext cx="24765" cy="14287"/>
            </a:xfrm>
            <a:custGeom>
              <a:avLst/>
              <a:gdLst>
                <a:gd name="connsiteX0" fmla="*/ 0 w 24765"/>
                <a:gd name="connsiteY0" fmla="*/ 6668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145 w 24765"/>
                <a:gd name="connsiteY3" fmla="*/ 14288 h 14287"/>
                <a:gd name="connsiteX4" fmla="*/ 0 w 24765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668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87">
              <a:extLst>
                <a:ext uri="{FF2B5EF4-FFF2-40B4-BE49-F238E27FC236}">
                  <a16:creationId xmlns:a16="http://schemas.microsoft.com/office/drawing/2014/main" id="{9CAE9DFD-2993-C26C-6D29-82F16A659C69}"/>
                </a:ext>
              </a:extLst>
            </p:cNvPr>
            <p:cNvSpPr/>
            <p:nvPr/>
          </p:nvSpPr>
          <p:spPr>
            <a:xfrm>
              <a:off x="6984587" y="4036885"/>
              <a:ext cx="24765" cy="14287"/>
            </a:xfrm>
            <a:custGeom>
              <a:avLst/>
              <a:gdLst>
                <a:gd name="connsiteX0" fmla="*/ 0 w 24765"/>
                <a:gd name="connsiteY0" fmla="*/ 6667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240 w 24765"/>
                <a:gd name="connsiteY3" fmla="*/ 14288 h 14287"/>
                <a:gd name="connsiteX4" fmla="*/ 0 w 24765"/>
                <a:gd name="connsiteY4" fmla="*/ 666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667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88">
              <a:extLst>
                <a:ext uri="{FF2B5EF4-FFF2-40B4-BE49-F238E27FC236}">
                  <a16:creationId xmlns:a16="http://schemas.microsoft.com/office/drawing/2014/main" id="{56B02A44-DA56-9D54-D242-AFECB3E21CD8}"/>
                </a:ext>
              </a:extLst>
            </p:cNvPr>
            <p:cNvSpPr/>
            <p:nvPr/>
          </p:nvSpPr>
          <p:spPr>
            <a:xfrm>
              <a:off x="7000970" y="4046315"/>
              <a:ext cx="24764" cy="14287"/>
            </a:xfrm>
            <a:custGeom>
              <a:avLst/>
              <a:gdLst>
                <a:gd name="connsiteX0" fmla="*/ 0 w 24764"/>
                <a:gd name="connsiteY0" fmla="*/ 6668 h 14287"/>
                <a:gd name="connsiteX1" fmla="*/ 11621 w 24764"/>
                <a:gd name="connsiteY1" fmla="*/ 0 h 14287"/>
                <a:gd name="connsiteX2" fmla="*/ 24765 w 24764"/>
                <a:gd name="connsiteY2" fmla="*/ 7620 h 14287"/>
                <a:gd name="connsiteX3" fmla="*/ 13240 w 24764"/>
                <a:gd name="connsiteY3" fmla="*/ 14288 h 14287"/>
                <a:gd name="connsiteX4" fmla="*/ 0 w 24764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4" h="14287">
                  <a:moveTo>
                    <a:pt x="0" y="6668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89">
              <a:extLst>
                <a:ext uri="{FF2B5EF4-FFF2-40B4-BE49-F238E27FC236}">
                  <a16:creationId xmlns:a16="http://schemas.microsoft.com/office/drawing/2014/main" id="{A25A34B6-055F-8BCC-4B7B-5CE1C385E117}"/>
                </a:ext>
              </a:extLst>
            </p:cNvPr>
            <p:cNvSpPr/>
            <p:nvPr/>
          </p:nvSpPr>
          <p:spPr>
            <a:xfrm>
              <a:off x="7017353" y="4055744"/>
              <a:ext cx="24764" cy="14287"/>
            </a:xfrm>
            <a:custGeom>
              <a:avLst/>
              <a:gdLst>
                <a:gd name="connsiteX0" fmla="*/ 0 w 24764"/>
                <a:gd name="connsiteY0" fmla="*/ 6763 h 14287"/>
                <a:gd name="connsiteX1" fmla="*/ 11621 w 24764"/>
                <a:gd name="connsiteY1" fmla="*/ 0 h 14287"/>
                <a:gd name="connsiteX2" fmla="*/ 24765 w 24764"/>
                <a:gd name="connsiteY2" fmla="*/ 7620 h 14287"/>
                <a:gd name="connsiteX3" fmla="*/ 13240 w 24764"/>
                <a:gd name="connsiteY3" fmla="*/ 14288 h 14287"/>
                <a:gd name="connsiteX4" fmla="*/ 0 w 24764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4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90">
              <a:extLst>
                <a:ext uri="{FF2B5EF4-FFF2-40B4-BE49-F238E27FC236}">
                  <a16:creationId xmlns:a16="http://schemas.microsoft.com/office/drawing/2014/main" id="{7F46E8A0-EEA8-D304-8720-72E1ADF84A23}"/>
                </a:ext>
              </a:extLst>
            </p:cNvPr>
            <p:cNvSpPr/>
            <p:nvPr/>
          </p:nvSpPr>
          <p:spPr>
            <a:xfrm>
              <a:off x="7033831" y="406517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91">
              <a:extLst>
                <a:ext uri="{FF2B5EF4-FFF2-40B4-BE49-F238E27FC236}">
                  <a16:creationId xmlns:a16="http://schemas.microsoft.com/office/drawing/2014/main" id="{9AFAA1C1-0551-A017-9985-62B16FB5BFB2}"/>
                </a:ext>
              </a:extLst>
            </p:cNvPr>
            <p:cNvSpPr/>
            <p:nvPr/>
          </p:nvSpPr>
          <p:spPr>
            <a:xfrm>
              <a:off x="7050214" y="407460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92">
              <a:extLst>
                <a:ext uri="{FF2B5EF4-FFF2-40B4-BE49-F238E27FC236}">
                  <a16:creationId xmlns:a16="http://schemas.microsoft.com/office/drawing/2014/main" id="{B171BB5A-D735-105C-FC7E-9F0EF83AB545}"/>
                </a:ext>
              </a:extLst>
            </p:cNvPr>
            <p:cNvSpPr/>
            <p:nvPr/>
          </p:nvSpPr>
          <p:spPr>
            <a:xfrm>
              <a:off x="7066597" y="408403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93">
              <a:extLst>
                <a:ext uri="{FF2B5EF4-FFF2-40B4-BE49-F238E27FC236}">
                  <a16:creationId xmlns:a16="http://schemas.microsoft.com/office/drawing/2014/main" id="{C324F2D4-FCA9-531A-4775-D553CBD417C2}"/>
                </a:ext>
              </a:extLst>
            </p:cNvPr>
            <p:cNvSpPr/>
            <p:nvPr/>
          </p:nvSpPr>
          <p:spPr>
            <a:xfrm>
              <a:off x="7082980" y="409346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94">
              <a:extLst>
                <a:ext uri="{FF2B5EF4-FFF2-40B4-BE49-F238E27FC236}">
                  <a16:creationId xmlns:a16="http://schemas.microsoft.com/office/drawing/2014/main" id="{1C8AB0B7-C2B9-0076-965E-457F7A453A8A}"/>
                </a:ext>
              </a:extLst>
            </p:cNvPr>
            <p:cNvSpPr/>
            <p:nvPr/>
          </p:nvSpPr>
          <p:spPr>
            <a:xfrm>
              <a:off x="7099363" y="4102893"/>
              <a:ext cx="24765" cy="14287"/>
            </a:xfrm>
            <a:custGeom>
              <a:avLst/>
              <a:gdLst>
                <a:gd name="connsiteX0" fmla="*/ 0 w 24765"/>
                <a:gd name="connsiteY0" fmla="*/ 6763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240 w 24765"/>
                <a:gd name="connsiteY3" fmla="*/ 14288 h 14287"/>
                <a:gd name="connsiteX4" fmla="*/ 0 w 24765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95">
              <a:extLst>
                <a:ext uri="{FF2B5EF4-FFF2-40B4-BE49-F238E27FC236}">
                  <a16:creationId xmlns:a16="http://schemas.microsoft.com/office/drawing/2014/main" id="{C8AF84D4-9DF4-30C8-F5AE-43B8ECF82521}"/>
                </a:ext>
              </a:extLst>
            </p:cNvPr>
            <p:cNvSpPr/>
            <p:nvPr/>
          </p:nvSpPr>
          <p:spPr>
            <a:xfrm>
              <a:off x="7115746" y="4112418"/>
              <a:ext cx="24765" cy="14192"/>
            </a:xfrm>
            <a:custGeom>
              <a:avLst/>
              <a:gdLst>
                <a:gd name="connsiteX0" fmla="*/ 0 w 24765"/>
                <a:gd name="connsiteY0" fmla="*/ 6668 h 14192"/>
                <a:gd name="connsiteX1" fmla="*/ 11621 w 24765"/>
                <a:gd name="connsiteY1" fmla="*/ 0 h 14192"/>
                <a:gd name="connsiteX2" fmla="*/ 24765 w 24765"/>
                <a:gd name="connsiteY2" fmla="*/ 7525 h 14192"/>
                <a:gd name="connsiteX3" fmla="*/ 13145 w 24765"/>
                <a:gd name="connsiteY3" fmla="*/ 14192 h 14192"/>
                <a:gd name="connsiteX4" fmla="*/ 0 w 24765"/>
                <a:gd name="connsiteY4" fmla="*/ 6668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192">
                  <a:moveTo>
                    <a:pt x="0" y="6668"/>
                  </a:moveTo>
                  <a:lnTo>
                    <a:pt x="11621" y="0"/>
                  </a:lnTo>
                  <a:lnTo>
                    <a:pt x="24765" y="7525"/>
                  </a:lnTo>
                  <a:lnTo>
                    <a:pt x="13145" y="14192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96">
              <a:extLst>
                <a:ext uri="{FF2B5EF4-FFF2-40B4-BE49-F238E27FC236}">
                  <a16:creationId xmlns:a16="http://schemas.microsoft.com/office/drawing/2014/main" id="{6D0C815F-6857-E9A9-4D03-84E6EA7B45D4}"/>
                </a:ext>
              </a:extLst>
            </p:cNvPr>
            <p:cNvSpPr/>
            <p:nvPr/>
          </p:nvSpPr>
          <p:spPr>
            <a:xfrm>
              <a:off x="7132129" y="4121848"/>
              <a:ext cx="24765" cy="14192"/>
            </a:xfrm>
            <a:custGeom>
              <a:avLst/>
              <a:gdLst>
                <a:gd name="connsiteX0" fmla="*/ 11621 w 24765"/>
                <a:gd name="connsiteY0" fmla="*/ 0 h 14192"/>
                <a:gd name="connsiteX1" fmla="*/ 24765 w 24765"/>
                <a:gd name="connsiteY1" fmla="*/ 7525 h 14192"/>
                <a:gd name="connsiteX2" fmla="*/ 13240 w 24765"/>
                <a:gd name="connsiteY2" fmla="*/ 14192 h 14192"/>
                <a:gd name="connsiteX3" fmla="*/ 0 w 24765"/>
                <a:gd name="connsiteY3" fmla="*/ 6668 h 14192"/>
                <a:gd name="connsiteX4" fmla="*/ 11621 w 24765"/>
                <a:gd name="connsiteY4" fmla="*/ 0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192">
                  <a:moveTo>
                    <a:pt x="11621" y="0"/>
                  </a:moveTo>
                  <a:lnTo>
                    <a:pt x="24765" y="7525"/>
                  </a:lnTo>
                  <a:lnTo>
                    <a:pt x="13240" y="14192"/>
                  </a:lnTo>
                  <a:lnTo>
                    <a:pt x="0" y="6668"/>
                  </a:lnTo>
                  <a:lnTo>
                    <a:pt x="11621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97">
              <a:extLst>
                <a:ext uri="{FF2B5EF4-FFF2-40B4-BE49-F238E27FC236}">
                  <a16:creationId xmlns:a16="http://schemas.microsoft.com/office/drawing/2014/main" id="{6B5E9509-F366-D82C-4256-F9D17AA4C938}"/>
                </a:ext>
              </a:extLst>
            </p:cNvPr>
            <p:cNvSpPr/>
            <p:nvPr/>
          </p:nvSpPr>
          <p:spPr>
            <a:xfrm>
              <a:off x="6920483" y="4017264"/>
              <a:ext cx="24669" cy="14287"/>
            </a:xfrm>
            <a:custGeom>
              <a:avLst/>
              <a:gdLst>
                <a:gd name="connsiteX0" fmla="*/ 13145 w 24669"/>
                <a:gd name="connsiteY0" fmla="*/ 14288 h 14287"/>
                <a:gd name="connsiteX1" fmla="*/ 0 w 24669"/>
                <a:gd name="connsiteY1" fmla="*/ 6667 h 14287"/>
                <a:gd name="connsiteX2" fmla="*/ 11525 w 24669"/>
                <a:gd name="connsiteY2" fmla="*/ 0 h 14287"/>
                <a:gd name="connsiteX3" fmla="*/ 24670 w 24669"/>
                <a:gd name="connsiteY3" fmla="*/ 7525 h 14287"/>
                <a:gd name="connsiteX4" fmla="*/ 13145 w 24669"/>
                <a:gd name="connsiteY4" fmla="*/ 1428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13145" y="14288"/>
                  </a:move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98">
              <a:extLst>
                <a:ext uri="{FF2B5EF4-FFF2-40B4-BE49-F238E27FC236}">
                  <a16:creationId xmlns:a16="http://schemas.microsoft.com/office/drawing/2014/main" id="{432CB5B9-72BE-28B5-64BB-E5C6DCC4CC94}"/>
                </a:ext>
              </a:extLst>
            </p:cNvPr>
            <p:cNvSpPr/>
            <p:nvPr/>
          </p:nvSpPr>
          <p:spPr>
            <a:xfrm>
              <a:off x="6936866" y="4026693"/>
              <a:ext cx="24669" cy="14287"/>
            </a:xfrm>
            <a:custGeom>
              <a:avLst/>
              <a:gdLst>
                <a:gd name="connsiteX0" fmla="*/ 24670 w 24669"/>
                <a:gd name="connsiteY0" fmla="*/ 7525 h 14287"/>
                <a:gd name="connsiteX1" fmla="*/ 13145 w 24669"/>
                <a:gd name="connsiteY1" fmla="*/ 14288 h 14287"/>
                <a:gd name="connsiteX2" fmla="*/ 0 w 24669"/>
                <a:gd name="connsiteY2" fmla="*/ 6668 h 14287"/>
                <a:gd name="connsiteX3" fmla="*/ 11525 w 24669"/>
                <a:gd name="connsiteY3" fmla="*/ 0 h 14287"/>
                <a:gd name="connsiteX4" fmla="*/ 24670 w 24669"/>
                <a:gd name="connsiteY4" fmla="*/ 7525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525"/>
                  </a:moveTo>
                  <a:lnTo>
                    <a:pt x="13145" y="14288"/>
                  </a:lnTo>
                  <a:lnTo>
                    <a:pt x="0" y="6668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99">
              <a:extLst>
                <a:ext uri="{FF2B5EF4-FFF2-40B4-BE49-F238E27FC236}">
                  <a16:creationId xmlns:a16="http://schemas.microsoft.com/office/drawing/2014/main" id="{F0657410-82BA-83E8-6E1B-C42BB9462FA2}"/>
                </a:ext>
              </a:extLst>
            </p:cNvPr>
            <p:cNvSpPr/>
            <p:nvPr/>
          </p:nvSpPr>
          <p:spPr>
            <a:xfrm>
              <a:off x="6953250" y="4036123"/>
              <a:ext cx="24669" cy="14287"/>
            </a:xfrm>
            <a:custGeom>
              <a:avLst/>
              <a:gdLst>
                <a:gd name="connsiteX0" fmla="*/ 24670 w 24669"/>
                <a:gd name="connsiteY0" fmla="*/ 7525 h 14287"/>
                <a:gd name="connsiteX1" fmla="*/ 13145 w 24669"/>
                <a:gd name="connsiteY1" fmla="*/ 14288 h 14287"/>
                <a:gd name="connsiteX2" fmla="*/ 0 w 24669"/>
                <a:gd name="connsiteY2" fmla="*/ 6668 h 14287"/>
                <a:gd name="connsiteX3" fmla="*/ 11525 w 24669"/>
                <a:gd name="connsiteY3" fmla="*/ 0 h 14287"/>
                <a:gd name="connsiteX4" fmla="*/ 24670 w 24669"/>
                <a:gd name="connsiteY4" fmla="*/ 7525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525"/>
                  </a:moveTo>
                  <a:lnTo>
                    <a:pt x="13145" y="14288"/>
                  </a:lnTo>
                  <a:lnTo>
                    <a:pt x="0" y="6668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200">
              <a:extLst>
                <a:ext uri="{FF2B5EF4-FFF2-40B4-BE49-F238E27FC236}">
                  <a16:creationId xmlns:a16="http://schemas.microsoft.com/office/drawing/2014/main" id="{DA935AE9-FE92-CF7D-35A9-A937EFDC2A74}"/>
                </a:ext>
              </a:extLst>
            </p:cNvPr>
            <p:cNvSpPr/>
            <p:nvPr/>
          </p:nvSpPr>
          <p:spPr>
            <a:xfrm>
              <a:off x="6969633" y="4045553"/>
              <a:ext cx="24669" cy="14287"/>
            </a:xfrm>
            <a:custGeom>
              <a:avLst/>
              <a:gdLst>
                <a:gd name="connsiteX0" fmla="*/ 24670 w 24669"/>
                <a:gd name="connsiteY0" fmla="*/ 7525 h 14287"/>
                <a:gd name="connsiteX1" fmla="*/ 13240 w 24669"/>
                <a:gd name="connsiteY1" fmla="*/ 14288 h 14287"/>
                <a:gd name="connsiteX2" fmla="*/ 0 w 24669"/>
                <a:gd name="connsiteY2" fmla="*/ 6667 h 14287"/>
                <a:gd name="connsiteX3" fmla="*/ 11621 w 24669"/>
                <a:gd name="connsiteY3" fmla="*/ 0 h 14287"/>
                <a:gd name="connsiteX4" fmla="*/ 24670 w 24669"/>
                <a:gd name="connsiteY4" fmla="*/ 7525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525"/>
                  </a:moveTo>
                  <a:lnTo>
                    <a:pt x="13240" y="14288"/>
                  </a:lnTo>
                  <a:lnTo>
                    <a:pt x="0" y="6667"/>
                  </a:lnTo>
                  <a:lnTo>
                    <a:pt x="11621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201">
              <a:extLst>
                <a:ext uri="{FF2B5EF4-FFF2-40B4-BE49-F238E27FC236}">
                  <a16:creationId xmlns:a16="http://schemas.microsoft.com/office/drawing/2014/main" id="{3EAED603-AD24-511D-E09B-D71D66FB6222}"/>
                </a:ext>
              </a:extLst>
            </p:cNvPr>
            <p:cNvSpPr/>
            <p:nvPr/>
          </p:nvSpPr>
          <p:spPr>
            <a:xfrm>
              <a:off x="6986016" y="4054983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240 w 24765"/>
                <a:gd name="connsiteY1" fmla="*/ 14288 h 14287"/>
                <a:gd name="connsiteX2" fmla="*/ 0 w 24765"/>
                <a:gd name="connsiteY2" fmla="*/ 6763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240" y="14288"/>
                  </a:lnTo>
                  <a:lnTo>
                    <a:pt x="0" y="6763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202">
              <a:extLst>
                <a:ext uri="{FF2B5EF4-FFF2-40B4-BE49-F238E27FC236}">
                  <a16:creationId xmlns:a16="http://schemas.microsoft.com/office/drawing/2014/main" id="{7683A14D-A70D-8938-F292-2C3228C9483D}"/>
                </a:ext>
              </a:extLst>
            </p:cNvPr>
            <p:cNvSpPr/>
            <p:nvPr/>
          </p:nvSpPr>
          <p:spPr>
            <a:xfrm>
              <a:off x="7002399" y="4064412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240 w 24765"/>
                <a:gd name="connsiteY1" fmla="*/ 14288 h 14287"/>
                <a:gd name="connsiteX2" fmla="*/ 0 w 24765"/>
                <a:gd name="connsiteY2" fmla="*/ 6763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240" y="14288"/>
                  </a:lnTo>
                  <a:lnTo>
                    <a:pt x="0" y="6763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203">
              <a:extLst>
                <a:ext uri="{FF2B5EF4-FFF2-40B4-BE49-F238E27FC236}">
                  <a16:creationId xmlns:a16="http://schemas.microsoft.com/office/drawing/2014/main" id="{33859379-203B-6545-9AD2-4209AD211C26}"/>
                </a:ext>
              </a:extLst>
            </p:cNvPr>
            <p:cNvSpPr/>
            <p:nvPr/>
          </p:nvSpPr>
          <p:spPr>
            <a:xfrm>
              <a:off x="7018782" y="4073842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240 w 24765"/>
                <a:gd name="connsiteY1" fmla="*/ 14288 h 14287"/>
                <a:gd name="connsiteX2" fmla="*/ 0 w 24765"/>
                <a:gd name="connsiteY2" fmla="*/ 6763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240" y="14288"/>
                  </a:lnTo>
                  <a:lnTo>
                    <a:pt x="0" y="6763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204">
              <a:extLst>
                <a:ext uri="{FF2B5EF4-FFF2-40B4-BE49-F238E27FC236}">
                  <a16:creationId xmlns:a16="http://schemas.microsoft.com/office/drawing/2014/main" id="{08A5190B-681D-52B9-4258-1506AAE5BC0C}"/>
                </a:ext>
              </a:extLst>
            </p:cNvPr>
            <p:cNvSpPr/>
            <p:nvPr/>
          </p:nvSpPr>
          <p:spPr>
            <a:xfrm>
              <a:off x="7035260" y="4083272"/>
              <a:ext cx="24670" cy="14287"/>
            </a:xfrm>
            <a:custGeom>
              <a:avLst/>
              <a:gdLst>
                <a:gd name="connsiteX0" fmla="*/ 24670 w 24670"/>
                <a:gd name="connsiteY0" fmla="*/ 7620 h 14287"/>
                <a:gd name="connsiteX1" fmla="*/ 13145 w 24670"/>
                <a:gd name="connsiteY1" fmla="*/ 14288 h 14287"/>
                <a:gd name="connsiteX2" fmla="*/ 0 w 24670"/>
                <a:gd name="connsiteY2" fmla="*/ 6763 h 14287"/>
                <a:gd name="connsiteX3" fmla="*/ 11525 w 24670"/>
                <a:gd name="connsiteY3" fmla="*/ 0 h 14287"/>
                <a:gd name="connsiteX4" fmla="*/ 24670 w 24670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205">
              <a:extLst>
                <a:ext uri="{FF2B5EF4-FFF2-40B4-BE49-F238E27FC236}">
                  <a16:creationId xmlns:a16="http://schemas.microsoft.com/office/drawing/2014/main" id="{0EBB605B-CD4A-A076-9375-777243118CE5}"/>
                </a:ext>
              </a:extLst>
            </p:cNvPr>
            <p:cNvSpPr/>
            <p:nvPr/>
          </p:nvSpPr>
          <p:spPr>
            <a:xfrm>
              <a:off x="7051643" y="4092701"/>
              <a:ext cx="24670" cy="14287"/>
            </a:xfrm>
            <a:custGeom>
              <a:avLst/>
              <a:gdLst>
                <a:gd name="connsiteX0" fmla="*/ 24670 w 24670"/>
                <a:gd name="connsiteY0" fmla="*/ 7620 h 14287"/>
                <a:gd name="connsiteX1" fmla="*/ 13145 w 24670"/>
                <a:gd name="connsiteY1" fmla="*/ 14288 h 14287"/>
                <a:gd name="connsiteX2" fmla="*/ 0 w 24670"/>
                <a:gd name="connsiteY2" fmla="*/ 6763 h 14287"/>
                <a:gd name="connsiteX3" fmla="*/ 11525 w 24670"/>
                <a:gd name="connsiteY3" fmla="*/ 0 h 14287"/>
                <a:gd name="connsiteX4" fmla="*/ 24670 w 24670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206">
              <a:extLst>
                <a:ext uri="{FF2B5EF4-FFF2-40B4-BE49-F238E27FC236}">
                  <a16:creationId xmlns:a16="http://schemas.microsoft.com/office/drawing/2014/main" id="{C1F61A00-5113-6541-F796-CBDC0259E353}"/>
                </a:ext>
              </a:extLst>
            </p:cNvPr>
            <p:cNvSpPr/>
            <p:nvPr/>
          </p:nvSpPr>
          <p:spPr>
            <a:xfrm>
              <a:off x="7068026" y="4102131"/>
              <a:ext cx="24670" cy="14287"/>
            </a:xfrm>
            <a:custGeom>
              <a:avLst/>
              <a:gdLst>
                <a:gd name="connsiteX0" fmla="*/ 24670 w 24670"/>
                <a:gd name="connsiteY0" fmla="*/ 7620 h 14287"/>
                <a:gd name="connsiteX1" fmla="*/ 13145 w 24670"/>
                <a:gd name="connsiteY1" fmla="*/ 14288 h 14287"/>
                <a:gd name="connsiteX2" fmla="*/ 0 w 24670"/>
                <a:gd name="connsiteY2" fmla="*/ 6763 h 14287"/>
                <a:gd name="connsiteX3" fmla="*/ 11525 w 24670"/>
                <a:gd name="connsiteY3" fmla="*/ 0 h 14287"/>
                <a:gd name="connsiteX4" fmla="*/ 24670 w 24670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207">
              <a:extLst>
                <a:ext uri="{FF2B5EF4-FFF2-40B4-BE49-F238E27FC236}">
                  <a16:creationId xmlns:a16="http://schemas.microsoft.com/office/drawing/2014/main" id="{290EFF5B-8AD5-7305-4068-8C7C8F470AD3}"/>
                </a:ext>
              </a:extLst>
            </p:cNvPr>
            <p:cNvSpPr/>
            <p:nvPr/>
          </p:nvSpPr>
          <p:spPr>
            <a:xfrm>
              <a:off x="7084409" y="4111656"/>
              <a:ext cx="24669" cy="14192"/>
            </a:xfrm>
            <a:custGeom>
              <a:avLst/>
              <a:gdLst>
                <a:gd name="connsiteX0" fmla="*/ 24670 w 24669"/>
                <a:gd name="connsiteY0" fmla="*/ 7525 h 14192"/>
                <a:gd name="connsiteX1" fmla="*/ 13145 w 24669"/>
                <a:gd name="connsiteY1" fmla="*/ 14192 h 14192"/>
                <a:gd name="connsiteX2" fmla="*/ 0 w 24669"/>
                <a:gd name="connsiteY2" fmla="*/ 6667 h 14192"/>
                <a:gd name="connsiteX3" fmla="*/ 11525 w 24669"/>
                <a:gd name="connsiteY3" fmla="*/ 0 h 14192"/>
                <a:gd name="connsiteX4" fmla="*/ 24670 w 24669"/>
                <a:gd name="connsiteY4" fmla="*/ 7525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24670" y="7525"/>
                  </a:moveTo>
                  <a:lnTo>
                    <a:pt x="13145" y="14192"/>
                  </a:ln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208">
              <a:extLst>
                <a:ext uri="{FF2B5EF4-FFF2-40B4-BE49-F238E27FC236}">
                  <a16:creationId xmlns:a16="http://schemas.microsoft.com/office/drawing/2014/main" id="{1BE2F530-CD8F-E59D-A471-86EA0ED599D4}"/>
                </a:ext>
              </a:extLst>
            </p:cNvPr>
            <p:cNvSpPr/>
            <p:nvPr/>
          </p:nvSpPr>
          <p:spPr>
            <a:xfrm>
              <a:off x="7100792" y="4120991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209">
              <a:extLst>
                <a:ext uri="{FF2B5EF4-FFF2-40B4-BE49-F238E27FC236}">
                  <a16:creationId xmlns:a16="http://schemas.microsoft.com/office/drawing/2014/main" id="{53A09FF5-1F08-71F0-C8D8-97CFDB815E12}"/>
                </a:ext>
              </a:extLst>
            </p:cNvPr>
            <p:cNvSpPr/>
            <p:nvPr/>
          </p:nvSpPr>
          <p:spPr>
            <a:xfrm>
              <a:off x="7117175" y="4130516"/>
              <a:ext cx="24765" cy="14192"/>
            </a:xfrm>
            <a:custGeom>
              <a:avLst/>
              <a:gdLst>
                <a:gd name="connsiteX0" fmla="*/ 11621 w 24765"/>
                <a:gd name="connsiteY0" fmla="*/ 0 h 14192"/>
                <a:gd name="connsiteX1" fmla="*/ 24765 w 24765"/>
                <a:gd name="connsiteY1" fmla="*/ 7525 h 14192"/>
                <a:gd name="connsiteX2" fmla="*/ 13240 w 24765"/>
                <a:gd name="connsiteY2" fmla="*/ 14192 h 14192"/>
                <a:gd name="connsiteX3" fmla="*/ 0 w 24765"/>
                <a:gd name="connsiteY3" fmla="*/ 6668 h 14192"/>
                <a:gd name="connsiteX4" fmla="*/ 11621 w 24765"/>
                <a:gd name="connsiteY4" fmla="*/ 0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192">
                  <a:moveTo>
                    <a:pt x="11621" y="0"/>
                  </a:moveTo>
                  <a:lnTo>
                    <a:pt x="24765" y="7525"/>
                  </a:lnTo>
                  <a:lnTo>
                    <a:pt x="13240" y="14192"/>
                  </a:lnTo>
                  <a:lnTo>
                    <a:pt x="0" y="6668"/>
                  </a:lnTo>
                  <a:lnTo>
                    <a:pt x="11621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210">
              <a:extLst>
                <a:ext uri="{FF2B5EF4-FFF2-40B4-BE49-F238E27FC236}">
                  <a16:creationId xmlns:a16="http://schemas.microsoft.com/office/drawing/2014/main" id="{BF781956-592E-7EC4-CD8C-80C47792E1FA}"/>
                </a:ext>
              </a:extLst>
            </p:cNvPr>
            <p:cNvSpPr/>
            <p:nvPr/>
          </p:nvSpPr>
          <p:spPr>
            <a:xfrm>
              <a:off x="6905529" y="4025931"/>
              <a:ext cx="24669" cy="14287"/>
            </a:xfrm>
            <a:custGeom>
              <a:avLst/>
              <a:gdLst>
                <a:gd name="connsiteX0" fmla="*/ 13145 w 24669"/>
                <a:gd name="connsiteY0" fmla="*/ 14288 h 14287"/>
                <a:gd name="connsiteX1" fmla="*/ 0 w 24669"/>
                <a:gd name="connsiteY1" fmla="*/ 6667 h 14287"/>
                <a:gd name="connsiteX2" fmla="*/ 11525 w 24669"/>
                <a:gd name="connsiteY2" fmla="*/ 0 h 14287"/>
                <a:gd name="connsiteX3" fmla="*/ 24670 w 24669"/>
                <a:gd name="connsiteY3" fmla="*/ 7525 h 14287"/>
                <a:gd name="connsiteX4" fmla="*/ 13145 w 24669"/>
                <a:gd name="connsiteY4" fmla="*/ 1428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13145" y="14288"/>
                  </a:move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211">
              <a:extLst>
                <a:ext uri="{FF2B5EF4-FFF2-40B4-BE49-F238E27FC236}">
                  <a16:creationId xmlns:a16="http://schemas.microsoft.com/office/drawing/2014/main" id="{6902120F-D782-055F-6EB9-129E9D2C62B4}"/>
                </a:ext>
              </a:extLst>
            </p:cNvPr>
            <p:cNvSpPr/>
            <p:nvPr/>
          </p:nvSpPr>
          <p:spPr>
            <a:xfrm>
              <a:off x="6921912" y="4035361"/>
              <a:ext cx="24669" cy="14287"/>
            </a:xfrm>
            <a:custGeom>
              <a:avLst/>
              <a:gdLst>
                <a:gd name="connsiteX0" fmla="*/ 24670 w 24669"/>
                <a:gd name="connsiteY0" fmla="*/ 7525 h 14287"/>
                <a:gd name="connsiteX1" fmla="*/ 13145 w 24669"/>
                <a:gd name="connsiteY1" fmla="*/ 14288 h 14287"/>
                <a:gd name="connsiteX2" fmla="*/ 0 w 24669"/>
                <a:gd name="connsiteY2" fmla="*/ 6667 h 14287"/>
                <a:gd name="connsiteX3" fmla="*/ 11525 w 24669"/>
                <a:gd name="connsiteY3" fmla="*/ 0 h 14287"/>
                <a:gd name="connsiteX4" fmla="*/ 24670 w 24669"/>
                <a:gd name="connsiteY4" fmla="*/ 7525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525"/>
                  </a:moveTo>
                  <a:lnTo>
                    <a:pt x="13145" y="14288"/>
                  </a:ln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212">
              <a:extLst>
                <a:ext uri="{FF2B5EF4-FFF2-40B4-BE49-F238E27FC236}">
                  <a16:creationId xmlns:a16="http://schemas.microsoft.com/office/drawing/2014/main" id="{1300C505-C0C8-0A9A-539A-D27132A4DB12}"/>
                </a:ext>
              </a:extLst>
            </p:cNvPr>
            <p:cNvSpPr/>
            <p:nvPr/>
          </p:nvSpPr>
          <p:spPr>
            <a:xfrm>
              <a:off x="6938295" y="4044791"/>
              <a:ext cx="24669" cy="14287"/>
            </a:xfrm>
            <a:custGeom>
              <a:avLst/>
              <a:gdLst>
                <a:gd name="connsiteX0" fmla="*/ 0 w 24669"/>
                <a:gd name="connsiteY0" fmla="*/ 6668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5 w 24669"/>
                <a:gd name="connsiteY3" fmla="*/ 14288 h 14287"/>
                <a:gd name="connsiteX4" fmla="*/ 0 w 24669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213">
              <a:extLst>
                <a:ext uri="{FF2B5EF4-FFF2-40B4-BE49-F238E27FC236}">
                  <a16:creationId xmlns:a16="http://schemas.microsoft.com/office/drawing/2014/main" id="{847F3859-7308-5575-12BB-47EE9DEFE7F8}"/>
                </a:ext>
              </a:extLst>
            </p:cNvPr>
            <p:cNvSpPr/>
            <p:nvPr/>
          </p:nvSpPr>
          <p:spPr>
            <a:xfrm>
              <a:off x="6954678" y="4054221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667 h 14287"/>
                <a:gd name="connsiteX3" fmla="*/ 11621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667"/>
                  </a:lnTo>
                  <a:lnTo>
                    <a:pt x="11621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214">
              <a:extLst>
                <a:ext uri="{FF2B5EF4-FFF2-40B4-BE49-F238E27FC236}">
                  <a16:creationId xmlns:a16="http://schemas.microsoft.com/office/drawing/2014/main" id="{C5EFB73D-400E-A34B-3DE4-1B1F1E085AD3}"/>
                </a:ext>
              </a:extLst>
            </p:cNvPr>
            <p:cNvSpPr/>
            <p:nvPr/>
          </p:nvSpPr>
          <p:spPr>
            <a:xfrm>
              <a:off x="6971061" y="4063650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145 w 24765"/>
                <a:gd name="connsiteY1" fmla="*/ 14288 h 14287"/>
                <a:gd name="connsiteX2" fmla="*/ 0 w 24765"/>
                <a:gd name="connsiteY2" fmla="*/ 6667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145" y="14288"/>
                  </a:lnTo>
                  <a:lnTo>
                    <a:pt x="0" y="6667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215">
              <a:extLst>
                <a:ext uri="{FF2B5EF4-FFF2-40B4-BE49-F238E27FC236}">
                  <a16:creationId xmlns:a16="http://schemas.microsoft.com/office/drawing/2014/main" id="{1A755459-F255-8AC4-87F0-D9DFCA80A248}"/>
                </a:ext>
              </a:extLst>
            </p:cNvPr>
            <p:cNvSpPr/>
            <p:nvPr/>
          </p:nvSpPr>
          <p:spPr>
            <a:xfrm>
              <a:off x="6987444" y="4073080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240 w 24765"/>
                <a:gd name="connsiteY1" fmla="*/ 14288 h 14287"/>
                <a:gd name="connsiteX2" fmla="*/ 0 w 24765"/>
                <a:gd name="connsiteY2" fmla="*/ 6668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240" y="14288"/>
                  </a:lnTo>
                  <a:lnTo>
                    <a:pt x="0" y="6668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216">
              <a:extLst>
                <a:ext uri="{FF2B5EF4-FFF2-40B4-BE49-F238E27FC236}">
                  <a16:creationId xmlns:a16="http://schemas.microsoft.com/office/drawing/2014/main" id="{3493E983-A3E9-B4BF-4D02-2CFF350FC2C9}"/>
                </a:ext>
              </a:extLst>
            </p:cNvPr>
            <p:cNvSpPr/>
            <p:nvPr/>
          </p:nvSpPr>
          <p:spPr>
            <a:xfrm>
              <a:off x="7003827" y="4082510"/>
              <a:ext cx="24765" cy="14287"/>
            </a:xfrm>
            <a:custGeom>
              <a:avLst/>
              <a:gdLst>
                <a:gd name="connsiteX0" fmla="*/ 24765 w 24765"/>
                <a:gd name="connsiteY0" fmla="*/ 7620 h 14287"/>
                <a:gd name="connsiteX1" fmla="*/ 13240 w 24765"/>
                <a:gd name="connsiteY1" fmla="*/ 14288 h 14287"/>
                <a:gd name="connsiteX2" fmla="*/ 0 w 24765"/>
                <a:gd name="connsiteY2" fmla="*/ 6763 h 14287"/>
                <a:gd name="connsiteX3" fmla="*/ 11621 w 24765"/>
                <a:gd name="connsiteY3" fmla="*/ 0 h 14287"/>
                <a:gd name="connsiteX4" fmla="*/ 24765 w 24765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24765" y="7620"/>
                  </a:moveTo>
                  <a:lnTo>
                    <a:pt x="13240" y="14288"/>
                  </a:lnTo>
                  <a:lnTo>
                    <a:pt x="0" y="6763"/>
                  </a:lnTo>
                  <a:lnTo>
                    <a:pt x="11621" y="0"/>
                  </a:lnTo>
                  <a:lnTo>
                    <a:pt x="24765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217">
              <a:extLst>
                <a:ext uri="{FF2B5EF4-FFF2-40B4-BE49-F238E27FC236}">
                  <a16:creationId xmlns:a16="http://schemas.microsoft.com/office/drawing/2014/main" id="{CB04545E-4710-308F-4066-C5F227751CD2}"/>
                </a:ext>
              </a:extLst>
            </p:cNvPr>
            <p:cNvSpPr/>
            <p:nvPr/>
          </p:nvSpPr>
          <p:spPr>
            <a:xfrm>
              <a:off x="7020306" y="4091940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218">
              <a:extLst>
                <a:ext uri="{FF2B5EF4-FFF2-40B4-BE49-F238E27FC236}">
                  <a16:creationId xmlns:a16="http://schemas.microsoft.com/office/drawing/2014/main" id="{D7A4F6F2-1826-CF2D-146A-C97042CD9E6A}"/>
                </a:ext>
              </a:extLst>
            </p:cNvPr>
            <p:cNvSpPr/>
            <p:nvPr/>
          </p:nvSpPr>
          <p:spPr>
            <a:xfrm>
              <a:off x="7036689" y="4101369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219">
              <a:extLst>
                <a:ext uri="{FF2B5EF4-FFF2-40B4-BE49-F238E27FC236}">
                  <a16:creationId xmlns:a16="http://schemas.microsoft.com/office/drawing/2014/main" id="{16A0348E-6D21-4366-0C20-26855339218C}"/>
                </a:ext>
              </a:extLst>
            </p:cNvPr>
            <p:cNvSpPr/>
            <p:nvPr/>
          </p:nvSpPr>
          <p:spPr>
            <a:xfrm>
              <a:off x="7053072" y="4110799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4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4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220">
              <a:extLst>
                <a:ext uri="{FF2B5EF4-FFF2-40B4-BE49-F238E27FC236}">
                  <a16:creationId xmlns:a16="http://schemas.microsoft.com/office/drawing/2014/main" id="{B1C9C966-7878-A55C-C8F5-D4845F837008}"/>
                </a:ext>
              </a:extLst>
            </p:cNvPr>
            <p:cNvSpPr/>
            <p:nvPr/>
          </p:nvSpPr>
          <p:spPr>
            <a:xfrm>
              <a:off x="7069455" y="4120229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4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4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221">
              <a:extLst>
                <a:ext uri="{FF2B5EF4-FFF2-40B4-BE49-F238E27FC236}">
                  <a16:creationId xmlns:a16="http://schemas.microsoft.com/office/drawing/2014/main" id="{DBC6E4F8-D4DE-5FDF-CDA4-58952017E239}"/>
                </a:ext>
              </a:extLst>
            </p:cNvPr>
            <p:cNvSpPr/>
            <p:nvPr/>
          </p:nvSpPr>
          <p:spPr>
            <a:xfrm>
              <a:off x="7085838" y="4129658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4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4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222">
              <a:extLst>
                <a:ext uri="{FF2B5EF4-FFF2-40B4-BE49-F238E27FC236}">
                  <a16:creationId xmlns:a16="http://schemas.microsoft.com/office/drawing/2014/main" id="{42763020-55AF-8911-BA44-032BC819FD35}"/>
                </a:ext>
              </a:extLst>
            </p:cNvPr>
            <p:cNvSpPr/>
            <p:nvPr/>
          </p:nvSpPr>
          <p:spPr>
            <a:xfrm>
              <a:off x="7102221" y="4139183"/>
              <a:ext cx="24669" cy="14287"/>
            </a:xfrm>
            <a:custGeom>
              <a:avLst/>
              <a:gdLst>
                <a:gd name="connsiteX0" fmla="*/ 11620 w 24669"/>
                <a:gd name="connsiteY0" fmla="*/ 0 h 14287"/>
                <a:gd name="connsiteX1" fmla="*/ 24670 w 24669"/>
                <a:gd name="connsiteY1" fmla="*/ 7525 h 14287"/>
                <a:gd name="connsiteX2" fmla="*/ 13144 w 24669"/>
                <a:gd name="connsiteY2" fmla="*/ 14288 h 14287"/>
                <a:gd name="connsiteX3" fmla="*/ 0 w 24669"/>
                <a:gd name="connsiteY3" fmla="*/ 6668 h 14287"/>
                <a:gd name="connsiteX4" fmla="*/ 11620 w 24669"/>
                <a:gd name="connsiteY4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11620" y="0"/>
                  </a:moveTo>
                  <a:lnTo>
                    <a:pt x="24670" y="7525"/>
                  </a:lnTo>
                  <a:lnTo>
                    <a:pt x="13144" y="14288"/>
                  </a:lnTo>
                  <a:lnTo>
                    <a:pt x="0" y="6668"/>
                  </a:lnTo>
                  <a:lnTo>
                    <a:pt x="1162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223">
              <a:extLst>
                <a:ext uri="{FF2B5EF4-FFF2-40B4-BE49-F238E27FC236}">
                  <a16:creationId xmlns:a16="http://schemas.microsoft.com/office/drawing/2014/main" id="{AEBF07B6-A430-9302-5BB6-09E53F7A3F8B}"/>
                </a:ext>
              </a:extLst>
            </p:cNvPr>
            <p:cNvSpPr/>
            <p:nvPr/>
          </p:nvSpPr>
          <p:spPr>
            <a:xfrm>
              <a:off x="6890575" y="4034599"/>
              <a:ext cx="24669" cy="14192"/>
            </a:xfrm>
            <a:custGeom>
              <a:avLst/>
              <a:gdLst>
                <a:gd name="connsiteX0" fmla="*/ 13144 w 24669"/>
                <a:gd name="connsiteY0" fmla="*/ 14192 h 14192"/>
                <a:gd name="connsiteX1" fmla="*/ 0 w 24669"/>
                <a:gd name="connsiteY1" fmla="*/ 6668 h 14192"/>
                <a:gd name="connsiteX2" fmla="*/ 11525 w 24669"/>
                <a:gd name="connsiteY2" fmla="*/ 0 h 14192"/>
                <a:gd name="connsiteX3" fmla="*/ 24670 w 24669"/>
                <a:gd name="connsiteY3" fmla="*/ 7525 h 14192"/>
                <a:gd name="connsiteX4" fmla="*/ 13144 w 24669"/>
                <a:gd name="connsiteY4" fmla="*/ 14192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13144" y="14192"/>
                  </a:moveTo>
                  <a:lnTo>
                    <a:pt x="0" y="6668"/>
                  </a:lnTo>
                  <a:lnTo>
                    <a:pt x="11525" y="0"/>
                  </a:lnTo>
                  <a:lnTo>
                    <a:pt x="24670" y="7525"/>
                  </a:lnTo>
                  <a:lnTo>
                    <a:pt x="13144" y="14192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224">
              <a:extLst>
                <a:ext uri="{FF2B5EF4-FFF2-40B4-BE49-F238E27FC236}">
                  <a16:creationId xmlns:a16="http://schemas.microsoft.com/office/drawing/2014/main" id="{E01EEBA0-E27A-8B5B-B383-5B0315EC738D}"/>
                </a:ext>
              </a:extLst>
            </p:cNvPr>
            <p:cNvSpPr/>
            <p:nvPr/>
          </p:nvSpPr>
          <p:spPr>
            <a:xfrm>
              <a:off x="6906958" y="4044029"/>
              <a:ext cx="24669" cy="14287"/>
            </a:xfrm>
            <a:custGeom>
              <a:avLst/>
              <a:gdLst>
                <a:gd name="connsiteX0" fmla="*/ 0 w 24669"/>
                <a:gd name="connsiteY0" fmla="*/ 6667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4 w 24669"/>
                <a:gd name="connsiteY3" fmla="*/ 14288 h 14287"/>
                <a:gd name="connsiteX4" fmla="*/ 0 w 24669"/>
                <a:gd name="connsiteY4" fmla="*/ 666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7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4" y="14288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25">
              <a:extLst>
                <a:ext uri="{FF2B5EF4-FFF2-40B4-BE49-F238E27FC236}">
                  <a16:creationId xmlns:a16="http://schemas.microsoft.com/office/drawing/2014/main" id="{059168F0-6F22-DBBB-4008-CC7939FFBE67}"/>
                </a:ext>
              </a:extLst>
            </p:cNvPr>
            <p:cNvSpPr/>
            <p:nvPr/>
          </p:nvSpPr>
          <p:spPr>
            <a:xfrm>
              <a:off x="6923341" y="4053458"/>
              <a:ext cx="24670" cy="14287"/>
            </a:xfrm>
            <a:custGeom>
              <a:avLst/>
              <a:gdLst>
                <a:gd name="connsiteX0" fmla="*/ 0 w 24670"/>
                <a:gd name="connsiteY0" fmla="*/ 6668 h 14287"/>
                <a:gd name="connsiteX1" fmla="*/ 11525 w 24670"/>
                <a:gd name="connsiteY1" fmla="*/ 0 h 14287"/>
                <a:gd name="connsiteX2" fmla="*/ 24670 w 24670"/>
                <a:gd name="connsiteY2" fmla="*/ 7620 h 14287"/>
                <a:gd name="connsiteX3" fmla="*/ 13145 w 24670"/>
                <a:gd name="connsiteY3" fmla="*/ 14288 h 14287"/>
                <a:gd name="connsiteX4" fmla="*/ 0 w 24670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26">
              <a:extLst>
                <a:ext uri="{FF2B5EF4-FFF2-40B4-BE49-F238E27FC236}">
                  <a16:creationId xmlns:a16="http://schemas.microsoft.com/office/drawing/2014/main" id="{06E216E2-2A74-D243-709F-5F1B8EE0E617}"/>
                </a:ext>
              </a:extLst>
            </p:cNvPr>
            <p:cNvSpPr/>
            <p:nvPr/>
          </p:nvSpPr>
          <p:spPr>
            <a:xfrm>
              <a:off x="6939724" y="4062888"/>
              <a:ext cx="24670" cy="14287"/>
            </a:xfrm>
            <a:custGeom>
              <a:avLst/>
              <a:gdLst>
                <a:gd name="connsiteX0" fmla="*/ 0 w 24670"/>
                <a:gd name="connsiteY0" fmla="*/ 6668 h 14287"/>
                <a:gd name="connsiteX1" fmla="*/ 11525 w 24670"/>
                <a:gd name="connsiteY1" fmla="*/ 0 h 14287"/>
                <a:gd name="connsiteX2" fmla="*/ 24670 w 24670"/>
                <a:gd name="connsiteY2" fmla="*/ 7620 h 14287"/>
                <a:gd name="connsiteX3" fmla="*/ 13145 w 24670"/>
                <a:gd name="connsiteY3" fmla="*/ 14288 h 14287"/>
                <a:gd name="connsiteX4" fmla="*/ 0 w 24670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27">
              <a:extLst>
                <a:ext uri="{FF2B5EF4-FFF2-40B4-BE49-F238E27FC236}">
                  <a16:creationId xmlns:a16="http://schemas.microsoft.com/office/drawing/2014/main" id="{B565A565-08BB-C99D-1A36-6A351130077C}"/>
                </a:ext>
              </a:extLst>
            </p:cNvPr>
            <p:cNvSpPr/>
            <p:nvPr/>
          </p:nvSpPr>
          <p:spPr>
            <a:xfrm>
              <a:off x="6956107" y="4072318"/>
              <a:ext cx="24670" cy="14287"/>
            </a:xfrm>
            <a:custGeom>
              <a:avLst/>
              <a:gdLst>
                <a:gd name="connsiteX0" fmla="*/ 0 w 24670"/>
                <a:gd name="connsiteY0" fmla="*/ 6763 h 14287"/>
                <a:gd name="connsiteX1" fmla="*/ 11525 w 24670"/>
                <a:gd name="connsiteY1" fmla="*/ 0 h 14287"/>
                <a:gd name="connsiteX2" fmla="*/ 24670 w 24670"/>
                <a:gd name="connsiteY2" fmla="*/ 7620 h 14287"/>
                <a:gd name="connsiteX3" fmla="*/ 13240 w 24670"/>
                <a:gd name="connsiteY3" fmla="*/ 14288 h 14287"/>
                <a:gd name="connsiteX4" fmla="*/ 0 w 24670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70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28">
              <a:extLst>
                <a:ext uri="{FF2B5EF4-FFF2-40B4-BE49-F238E27FC236}">
                  <a16:creationId xmlns:a16="http://schemas.microsoft.com/office/drawing/2014/main" id="{E54ED2D4-25B3-0F2A-0C1B-55A82D77E3F3}"/>
                </a:ext>
              </a:extLst>
            </p:cNvPr>
            <p:cNvSpPr/>
            <p:nvPr/>
          </p:nvSpPr>
          <p:spPr>
            <a:xfrm>
              <a:off x="6972490" y="4081748"/>
              <a:ext cx="24765" cy="14287"/>
            </a:xfrm>
            <a:custGeom>
              <a:avLst/>
              <a:gdLst>
                <a:gd name="connsiteX0" fmla="*/ 0 w 24765"/>
                <a:gd name="connsiteY0" fmla="*/ 6763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145 w 24765"/>
                <a:gd name="connsiteY3" fmla="*/ 14288 h 14287"/>
                <a:gd name="connsiteX4" fmla="*/ 0 w 24765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29">
              <a:extLst>
                <a:ext uri="{FF2B5EF4-FFF2-40B4-BE49-F238E27FC236}">
                  <a16:creationId xmlns:a16="http://schemas.microsoft.com/office/drawing/2014/main" id="{DAEEB886-CE35-525F-595D-FC3ED0D5BF68}"/>
                </a:ext>
              </a:extLst>
            </p:cNvPr>
            <p:cNvSpPr/>
            <p:nvPr/>
          </p:nvSpPr>
          <p:spPr>
            <a:xfrm>
              <a:off x="6988873" y="4091177"/>
              <a:ext cx="24765" cy="14287"/>
            </a:xfrm>
            <a:custGeom>
              <a:avLst/>
              <a:gdLst>
                <a:gd name="connsiteX0" fmla="*/ 0 w 24765"/>
                <a:gd name="connsiteY0" fmla="*/ 6763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240 w 24765"/>
                <a:gd name="connsiteY3" fmla="*/ 14288 h 14287"/>
                <a:gd name="connsiteX4" fmla="*/ 0 w 24765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30">
              <a:extLst>
                <a:ext uri="{FF2B5EF4-FFF2-40B4-BE49-F238E27FC236}">
                  <a16:creationId xmlns:a16="http://schemas.microsoft.com/office/drawing/2014/main" id="{8B1B3D8F-749D-FBC3-47E9-36689C7CD737}"/>
                </a:ext>
              </a:extLst>
            </p:cNvPr>
            <p:cNvSpPr/>
            <p:nvPr/>
          </p:nvSpPr>
          <p:spPr>
            <a:xfrm>
              <a:off x="7005256" y="4100607"/>
              <a:ext cx="24765" cy="14287"/>
            </a:xfrm>
            <a:custGeom>
              <a:avLst/>
              <a:gdLst>
                <a:gd name="connsiteX0" fmla="*/ 0 w 24765"/>
                <a:gd name="connsiteY0" fmla="*/ 6763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240 w 24765"/>
                <a:gd name="connsiteY3" fmla="*/ 14288 h 14287"/>
                <a:gd name="connsiteX4" fmla="*/ 0 w 24765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31">
              <a:extLst>
                <a:ext uri="{FF2B5EF4-FFF2-40B4-BE49-F238E27FC236}">
                  <a16:creationId xmlns:a16="http://schemas.microsoft.com/office/drawing/2014/main" id="{E48A94FD-E110-9D0F-B7C7-D5C5F45A3ABD}"/>
                </a:ext>
              </a:extLst>
            </p:cNvPr>
            <p:cNvSpPr/>
            <p:nvPr/>
          </p:nvSpPr>
          <p:spPr>
            <a:xfrm>
              <a:off x="7021734" y="4110037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32">
              <a:extLst>
                <a:ext uri="{FF2B5EF4-FFF2-40B4-BE49-F238E27FC236}">
                  <a16:creationId xmlns:a16="http://schemas.microsoft.com/office/drawing/2014/main" id="{716AEF97-DFDB-DE4F-DD50-D7C788692CA9}"/>
                </a:ext>
              </a:extLst>
            </p:cNvPr>
            <p:cNvSpPr/>
            <p:nvPr/>
          </p:nvSpPr>
          <p:spPr>
            <a:xfrm>
              <a:off x="7038117" y="4119467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33">
              <a:extLst>
                <a:ext uri="{FF2B5EF4-FFF2-40B4-BE49-F238E27FC236}">
                  <a16:creationId xmlns:a16="http://schemas.microsoft.com/office/drawing/2014/main" id="{F8F37C51-6E38-8A7C-446D-F8259AE8386A}"/>
                </a:ext>
              </a:extLst>
            </p:cNvPr>
            <p:cNvSpPr/>
            <p:nvPr/>
          </p:nvSpPr>
          <p:spPr>
            <a:xfrm>
              <a:off x="7054500" y="4128897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34">
              <a:extLst>
                <a:ext uri="{FF2B5EF4-FFF2-40B4-BE49-F238E27FC236}">
                  <a16:creationId xmlns:a16="http://schemas.microsoft.com/office/drawing/2014/main" id="{961B1D3F-41BD-521B-545F-FDA611C68592}"/>
                </a:ext>
              </a:extLst>
            </p:cNvPr>
            <p:cNvSpPr/>
            <p:nvPr/>
          </p:nvSpPr>
          <p:spPr>
            <a:xfrm>
              <a:off x="7070883" y="4138422"/>
              <a:ext cx="24669" cy="14192"/>
            </a:xfrm>
            <a:custGeom>
              <a:avLst/>
              <a:gdLst>
                <a:gd name="connsiteX0" fmla="*/ 0 w 24669"/>
                <a:gd name="connsiteY0" fmla="*/ 6667 h 14192"/>
                <a:gd name="connsiteX1" fmla="*/ 11525 w 24669"/>
                <a:gd name="connsiteY1" fmla="*/ 0 h 14192"/>
                <a:gd name="connsiteX2" fmla="*/ 24670 w 24669"/>
                <a:gd name="connsiteY2" fmla="*/ 7525 h 14192"/>
                <a:gd name="connsiteX3" fmla="*/ 13145 w 24669"/>
                <a:gd name="connsiteY3" fmla="*/ 14192 h 14192"/>
                <a:gd name="connsiteX4" fmla="*/ 0 w 24669"/>
                <a:gd name="connsiteY4" fmla="*/ 6667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0" y="6667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192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35">
              <a:extLst>
                <a:ext uri="{FF2B5EF4-FFF2-40B4-BE49-F238E27FC236}">
                  <a16:creationId xmlns:a16="http://schemas.microsoft.com/office/drawing/2014/main" id="{3FA7F33C-E62F-E2DA-7EA6-53F6C0337EA3}"/>
                </a:ext>
              </a:extLst>
            </p:cNvPr>
            <p:cNvSpPr/>
            <p:nvPr/>
          </p:nvSpPr>
          <p:spPr>
            <a:xfrm>
              <a:off x="7087266" y="4147851"/>
              <a:ext cx="24669" cy="14192"/>
            </a:xfrm>
            <a:custGeom>
              <a:avLst/>
              <a:gdLst>
                <a:gd name="connsiteX0" fmla="*/ 11525 w 24669"/>
                <a:gd name="connsiteY0" fmla="*/ 0 h 14192"/>
                <a:gd name="connsiteX1" fmla="*/ 24670 w 24669"/>
                <a:gd name="connsiteY1" fmla="*/ 7525 h 14192"/>
                <a:gd name="connsiteX2" fmla="*/ 13145 w 24669"/>
                <a:gd name="connsiteY2" fmla="*/ 14192 h 14192"/>
                <a:gd name="connsiteX3" fmla="*/ 0 w 24669"/>
                <a:gd name="connsiteY3" fmla="*/ 6668 h 14192"/>
                <a:gd name="connsiteX4" fmla="*/ 11525 w 24669"/>
                <a:gd name="connsiteY4" fmla="*/ 0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11525" y="0"/>
                  </a:moveTo>
                  <a:lnTo>
                    <a:pt x="24670" y="7525"/>
                  </a:lnTo>
                  <a:lnTo>
                    <a:pt x="13145" y="14192"/>
                  </a:lnTo>
                  <a:lnTo>
                    <a:pt x="0" y="6668"/>
                  </a:lnTo>
                  <a:lnTo>
                    <a:pt x="11525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236">
              <a:extLst>
                <a:ext uri="{FF2B5EF4-FFF2-40B4-BE49-F238E27FC236}">
                  <a16:creationId xmlns:a16="http://schemas.microsoft.com/office/drawing/2014/main" id="{588B11B2-9350-0F10-FAAF-0F25D722A963}"/>
                </a:ext>
              </a:extLst>
            </p:cNvPr>
            <p:cNvSpPr/>
            <p:nvPr/>
          </p:nvSpPr>
          <p:spPr>
            <a:xfrm>
              <a:off x="6875621" y="4043267"/>
              <a:ext cx="24669" cy="14287"/>
            </a:xfrm>
            <a:custGeom>
              <a:avLst/>
              <a:gdLst>
                <a:gd name="connsiteX0" fmla="*/ 13145 w 24669"/>
                <a:gd name="connsiteY0" fmla="*/ 14288 h 14287"/>
                <a:gd name="connsiteX1" fmla="*/ 0 w 24669"/>
                <a:gd name="connsiteY1" fmla="*/ 6668 h 14287"/>
                <a:gd name="connsiteX2" fmla="*/ 11525 w 24669"/>
                <a:gd name="connsiteY2" fmla="*/ 0 h 14287"/>
                <a:gd name="connsiteX3" fmla="*/ 24670 w 24669"/>
                <a:gd name="connsiteY3" fmla="*/ 7525 h 14287"/>
                <a:gd name="connsiteX4" fmla="*/ 13145 w 24669"/>
                <a:gd name="connsiteY4" fmla="*/ 1428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13145" y="14288"/>
                  </a:moveTo>
                  <a:lnTo>
                    <a:pt x="0" y="6668"/>
                  </a:ln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237">
              <a:extLst>
                <a:ext uri="{FF2B5EF4-FFF2-40B4-BE49-F238E27FC236}">
                  <a16:creationId xmlns:a16="http://schemas.microsoft.com/office/drawing/2014/main" id="{B384A276-FB39-F2B8-0C97-D2F90CE6AFE3}"/>
                </a:ext>
              </a:extLst>
            </p:cNvPr>
            <p:cNvSpPr/>
            <p:nvPr/>
          </p:nvSpPr>
          <p:spPr>
            <a:xfrm>
              <a:off x="6892004" y="4052697"/>
              <a:ext cx="24669" cy="14287"/>
            </a:xfrm>
            <a:custGeom>
              <a:avLst/>
              <a:gdLst>
                <a:gd name="connsiteX0" fmla="*/ 0 w 24669"/>
                <a:gd name="connsiteY0" fmla="*/ 6667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5 w 24669"/>
                <a:gd name="connsiteY3" fmla="*/ 14288 h 14287"/>
                <a:gd name="connsiteX4" fmla="*/ 0 w 24669"/>
                <a:gd name="connsiteY4" fmla="*/ 666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7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238">
              <a:extLst>
                <a:ext uri="{FF2B5EF4-FFF2-40B4-BE49-F238E27FC236}">
                  <a16:creationId xmlns:a16="http://schemas.microsoft.com/office/drawing/2014/main" id="{10506C62-44EE-8E36-B94C-4385D9323F72}"/>
                </a:ext>
              </a:extLst>
            </p:cNvPr>
            <p:cNvSpPr/>
            <p:nvPr/>
          </p:nvSpPr>
          <p:spPr>
            <a:xfrm>
              <a:off x="6908387" y="4062126"/>
              <a:ext cx="24669" cy="14287"/>
            </a:xfrm>
            <a:custGeom>
              <a:avLst/>
              <a:gdLst>
                <a:gd name="connsiteX0" fmla="*/ 0 w 24669"/>
                <a:gd name="connsiteY0" fmla="*/ 6668 h 14287"/>
                <a:gd name="connsiteX1" fmla="*/ 11525 w 24669"/>
                <a:gd name="connsiteY1" fmla="*/ 0 h 14287"/>
                <a:gd name="connsiteX2" fmla="*/ 24670 w 24669"/>
                <a:gd name="connsiteY2" fmla="*/ 7525 h 14287"/>
                <a:gd name="connsiteX3" fmla="*/ 13145 w 24669"/>
                <a:gd name="connsiteY3" fmla="*/ 14288 h 14287"/>
                <a:gd name="connsiteX4" fmla="*/ 0 w 24669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239">
              <a:extLst>
                <a:ext uri="{FF2B5EF4-FFF2-40B4-BE49-F238E27FC236}">
                  <a16:creationId xmlns:a16="http://schemas.microsoft.com/office/drawing/2014/main" id="{F2008813-5E00-DE57-CF26-FA0C54F5733C}"/>
                </a:ext>
              </a:extLst>
            </p:cNvPr>
            <p:cNvSpPr/>
            <p:nvPr/>
          </p:nvSpPr>
          <p:spPr>
            <a:xfrm>
              <a:off x="6924770" y="4071556"/>
              <a:ext cx="24669" cy="14287"/>
            </a:xfrm>
            <a:custGeom>
              <a:avLst/>
              <a:gdLst>
                <a:gd name="connsiteX0" fmla="*/ 0 w 24669"/>
                <a:gd name="connsiteY0" fmla="*/ 6668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66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8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668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240">
              <a:extLst>
                <a:ext uri="{FF2B5EF4-FFF2-40B4-BE49-F238E27FC236}">
                  <a16:creationId xmlns:a16="http://schemas.microsoft.com/office/drawing/2014/main" id="{FAAEEFC0-B0B9-1758-7BB5-4A8BE1128B60}"/>
                </a:ext>
              </a:extLst>
            </p:cNvPr>
            <p:cNvSpPr/>
            <p:nvPr/>
          </p:nvSpPr>
          <p:spPr>
            <a:xfrm>
              <a:off x="6941153" y="4080986"/>
              <a:ext cx="24669" cy="14287"/>
            </a:xfrm>
            <a:custGeom>
              <a:avLst/>
              <a:gdLst>
                <a:gd name="connsiteX0" fmla="*/ 0 w 24669"/>
                <a:gd name="connsiteY0" fmla="*/ 6667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4 w 24669"/>
                <a:gd name="connsiteY3" fmla="*/ 14288 h 14287"/>
                <a:gd name="connsiteX4" fmla="*/ 0 w 24669"/>
                <a:gd name="connsiteY4" fmla="*/ 666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667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4" y="14288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241">
              <a:extLst>
                <a:ext uri="{FF2B5EF4-FFF2-40B4-BE49-F238E27FC236}">
                  <a16:creationId xmlns:a16="http://schemas.microsoft.com/office/drawing/2014/main" id="{BFE6F8C7-B141-CFD6-15A7-295383E3B528}"/>
                </a:ext>
              </a:extLst>
            </p:cNvPr>
            <p:cNvSpPr/>
            <p:nvPr/>
          </p:nvSpPr>
          <p:spPr>
            <a:xfrm>
              <a:off x="6957536" y="4090416"/>
              <a:ext cx="24764" cy="14287"/>
            </a:xfrm>
            <a:custGeom>
              <a:avLst/>
              <a:gdLst>
                <a:gd name="connsiteX0" fmla="*/ 0 w 24764"/>
                <a:gd name="connsiteY0" fmla="*/ 6763 h 14287"/>
                <a:gd name="connsiteX1" fmla="*/ 11621 w 24764"/>
                <a:gd name="connsiteY1" fmla="*/ 0 h 14287"/>
                <a:gd name="connsiteX2" fmla="*/ 24765 w 24764"/>
                <a:gd name="connsiteY2" fmla="*/ 7620 h 14287"/>
                <a:gd name="connsiteX3" fmla="*/ 13144 w 24764"/>
                <a:gd name="connsiteY3" fmla="*/ 14288 h 14287"/>
                <a:gd name="connsiteX4" fmla="*/ 0 w 24764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4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144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242">
              <a:extLst>
                <a:ext uri="{FF2B5EF4-FFF2-40B4-BE49-F238E27FC236}">
                  <a16:creationId xmlns:a16="http://schemas.microsoft.com/office/drawing/2014/main" id="{12615A9E-670F-BC70-6AF2-7794012CF9EE}"/>
                </a:ext>
              </a:extLst>
            </p:cNvPr>
            <p:cNvSpPr/>
            <p:nvPr/>
          </p:nvSpPr>
          <p:spPr>
            <a:xfrm>
              <a:off x="6973919" y="4099845"/>
              <a:ext cx="24764" cy="14287"/>
            </a:xfrm>
            <a:custGeom>
              <a:avLst/>
              <a:gdLst>
                <a:gd name="connsiteX0" fmla="*/ 0 w 24764"/>
                <a:gd name="connsiteY0" fmla="*/ 6763 h 14287"/>
                <a:gd name="connsiteX1" fmla="*/ 11621 w 24764"/>
                <a:gd name="connsiteY1" fmla="*/ 0 h 14287"/>
                <a:gd name="connsiteX2" fmla="*/ 24765 w 24764"/>
                <a:gd name="connsiteY2" fmla="*/ 7620 h 14287"/>
                <a:gd name="connsiteX3" fmla="*/ 13240 w 24764"/>
                <a:gd name="connsiteY3" fmla="*/ 14288 h 14287"/>
                <a:gd name="connsiteX4" fmla="*/ 0 w 24764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4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243">
              <a:extLst>
                <a:ext uri="{FF2B5EF4-FFF2-40B4-BE49-F238E27FC236}">
                  <a16:creationId xmlns:a16="http://schemas.microsoft.com/office/drawing/2014/main" id="{90780D92-6011-B0C0-BBF6-FB2B9B2985CA}"/>
                </a:ext>
              </a:extLst>
            </p:cNvPr>
            <p:cNvSpPr/>
            <p:nvPr/>
          </p:nvSpPr>
          <p:spPr>
            <a:xfrm>
              <a:off x="6990302" y="4109275"/>
              <a:ext cx="24764" cy="14287"/>
            </a:xfrm>
            <a:custGeom>
              <a:avLst/>
              <a:gdLst>
                <a:gd name="connsiteX0" fmla="*/ 0 w 24764"/>
                <a:gd name="connsiteY0" fmla="*/ 6763 h 14287"/>
                <a:gd name="connsiteX1" fmla="*/ 11620 w 24764"/>
                <a:gd name="connsiteY1" fmla="*/ 0 h 14287"/>
                <a:gd name="connsiteX2" fmla="*/ 24765 w 24764"/>
                <a:gd name="connsiteY2" fmla="*/ 7620 h 14287"/>
                <a:gd name="connsiteX3" fmla="*/ 13240 w 24764"/>
                <a:gd name="connsiteY3" fmla="*/ 14288 h 14287"/>
                <a:gd name="connsiteX4" fmla="*/ 0 w 24764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4" h="14287">
                  <a:moveTo>
                    <a:pt x="0" y="6763"/>
                  </a:moveTo>
                  <a:lnTo>
                    <a:pt x="11620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244">
              <a:extLst>
                <a:ext uri="{FF2B5EF4-FFF2-40B4-BE49-F238E27FC236}">
                  <a16:creationId xmlns:a16="http://schemas.microsoft.com/office/drawing/2014/main" id="{4AB8FD78-4DA6-3583-A479-7370E46068B0}"/>
                </a:ext>
              </a:extLst>
            </p:cNvPr>
            <p:cNvSpPr/>
            <p:nvPr/>
          </p:nvSpPr>
          <p:spPr>
            <a:xfrm>
              <a:off x="7006685" y="4118705"/>
              <a:ext cx="24765" cy="14287"/>
            </a:xfrm>
            <a:custGeom>
              <a:avLst/>
              <a:gdLst>
                <a:gd name="connsiteX0" fmla="*/ 0 w 24765"/>
                <a:gd name="connsiteY0" fmla="*/ 6763 h 14287"/>
                <a:gd name="connsiteX1" fmla="*/ 11621 w 24765"/>
                <a:gd name="connsiteY1" fmla="*/ 0 h 14287"/>
                <a:gd name="connsiteX2" fmla="*/ 24765 w 24765"/>
                <a:gd name="connsiteY2" fmla="*/ 7620 h 14287"/>
                <a:gd name="connsiteX3" fmla="*/ 13240 w 24765"/>
                <a:gd name="connsiteY3" fmla="*/ 14288 h 14287"/>
                <a:gd name="connsiteX4" fmla="*/ 0 w 24765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0" y="6763"/>
                  </a:moveTo>
                  <a:lnTo>
                    <a:pt x="11621" y="0"/>
                  </a:lnTo>
                  <a:lnTo>
                    <a:pt x="24765" y="7620"/>
                  </a:lnTo>
                  <a:lnTo>
                    <a:pt x="13240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245">
              <a:extLst>
                <a:ext uri="{FF2B5EF4-FFF2-40B4-BE49-F238E27FC236}">
                  <a16:creationId xmlns:a16="http://schemas.microsoft.com/office/drawing/2014/main" id="{739ECC22-EB35-2CFE-2404-0CA7F4F1113E}"/>
                </a:ext>
              </a:extLst>
            </p:cNvPr>
            <p:cNvSpPr/>
            <p:nvPr/>
          </p:nvSpPr>
          <p:spPr>
            <a:xfrm>
              <a:off x="7023163" y="412813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246">
              <a:extLst>
                <a:ext uri="{FF2B5EF4-FFF2-40B4-BE49-F238E27FC236}">
                  <a16:creationId xmlns:a16="http://schemas.microsoft.com/office/drawing/2014/main" id="{4C0E28B8-260F-F7D8-C040-4A45D0D185F7}"/>
                </a:ext>
              </a:extLst>
            </p:cNvPr>
            <p:cNvSpPr/>
            <p:nvPr/>
          </p:nvSpPr>
          <p:spPr>
            <a:xfrm>
              <a:off x="7039546" y="4137564"/>
              <a:ext cx="24669" cy="14287"/>
            </a:xfrm>
            <a:custGeom>
              <a:avLst/>
              <a:gdLst>
                <a:gd name="connsiteX0" fmla="*/ 0 w 24669"/>
                <a:gd name="connsiteY0" fmla="*/ 6763 h 14287"/>
                <a:gd name="connsiteX1" fmla="*/ 11525 w 24669"/>
                <a:gd name="connsiteY1" fmla="*/ 0 h 14287"/>
                <a:gd name="connsiteX2" fmla="*/ 24670 w 24669"/>
                <a:gd name="connsiteY2" fmla="*/ 7620 h 14287"/>
                <a:gd name="connsiteX3" fmla="*/ 13145 w 24669"/>
                <a:gd name="connsiteY3" fmla="*/ 14288 h 14287"/>
                <a:gd name="connsiteX4" fmla="*/ 0 w 24669"/>
                <a:gd name="connsiteY4" fmla="*/ 6763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0" y="6763"/>
                  </a:moveTo>
                  <a:lnTo>
                    <a:pt x="11525" y="0"/>
                  </a:lnTo>
                  <a:lnTo>
                    <a:pt x="24670" y="7620"/>
                  </a:lnTo>
                  <a:lnTo>
                    <a:pt x="13145" y="14288"/>
                  </a:lnTo>
                  <a:lnTo>
                    <a:pt x="0" y="6763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247">
              <a:extLst>
                <a:ext uri="{FF2B5EF4-FFF2-40B4-BE49-F238E27FC236}">
                  <a16:creationId xmlns:a16="http://schemas.microsoft.com/office/drawing/2014/main" id="{CD4D8A87-20E4-1245-E946-0A37E64766CE}"/>
                </a:ext>
              </a:extLst>
            </p:cNvPr>
            <p:cNvSpPr/>
            <p:nvPr/>
          </p:nvSpPr>
          <p:spPr>
            <a:xfrm>
              <a:off x="7055929" y="4147089"/>
              <a:ext cx="24669" cy="14192"/>
            </a:xfrm>
            <a:custGeom>
              <a:avLst/>
              <a:gdLst>
                <a:gd name="connsiteX0" fmla="*/ 0 w 24669"/>
                <a:gd name="connsiteY0" fmla="*/ 6667 h 14192"/>
                <a:gd name="connsiteX1" fmla="*/ 11525 w 24669"/>
                <a:gd name="connsiteY1" fmla="*/ 0 h 14192"/>
                <a:gd name="connsiteX2" fmla="*/ 24670 w 24669"/>
                <a:gd name="connsiteY2" fmla="*/ 7525 h 14192"/>
                <a:gd name="connsiteX3" fmla="*/ 13145 w 24669"/>
                <a:gd name="connsiteY3" fmla="*/ 14192 h 14192"/>
                <a:gd name="connsiteX4" fmla="*/ 0 w 24669"/>
                <a:gd name="connsiteY4" fmla="*/ 6667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0" y="6667"/>
                  </a:moveTo>
                  <a:lnTo>
                    <a:pt x="11525" y="0"/>
                  </a:lnTo>
                  <a:lnTo>
                    <a:pt x="24670" y="7525"/>
                  </a:lnTo>
                  <a:lnTo>
                    <a:pt x="13145" y="14192"/>
                  </a:lnTo>
                  <a:lnTo>
                    <a:pt x="0" y="6667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248">
              <a:extLst>
                <a:ext uri="{FF2B5EF4-FFF2-40B4-BE49-F238E27FC236}">
                  <a16:creationId xmlns:a16="http://schemas.microsoft.com/office/drawing/2014/main" id="{F0F0A130-83F6-D7B4-1C99-B1AE57466234}"/>
                </a:ext>
              </a:extLst>
            </p:cNvPr>
            <p:cNvSpPr/>
            <p:nvPr/>
          </p:nvSpPr>
          <p:spPr>
            <a:xfrm>
              <a:off x="7072312" y="4156519"/>
              <a:ext cx="24669" cy="14192"/>
            </a:xfrm>
            <a:custGeom>
              <a:avLst/>
              <a:gdLst>
                <a:gd name="connsiteX0" fmla="*/ 11525 w 24669"/>
                <a:gd name="connsiteY0" fmla="*/ 0 h 14192"/>
                <a:gd name="connsiteX1" fmla="*/ 24670 w 24669"/>
                <a:gd name="connsiteY1" fmla="*/ 7525 h 14192"/>
                <a:gd name="connsiteX2" fmla="*/ 13145 w 24669"/>
                <a:gd name="connsiteY2" fmla="*/ 14192 h 14192"/>
                <a:gd name="connsiteX3" fmla="*/ 0 w 24669"/>
                <a:gd name="connsiteY3" fmla="*/ 6667 h 14192"/>
                <a:gd name="connsiteX4" fmla="*/ 11525 w 24669"/>
                <a:gd name="connsiteY4" fmla="*/ 0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11525" y="0"/>
                  </a:moveTo>
                  <a:lnTo>
                    <a:pt x="24670" y="7525"/>
                  </a:lnTo>
                  <a:lnTo>
                    <a:pt x="13145" y="14192"/>
                  </a:lnTo>
                  <a:lnTo>
                    <a:pt x="0" y="6667"/>
                  </a:lnTo>
                  <a:lnTo>
                    <a:pt x="11525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249">
              <a:extLst>
                <a:ext uri="{FF2B5EF4-FFF2-40B4-BE49-F238E27FC236}">
                  <a16:creationId xmlns:a16="http://schemas.microsoft.com/office/drawing/2014/main" id="{4FFF0563-CEB2-31CB-EA62-8DC939471EB4}"/>
                </a:ext>
              </a:extLst>
            </p:cNvPr>
            <p:cNvSpPr/>
            <p:nvPr/>
          </p:nvSpPr>
          <p:spPr>
            <a:xfrm>
              <a:off x="6860571" y="4051934"/>
              <a:ext cx="24765" cy="14287"/>
            </a:xfrm>
            <a:custGeom>
              <a:avLst/>
              <a:gdLst>
                <a:gd name="connsiteX0" fmla="*/ 11621 w 24765"/>
                <a:gd name="connsiteY0" fmla="*/ 0 h 14287"/>
                <a:gd name="connsiteX1" fmla="*/ 24765 w 24765"/>
                <a:gd name="connsiteY1" fmla="*/ 7525 h 14287"/>
                <a:gd name="connsiteX2" fmla="*/ 13240 w 24765"/>
                <a:gd name="connsiteY2" fmla="*/ 14288 h 14287"/>
                <a:gd name="connsiteX3" fmla="*/ 0 w 24765"/>
                <a:gd name="connsiteY3" fmla="*/ 6668 h 14287"/>
                <a:gd name="connsiteX4" fmla="*/ 11621 w 24765"/>
                <a:gd name="connsiteY4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" h="14287">
                  <a:moveTo>
                    <a:pt x="11621" y="0"/>
                  </a:moveTo>
                  <a:lnTo>
                    <a:pt x="24765" y="7525"/>
                  </a:lnTo>
                  <a:lnTo>
                    <a:pt x="13240" y="14288"/>
                  </a:lnTo>
                  <a:lnTo>
                    <a:pt x="0" y="6668"/>
                  </a:lnTo>
                  <a:lnTo>
                    <a:pt x="11621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250">
              <a:extLst>
                <a:ext uri="{FF2B5EF4-FFF2-40B4-BE49-F238E27FC236}">
                  <a16:creationId xmlns:a16="http://schemas.microsoft.com/office/drawing/2014/main" id="{6CE17A91-C03A-E775-420C-E67794C3F324}"/>
                </a:ext>
              </a:extLst>
            </p:cNvPr>
            <p:cNvSpPr/>
            <p:nvPr/>
          </p:nvSpPr>
          <p:spPr>
            <a:xfrm>
              <a:off x="6877050" y="4061364"/>
              <a:ext cx="24669" cy="14287"/>
            </a:xfrm>
            <a:custGeom>
              <a:avLst/>
              <a:gdLst>
                <a:gd name="connsiteX0" fmla="*/ 24670 w 24669"/>
                <a:gd name="connsiteY0" fmla="*/ 7525 h 14287"/>
                <a:gd name="connsiteX1" fmla="*/ 13145 w 24669"/>
                <a:gd name="connsiteY1" fmla="*/ 14288 h 14287"/>
                <a:gd name="connsiteX2" fmla="*/ 0 w 24669"/>
                <a:gd name="connsiteY2" fmla="*/ 6667 h 14287"/>
                <a:gd name="connsiteX3" fmla="*/ 11525 w 24669"/>
                <a:gd name="connsiteY3" fmla="*/ 0 h 14287"/>
                <a:gd name="connsiteX4" fmla="*/ 24670 w 24669"/>
                <a:gd name="connsiteY4" fmla="*/ 7525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525"/>
                  </a:moveTo>
                  <a:lnTo>
                    <a:pt x="13145" y="14288"/>
                  </a:ln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251">
              <a:extLst>
                <a:ext uri="{FF2B5EF4-FFF2-40B4-BE49-F238E27FC236}">
                  <a16:creationId xmlns:a16="http://schemas.microsoft.com/office/drawing/2014/main" id="{5711EDF0-7B62-0C0E-7CC9-E921E41316AF}"/>
                </a:ext>
              </a:extLst>
            </p:cNvPr>
            <p:cNvSpPr/>
            <p:nvPr/>
          </p:nvSpPr>
          <p:spPr>
            <a:xfrm>
              <a:off x="6893433" y="4070794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667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667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252">
              <a:extLst>
                <a:ext uri="{FF2B5EF4-FFF2-40B4-BE49-F238E27FC236}">
                  <a16:creationId xmlns:a16="http://schemas.microsoft.com/office/drawing/2014/main" id="{F4E71AE6-7811-A503-2B3F-64F615C01DFD}"/>
                </a:ext>
              </a:extLst>
            </p:cNvPr>
            <p:cNvSpPr/>
            <p:nvPr/>
          </p:nvSpPr>
          <p:spPr>
            <a:xfrm>
              <a:off x="6909816" y="4080224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668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668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253">
              <a:extLst>
                <a:ext uri="{FF2B5EF4-FFF2-40B4-BE49-F238E27FC236}">
                  <a16:creationId xmlns:a16="http://schemas.microsoft.com/office/drawing/2014/main" id="{ABCB1593-D4F9-7480-2E1C-952643BA8CF3}"/>
                </a:ext>
              </a:extLst>
            </p:cNvPr>
            <p:cNvSpPr/>
            <p:nvPr/>
          </p:nvSpPr>
          <p:spPr>
            <a:xfrm>
              <a:off x="6926199" y="4089653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668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668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254">
              <a:extLst>
                <a:ext uri="{FF2B5EF4-FFF2-40B4-BE49-F238E27FC236}">
                  <a16:creationId xmlns:a16="http://schemas.microsoft.com/office/drawing/2014/main" id="{CF7312BC-B81A-BDE9-E441-42338152ED53}"/>
                </a:ext>
              </a:extLst>
            </p:cNvPr>
            <p:cNvSpPr/>
            <p:nvPr/>
          </p:nvSpPr>
          <p:spPr>
            <a:xfrm>
              <a:off x="6942582" y="4099083"/>
              <a:ext cx="24669" cy="14287"/>
            </a:xfrm>
            <a:custGeom>
              <a:avLst/>
              <a:gdLst>
                <a:gd name="connsiteX0" fmla="*/ 24670 w 24669"/>
                <a:gd name="connsiteY0" fmla="*/ 7620 h 14287"/>
                <a:gd name="connsiteX1" fmla="*/ 13145 w 24669"/>
                <a:gd name="connsiteY1" fmla="*/ 14288 h 14287"/>
                <a:gd name="connsiteX2" fmla="*/ 0 w 24669"/>
                <a:gd name="connsiteY2" fmla="*/ 6763 h 14287"/>
                <a:gd name="connsiteX3" fmla="*/ 11525 w 24669"/>
                <a:gd name="connsiteY3" fmla="*/ 0 h 14287"/>
                <a:gd name="connsiteX4" fmla="*/ 24670 w 24669"/>
                <a:gd name="connsiteY4" fmla="*/ 762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287">
                  <a:moveTo>
                    <a:pt x="24670" y="7620"/>
                  </a:moveTo>
                  <a:lnTo>
                    <a:pt x="13145" y="14288"/>
                  </a:lnTo>
                  <a:lnTo>
                    <a:pt x="0" y="6763"/>
                  </a:lnTo>
                  <a:lnTo>
                    <a:pt x="11525" y="0"/>
                  </a:lnTo>
                  <a:lnTo>
                    <a:pt x="24670" y="762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255">
              <a:extLst>
                <a:ext uri="{FF2B5EF4-FFF2-40B4-BE49-F238E27FC236}">
                  <a16:creationId xmlns:a16="http://schemas.microsoft.com/office/drawing/2014/main" id="{4D34DA26-5487-B80C-2259-3F21075DB969}"/>
                </a:ext>
              </a:extLst>
            </p:cNvPr>
            <p:cNvSpPr/>
            <p:nvPr/>
          </p:nvSpPr>
          <p:spPr>
            <a:xfrm>
              <a:off x="6958965" y="4108513"/>
              <a:ext cx="90296" cy="52006"/>
            </a:xfrm>
            <a:custGeom>
              <a:avLst/>
              <a:gdLst>
                <a:gd name="connsiteX0" fmla="*/ 11525 w 90296"/>
                <a:gd name="connsiteY0" fmla="*/ 0 h 52006"/>
                <a:gd name="connsiteX1" fmla="*/ 28004 w 90296"/>
                <a:gd name="connsiteY1" fmla="*/ 9430 h 52006"/>
                <a:gd name="connsiteX2" fmla="*/ 28004 w 90296"/>
                <a:gd name="connsiteY2" fmla="*/ 9430 h 52006"/>
                <a:gd name="connsiteX3" fmla="*/ 31242 w 90296"/>
                <a:gd name="connsiteY3" fmla="*/ 11335 h 52006"/>
                <a:gd name="connsiteX4" fmla="*/ 44387 w 90296"/>
                <a:gd name="connsiteY4" fmla="*/ 18860 h 52006"/>
                <a:gd name="connsiteX5" fmla="*/ 44387 w 90296"/>
                <a:gd name="connsiteY5" fmla="*/ 18860 h 52006"/>
                <a:gd name="connsiteX6" fmla="*/ 51054 w 90296"/>
                <a:gd name="connsiteY6" fmla="*/ 22765 h 52006"/>
                <a:gd name="connsiteX7" fmla="*/ 60770 w 90296"/>
                <a:gd name="connsiteY7" fmla="*/ 28289 h 52006"/>
                <a:gd name="connsiteX8" fmla="*/ 60770 w 90296"/>
                <a:gd name="connsiteY8" fmla="*/ 28289 h 52006"/>
                <a:gd name="connsiteX9" fmla="*/ 71056 w 90296"/>
                <a:gd name="connsiteY9" fmla="*/ 34290 h 52006"/>
                <a:gd name="connsiteX10" fmla="*/ 90297 w 90296"/>
                <a:gd name="connsiteY10" fmla="*/ 45339 h 52006"/>
                <a:gd name="connsiteX11" fmla="*/ 78772 w 90296"/>
                <a:gd name="connsiteY11" fmla="*/ 52006 h 52006"/>
                <a:gd name="connsiteX12" fmla="*/ 58674 w 90296"/>
                <a:gd name="connsiteY12" fmla="*/ 40481 h 52006"/>
                <a:gd name="connsiteX13" fmla="*/ 49149 w 90296"/>
                <a:gd name="connsiteY13" fmla="*/ 35052 h 52006"/>
                <a:gd name="connsiteX14" fmla="*/ 49244 w 90296"/>
                <a:gd name="connsiteY14" fmla="*/ 35052 h 52006"/>
                <a:gd name="connsiteX15" fmla="*/ 39243 w 90296"/>
                <a:gd name="connsiteY15" fmla="*/ 29337 h 52006"/>
                <a:gd name="connsiteX16" fmla="*/ 32766 w 90296"/>
                <a:gd name="connsiteY16" fmla="*/ 25622 h 52006"/>
                <a:gd name="connsiteX17" fmla="*/ 32766 w 90296"/>
                <a:gd name="connsiteY17" fmla="*/ 25622 h 52006"/>
                <a:gd name="connsiteX18" fmla="*/ 19812 w 90296"/>
                <a:gd name="connsiteY18" fmla="*/ 18097 h 52006"/>
                <a:gd name="connsiteX19" fmla="*/ 16383 w 90296"/>
                <a:gd name="connsiteY19" fmla="*/ 16193 h 52006"/>
                <a:gd name="connsiteX20" fmla="*/ 16383 w 90296"/>
                <a:gd name="connsiteY20" fmla="*/ 16193 h 52006"/>
                <a:gd name="connsiteX21" fmla="*/ 0 w 90296"/>
                <a:gd name="connsiteY21" fmla="*/ 6763 h 52006"/>
                <a:gd name="connsiteX22" fmla="*/ 11525 w 90296"/>
                <a:gd name="connsiteY22" fmla="*/ 0 h 5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0296" h="52006">
                  <a:moveTo>
                    <a:pt x="11525" y="0"/>
                  </a:moveTo>
                  <a:lnTo>
                    <a:pt x="28004" y="9430"/>
                  </a:lnTo>
                  <a:lnTo>
                    <a:pt x="28004" y="9430"/>
                  </a:lnTo>
                  <a:lnTo>
                    <a:pt x="31242" y="11335"/>
                  </a:lnTo>
                  <a:lnTo>
                    <a:pt x="44387" y="18860"/>
                  </a:lnTo>
                  <a:lnTo>
                    <a:pt x="44387" y="18860"/>
                  </a:lnTo>
                  <a:lnTo>
                    <a:pt x="51054" y="22765"/>
                  </a:lnTo>
                  <a:lnTo>
                    <a:pt x="60770" y="28289"/>
                  </a:lnTo>
                  <a:lnTo>
                    <a:pt x="60770" y="28289"/>
                  </a:lnTo>
                  <a:lnTo>
                    <a:pt x="71056" y="34290"/>
                  </a:lnTo>
                  <a:lnTo>
                    <a:pt x="90297" y="45339"/>
                  </a:lnTo>
                  <a:lnTo>
                    <a:pt x="78772" y="52006"/>
                  </a:lnTo>
                  <a:lnTo>
                    <a:pt x="58674" y="40481"/>
                  </a:lnTo>
                  <a:lnTo>
                    <a:pt x="49149" y="35052"/>
                  </a:lnTo>
                  <a:lnTo>
                    <a:pt x="49244" y="35052"/>
                  </a:lnTo>
                  <a:lnTo>
                    <a:pt x="39243" y="29337"/>
                  </a:lnTo>
                  <a:lnTo>
                    <a:pt x="32766" y="25622"/>
                  </a:lnTo>
                  <a:lnTo>
                    <a:pt x="32766" y="25622"/>
                  </a:lnTo>
                  <a:lnTo>
                    <a:pt x="19812" y="18097"/>
                  </a:lnTo>
                  <a:lnTo>
                    <a:pt x="16383" y="16193"/>
                  </a:lnTo>
                  <a:lnTo>
                    <a:pt x="16383" y="16193"/>
                  </a:lnTo>
                  <a:lnTo>
                    <a:pt x="0" y="6763"/>
                  </a:lnTo>
                  <a:lnTo>
                    <a:pt x="11525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256">
              <a:extLst>
                <a:ext uri="{FF2B5EF4-FFF2-40B4-BE49-F238E27FC236}">
                  <a16:creationId xmlns:a16="http://schemas.microsoft.com/office/drawing/2014/main" id="{926580C0-3D3B-108A-0082-B06E06C212AB}"/>
                </a:ext>
              </a:extLst>
            </p:cNvPr>
            <p:cNvSpPr/>
            <p:nvPr/>
          </p:nvSpPr>
          <p:spPr>
            <a:xfrm>
              <a:off x="7040975" y="4155757"/>
              <a:ext cx="24669" cy="14192"/>
            </a:xfrm>
            <a:custGeom>
              <a:avLst/>
              <a:gdLst>
                <a:gd name="connsiteX0" fmla="*/ 24670 w 24669"/>
                <a:gd name="connsiteY0" fmla="*/ 7525 h 14192"/>
                <a:gd name="connsiteX1" fmla="*/ 13145 w 24669"/>
                <a:gd name="connsiteY1" fmla="*/ 14192 h 14192"/>
                <a:gd name="connsiteX2" fmla="*/ 0 w 24669"/>
                <a:gd name="connsiteY2" fmla="*/ 6668 h 14192"/>
                <a:gd name="connsiteX3" fmla="*/ 11525 w 24669"/>
                <a:gd name="connsiteY3" fmla="*/ 0 h 14192"/>
                <a:gd name="connsiteX4" fmla="*/ 24670 w 24669"/>
                <a:gd name="connsiteY4" fmla="*/ 7525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24670" y="7525"/>
                  </a:moveTo>
                  <a:lnTo>
                    <a:pt x="13145" y="14192"/>
                  </a:lnTo>
                  <a:lnTo>
                    <a:pt x="0" y="6668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257">
              <a:extLst>
                <a:ext uri="{FF2B5EF4-FFF2-40B4-BE49-F238E27FC236}">
                  <a16:creationId xmlns:a16="http://schemas.microsoft.com/office/drawing/2014/main" id="{F30E01FF-950E-6294-3A72-930CDDA82B34}"/>
                </a:ext>
              </a:extLst>
            </p:cNvPr>
            <p:cNvSpPr/>
            <p:nvPr/>
          </p:nvSpPr>
          <p:spPr>
            <a:xfrm>
              <a:off x="7057358" y="4165187"/>
              <a:ext cx="24669" cy="14192"/>
            </a:xfrm>
            <a:custGeom>
              <a:avLst/>
              <a:gdLst>
                <a:gd name="connsiteX0" fmla="*/ 24670 w 24669"/>
                <a:gd name="connsiteY0" fmla="*/ 7525 h 14192"/>
                <a:gd name="connsiteX1" fmla="*/ 13145 w 24669"/>
                <a:gd name="connsiteY1" fmla="*/ 14192 h 14192"/>
                <a:gd name="connsiteX2" fmla="*/ 0 w 24669"/>
                <a:gd name="connsiteY2" fmla="*/ 6667 h 14192"/>
                <a:gd name="connsiteX3" fmla="*/ 11525 w 24669"/>
                <a:gd name="connsiteY3" fmla="*/ 0 h 14192"/>
                <a:gd name="connsiteX4" fmla="*/ 24670 w 24669"/>
                <a:gd name="connsiteY4" fmla="*/ 7525 h 14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69" h="14192">
                  <a:moveTo>
                    <a:pt x="24670" y="7525"/>
                  </a:moveTo>
                  <a:lnTo>
                    <a:pt x="13145" y="14192"/>
                  </a:lnTo>
                  <a:lnTo>
                    <a:pt x="0" y="6667"/>
                  </a:lnTo>
                  <a:lnTo>
                    <a:pt x="11525" y="0"/>
                  </a:lnTo>
                  <a:lnTo>
                    <a:pt x="24670" y="7525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258">
              <a:extLst>
                <a:ext uri="{FF2B5EF4-FFF2-40B4-BE49-F238E27FC236}">
                  <a16:creationId xmlns:a16="http://schemas.microsoft.com/office/drawing/2014/main" id="{6B39BDC1-48AD-EDA7-50E8-CDC472731E98}"/>
                </a:ext>
              </a:extLst>
            </p:cNvPr>
            <p:cNvSpPr/>
            <p:nvPr/>
          </p:nvSpPr>
          <p:spPr>
            <a:xfrm>
              <a:off x="6876363" y="4106196"/>
              <a:ext cx="103389" cy="60236"/>
            </a:xfrm>
            <a:custGeom>
              <a:avLst/>
              <a:gdLst>
                <a:gd name="connsiteX0" fmla="*/ 687 w 103389"/>
                <a:gd name="connsiteY0" fmla="*/ 24320 h 60236"/>
                <a:gd name="connsiteX1" fmla="*/ 41930 w 103389"/>
                <a:gd name="connsiteY1" fmla="*/ 507 h 60236"/>
                <a:gd name="connsiteX2" fmla="*/ 45454 w 103389"/>
                <a:gd name="connsiteY2" fmla="*/ 507 h 60236"/>
                <a:gd name="connsiteX3" fmla="*/ 102604 w 103389"/>
                <a:gd name="connsiteY3" fmla="*/ 33559 h 60236"/>
                <a:gd name="connsiteX4" fmla="*/ 103204 w 103389"/>
                <a:gd name="connsiteY4" fmla="*/ 35626 h 60236"/>
                <a:gd name="connsiteX5" fmla="*/ 102604 w 103389"/>
                <a:gd name="connsiteY5" fmla="*/ 36226 h 60236"/>
                <a:gd name="connsiteX6" fmla="*/ 61932 w 103389"/>
                <a:gd name="connsiteY6" fmla="*/ 59657 h 60236"/>
                <a:gd name="connsiteX7" fmla="*/ 57741 w 103389"/>
                <a:gd name="connsiteY7" fmla="*/ 59657 h 60236"/>
                <a:gd name="connsiteX8" fmla="*/ 591 w 103389"/>
                <a:gd name="connsiteY8" fmla="*/ 26701 h 60236"/>
                <a:gd name="connsiteX9" fmla="*/ 267 w 103389"/>
                <a:gd name="connsiteY9" fmla="*/ 24710 h 60236"/>
                <a:gd name="connsiteX10" fmla="*/ 687 w 103389"/>
                <a:gd name="connsiteY10" fmla="*/ 24320 h 60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3389" h="60236">
                  <a:moveTo>
                    <a:pt x="687" y="24320"/>
                  </a:moveTo>
                  <a:lnTo>
                    <a:pt x="41930" y="507"/>
                  </a:lnTo>
                  <a:cubicBezTo>
                    <a:pt x="43006" y="-169"/>
                    <a:pt x="44378" y="-169"/>
                    <a:pt x="45454" y="507"/>
                  </a:cubicBezTo>
                  <a:lnTo>
                    <a:pt x="102604" y="33559"/>
                  </a:lnTo>
                  <a:cubicBezTo>
                    <a:pt x="103338" y="33968"/>
                    <a:pt x="103604" y="34892"/>
                    <a:pt x="103204" y="35626"/>
                  </a:cubicBezTo>
                  <a:cubicBezTo>
                    <a:pt x="103061" y="35883"/>
                    <a:pt x="102852" y="36083"/>
                    <a:pt x="102604" y="36226"/>
                  </a:cubicBezTo>
                  <a:lnTo>
                    <a:pt x="61932" y="59657"/>
                  </a:lnTo>
                  <a:cubicBezTo>
                    <a:pt x="60637" y="60429"/>
                    <a:pt x="59037" y="60429"/>
                    <a:pt x="57741" y="59657"/>
                  </a:cubicBezTo>
                  <a:lnTo>
                    <a:pt x="591" y="26701"/>
                  </a:lnTo>
                  <a:cubicBezTo>
                    <a:pt x="-47" y="26244"/>
                    <a:pt x="-190" y="25348"/>
                    <a:pt x="267" y="24710"/>
                  </a:cubicBezTo>
                  <a:cubicBezTo>
                    <a:pt x="382" y="24548"/>
                    <a:pt x="525" y="24415"/>
                    <a:pt x="687" y="24320"/>
                  </a:cubicBez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259">
              <a:extLst>
                <a:ext uri="{FF2B5EF4-FFF2-40B4-BE49-F238E27FC236}">
                  <a16:creationId xmlns:a16="http://schemas.microsoft.com/office/drawing/2014/main" id="{5D388ECF-654B-CE0C-E74F-AC35A3162E4D}"/>
                </a:ext>
              </a:extLst>
            </p:cNvPr>
            <p:cNvSpPr/>
            <p:nvPr/>
          </p:nvSpPr>
          <p:spPr>
            <a:xfrm>
              <a:off x="6968013" y="3829050"/>
              <a:ext cx="195262" cy="248507"/>
            </a:xfrm>
            <a:custGeom>
              <a:avLst/>
              <a:gdLst>
                <a:gd name="connsiteX0" fmla="*/ 0 w 195262"/>
                <a:gd name="connsiteY0" fmla="*/ 0 h 248507"/>
                <a:gd name="connsiteX1" fmla="*/ 0 w 195262"/>
                <a:gd name="connsiteY1" fmla="*/ 135255 h 248507"/>
                <a:gd name="connsiteX2" fmla="*/ 195263 w 195262"/>
                <a:gd name="connsiteY2" fmla="*/ 248507 h 248507"/>
                <a:gd name="connsiteX3" fmla="*/ 195263 w 195262"/>
                <a:gd name="connsiteY3" fmla="*/ 112681 h 248507"/>
                <a:gd name="connsiteX4" fmla="*/ 21908 w 195262"/>
                <a:gd name="connsiteY4" fmla="*/ 135160 h 248507"/>
                <a:gd name="connsiteX5" fmla="*/ 13907 w 195262"/>
                <a:gd name="connsiteY5" fmla="*/ 130493 h 248507"/>
                <a:gd name="connsiteX6" fmla="*/ 13907 w 195262"/>
                <a:gd name="connsiteY6" fmla="*/ 62484 h 248507"/>
                <a:gd name="connsiteX7" fmla="*/ 21908 w 195262"/>
                <a:gd name="connsiteY7" fmla="*/ 67151 h 248507"/>
                <a:gd name="connsiteX8" fmla="*/ 31433 w 195262"/>
                <a:gd name="connsiteY8" fmla="*/ 140970 h 248507"/>
                <a:gd name="connsiteX9" fmla="*/ 23432 w 195262"/>
                <a:gd name="connsiteY9" fmla="*/ 136303 h 248507"/>
                <a:gd name="connsiteX10" fmla="*/ 23432 w 195262"/>
                <a:gd name="connsiteY10" fmla="*/ 74866 h 248507"/>
                <a:gd name="connsiteX11" fmla="*/ 31433 w 195262"/>
                <a:gd name="connsiteY11" fmla="*/ 79534 h 248507"/>
                <a:gd name="connsiteX12" fmla="*/ 57721 w 195262"/>
                <a:gd name="connsiteY12" fmla="*/ 156210 h 248507"/>
                <a:gd name="connsiteX13" fmla="*/ 49625 w 195262"/>
                <a:gd name="connsiteY13" fmla="*/ 151543 h 248507"/>
                <a:gd name="connsiteX14" fmla="*/ 49625 w 195262"/>
                <a:gd name="connsiteY14" fmla="*/ 126397 h 248507"/>
                <a:gd name="connsiteX15" fmla="*/ 57721 w 195262"/>
                <a:gd name="connsiteY15" fmla="*/ 131064 h 248507"/>
                <a:gd name="connsiteX16" fmla="*/ 67246 w 195262"/>
                <a:gd name="connsiteY16" fmla="*/ 162020 h 248507"/>
                <a:gd name="connsiteX17" fmla="*/ 59150 w 195262"/>
                <a:gd name="connsiteY17" fmla="*/ 157353 h 248507"/>
                <a:gd name="connsiteX18" fmla="*/ 59150 w 195262"/>
                <a:gd name="connsiteY18" fmla="*/ 123825 h 248507"/>
                <a:gd name="connsiteX19" fmla="*/ 67246 w 195262"/>
                <a:gd name="connsiteY19" fmla="*/ 128492 h 248507"/>
                <a:gd name="connsiteX20" fmla="*/ 94393 w 195262"/>
                <a:gd name="connsiteY20" fmla="*/ 177546 h 248507"/>
                <a:gd name="connsiteX21" fmla="*/ 86296 w 195262"/>
                <a:gd name="connsiteY21" fmla="*/ 172879 h 248507"/>
                <a:gd name="connsiteX22" fmla="*/ 86296 w 195262"/>
                <a:gd name="connsiteY22" fmla="*/ 104775 h 248507"/>
                <a:gd name="connsiteX23" fmla="*/ 94393 w 195262"/>
                <a:gd name="connsiteY23" fmla="*/ 109442 h 248507"/>
                <a:gd name="connsiteX24" fmla="*/ 104394 w 195262"/>
                <a:gd name="connsiteY24" fmla="*/ 183356 h 248507"/>
                <a:gd name="connsiteX25" fmla="*/ 96298 w 195262"/>
                <a:gd name="connsiteY25" fmla="*/ 178689 h 248507"/>
                <a:gd name="connsiteX26" fmla="*/ 96298 w 195262"/>
                <a:gd name="connsiteY26" fmla="*/ 117157 h 248507"/>
                <a:gd name="connsiteX27" fmla="*/ 104394 w 195262"/>
                <a:gd name="connsiteY27" fmla="*/ 121825 h 248507"/>
                <a:gd name="connsiteX28" fmla="*/ 131540 w 195262"/>
                <a:gd name="connsiteY28" fmla="*/ 198977 h 248507"/>
                <a:gd name="connsiteX29" fmla="*/ 123444 w 195262"/>
                <a:gd name="connsiteY29" fmla="*/ 194310 h 248507"/>
                <a:gd name="connsiteX30" fmla="*/ 123444 w 195262"/>
                <a:gd name="connsiteY30" fmla="*/ 113252 h 248507"/>
                <a:gd name="connsiteX31" fmla="*/ 131540 w 195262"/>
                <a:gd name="connsiteY31" fmla="*/ 117920 h 248507"/>
                <a:gd name="connsiteX32" fmla="*/ 141542 w 195262"/>
                <a:gd name="connsiteY32" fmla="*/ 204788 h 248507"/>
                <a:gd name="connsiteX33" fmla="*/ 133445 w 195262"/>
                <a:gd name="connsiteY33" fmla="*/ 200120 h 248507"/>
                <a:gd name="connsiteX34" fmla="*/ 133445 w 195262"/>
                <a:gd name="connsiteY34" fmla="*/ 112014 h 248507"/>
                <a:gd name="connsiteX35" fmla="*/ 141542 w 195262"/>
                <a:gd name="connsiteY35" fmla="*/ 116586 h 248507"/>
                <a:gd name="connsiteX36" fmla="*/ 168688 w 195262"/>
                <a:gd name="connsiteY36" fmla="*/ 220504 h 248507"/>
                <a:gd name="connsiteX37" fmla="*/ 160592 w 195262"/>
                <a:gd name="connsiteY37" fmla="*/ 215837 h 248507"/>
                <a:gd name="connsiteX38" fmla="*/ 160592 w 195262"/>
                <a:gd name="connsiteY38" fmla="*/ 135922 h 248507"/>
                <a:gd name="connsiteX39" fmla="*/ 168688 w 195262"/>
                <a:gd name="connsiteY39" fmla="*/ 140589 h 248507"/>
                <a:gd name="connsiteX40" fmla="*/ 178689 w 195262"/>
                <a:gd name="connsiteY40" fmla="*/ 226314 h 248507"/>
                <a:gd name="connsiteX41" fmla="*/ 170593 w 195262"/>
                <a:gd name="connsiteY41" fmla="*/ 221647 h 248507"/>
                <a:gd name="connsiteX42" fmla="*/ 170593 w 195262"/>
                <a:gd name="connsiteY42" fmla="*/ 114967 h 248507"/>
                <a:gd name="connsiteX43" fmla="*/ 178689 w 195262"/>
                <a:gd name="connsiteY43" fmla="*/ 119539 h 24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95262" h="248507">
                  <a:moveTo>
                    <a:pt x="0" y="0"/>
                  </a:moveTo>
                  <a:lnTo>
                    <a:pt x="0" y="135255"/>
                  </a:lnTo>
                  <a:lnTo>
                    <a:pt x="195263" y="248507"/>
                  </a:lnTo>
                  <a:lnTo>
                    <a:pt x="195263" y="112681"/>
                  </a:lnTo>
                  <a:close/>
                  <a:moveTo>
                    <a:pt x="21908" y="135160"/>
                  </a:moveTo>
                  <a:lnTo>
                    <a:pt x="13907" y="130493"/>
                  </a:lnTo>
                  <a:lnTo>
                    <a:pt x="13907" y="62484"/>
                  </a:lnTo>
                  <a:lnTo>
                    <a:pt x="21908" y="67151"/>
                  </a:lnTo>
                  <a:close/>
                  <a:moveTo>
                    <a:pt x="31433" y="140970"/>
                  </a:moveTo>
                  <a:lnTo>
                    <a:pt x="23432" y="136303"/>
                  </a:lnTo>
                  <a:lnTo>
                    <a:pt x="23432" y="74866"/>
                  </a:lnTo>
                  <a:lnTo>
                    <a:pt x="31433" y="79534"/>
                  </a:lnTo>
                  <a:close/>
                  <a:moveTo>
                    <a:pt x="57721" y="156210"/>
                  </a:moveTo>
                  <a:lnTo>
                    <a:pt x="49625" y="151543"/>
                  </a:lnTo>
                  <a:lnTo>
                    <a:pt x="49625" y="126397"/>
                  </a:lnTo>
                  <a:lnTo>
                    <a:pt x="57721" y="131064"/>
                  </a:lnTo>
                  <a:close/>
                  <a:moveTo>
                    <a:pt x="67246" y="162020"/>
                  </a:moveTo>
                  <a:lnTo>
                    <a:pt x="59150" y="157353"/>
                  </a:lnTo>
                  <a:lnTo>
                    <a:pt x="59150" y="123825"/>
                  </a:lnTo>
                  <a:lnTo>
                    <a:pt x="67246" y="128492"/>
                  </a:lnTo>
                  <a:close/>
                  <a:moveTo>
                    <a:pt x="94393" y="177546"/>
                  </a:moveTo>
                  <a:lnTo>
                    <a:pt x="86296" y="172879"/>
                  </a:lnTo>
                  <a:lnTo>
                    <a:pt x="86296" y="104775"/>
                  </a:lnTo>
                  <a:lnTo>
                    <a:pt x="94393" y="109442"/>
                  </a:lnTo>
                  <a:close/>
                  <a:moveTo>
                    <a:pt x="104394" y="183356"/>
                  </a:moveTo>
                  <a:lnTo>
                    <a:pt x="96298" y="178689"/>
                  </a:lnTo>
                  <a:lnTo>
                    <a:pt x="96298" y="117157"/>
                  </a:lnTo>
                  <a:lnTo>
                    <a:pt x="104394" y="121825"/>
                  </a:lnTo>
                  <a:close/>
                  <a:moveTo>
                    <a:pt x="131540" y="198977"/>
                  </a:moveTo>
                  <a:lnTo>
                    <a:pt x="123444" y="194310"/>
                  </a:lnTo>
                  <a:lnTo>
                    <a:pt x="123444" y="113252"/>
                  </a:lnTo>
                  <a:lnTo>
                    <a:pt x="131540" y="117920"/>
                  </a:lnTo>
                  <a:close/>
                  <a:moveTo>
                    <a:pt x="141542" y="204788"/>
                  </a:moveTo>
                  <a:lnTo>
                    <a:pt x="133445" y="200120"/>
                  </a:lnTo>
                  <a:lnTo>
                    <a:pt x="133445" y="112014"/>
                  </a:lnTo>
                  <a:lnTo>
                    <a:pt x="141542" y="116586"/>
                  </a:lnTo>
                  <a:close/>
                  <a:moveTo>
                    <a:pt x="168688" y="220504"/>
                  </a:moveTo>
                  <a:lnTo>
                    <a:pt x="160592" y="215837"/>
                  </a:lnTo>
                  <a:lnTo>
                    <a:pt x="160592" y="135922"/>
                  </a:lnTo>
                  <a:lnTo>
                    <a:pt x="168688" y="140589"/>
                  </a:lnTo>
                  <a:close/>
                  <a:moveTo>
                    <a:pt x="178689" y="226314"/>
                  </a:moveTo>
                  <a:lnTo>
                    <a:pt x="170593" y="221647"/>
                  </a:lnTo>
                  <a:lnTo>
                    <a:pt x="170593" y="114967"/>
                  </a:lnTo>
                  <a:lnTo>
                    <a:pt x="178689" y="119539"/>
                  </a:ln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260">
              <a:extLst>
                <a:ext uri="{FF2B5EF4-FFF2-40B4-BE49-F238E27FC236}">
                  <a16:creationId xmlns:a16="http://schemas.microsoft.com/office/drawing/2014/main" id="{83869380-B97B-D2E8-F638-3945DD5CEEA1}"/>
                </a:ext>
              </a:extLst>
            </p:cNvPr>
            <p:cNvSpPr/>
            <p:nvPr/>
          </p:nvSpPr>
          <p:spPr>
            <a:xfrm>
              <a:off x="7313580" y="4016121"/>
              <a:ext cx="374523" cy="213836"/>
            </a:xfrm>
            <a:custGeom>
              <a:avLst/>
              <a:gdLst>
                <a:gd name="connsiteX0" fmla="*/ 0 w 374523"/>
                <a:gd name="connsiteY0" fmla="*/ 84296 h 213836"/>
                <a:gd name="connsiteX1" fmla="*/ 228696 w 374523"/>
                <a:gd name="connsiteY1" fmla="*/ 213836 h 213836"/>
                <a:gd name="connsiteX2" fmla="*/ 374523 w 374523"/>
                <a:gd name="connsiteY2" fmla="*/ 129540 h 213836"/>
                <a:gd name="connsiteX3" fmla="*/ 145828 w 374523"/>
                <a:gd name="connsiteY3" fmla="*/ 0 h 213836"/>
                <a:gd name="connsiteX4" fmla="*/ 0 w 374523"/>
                <a:gd name="connsiteY4" fmla="*/ 84296 h 21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523" h="213836">
                  <a:moveTo>
                    <a:pt x="0" y="84296"/>
                  </a:moveTo>
                  <a:lnTo>
                    <a:pt x="228696" y="213836"/>
                  </a:lnTo>
                  <a:lnTo>
                    <a:pt x="374523" y="129540"/>
                  </a:lnTo>
                  <a:lnTo>
                    <a:pt x="145828" y="0"/>
                  </a:lnTo>
                  <a:lnTo>
                    <a:pt x="0" y="84296"/>
                  </a:ln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261">
              <a:extLst>
                <a:ext uri="{FF2B5EF4-FFF2-40B4-BE49-F238E27FC236}">
                  <a16:creationId xmlns:a16="http://schemas.microsoft.com/office/drawing/2014/main" id="{8A42B051-4FD5-E4CB-EF45-F1581424B750}"/>
                </a:ext>
              </a:extLst>
            </p:cNvPr>
            <p:cNvSpPr/>
            <p:nvPr/>
          </p:nvSpPr>
          <p:spPr>
            <a:xfrm>
              <a:off x="7268813" y="4097274"/>
              <a:ext cx="228695" cy="134683"/>
            </a:xfrm>
            <a:custGeom>
              <a:avLst/>
              <a:gdLst>
                <a:gd name="connsiteX0" fmla="*/ 228695 w 228695"/>
                <a:gd name="connsiteY0" fmla="*/ 129540 h 134683"/>
                <a:gd name="connsiteX1" fmla="*/ 228695 w 228695"/>
                <a:gd name="connsiteY1" fmla="*/ 134683 h 134683"/>
                <a:gd name="connsiteX2" fmla="*/ 0 w 228695"/>
                <a:gd name="connsiteY2" fmla="*/ 3715 h 134683"/>
                <a:gd name="connsiteX3" fmla="*/ 0 w 228695"/>
                <a:gd name="connsiteY3" fmla="*/ 0 h 134683"/>
                <a:gd name="connsiteX4" fmla="*/ 228695 w 228695"/>
                <a:gd name="connsiteY4" fmla="*/ 129540 h 134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95" h="134683">
                  <a:moveTo>
                    <a:pt x="228695" y="129540"/>
                  </a:moveTo>
                  <a:lnTo>
                    <a:pt x="228695" y="134683"/>
                  </a:lnTo>
                  <a:lnTo>
                    <a:pt x="0" y="3715"/>
                  </a:lnTo>
                  <a:lnTo>
                    <a:pt x="0" y="0"/>
                  </a:lnTo>
                  <a:lnTo>
                    <a:pt x="228695" y="129540"/>
                  </a:lnTo>
                  <a:close/>
                </a:path>
              </a:pathLst>
            </a:custGeom>
            <a:solidFill>
              <a:srgbClr val="F0CEC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262">
              <a:extLst>
                <a:ext uri="{FF2B5EF4-FFF2-40B4-BE49-F238E27FC236}">
                  <a16:creationId xmlns:a16="http://schemas.microsoft.com/office/drawing/2014/main" id="{36DE4ADE-8C80-5A59-74D0-DA02FF9EC81B}"/>
                </a:ext>
              </a:extLst>
            </p:cNvPr>
            <p:cNvSpPr/>
            <p:nvPr/>
          </p:nvSpPr>
          <p:spPr>
            <a:xfrm>
              <a:off x="7268813" y="4012977"/>
              <a:ext cx="374427" cy="213836"/>
            </a:xfrm>
            <a:custGeom>
              <a:avLst/>
              <a:gdLst>
                <a:gd name="connsiteX0" fmla="*/ 0 w 374427"/>
                <a:gd name="connsiteY0" fmla="*/ 84296 h 213836"/>
                <a:gd name="connsiteX1" fmla="*/ 228695 w 374427"/>
                <a:gd name="connsiteY1" fmla="*/ 213836 h 213836"/>
                <a:gd name="connsiteX2" fmla="*/ 374428 w 374427"/>
                <a:gd name="connsiteY2" fmla="*/ 129540 h 213836"/>
                <a:gd name="connsiteX3" fmla="*/ 145732 w 374427"/>
                <a:gd name="connsiteY3" fmla="*/ 0 h 213836"/>
                <a:gd name="connsiteX4" fmla="*/ 0 w 374427"/>
                <a:gd name="connsiteY4" fmla="*/ 84296 h 21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427" h="213836">
                  <a:moveTo>
                    <a:pt x="0" y="84296"/>
                  </a:moveTo>
                  <a:lnTo>
                    <a:pt x="228695" y="213836"/>
                  </a:lnTo>
                  <a:lnTo>
                    <a:pt x="374428" y="129540"/>
                  </a:lnTo>
                  <a:lnTo>
                    <a:pt x="145732" y="0"/>
                  </a:lnTo>
                  <a:lnTo>
                    <a:pt x="0" y="84296"/>
                  </a:lnTo>
                  <a:close/>
                </a:path>
              </a:pathLst>
            </a:custGeom>
            <a:solidFill>
              <a:srgbClr val="FFFB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263">
              <a:extLst>
                <a:ext uri="{FF2B5EF4-FFF2-40B4-BE49-F238E27FC236}">
                  <a16:creationId xmlns:a16="http://schemas.microsoft.com/office/drawing/2014/main" id="{E81A022B-E5E4-2230-1CFC-D2DCDF71A0BD}"/>
                </a:ext>
              </a:extLst>
            </p:cNvPr>
            <p:cNvSpPr/>
            <p:nvPr/>
          </p:nvSpPr>
          <p:spPr>
            <a:xfrm>
              <a:off x="7497508" y="4142517"/>
              <a:ext cx="145732" cy="89439"/>
            </a:xfrm>
            <a:custGeom>
              <a:avLst/>
              <a:gdLst>
                <a:gd name="connsiteX0" fmla="*/ 0 w 145732"/>
                <a:gd name="connsiteY0" fmla="*/ 84296 h 89439"/>
                <a:gd name="connsiteX1" fmla="*/ 0 w 145732"/>
                <a:gd name="connsiteY1" fmla="*/ 89440 h 89439"/>
                <a:gd name="connsiteX2" fmla="*/ 145732 w 145732"/>
                <a:gd name="connsiteY2" fmla="*/ 5048 h 89439"/>
                <a:gd name="connsiteX3" fmla="*/ 145732 w 145732"/>
                <a:gd name="connsiteY3" fmla="*/ 0 h 89439"/>
                <a:gd name="connsiteX4" fmla="*/ 0 w 145732"/>
                <a:gd name="connsiteY4" fmla="*/ 84296 h 89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732" h="89439">
                  <a:moveTo>
                    <a:pt x="0" y="84296"/>
                  </a:moveTo>
                  <a:lnTo>
                    <a:pt x="0" y="89440"/>
                  </a:lnTo>
                  <a:lnTo>
                    <a:pt x="145732" y="5048"/>
                  </a:lnTo>
                  <a:lnTo>
                    <a:pt x="145732" y="0"/>
                  </a:lnTo>
                  <a:lnTo>
                    <a:pt x="0" y="84296"/>
                  </a:lnTo>
                  <a:close/>
                </a:path>
              </a:pathLst>
            </a:custGeom>
            <a:solidFill>
              <a:srgbClr val="F5DDD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264">
              <a:extLst>
                <a:ext uri="{FF2B5EF4-FFF2-40B4-BE49-F238E27FC236}">
                  <a16:creationId xmlns:a16="http://schemas.microsoft.com/office/drawing/2014/main" id="{976A0608-C2E3-4E75-A97B-F8C7BEF6C613}"/>
                </a:ext>
              </a:extLst>
            </p:cNvPr>
            <p:cNvSpPr/>
            <p:nvPr/>
          </p:nvSpPr>
          <p:spPr>
            <a:xfrm>
              <a:off x="7328153" y="4026789"/>
              <a:ext cx="91916" cy="52958"/>
            </a:xfrm>
            <a:custGeom>
              <a:avLst/>
              <a:gdLst>
                <a:gd name="connsiteX0" fmla="*/ 88011 w 91916"/>
                <a:gd name="connsiteY0" fmla="*/ 0 h 52958"/>
                <a:gd name="connsiteX1" fmla="*/ 0 w 91916"/>
                <a:gd name="connsiteY1" fmla="*/ 50863 h 52958"/>
                <a:gd name="connsiteX2" fmla="*/ 3810 w 91916"/>
                <a:gd name="connsiteY2" fmla="*/ 52959 h 52958"/>
                <a:gd name="connsiteX3" fmla="*/ 91916 w 91916"/>
                <a:gd name="connsiteY3" fmla="*/ 2191 h 52958"/>
                <a:gd name="connsiteX4" fmla="*/ 88011 w 91916"/>
                <a:gd name="connsiteY4" fmla="*/ 0 h 5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916" h="52958">
                  <a:moveTo>
                    <a:pt x="88011" y="0"/>
                  </a:moveTo>
                  <a:lnTo>
                    <a:pt x="0" y="50863"/>
                  </a:lnTo>
                  <a:lnTo>
                    <a:pt x="3810" y="52959"/>
                  </a:lnTo>
                  <a:lnTo>
                    <a:pt x="91916" y="2191"/>
                  </a:lnTo>
                  <a:lnTo>
                    <a:pt x="88011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265">
              <a:extLst>
                <a:ext uri="{FF2B5EF4-FFF2-40B4-BE49-F238E27FC236}">
                  <a16:creationId xmlns:a16="http://schemas.microsoft.com/office/drawing/2014/main" id="{58065D47-EABB-B65F-404C-83C1F3AAA8DF}"/>
                </a:ext>
              </a:extLst>
            </p:cNvPr>
            <p:cNvSpPr/>
            <p:nvPr/>
          </p:nvSpPr>
          <p:spPr>
            <a:xfrm>
              <a:off x="7337298" y="4032027"/>
              <a:ext cx="91915" cy="52958"/>
            </a:xfrm>
            <a:custGeom>
              <a:avLst/>
              <a:gdLst>
                <a:gd name="connsiteX0" fmla="*/ 88011 w 91915"/>
                <a:gd name="connsiteY0" fmla="*/ 0 h 52958"/>
                <a:gd name="connsiteX1" fmla="*/ 0 w 91915"/>
                <a:gd name="connsiteY1" fmla="*/ 50768 h 52958"/>
                <a:gd name="connsiteX2" fmla="*/ 3810 w 91915"/>
                <a:gd name="connsiteY2" fmla="*/ 52959 h 52958"/>
                <a:gd name="connsiteX3" fmla="*/ 91916 w 91915"/>
                <a:gd name="connsiteY3" fmla="*/ 2191 h 52958"/>
                <a:gd name="connsiteX4" fmla="*/ 88011 w 91915"/>
                <a:gd name="connsiteY4" fmla="*/ 0 h 5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915" h="52958">
                  <a:moveTo>
                    <a:pt x="88011" y="0"/>
                  </a:moveTo>
                  <a:lnTo>
                    <a:pt x="0" y="50768"/>
                  </a:lnTo>
                  <a:lnTo>
                    <a:pt x="3810" y="52959"/>
                  </a:lnTo>
                  <a:lnTo>
                    <a:pt x="91916" y="2191"/>
                  </a:lnTo>
                  <a:lnTo>
                    <a:pt x="88011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266">
              <a:extLst>
                <a:ext uri="{FF2B5EF4-FFF2-40B4-BE49-F238E27FC236}">
                  <a16:creationId xmlns:a16="http://schemas.microsoft.com/office/drawing/2014/main" id="{09A4F9BC-50DE-FA02-C455-5606C1C99211}"/>
                </a:ext>
              </a:extLst>
            </p:cNvPr>
            <p:cNvSpPr/>
            <p:nvPr/>
          </p:nvSpPr>
          <p:spPr>
            <a:xfrm>
              <a:off x="7325391" y="4044029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267">
              <a:extLst>
                <a:ext uri="{FF2B5EF4-FFF2-40B4-BE49-F238E27FC236}">
                  <a16:creationId xmlns:a16="http://schemas.microsoft.com/office/drawing/2014/main" id="{225C7963-CCC8-6F31-9EDA-59DA2597F841}"/>
                </a:ext>
              </a:extLst>
            </p:cNvPr>
            <p:cNvSpPr/>
            <p:nvPr/>
          </p:nvSpPr>
          <p:spPr>
            <a:xfrm>
              <a:off x="7333773" y="4048791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268">
              <a:extLst>
                <a:ext uri="{FF2B5EF4-FFF2-40B4-BE49-F238E27FC236}">
                  <a16:creationId xmlns:a16="http://schemas.microsoft.com/office/drawing/2014/main" id="{37F8D06C-B72A-98F5-3E6A-171C1276D0C0}"/>
                </a:ext>
              </a:extLst>
            </p:cNvPr>
            <p:cNvSpPr/>
            <p:nvPr/>
          </p:nvSpPr>
          <p:spPr>
            <a:xfrm>
              <a:off x="7342155" y="4053554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810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269">
              <a:extLst>
                <a:ext uri="{FF2B5EF4-FFF2-40B4-BE49-F238E27FC236}">
                  <a16:creationId xmlns:a16="http://schemas.microsoft.com/office/drawing/2014/main" id="{085D29AC-35FA-B142-FE94-8A13AC4D47CC}"/>
                </a:ext>
              </a:extLst>
            </p:cNvPr>
            <p:cNvSpPr/>
            <p:nvPr/>
          </p:nvSpPr>
          <p:spPr>
            <a:xfrm>
              <a:off x="7350537" y="4058316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270">
              <a:extLst>
                <a:ext uri="{FF2B5EF4-FFF2-40B4-BE49-F238E27FC236}">
                  <a16:creationId xmlns:a16="http://schemas.microsoft.com/office/drawing/2014/main" id="{367118A2-46AE-3042-7EC9-DF9C2FA73CED}"/>
                </a:ext>
              </a:extLst>
            </p:cNvPr>
            <p:cNvSpPr/>
            <p:nvPr/>
          </p:nvSpPr>
          <p:spPr>
            <a:xfrm>
              <a:off x="7358919" y="4063079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271">
              <a:extLst>
                <a:ext uri="{FF2B5EF4-FFF2-40B4-BE49-F238E27FC236}">
                  <a16:creationId xmlns:a16="http://schemas.microsoft.com/office/drawing/2014/main" id="{CFFB6E08-C126-9B04-8058-C96DF00ADBE2}"/>
                </a:ext>
              </a:extLst>
            </p:cNvPr>
            <p:cNvSpPr/>
            <p:nvPr/>
          </p:nvSpPr>
          <p:spPr>
            <a:xfrm>
              <a:off x="7367301" y="4067841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272">
              <a:extLst>
                <a:ext uri="{FF2B5EF4-FFF2-40B4-BE49-F238E27FC236}">
                  <a16:creationId xmlns:a16="http://schemas.microsoft.com/office/drawing/2014/main" id="{A9AFFF12-8810-CC1E-E688-76052D5E80F2}"/>
                </a:ext>
              </a:extLst>
            </p:cNvPr>
            <p:cNvSpPr/>
            <p:nvPr/>
          </p:nvSpPr>
          <p:spPr>
            <a:xfrm>
              <a:off x="7375683" y="4072604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273">
              <a:extLst>
                <a:ext uri="{FF2B5EF4-FFF2-40B4-BE49-F238E27FC236}">
                  <a16:creationId xmlns:a16="http://schemas.microsoft.com/office/drawing/2014/main" id="{AACF95E1-26BD-9DFC-4067-A5937B2A667D}"/>
                </a:ext>
              </a:extLst>
            </p:cNvPr>
            <p:cNvSpPr/>
            <p:nvPr/>
          </p:nvSpPr>
          <p:spPr>
            <a:xfrm>
              <a:off x="7384160" y="4077366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274">
              <a:extLst>
                <a:ext uri="{FF2B5EF4-FFF2-40B4-BE49-F238E27FC236}">
                  <a16:creationId xmlns:a16="http://schemas.microsoft.com/office/drawing/2014/main" id="{4149B302-4382-94CC-962E-178DF01E775A}"/>
                </a:ext>
              </a:extLst>
            </p:cNvPr>
            <p:cNvSpPr/>
            <p:nvPr/>
          </p:nvSpPr>
          <p:spPr>
            <a:xfrm>
              <a:off x="7392542" y="4082129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275">
              <a:extLst>
                <a:ext uri="{FF2B5EF4-FFF2-40B4-BE49-F238E27FC236}">
                  <a16:creationId xmlns:a16="http://schemas.microsoft.com/office/drawing/2014/main" id="{5DDE19F3-90A7-79A5-248A-A8B97AE38396}"/>
                </a:ext>
              </a:extLst>
            </p:cNvPr>
            <p:cNvSpPr/>
            <p:nvPr/>
          </p:nvSpPr>
          <p:spPr>
            <a:xfrm>
              <a:off x="7400925" y="4086891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276">
              <a:extLst>
                <a:ext uri="{FF2B5EF4-FFF2-40B4-BE49-F238E27FC236}">
                  <a16:creationId xmlns:a16="http://schemas.microsoft.com/office/drawing/2014/main" id="{E7FC05A1-43DF-9468-0181-BCE05A2AC4DC}"/>
                </a:ext>
              </a:extLst>
            </p:cNvPr>
            <p:cNvSpPr/>
            <p:nvPr/>
          </p:nvSpPr>
          <p:spPr>
            <a:xfrm>
              <a:off x="7409307" y="4091654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277">
              <a:extLst>
                <a:ext uri="{FF2B5EF4-FFF2-40B4-BE49-F238E27FC236}">
                  <a16:creationId xmlns:a16="http://schemas.microsoft.com/office/drawing/2014/main" id="{EF2585B2-9BAA-9C26-D712-AB439220F169}"/>
                </a:ext>
              </a:extLst>
            </p:cNvPr>
            <p:cNvSpPr/>
            <p:nvPr/>
          </p:nvSpPr>
          <p:spPr>
            <a:xfrm>
              <a:off x="7417689" y="4096416"/>
              <a:ext cx="125063" cy="72199"/>
            </a:xfrm>
            <a:custGeom>
              <a:avLst/>
              <a:gdLst>
                <a:gd name="connsiteX0" fmla="*/ 121253 w 125063"/>
                <a:gd name="connsiteY0" fmla="*/ 0 h 72199"/>
                <a:gd name="connsiteX1" fmla="*/ 0 w 125063"/>
                <a:gd name="connsiteY1" fmla="*/ 70009 h 72199"/>
                <a:gd name="connsiteX2" fmla="*/ 3810 w 125063"/>
                <a:gd name="connsiteY2" fmla="*/ 72199 h 72199"/>
                <a:gd name="connsiteX3" fmla="*/ 125063 w 125063"/>
                <a:gd name="connsiteY3" fmla="*/ 2191 h 72199"/>
                <a:gd name="connsiteX4" fmla="*/ 121253 w 125063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63" h="72199">
                  <a:moveTo>
                    <a:pt x="121253" y="0"/>
                  </a:moveTo>
                  <a:lnTo>
                    <a:pt x="0" y="70009"/>
                  </a:lnTo>
                  <a:lnTo>
                    <a:pt x="3810" y="72199"/>
                  </a:lnTo>
                  <a:lnTo>
                    <a:pt x="125063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278">
              <a:extLst>
                <a:ext uri="{FF2B5EF4-FFF2-40B4-BE49-F238E27FC236}">
                  <a16:creationId xmlns:a16="http://schemas.microsoft.com/office/drawing/2014/main" id="{D88771A5-8E8C-C013-96BF-214F828A94A7}"/>
                </a:ext>
              </a:extLst>
            </p:cNvPr>
            <p:cNvSpPr/>
            <p:nvPr/>
          </p:nvSpPr>
          <p:spPr>
            <a:xfrm>
              <a:off x="7426071" y="4101179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9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9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279">
              <a:extLst>
                <a:ext uri="{FF2B5EF4-FFF2-40B4-BE49-F238E27FC236}">
                  <a16:creationId xmlns:a16="http://schemas.microsoft.com/office/drawing/2014/main" id="{F65FBB16-9ACD-28A4-0C2E-6CC4ACA33DC3}"/>
                </a:ext>
              </a:extLst>
            </p:cNvPr>
            <p:cNvSpPr/>
            <p:nvPr/>
          </p:nvSpPr>
          <p:spPr>
            <a:xfrm>
              <a:off x="7434453" y="4105941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191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191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80">
              <a:extLst>
                <a:ext uri="{FF2B5EF4-FFF2-40B4-BE49-F238E27FC236}">
                  <a16:creationId xmlns:a16="http://schemas.microsoft.com/office/drawing/2014/main" id="{8BD2DB1C-1E52-A393-3CF1-76A389219D10}"/>
                </a:ext>
              </a:extLst>
            </p:cNvPr>
            <p:cNvSpPr/>
            <p:nvPr/>
          </p:nvSpPr>
          <p:spPr>
            <a:xfrm>
              <a:off x="7442835" y="4110704"/>
              <a:ext cx="125158" cy="72199"/>
            </a:xfrm>
            <a:custGeom>
              <a:avLst/>
              <a:gdLst>
                <a:gd name="connsiteX0" fmla="*/ 121253 w 125158"/>
                <a:gd name="connsiteY0" fmla="*/ 0 h 72199"/>
                <a:gd name="connsiteX1" fmla="*/ 0 w 125158"/>
                <a:gd name="connsiteY1" fmla="*/ 70009 h 72199"/>
                <a:gd name="connsiteX2" fmla="*/ 3905 w 125158"/>
                <a:gd name="connsiteY2" fmla="*/ 72199 h 72199"/>
                <a:gd name="connsiteX3" fmla="*/ 125158 w 125158"/>
                <a:gd name="connsiteY3" fmla="*/ 2286 h 72199"/>
                <a:gd name="connsiteX4" fmla="*/ 121253 w 125158"/>
                <a:gd name="connsiteY4" fmla="*/ 0 h 72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158" h="72199">
                  <a:moveTo>
                    <a:pt x="121253" y="0"/>
                  </a:moveTo>
                  <a:lnTo>
                    <a:pt x="0" y="70009"/>
                  </a:lnTo>
                  <a:lnTo>
                    <a:pt x="3905" y="72199"/>
                  </a:lnTo>
                  <a:lnTo>
                    <a:pt x="125158" y="2286"/>
                  </a:lnTo>
                  <a:lnTo>
                    <a:pt x="121253" y="0"/>
                  </a:lnTo>
                  <a:close/>
                </a:path>
              </a:pathLst>
            </a:custGeom>
            <a:solidFill>
              <a:srgbClr val="DFBAB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81">
              <a:extLst>
                <a:ext uri="{FF2B5EF4-FFF2-40B4-BE49-F238E27FC236}">
                  <a16:creationId xmlns:a16="http://schemas.microsoft.com/office/drawing/2014/main" id="{C633004F-BE8B-E87C-5CD2-1B4DBD1BFA6F}"/>
                </a:ext>
              </a:extLst>
            </p:cNvPr>
            <p:cNvSpPr/>
            <p:nvPr/>
          </p:nvSpPr>
          <p:spPr>
            <a:xfrm>
              <a:off x="6838473" y="3593782"/>
              <a:ext cx="308895" cy="176498"/>
            </a:xfrm>
            <a:custGeom>
              <a:avLst/>
              <a:gdLst>
                <a:gd name="connsiteX0" fmla="*/ 308896 w 308895"/>
                <a:gd name="connsiteY0" fmla="*/ 69533 h 176498"/>
                <a:gd name="connsiteX1" fmla="*/ 120205 w 308895"/>
                <a:gd name="connsiteY1" fmla="*/ 176498 h 176498"/>
                <a:gd name="connsiteX2" fmla="*/ 0 w 308895"/>
                <a:gd name="connsiteY2" fmla="*/ 106871 h 176498"/>
                <a:gd name="connsiteX3" fmla="*/ 188690 w 308895"/>
                <a:gd name="connsiteY3" fmla="*/ 0 h 176498"/>
                <a:gd name="connsiteX4" fmla="*/ 308896 w 308895"/>
                <a:gd name="connsiteY4" fmla="*/ 69533 h 176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895" h="176498">
                  <a:moveTo>
                    <a:pt x="308896" y="69533"/>
                  </a:moveTo>
                  <a:lnTo>
                    <a:pt x="120205" y="176498"/>
                  </a:lnTo>
                  <a:lnTo>
                    <a:pt x="0" y="106871"/>
                  </a:lnTo>
                  <a:lnTo>
                    <a:pt x="188690" y="0"/>
                  </a:lnTo>
                  <a:lnTo>
                    <a:pt x="308896" y="69533"/>
                  </a:lnTo>
                  <a:close/>
                </a:path>
              </a:pathLst>
            </a:custGeom>
            <a:solidFill>
              <a:srgbClr val="FFBD5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82">
              <a:extLst>
                <a:ext uri="{FF2B5EF4-FFF2-40B4-BE49-F238E27FC236}">
                  <a16:creationId xmlns:a16="http://schemas.microsoft.com/office/drawing/2014/main" id="{84D6277F-0AD0-695D-BBB0-17DB1962127E}"/>
                </a:ext>
              </a:extLst>
            </p:cNvPr>
            <p:cNvSpPr/>
            <p:nvPr/>
          </p:nvSpPr>
          <p:spPr>
            <a:xfrm>
              <a:off x="6550342" y="3876784"/>
              <a:ext cx="79501" cy="62616"/>
            </a:xfrm>
            <a:custGeom>
              <a:avLst/>
              <a:gdLst>
                <a:gd name="connsiteX0" fmla="*/ 0 w 79501"/>
                <a:gd name="connsiteY0" fmla="*/ 29894 h 62616"/>
                <a:gd name="connsiteX1" fmla="*/ 13621 w 79501"/>
                <a:gd name="connsiteY1" fmla="*/ 17131 h 62616"/>
                <a:gd name="connsiteX2" fmla="*/ 38195 w 79501"/>
                <a:gd name="connsiteY2" fmla="*/ 176 h 62616"/>
                <a:gd name="connsiteX3" fmla="*/ 34957 w 79501"/>
                <a:gd name="connsiteY3" fmla="*/ 13988 h 62616"/>
                <a:gd name="connsiteX4" fmla="*/ 44482 w 79501"/>
                <a:gd name="connsiteY4" fmla="*/ 22084 h 62616"/>
                <a:gd name="connsiteX5" fmla="*/ 73914 w 79501"/>
                <a:gd name="connsiteY5" fmla="*/ 7606 h 62616"/>
                <a:gd name="connsiteX6" fmla="*/ 70580 w 79501"/>
                <a:gd name="connsiteY6" fmla="*/ 47516 h 62616"/>
                <a:gd name="connsiteX7" fmla="*/ 34004 w 79501"/>
                <a:gd name="connsiteY7" fmla="*/ 62565 h 62616"/>
                <a:gd name="connsiteX8" fmla="*/ 3143 w 79501"/>
                <a:gd name="connsiteY8" fmla="*/ 58279 h 6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501" h="62616">
                  <a:moveTo>
                    <a:pt x="0" y="29894"/>
                  </a:moveTo>
                  <a:cubicBezTo>
                    <a:pt x="0" y="29894"/>
                    <a:pt x="9525" y="20369"/>
                    <a:pt x="13621" y="17131"/>
                  </a:cubicBezTo>
                  <a:cubicBezTo>
                    <a:pt x="20869" y="10225"/>
                    <a:pt x="29165" y="4501"/>
                    <a:pt x="38195" y="176"/>
                  </a:cubicBezTo>
                  <a:cubicBezTo>
                    <a:pt x="45625" y="-1538"/>
                    <a:pt x="36481" y="9701"/>
                    <a:pt x="34957" y="13988"/>
                  </a:cubicBezTo>
                  <a:cubicBezTo>
                    <a:pt x="33433" y="18274"/>
                    <a:pt x="36957" y="23513"/>
                    <a:pt x="44482" y="22084"/>
                  </a:cubicBezTo>
                  <a:cubicBezTo>
                    <a:pt x="54540" y="17779"/>
                    <a:pt x="64370" y="12949"/>
                    <a:pt x="73914" y="7606"/>
                  </a:cubicBezTo>
                  <a:cubicBezTo>
                    <a:pt x="82105" y="4367"/>
                    <a:pt x="81534" y="37991"/>
                    <a:pt x="70580" y="47516"/>
                  </a:cubicBezTo>
                  <a:cubicBezTo>
                    <a:pt x="60627" y="56822"/>
                    <a:pt x="47625" y="62175"/>
                    <a:pt x="34004" y="62565"/>
                  </a:cubicBezTo>
                  <a:cubicBezTo>
                    <a:pt x="20288" y="63232"/>
                    <a:pt x="9049" y="57231"/>
                    <a:pt x="3143" y="58279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83">
              <a:extLst>
                <a:ext uri="{FF2B5EF4-FFF2-40B4-BE49-F238E27FC236}">
                  <a16:creationId xmlns:a16="http://schemas.microsoft.com/office/drawing/2014/main" id="{2342EA63-B84B-1AFA-BA5A-3617EB0D6BBC}"/>
                </a:ext>
              </a:extLst>
            </p:cNvPr>
            <p:cNvSpPr/>
            <p:nvPr/>
          </p:nvSpPr>
          <p:spPr>
            <a:xfrm>
              <a:off x="6150710" y="3817524"/>
              <a:ext cx="52731" cy="176402"/>
            </a:xfrm>
            <a:custGeom>
              <a:avLst/>
              <a:gdLst>
                <a:gd name="connsiteX0" fmla="*/ 24443 w 52731"/>
                <a:gd name="connsiteY0" fmla="*/ 0 h 176402"/>
                <a:gd name="connsiteX1" fmla="*/ 916 w 52731"/>
                <a:gd name="connsiteY1" fmla="*/ 142875 h 176402"/>
                <a:gd name="connsiteX2" fmla="*/ 52732 w 52731"/>
                <a:gd name="connsiteY2" fmla="*/ 176403 h 176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731" h="176402">
                  <a:moveTo>
                    <a:pt x="24443" y="0"/>
                  </a:moveTo>
                  <a:cubicBezTo>
                    <a:pt x="24443" y="0"/>
                    <a:pt x="-5561" y="93535"/>
                    <a:pt x="916" y="142875"/>
                  </a:cubicBezTo>
                  <a:cubicBezTo>
                    <a:pt x="16832" y="156020"/>
                    <a:pt x="34225" y="167269"/>
                    <a:pt x="52732" y="176403"/>
                  </a:cubicBezTo>
                  <a:close/>
                </a:path>
              </a:pathLst>
            </a:custGeom>
            <a:solidFill>
              <a:srgbClr val="9087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84">
              <a:extLst>
                <a:ext uri="{FF2B5EF4-FFF2-40B4-BE49-F238E27FC236}">
                  <a16:creationId xmlns:a16="http://schemas.microsoft.com/office/drawing/2014/main" id="{E637BBCE-122E-F087-4FA9-8BC8CAFD7862}"/>
                </a:ext>
              </a:extLst>
            </p:cNvPr>
            <p:cNvSpPr/>
            <p:nvPr/>
          </p:nvSpPr>
          <p:spPr>
            <a:xfrm>
              <a:off x="6244103" y="3669678"/>
              <a:ext cx="106014" cy="130149"/>
            </a:xfrm>
            <a:custGeom>
              <a:avLst/>
              <a:gdLst>
                <a:gd name="connsiteX0" fmla="*/ 105643 w 106014"/>
                <a:gd name="connsiteY0" fmla="*/ 70313 h 130149"/>
                <a:gd name="connsiteX1" fmla="*/ 46588 w 106014"/>
                <a:gd name="connsiteY1" fmla="*/ 129940 h 130149"/>
                <a:gd name="connsiteX2" fmla="*/ 391 w 106014"/>
                <a:gd name="connsiteY2" fmla="*/ 59931 h 130149"/>
                <a:gd name="connsiteX3" fmla="*/ 59351 w 106014"/>
                <a:gd name="connsiteY3" fmla="*/ 209 h 130149"/>
                <a:gd name="connsiteX4" fmla="*/ 105643 w 106014"/>
                <a:gd name="connsiteY4" fmla="*/ 70313 h 130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014" h="130149">
                  <a:moveTo>
                    <a:pt x="105643" y="70313"/>
                  </a:moveTo>
                  <a:cubicBezTo>
                    <a:pt x="102118" y="106127"/>
                    <a:pt x="75639" y="132797"/>
                    <a:pt x="46588" y="129940"/>
                  </a:cubicBezTo>
                  <a:cubicBezTo>
                    <a:pt x="17537" y="127082"/>
                    <a:pt x="-3133" y="95745"/>
                    <a:pt x="391" y="59931"/>
                  </a:cubicBezTo>
                  <a:cubicBezTo>
                    <a:pt x="3916" y="24117"/>
                    <a:pt x="30300" y="-2649"/>
                    <a:pt x="59351" y="209"/>
                  </a:cubicBezTo>
                  <a:cubicBezTo>
                    <a:pt x="88402" y="3067"/>
                    <a:pt x="109072" y="34404"/>
                    <a:pt x="105643" y="70313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85">
              <a:extLst>
                <a:ext uri="{FF2B5EF4-FFF2-40B4-BE49-F238E27FC236}">
                  <a16:creationId xmlns:a16="http://schemas.microsoft.com/office/drawing/2014/main" id="{3BE4BD32-5672-5A40-E0CE-22BB24A8155A}"/>
                </a:ext>
              </a:extLst>
            </p:cNvPr>
            <p:cNvSpPr/>
            <p:nvPr/>
          </p:nvSpPr>
          <p:spPr>
            <a:xfrm>
              <a:off x="6175152" y="3781337"/>
              <a:ext cx="199167" cy="326044"/>
            </a:xfrm>
            <a:custGeom>
              <a:avLst/>
              <a:gdLst>
                <a:gd name="connsiteX0" fmla="*/ 72580 w 199167"/>
                <a:gd name="connsiteY0" fmla="*/ 88 h 326044"/>
                <a:gd name="connsiteX1" fmla="*/ 140684 w 199167"/>
                <a:gd name="connsiteY1" fmla="*/ 18376 h 326044"/>
                <a:gd name="connsiteX2" fmla="*/ 148876 w 199167"/>
                <a:gd name="connsiteY2" fmla="*/ 28663 h 326044"/>
                <a:gd name="connsiteX3" fmla="*/ 199168 w 199167"/>
                <a:gd name="connsiteY3" fmla="*/ 49523 h 326044"/>
                <a:gd name="connsiteX4" fmla="*/ 186500 w 199167"/>
                <a:gd name="connsiteY4" fmla="*/ 303650 h 326044"/>
                <a:gd name="connsiteX5" fmla="*/ 21241 w 199167"/>
                <a:gd name="connsiteY5" fmla="*/ 303650 h 326044"/>
                <a:gd name="connsiteX6" fmla="*/ 0 w 199167"/>
                <a:gd name="connsiteY6" fmla="*/ 36092 h 326044"/>
                <a:gd name="connsiteX7" fmla="*/ 72580 w 199167"/>
                <a:gd name="connsiteY7" fmla="*/ 88 h 326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9167" h="326044">
                  <a:moveTo>
                    <a:pt x="72580" y="88"/>
                  </a:moveTo>
                  <a:cubicBezTo>
                    <a:pt x="96612" y="-836"/>
                    <a:pt x="120348" y="5536"/>
                    <a:pt x="140684" y="18376"/>
                  </a:cubicBezTo>
                  <a:cubicBezTo>
                    <a:pt x="142342" y="22538"/>
                    <a:pt x="145190" y="26110"/>
                    <a:pt x="148876" y="28663"/>
                  </a:cubicBezTo>
                  <a:cubicBezTo>
                    <a:pt x="154877" y="32664"/>
                    <a:pt x="199168" y="49523"/>
                    <a:pt x="199168" y="49523"/>
                  </a:cubicBezTo>
                  <a:cubicBezTo>
                    <a:pt x="199168" y="49523"/>
                    <a:pt x="171450" y="218782"/>
                    <a:pt x="186500" y="303650"/>
                  </a:cubicBezTo>
                  <a:cubicBezTo>
                    <a:pt x="186500" y="303650"/>
                    <a:pt x="122015" y="354037"/>
                    <a:pt x="21241" y="303650"/>
                  </a:cubicBezTo>
                  <a:cubicBezTo>
                    <a:pt x="21241" y="303650"/>
                    <a:pt x="6572" y="89718"/>
                    <a:pt x="0" y="36092"/>
                  </a:cubicBezTo>
                  <a:cubicBezTo>
                    <a:pt x="0" y="36188"/>
                    <a:pt x="16859" y="15423"/>
                    <a:pt x="72580" y="88"/>
                  </a:cubicBezTo>
                  <a:close/>
                </a:path>
              </a:pathLst>
            </a:custGeom>
            <a:solidFill>
              <a:srgbClr val="776ED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86">
              <a:extLst>
                <a:ext uri="{FF2B5EF4-FFF2-40B4-BE49-F238E27FC236}">
                  <a16:creationId xmlns:a16="http://schemas.microsoft.com/office/drawing/2014/main" id="{5CAFD13E-4A4C-92B4-7A71-68842F76915F}"/>
                </a:ext>
              </a:extLst>
            </p:cNvPr>
            <p:cNvSpPr/>
            <p:nvPr/>
          </p:nvSpPr>
          <p:spPr>
            <a:xfrm>
              <a:off x="6342550" y="3830955"/>
              <a:ext cx="223857" cy="142589"/>
            </a:xfrm>
            <a:custGeom>
              <a:avLst/>
              <a:gdLst>
                <a:gd name="connsiteX0" fmla="*/ 31770 w 223857"/>
                <a:gd name="connsiteY0" fmla="*/ 0 h 142589"/>
                <a:gd name="connsiteX1" fmla="*/ 107208 w 223857"/>
                <a:gd name="connsiteY1" fmla="*/ 81915 h 142589"/>
                <a:gd name="connsiteX2" fmla="*/ 214459 w 223857"/>
                <a:gd name="connsiteY2" fmla="*/ 61817 h 142589"/>
                <a:gd name="connsiteX3" fmla="*/ 223223 w 223857"/>
                <a:gd name="connsiteY3" fmla="*/ 110776 h 142589"/>
                <a:gd name="connsiteX4" fmla="*/ 92444 w 223857"/>
                <a:gd name="connsiteY4" fmla="*/ 142589 h 142589"/>
                <a:gd name="connsiteX5" fmla="*/ 7576 w 223857"/>
                <a:gd name="connsiteY5" fmla="*/ 67056 h 142589"/>
                <a:gd name="connsiteX6" fmla="*/ 31770 w 223857"/>
                <a:gd name="connsiteY6" fmla="*/ 0 h 142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3857" h="142589">
                  <a:moveTo>
                    <a:pt x="31770" y="0"/>
                  </a:moveTo>
                  <a:lnTo>
                    <a:pt x="107208" y="81915"/>
                  </a:lnTo>
                  <a:lnTo>
                    <a:pt x="214459" y="61817"/>
                  </a:lnTo>
                  <a:cubicBezTo>
                    <a:pt x="214459" y="61817"/>
                    <a:pt x="226747" y="90392"/>
                    <a:pt x="223223" y="110776"/>
                  </a:cubicBezTo>
                  <a:lnTo>
                    <a:pt x="92444" y="142589"/>
                  </a:lnTo>
                  <a:lnTo>
                    <a:pt x="7576" y="67056"/>
                  </a:lnTo>
                  <a:cubicBezTo>
                    <a:pt x="7576" y="67056"/>
                    <a:pt x="-20617" y="8287"/>
                    <a:pt x="31770" y="0"/>
                  </a:cubicBezTo>
                  <a:close/>
                </a:path>
              </a:pathLst>
            </a:custGeom>
            <a:solidFill>
              <a:srgbClr val="9087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87">
              <a:extLst>
                <a:ext uri="{FF2B5EF4-FFF2-40B4-BE49-F238E27FC236}">
                  <a16:creationId xmlns:a16="http://schemas.microsoft.com/office/drawing/2014/main" id="{AE992F37-A4CE-FE27-E6CB-0ABC98DDBF21}"/>
                </a:ext>
              </a:extLst>
            </p:cNvPr>
            <p:cNvSpPr/>
            <p:nvPr/>
          </p:nvSpPr>
          <p:spPr>
            <a:xfrm>
              <a:off x="6050280" y="3964685"/>
              <a:ext cx="241553" cy="280416"/>
            </a:xfrm>
            <a:custGeom>
              <a:avLst/>
              <a:gdLst>
                <a:gd name="connsiteX0" fmla="*/ 180689 w 241553"/>
                <a:gd name="connsiteY0" fmla="*/ 104489 h 280416"/>
                <a:gd name="connsiteX1" fmla="*/ 0 w 241553"/>
                <a:gd name="connsiteY1" fmla="*/ 0 h 280416"/>
                <a:gd name="connsiteX2" fmla="*/ 60865 w 241553"/>
                <a:gd name="connsiteY2" fmla="*/ 176213 h 280416"/>
                <a:gd name="connsiteX3" fmla="*/ 241554 w 241553"/>
                <a:gd name="connsiteY3" fmla="*/ 280416 h 280416"/>
                <a:gd name="connsiteX4" fmla="*/ 180689 w 241553"/>
                <a:gd name="connsiteY4" fmla="*/ 104489 h 280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553" h="280416">
                  <a:moveTo>
                    <a:pt x="180689" y="104489"/>
                  </a:moveTo>
                  <a:lnTo>
                    <a:pt x="0" y="0"/>
                  </a:lnTo>
                  <a:lnTo>
                    <a:pt x="60865" y="176213"/>
                  </a:lnTo>
                  <a:lnTo>
                    <a:pt x="241554" y="280416"/>
                  </a:lnTo>
                  <a:lnTo>
                    <a:pt x="180689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88">
              <a:extLst>
                <a:ext uri="{FF2B5EF4-FFF2-40B4-BE49-F238E27FC236}">
                  <a16:creationId xmlns:a16="http://schemas.microsoft.com/office/drawing/2014/main" id="{17A578A4-13D9-D67F-3487-12BE5523E1C2}"/>
                </a:ext>
              </a:extLst>
            </p:cNvPr>
            <p:cNvSpPr/>
            <p:nvPr/>
          </p:nvSpPr>
          <p:spPr>
            <a:xfrm>
              <a:off x="6050280" y="3953160"/>
              <a:ext cx="200882" cy="116014"/>
            </a:xfrm>
            <a:custGeom>
              <a:avLst/>
              <a:gdLst>
                <a:gd name="connsiteX0" fmla="*/ 20002 w 200882"/>
                <a:gd name="connsiteY0" fmla="*/ 0 h 116014"/>
                <a:gd name="connsiteX1" fmla="*/ 0 w 200882"/>
                <a:gd name="connsiteY1" fmla="*/ 11525 h 116014"/>
                <a:gd name="connsiteX2" fmla="*/ 180689 w 200882"/>
                <a:gd name="connsiteY2" fmla="*/ 116014 h 116014"/>
                <a:gd name="connsiteX3" fmla="*/ 200882 w 200882"/>
                <a:gd name="connsiteY3" fmla="*/ 104299 h 116014"/>
                <a:gd name="connsiteX4" fmla="*/ 20002 w 200882"/>
                <a:gd name="connsiteY4" fmla="*/ 0 h 116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882" h="116014">
                  <a:moveTo>
                    <a:pt x="20002" y="0"/>
                  </a:moveTo>
                  <a:lnTo>
                    <a:pt x="0" y="11525"/>
                  </a:lnTo>
                  <a:lnTo>
                    <a:pt x="180689" y="116014"/>
                  </a:lnTo>
                  <a:lnTo>
                    <a:pt x="200882" y="104299"/>
                  </a:lnTo>
                  <a:lnTo>
                    <a:pt x="20002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89">
              <a:extLst>
                <a:ext uri="{FF2B5EF4-FFF2-40B4-BE49-F238E27FC236}">
                  <a16:creationId xmlns:a16="http://schemas.microsoft.com/office/drawing/2014/main" id="{A2166C14-C346-A714-1167-DE51C4B89FC5}"/>
                </a:ext>
              </a:extLst>
            </p:cNvPr>
            <p:cNvSpPr/>
            <p:nvPr/>
          </p:nvSpPr>
          <p:spPr>
            <a:xfrm>
              <a:off x="6230969" y="4057459"/>
              <a:ext cx="81248" cy="187642"/>
            </a:xfrm>
            <a:custGeom>
              <a:avLst/>
              <a:gdLst>
                <a:gd name="connsiteX0" fmla="*/ 20193 w 81248"/>
                <a:gd name="connsiteY0" fmla="*/ 0 h 187642"/>
                <a:gd name="connsiteX1" fmla="*/ 0 w 81248"/>
                <a:gd name="connsiteY1" fmla="*/ 11716 h 187642"/>
                <a:gd name="connsiteX2" fmla="*/ 60865 w 81248"/>
                <a:gd name="connsiteY2" fmla="*/ 187642 h 187642"/>
                <a:gd name="connsiteX3" fmla="*/ 81248 w 81248"/>
                <a:gd name="connsiteY3" fmla="*/ 175831 h 187642"/>
                <a:gd name="connsiteX4" fmla="*/ 20193 w 81248"/>
                <a:gd name="connsiteY4" fmla="*/ 0 h 187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248" h="187642">
                  <a:moveTo>
                    <a:pt x="20193" y="0"/>
                  </a:moveTo>
                  <a:lnTo>
                    <a:pt x="0" y="11716"/>
                  </a:lnTo>
                  <a:lnTo>
                    <a:pt x="60865" y="187642"/>
                  </a:lnTo>
                  <a:lnTo>
                    <a:pt x="81248" y="175831"/>
                  </a:lnTo>
                  <a:lnTo>
                    <a:pt x="20193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90">
              <a:extLst>
                <a:ext uri="{FF2B5EF4-FFF2-40B4-BE49-F238E27FC236}">
                  <a16:creationId xmlns:a16="http://schemas.microsoft.com/office/drawing/2014/main" id="{9F3D92C6-EA12-C094-0ECB-1E7C52522AF9}"/>
                </a:ext>
              </a:extLst>
            </p:cNvPr>
            <p:cNvSpPr/>
            <p:nvPr/>
          </p:nvSpPr>
          <p:spPr>
            <a:xfrm>
              <a:off x="6691538" y="3932095"/>
              <a:ext cx="108853" cy="133392"/>
            </a:xfrm>
            <a:custGeom>
              <a:avLst/>
              <a:gdLst>
                <a:gd name="connsiteX0" fmla="*/ 108454 w 108853"/>
                <a:gd name="connsiteY0" fmla="*/ 72024 h 133392"/>
                <a:gd name="connsiteX1" fmla="*/ 47971 w 108853"/>
                <a:gd name="connsiteY1" fmla="*/ 133175 h 133392"/>
                <a:gd name="connsiteX2" fmla="*/ 346 w 108853"/>
                <a:gd name="connsiteY2" fmla="*/ 61356 h 133392"/>
                <a:gd name="connsiteX3" fmla="*/ 60829 w 108853"/>
                <a:gd name="connsiteY3" fmla="*/ 206 h 133392"/>
                <a:gd name="connsiteX4" fmla="*/ 108454 w 108853"/>
                <a:gd name="connsiteY4" fmla="*/ 72024 h 13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853" h="133392">
                  <a:moveTo>
                    <a:pt x="108454" y="72024"/>
                  </a:moveTo>
                  <a:cubicBezTo>
                    <a:pt x="104835" y="108696"/>
                    <a:pt x="77784" y="136127"/>
                    <a:pt x="47971" y="133175"/>
                  </a:cubicBezTo>
                  <a:cubicBezTo>
                    <a:pt x="18157" y="130222"/>
                    <a:pt x="-2988" y="98123"/>
                    <a:pt x="346" y="61356"/>
                  </a:cubicBezTo>
                  <a:cubicBezTo>
                    <a:pt x="3679" y="24590"/>
                    <a:pt x="31016" y="-2652"/>
                    <a:pt x="60829" y="206"/>
                  </a:cubicBezTo>
                  <a:cubicBezTo>
                    <a:pt x="90643" y="3063"/>
                    <a:pt x="112074" y="35353"/>
                    <a:pt x="108454" y="72024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91">
              <a:extLst>
                <a:ext uri="{FF2B5EF4-FFF2-40B4-BE49-F238E27FC236}">
                  <a16:creationId xmlns:a16="http://schemas.microsoft.com/office/drawing/2014/main" id="{E37D408F-19FE-B2B4-C559-8CF2D51A8F23}"/>
                </a:ext>
              </a:extLst>
            </p:cNvPr>
            <p:cNvSpPr/>
            <p:nvPr/>
          </p:nvSpPr>
          <p:spPr>
            <a:xfrm>
              <a:off x="6833044" y="4045383"/>
              <a:ext cx="85298" cy="56103"/>
            </a:xfrm>
            <a:custGeom>
              <a:avLst/>
              <a:gdLst>
                <a:gd name="connsiteX0" fmla="*/ 11335 w 85298"/>
                <a:gd name="connsiteY0" fmla="*/ 49699 h 56103"/>
                <a:gd name="connsiteX1" fmla="*/ 28765 w 85298"/>
                <a:gd name="connsiteY1" fmla="*/ 53700 h 56103"/>
                <a:gd name="connsiteX2" fmla="*/ 57340 w 85298"/>
                <a:gd name="connsiteY2" fmla="*/ 55796 h 56103"/>
                <a:gd name="connsiteX3" fmla="*/ 47815 w 85298"/>
                <a:gd name="connsiteY3" fmla="*/ 46271 h 56103"/>
                <a:gd name="connsiteX4" fmla="*/ 51721 w 85298"/>
                <a:gd name="connsiteY4" fmla="*/ 34936 h 56103"/>
                <a:gd name="connsiteX5" fmla="*/ 83058 w 85298"/>
                <a:gd name="connsiteY5" fmla="*/ 32554 h 56103"/>
                <a:gd name="connsiteX6" fmla="*/ 60865 w 85298"/>
                <a:gd name="connsiteY6" fmla="*/ 1313 h 56103"/>
                <a:gd name="connsiteX7" fmla="*/ 23431 w 85298"/>
                <a:gd name="connsiteY7" fmla="*/ 6551 h 56103"/>
                <a:gd name="connsiteX8" fmla="*/ 0 w 85298"/>
                <a:gd name="connsiteY8" fmla="*/ 25125 h 5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5298" h="56103">
                  <a:moveTo>
                    <a:pt x="11335" y="49699"/>
                  </a:moveTo>
                  <a:cubicBezTo>
                    <a:pt x="11335" y="49699"/>
                    <a:pt x="24289" y="53129"/>
                    <a:pt x="28765" y="53700"/>
                  </a:cubicBezTo>
                  <a:cubicBezTo>
                    <a:pt x="38128" y="55872"/>
                    <a:pt x="47768" y="56577"/>
                    <a:pt x="57340" y="55796"/>
                  </a:cubicBezTo>
                  <a:cubicBezTo>
                    <a:pt x="64294" y="53509"/>
                    <a:pt x="51149" y="48556"/>
                    <a:pt x="47815" y="46271"/>
                  </a:cubicBezTo>
                  <a:cubicBezTo>
                    <a:pt x="44482" y="43984"/>
                    <a:pt x="44767" y="36746"/>
                    <a:pt x="51721" y="34936"/>
                  </a:cubicBezTo>
                  <a:cubicBezTo>
                    <a:pt x="62112" y="33564"/>
                    <a:pt x="72580" y="32774"/>
                    <a:pt x="83058" y="32554"/>
                  </a:cubicBezTo>
                  <a:cubicBezTo>
                    <a:pt x="91440" y="31316"/>
                    <a:pt x="74581" y="3979"/>
                    <a:pt x="60865" y="1313"/>
                  </a:cubicBezTo>
                  <a:cubicBezTo>
                    <a:pt x="48168" y="-1554"/>
                    <a:pt x="34862" y="312"/>
                    <a:pt x="23431" y="6551"/>
                  </a:cubicBezTo>
                  <a:cubicBezTo>
                    <a:pt x="11811" y="12742"/>
                    <a:pt x="5429" y="23125"/>
                    <a:pt x="0" y="25125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92">
              <a:extLst>
                <a:ext uri="{FF2B5EF4-FFF2-40B4-BE49-F238E27FC236}">
                  <a16:creationId xmlns:a16="http://schemas.microsoft.com/office/drawing/2014/main" id="{122DE050-300C-87E8-3581-CFCC4AF808F4}"/>
                </a:ext>
              </a:extLst>
            </p:cNvPr>
            <p:cNvSpPr/>
            <p:nvPr/>
          </p:nvSpPr>
          <p:spPr>
            <a:xfrm>
              <a:off x="6753225" y="4054983"/>
              <a:ext cx="104406" cy="78866"/>
            </a:xfrm>
            <a:custGeom>
              <a:avLst/>
              <a:gdLst>
                <a:gd name="connsiteX0" fmla="*/ 92773 w 104406"/>
                <a:gd name="connsiteY0" fmla="*/ 0 h 78866"/>
                <a:gd name="connsiteX1" fmla="*/ 4191 w 104406"/>
                <a:gd name="connsiteY1" fmla="*/ 22193 h 78866"/>
                <a:gd name="connsiteX2" fmla="*/ 0 w 104406"/>
                <a:gd name="connsiteY2" fmla="*/ 78867 h 78866"/>
                <a:gd name="connsiteX3" fmla="*/ 104204 w 104406"/>
                <a:gd name="connsiteY3" fmla="*/ 46672 h 78866"/>
                <a:gd name="connsiteX4" fmla="*/ 92773 w 104406"/>
                <a:gd name="connsiteY4" fmla="*/ 0 h 78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406" h="78866">
                  <a:moveTo>
                    <a:pt x="92773" y="0"/>
                  </a:moveTo>
                  <a:lnTo>
                    <a:pt x="4191" y="22193"/>
                  </a:lnTo>
                  <a:lnTo>
                    <a:pt x="0" y="78867"/>
                  </a:lnTo>
                  <a:lnTo>
                    <a:pt x="104204" y="46672"/>
                  </a:lnTo>
                  <a:cubicBezTo>
                    <a:pt x="106204" y="26384"/>
                    <a:pt x="92773" y="0"/>
                    <a:pt x="92773" y="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93">
              <a:extLst>
                <a:ext uri="{FF2B5EF4-FFF2-40B4-BE49-F238E27FC236}">
                  <a16:creationId xmlns:a16="http://schemas.microsoft.com/office/drawing/2014/main" id="{44186C7F-955E-46D4-1150-5C24A708F9FF}"/>
                </a:ext>
              </a:extLst>
            </p:cNvPr>
            <p:cNvSpPr/>
            <p:nvPr/>
          </p:nvSpPr>
          <p:spPr>
            <a:xfrm>
              <a:off x="6683350" y="3899630"/>
              <a:ext cx="139298" cy="137109"/>
            </a:xfrm>
            <a:custGeom>
              <a:avLst/>
              <a:gdLst>
                <a:gd name="connsiteX0" fmla="*/ 128358 w 139298"/>
                <a:gd name="connsiteY0" fmla="*/ 0 h 137109"/>
                <a:gd name="connsiteX1" fmla="*/ 67684 w 139298"/>
                <a:gd name="connsiteY1" fmla="*/ 19050 h 137109"/>
                <a:gd name="connsiteX2" fmla="*/ 67684 w 139298"/>
                <a:gd name="connsiteY2" fmla="*/ 19050 h 137109"/>
                <a:gd name="connsiteX3" fmla="*/ 55873 w 139298"/>
                <a:gd name="connsiteY3" fmla="*/ 20193 h 137109"/>
                <a:gd name="connsiteX4" fmla="*/ 16153 w 139298"/>
                <a:gd name="connsiteY4" fmla="*/ 136112 h 137109"/>
                <a:gd name="connsiteX5" fmla="*/ 56730 w 139298"/>
                <a:gd name="connsiteY5" fmla="*/ 129159 h 137109"/>
                <a:gd name="connsiteX6" fmla="*/ 78542 w 139298"/>
                <a:gd name="connsiteY6" fmla="*/ 102584 h 137109"/>
                <a:gd name="connsiteX7" fmla="*/ 99974 w 139298"/>
                <a:gd name="connsiteY7" fmla="*/ 95726 h 137109"/>
                <a:gd name="connsiteX8" fmla="*/ 124739 w 139298"/>
                <a:gd name="connsiteY8" fmla="*/ 74771 h 137109"/>
                <a:gd name="connsiteX9" fmla="*/ 128358 w 139298"/>
                <a:gd name="connsiteY9" fmla="*/ 0 h 137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298" h="137109">
                  <a:moveTo>
                    <a:pt x="128358" y="0"/>
                  </a:moveTo>
                  <a:cubicBezTo>
                    <a:pt x="128358" y="0"/>
                    <a:pt x="117404" y="19050"/>
                    <a:pt x="67684" y="19050"/>
                  </a:cubicBezTo>
                  <a:lnTo>
                    <a:pt x="67684" y="19050"/>
                  </a:lnTo>
                  <a:cubicBezTo>
                    <a:pt x="63721" y="19174"/>
                    <a:pt x="59778" y="19555"/>
                    <a:pt x="55873" y="20193"/>
                  </a:cubicBezTo>
                  <a:cubicBezTo>
                    <a:pt x="55873" y="20193"/>
                    <a:pt x="-36329" y="39243"/>
                    <a:pt x="16153" y="136112"/>
                  </a:cubicBezTo>
                  <a:cubicBezTo>
                    <a:pt x="30079" y="138694"/>
                    <a:pt x="44462" y="136227"/>
                    <a:pt x="56730" y="129159"/>
                  </a:cubicBezTo>
                  <a:cubicBezTo>
                    <a:pt x="66103" y="122253"/>
                    <a:pt x="73599" y="113119"/>
                    <a:pt x="78542" y="102584"/>
                  </a:cubicBezTo>
                  <a:cubicBezTo>
                    <a:pt x="78542" y="102584"/>
                    <a:pt x="94925" y="109442"/>
                    <a:pt x="99974" y="95726"/>
                  </a:cubicBezTo>
                  <a:cubicBezTo>
                    <a:pt x="104355" y="84106"/>
                    <a:pt x="119785" y="82677"/>
                    <a:pt x="124739" y="74771"/>
                  </a:cubicBezTo>
                  <a:cubicBezTo>
                    <a:pt x="124739" y="74486"/>
                    <a:pt x="154933" y="36195"/>
                    <a:pt x="128358" y="0"/>
                  </a:cubicBezTo>
                  <a:close/>
                </a:path>
              </a:pathLst>
            </a:custGeom>
            <a:solidFill>
              <a:srgbClr val="9D4D3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94">
              <a:extLst>
                <a:ext uri="{FF2B5EF4-FFF2-40B4-BE49-F238E27FC236}">
                  <a16:creationId xmlns:a16="http://schemas.microsoft.com/office/drawing/2014/main" id="{3D4ED747-4332-3BF7-D01F-FAF9CCBEBA7E}"/>
                </a:ext>
              </a:extLst>
            </p:cNvPr>
            <p:cNvSpPr/>
            <p:nvPr/>
          </p:nvSpPr>
          <p:spPr>
            <a:xfrm>
              <a:off x="6616805" y="4078795"/>
              <a:ext cx="74982" cy="84026"/>
            </a:xfrm>
            <a:custGeom>
              <a:avLst/>
              <a:gdLst>
                <a:gd name="connsiteX0" fmla="*/ 10880 w 74982"/>
                <a:gd name="connsiteY0" fmla="*/ 0 h 84026"/>
                <a:gd name="connsiteX1" fmla="*/ 10880 w 74982"/>
                <a:gd name="connsiteY1" fmla="*/ 73343 h 84026"/>
                <a:gd name="connsiteX2" fmla="*/ 74983 w 74982"/>
                <a:gd name="connsiteY2" fmla="*/ 73819 h 84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982" h="84026">
                  <a:moveTo>
                    <a:pt x="10880" y="0"/>
                  </a:moveTo>
                  <a:cubicBezTo>
                    <a:pt x="10880" y="0"/>
                    <a:pt x="-13600" y="30861"/>
                    <a:pt x="10880" y="73343"/>
                  </a:cubicBezTo>
                  <a:cubicBezTo>
                    <a:pt x="10880" y="73343"/>
                    <a:pt x="27929" y="97060"/>
                    <a:pt x="74983" y="73819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95">
              <a:extLst>
                <a:ext uri="{FF2B5EF4-FFF2-40B4-BE49-F238E27FC236}">
                  <a16:creationId xmlns:a16="http://schemas.microsoft.com/office/drawing/2014/main" id="{9398861E-1AF7-F73A-97D3-361AE73625F8}"/>
                </a:ext>
              </a:extLst>
            </p:cNvPr>
            <p:cNvSpPr/>
            <p:nvPr/>
          </p:nvSpPr>
          <p:spPr>
            <a:xfrm>
              <a:off x="6627685" y="4042703"/>
              <a:ext cx="199072" cy="326044"/>
            </a:xfrm>
            <a:custGeom>
              <a:avLst/>
              <a:gdLst>
                <a:gd name="connsiteX0" fmla="*/ 72485 w 199072"/>
                <a:gd name="connsiteY0" fmla="*/ 88 h 326044"/>
                <a:gd name="connsiteX1" fmla="*/ 140589 w 199072"/>
                <a:gd name="connsiteY1" fmla="*/ 18376 h 326044"/>
                <a:gd name="connsiteX2" fmla="*/ 148780 w 199072"/>
                <a:gd name="connsiteY2" fmla="*/ 28663 h 326044"/>
                <a:gd name="connsiteX3" fmla="*/ 199072 w 199072"/>
                <a:gd name="connsiteY3" fmla="*/ 49523 h 326044"/>
                <a:gd name="connsiteX4" fmla="*/ 186404 w 199072"/>
                <a:gd name="connsiteY4" fmla="*/ 303650 h 326044"/>
                <a:gd name="connsiteX5" fmla="*/ 21146 w 199072"/>
                <a:gd name="connsiteY5" fmla="*/ 303650 h 326044"/>
                <a:gd name="connsiteX6" fmla="*/ 0 w 199072"/>
                <a:gd name="connsiteY6" fmla="*/ 36092 h 326044"/>
                <a:gd name="connsiteX7" fmla="*/ 72485 w 199072"/>
                <a:gd name="connsiteY7" fmla="*/ 88 h 326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9072" h="326044">
                  <a:moveTo>
                    <a:pt x="72485" y="88"/>
                  </a:moveTo>
                  <a:cubicBezTo>
                    <a:pt x="96517" y="-836"/>
                    <a:pt x="120253" y="5536"/>
                    <a:pt x="140589" y="18376"/>
                  </a:cubicBezTo>
                  <a:cubicBezTo>
                    <a:pt x="142246" y="22538"/>
                    <a:pt x="145094" y="26110"/>
                    <a:pt x="148780" y="28663"/>
                  </a:cubicBezTo>
                  <a:cubicBezTo>
                    <a:pt x="154781" y="32663"/>
                    <a:pt x="199072" y="49523"/>
                    <a:pt x="199072" y="49523"/>
                  </a:cubicBezTo>
                  <a:cubicBezTo>
                    <a:pt x="199072" y="49523"/>
                    <a:pt x="171450" y="218782"/>
                    <a:pt x="186404" y="303650"/>
                  </a:cubicBezTo>
                  <a:cubicBezTo>
                    <a:pt x="186404" y="303650"/>
                    <a:pt x="121920" y="354037"/>
                    <a:pt x="21146" y="303650"/>
                  </a:cubicBezTo>
                  <a:cubicBezTo>
                    <a:pt x="21146" y="303650"/>
                    <a:pt x="6477" y="89718"/>
                    <a:pt x="0" y="36092"/>
                  </a:cubicBezTo>
                  <a:cubicBezTo>
                    <a:pt x="0" y="36092"/>
                    <a:pt x="16764" y="14947"/>
                    <a:pt x="72485" y="88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96">
              <a:extLst>
                <a:ext uri="{FF2B5EF4-FFF2-40B4-BE49-F238E27FC236}">
                  <a16:creationId xmlns:a16="http://schemas.microsoft.com/office/drawing/2014/main" id="{888ED577-5F60-375F-D0D5-62CD9373E9CE}"/>
                </a:ext>
              </a:extLst>
            </p:cNvPr>
            <p:cNvSpPr/>
            <p:nvPr/>
          </p:nvSpPr>
          <p:spPr>
            <a:xfrm>
              <a:off x="6502717" y="4225956"/>
              <a:ext cx="241553" cy="280415"/>
            </a:xfrm>
            <a:custGeom>
              <a:avLst/>
              <a:gdLst>
                <a:gd name="connsiteX0" fmla="*/ 180689 w 241553"/>
                <a:gd name="connsiteY0" fmla="*/ 104489 h 280415"/>
                <a:gd name="connsiteX1" fmla="*/ 0 w 241553"/>
                <a:gd name="connsiteY1" fmla="*/ 0 h 280415"/>
                <a:gd name="connsiteX2" fmla="*/ 60865 w 241553"/>
                <a:gd name="connsiteY2" fmla="*/ 176213 h 280415"/>
                <a:gd name="connsiteX3" fmla="*/ 241554 w 241553"/>
                <a:gd name="connsiteY3" fmla="*/ 280416 h 280415"/>
                <a:gd name="connsiteX4" fmla="*/ 180689 w 241553"/>
                <a:gd name="connsiteY4" fmla="*/ 104489 h 280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553" h="280415">
                  <a:moveTo>
                    <a:pt x="180689" y="104489"/>
                  </a:moveTo>
                  <a:lnTo>
                    <a:pt x="0" y="0"/>
                  </a:lnTo>
                  <a:lnTo>
                    <a:pt x="60865" y="176213"/>
                  </a:lnTo>
                  <a:lnTo>
                    <a:pt x="241554" y="280416"/>
                  </a:lnTo>
                  <a:lnTo>
                    <a:pt x="180689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97">
              <a:extLst>
                <a:ext uri="{FF2B5EF4-FFF2-40B4-BE49-F238E27FC236}">
                  <a16:creationId xmlns:a16="http://schemas.microsoft.com/office/drawing/2014/main" id="{355C4F6F-1F0C-3B8D-8B2B-5FA83F991C81}"/>
                </a:ext>
              </a:extLst>
            </p:cNvPr>
            <p:cNvSpPr/>
            <p:nvPr/>
          </p:nvSpPr>
          <p:spPr>
            <a:xfrm>
              <a:off x="6502717" y="4214431"/>
              <a:ext cx="200882" cy="116014"/>
            </a:xfrm>
            <a:custGeom>
              <a:avLst/>
              <a:gdLst>
                <a:gd name="connsiteX0" fmla="*/ 20002 w 200882"/>
                <a:gd name="connsiteY0" fmla="*/ 0 h 116014"/>
                <a:gd name="connsiteX1" fmla="*/ 0 w 200882"/>
                <a:gd name="connsiteY1" fmla="*/ 11525 h 116014"/>
                <a:gd name="connsiteX2" fmla="*/ 180689 w 200882"/>
                <a:gd name="connsiteY2" fmla="*/ 116015 h 116014"/>
                <a:gd name="connsiteX3" fmla="*/ 200882 w 200882"/>
                <a:gd name="connsiteY3" fmla="*/ 104299 h 116014"/>
                <a:gd name="connsiteX4" fmla="*/ 20002 w 200882"/>
                <a:gd name="connsiteY4" fmla="*/ 0 h 116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882" h="116014">
                  <a:moveTo>
                    <a:pt x="20002" y="0"/>
                  </a:moveTo>
                  <a:lnTo>
                    <a:pt x="0" y="11525"/>
                  </a:lnTo>
                  <a:lnTo>
                    <a:pt x="180689" y="116015"/>
                  </a:lnTo>
                  <a:lnTo>
                    <a:pt x="200882" y="104299"/>
                  </a:lnTo>
                  <a:lnTo>
                    <a:pt x="20002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98">
              <a:extLst>
                <a:ext uri="{FF2B5EF4-FFF2-40B4-BE49-F238E27FC236}">
                  <a16:creationId xmlns:a16="http://schemas.microsoft.com/office/drawing/2014/main" id="{F10A1352-98A9-4F0D-C661-958ED6AF1811}"/>
                </a:ext>
              </a:extLst>
            </p:cNvPr>
            <p:cNvSpPr/>
            <p:nvPr/>
          </p:nvSpPr>
          <p:spPr>
            <a:xfrm>
              <a:off x="6683406" y="4318730"/>
              <a:ext cx="81248" cy="187642"/>
            </a:xfrm>
            <a:custGeom>
              <a:avLst/>
              <a:gdLst>
                <a:gd name="connsiteX0" fmla="*/ 20193 w 81248"/>
                <a:gd name="connsiteY0" fmla="*/ 0 h 187642"/>
                <a:gd name="connsiteX1" fmla="*/ 0 w 81248"/>
                <a:gd name="connsiteY1" fmla="*/ 11716 h 187642"/>
                <a:gd name="connsiteX2" fmla="*/ 60865 w 81248"/>
                <a:gd name="connsiteY2" fmla="*/ 187642 h 187642"/>
                <a:gd name="connsiteX3" fmla="*/ 81248 w 81248"/>
                <a:gd name="connsiteY3" fmla="*/ 175831 h 187642"/>
                <a:gd name="connsiteX4" fmla="*/ 20193 w 81248"/>
                <a:gd name="connsiteY4" fmla="*/ 0 h 187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248" h="187642">
                  <a:moveTo>
                    <a:pt x="20193" y="0"/>
                  </a:moveTo>
                  <a:lnTo>
                    <a:pt x="0" y="11716"/>
                  </a:lnTo>
                  <a:lnTo>
                    <a:pt x="60865" y="187642"/>
                  </a:lnTo>
                  <a:lnTo>
                    <a:pt x="81248" y="175831"/>
                  </a:lnTo>
                  <a:lnTo>
                    <a:pt x="20193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99">
              <a:extLst>
                <a:ext uri="{FF2B5EF4-FFF2-40B4-BE49-F238E27FC236}">
                  <a16:creationId xmlns:a16="http://schemas.microsoft.com/office/drawing/2014/main" id="{E9B9D7D8-4009-6ED7-DBD5-713099108AF0}"/>
                </a:ext>
              </a:extLst>
            </p:cNvPr>
            <p:cNvSpPr/>
            <p:nvPr/>
          </p:nvSpPr>
          <p:spPr>
            <a:xfrm>
              <a:off x="6961727" y="4129689"/>
              <a:ext cx="79406" cy="62694"/>
            </a:xfrm>
            <a:custGeom>
              <a:avLst/>
              <a:gdLst>
                <a:gd name="connsiteX0" fmla="*/ 0 w 79406"/>
                <a:gd name="connsiteY0" fmla="*/ 29973 h 62694"/>
                <a:gd name="connsiteX1" fmla="*/ 13716 w 79406"/>
                <a:gd name="connsiteY1" fmla="*/ 17209 h 62694"/>
                <a:gd name="connsiteX2" fmla="*/ 38195 w 79406"/>
                <a:gd name="connsiteY2" fmla="*/ 159 h 62694"/>
                <a:gd name="connsiteX3" fmla="*/ 34957 w 79406"/>
                <a:gd name="connsiteY3" fmla="*/ 13971 h 62694"/>
                <a:gd name="connsiteX4" fmla="*/ 44482 w 79406"/>
                <a:gd name="connsiteY4" fmla="*/ 22067 h 62694"/>
                <a:gd name="connsiteX5" fmla="*/ 73819 w 79406"/>
                <a:gd name="connsiteY5" fmla="*/ 7684 h 62694"/>
                <a:gd name="connsiteX6" fmla="*/ 70485 w 79406"/>
                <a:gd name="connsiteY6" fmla="*/ 47594 h 62694"/>
                <a:gd name="connsiteX7" fmla="*/ 34004 w 79406"/>
                <a:gd name="connsiteY7" fmla="*/ 62644 h 62694"/>
                <a:gd name="connsiteX8" fmla="*/ 3048 w 79406"/>
                <a:gd name="connsiteY8" fmla="*/ 58262 h 62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406" h="62694">
                  <a:moveTo>
                    <a:pt x="0" y="29973"/>
                  </a:moveTo>
                  <a:cubicBezTo>
                    <a:pt x="0" y="29973"/>
                    <a:pt x="9525" y="20448"/>
                    <a:pt x="13716" y="17209"/>
                  </a:cubicBezTo>
                  <a:cubicBezTo>
                    <a:pt x="20926" y="10275"/>
                    <a:pt x="29194" y="4522"/>
                    <a:pt x="38195" y="159"/>
                  </a:cubicBezTo>
                  <a:cubicBezTo>
                    <a:pt x="45625" y="-1460"/>
                    <a:pt x="36481" y="9684"/>
                    <a:pt x="34957" y="13971"/>
                  </a:cubicBezTo>
                  <a:cubicBezTo>
                    <a:pt x="33433" y="18257"/>
                    <a:pt x="36957" y="23496"/>
                    <a:pt x="44482" y="22067"/>
                  </a:cubicBezTo>
                  <a:cubicBezTo>
                    <a:pt x="54521" y="17819"/>
                    <a:pt x="64313" y="13018"/>
                    <a:pt x="73819" y="7684"/>
                  </a:cubicBezTo>
                  <a:cubicBezTo>
                    <a:pt x="82010" y="4350"/>
                    <a:pt x="81439" y="37974"/>
                    <a:pt x="70485" y="47594"/>
                  </a:cubicBezTo>
                  <a:cubicBezTo>
                    <a:pt x="60493" y="56786"/>
                    <a:pt x="47568" y="62120"/>
                    <a:pt x="34004" y="62644"/>
                  </a:cubicBezTo>
                  <a:cubicBezTo>
                    <a:pt x="20193" y="63310"/>
                    <a:pt x="9049" y="57214"/>
                    <a:pt x="3048" y="58262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300">
              <a:extLst>
                <a:ext uri="{FF2B5EF4-FFF2-40B4-BE49-F238E27FC236}">
                  <a16:creationId xmlns:a16="http://schemas.microsoft.com/office/drawing/2014/main" id="{7E9F207A-DA50-F51B-8C9A-8D92024E40BE}"/>
                </a:ext>
              </a:extLst>
            </p:cNvPr>
            <p:cNvSpPr/>
            <p:nvPr/>
          </p:nvSpPr>
          <p:spPr>
            <a:xfrm>
              <a:off x="6780377" y="4087272"/>
              <a:ext cx="196050" cy="147542"/>
            </a:xfrm>
            <a:custGeom>
              <a:avLst/>
              <a:gdLst>
                <a:gd name="connsiteX0" fmla="*/ 31807 w 196050"/>
                <a:gd name="connsiteY0" fmla="*/ 0 h 147542"/>
                <a:gd name="connsiteX1" fmla="*/ 106483 w 196050"/>
                <a:gd name="connsiteY1" fmla="*/ 86868 h 147542"/>
                <a:gd name="connsiteX2" fmla="*/ 184112 w 196050"/>
                <a:gd name="connsiteY2" fmla="*/ 63913 h 147542"/>
                <a:gd name="connsiteX3" fmla="*/ 195446 w 196050"/>
                <a:gd name="connsiteY3" fmla="*/ 107156 h 147542"/>
                <a:gd name="connsiteX4" fmla="*/ 91814 w 196050"/>
                <a:gd name="connsiteY4" fmla="*/ 147542 h 147542"/>
                <a:gd name="connsiteX5" fmla="*/ 7613 w 196050"/>
                <a:gd name="connsiteY5" fmla="*/ 67056 h 147542"/>
                <a:gd name="connsiteX6" fmla="*/ 31807 w 196050"/>
                <a:gd name="connsiteY6" fmla="*/ 0 h 147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6050" h="147542">
                  <a:moveTo>
                    <a:pt x="31807" y="0"/>
                  </a:moveTo>
                  <a:lnTo>
                    <a:pt x="106483" y="86868"/>
                  </a:lnTo>
                  <a:lnTo>
                    <a:pt x="184112" y="63913"/>
                  </a:lnTo>
                  <a:cubicBezTo>
                    <a:pt x="193608" y="76191"/>
                    <a:pt x="197694" y="91802"/>
                    <a:pt x="195446" y="107156"/>
                  </a:cubicBezTo>
                  <a:lnTo>
                    <a:pt x="91814" y="147542"/>
                  </a:lnTo>
                  <a:lnTo>
                    <a:pt x="7613" y="67056"/>
                  </a:lnTo>
                  <a:cubicBezTo>
                    <a:pt x="7613" y="67056"/>
                    <a:pt x="-20676" y="8477"/>
                    <a:pt x="31807" y="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301">
              <a:extLst>
                <a:ext uri="{FF2B5EF4-FFF2-40B4-BE49-F238E27FC236}">
                  <a16:creationId xmlns:a16="http://schemas.microsoft.com/office/drawing/2014/main" id="{2969BBA1-0089-95F6-906B-3626B65A1588}"/>
                </a:ext>
              </a:extLst>
            </p:cNvPr>
            <p:cNvSpPr/>
            <p:nvPr/>
          </p:nvSpPr>
          <p:spPr>
            <a:xfrm>
              <a:off x="7702485" y="3933253"/>
              <a:ext cx="105728" cy="130302"/>
            </a:xfrm>
            <a:custGeom>
              <a:avLst/>
              <a:gdLst>
                <a:gd name="connsiteX0" fmla="*/ 0 w 105728"/>
                <a:gd name="connsiteY0" fmla="*/ 65247 h 130302"/>
                <a:gd name="connsiteX1" fmla="*/ 53055 w 105728"/>
                <a:gd name="connsiteY1" fmla="*/ 130302 h 130302"/>
                <a:gd name="connsiteX2" fmla="*/ 105728 w 105728"/>
                <a:gd name="connsiteY2" fmla="*/ 64961 h 130302"/>
                <a:gd name="connsiteX3" fmla="*/ 52674 w 105728"/>
                <a:gd name="connsiteY3" fmla="*/ 0 h 130302"/>
                <a:gd name="connsiteX4" fmla="*/ 0 w 105728"/>
                <a:gd name="connsiteY4" fmla="*/ 65247 h 130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728" h="130302">
                  <a:moveTo>
                    <a:pt x="0" y="65247"/>
                  </a:moveTo>
                  <a:cubicBezTo>
                    <a:pt x="0" y="101251"/>
                    <a:pt x="23813" y="130398"/>
                    <a:pt x="53055" y="130302"/>
                  </a:cubicBezTo>
                  <a:cubicBezTo>
                    <a:pt x="82296" y="130207"/>
                    <a:pt x="105823" y="100965"/>
                    <a:pt x="105728" y="64961"/>
                  </a:cubicBezTo>
                  <a:cubicBezTo>
                    <a:pt x="105633" y="28956"/>
                    <a:pt x="81916" y="-95"/>
                    <a:pt x="52674" y="0"/>
                  </a:cubicBezTo>
                  <a:cubicBezTo>
                    <a:pt x="23432" y="96"/>
                    <a:pt x="-94" y="29147"/>
                    <a:pt x="0" y="65247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302">
              <a:extLst>
                <a:ext uri="{FF2B5EF4-FFF2-40B4-BE49-F238E27FC236}">
                  <a16:creationId xmlns:a16="http://schemas.microsoft.com/office/drawing/2014/main" id="{6EC82C08-5D77-EE0C-F332-D22932BD65B4}"/>
                </a:ext>
              </a:extLst>
            </p:cNvPr>
            <p:cNvSpPr/>
            <p:nvPr/>
          </p:nvSpPr>
          <p:spPr>
            <a:xfrm>
              <a:off x="7694485" y="3928938"/>
              <a:ext cx="121882" cy="117551"/>
            </a:xfrm>
            <a:custGeom>
              <a:avLst/>
              <a:gdLst>
                <a:gd name="connsiteX0" fmla="*/ 41720 w 121882"/>
                <a:gd name="connsiteY0" fmla="*/ 1362 h 117551"/>
                <a:gd name="connsiteX1" fmla="*/ 0 w 121882"/>
                <a:gd name="connsiteY1" fmla="*/ 43939 h 117551"/>
                <a:gd name="connsiteX2" fmla="*/ 38100 w 121882"/>
                <a:gd name="connsiteY2" fmla="*/ 56607 h 117551"/>
                <a:gd name="connsiteX3" fmla="*/ 53721 w 121882"/>
                <a:gd name="connsiteY3" fmla="*/ 93374 h 117551"/>
                <a:gd name="connsiteX4" fmla="*/ 99155 w 121882"/>
                <a:gd name="connsiteY4" fmla="*/ 117377 h 117551"/>
                <a:gd name="connsiteX5" fmla="*/ 86106 w 121882"/>
                <a:gd name="connsiteY5" fmla="*/ 4315 h 117551"/>
                <a:gd name="connsiteX6" fmla="*/ 41720 w 121882"/>
                <a:gd name="connsiteY6" fmla="*/ 1362 h 117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882" h="117551">
                  <a:moveTo>
                    <a:pt x="41720" y="1362"/>
                  </a:moveTo>
                  <a:cubicBezTo>
                    <a:pt x="41720" y="1362"/>
                    <a:pt x="381" y="9268"/>
                    <a:pt x="0" y="43939"/>
                  </a:cubicBezTo>
                  <a:lnTo>
                    <a:pt x="38100" y="56607"/>
                  </a:lnTo>
                  <a:cubicBezTo>
                    <a:pt x="38100" y="56607"/>
                    <a:pt x="32099" y="85944"/>
                    <a:pt x="53721" y="93374"/>
                  </a:cubicBezTo>
                  <a:cubicBezTo>
                    <a:pt x="53721" y="93374"/>
                    <a:pt x="59912" y="119948"/>
                    <a:pt x="99155" y="117377"/>
                  </a:cubicBezTo>
                  <a:cubicBezTo>
                    <a:pt x="99155" y="117377"/>
                    <a:pt x="158115" y="40605"/>
                    <a:pt x="86106" y="4315"/>
                  </a:cubicBezTo>
                  <a:cubicBezTo>
                    <a:pt x="71752" y="-162"/>
                    <a:pt x="56540" y="-1171"/>
                    <a:pt x="41720" y="1362"/>
                  </a:cubicBezTo>
                  <a:close/>
                </a:path>
              </a:pathLst>
            </a:custGeom>
            <a:solidFill>
              <a:srgbClr val="F998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303">
              <a:extLst>
                <a:ext uri="{FF2B5EF4-FFF2-40B4-BE49-F238E27FC236}">
                  <a16:creationId xmlns:a16="http://schemas.microsoft.com/office/drawing/2014/main" id="{69C1F90C-1417-25F9-5A4D-F8BA86A1CC9C}"/>
                </a:ext>
              </a:extLst>
            </p:cNvPr>
            <p:cNvSpPr/>
            <p:nvPr/>
          </p:nvSpPr>
          <p:spPr>
            <a:xfrm>
              <a:off x="7835741" y="4084891"/>
              <a:ext cx="52824" cy="176403"/>
            </a:xfrm>
            <a:custGeom>
              <a:avLst/>
              <a:gdLst>
                <a:gd name="connsiteX0" fmla="*/ 28289 w 52824"/>
                <a:gd name="connsiteY0" fmla="*/ 0 h 176403"/>
                <a:gd name="connsiteX1" fmla="*/ 51911 w 52824"/>
                <a:gd name="connsiteY1" fmla="*/ 142875 h 176403"/>
                <a:gd name="connsiteX2" fmla="*/ 0 w 52824"/>
                <a:gd name="connsiteY2" fmla="*/ 176403 h 176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824" h="176403">
                  <a:moveTo>
                    <a:pt x="28289" y="0"/>
                  </a:moveTo>
                  <a:cubicBezTo>
                    <a:pt x="28289" y="0"/>
                    <a:pt x="58388" y="93536"/>
                    <a:pt x="51911" y="142875"/>
                  </a:cubicBezTo>
                  <a:cubicBezTo>
                    <a:pt x="35966" y="156029"/>
                    <a:pt x="18545" y="167288"/>
                    <a:pt x="0" y="176403"/>
                  </a:cubicBezTo>
                  <a:close/>
                </a:path>
              </a:pathLst>
            </a:custGeom>
            <a:solidFill>
              <a:srgbClr val="9087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304">
              <a:extLst>
                <a:ext uri="{FF2B5EF4-FFF2-40B4-BE49-F238E27FC236}">
                  <a16:creationId xmlns:a16="http://schemas.microsoft.com/office/drawing/2014/main" id="{B5B523C6-F71E-2C69-AE4E-C0D484B5499A}"/>
                </a:ext>
              </a:extLst>
            </p:cNvPr>
            <p:cNvSpPr/>
            <p:nvPr/>
          </p:nvSpPr>
          <p:spPr>
            <a:xfrm>
              <a:off x="7677530" y="4048799"/>
              <a:ext cx="186499" cy="326044"/>
            </a:xfrm>
            <a:custGeom>
              <a:avLst/>
              <a:gdLst>
                <a:gd name="connsiteX0" fmla="*/ 113919 w 186499"/>
                <a:gd name="connsiteY0" fmla="*/ 88 h 326044"/>
                <a:gd name="connsiteX1" fmla="*/ 45911 w 186499"/>
                <a:gd name="connsiteY1" fmla="*/ 18376 h 326044"/>
                <a:gd name="connsiteX2" fmla="*/ 37624 w 186499"/>
                <a:gd name="connsiteY2" fmla="*/ 28663 h 326044"/>
                <a:gd name="connsiteX3" fmla="*/ 5715 w 186499"/>
                <a:gd name="connsiteY3" fmla="*/ 49237 h 326044"/>
                <a:gd name="connsiteX4" fmla="*/ 0 w 186499"/>
                <a:gd name="connsiteY4" fmla="*/ 303650 h 326044"/>
                <a:gd name="connsiteX5" fmla="*/ 165259 w 186499"/>
                <a:gd name="connsiteY5" fmla="*/ 303650 h 326044"/>
                <a:gd name="connsiteX6" fmla="*/ 186500 w 186499"/>
                <a:gd name="connsiteY6" fmla="*/ 36092 h 326044"/>
                <a:gd name="connsiteX7" fmla="*/ 113919 w 186499"/>
                <a:gd name="connsiteY7" fmla="*/ 88 h 326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6499" h="326044">
                  <a:moveTo>
                    <a:pt x="113919" y="88"/>
                  </a:moveTo>
                  <a:cubicBezTo>
                    <a:pt x="89926" y="-836"/>
                    <a:pt x="66209" y="5546"/>
                    <a:pt x="45911" y="18376"/>
                  </a:cubicBezTo>
                  <a:cubicBezTo>
                    <a:pt x="44225" y="22548"/>
                    <a:pt x="41339" y="26120"/>
                    <a:pt x="37624" y="28663"/>
                  </a:cubicBezTo>
                  <a:cubicBezTo>
                    <a:pt x="31718" y="32663"/>
                    <a:pt x="5715" y="49237"/>
                    <a:pt x="5715" y="49237"/>
                  </a:cubicBezTo>
                  <a:cubicBezTo>
                    <a:pt x="5715" y="49237"/>
                    <a:pt x="15240" y="218877"/>
                    <a:pt x="0" y="303650"/>
                  </a:cubicBezTo>
                  <a:cubicBezTo>
                    <a:pt x="0" y="303650"/>
                    <a:pt x="64580" y="354037"/>
                    <a:pt x="165259" y="303650"/>
                  </a:cubicBezTo>
                  <a:cubicBezTo>
                    <a:pt x="165259" y="303650"/>
                    <a:pt x="180023" y="89718"/>
                    <a:pt x="186500" y="36092"/>
                  </a:cubicBezTo>
                  <a:cubicBezTo>
                    <a:pt x="186500" y="36092"/>
                    <a:pt x="169736" y="15328"/>
                    <a:pt x="113919" y="88"/>
                  </a:cubicBezTo>
                  <a:close/>
                </a:path>
              </a:pathLst>
            </a:custGeom>
            <a:solidFill>
              <a:srgbClr val="776ED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305">
              <a:extLst>
                <a:ext uri="{FF2B5EF4-FFF2-40B4-BE49-F238E27FC236}">
                  <a16:creationId xmlns:a16="http://schemas.microsoft.com/office/drawing/2014/main" id="{C391856C-369A-E01A-E337-19F02C4D0159}"/>
                </a:ext>
              </a:extLst>
            </p:cNvPr>
            <p:cNvSpPr/>
            <p:nvPr/>
          </p:nvSpPr>
          <p:spPr>
            <a:xfrm>
              <a:off x="7747444" y="4232052"/>
              <a:ext cx="241458" cy="280416"/>
            </a:xfrm>
            <a:custGeom>
              <a:avLst/>
              <a:gdLst>
                <a:gd name="connsiteX0" fmla="*/ 60865 w 241458"/>
                <a:gd name="connsiteY0" fmla="*/ 104489 h 280416"/>
                <a:gd name="connsiteX1" fmla="*/ 241459 w 241458"/>
                <a:gd name="connsiteY1" fmla="*/ 0 h 280416"/>
                <a:gd name="connsiteX2" fmla="*/ 180689 w 241458"/>
                <a:gd name="connsiteY2" fmla="*/ 176213 h 280416"/>
                <a:gd name="connsiteX3" fmla="*/ 0 w 241458"/>
                <a:gd name="connsiteY3" fmla="*/ 280416 h 280416"/>
                <a:gd name="connsiteX4" fmla="*/ 60865 w 241458"/>
                <a:gd name="connsiteY4" fmla="*/ 104489 h 280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458" h="280416">
                  <a:moveTo>
                    <a:pt x="60865" y="104489"/>
                  </a:moveTo>
                  <a:lnTo>
                    <a:pt x="241459" y="0"/>
                  </a:lnTo>
                  <a:lnTo>
                    <a:pt x="180689" y="176213"/>
                  </a:lnTo>
                  <a:lnTo>
                    <a:pt x="0" y="280416"/>
                  </a:lnTo>
                  <a:lnTo>
                    <a:pt x="60865" y="104489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306">
              <a:extLst>
                <a:ext uri="{FF2B5EF4-FFF2-40B4-BE49-F238E27FC236}">
                  <a16:creationId xmlns:a16="http://schemas.microsoft.com/office/drawing/2014/main" id="{E4CB3177-E4B0-F021-EDFF-7F02270AC802}"/>
                </a:ext>
              </a:extLst>
            </p:cNvPr>
            <p:cNvSpPr/>
            <p:nvPr/>
          </p:nvSpPr>
          <p:spPr>
            <a:xfrm>
              <a:off x="7788116" y="4220527"/>
              <a:ext cx="200786" cy="116014"/>
            </a:xfrm>
            <a:custGeom>
              <a:avLst/>
              <a:gdLst>
                <a:gd name="connsiteX0" fmla="*/ 180880 w 200786"/>
                <a:gd name="connsiteY0" fmla="*/ 0 h 116014"/>
                <a:gd name="connsiteX1" fmla="*/ 200787 w 200786"/>
                <a:gd name="connsiteY1" fmla="*/ 11525 h 116014"/>
                <a:gd name="connsiteX2" fmla="*/ 20193 w 200786"/>
                <a:gd name="connsiteY2" fmla="*/ 116014 h 116014"/>
                <a:gd name="connsiteX3" fmla="*/ 0 w 200786"/>
                <a:gd name="connsiteY3" fmla="*/ 104299 h 116014"/>
                <a:gd name="connsiteX4" fmla="*/ 180880 w 200786"/>
                <a:gd name="connsiteY4" fmla="*/ 0 h 116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786" h="116014">
                  <a:moveTo>
                    <a:pt x="180880" y="0"/>
                  </a:moveTo>
                  <a:lnTo>
                    <a:pt x="200787" y="11525"/>
                  </a:lnTo>
                  <a:lnTo>
                    <a:pt x="20193" y="116014"/>
                  </a:lnTo>
                  <a:lnTo>
                    <a:pt x="0" y="104299"/>
                  </a:lnTo>
                  <a:lnTo>
                    <a:pt x="18088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307">
              <a:extLst>
                <a:ext uri="{FF2B5EF4-FFF2-40B4-BE49-F238E27FC236}">
                  <a16:creationId xmlns:a16="http://schemas.microsoft.com/office/drawing/2014/main" id="{841F6C9A-DBDC-99E4-BB67-04ECB24AA4B9}"/>
                </a:ext>
              </a:extLst>
            </p:cNvPr>
            <p:cNvSpPr/>
            <p:nvPr/>
          </p:nvSpPr>
          <p:spPr>
            <a:xfrm>
              <a:off x="7727060" y="4324826"/>
              <a:ext cx="81248" cy="187642"/>
            </a:xfrm>
            <a:custGeom>
              <a:avLst/>
              <a:gdLst>
                <a:gd name="connsiteX0" fmla="*/ 61056 w 81248"/>
                <a:gd name="connsiteY0" fmla="*/ 0 h 187642"/>
                <a:gd name="connsiteX1" fmla="*/ 81249 w 81248"/>
                <a:gd name="connsiteY1" fmla="*/ 11716 h 187642"/>
                <a:gd name="connsiteX2" fmla="*/ 20384 w 81248"/>
                <a:gd name="connsiteY2" fmla="*/ 187643 h 187642"/>
                <a:gd name="connsiteX3" fmla="*/ 0 w 81248"/>
                <a:gd name="connsiteY3" fmla="*/ 175832 h 187642"/>
                <a:gd name="connsiteX4" fmla="*/ 61056 w 81248"/>
                <a:gd name="connsiteY4" fmla="*/ 0 h 187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248" h="187642">
                  <a:moveTo>
                    <a:pt x="61056" y="0"/>
                  </a:moveTo>
                  <a:lnTo>
                    <a:pt x="81249" y="11716"/>
                  </a:lnTo>
                  <a:lnTo>
                    <a:pt x="20384" y="187643"/>
                  </a:lnTo>
                  <a:lnTo>
                    <a:pt x="0" y="175832"/>
                  </a:lnTo>
                  <a:lnTo>
                    <a:pt x="61056" y="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308">
              <a:extLst>
                <a:ext uri="{FF2B5EF4-FFF2-40B4-BE49-F238E27FC236}">
                  <a16:creationId xmlns:a16="http://schemas.microsoft.com/office/drawing/2014/main" id="{D1EB42E9-3AB9-1546-9AB1-945514C28FC6}"/>
                </a:ext>
              </a:extLst>
            </p:cNvPr>
            <p:cNvSpPr/>
            <p:nvPr/>
          </p:nvSpPr>
          <p:spPr>
            <a:xfrm>
              <a:off x="7459566" y="3967031"/>
              <a:ext cx="66230" cy="85094"/>
            </a:xfrm>
            <a:custGeom>
              <a:avLst/>
              <a:gdLst>
                <a:gd name="connsiteX0" fmla="*/ 66231 w 66230"/>
                <a:gd name="connsiteY0" fmla="*/ 65282 h 85094"/>
                <a:gd name="connsiteX1" fmla="*/ 63564 w 66230"/>
                <a:gd name="connsiteY1" fmla="*/ 46804 h 85094"/>
                <a:gd name="connsiteX2" fmla="*/ 55087 w 66230"/>
                <a:gd name="connsiteY2" fmla="*/ 18229 h 85094"/>
                <a:gd name="connsiteX3" fmla="*/ 48895 w 66230"/>
                <a:gd name="connsiteY3" fmla="*/ 30992 h 85094"/>
                <a:gd name="connsiteX4" fmla="*/ 36417 w 66230"/>
                <a:gd name="connsiteY4" fmla="*/ 30992 h 85094"/>
                <a:gd name="connsiteX5" fmla="*/ 22511 w 66230"/>
                <a:gd name="connsiteY5" fmla="*/ 1369 h 85094"/>
                <a:gd name="connsiteX6" fmla="*/ 223 w 66230"/>
                <a:gd name="connsiteY6" fmla="*/ 34707 h 85094"/>
                <a:gd name="connsiteX7" fmla="*/ 19273 w 66230"/>
                <a:gd name="connsiteY7" fmla="*/ 69283 h 85094"/>
                <a:gd name="connsiteX8" fmla="*/ 46038 w 66230"/>
                <a:gd name="connsiteY8" fmla="*/ 85094 h 85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6230" h="85094">
                  <a:moveTo>
                    <a:pt x="66231" y="65282"/>
                  </a:moveTo>
                  <a:cubicBezTo>
                    <a:pt x="66231" y="65282"/>
                    <a:pt x="64707" y="51376"/>
                    <a:pt x="63564" y="46804"/>
                  </a:cubicBezTo>
                  <a:cubicBezTo>
                    <a:pt x="62240" y="36897"/>
                    <a:pt x="59382" y="27258"/>
                    <a:pt x="55087" y="18229"/>
                  </a:cubicBezTo>
                  <a:cubicBezTo>
                    <a:pt x="50229" y="12228"/>
                    <a:pt x="50229" y="26896"/>
                    <a:pt x="48895" y="30992"/>
                  </a:cubicBezTo>
                  <a:cubicBezTo>
                    <a:pt x="47562" y="35088"/>
                    <a:pt x="41275" y="37374"/>
                    <a:pt x="36417" y="30992"/>
                  </a:cubicBezTo>
                  <a:cubicBezTo>
                    <a:pt x="31255" y="21372"/>
                    <a:pt x="26616" y="11485"/>
                    <a:pt x="22511" y="1369"/>
                  </a:cubicBezTo>
                  <a:cubicBezTo>
                    <a:pt x="18130" y="-6346"/>
                    <a:pt x="-2349" y="20419"/>
                    <a:pt x="223" y="34707"/>
                  </a:cubicBezTo>
                  <a:cubicBezTo>
                    <a:pt x="2204" y="48147"/>
                    <a:pt x="8967" y="60424"/>
                    <a:pt x="19273" y="69283"/>
                  </a:cubicBezTo>
                  <a:cubicBezTo>
                    <a:pt x="29560" y="78331"/>
                    <a:pt x="42133" y="80617"/>
                    <a:pt x="46038" y="85094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309">
              <a:extLst>
                <a:ext uri="{FF2B5EF4-FFF2-40B4-BE49-F238E27FC236}">
                  <a16:creationId xmlns:a16="http://schemas.microsoft.com/office/drawing/2014/main" id="{ED90C02E-C4F1-694B-B003-7B880F771324}"/>
                </a:ext>
              </a:extLst>
            </p:cNvPr>
            <p:cNvSpPr/>
            <p:nvPr/>
          </p:nvSpPr>
          <p:spPr>
            <a:xfrm>
              <a:off x="7492650" y="4017644"/>
              <a:ext cx="242892" cy="141922"/>
            </a:xfrm>
            <a:custGeom>
              <a:avLst/>
              <a:gdLst>
                <a:gd name="connsiteX0" fmla="*/ 230791 w 242892"/>
                <a:gd name="connsiteY0" fmla="*/ 49530 h 141922"/>
                <a:gd name="connsiteX1" fmla="*/ 114300 w 242892"/>
                <a:gd name="connsiteY1" fmla="*/ 81915 h 141922"/>
                <a:gd name="connsiteX2" fmla="*/ 34004 w 242892"/>
                <a:gd name="connsiteY2" fmla="*/ 0 h 141922"/>
                <a:gd name="connsiteX3" fmla="*/ 0 w 242892"/>
                <a:gd name="connsiteY3" fmla="*/ 32861 h 141922"/>
                <a:gd name="connsiteX4" fmla="*/ 95917 w 242892"/>
                <a:gd name="connsiteY4" fmla="*/ 141923 h 141922"/>
                <a:gd name="connsiteX5" fmla="*/ 220980 w 242892"/>
                <a:gd name="connsiteY5" fmla="*/ 132398 h 141922"/>
                <a:gd name="connsiteX6" fmla="*/ 230791 w 242892"/>
                <a:gd name="connsiteY6" fmla="*/ 49530 h 141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2892" h="141922">
                  <a:moveTo>
                    <a:pt x="230791" y="49530"/>
                  </a:moveTo>
                  <a:lnTo>
                    <a:pt x="114300" y="81915"/>
                  </a:lnTo>
                  <a:lnTo>
                    <a:pt x="34004" y="0"/>
                  </a:lnTo>
                  <a:cubicBezTo>
                    <a:pt x="34004" y="0"/>
                    <a:pt x="5429" y="8668"/>
                    <a:pt x="0" y="32861"/>
                  </a:cubicBezTo>
                  <a:lnTo>
                    <a:pt x="95917" y="141923"/>
                  </a:lnTo>
                  <a:lnTo>
                    <a:pt x="220980" y="132398"/>
                  </a:lnTo>
                  <a:cubicBezTo>
                    <a:pt x="220980" y="132398"/>
                    <a:pt x="262890" y="85154"/>
                    <a:pt x="230791" y="49530"/>
                  </a:cubicBezTo>
                  <a:close/>
                </a:path>
              </a:pathLst>
            </a:custGeom>
            <a:solidFill>
              <a:srgbClr val="9087F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310">
              <a:extLst>
                <a:ext uri="{FF2B5EF4-FFF2-40B4-BE49-F238E27FC236}">
                  <a16:creationId xmlns:a16="http://schemas.microsoft.com/office/drawing/2014/main" id="{FEFB8DF3-979D-077B-0CF7-7A7B550D599B}"/>
                </a:ext>
              </a:extLst>
            </p:cNvPr>
            <p:cNvSpPr/>
            <p:nvPr/>
          </p:nvSpPr>
          <p:spPr>
            <a:xfrm>
              <a:off x="6874728" y="3571017"/>
              <a:ext cx="87474" cy="75448"/>
            </a:xfrm>
            <a:custGeom>
              <a:avLst/>
              <a:gdLst>
                <a:gd name="connsiteX0" fmla="*/ 63567 w 87474"/>
                <a:gd name="connsiteY0" fmla="*/ 0 h 75448"/>
                <a:gd name="connsiteX1" fmla="*/ 43374 w 87474"/>
                <a:gd name="connsiteY1" fmla="*/ 2953 h 75448"/>
                <a:gd name="connsiteX2" fmla="*/ 12227 w 87474"/>
                <a:gd name="connsiteY2" fmla="*/ 12478 h 75448"/>
                <a:gd name="connsiteX3" fmla="*/ 26229 w 87474"/>
                <a:gd name="connsiteY3" fmla="*/ 19145 h 75448"/>
                <a:gd name="connsiteX4" fmla="*/ 13942 w 87474"/>
                <a:gd name="connsiteY4" fmla="*/ 30480 h 75448"/>
                <a:gd name="connsiteX5" fmla="*/ 130 w 87474"/>
                <a:gd name="connsiteY5" fmla="*/ 52673 h 75448"/>
                <a:gd name="connsiteX6" fmla="*/ 36135 w 87474"/>
                <a:gd name="connsiteY6" fmla="*/ 71152 h 75448"/>
                <a:gd name="connsiteX7" fmla="*/ 57566 w 87474"/>
                <a:gd name="connsiteY7" fmla="*/ 50292 h 75448"/>
                <a:gd name="connsiteX8" fmla="*/ 87475 w 87474"/>
                <a:gd name="connsiteY8" fmla="*/ 26765 h 7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7474" h="75448">
                  <a:moveTo>
                    <a:pt x="63567" y="0"/>
                  </a:moveTo>
                  <a:cubicBezTo>
                    <a:pt x="63567" y="0"/>
                    <a:pt x="48327" y="1619"/>
                    <a:pt x="43374" y="2953"/>
                  </a:cubicBezTo>
                  <a:cubicBezTo>
                    <a:pt x="38421" y="4286"/>
                    <a:pt x="18704" y="7048"/>
                    <a:pt x="12227" y="12478"/>
                  </a:cubicBezTo>
                  <a:cubicBezTo>
                    <a:pt x="5750" y="17907"/>
                    <a:pt x="21752" y="17716"/>
                    <a:pt x="26229" y="19145"/>
                  </a:cubicBezTo>
                  <a:cubicBezTo>
                    <a:pt x="30706" y="20574"/>
                    <a:pt x="20514" y="25241"/>
                    <a:pt x="13942" y="30480"/>
                  </a:cubicBezTo>
                  <a:cubicBezTo>
                    <a:pt x="6608" y="35785"/>
                    <a:pt x="1654" y="43758"/>
                    <a:pt x="130" y="52673"/>
                  </a:cubicBezTo>
                  <a:cubicBezTo>
                    <a:pt x="-2251" y="62198"/>
                    <a:pt x="28705" y="84868"/>
                    <a:pt x="36135" y="71152"/>
                  </a:cubicBezTo>
                  <a:cubicBezTo>
                    <a:pt x="40021" y="61493"/>
                    <a:pt x="47803" y="53912"/>
                    <a:pt x="57566" y="50292"/>
                  </a:cubicBezTo>
                  <a:cubicBezTo>
                    <a:pt x="68587" y="43882"/>
                    <a:pt x="78655" y="35966"/>
                    <a:pt x="87475" y="26765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311">
              <a:extLst>
                <a:ext uri="{FF2B5EF4-FFF2-40B4-BE49-F238E27FC236}">
                  <a16:creationId xmlns:a16="http://schemas.microsoft.com/office/drawing/2014/main" id="{D70A182A-A470-B8D3-781A-6D970BCDB5BC}"/>
                </a:ext>
              </a:extLst>
            </p:cNvPr>
            <p:cNvSpPr/>
            <p:nvPr/>
          </p:nvSpPr>
          <p:spPr>
            <a:xfrm>
              <a:off x="6924675" y="3353562"/>
              <a:ext cx="193071" cy="257174"/>
            </a:xfrm>
            <a:custGeom>
              <a:avLst/>
              <a:gdLst>
                <a:gd name="connsiteX0" fmla="*/ 181642 w 193071"/>
                <a:gd name="connsiteY0" fmla="*/ 86582 h 257174"/>
                <a:gd name="connsiteX1" fmla="*/ 193072 w 193071"/>
                <a:gd name="connsiteY1" fmla="*/ 0 h 257174"/>
                <a:gd name="connsiteX2" fmla="*/ 112300 w 193071"/>
                <a:gd name="connsiteY2" fmla="*/ 146494 h 257174"/>
                <a:gd name="connsiteX3" fmla="*/ 0 w 193071"/>
                <a:gd name="connsiteY3" fmla="*/ 215360 h 257174"/>
                <a:gd name="connsiteX4" fmla="*/ 26765 w 193071"/>
                <a:gd name="connsiteY4" fmla="*/ 257175 h 257174"/>
                <a:gd name="connsiteX5" fmla="*/ 156115 w 193071"/>
                <a:gd name="connsiteY5" fmla="*/ 185928 h 257174"/>
                <a:gd name="connsiteX6" fmla="*/ 179832 w 193071"/>
                <a:gd name="connsiteY6" fmla="*/ 151352 h 257174"/>
                <a:gd name="connsiteX7" fmla="*/ 181642 w 193071"/>
                <a:gd name="connsiteY7" fmla="*/ 86582 h 257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3071" h="257174">
                  <a:moveTo>
                    <a:pt x="181642" y="86582"/>
                  </a:moveTo>
                  <a:cubicBezTo>
                    <a:pt x="188690" y="35433"/>
                    <a:pt x="193072" y="0"/>
                    <a:pt x="193072" y="0"/>
                  </a:cubicBezTo>
                  <a:lnTo>
                    <a:pt x="112300" y="146494"/>
                  </a:lnTo>
                  <a:lnTo>
                    <a:pt x="0" y="215360"/>
                  </a:lnTo>
                  <a:lnTo>
                    <a:pt x="26765" y="257175"/>
                  </a:lnTo>
                  <a:lnTo>
                    <a:pt x="156115" y="185928"/>
                  </a:lnTo>
                  <a:lnTo>
                    <a:pt x="179832" y="151352"/>
                  </a:lnTo>
                  <a:cubicBezTo>
                    <a:pt x="179023" y="129749"/>
                    <a:pt x="179622" y="108109"/>
                    <a:pt x="181642" y="86582"/>
                  </a:cubicBez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312">
              <a:extLst>
                <a:ext uri="{FF2B5EF4-FFF2-40B4-BE49-F238E27FC236}">
                  <a16:creationId xmlns:a16="http://schemas.microsoft.com/office/drawing/2014/main" id="{B6598EBE-1EF6-C12E-3ED2-3B7D7C8793FE}"/>
                </a:ext>
              </a:extLst>
            </p:cNvPr>
            <p:cNvSpPr/>
            <p:nvPr/>
          </p:nvSpPr>
          <p:spPr>
            <a:xfrm>
              <a:off x="7082117" y="3446793"/>
              <a:ext cx="86111" cy="70693"/>
            </a:xfrm>
            <a:custGeom>
              <a:avLst/>
              <a:gdLst>
                <a:gd name="connsiteX0" fmla="*/ 86112 w 86111"/>
                <a:gd name="connsiteY0" fmla="*/ 36023 h 70693"/>
                <a:gd name="connsiteX1" fmla="*/ 72396 w 86111"/>
                <a:gd name="connsiteY1" fmla="*/ 20973 h 70693"/>
                <a:gd name="connsiteX2" fmla="*/ 47154 w 86111"/>
                <a:gd name="connsiteY2" fmla="*/ 304 h 70693"/>
                <a:gd name="connsiteX3" fmla="*/ 49536 w 86111"/>
                <a:gd name="connsiteY3" fmla="*/ 15639 h 70693"/>
                <a:gd name="connsiteX4" fmla="*/ 33248 w 86111"/>
                <a:gd name="connsiteY4" fmla="*/ 11829 h 70693"/>
                <a:gd name="connsiteX5" fmla="*/ 7149 w 86111"/>
                <a:gd name="connsiteY5" fmla="*/ 12877 h 70693"/>
                <a:gd name="connsiteX6" fmla="*/ 12007 w 86111"/>
                <a:gd name="connsiteY6" fmla="*/ 52977 h 70693"/>
                <a:gd name="connsiteX7" fmla="*/ 41154 w 86111"/>
                <a:gd name="connsiteY7" fmla="*/ 59073 h 70693"/>
                <a:gd name="connsiteX8" fmla="*/ 77539 w 86111"/>
                <a:gd name="connsiteY8" fmla="*/ 70694 h 70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11" h="70693">
                  <a:moveTo>
                    <a:pt x="86112" y="36023"/>
                  </a:moveTo>
                  <a:cubicBezTo>
                    <a:pt x="86112" y="36023"/>
                    <a:pt x="76587" y="24307"/>
                    <a:pt x="72396" y="20973"/>
                  </a:cubicBezTo>
                  <a:cubicBezTo>
                    <a:pt x="68205" y="17640"/>
                    <a:pt x="55155" y="2781"/>
                    <a:pt x="47154" y="304"/>
                  </a:cubicBezTo>
                  <a:cubicBezTo>
                    <a:pt x="39153" y="-2172"/>
                    <a:pt x="48202" y="11162"/>
                    <a:pt x="49536" y="15639"/>
                  </a:cubicBezTo>
                  <a:cubicBezTo>
                    <a:pt x="50869" y="20116"/>
                    <a:pt x="41249" y="14306"/>
                    <a:pt x="33248" y="11829"/>
                  </a:cubicBezTo>
                  <a:cubicBezTo>
                    <a:pt x="24742" y="8772"/>
                    <a:pt x="15379" y="9153"/>
                    <a:pt x="7149" y="12877"/>
                  </a:cubicBezTo>
                  <a:cubicBezTo>
                    <a:pt x="-2376" y="16116"/>
                    <a:pt x="-3900" y="54216"/>
                    <a:pt x="12007" y="52977"/>
                  </a:cubicBezTo>
                  <a:cubicBezTo>
                    <a:pt x="22151" y="50853"/>
                    <a:pt x="32714" y="53063"/>
                    <a:pt x="41154" y="59073"/>
                  </a:cubicBezTo>
                  <a:cubicBezTo>
                    <a:pt x="52660" y="64683"/>
                    <a:pt x="64918" y="68598"/>
                    <a:pt x="77539" y="70694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313">
              <a:extLst>
                <a:ext uri="{FF2B5EF4-FFF2-40B4-BE49-F238E27FC236}">
                  <a16:creationId xmlns:a16="http://schemas.microsoft.com/office/drawing/2014/main" id="{6448E5CB-B180-5A2A-F062-0B3B3B98300E}"/>
                </a:ext>
              </a:extLst>
            </p:cNvPr>
            <p:cNvSpPr/>
            <p:nvPr/>
          </p:nvSpPr>
          <p:spPr>
            <a:xfrm>
              <a:off x="7151274" y="3369659"/>
              <a:ext cx="164782" cy="180782"/>
            </a:xfrm>
            <a:custGeom>
              <a:avLst/>
              <a:gdLst>
                <a:gd name="connsiteX0" fmla="*/ 130397 w 164782"/>
                <a:gd name="connsiteY0" fmla="*/ 0 h 180782"/>
                <a:gd name="connsiteX1" fmla="*/ 164782 w 164782"/>
                <a:gd name="connsiteY1" fmla="*/ 57150 h 180782"/>
                <a:gd name="connsiteX2" fmla="*/ 139732 w 164782"/>
                <a:gd name="connsiteY2" fmla="*/ 158972 h 180782"/>
                <a:gd name="connsiteX3" fmla="*/ 112547 w 164782"/>
                <a:gd name="connsiteY3" fmla="*/ 180623 h 180782"/>
                <a:gd name="connsiteX4" fmla="*/ 109252 w 164782"/>
                <a:gd name="connsiteY4" fmla="*/ 180023 h 180782"/>
                <a:gd name="connsiteX5" fmla="*/ 0 w 164782"/>
                <a:gd name="connsiteY5" fmla="*/ 148114 h 180782"/>
                <a:gd name="connsiteX6" fmla="*/ 9525 w 164782"/>
                <a:gd name="connsiteY6" fmla="*/ 103537 h 180782"/>
                <a:gd name="connsiteX7" fmla="*/ 93916 w 164782"/>
                <a:gd name="connsiteY7" fmla="*/ 122587 h 180782"/>
                <a:gd name="connsiteX8" fmla="*/ 105156 w 164782"/>
                <a:gd name="connsiteY8" fmla="*/ 53054 h 180782"/>
                <a:gd name="connsiteX9" fmla="*/ 130397 w 164782"/>
                <a:gd name="connsiteY9" fmla="*/ 0 h 180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4782" h="180782">
                  <a:moveTo>
                    <a:pt x="130397" y="0"/>
                  </a:moveTo>
                  <a:cubicBezTo>
                    <a:pt x="130397" y="0"/>
                    <a:pt x="161925" y="7239"/>
                    <a:pt x="164782" y="57150"/>
                  </a:cubicBezTo>
                  <a:lnTo>
                    <a:pt x="139732" y="158972"/>
                  </a:lnTo>
                  <a:cubicBezTo>
                    <a:pt x="138208" y="172460"/>
                    <a:pt x="126035" y="182156"/>
                    <a:pt x="112547" y="180623"/>
                  </a:cubicBezTo>
                  <a:cubicBezTo>
                    <a:pt x="111433" y="180499"/>
                    <a:pt x="110337" y="180299"/>
                    <a:pt x="109252" y="180023"/>
                  </a:cubicBezTo>
                  <a:lnTo>
                    <a:pt x="0" y="148114"/>
                  </a:lnTo>
                  <a:lnTo>
                    <a:pt x="9525" y="103537"/>
                  </a:lnTo>
                  <a:lnTo>
                    <a:pt x="93916" y="122587"/>
                  </a:lnTo>
                  <a:lnTo>
                    <a:pt x="105156" y="53054"/>
                  </a:lnTo>
                  <a:cubicBezTo>
                    <a:pt x="105156" y="53054"/>
                    <a:pt x="102775" y="10287"/>
                    <a:pt x="130397" y="0"/>
                  </a:cubicBezTo>
                  <a:close/>
                </a:path>
              </a:pathLst>
            </a:custGeom>
            <a:solidFill>
              <a:srgbClr val="1C75B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314">
              <a:extLst>
                <a:ext uri="{FF2B5EF4-FFF2-40B4-BE49-F238E27FC236}">
                  <a16:creationId xmlns:a16="http://schemas.microsoft.com/office/drawing/2014/main" id="{D4CE28BD-2984-18EF-F599-4BFB75A73B6A}"/>
                </a:ext>
              </a:extLst>
            </p:cNvPr>
            <p:cNvSpPr/>
            <p:nvPr/>
          </p:nvSpPr>
          <p:spPr>
            <a:xfrm>
              <a:off x="6350155" y="3651408"/>
              <a:ext cx="70888" cy="88847"/>
            </a:xfrm>
            <a:custGeom>
              <a:avLst/>
              <a:gdLst>
                <a:gd name="connsiteX0" fmla="*/ 35596 w 70888"/>
                <a:gd name="connsiteY0" fmla="*/ 0 h 88847"/>
                <a:gd name="connsiteX1" fmla="*/ 50550 w 70888"/>
                <a:gd name="connsiteY1" fmla="*/ 14764 h 88847"/>
                <a:gd name="connsiteX2" fmla="*/ 70648 w 70888"/>
                <a:gd name="connsiteY2" fmla="*/ 41624 h 88847"/>
                <a:gd name="connsiteX3" fmla="*/ 54931 w 70888"/>
                <a:gd name="connsiteY3" fmla="*/ 38576 h 88847"/>
                <a:gd name="connsiteX4" fmla="*/ 46168 w 70888"/>
                <a:gd name="connsiteY4" fmla="*/ 49625 h 88847"/>
                <a:gd name="connsiteX5" fmla="*/ 63599 w 70888"/>
                <a:gd name="connsiteY5" fmla="*/ 82105 h 88847"/>
                <a:gd name="connsiteX6" fmla="*/ 18641 w 70888"/>
                <a:gd name="connsiteY6" fmla="*/ 79915 h 88847"/>
                <a:gd name="connsiteX7" fmla="*/ 163 w 70888"/>
                <a:gd name="connsiteY7" fmla="*/ 39433 h 88847"/>
                <a:gd name="connsiteX8" fmla="*/ 3782 w 70888"/>
                <a:gd name="connsiteY8" fmla="*/ 4572 h 88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888" h="88847">
                  <a:moveTo>
                    <a:pt x="35596" y="0"/>
                  </a:moveTo>
                  <a:cubicBezTo>
                    <a:pt x="35596" y="0"/>
                    <a:pt x="47121" y="10668"/>
                    <a:pt x="50550" y="14764"/>
                  </a:cubicBezTo>
                  <a:cubicBezTo>
                    <a:pt x="53979" y="18859"/>
                    <a:pt x="68457" y="33814"/>
                    <a:pt x="70648" y="41624"/>
                  </a:cubicBezTo>
                  <a:cubicBezTo>
                    <a:pt x="72838" y="49435"/>
                    <a:pt x="59503" y="40196"/>
                    <a:pt x="54931" y="38576"/>
                  </a:cubicBezTo>
                  <a:cubicBezTo>
                    <a:pt x="50359" y="36957"/>
                    <a:pt x="43977" y="41243"/>
                    <a:pt x="46168" y="49625"/>
                  </a:cubicBezTo>
                  <a:cubicBezTo>
                    <a:pt x="48359" y="58007"/>
                    <a:pt x="59599" y="72962"/>
                    <a:pt x="63599" y="82105"/>
                  </a:cubicBezTo>
                  <a:cubicBezTo>
                    <a:pt x="67599" y="91249"/>
                    <a:pt x="29881" y="91630"/>
                    <a:pt x="18641" y="79915"/>
                  </a:cubicBezTo>
                  <a:cubicBezTo>
                    <a:pt x="7811" y="69085"/>
                    <a:pt x="1248" y="54711"/>
                    <a:pt x="163" y="39433"/>
                  </a:cubicBezTo>
                  <a:cubicBezTo>
                    <a:pt x="-1076" y="24098"/>
                    <a:pt x="5211" y="10858"/>
                    <a:pt x="3782" y="4572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315">
              <a:extLst>
                <a:ext uri="{FF2B5EF4-FFF2-40B4-BE49-F238E27FC236}">
                  <a16:creationId xmlns:a16="http://schemas.microsoft.com/office/drawing/2014/main" id="{A1E4F2FC-4008-EC72-7CC3-BECFE8C27FD5}"/>
                </a:ext>
              </a:extLst>
            </p:cNvPr>
            <p:cNvSpPr/>
            <p:nvPr/>
          </p:nvSpPr>
          <p:spPr>
            <a:xfrm>
              <a:off x="6341364" y="3641693"/>
              <a:ext cx="58388" cy="33813"/>
            </a:xfrm>
            <a:custGeom>
              <a:avLst/>
              <a:gdLst>
                <a:gd name="connsiteX0" fmla="*/ 53816 w 58388"/>
                <a:gd name="connsiteY0" fmla="*/ 0 h 33813"/>
                <a:gd name="connsiteX1" fmla="*/ 58388 w 58388"/>
                <a:gd name="connsiteY1" fmla="*/ 17621 h 33813"/>
                <a:gd name="connsiteX2" fmla="*/ 5334 w 58388"/>
                <a:gd name="connsiteY2" fmla="*/ 33814 h 33813"/>
                <a:gd name="connsiteX3" fmla="*/ 0 w 58388"/>
                <a:gd name="connsiteY3" fmla="*/ 14573 h 33813"/>
                <a:gd name="connsiteX4" fmla="*/ 53816 w 58388"/>
                <a:gd name="connsiteY4" fmla="*/ 0 h 33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388" h="33813">
                  <a:moveTo>
                    <a:pt x="53816" y="0"/>
                  </a:moveTo>
                  <a:lnTo>
                    <a:pt x="58388" y="17621"/>
                  </a:lnTo>
                  <a:lnTo>
                    <a:pt x="5334" y="33814"/>
                  </a:lnTo>
                  <a:lnTo>
                    <a:pt x="0" y="14573"/>
                  </a:lnTo>
                  <a:lnTo>
                    <a:pt x="53816" y="0"/>
                  </a:lnTo>
                  <a:close/>
                </a:path>
              </a:pathLst>
            </a:custGeom>
            <a:solidFill>
              <a:srgbClr val="E6E7E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316">
              <a:extLst>
                <a:ext uri="{FF2B5EF4-FFF2-40B4-BE49-F238E27FC236}">
                  <a16:creationId xmlns:a16="http://schemas.microsoft.com/office/drawing/2014/main" id="{6B212533-B391-17D4-C649-81F3231B5282}"/>
                </a:ext>
              </a:extLst>
            </p:cNvPr>
            <p:cNvSpPr/>
            <p:nvPr/>
          </p:nvSpPr>
          <p:spPr>
            <a:xfrm>
              <a:off x="6302121" y="3327558"/>
              <a:ext cx="95345" cy="334422"/>
            </a:xfrm>
            <a:custGeom>
              <a:avLst/>
              <a:gdLst>
                <a:gd name="connsiteX0" fmla="*/ 37338 w 95345"/>
                <a:gd name="connsiteY0" fmla="*/ 0 h 334422"/>
                <a:gd name="connsiteX1" fmla="*/ 69342 w 95345"/>
                <a:gd name="connsiteY1" fmla="*/ 65913 h 334422"/>
                <a:gd name="connsiteX2" fmla="*/ 64960 w 95345"/>
                <a:gd name="connsiteY2" fmla="*/ 171736 h 334422"/>
                <a:gd name="connsiteX3" fmla="*/ 95345 w 95345"/>
                <a:gd name="connsiteY3" fmla="*/ 319278 h 334422"/>
                <a:gd name="connsiteX4" fmla="*/ 38957 w 95345"/>
                <a:gd name="connsiteY4" fmla="*/ 334423 h 334422"/>
                <a:gd name="connsiteX5" fmla="*/ 0 w 95345"/>
                <a:gd name="connsiteY5" fmla="*/ 178784 h 334422"/>
                <a:gd name="connsiteX6" fmla="*/ 9525 w 95345"/>
                <a:gd name="connsiteY6" fmla="*/ 45434 h 334422"/>
                <a:gd name="connsiteX7" fmla="*/ 37338 w 95345"/>
                <a:gd name="connsiteY7" fmla="*/ 0 h 334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5345" h="334422">
                  <a:moveTo>
                    <a:pt x="37338" y="0"/>
                  </a:moveTo>
                  <a:cubicBezTo>
                    <a:pt x="37338" y="0"/>
                    <a:pt x="74390" y="3048"/>
                    <a:pt x="69342" y="65913"/>
                  </a:cubicBezTo>
                  <a:cubicBezTo>
                    <a:pt x="64294" y="128778"/>
                    <a:pt x="64960" y="171736"/>
                    <a:pt x="64960" y="171736"/>
                  </a:cubicBezTo>
                  <a:lnTo>
                    <a:pt x="95345" y="319278"/>
                  </a:lnTo>
                  <a:lnTo>
                    <a:pt x="38957" y="334423"/>
                  </a:lnTo>
                  <a:cubicBezTo>
                    <a:pt x="38957" y="334423"/>
                    <a:pt x="0" y="183832"/>
                    <a:pt x="0" y="178784"/>
                  </a:cubicBezTo>
                  <a:cubicBezTo>
                    <a:pt x="0" y="173736"/>
                    <a:pt x="9525" y="45434"/>
                    <a:pt x="9525" y="45434"/>
                  </a:cubicBezTo>
                  <a:cubicBezTo>
                    <a:pt x="9525" y="45434"/>
                    <a:pt x="12954" y="11335"/>
                    <a:pt x="37338" y="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317">
              <a:extLst>
                <a:ext uri="{FF2B5EF4-FFF2-40B4-BE49-F238E27FC236}">
                  <a16:creationId xmlns:a16="http://schemas.microsoft.com/office/drawing/2014/main" id="{4D0979EF-D2EC-4466-E00D-B217AD24FD20}"/>
                </a:ext>
              </a:extLst>
            </p:cNvPr>
            <p:cNvSpPr/>
            <p:nvPr/>
          </p:nvSpPr>
          <p:spPr>
            <a:xfrm>
              <a:off x="6679787" y="3540823"/>
              <a:ext cx="90151" cy="77474"/>
            </a:xfrm>
            <a:custGeom>
              <a:avLst/>
              <a:gdLst>
                <a:gd name="connsiteX0" fmla="*/ 24670 w 90151"/>
                <a:gd name="connsiteY0" fmla="*/ 0 h 77474"/>
                <a:gd name="connsiteX1" fmla="*/ 45529 w 90151"/>
                <a:gd name="connsiteY1" fmla="*/ 3048 h 77474"/>
                <a:gd name="connsiteX2" fmla="*/ 77629 w 90151"/>
                <a:gd name="connsiteY2" fmla="*/ 12573 h 77474"/>
                <a:gd name="connsiteX3" fmla="*/ 63151 w 90151"/>
                <a:gd name="connsiteY3" fmla="*/ 19431 h 77474"/>
                <a:gd name="connsiteX4" fmla="*/ 75819 w 90151"/>
                <a:gd name="connsiteY4" fmla="*/ 31147 h 77474"/>
                <a:gd name="connsiteX5" fmla="*/ 90011 w 90151"/>
                <a:gd name="connsiteY5" fmla="*/ 54007 h 77474"/>
                <a:gd name="connsiteX6" fmla="*/ 52959 w 90151"/>
                <a:gd name="connsiteY6" fmla="*/ 73057 h 77474"/>
                <a:gd name="connsiteX7" fmla="*/ 30956 w 90151"/>
                <a:gd name="connsiteY7" fmla="*/ 51626 h 77474"/>
                <a:gd name="connsiteX8" fmla="*/ 0 w 90151"/>
                <a:gd name="connsiteY8" fmla="*/ 27337 h 77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151" h="77474">
                  <a:moveTo>
                    <a:pt x="24670" y="0"/>
                  </a:moveTo>
                  <a:cubicBezTo>
                    <a:pt x="24670" y="0"/>
                    <a:pt x="40386" y="1715"/>
                    <a:pt x="45529" y="3048"/>
                  </a:cubicBezTo>
                  <a:cubicBezTo>
                    <a:pt x="50673" y="4382"/>
                    <a:pt x="70961" y="7239"/>
                    <a:pt x="77629" y="12573"/>
                  </a:cubicBezTo>
                  <a:cubicBezTo>
                    <a:pt x="84296" y="17907"/>
                    <a:pt x="68104" y="18002"/>
                    <a:pt x="63151" y="19431"/>
                  </a:cubicBezTo>
                  <a:cubicBezTo>
                    <a:pt x="58198" y="20860"/>
                    <a:pt x="69056" y="25718"/>
                    <a:pt x="75819" y="31147"/>
                  </a:cubicBezTo>
                  <a:cubicBezTo>
                    <a:pt x="83353" y="36624"/>
                    <a:pt x="88440" y="44825"/>
                    <a:pt x="90011" y="54007"/>
                  </a:cubicBezTo>
                  <a:cubicBezTo>
                    <a:pt x="92488" y="63532"/>
                    <a:pt x="61436" y="87249"/>
                    <a:pt x="52959" y="73057"/>
                  </a:cubicBezTo>
                  <a:cubicBezTo>
                    <a:pt x="48958" y="63141"/>
                    <a:pt x="40977" y="55369"/>
                    <a:pt x="30956" y="51626"/>
                  </a:cubicBezTo>
                  <a:cubicBezTo>
                    <a:pt x="19564" y="44996"/>
                    <a:pt x="9154" y="36824"/>
                    <a:pt x="0" y="27337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318">
              <a:extLst>
                <a:ext uri="{FF2B5EF4-FFF2-40B4-BE49-F238E27FC236}">
                  <a16:creationId xmlns:a16="http://schemas.microsoft.com/office/drawing/2014/main" id="{48C43A8E-3F85-0C06-B196-F15F258AA494}"/>
                </a:ext>
              </a:extLst>
            </p:cNvPr>
            <p:cNvSpPr/>
            <p:nvPr/>
          </p:nvSpPr>
          <p:spPr>
            <a:xfrm>
              <a:off x="6675977" y="3532155"/>
              <a:ext cx="40671" cy="48006"/>
            </a:xfrm>
            <a:custGeom>
              <a:avLst/>
              <a:gdLst>
                <a:gd name="connsiteX0" fmla="*/ 28099 w 40671"/>
                <a:gd name="connsiteY0" fmla="*/ 0 h 48006"/>
                <a:gd name="connsiteX1" fmla="*/ 40672 w 40671"/>
                <a:gd name="connsiteY1" fmla="*/ 8096 h 48006"/>
                <a:gd name="connsiteX2" fmla="*/ 14001 w 40671"/>
                <a:gd name="connsiteY2" fmla="*/ 48006 h 48006"/>
                <a:gd name="connsiteX3" fmla="*/ 0 w 40671"/>
                <a:gd name="connsiteY3" fmla="*/ 39910 h 48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71" h="48006">
                  <a:moveTo>
                    <a:pt x="28099" y="0"/>
                  </a:moveTo>
                  <a:lnTo>
                    <a:pt x="40672" y="8096"/>
                  </a:lnTo>
                  <a:cubicBezTo>
                    <a:pt x="32623" y="21946"/>
                    <a:pt x="23717" y="35271"/>
                    <a:pt x="14001" y="48006"/>
                  </a:cubicBezTo>
                  <a:lnTo>
                    <a:pt x="0" y="39910"/>
                  </a:lnTo>
                  <a:close/>
                </a:path>
              </a:pathLst>
            </a:custGeom>
            <a:solidFill>
              <a:srgbClr val="E6E7E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319">
              <a:extLst>
                <a:ext uri="{FF2B5EF4-FFF2-40B4-BE49-F238E27FC236}">
                  <a16:creationId xmlns:a16="http://schemas.microsoft.com/office/drawing/2014/main" id="{41F81418-3703-40BE-BD86-4CD8535F4E47}"/>
                </a:ext>
              </a:extLst>
            </p:cNvPr>
            <p:cNvSpPr/>
            <p:nvPr/>
          </p:nvSpPr>
          <p:spPr>
            <a:xfrm>
              <a:off x="6507956" y="3310985"/>
              <a:ext cx="199453" cy="264985"/>
            </a:xfrm>
            <a:custGeom>
              <a:avLst/>
              <a:gdLst>
                <a:gd name="connsiteX0" fmla="*/ 83344 w 199453"/>
                <a:gd name="connsiteY0" fmla="*/ 150876 h 264985"/>
                <a:gd name="connsiteX1" fmla="*/ 0 w 199453"/>
                <a:gd name="connsiteY1" fmla="*/ 0 h 264985"/>
                <a:gd name="connsiteX2" fmla="*/ 20479 w 199453"/>
                <a:gd name="connsiteY2" fmla="*/ 80105 h 264985"/>
                <a:gd name="connsiteX3" fmla="*/ 21622 w 199453"/>
                <a:gd name="connsiteY3" fmla="*/ 166973 h 264985"/>
                <a:gd name="connsiteX4" fmla="*/ 38576 w 199453"/>
                <a:gd name="connsiteY4" fmla="*/ 191548 h 264985"/>
                <a:gd name="connsiteX5" fmla="*/ 171926 w 199453"/>
                <a:gd name="connsiteY5" fmla="*/ 264985 h 264985"/>
                <a:gd name="connsiteX6" fmla="*/ 199454 w 199453"/>
                <a:gd name="connsiteY6" fmla="*/ 221837 h 264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9453" h="264985">
                  <a:moveTo>
                    <a:pt x="83344" y="150876"/>
                  </a:moveTo>
                  <a:lnTo>
                    <a:pt x="0" y="0"/>
                  </a:lnTo>
                  <a:cubicBezTo>
                    <a:pt x="10582" y="25603"/>
                    <a:pt x="17478" y="52568"/>
                    <a:pt x="20479" y="80105"/>
                  </a:cubicBezTo>
                  <a:cubicBezTo>
                    <a:pt x="23003" y="108995"/>
                    <a:pt x="23384" y="138027"/>
                    <a:pt x="21622" y="166973"/>
                  </a:cubicBezTo>
                  <a:lnTo>
                    <a:pt x="38576" y="191548"/>
                  </a:lnTo>
                  <a:lnTo>
                    <a:pt x="171926" y="264985"/>
                  </a:lnTo>
                  <a:lnTo>
                    <a:pt x="199454" y="221837"/>
                  </a:ln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320">
              <a:extLst>
                <a:ext uri="{FF2B5EF4-FFF2-40B4-BE49-F238E27FC236}">
                  <a16:creationId xmlns:a16="http://schemas.microsoft.com/office/drawing/2014/main" id="{094BA2EF-66A1-CAC8-9AD8-9002AAAED466}"/>
                </a:ext>
              </a:extLst>
            </p:cNvPr>
            <p:cNvSpPr/>
            <p:nvPr/>
          </p:nvSpPr>
          <p:spPr>
            <a:xfrm>
              <a:off x="6623875" y="3738276"/>
              <a:ext cx="127635" cy="40766"/>
            </a:xfrm>
            <a:custGeom>
              <a:avLst/>
              <a:gdLst>
                <a:gd name="connsiteX0" fmla="*/ 63817 w 127635"/>
                <a:gd name="connsiteY0" fmla="*/ 0 h 40766"/>
                <a:gd name="connsiteX1" fmla="*/ 0 w 127635"/>
                <a:gd name="connsiteY1" fmla="*/ 33909 h 40766"/>
                <a:gd name="connsiteX2" fmla="*/ 1238 w 127635"/>
                <a:gd name="connsiteY2" fmla="*/ 40767 h 40766"/>
                <a:gd name="connsiteX3" fmla="*/ 63817 w 127635"/>
                <a:gd name="connsiteY3" fmla="*/ 13716 h 40766"/>
                <a:gd name="connsiteX4" fmla="*/ 126397 w 127635"/>
                <a:gd name="connsiteY4" fmla="*/ 40767 h 40766"/>
                <a:gd name="connsiteX5" fmla="*/ 127635 w 127635"/>
                <a:gd name="connsiteY5" fmla="*/ 33909 h 40766"/>
                <a:gd name="connsiteX6" fmla="*/ 63817 w 127635"/>
                <a:gd name="connsiteY6" fmla="*/ 0 h 40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635" h="40766">
                  <a:moveTo>
                    <a:pt x="63817" y="0"/>
                  </a:moveTo>
                  <a:cubicBezTo>
                    <a:pt x="28575" y="0"/>
                    <a:pt x="0" y="15145"/>
                    <a:pt x="0" y="33909"/>
                  </a:cubicBezTo>
                  <a:cubicBezTo>
                    <a:pt x="-9" y="36252"/>
                    <a:pt x="410" y="38576"/>
                    <a:pt x="1238" y="40767"/>
                  </a:cubicBezTo>
                  <a:cubicBezTo>
                    <a:pt x="7239" y="25337"/>
                    <a:pt x="32957" y="13716"/>
                    <a:pt x="63817" y="13716"/>
                  </a:cubicBezTo>
                  <a:cubicBezTo>
                    <a:pt x="94678" y="13716"/>
                    <a:pt x="120396" y="25337"/>
                    <a:pt x="126397" y="40767"/>
                  </a:cubicBezTo>
                  <a:cubicBezTo>
                    <a:pt x="127226" y="38576"/>
                    <a:pt x="127645" y="36252"/>
                    <a:pt x="127635" y="33909"/>
                  </a:cubicBezTo>
                  <a:cubicBezTo>
                    <a:pt x="127635" y="15145"/>
                    <a:pt x="99060" y="0"/>
                    <a:pt x="63817" y="0"/>
                  </a:cubicBezTo>
                  <a:close/>
                </a:path>
              </a:pathLst>
            </a:custGeom>
            <a:solidFill>
              <a:srgbClr val="6851A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321">
              <a:extLst>
                <a:ext uri="{FF2B5EF4-FFF2-40B4-BE49-F238E27FC236}">
                  <a16:creationId xmlns:a16="http://schemas.microsoft.com/office/drawing/2014/main" id="{873FD41F-A6C0-D0DB-F966-916659BFC1A8}"/>
                </a:ext>
              </a:extLst>
            </p:cNvPr>
            <p:cNvSpPr/>
            <p:nvPr/>
          </p:nvSpPr>
          <p:spPr>
            <a:xfrm>
              <a:off x="6624447" y="3744753"/>
              <a:ext cx="127063" cy="65722"/>
            </a:xfrm>
            <a:custGeom>
              <a:avLst/>
              <a:gdLst>
                <a:gd name="connsiteX0" fmla="*/ 63532 w 127063"/>
                <a:gd name="connsiteY0" fmla="*/ 0 h 65722"/>
                <a:gd name="connsiteX1" fmla="*/ 0 w 127063"/>
                <a:gd name="connsiteY1" fmla="*/ 32861 h 65722"/>
                <a:gd name="connsiteX2" fmla="*/ 63532 w 127063"/>
                <a:gd name="connsiteY2" fmla="*/ 65722 h 65722"/>
                <a:gd name="connsiteX3" fmla="*/ 127063 w 127063"/>
                <a:gd name="connsiteY3" fmla="*/ 32861 h 65722"/>
                <a:gd name="connsiteX4" fmla="*/ 63532 w 127063"/>
                <a:gd name="connsiteY4" fmla="*/ 0 h 65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63" h="65722">
                  <a:moveTo>
                    <a:pt x="63532" y="0"/>
                  </a:moveTo>
                  <a:cubicBezTo>
                    <a:pt x="28480" y="0"/>
                    <a:pt x="0" y="14669"/>
                    <a:pt x="0" y="32861"/>
                  </a:cubicBezTo>
                  <a:cubicBezTo>
                    <a:pt x="0" y="51054"/>
                    <a:pt x="28575" y="65722"/>
                    <a:pt x="63532" y="65722"/>
                  </a:cubicBezTo>
                  <a:cubicBezTo>
                    <a:pt x="98488" y="65722"/>
                    <a:pt x="127063" y="51054"/>
                    <a:pt x="127063" y="32861"/>
                  </a:cubicBezTo>
                  <a:cubicBezTo>
                    <a:pt x="127063" y="14669"/>
                    <a:pt x="98679" y="0"/>
                    <a:pt x="63532" y="0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322">
              <a:extLst>
                <a:ext uri="{FF2B5EF4-FFF2-40B4-BE49-F238E27FC236}">
                  <a16:creationId xmlns:a16="http://schemas.microsoft.com/office/drawing/2014/main" id="{1FE54337-00CE-31D2-6617-9AC2733782D2}"/>
                </a:ext>
              </a:extLst>
            </p:cNvPr>
            <p:cNvSpPr/>
            <p:nvPr/>
          </p:nvSpPr>
          <p:spPr>
            <a:xfrm>
              <a:off x="6692836" y="3744849"/>
              <a:ext cx="58674" cy="64484"/>
            </a:xfrm>
            <a:custGeom>
              <a:avLst/>
              <a:gdLst>
                <a:gd name="connsiteX0" fmla="*/ 58674 w 58674"/>
                <a:gd name="connsiteY0" fmla="*/ 32766 h 64484"/>
                <a:gd name="connsiteX1" fmla="*/ 0 w 58674"/>
                <a:gd name="connsiteY1" fmla="*/ 0 h 64484"/>
                <a:gd name="connsiteX2" fmla="*/ 11525 w 58674"/>
                <a:gd name="connsiteY2" fmla="*/ 64484 h 64484"/>
                <a:gd name="connsiteX3" fmla="*/ 58674 w 58674"/>
                <a:gd name="connsiteY3" fmla="*/ 32766 h 64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674" h="64484">
                  <a:moveTo>
                    <a:pt x="58674" y="32766"/>
                  </a:moveTo>
                  <a:cubicBezTo>
                    <a:pt x="58674" y="15430"/>
                    <a:pt x="32766" y="1238"/>
                    <a:pt x="0" y="0"/>
                  </a:cubicBezTo>
                  <a:lnTo>
                    <a:pt x="11525" y="64484"/>
                  </a:lnTo>
                  <a:cubicBezTo>
                    <a:pt x="38671" y="60770"/>
                    <a:pt x="58674" y="48006"/>
                    <a:pt x="58674" y="3276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323">
              <a:extLst>
                <a:ext uri="{FF2B5EF4-FFF2-40B4-BE49-F238E27FC236}">
                  <a16:creationId xmlns:a16="http://schemas.microsoft.com/office/drawing/2014/main" id="{1AB6893A-DF0C-2E8E-6787-55E113034DE2}"/>
                </a:ext>
              </a:extLst>
            </p:cNvPr>
            <p:cNvSpPr/>
            <p:nvPr/>
          </p:nvSpPr>
          <p:spPr>
            <a:xfrm>
              <a:off x="6609778" y="3730466"/>
              <a:ext cx="156400" cy="85058"/>
            </a:xfrm>
            <a:custGeom>
              <a:avLst/>
              <a:gdLst>
                <a:gd name="connsiteX0" fmla="*/ 78200 w 156400"/>
                <a:gd name="connsiteY0" fmla="*/ 0 h 85058"/>
                <a:gd name="connsiteX1" fmla="*/ 0 w 156400"/>
                <a:gd name="connsiteY1" fmla="*/ 42577 h 85058"/>
                <a:gd name="connsiteX2" fmla="*/ 78200 w 156400"/>
                <a:gd name="connsiteY2" fmla="*/ 85058 h 85058"/>
                <a:gd name="connsiteX3" fmla="*/ 156400 w 156400"/>
                <a:gd name="connsiteY3" fmla="*/ 42577 h 85058"/>
                <a:gd name="connsiteX4" fmla="*/ 78200 w 156400"/>
                <a:gd name="connsiteY4" fmla="*/ 0 h 85058"/>
                <a:gd name="connsiteX5" fmla="*/ 78200 w 156400"/>
                <a:gd name="connsiteY5" fmla="*/ 75629 h 85058"/>
                <a:gd name="connsiteX6" fmla="*/ 14383 w 156400"/>
                <a:gd name="connsiteY6" fmla="*/ 41720 h 85058"/>
                <a:gd name="connsiteX7" fmla="*/ 78200 w 156400"/>
                <a:gd name="connsiteY7" fmla="*/ 7811 h 85058"/>
                <a:gd name="connsiteX8" fmla="*/ 142018 w 156400"/>
                <a:gd name="connsiteY8" fmla="*/ 41720 h 85058"/>
                <a:gd name="connsiteX9" fmla="*/ 77914 w 156400"/>
                <a:gd name="connsiteY9" fmla="*/ 75629 h 85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400" h="85058">
                  <a:moveTo>
                    <a:pt x="78200" y="0"/>
                  </a:moveTo>
                  <a:cubicBezTo>
                    <a:pt x="35052" y="0"/>
                    <a:pt x="0" y="19050"/>
                    <a:pt x="0" y="42577"/>
                  </a:cubicBezTo>
                  <a:cubicBezTo>
                    <a:pt x="0" y="66104"/>
                    <a:pt x="35052" y="85058"/>
                    <a:pt x="78200" y="85058"/>
                  </a:cubicBezTo>
                  <a:cubicBezTo>
                    <a:pt x="121348" y="85058"/>
                    <a:pt x="156400" y="66008"/>
                    <a:pt x="156400" y="42577"/>
                  </a:cubicBezTo>
                  <a:cubicBezTo>
                    <a:pt x="156400" y="19145"/>
                    <a:pt x="121444" y="0"/>
                    <a:pt x="78200" y="0"/>
                  </a:cubicBezTo>
                  <a:close/>
                  <a:moveTo>
                    <a:pt x="78200" y="75629"/>
                  </a:moveTo>
                  <a:cubicBezTo>
                    <a:pt x="42958" y="75629"/>
                    <a:pt x="14383" y="60388"/>
                    <a:pt x="14383" y="41720"/>
                  </a:cubicBezTo>
                  <a:cubicBezTo>
                    <a:pt x="14383" y="23051"/>
                    <a:pt x="42958" y="7811"/>
                    <a:pt x="78200" y="7811"/>
                  </a:cubicBezTo>
                  <a:cubicBezTo>
                    <a:pt x="113443" y="7811"/>
                    <a:pt x="142018" y="22955"/>
                    <a:pt x="142018" y="41720"/>
                  </a:cubicBezTo>
                  <a:cubicBezTo>
                    <a:pt x="142018" y="60484"/>
                    <a:pt x="113157" y="75629"/>
                    <a:pt x="77914" y="75629"/>
                  </a:cubicBezTo>
                  <a:close/>
                </a:path>
              </a:pathLst>
            </a:custGeom>
            <a:solidFill>
              <a:srgbClr val="997BD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324">
              <a:extLst>
                <a:ext uri="{FF2B5EF4-FFF2-40B4-BE49-F238E27FC236}">
                  <a16:creationId xmlns:a16="http://schemas.microsoft.com/office/drawing/2014/main" id="{EECF919A-5688-6131-D9B3-B52ED9C1FA6C}"/>
                </a:ext>
              </a:extLst>
            </p:cNvPr>
            <p:cNvSpPr/>
            <p:nvPr/>
          </p:nvSpPr>
          <p:spPr>
            <a:xfrm>
              <a:off x="6609778" y="3773042"/>
              <a:ext cx="156400" cy="59912"/>
            </a:xfrm>
            <a:custGeom>
              <a:avLst/>
              <a:gdLst>
                <a:gd name="connsiteX0" fmla="*/ 78200 w 156400"/>
                <a:gd name="connsiteY0" fmla="*/ 42481 h 59912"/>
                <a:gd name="connsiteX1" fmla="*/ 0 w 156400"/>
                <a:gd name="connsiteY1" fmla="*/ 0 h 59912"/>
                <a:gd name="connsiteX2" fmla="*/ 0 w 156400"/>
                <a:gd name="connsiteY2" fmla="*/ 17336 h 59912"/>
                <a:gd name="connsiteX3" fmla="*/ 78200 w 156400"/>
                <a:gd name="connsiteY3" fmla="*/ 59912 h 59912"/>
                <a:gd name="connsiteX4" fmla="*/ 156400 w 156400"/>
                <a:gd name="connsiteY4" fmla="*/ 17336 h 59912"/>
                <a:gd name="connsiteX5" fmla="*/ 156400 w 156400"/>
                <a:gd name="connsiteY5" fmla="*/ 0 h 59912"/>
                <a:gd name="connsiteX6" fmla="*/ 78200 w 156400"/>
                <a:gd name="connsiteY6" fmla="*/ 42481 h 5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6400" h="59912">
                  <a:moveTo>
                    <a:pt x="78200" y="42481"/>
                  </a:moveTo>
                  <a:cubicBezTo>
                    <a:pt x="35052" y="42481"/>
                    <a:pt x="0" y="23431"/>
                    <a:pt x="0" y="0"/>
                  </a:cubicBezTo>
                  <a:lnTo>
                    <a:pt x="0" y="17336"/>
                  </a:lnTo>
                  <a:cubicBezTo>
                    <a:pt x="0" y="40862"/>
                    <a:pt x="35052" y="59912"/>
                    <a:pt x="78200" y="59912"/>
                  </a:cubicBezTo>
                  <a:cubicBezTo>
                    <a:pt x="121348" y="59912"/>
                    <a:pt x="156400" y="40862"/>
                    <a:pt x="156400" y="17336"/>
                  </a:cubicBezTo>
                  <a:lnTo>
                    <a:pt x="156400" y="0"/>
                  </a:lnTo>
                  <a:cubicBezTo>
                    <a:pt x="156400" y="23431"/>
                    <a:pt x="121444" y="42481"/>
                    <a:pt x="78200" y="42481"/>
                  </a:cubicBezTo>
                  <a:close/>
                </a:path>
              </a:pathLst>
            </a:custGeom>
            <a:solidFill>
              <a:srgbClr val="6851A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325">
              <a:extLst>
                <a:ext uri="{FF2B5EF4-FFF2-40B4-BE49-F238E27FC236}">
                  <a16:creationId xmlns:a16="http://schemas.microsoft.com/office/drawing/2014/main" id="{4C1EB13E-BE21-8567-BEC6-AEFA847AD741}"/>
                </a:ext>
              </a:extLst>
            </p:cNvPr>
            <p:cNvSpPr/>
            <p:nvPr/>
          </p:nvSpPr>
          <p:spPr>
            <a:xfrm>
              <a:off x="6511671" y="3800153"/>
              <a:ext cx="121945" cy="82141"/>
            </a:xfrm>
            <a:custGeom>
              <a:avLst/>
              <a:gdLst>
                <a:gd name="connsiteX0" fmla="*/ 11049 w 121945"/>
                <a:gd name="connsiteY0" fmla="*/ 81951 h 82141"/>
                <a:gd name="connsiteX1" fmla="*/ 12763 w 121945"/>
                <a:gd name="connsiteY1" fmla="*/ 77093 h 82141"/>
                <a:gd name="connsiteX2" fmla="*/ 7525 w 121945"/>
                <a:gd name="connsiteY2" fmla="*/ 66235 h 82141"/>
                <a:gd name="connsiteX3" fmla="*/ 2857 w 121945"/>
                <a:gd name="connsiteY3" fmla="*/ 63663 h 82141"/>
                <a:gd name="connsiteX4" fmla="*/ 0 w 121945"/>
                <a:gd name="connsiteY4" fmla="*/ 63663 h 82141"/>
                <a:gd name="connsiteX5" fmla="*/ 109728 w 121945"/>
                <a:gd name="connsiteY5" fmla="*/ 322 h 82141"/>
                <a:gd name="connsiteX6" fmla="*/ 109728 w 121945"/>
                <a:gd name="connsiteY6" fmla="*/ 322 h 82141"/>
                <a:gd name="connsiteX7" fmla="*/ 109728 w 121945"/>
                <a:gd name="connsiteY7" fmla="*/ 322 h 82141"/>
                <a:gd name="connsiteX8" fmla="*/ 113062 w 121945"/>
                <a:gd name="connsiteY8" fmla="*/ 322 h 82141"/>
                <a:gd name="connsiteX9" fmla="*/ 116014 w 121945"/>
                <a:gd name="connsiteY9" fmla="*/ 1941 h 82141"/>
                <a:gd name="connsiteX10" fmla="*/ 116014 w 121945"/>
                <a:gd name="connsiteY10" fmla="*/ 1941 h 82141"/>
                <a:gd name="connsiteX11" fmla="*/ 121825 w 121945"/>
                <a:gd name="connsiteY11" fmla="*/ 12990 h 82141"/>
                <a:gd name="connsiteX12" fmla="*/ 119729 w 121945"/>
                <a:gd name="connsiteY12" fmla="*/ 18610 h 82141"/>
                <a:gd name="connsiteX13" fmla="*/ 10001 w 121945"/>
                <a:gd name="connsiteY13" fmla="*/ 82141 h 82141"/>
                <a:gd name="connsiteX14" fmla="*/ 10001 w 121945"/>
                <a:gd name="connsiteY14" fmla="*/ 82141 h 82141"/>
                <a:gd name="connsiteX15" fmla="*/ 10001 w 121945"/>
                <a:gd name="connsiteY15" fmla="*/ 82141 h 8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1945" h="82141">
                  <a:moveTo>
                    <a:pt x="11049" y="81951"/>
                  </a:moveTo>
                  <a:cubicBezTo>
                    <a:pt x="12335" y="80684"/>
                    <a:pt x="12963" y="78893"/>
                    <a:pt x="12763" y="77093"/>
                  </a:cubicBezTo>
                  <a:cubicBezTo>
                    <a:pt x="12401" y="72959"/>
                    <a:pt x="10535" y="69092"/>
                    <a:pt x="7525" y="66235"/>
                  </a:cubicBezTo>
                  <a:cubicBezTo>
                    <a:pt x="6277" y="64911"/>
                    <a:pt x="4639" y="64015"/>
                    <a:pt x="2857" y="63663"/>
                  </a:cubicBezTo>
                  <a:cubicBezTo>
                    <a:pt x="1933" y="63329"/>
                    <a:pt x="924" y="63329"/>
                    <a:pt x="0" y="63663"/>
                  </a:cubicBezTo>
                  <a:lnTo>
                    <a:pt x="109728" y="322"/>
                  </a:lnTo>
                  <a:lnTo>
                    <a:pt x="109728" y="322"/>
                  </a:lnTo>
                  <a:lnTo>
                    <a:pt x="109728" y="322"/>
                  </a:lnTo>
                  <a:cubicBezTo>
                    <a:pt x="110795" y="-107"/>
                    <a:pt x="111995" y="-107"/>
                    <a:pt x="113062" y="322"/>
                  </a:cubicBezTo>
                  <a:cubicBezTo>
                    <a:pt x="114138" y="674"/>
                    <a:pt x="115138" y="1217"/>
                    <a:pt x="116014" y="1941"/>
                  </a:cubicBezTo>
                  <a:lnTo>
                    <a:pt x="116014" y="1941"/>
                  </a:lnTo>
                  <a:cubicBezTo>
                    <a:pt x="119339" y="4703"/>
                    <a:pt x="121434" y="8684"/>
                    <a:pt x="121825" y="12990"/>
                  </a:cubicBezTo>
                  <a:cubicBezTo>
                    <a:pt x="122272" y="15114"/>
                    <a:pt x="121453" y="17295"/>
                    <a:pt x="119729" y="18610"/>
                  </a:cubicBezTo>
                  <a:lnTo>
                    <a:pt x="10001" y="82141"/>
                  </a:lnTo>
                  <a:lnTo>
                    <a:pt x="10001" y="82141"/>
                  </a:lnTo>
                  <a:lnTo>
                    <a:pt x="10001" y="82141"/>
                  </a:lnTo>
                  <a:close/>
                </a:path>
              </a:pathLst>
            </a:custGeom>
            <a:solidFill>
              <a:srgbClr val="997BD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326">
              <a:extLst>
                <a:ext uri="{FF2B5EF4-FFF2-40B4-BE49-F238E27FC236}">
                  <a16:creationId xmlns:a16="http://schemas.microsoft.com/office/drawing/2014/main" id="{A35E3303-330F-6B5D-2841-52E94A534A72}"/>
                </a:ext>
              </a:extLst>
            </p:cNvPr>
            <p:cNvSpPr/>
            <p:nvPr/>
          </p:nvSpPr>
          <p:spPr>
            <a:xfrm>
              <a:off x="6509480" y="3863606"/>
              <a:ext cx="15049" cy="19332"/>
            </a:xfrm>
            <a:custGeom>
              <a:avLst/>
              <a:gdLst>
                <a:gd name="connsiteX0" fmla="*/ 7525 w 15049"/>
                <a:gd name="connsiteY0" fmla="*/ 1067 h 19332"/>
                <a:gd name="connsiteX1" fmla="*/ 15049 w 15049"/>
                <a:gd name="connsiteY1" fmla="*/ 14021 h 19332"/>
                <a:gd name="connsiteX2" fmla="*/ 7429 w 15049"/>
                <a:gd name="connsiteY2" fmla="*/ 18307 h 19332"/>
                <a:gd name="connsiteX3" fmla="*/ 0 w 15049"/>
                <a:gd name="connsiteY3" fmla="*/ 5353 h 19332"/>
                <a:gd name="connsiteX4" fmla="*/ 7525 w 15049"/>
                <a:gd name="connsiteY4" fmla="*/ 1067 h 1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49" h="19332">
                  <a:moveTo>
                    <a:pt x="7525" y="1067"/>
                  </a:moveTo>
                  <a:cubicBezTo>
                    <a:pt x="11973" y="3915"/>
                    <a:pt x="14783" y="8744"/>
                    <a:pt x="15049" y="14021"/>
                  </a:cubicBezTo>
                  <a:cubicBezTo>
                    <a:pt x="15049" y="18784"/>
                    <a:pt x="11621" y="20688"/>
                    <a:pt x="7429" y="18307"/>
                  </a:cubicBezTo>
                  <a:cubicBezTo>
                    <a:pt x="3038" y="15412"/>
                    <a:pt x="276" y="10601"/>
                    <a:pt x="0" y="5353"/>
                  </a:cubicBezTo>
                  <a:cubicBezTo>
                    <a:pt x="0" y="591"/>
                    <a:pt x="3334" y="-1409"/>
                    <a:pt x="7525" y="1067"/>
                  </a:cubicBezTo>
                  <a:close/>
                </a:path>
              </a:pathLst>
            </a:custGeom>
            <a:solidFill>
              <a:srgbClr val="8061C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327">
              <a:extLst>
                <a:ext uri="{FF2B5EF4-FFF2-40B4-BE49-F238E27FC236}">
                  <a16:creationId xmlns:a16="http://schemas.microsoft.com/office/drawing/2014/main" id="{13A0F81E-5F3A-FCB7-D0F0-F3B858701A01}"/>
                </a:ext>
              </a:extLst>
            </p:cNvPr>
            <p:cNvSpPr/>
            <p:nvPr/>
          </p:nvSpPr>
          <p:spPr>
            <a:xfrm>
              <a:off x="7605236" y="2940176"/>
              <a:ext cx="507682" cy="667988"/>
            </a:xfrm>
            <a:custGeom>
              <a:avLst/>
              <a:gdLst>
                <a:gd name="connsiteX0" fmla="*/ 0 w 507682"/>
                <a:gd name="connsiteY0" fmla="*/ 0 h 667988"/>
                <a:gd name="connsiteX1" fmla="*/ 507682 w 507682"/>
                <a:gd name="connsiteY1" fmla="*/ 294418 h 667988"/>
                <a:gd name="connsiteX2" fmla="*/ 507682 w 507682"/>
                <a:gd name="connsiteY2" fmla="*/ 667988 h 667988"/>
                <a:gd name="connsiteX3" fmla="*/ 0 w 507682"/>
                <a:gd name="connsiteY3" fmla="*/ 372332 h 667988"/>
                <a:gd name="connsiteX4" fmla="*/ 0 w 507682"/>
                <a:gd name="connsiteY4" fmla="*/ 0 h 66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682" h="667988">
                  <a:moveTo>
                    <a:pt x="0" y="0"/>
                  </a:moveTo>
                  <a:lnTo>
                    <a:pt x="507682" y="294418"/>
                  </a:lnTo>
                  <a:lnTo>
                    <a:pt x="507682" y="667988"/>
                  </a:lnTo>
                  <a:lnTo>
                    <a:pt x="0" y="3723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328">
              <a:extLst>
                <a:ext uri="{FF2B5EF4-FFF2-40B4-BE49-F238E27FC236}">
                  <a16:creationId xmlns:a16="http://schemas.microsoft.com/office/drawing/2014/main" id="{5C619428-2DAB-7C76-CC1A-4C6C0700B001}"/>
                </a:ext>
              </a:extLst>
            </p:cNvPr>
            <p:cNvSpPr/>
            <p:nvPr/>
          </p:nvSpPr>
          <p:spPr>
            <a:xfrm>
              <a:off x="7617809" y="3291840"/>
              <a:ext cx="478821" cy="283083"/>
            </a:xfrm>
            <a:custGeom>
              <a:avLst/>
              <a:gdLst>
                <a:gd name="connsiteX0" fmla="*/ 0 w 478821"/>
                <a:gd name="connsiteY0" fmla="*/ 0 h 283083"/>
                <a:gd name="connsiteX1" fmla="*/ 0 w 478821"/>
                <a:gd name="connsiteY1" fmla="*/ 4191 h 283083"/>
                <a:gd name="connsiteX2" fmla="*/ 478821 w 478821"/>
                <a:gd name="connsiteY2" fmla="*/ 283083 h 283083"/>
                <a:gd name="connsiteX3" fmla="*/ 478821 w 478821"/>
                <a:gd name="connsiteY3" fmla="*/ 278892 h 283083"/>
                <a:gd name="connsiteX4" fmla="*/ 0 w 478821"/>
                <a:gd name="connsiteY4" fmla="*/ 0 h 28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3083">
                  <a:moveTo>
                    <a:pt x="0" y="0"/>
                  </a:moveTo>
                  <a:lnTo>
                    <a:pt x="0" y="4191"/>
                  </a:lnTo>
                  <a:lnTo>
                    <a:pt x="478821" y="283083"/>
                  </a:lnTo>
                  <a:lnTo>
                    <a:pt x="478821" y="2788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329">
              <a:extLst>
                <a:ext uri="{FF2B5EF4-FFF2-40B4-BE49-F238E27FC236}">
                  <a16:creationId xmlns:a16="http://schemas.microsoft.com/office/drawing/2014/main" id="{55A93C3A-37A1-9C6A-22FF-C474966BF23C}"/>
                </a:ext>
              </a:extLst>
            </p:cNvPr>
            <p:cNvSpPr/>
            <p:nvPr/>
          </p:nvSpPr>
          <p:spPr>
            <a:xfrm>
              <a:off x="7617809" y="3248215"/>
              <a:ext cx="478821" cy="282987"/>
            </a:xfrm>
            <a:custGeom>
              <a:avLst/>
              <a:gdLst>
                <a:gd name="connsiteX0" fmla="*/ 0 w 478821"/>
                <a:gd name="connsiteY0" fmla="*/ 0 h 282987"/>
                <a:gd name="connsiteX1" fmla="*/ 0 w 478821"/>
                <a:gd name="connsiteY1" fmla="*/ 4096 h 282987"/>
                <a:gd name="connsiteX2" fmla="*/ 478821 w 478821"/>
                <a:gd name="connsiteY2" fmla="*/ 282988 h 282987"/>
                <a:gd name="connsiteX3" fmla="*/ 478821 w 478821"/>
                <a:gd name="connsiteY3" fmla="*/ 278797 h 282987"/>
                <a:gd name="connsiteX4" fmla="*/ 0 w 478821"/>
                <a:gd name="connsiteY4" fmla="*/ 0 h 282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2987">
                  <a:moveTo>
                    <a:pt x="0" y="0"/>
                  </a:moveTo>
                  <a:lnTo>
                    <a:pt x="0" y="4096"/>
                  </a:lnTo>
                  <a:lnTo>
                    <a:pt x="478821" y="282988"/>
                  </a:lnTo>
                  <a:lnTo>
                    <a:pt x="478821" y="2787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330">
              <a:extLst>
                <a:ext uri="{FF2B5EF4-FFF2-40B4-BE49-F238E27FC236}">
                  <a16:creationId xmlns:a16="http://schemas.microsoft.com/office/drawing/2014/main" id="{02EB9DF9-A1F6-9539-D3CC-DD83FC2F211F}"/>
                </a:ext>
              </a:extLst>
            </p:cNvPr>
            <p:cNvSpPr/>
            <p:nvPr/>
          </p:nvSpPr>
          <p:spPr>
            <a:xfrm>
              <a:off x="7617809" y="3204495"/>
              <a:ext cx="478821" cy="282987"/>
            </a:xfrm>
            <a:custGeom>
              <a:avLst/>
              <a:gdLst>
                <a:gd name="connsiteX0" fmla="*/ 0 w 478821"/>
                <a:gd name="connsiteY0" fmla="*/ 0 h 282987"/>
                <a:gd name="connsiteX1" fmla="*/ 0 w 478821"/>
                <a:gd name="connsiteY1" fmla="*/ 4191 h 282987"/>
                <a:gd name="connsiteX2" fmla="*/ 478821 w 478821"/>
                <a:gd name="connsiteY2" fmla="*/ 282988 h 282987"/>
                <a:gd name="connsiteX3" fmla="*/ 478821 w 478821"/>
                <a:gd name="connsiteY3" fmla="*/ 278797 h 282987"/>
                <a:gd name="connsiteX4" fmla="*/ 0 w 478821"/>
                <a:gd name="connsiteY4" fmla="*/ 0 h 282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2987">
                  <a:moveTo>
                    <a:pt x="0" y="0"/>
                  </a:moveTo>
                  <a:lnTo>
                    <a:pt x="0" y="4191"/>
                  </a:lnTo>
                  <a:lnTo>
                    <a:pt x="478821" y="282988"/>
                  </a:lnTo>
                  <a:lnTo>
                    <a:pt x="478821" y="2787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331">
              <a:extLst>
                <a:ext uri="{FF2B5EF4-FFF2-40B4-BE49-F238E27FC236}">
                  <a16:creationId xmlns:a16="http://schemas.microsoft.com/office/drawing/2014/main" id="{3D7535E4-13F2-4FEF-5E38-B1578F542A6B}"/>
                </a:ext>
              </a:extLst>
            </p:cNvPr>
            <p:cNvSpPr/>
            <p:nvPr/>
          </p:nvSpPr>
          <p:spPr>
            <a:xfrm>
              <a:off x="7617809" y="3160775"/>
              <a:ext cx="478821" cy="283083"/>
            </a:xfrm>
            <a:custGeom>
              <a:avLst/>
              <a:gdLst>
                <a:gd name="connsiteX0" fmla="*/ 0 w 478821"/>
                <a:gd name="connsiteY0" fmla="*/ 0 h 283083"/>
                <a:gd name="connsiteX1" fmla="*/ 0 w 478821"/>
                <a:gd name="connsiteY1" fmla="*/ 4191 h 283083"/>
                <a:gd name="connsiteX2" fmla="*/ 478821 w 478821"/>
                <a:gd name="connsiteY2" fmla="*/ 283083 h 283083"/>
                <a:gd name="connsiteX3" fmla="*/ 478821 w 478821"/>
                <a:gd name="connsiteY3" fmla="*/ 278892 h 283083"/>
                <a:gd name="connsiteX4" fmla="*/ 0 w 478821"/>
                <a:gd name="connsiteY4" fmla="*/ 0 h 28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3083">
                  <a:moveTo>
                    <a:pt x="0" y="0"/>
                  </a:moveTo>
                  <a:lnTo>
                    <a:pt x="0" y="4191"/>
                  </a:lnTo>
                  <a:lnTo>
                    <a:pt x="478821" y="283083"/>
                  </a:lnTo>
                  <a:lnTo>
                    <a:pt x="478821" y="2788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332">
              <a:extLst>
                <a:ext uri="{FF2B5EF4-FFF2-40B4-BE49-F238E27FC236}">
                  <a16:creationId xmlns:a16="http://schemas.microsoft.com/office/drawing/2014/main" id="{8BD70999-502C-B237-A7D7-2AF81E505836}"/>
                </a:ext>
              </a:extLst>
            </p:cNvPr>
            <p:cNvSpPr/>
            <p:nvPr/>
          </p:nvSpPr>
          <p:spPr>
            <a:xfrm>
              <a:off x="7617809" y="3117056"/>
              <a:ext cx="478821" cy="283083"/>
            </a:xfrm>
            <a:custGeom>
              <a:avLst/>
              <a:gdLst>
                <a:gd name="connsiteX0" fmla="*/ 0 w 478821"/>
                <a:gd name="connsiteY0" fmla="*/ 0 h 283083"/>
                <a:gd name="connsiteX1" fmla="*/ 0 w 478821"/>
                <a:gd name="connsiteY1" fmla="*/ 4191 h 283083"/>
                <a:gd name="connsiteX2" fmla="*/ 478821 w 478821"/>
                <a:gd name="connsiteY2" fmla="*/ 283083 h 283083"/>
                <a:gd name="connsiteX3" fmla="*/ 478821 w 478821"/>
                <a:gd name="connsiteY3" fmla="*/ 278892 h 283083"/>
                <a:gd name="connsiteX4" fmla="*/ 0 w 478821"/>
                <a:gd name="connsiteY4" fmla="*/ 0 h 28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3083">
                  <a:moveTo>
                    <a:pt x="0" y="0"/>
                  </a:moveTo>
                  <a:lnTo>
                    <a:pt x="0" y="4191"/>
                  </a:lnTo>
                  <a:lnTo>
                    <a:pt x="478821" y="283083"/>
                  </a:lnTo>
                  <a:lnTo>
                    <a:pt x="478821" y="2788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333">
              <a:extLst>
                <a:ext uri="{FF2B5EF4-FFF2-40B4-BE49-F238E27FC236}">
                  <a16:creationId xmlns:a16="http://schemas.microsoft.com/office/drawing/2014/main" id="{46FB955E-72CC-14B7-FF24-6E7D13C7961F}"/>
                </a:ext>
              </a:extLst>
            </p:cNvPr>
            <p:cNvSpPr/>
            <p:nvPr/>
          </p:nvSpPr>
          <p:spPr>
            <a:xfrm>
              <a:off x="7617809" y="3073431"/>
              <a:ext cx="478821" cy="282987"/>
            </a:xfrm>
            <a:custGeom>
              <a:avLst/>
              <a:gdLst>
                <a:gd name="connsiteX0" fmla="*/ 0 w 478821"/>
                <a:gd name="connsiteY0" fmla="*/ 0 h 282987"/>
                <a:gd name="connsiteX1" fmla="*/ 0 w 478821"/>
                <a:gd name="connsiteY1" fmla="*/ 4096 h 282987"/>
                <a:gd name="connsiteX2" fmla="*/ 478821 w 478821"/>
                <a:gd name="connsiteY2" fmla="*/ 282988 h 282987"/>
                <a:gd name="connsiteX3" fmla="*/ 478821 w 478821"/>
                <a:gd name="connsiteY3" fmla="*/ 278797 h 282987"/>
                <a:gd name="connsiteX4" fmla="*/ 0 w 478821"/>
                <a:gd name="connsiteY4" fmla="*/ 0 h 282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2987">
                  <a:moveTo>
                    <a:pt x="0" y="0"/>
                  </a:moveTo>
                  <a:lnTo>
                    <a:pt x="0" y="4096"/>
                  </a:lnTo>
                  <a:lnTo>
                    <a:pt x="478821" y="282988"/>
                  </a:lnTo>
                  <a:lnTo>
                    <a:pt x="478821" y="2787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334">
              <a:extLst>
                <a:ext uri="{FF2B5EF4-FFF2-40B4-BE49-F238E27FC236}">
                  <a16:creationId xmlns:a16="http://schemas.microsoft.com/office/drawing/2014/main" id="{AEFF0D85-6074-D84C-B3AA-EF27F2556F6B}"/>
                </a:ext>
              </a:extLst>
            </p:cNvPr>
            <p:cNvSpPr/>
            <p:nvPr/>
          </p:nvSpPr>
          <p:spPr>
            <a:xfrm>
              <a:off x="7617809" y="3029712"/>
              <a:ext cx="478821" cy="282987"/>
            </a:xfrm>
            <a:custGeom>
              <a:avLst/>
              <a:gdLst>
                <a:gd name="connsiteX0" fmla="*/ 0 w 478821"/>
                <a:gd name="connsiteY0" fmla="*/ 0 h 282987"/>
                <a:gd name="connsiteX1" fmla="*/ 0 w 478821"/>
                <a:gd name="connsiteY1" fmla="*/ 4191 h 282987"/>
                <a:gd name="connsiteX2" fmla="*/ 478821 w 478821"/>
                <a:gd name="connsiteY2" fmla="*/ 282988 h 282987"/>
                <a:gd name="connsiteX3" fmla="*/ 478821 w 478821"/>
                <a:gd name="connsiteY3" fmla="*/ 278797 h 282987"/>
                <a:gd name="connsiteX4" fmla="*/ 0 w 478821"/>
                <a:gd name="connsiteY4" fmla="*/ 0 h 282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821" h="282987">
                  <a:moveTo>
                    <a:pt x="0" y="0"/>
                  </a:moveTo>
                  <a:lnTo>
                    <a:pt x="0" y="4191"/>
                  </a:lnTo>
                  <a:lnTo>
                    <a:pt x="478821" y="282988"/>
                  </a:lnTo>
                  <a:lnTo>
                    <a:pt x="478821" y="2787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335">
              <a:extLst>
                <a:ext uri="{FF2B5EF4-FFF2-40B4-BE49-F238E27FC236}">
                  <a16:creationId xmlns:a16="http://schemas.microsoft.com/office/drawing/2014/main" id="{A9873567-451A-3DF7-E733-E47CA84A67AA}"/>
                </a:ext>
              </a:extLst>
            </p:cNvPr>
            <p:cNvSpPr/>
            <p:nvPr/>
          </p:nvSpPr>
          <p:spPr>
            <a:xfrm>
              <a:off x="7617809" y="2988468"/>
              <a:ext cx="3809" cy="305657"/>
            </a:xfrm>
            <a:custGeom>
              <a:avLst/>
              <a:gdLst>
                <a:gd name="connsiteX0" fmla="*/ 0 w 3809"/>
                <a:gd name="connsiteY0" fmla="*/ 0 h 305657"/>
                <a:gd name="connsiteX1" fmla="*/ 0 w 3809"/>
                <a:gd name="connsiteY1" fmla="*/ 303371 h 305657"/>
                <a:gd name="connsiteX2" fmla="*/ 3810 w 3809"/>
                <a:gd name="connsiteY2" fmla="*/ 305657 h 305657"/>
                <a:gd name="connsiteX3" fmla="*/ 3810 w 3809"/>
                <a:gd name="connsiteY3" fmla="*/ 2191 h 305657"/>
                <a:gd name="connsiteX4" fmla="*/ 0 w 3809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" h="305657">
                  <a:moveTo>
                    <a:pt x="0" y="0"/>
                  </a:moveTo>
                  <a:lnTo>
                    <a:pt x="0" y="303371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336">
              <a:extLst>
                <a:ext uri="{FF2B5EF4-FFF2-40B4-BE49-F238E27FC236}">
                  <a16:creationId xmlns:a16="http://schemas.microsoft.com/office/drawing/2014/main" id="{5237DC88-795A-6C05-619F-1DAE003E3FA5}"/>
                </a:ext>
              </a:extLst>
            </p:cNvPr>
            <p:cNvSpPr/>
            <p:nvPr/>
          </p:nvSpPr>
          <p:spPr>
            <a:xfrm>
              <a:off x="7663910" y="3015329"/>
              <a:ext cx="3714" cy="305657"/>
            </a:xfrm>
            <a:custGeom>
              <a:avLst/>
              <a:gdLst>
                <a:gd name="connsiteX0" fmla="*/ 0 w 3714"/>
                <a:gd name="connsiteY0" fmla="*/ 0 h 305657"/>
                <a:gd name="connsiteX1" fmla="*/ 0 w 3714"/>
                <a:gd name="connsiteY1" fmla="*/ 303466 h 305657"/>
                <a:gd name="connsiteX2" fmla="*/ 3715 w 3714"/>
                <a:gd name="connsiteY2" fmla="*/ 305657 h 305657"/>
                <a:gd name="connsiteX3" fmla="*/ 3715 w 3714"/>
                <a:gd name="connsiteY3" fmla="*/ 2191 h 305657"/>
                <a:gd name="connsiteX4" fmla="*/ 0 w 3714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14" h="305657">
                  <a:moveTo>
                    <a:pt x="0" y="0"/>
                  </a:moveTo>
                  <a:lnTo>
                    <a:pt x="0" y="303466"/>
                  </a:lnTo>
                  <a:lnTo>
                    <a:pt x="3715" y="305657"/>
                  </a:lnTo>
                  <a:lnTo>
                    <a:pt x="3715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337">
              <a:extLst>
                <a:ext uri="{FF2B5EF4-FFF2-40B4-BE49-F238E27FC236}">
                  <a16:creationId xmlns:a16="http://schemas.microsoft.com/office/drawing/2014/main" id="{3C855111-C4ED-D397-F2BE-2D164DB797A5}"/>
                </a:ext>
              </a:extLst>
            </p:cNvPr>
            <p:cNvSpPr/>
            <p:nvPr/>
          </p:nvSpPr>
          <p:spPr>
            <a:xfrm>
              <a:off x="7709916" y="3042284"/>
              <a:ext cx="3810" cy="305657"/>
            </a:xfrm>
            <a:custGeom>
              <a:avLst/>
              <a:gdLst>
                <a:gd name="connsiteX0" fmla="*/ 0 w 3810"/>
                <a:gd name="connsiteY0" fmla="*/ 0 h 305657"/>
                <a:gd name="connsiteX1" fmla="*/ 0 w 3810"/>
                <a:gd name="connsiteY1" fmla="*/ 303467 h 305657"/>
                <a:gd name="connsiteX2" fmla="*/ 3810 w 3810"/>
                <a:gd name="connsiteY2" fmla="*/ 305657 h 305657"/>
                <a:gd name="connsiteX3" fmla="*/ 3810 w 3810"/>
                <a:gd name="connsiteY3" fmla="*/ 2191 h 305657"/>
                <a:gd name="connsiteX4" fmla="*/ 0 w 3810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" h="305657">
                  <a:moveTo>
                    <a:pt x="0" y="0"/>
                  </a:moveTo>
                  <a:lnTo>
                    <a:pt x="0" y="303467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338">
              <a:extLst>
                <a:ext uri="{FF2B5EF4-FFF2-40B4-BE49-F238E27FC236}">
                  <a16:creationId xmlns:a16="http://schemas.microsoft.com/office/drawing/2014/main" id="{8685E37E-8998-FA89-6258-21F3409B6F1E}"/>
                </a:ext>
              </a:extLst>
            </p:cNvPr>
            <p:cNvSpPr/>
            <p:nvPr/>
          </p:nvSpPr>
          <p:spPr>
            <a:xfrm>
              <a:off x="7756017" y="3069145"/>
              <a:ext cx="3809" cy="305657"/>
            </a:xfrm>
            <a:custGeom>
              <a:avLst/>
              <a:gdLst>
                <a:gd name="connsiteX0" fmla="*/ 0 w 3809"/>
                <a:gd name="connsiteY0" fmla="*/ 0 h 305657"/>
                <a:gd name="connsiteX1" fmla="*/ 0 w 3809"/>
                <a:gd name="connsiteY1" fmla="*/ 303467 h 305657"/>
                <a:gd name="connsiteX2" fmla="*/ 3810 w 3809"/>
                <a:gd name="connsiteY2" fmla="*/ 305657 h 305657"/>
                <a:gd name="connsiteX3" fmla="*/ 3810 w 3809"/>
                <a:gd name="connsiteY3" fmla="*/ 2191 h 305657"/>
                <a:gd name="connsiteX4" fmla="*/ 0 w 3809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" h="305657">
                  <a:moveTo>
                    <a:pt x="0" y="0"/>
                  </a:moveTo>
                  <a:lnTo>
                    <a:pt x="0" y="303467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339">
              <a:extLst>
                <a:ext uri="{FF2B5EF4-FFF2-40B4-BE49-F238E27FC236}">
                  <a16:creationId xmlns:a16="http://schemas.microsoft.com/office/drawing/2014/main" id="{2BCB232C-4BA9-8D00-8FAE-52531BD32212}"/>
                </a:ext>
              </a:extLst>
            </p:cNvPr>
            <p:cNvSpPr/>
            <p:nvPr/>
          </p:nvSpPr>
          <p:spPr>
            <a:xfrm>
              <a:off x="7802117" y="3096101"/>
              <a:ext cx="3714" cy="305657"/>
            </a:xfrm>
            <a:custGeom>
              <a:avLst/>
              <a:gdLst>
                <a:gd name="connsiteX0" fmla="*/ 0 w 3714"/>
                <a:gd name="connsiteY0" fmla="*/ 0 h 305657"/>
                <a:gd name="connsiteX1" fmla="*/ 0 w 3714"/>
                <a:gd name="connsiteY1" fmla="*/ 303467 h 305657"/>
                <a:gd name="connsiteX2" fmla="*/ 3715 w 3714"/>
                <a:gd name="connsiteY2" fmla="*/ 305657 h 305657"/>
                <a:gd name="connsiteX3" fmla="*/ 3715 w 3714"/>
                <a:gd name="connsiteY3" fmla="*/ 2191 h 305657"/>
                <a:gd name="connsiteX4" fmla="*/ 0 w 3714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14" h="305657">
                  <a:moveTo>
                    <a:pt x="0" y="0"/>
                  </a:moveTo>
                  <a:lnTo>
                    <a:pt x="0" y="303467"/>
                  </a:lnTo>
                  <a:lnTo>
                    <a:pt x="3715" y="305657"/>
                  </a:lnTo>
                  <a:lnTo>
                    <a:pt x="3715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340">
              <a:extLst>
                <a:ext uri="{FF2B5EF4-FFF2-40B4-BE49-F238E27FC236}">
                  <a16:creationId xmlns:a16="http://schemas.microsoft.com/office/drawing/2014/main" id="{C3781892-FCA3-89F5-973C-7C5AB2E3DA68}"/>
                </a:ext>
              </a:extLst>
            </p:cNvPr>
            <p:cNvSpPr/>
            <p:nvPr/>
          </p:nvSpPr>
          <p:spPr>
            <a:xfrm>
              <a:off x="7848123" y="3122961"/>
              <a:ext cx="3809" cy="305657"/>
            </a:xfrm>
            <a:custGeom>
              <a:avLst/>
              <a:gdLst>
                <a:gd name="connsiteX0" fmla="*/ 0 w 3809"/>
                <a:gd name="connsiteY0" fmla="*/ 0 h 305657"/>
                <a:gd name="connsiteX1" fmla="*/ 0 w 3809"/>
                <a:gd name="connsiteY1" fmla="*/ 303467 h 305657"/>
                <a:gd name="connsiteX2" fmla="*/ 3810 w 3809"/>
                <a:gd name="connsiteY2" fmla="*/ 305657 h 305657"/>
                <a:gd name="connsiteX3" fmla="*/ 3810 w 3809"/>
                <a:gd name="connsiteY3" fmla="*/ 2191 h 305657"/>
                <a:gd name="connsiteX4" fmla="*/ 0 w 3809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" h="305657">
                  <a:moveTo>
                    <a:pt x="0" y="0"/>
                  </a:moveTo>
                  <a:lnTo>
                    <a:pt x="0" y="303467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341">
              <a:extLst>
                <a:ext uri="{FF2B5EF4-FFF2-40B4-BE49-F238E27FC236}">
                  <a16:creationId xmlns:a16="http://schemas.microsoft.com/office/drawing/2014/main" id="{CE69B9C3-32A9-74ED-8454-64625948E570}"/>
                </a:ext>
              </a:extLst>
            </p:cNvPr>
            <p:cNvSpPr/>
            <p:nvPr/>
          </p:nvSpPr>
          <p:spPr>
            <a:xfrm>
              <a:off x="7894224" y="3149917"/>
              <a:ext cx="3810" cy="305657"/>
            </a:xfrm>
            <a:custGeom>
              <a:avLst/>
              <a:gdLst>
                <a:gd name="connsiteX0" fmla="*/ 0 w 3810"/>
                <a:gd name="connsiteY0" fmla="*/ 0 h 305657"/>
                <a:gd name="connsiteX1" fmla="*/ 0 w 3810"/>
                <a:gd name="connsiteY1" fmla="*/ 303467 h 305657"/>
                <a:gd name="connsiteX2" fmla="*/ 3810 w 3810"/>
                <a:gd name="connsiteY2" fmla="*/ 305657 h 305657"/>
                <a:gd name="connsiteX3" fmla="*/ 3810 w 3810"/>
                <a:gd name="connsiteY3" fmla="*/ 2191 h 305657"/>
                <a:gd name="connsiteX4" fmla="*/ 0 w 3810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" h="305657">
                  <a:moveTo>
                    <a:pt x="0" y="0"/>
                  </a:moveTo>
                  <a:lnTo>
                    <a:pt x="0" y="303467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342">
              <a:extLst>
                <a:ext uri="{FF2B5EF4-FFF2-40B4-BE49-F238E27FC236}">
                  <a16:creationId xmlns:a16="http://schemas.microsoft.com/office/drawing/2014/main" id="{AFDF1C49-6CF0-3EF2-A374-32422D7BC639}"/>
                </a:ext>
              </a:extLst>
            </p:cNvPr>
            <p:cNvSpPr/>
            <p:nvPr/>
          </p:nvSpPr>
          <p:spPr>
            <a:xfrm>
              <a:off x="7940325" y="3176778"/>
              <a:ext cx="3714" cy="305657"/>
            </a:xfrm>
            <a:custGeom>
              <a:avLst/>
              <a:gdLst>
                <a:gd name="connsiteX0" fmla="*/ 0 w 3714"/>
                <a:gd name="connsiteY0" fmla="*/ 0 h 305657"/>
                <a:gd name="connsiteX1" fmla="*/ 0 w 3714"/>
                <a:gd name="connsiteY1" fmla="*/ 303467 h 305657"/>
                <a:gd name="connsiteX2" fmla="*/ 3715 w 3714"/>
                <a:gd name="connsiteY2" fmla="*/ 305657 h 305657"/>
                <a:gd name="connsiteX3" fmla="*/ 3715 w 3714"/>
                <a:gd name="connsiteY3" fmla="*/ 2191 h 305657"/>
                <a:gd name="connsiteX4" fmla="*/ 0 w 3714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14" h="305657">
                  <a:moveTo>
                    <a:pt x="0" y="0"/>
                  </a:moveTo>
                  <a:lnTo>
                    <a:pt x="0" y="303467"/>
                  </a:lnTo>
                  <a:lnTo>
                    <a:pt x="3715" y="305657"/>
                  </a:lnTo>
                  <a:lnTo>
                    <a:pt x="3715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343">
              <a:extLst>
                <a:ext uri="{FF2B5EF4-FFF2-40B4-BE49-F238E27FC236}">
                  <a16:creationId xmlns:a16="http://schemas.microsoft.com/office/drawing/2014/main" id="{E3664BAF-947B-C162-B5F4-F66A77E19269}"/>
                </a:ext>
              </a:extLst>
            </p:cNvPr>
            <p:cNvSpPr/>
            <p:nvPr/>
          </p:nvSpPr>
          <p:spPr>
            <a:xfrm>
              <a:off x="7986331" y="3203733"/>
              <a:ext cx="3809" cy="305657"/>
            </a:xfrm>
            <a:custGeom>
              <a:avLst/>
              <a:gdLst>
                <a:gd name="connsiteX0" fmla="*/ 0 w 3809"/>
                <a:gd name="connsiteY0" fmla="*/ 0 h 305657"/>
                <a:gd name="connsiteX1" fmla="*/ 0 w 3809"/>
                <a:gd name="connsiteY1" fmla="*/ 303466 h 305657"/>
                <a:gd name="connsiteX2" fmla="*/ 3810 w 3809"/>
                <a:gd name="connsiteY2" fmla="*/ 305657 h 305657"/>
                <a:gd name="connsiteX3" fmla="*/ 3810 w 3809"/>
                <a:gd name="connsiteY3" fmla="*/ 2191 h 305657"/>
                <a:gd name="connsiteX4" fmla="*/ 0 w 3809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" h="305657">
                  <a:moveTo>
                    <a:pt x="0" y="0"/>
                  </a:moveTo>
                  <a:lnTo>
                    <a:pt x="0" y="303466"/>
                  </a:lnTo>
                  <a:lnTo>
                    <a:pt x="3810" y="305657"/>
                  </a:lnTo>
                  <a:lnTo>
                    <a:pt x="3810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344">
              <a:extLst>
                <a:ext uri="{FF2B5EF4-FFF2-40B4-BE49-F238E27FC236}">
                  <a16:creationId xmlns:a16="http://schemas.microsoft.com/office/drawing/2014/main" id="{E51BA9E6-07F1-D569-22DF-2BFA849C3862}"/>
                </a:ext>
              </a:extLst>
            </p:cNvPr>
            <p:cNvSpPr/>
            <p:nvPr/>
          </p:nvSpPr>
          <p:spPr>
            <a:xfrm>
              <a:off x="8032432" y="3230689"/>
              <a:ext cx="3810" cy="305562"/>
            </a:xfrm>
            <a:custGeom>
              <a:avLst/>
              <a:gdLst>
                <a:gd name="connsiteX0" fmla="*/ 0 w 3810"/>
                <a:gd name="connsiteY0" fmla="*/ 0 h 305562"/>
                <a:gd name="connsiteX1" fmla="*/ 0 w 3810"/>
                <a:gd name="connsiteY1" fmla="*/ 303371 h 305562"/>
                <a:gd name="connsiteX2" fmla="*/ 3810 w 3810"/>
                <a:gd name="connsiteY2" fmla="*/ 305562 h 305562"/>
                <a:gd name="connsiteX3" fmla="*/ 3810 w 3810"/>
                <a:gd name="connsiteY3" fmla="*/ 2096 h 305562"/>
                <a:gd name="connsiteX4" fmla="*/ 0 w 3810"/>
                <a:gd name="connsiteY4" fmla="*/ 0 h 30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" h="305562">
                  <a:moveTo>
                    <a:pt x="0" y="0"/>
                  </a:moveTo>
                  <a:lnTo>
                    <a:pt x="0" y="303371"/>
                  </a:lnTo>
                  <a:lnTo>
                    <a:pt x="3810" y="305562"/>
                  </a:lnTo>
                  <a:lnTo>
                    <a:pt x="3810" y="20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345">
              <a:extLst>
                <a:ext uri="{FF2B5EF4-FFF2-40B4-BE49-F238E27FC236}">
                  <a16:creationId xmlns:a16="http://schemas.microsoft.com/office/drawing/2014/main" id="{BDC1E01C-E7BA-81A9-D6AF-6229D4455BC0}"/>
                </a:ext>
              </a:extLst>
            </p:cNvPr>
            <p:cNvSpPr/>
            <p:nvPr/>
          </p:nvSpPr>
          <p:spPr>
            <a:xfrm>
              <a:off x="8078533" y="3257550"/>
              <a:ext cx="3714" cy="305657"/>
            </a:xfrm>
            <a:custGeom>
              <a:avLst/>
              <a:gdLst>
                <a:gd name="connsiteX0" fmla="*/ 0 w 3714"/>
                <a:gd name="connsiteY0" fmla="*/ 0 h 305657"/>
                <a:gd name="connsiteX1" fmla="*/ 0 w 3714"/>
                <a:gd name="connsiteY1" fmla="*/ 303466 h 305657"/>
                <a:gd name="connsiteX2" fmla="*/ 3715 w 3714"/>
                <a:gd name="connsiteY2" fmla="*/ 305657 h 305657"/>
                <a:gd name="connsiteX3" fmla="*/ 3715 w 3714"/>
                <a:gd name="connsiteY3" fmla="*/ 2191 h 305657"/>
                <a:gd name="connsiteX4" fmla="*/ 0 w 3714"/>
                <a:gd name="connsiteY4" fmla="*/ 0 h 30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14" h="305657">
                  <a:moveTo>
                    <a:pt x="0" y="0"/>
                  </a:moveTo>
                  <a:lnTo>
                    <a:pt x="0" y="303466"/>
                  </a:lnTo>
                  <a:lnTo>
                    <a:pt x="3715" y="305657"/>
                  </a:lnTo>
                  <a:lnTo>
                    <a:pt x="3715" y="2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346">
              <a:extLst>
                <a:ext uri="{FF2B5EF4-FFF2-40B4-BE49-F238E27FC236}">
                  <a16:creationId xmlns:a16="http://schemas.microsoft.com/office/drawing/2014/main" id="{AF0A68E0-C3D8-732B-1326-02D43DBFDBB8}"/>
                </a:ext>
              </a:extLst>
            </p:cNvPr>
            <p:cNvSpPr/>
            <p:nvPr/>
          </p:nvSpPr>
          <p:spPr>
            <a:xfrm>
              <a:off x="7702296" y="3248906"/>
              <a:ext cx="19050" cy="24100"/>
            </a:xfrm>
            <a:custGeom>
              <a:avLst/>
              <a:gdLst>
                <a:gd name="connsiteX0" fmla="*/ 9525 w 19050"/>
                <a:gd name="connsiteY0" fmla="*/ 1309 h 24100"/>
                <a:gd name="connsiteX1" fmla="*/ 19050 w 19050"/>
                <a:gd name="connsiteY1" fmla="*/ 17406 h 24100"/>
                <a:gd name="connsiteX2" fmla="*/ 9525 w 19050"/>
                <a:gd name="connsiteY2" fmla="*/ 22836 h 24100"/>
                <a:gd name="connsiteX3" fmla="*/ 0 w 19050"/>
                <a:gd name="connsiteY3" fmla="*/ 6643 h 24100"/>
                <a:gd name="connsiteX4" fmla="*/ 9525 w 19050"/>
                <a:gd name="connsiteY4" fmla="*/ 1309 h 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100">
                  <a:moveTo>
                    <a:pt x="9525" y="1309"/>
                  </a:moveTo>
                  <a:cubicBezTo>
                    <a:pt x="15154" y="4776"/>
                    <a:pt x="18716" y="10796"/>
                    <a:pt x="19050" y="17406"/>
                  </a:cubicBezTo>
                  <a:cubicBezTo>
                    <a:pt x="19050" y="23407"/>
                    <a:pt x="14859" y="25788"/>
                    <a:pt x="9525" y="22836"/>
                  </a:cubicBezTo>
                  <a:cubicBezTo>
                    <a:pt x="3963" y="19254"/>
                    <a:pt x="428" y="13244"/>
                    <a:pt x="0" y="6643"/>
                  </a:cubicBezTo>
                  <a:cubicBezTo>
                    <a:pt x="190" y="738"/>
                    <a:pt x="4381" y="-1739"/>
                    <a:pt x="9525" y="1309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347">
              <a:extLst>
                <a:ext uri="{FF2B5EF4-FFF2-40B4-BE49-F238E27FC236}">
                  <a16:creationId xmlns:a16="http://schemas.microsoft.com/office/drawing/2014/main" id="{66DA5421-C907-2ABC-B23B-D41F0568F431}"/>
                </a:ext>
              </a:extLst>
            </p:cNvPr>
            <p:cNvSpPr/>
            <p:nvPr/>
          </p:nvSpPr>
          <p:spPr>
            <a:xfrm>
              <a:off x="7702296" y="3204469"/>
              <a:ext cx="19050" cy="24058"/>
            </a:xfrm>
            <a:custGeom>
              <a:avLst/>
              <a:gdLst>
                <a:gd name="connsiteX0" fmla="*/ 9525 w 19050"/>
                <a:gd name="connsiteY0" fmla="*/ 1265 h 24058"/>
                <a:gd name="connsiteX1" fmla="*/ 19050 w 19050"/>
                <a:gd name="connsiteY1" fmla="*/ 17457 h 24058"/>
                <a:gd name="connsiteX2" fmla="*/ 9525 w 19050"/>
                <a:gd name="connsiteY2" fmla="*/ 22792 h 24058"/>
                <a:gd name="connsiteX3" fmla="*/ 0 w 19050"/>
                <a:gd name="connsiteY3" fmla="*/ 6694 h 24058"/>
                <a:gd name="connsiteX4" fmla="*/ 9525 w 19050"/>
                <a:gd name="connsiteY4" fmla="*/ 1265 h 24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58">
                  <a:moveTo>
                    <a:pt x="9525" y="1265"/>
                  </a:moveTo>
                  <a:cubicBezTo>
                    <a:pt x="15144" y="4789"/>
                    <a:pt x="18698" y="10828"/>
                    <a:pt x="19050" y="17457"/>
                  </a:cubicBezTo>
                  <a:cubicBezTo>
                    <a:pt x="19050" y="23363"/>
                    <a:pt x="14859" y="25744"/>
                    <a:pt x="9525" y="22792"/>
                  </a:cubicBezTo>
                  <a:cubicBezTo>
                    <a:pt x="3953" y="19267"/>
                    <a:pt x="409" y="13276"/>
                    <a:pt x="0" y="6694"/>
                  </a:cubicBezTo>
                  <a:cubicBezTo>
                    <a:pt x="190" y="693"/>
                    <a:pt x="4381" y="-1688"/>
                    <a:pt x="9525" y="1265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348">
              <a:extLst>
                <a:ext uri="{FF2B5EF4-FFF2-40B4-BE49-F238E27FC236}">
                  <a16:creationId xmlns:a16="http://schemas.microsoft.com/office/drawing/2014/main" id="{8C4BA22B-F9A7-A72A-216A-ABA79A70BE3E}"/>
                </a:ext>
              </a:extLst>
            </p:cNvPr>
            <p:cNvSpPr/>
            <p:nvPr/>
          </p:nvSpPr>
          <p:spPr>
            <a:xfrm>
              <a:off x="7794498" y="3304437"/>
              <a:ext cx="19050" cy="24066"/>
            </a:xfrm>
            <a:custGeom>
              <a:avLst/>
              <a:gdLst>
                <a:gd name="connsiteX0" fmla="*/ 9525 w 19050"/>
                <a:gd name="connsiteY0" fmla="*/ 1309 h 24066"/>
                <a:gd name="connsiteX1" fmla="*/ 19050 w 19050"/>
                <a:gd name="connsiteY1" fmla="*/ 17406 h 24066"/>
                <a:gd name="connsiteX2" fmla="*/ 9525 w 19050"/>
                <a:gd name="connsiteY2" fmla="*/ 22740 h 24066"/>
                <a:gd name="connsiteX3" fmla="*/ 0 w 19050"/>
                <a:gd name="connsiteY3" fmla="*/ 6643 h 24066"/>
                <a:gd name="connsiteX4" fmla="*/ 9525 w 19050"/>
                <a:gd name="connsiteY4" fmla="*/ 1309 h 24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66">
                  <a:moveTo>
                    <a:pt x="9525" y="1309"/>
                  </a:moveTo>
                  <a:cubicBezTo>
                    <a:pt x="15097" y="4833"/>
                    <a:pt x="18640" y="10825"/>
                    <a:pt x="19050" y="17406"/>
                  </a:cubicBezTo>
                  <a:cubicBezTo>
                    <a:pt x="19050" y="23407"/>
                    <a:pt x="14764" y="25788"/>
                    <a:pt x="9525" y="22740"/>
                  </a:cubicBezTo>
                  <a:cubicBezTo>
                    <a:pt x="3953" y="19207"/>
                    <a:pt x="409" y="13225"/>
                    <a:pt x="0" y="6643"/>
                  </a:cubicBezTo>
                  <a:cubicBezTo>
                    <a:pt x="95" y="738"/>
                    <a:pt x="4382" y="-1739"/>
                    <a:pt x="9525" y="1309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349">
              <a:extLst>
                <a:ext uri="{FF2B5EF4-FFF2-40B4-BE49-F238E27FC236}">
                  <a16:creationId xmlns:a16="http://schemas.microsoft.com/office/drawing/2014/main" id="{0C4427C7-4199-7E94-5694-67B8EAE22183}"/>
                </a:ext>
              </a:extLst>
            </p:cNvPr>
            <p:cNvSpPr/>
            <p:nvPr/>
          </p:nvSpPr>
          <p:spPr>
            <a:xfrm>
              <a:off x="7840503" y="3242092"/>
              <a:ext cx="19050" cy="24058"/>
            </a:xfrm>
            <a:custGeom>
              <a:avLst/>
              <a:gdLst>
                <a:gd name="connsiteX0" fmla="*/ 9525 w 19050"/>
                <a:gd name="connsiteY0" fmla="*/ 1265 h 24058"/>
                <a:gd name="connsiteX1" fmla="*/ 19050 w 19050"/>
                <a:gd name="connsiteY1" fmla="*/ 17458 h 24058"/>
                <a:gd name="connsiteX2" fmla="*/ 9525 w 19050"/>
                <a:gd name="connsiteY2" fmla="*/ 22792 h 24058"/>
                <a:gd name="connsiteX3" fmla="*/ 0 w 19050"/>
                <a:gd name="connsiteY3" fmla="*/ 6694 h 24058"/>
                <a:gd name="connsiteX4" fmla="*/ 9525 w 19050"/>
                <a:gd name="connsiteY4" fmla="*/ 1265 h 24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58">
                  <a:moveTo>
                    <a:pt x="9525" y="1265"/>
                  </a:moveTo>
                  <a:cubicBezTo>
                    <a:pt x="15144" y="4789"/>
                    <a:pt x="18697" y="10828"/>
                    <a:pt x="19050" y="17458"/>
                  </a:cubicBezTo>
                  <a:cubicBezTo>
                    <a:pt x="19050" y="23363"/>
                    <a:pt x="14859" y="25744"/>
                    <a:pt x="9525" y="22792"/>
                  </a:cubicBezTo>
                  <a:cubicBezTo>
                    <a:pt x="3953" y="19267"/>
                    <a:pt x="409" y="13276"/>
                    <a:pt x="0" y="6694"/>
                  </a:cubicBezTo>
                  <a:cubicBezTo>
                    <a:pt x="190" y="693"/>
                    <a:pt x="4381" y="-1688"/>
                    <a:pt x="9525" y="1265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350">
              <a:extLst>
                <a:ext uri="{FF2B5EF4-FFF2-40B4-BE49-F238E27FC236}">
                  <a16:creationId xmlns:a16="http://schemas.microsoft.com/office/drawing/2014/main" id="{24B33DCB-DD9B-4CC6-DA0A-6B7D976479D0}"/>
                </a:ext>
              </a:extLst>
            </p:cNvPr>
            <p:cNvSpPr/>
            <p:nvPr/>
          </p:nvSpPr>
          <p:spPr>
            <a:xfrm>
              <a:off x="7886700" y="3224850"/>
              <a:ext cx="19050" cy="24061"/>
            </a:xfrm>
            <a:custGeom>
              <a:avLst/>
              <a:gdLst>
                <a:gd name="connsiteX0" fmla="*/ 9525 w 19050"/>
                <a:gd name="connsiteY0" fmla="*/ 1267 h 24061"/>
                <a:gd name="connsiteX1" fmla="*/ 19050 w 19050"/>
                <a:gd name="connsiteY1" fmla="*/ 17460 h 24061"/>
                <a:gd name="connsiteX2" fmla="*/ 9525 w 19050"/>
                <a:gd name="connsiteY2" fmla="*/ 22794 h 24061"/>
                <a:gd name="connsiteX3" fmla="*/ 0 w 19050"/>
                <a:gd name="connsiteY3" fmla="*/ 6601 h 24061"/>
                <a:gd name="connsiteX4" fmla="*/ 9525 w 19050"/>
                <a:gd name="connsiteY4" fmla="*/ 1267 h 24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61">
                  <a:moveTo>
                    <a:pt x="9525" y="1267"/>
                  </a:moveTo>
                  <a:cubicBezTo>
                    <a:pt x="15183" y="4753"/>
                    <a:pt x="18745" y="10821"/>
                    <a:pt x="19050" y="17460"/>
                  </a:cubicBezTo>
                  <a:cubicBezTo>
                    <a:pt x="19050" y="23365"/>
                    <a:pt x="14859" y="25747"/>
                    <a:pt x="9525" y="22794"/>
                  </a:cubicBezTo>
                  <a:cubicBezTo>
                    <a:pt x="3963" y="19212"/>
                    <a:pt x="428" y="13202"/>
                    <a:pt x="0" y="6601"/>
                  </a:cubicBezTo>
                  <a:cubicBezTo>
                    <a:pt x="0" y="696"/>
                    <a:pt x="3905" y="-1685"/>
                    <a:pt x="9525" y="1267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351">
              <a:extLst>
                <a:ext uri="{FF2B5EF4-FFF2-40B4-BE49-F238E27FC236}">
                  <a16:creationId xmlns:a16="http://schemas.microsoft.com/office/drawing/2014/main" id="{CF605C97-B192-1378-801A-5CACAC5AEB18}"/>
                </a:ext>
              </a:extLst>
            </p:cNvPr>
            <p:cNvSpPr/>
            <p:nvPr/>
          </p:nvSpPr>
          <p:spPr>
            <a:xfrm>
              <a:off x="7978806" y="3323137"/>
              <a:ext cx="19050" cy="23881"/>
            </a:xfrm>
            <a:custGeom>
              <a:avLst/>
              <a:gdLst>
                <a:gd name="connsiteX0" fmla="*/ 9525 w 19050"/>
                <a:gd name="connsiteY0" fmla="*/ 1087 h 23881"/>
                <a:gd name="connsiteX1" fmla="*/ 19050 w 19050"/>
                <a:gd name="connsiteY1" fmla="*/ 17280 h 23881"/>
                <a:gd name="connsiteX2" fmla="*/ 9525 w 19050"/>
                <a:gd name="connsiteY2" fmla="*/ 22614 h 23881"/>
                <a:gd name="connsiteX3" fmla="*/ 0 w 19050"/>
                <a:gd name="connsiteY3" fmla="*/ 6421 h 23881"/>
                <a:gd name="connsiteX4" fmla="*/ 9525 w 19050"/>
                <a:gd name="connsiteY4" fmla="*/ 1087 h 2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3881">
                  <a:moveTo>
                    <a:pt x="9525" y="1087"/>
                  </a:moveTo>
                  <a:cubicBezTo>
                    <a:pt x="15154" y="4602"/>
                    <a:pt x="18717" y="10650"/>
                    <a:pt x="19050" y="17280"/>
                  </a:cubicBezTo>
                  <a:cubicBezTo>
                    <a:pt x="19050" y="23185"/>
                    <a:pt x="14859" y="25567"/>
                    <a:pt x="9525" y="22614"/>
                  </a:cubicBezTo>
                  <a:cubicBezTo>
                    <a:pt x="3924" y="19061"/>
                    <a:pt x="381" y="13041"/>
                    <a:pt x="0" y="6421"/>
                  </a:cubicBezTo>
                  <a:cubicBezTo>
                    <a:pt x="95" y="1087"/>
                    <a:pt x="4286" y="-1675"/>
                    <a:pt x="9525" y="1087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352">
              <a:extLst>
                <a:ext uri="{FF2B5EF4-FFF2-40B4-BE49-F238E27FC236}">
                  <a16:creationId xmlns:a16="http://schemas.microsoft.com/office/drawing/2014/main" id="{BA62388F-A333-4A85-698B-E965E8EE308B}"/>
                </a:ext>
              </a:extLst>
            </p:cNvPr>
            <p:cNvSpPr/>
            <p:nvPr/>
          </p:nvSpPr>
          <p:spPr>
            <a:xfrm>
              <a:off x="7932705" y="3383824"/>
              <a:ext cx="19050" cy="24100"/>
            </a:xfrm>
            <a:custGeom>
              <a:avLst/>
              <a:gdLst>
                <a:gd name="connsiteX0" fmla="*/ 9525 w 19050"/>
                <a:gd name="connsiteY0" fmla="*/ 1265 h 24100"/>
                <a:gd name="connsiteX1" fmla="*/ 19050 w 19050"/>
                <a:gd name="connsiteY1" fmla="*/ 17457 h 24100"/>
                <a:gd name="connsiteX2" fmla="*/ 9525 w 19050"/>
                <a:gd name="connsiteY2" fmla="*/ 22791 h 24100"/>
                <a:gd name="connsiteX3" fmla="*/ 0 w 19050"/>
                <a:gd name="connsiteY3" fmla="*/ 6694 h 24100"/>
                <a:gd name="connsiteX4" fmla="*/ 9525 w 19050"/>
                <a:gd name="connsiteY4" fmla="*/ 1265 h 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100">
                  <a:moveTo>
                    <a:pt x="9525" y="1265"/>
                  </a:moveTo>
                  <a:cubicBezTo>
                    <a:pt x="15087" y="4846"/>
                    <a:pt x="18621" y="10857"/>
                    <a:pt x="19050" y="17457"/>
                  </a:cubicBezTo>
                  <a:cubicBezTo>
                    <a:pt x="19050" y="23363"/>
                    <a:pt x="14764" y="25839"/>
                    <a:pt x="9525" y="22791"/>
                  </a:cubicBezTo>
                  <a:cubicBezTo>
                    <a:pt x="3953" y="19258"/>
                    <a:pt x="409" y="13276"/>
                    <a:pt x="0" y="6694"/>
                  </a:cubicBezTo>
                  <a:cubicBezTo>
                    <a:pt x="95" y="693"/>
                    <a:pt x="4381" y="-1688"/>
                    <a:pt x="9525" y="1265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353">
              <a:extLst>
                <a:ext uri="{FF2B5EF4-FFF2-40B4-BE49-F238E27FC236}">
                  <a16:creationId xmlns:a16="http://schemas.microsoft.com/office/drawing/2014/main" id="{FF0C20E0-26D0-A8B6-C87E-B4117A352244}"/>
                </a:ext>
              </a:extLst>
            </p:cNvPr>
            <p:cNvSpPr/>
            <p:nvPr/>
          </p:nvSpPr>
          <p:spPr>
            <a:xfrm>
              <a:off x="8024812" y="3302722"/>
              <a:ext cx="19050" cy="24100"/>
            </a:xfrm>
            <a:custGeom>
              <a:avLst/>
              <a:gdLst>
                <a:gd name="connsiteX0" fmla="*/ 9525 w 19050"/>
                <a:gd name="connsiteY0" fmla="*/ 1309 h 24100"/>
                <a:gd name="connsiteX1" fmla="*/ 19050 w 19050"/>
                <a:gd name="connsiteY1" fmla="*/ 17406 h 24100"/>
                <a:gd name="connsiteX2" fmla="*/ 9525 w 19050"/>
                <a:gd name="connsiteY2" fmla="*/ 22836 h 24100"/>
                <a:gd name="connsiteX3" fmla="*/ 0 w 19050"/>
                <a:gd name="connsiteY3" fmla="*/ 6643 h 24100"/>
                <a:gd name="connsiteX4" fmla="*/ 9525 w 19050"/>
                <a:gd name="connsiteY4" fmla="*/ 1309 h 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100">
                  <a:moveTo>
                    <a:pt x="9525" y="1309"/>
                  </a:moveTo>
                  <a:cubicBezTo>
                    <a:pt x="15097" y="4843"/>
                    <a:pt x="18640" y="10825"/>
                    <a:pt x="19050" y="17406"/>
                  </a:cubicBezTo>
                  <a:cubicBezTo>
                    <a:pt x="19050" y="23407"/>
                    <a:pt x="14859" y="25788"/>
                    <a:pt x="9525" y="22836"/>
                  </a:cubicBezTo>
                  <a:cubicBezTo>
                    <a:pt x="3905" y="19311"/>
                    <a:pt x="352" y="13272"/>
                    <a:pt x="0" y="6643"/>
                  </a:cubicBezTo>
                  <a:cubicBezTo>
                    <a:pt x="191" y="738"/>
                    <a:pt x="4763" y="-1739"/>
                    <a:pt x="9525" y="1309"/>
                  </a:cubicBez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354">
              <a:extLst>
                <a:ext uri="{FF2B5EF4-FFF2-40B4-BE49-F238E27FC236}">
                  <a16:creationId xmlns:a16="http://schemas.microsoft.com/office/drawing/2014/main" id="{66997E49-26D1-456C-C89D-F2E68252290F}"/>
                </a:ext>
              </a:extLst>
            </p:cNvPr>
            <p:cNvSpPr/>
            <p:nvPr/>
          </p:nvSpPr>
          <p:spPr>
            <a:xfrm>
              <a:off x="7748396" y="3300671"/>
              <a:ext cx="19050" cy="24100"/>
            </a:xfrm>
            <a:custGeom>
              <a:avLst/>
              <a:gdLst>
                <a:gd name="connsiteX0" fmla="*/ 9525 w 19050"/>
                <a:gd name="connsiteY0" fmla="*/ 1265 h 24100"/>
                <a:gd name="connsiteX1" fmla="*/ 19050 w 19050"/>
                <a:gd name="connsiteY1" fmla="*/ 17457 h 24100"/>
                <a:gd name="connsiteX2" fmla="*/ 9525 w 19050"/>
                <a:gd name="connsiteY2" fmla="*/ 22791 h 24100"/>
                <a:gd name="connsiteX3" fmla="*/ 0 w 19050"/>
                <a:gd name="connsiteY3" fmla="*/ 6694 h 24100"/>
                <a:gd name="connsiteX4" fmla="*/ 9525 w 19050"/>
                <a:gd name="connsiteY4" fmla="*/ 1265 h 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100">
                  <a:moveTo>
                    <a:pt x="9525" y="1265"/>
                  </a:moveTo>
                  <a:cubicBezTo>
                    <a:pt x="15088" y="4846"/>
                    <a:pt x="18622" y="10857"/>
                    <a:pt x="19050" y="17457"/>
                  </a:cubicBezTo>
                  <a:cubicBezTo>
                    <a:pt x="19050" y="23363"/>
                    <a:pt x="14859" y="25839"/>
                    <a:pt x="9525" y="22791"/>
                  </a:cubicBezTo>
                  <a:cubicBezTo>
                    <a:pt x="3906" y="19305"/>
                    <a:pt x="353" y="13295"/>
                    <a:pt x="0" y="6694"/>
                  </a:cubicBezTo>
                  <a:cubicBezTo>
                    <a:pt x="191" y="693"/>
                    <a:pt x="4382" y="-1688"/>
                    <a:pt x="9525" y="1265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355">
              <a:extLst>
                <a:ext uri="{FF2B5EF4-FFF2-40B4-BE49-F238E27FC236}">
                  <a16:creationId xmlns:a16="http://schemas.microsoft.com/office/drawing/2014/main" id="{E5633BA6-54D5-55C5-3255-53CDF60E3F12}"/>
                </a:ext>
              </a:extLst>
            </p:cNvPr>
            <p:cNvSpPr/>
            <p:nvPr/>
          </p:nvSpPr>
          <p:spPr>
            <a:xfrm>
              <a:off x="7794498" y="3260949"/>
              <a:ext cx="19050" cy="24061"/>
            </a:xfrm>
            <a:custGeom>
              <a:avLst/>
              <a:gdLst>
                <a:gd name="connsiteX0" fmla="*/ 9525 w 19050"/>
                <a:gd name="connsiteY0" fmla="*/ 1267 h 24061"/>
                <a:gd name="connsiteX1" fmla="*/ 19050 w 19050"/>
                <a:gd name="connsiteY1" fmla="*/ 17460 h 24061"/>
                <a:gd name="connsiteX2" fmla="*/ 9525 w 19050"/>
                <a:gd name="connsiteY2" fmla="*/ 22794 h 24061"/>
                <a:gd name="connsiteX3" fmla="*/ 0 w 19050"/>
                <a:gd name="connsiteY3" fmla="*/ 6601 h 24061"/>
                <a:gd name="connsiteX4" fmla="*/ 9525 w 19050"/>
                <a:gd name="connsiteY4" fmla="*/ 1267 h 24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61">
                  <a:moveTo>
                    <a:pt x="9525" y="1267"/>
                  </a:moveTo>
                  <a:cubicBezTo>
                    <a:pt x="15126" y="4820"/>
                    <a:pt x="18669" y="10840"/>
                    <a:pt x="19050" y="17460"/>
                  </a:cubicBezTo>
                  <a:cubicBezTo>
                    <a:pt x="19050" y="23365"/>
                    <a:pt x="14764" y="25747"/>
                    <a:pt x="9525" y="22794"/>
                  </a:cubicBezTo>
                  <a:cubicBezTo>
                    <a:pt x="3924" y="19241"/>
                    <a:pt x="381" y="13221"/>
                    <a:pt x="0" y="6601"/>
                  </a:cubicBezTo>
                  <a:cubicBezTo>
                    <a:pt x="95" y="696"/>
                    <a:pt x="4382" y="-1686"/>
                    <a:pt x="9525" y="1267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356">
              <a:extLst>
                <a:ext uri="{FF2B5EF4-FFF2-40B4-BE49-F238E27FC236}">
                  <a16:creationId xmlns:a16="http://schemas.microsoft.com/office/drawing/2014/main" id="{BBC3FF5A-181C-0FE5-BE9A-6B84662FADEB}"/>
                </a:ext>
              </a:extLst>
            </p:cNvPr>
            <p:cNvSpPr/>
            <p:nvPr/>
          </p:nvSpPr>
          <p:spPr>
            <a:xfrm>
              <a:off x="7886700" y="3335684"/>
              <a:ext cx="19050" cy="24251"/>
            </a:xfrm>
            <a:custGeom>
              <a:avLst/>
              <a:gdLst>
                <a:gd name="connsiteX0" fmla="*/ 9525 w 19050"/>
                <a:gd name="connsiteY0" fmla="*/ 1494 h 24251"/>
                <a:gd name="connsiteX1" fmla="*/ 19050 w 19050"/>
                <a:gd name="connsiteY1" fmla="*/ 17592 h 24251"/>
                <a:gd name="connsiteX2" fmla="*/ 9525 w 19050"/>
                <a:gd name="connsiteY2" fmla="*/ 22926 h 24251"/>
                <a:gd name="connsiteX3" fmla="*/ 0 w 19050"/>
                <a:gd name="connsiteY3" fmla="*/ 6828 h 24251"/>
                <a:gd name="connsiteX4" fmla="*/ 9525 w 19050"/>
                <a:gd name="connsiteY4" fmla="*/ 1494 h 24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251">
                  <a:moveTo>
                    <a:pt x="9525" y="1494"/>
                  </a:moveTo>
                  <a:cubicBezTo>
                    <a:pt x="15154" y="4961"/>
                    <a:pt x="18717" y="10981"/>
                    <a:pt x="19050" y="17592"/>
                  </a:cubicBezTo>
                  <a:cubicBezTo>
                    <a:pt x="19050" y="23592"/>
                    <a:pt x="14859" y="25973"/>
                    <a:pt x="9525" y="22926"/>
                  </a:cubicBezTo>
                  <a:cubicBezTo>
                    <a:pt x="3953" y="19401"/>
                    <a:pt x="410" y="13410"/>
                    <a:pt x="0" y="6828"/>
                  </a:cubicBezTo>
                  <a:cubicBezTo>
                    <a:pt x="0" y="827"/>
                    <a:pt x="3905" y="-1935"/>
                    <a:pt x="9525" y="1494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357">
              <a:extLst>
                <a:ext uri="{FF2B5EF4-FFF2-40B4-BE49-F238E27FC236}">
                  <a16:creationId xmlns:a16="http://schemas.microsoft.com/office/drawing/2014/main" id="{BF1C2E8B-D1D0-CA52-E95E-5BDE840B5D12}"/>
                </a:ext>
              </a:extLst>
            </p:cNvPr>
            <p:cNvSpPr/>
            <p:nvPr/>
          </p:nvSpPr>
          <p:spPr>
            <a:xfrm>
              <a:off x="7932705" y="3282036"/>
              <a:ext cx="19050" cy="24084"/>
            </a:xfrm>
            <a:custGeom>
              <a:avLst/>
              <a:gdLst>
                <a:gd name="connsiteX0" fmla="*/ 9525 w 19050"/>
                <a:gd name="connsiteY0" fmla="*/ 1327 h 24084"/>
                <a:gd name="connsiteX1" fmla="*/ 19050 w 19050"/>
                <a:gd name="connsiteY1" fmla="*/ 17424 h 24084"/>
                <a:gd name="connsiteX2" fmla="*/ 9525 w 19050"/>
                <a:gd name="connsiteY2" fmla="*/ 22758 h 24084"/>
                <a:gd name="connsiteX3" fmla="*/ 0 w 19050"/>
                <a:gd name="connsiteY3" fmla="*/ 6661 h 24084"/>
                <a:gd name="connsiteX4" fmla="*/ 9525 w 19050"/>
                <a:gd name="connsiteY4" fmla="*/ 1327 h 2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84">
                  <a:moveTo>
                    <a:pt x="9525" y="1327"/>
                  </a:moveTo>
                  <a:cubicBezTo>
                    <a:pt x="15097" y="4860"/>
                    <a:pt x="18640" y="10842"/>
                    <a:pt x="19050" y="17424"/>
                  </a:cubicBezTo>
                  <a:cubicBezTo>
                    <a:pt x="19050" y="23424"/>
                    <a:pt x="14764" y="25806"/>
                    <a:pt x="9525" y="22758"/>
                  </a:cubicBezTo>
                  <a:cubicBezTo>
                    <a:pt x="3953" y="19233"/>
                    <a:pt x="409" y="13242"/>
                    <a:pt x="0" y="6661"/>
                  </a:cubicBezTo>
                  <a:cubicBezTo>
                    <a:pt x="95" y="660"/>
                    <a:pt x="4381" y="-1722"/>
                    <a:pt x="9525" y="1327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358">
              <a:extLst>
                <a:ext uri="{FF2B5EF4-FFF2-40B4-BE49-F238E27FC236}">
                  <a16:creationId xmlns:a16="http://schemas.microsoft.com/office/drawing/2014/main" id="{9FD47E5E-03F4-6958-93F2-C5831CB8684E}"/>
                </a:ext>
              </a:extLst>
            </p:cNvPr>
            <p:cNvSpPr/>
            <p:nvPr/>
          </p:nvSpPr>
          <p:spPr>
            <a:xfrm>
              <a:off x="8024812" y="3263807"/>
              <a:ext cx="19050" cy="24061"/>
            </a:xfrm>
            <a:custGeom>
              <a:avLst/>
              <a:gdLst>
                <a:gd name="connsiteX0" fmla="*/ 9525 w 19050"/>
                <a:gd name="connsiteY0" fmla="*/ 1267 h 24061"/>
                <a:gd name="connsiteX1" fmla="*/ 19050 w 19050"/>
                <a:gd name="connsiteY1" fmla="*/ 17460 h 24061"/>
                <a:gd name="connsiteX2" fmla="*/ 9525 w 19050"/>
                <a:gd name="connsiteY2" fmla="*/ 22794 h 24061"/>
                <a:gd name="connsiteX3" fmla="*/ 0 w 19050"/>
                <a:gd name="connsiteY3" fmla="*/ 6601 h 24061"/>
                <a:gd name="connsiteX4" fmla="*/ 9525 w 19050"/>
                <a:gd name="connsiteY4" fmla="*/ 1267 h 24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061">
                  <a:moveTo>
                    <a:pt x="9525" y="1267"/>
                  </a:moveTo>
                  <a:cubicBezTo>
                    <a:pt x="15126" y="4820"/>
                    <a:pt x="18669" y="10840"/>
                    <a:pt x="19050" y="17460"/>
                  </a:cubicBezTo>
                  <a:cubicBezTo>
                    <a:pt x="19050" y="23365"/>
                    <a:pt x="14859" y="25747"/>
                    <a:pt x="9525" y="22794"/>
                  </a:cubicBezTo>
                  <a:cubicBezTo>
                    <a:pt x="3905" y="19270"/>
                    <a:pt x="352" y="13231"/>
                    <a:pt x="0" y="6601"/>
                  </a:cubicBezTo>
                  <a:cubicBezTo>
                    <a:pt x="191" y="696"/>
                    <a:pt x="4763" y="-1685"/>
                    <a:pt x="9525" y="1267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359">
              <a:extLst>
                <a:ext uri="{FF2B5EF4-FFF2-40B4-BE49-F238E27FC236}">
                  <a16:creationId xmlns:a16="http://schemas.microsoft.com/office/drawing/2014/main" id="{C6E5D482-2B10-4F22-0493-110369AE3B49}"/>
                </a:ext>
              </a:extLst>
            </p:cNvPr>
            <p:cNvSpPr/>
            <p:nvPr/>
          </p:nvSpPr>
          <p:spPr>
            <a:xfrm>
              <a:off x="7665148" y="3258788"/>
              <a:ext cx="369475" cy="91630"/>
            </a:xfrm>
            <a:custGeom>
              <a:avLst/>
              <a:gdLst>
                <a:gd name="connsiteX0" fmla="*/ 368808 w 369475"/>
                <a:gd name="connsiteY0" fmla="*/ 15240 h 91630"/>
                <a:gd name="connsiteX1" fmla="*/ 276034 w 369475"/>
                <a:gd name="connsiteY1" fmla="*/ 33623 h 91630"/>
                <a:gd name="connsiteX2" fmla="*/ 230410 w 369475"/>
                <a:gd name="connsiteY2" fmla="*/ 86582 h 91630"/>
                <a:gd name="connsiteX3" fmla="*/ 138779 w 369475"/>
                <a:gd name="connsiteY3" fmla="*/ 11811 h 91630"/>
                <a:gd name="connsiteX4" fmla="*/ 92964 w 369475"/>
                <a:gd name="connsiteY4" fmla="*/ 51435 h 91630"/>
                <a:gd name="connsiteX5" fmla="*/ 47244 w 369475"/>
                <a:gd name="connsiteY5" fmla="*/ 0 h 91630"/>
                <a:gd name="connsiteX6" fmla="*/ 0 w 369475"/>
                <a:gd name="connsiteY6" fmla="*/ 18288 h 91630"/>
                <a:gd name="connsiteX7" fmla="*/ 1238 w 369475"/>
                <a:gd name="connsiteY7" fmla="*/ 21717 h 91630"/>
                <a:gd name="connsiteX8" fmla="*/ 46197 w 369475"/>
                <a:gd name="connsiteY8" fmla="*/ 4286 h 91630"/>
                <a:gd name="connsiteX9" fmla="*/ 92583 w 369475"/>
                <a:gd name="connsiteY9" fmla="*/ 56483 h 91630"/>
                <a:gd name="connsiteX10" fmla="*/ 138875 w 369475"/>
                <a:gd name="connsiteY10" fmla="*/ 16573 h 91630"/>
                <a:gd name="connsiteX11" fmla="*/ 230791 w 369475"/>
                <a:gd name="connsiteY11" fmla="*/ 91630 h 91630"/>
                <a:gd name="connsiteX12" fmla="*/ 278035 w 369475"/>
                <a:gd name="connsiteY12" fmla="*/ 36957 h 91630"/>
                <a:gd name="connsiteX13" fmla="*/ 369475 w 369475"/>
                <a:gd name="connsiteY13" fmla="*/ 18764 h 91630"/>
                <a:gd name="connsiteX14" fmla="*/ 368808 w 369475"/>
                <a:gd name="connsiteY14" fmla="*/ 15240 h 91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69475" h="91630">
                  <a:moveTo>
                    <a:pt x="368808" y="15240"/>
                  </a:moveTo>
                  <a:lnTo>
                    <a:pt x="276034" y="33623"/>
                  </a:lnTo>
                  <a:lnTo>
                    <a:pt x="230410" y="86582"/>
                  </a:lnTo>
                  <a:lnTo>
                    <a:pt x="138779" y="11811"/>
                  </a:lnTo>
                  <a:lnTo>
                    <a:pt x="92964" y="51435"/>
                  </a:lnTo>
                  <a:lnTo>
                    <a:pt x="47244" y="0"/>
                  </a:lnTo>
                  <a:lnTo>
                    <a:pt x="0" y="18288"/>
                  </a:lnTo>
                  <a:lnTo>
                    <a:pt x="1238" y="21717"/>
                  </a:lnTo>
                  <a:lnTo>
                    <a:pt x="46197" y="4286"/>
                  </a:lnTo>
                  <a:lnTo>
                    <a:pt x="92583" y="56483"/>
                  </a:lnTo>
                  <a:lnTo>
                    <a:pt x="138875" y="16573"/>
                  </a:lnTo>
                  <a:lnTo>
                    <a:pt x="230791" y="91630"/>
                  </a:lnTo>
                  <a:lnTo>
                    <a:pt x="278035" y="36957"/>
                  </a:lnTo>
                  <a:lnTo>
                    <a:pt x="369475" y="18764"/>
                  </a:lnTo>
                  <a:lnTo>
                    <a:pt x="368808" y="15240"/>
                  </a:ln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360">
              <a:extLst>
                <a:ext uri="{FF2B5EF4-FFF2-40B4-BE49-F238E27FC236}">
                  <a16:creationId xmlns:a16="http://schemas.microsoft.com/office/drawing/2014/main" id="{2B667DF9-4344-BEBB-59A3-286C282AEC40}"/>
                </a:ext>
              </a:extLst>
            </p:cNvPr>
            <p:cNvSpPr/>
            <p:nvPr/>
          </p:nvSpPr>
          <p:spPr>
            <a:xfrm>
              <a:off x="7662767" y="3213734"/>
              <a:ext cx="372237" cy="186118"/>
            </a:xfrm>
            <a:custGeom>
              <a:avLst/>
              <a:gdLst>
                <a:gd name="connsiteX0" fmla="*/ 370808 w 372237"/>
                <a:gd name="connsiteY0" fmla="*/ 100584 h 186118"/>
                <a:gd name="connsiteX1" fmla="*/ 324326 w 372237"/>
                <a:gd name="connsiteY1" fmla="*/ 119920 h 186118"/>
                <a:gd name="connsiteX2" fmla="*/ 280131 w 372237"/>
                <a:gd name="connsiteY2" fmla="*/ 178118 h 186118"/>
                <a:gd name="connsiteX3" fmla="*/ 234696 w 372237"/>
                <a:gd name="connsiteY3" fmla="*/ 22670 h 186118"/>
                <a:gd name="connsiteX4" fmla="*/ 234220 w 372237"/>
                <a:gd name="connsiteY4" fmla="*/ 20765 h 186118"/>
                <a:gd name="connsiteX5" fmla="*/ 186119 w 372237"/>
                <a:gd name="connsiteY5" fmla="*/ 38862 h 186118"/>
                <a:gd name="connsiteX6" fmla="*/ 141065 w 372237"/>
                <a:gd name="connsiteY6" fmla="*/ 99822 h 186118"/>
                <a:gd name="connsiteX7" fmla="*/ 48959 w 372237"/>
                <a:gd name="connsiteY7" fmla="*/ 0 h 186118"/>
                <a:gd name="connsiteX8" fmla="*/ 0 w 372237"/>
                <a:gd name="connsiteY8" fmla="*/ 64579 h 186118"/>
                <a:gd name="connsiteX9" fmla="*/ 2953 w 372237"/>
                <a:gd name="connsiteY9" fmla="*/ 66770 h 186118"/>
                <a:gd name="connsiteX10" fmla="*/ 49149 w 372237"/>
                <a:gd name="connsiteY10" fmla="*/ 5620 h 186118"/>
                <a:gd name="connsiteX11" fmla="*/ 139827 w 372237"/>
                <a:gd name="connsiteY11" fmla="*/ 103918 h 186118"/>
                <a:gd name="connsiteX12" fmla="*/ 141351 w 372237"/>
                <a:gd name="connsiteY12" fmla="*/ 105632 h 186118"/>
                <a:gd name="connsiteX13" fmla="*/ 188405 w 372237"/>
                <a:gd name="connsiteY13" fmla="*/ 41910 h 186118"/>
                <a:gd name="connsiteX14" fmla="*/ 231743 w 372237"/>
                <a:gd name="connsiteY14" fmla="*/ 25527 h 186118"/>
                <a:gd name="connsiteX15" fmla="*/ 278702 w 372237"/>
                <a:gd name="connsiteY15" fmla="*/ 186119 h 186118"/>
                <a:gd name="connsiteX16" fmla="*/ 326613 w 372237"/>
                <a:gd name="connsiteY16" fmla="*/ 122968 h 186118"/>
                <a:gd name="connsiteX17" fmla="*/ 372237 w 372237"/>
                <a:gd name="connsiteY17" fmla="*/ 103918 h 186118"/>
                <a:gd name="connsiteX18" fmla="*/ 370808 w 372237"/>
                <a:gd name="connsiteY18" fmla="*/ 100584 h 186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2237" h="186118">
                  <a:moveTo>
                    <a:pt x="370808" y="100584"/>
                  </a:moveTo>
                  <a:lnTo>
                    <a:pt x="324326" y="119920"/>
                  </a:lnTo>
                  <a:lnTo>
                    <a:pt x="280131" y="178118"/>
                  </a:lnTo>
                  <a:lnTo>
                    <a:pt x="234696" y="22670"/>
                  </a:lnTo>
                  <a:lnTo>
                    <a:pt x="234220" y="20765"/>
                  </a:lnTo>
                  <a:lnTo>
                    <a:pt x="186119" y="38862"/>
                  </a:lnTo>
                  <a:lnTo>
                    <a:pt x="141065" y="99822"/>
                  </a:lnTo>
                  <a:lnTo>
                    <a:pt x="48959" y="0"/>
                  </a:lnTo>
                  <a:lnTo>
                    <a:pt x="0" y="64579"/>
                  </a:lnTo>
                  <a:lnTo>
                    <a:pt x="2953" y="66770"/>
                  </a:lnTo>
                  <a:lnTo>
                    <a:pt x="49149" y="5620"/>
                  </a:lnTo>
                  <a:lnTo>
                    <a:pt x="139827" y="103918"/>
                  </a:lnTo>
                  <a:lnTo>
                    <a:pt x="141351" y="105632"/>
                  </a:lnTo>
                  <a:lnTo>
                    <a:pt x="188405" y="41910"/>
                  </a:lnTo>
                  <a:lnTo>
                    <a:pt x="231743" y="25527"/>
                  </a:lnTo>
                  <a:lnTo>
                    <a:pt x="278702" y="186119"/>
                  </a:lnTo>
                  <a:lnTo>
                    <a:pt x="326613" y="122968"/>
                  </a:lnTo>
                  <a:lnTo>
                    <a:pt x="372237" y="103918"/>
                  </a:lnTo>
                  <a:lnTo>
                    <a:pt x="370808" y="100584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361">
              <a:extLst>
                <a:ext uri="{FF2B5EF4-FFF2-40B4-BE49-F238E27FC236}">
                  <a16:creationId xmlns:a16="http://schemas.microsoft.com/office/drawing/2014/main" id="{2184E4CE-DD9B-0EC0-03AC-FB839CEDD4EF}"/>
                </a:ext>
              </a:extLst>
            </p:cNvPr>
            <p:cNvSpPr/>
            <p:nvPr/>
          </p:nvSpPr>
          <p:spPr>
            <a:xfrm>
              <a:off x="7656290" y="3266689"/>
              <a:ext cx="19050" cy="24129"/>
            </a:xfrm>
            <a:custGeom>
              <a:avLst/>
              <a:gdLst>
                <a:gd name="connsiteX0" fmla="*/ 9525 w 19050"/>
                <a:gd name="connsiteY0" fmla="*/ 1338 h 24129"/>
                <a:gd name="connsiteX1" fmla="*/ 19050 w 19050"/>
                <a:gd name="connsiteY1" fmla="*/ 17436 h 24129"/>
                <a:gd name="connsiteX2" fmla="*/ 9525 w 19050"/>
                <a:gd name="connsiteY2" fmla="*/ 22865 h 24129"/>
                <a:gd name="connsiteX3" fmla="*/ 0 w 19050"/>
                <a:gd name="connsiteY3" fmla="*/ 6672 h 24129"/>
                <a:gd name="connsiteX4" fmla="*/ 9525 w 19050"/>
                <a:gd name="connsiteY4" fmla="*/ 1338 h 24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24129">
                  <a:moveTo>
                    <a:pt x="9525" y="1338"/>
                  </a:moveTo>
                  <a:cubicBezTo>
                    <a:pt x="15097" y="4872"/>
                    <a:pt x="18641" y="10854"/>
                    <a:pt x="19050" y="17436"/>
                  </a:cubicBezTo>
                  <a:cubicBezTo>
                    <a:pt x="19050" y="23436"/>
                    <a:pt x="14764" y="25818"/>
                    <a:pt x="9525" y="22865"/>
                  </a:cubicBezTo>
                  <a:cubicBezTo>
                    <a:pt x="3963" y="19283"/>
                    <a:pt x="428" y="13273"/>
                    <a:pt x="0" y="6672"/>
                  </a:cubicBezTo>
                  <a:cubicBezTo>
                    <a:pt x="95" y="386"/>
                    <a:pt x="4382" y="-1614"/>
                    <a:pt x="9525" y="1338"/>
                  </a:cubicBezTo>
                  <a:close/>
                </a:path>
              </a:pathLst>
            </a:custGeom>
            <a:solidFill>
              <a:srgbClr val="ED556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283" name="Graphic 5">
              <a:extLst>
                <a:ext uri="{FF2B5EF4-FFF2-40B4-BE49-F238E27FC236}">
                  <a16:creationId xmlns:a16="http://schemas.microsoft.com/office/drawing/2014/main" id="{CA2DA484-156E-0148-6602-DF0B931299D6}"/>
                </a:ext>
              </a:extLst>
            </p:cNvPr>
            <p:cNvGrpSpPr/>
            <p:nvPr/>
          </p:nvGrpSpPr>
          <p:grpSpPr>
            <a:xfrm>
              <a:off x="7089362" y="2861500"/>
              <a:ext cx="463295" cy="423291"/>
              <a:chOff x="7089362" y="2861500"/>
              <a:chExt cx="463295" cy="423291"/>
            </a:xfrm>
            <a:solidFill>
              <a:srgbClr val="F4F7FF"/>
            </a:solidFill>
          </p:grpSpPr>
          <p:sp>
            <p:nvSpPr>
              <p:cNvPr id="374" name="Freeform: Shape 363">
                <a:extLst>
                  <a:ext uri="{FF2B5EF4-FFF2-40B4-BE49-F238E27FC236}">
                    <a16:creationId xmlns:a16="http://schemas.microsoft.com/office/drawing/2014/main" id="{9FCAE697-72D7-D1B1-F4BA-CB00E0E6BE3A}"/>
                  </a:ext>
                </a:extLst>
              </p:cNvPr>
              <p:cNvSpPr/>
              <p:nvPr/>
            </p:nvSpPr>
            <p:spPr>
              <a:xfrm>
                <a:off x="7171372" y="3007042"/>
                <a:ext cx="18478" cy="68103"/>
              </a:xfrm>
              <a:custGeom>
                <a:avLst/>
                <a:gdLst>
                  <a:gd name="connsiteX0" fmla="*/ 0 w 18478"/>
                  <a:gd name="connsiteY0" fmla="*/ 0 h 68103"/>
                  <a:gd name="connsiteX1" fmla="*/ 0 w 18478"/>
                  <a:gd name="connsiteY1" fmla="*/ 57436 h 68103"/>
                  <a:gd name="connsiteX2" fmla="*/ 18479 w 18478"/>
                  <a:gd name="connsiteY2" fmla="*/ 68104 h 68103"/>
                  <a:gd name="connsiteX3" fmla="*/ 18479 w 18478"/>
                  <a:gd name="connsiteY3" fmla="*/ 10668 h 68103"/>
                  <a:gd name="connsiteX4" fmla="*/ 0 w 18478"/>
                  <a:gd name="connsiteY4" fmla="*/ 0 h 68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68103">
                    <a:moveTo>
                      <a:pt x="0" y="0"/>
                    </a:moveTo>
                    <a:lnTo>
                      <a:pt x="0" y="57436"/>
                    </a:lnTo>
                    <a:lnTo>
                      <a:pt x="18479" y="68104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5" name="Freeform: Shape 364">
                <a:extLst>
                  <a:ext uri="{FF2B5EF4-FFF2-40B4-BE49-F238E27FC236}">
                    <a16:creationId xmlns:a16="http://schemas.microsoft.com/office/drawing/2014/main" id="{78A1C836-A55B-6972-6A4F-42E88A1174C2}"/>
                  </a:ext>
                </a:extLst>
              </p:cNvPr>
              <p:cNvSpPr/>
              <p:nvPr/>
            </p:nvSpPr>
            <p:spPr>
              <a:xfrm>
                <a:off x="7194327" y="3001232"/>
                <a:ext cx="18478" cy="87249"/>
              </a:xfrm>
              <a:custGeom>
                <a:avLst/>
                <a:gdLst>
                  <a:gd name="connsiteX0" fmla="*/ 0 w 18478"/>
                  <a:gd name="connsiteY0" fmla="*/ 0 h 87249"/>
                  <a:gd name="connsiteX1" fmla="*/ 0 w 18478"/>
                  <a:gd name="connsiteY1" fmla="*/ 76581 h 87249"/>
                  <a:gd name="connsiteX2" fmla="*/ 18479 w 18478"/>
                  <a:gd name="connsiteY2" fmla="*/ 87249 h 87249"/>
                  <a:gd name="connsiteX3" fmla="*/ 18479 w 18478"/>
                  <a:gd name="connsiteY3" fmla="*/ 10668 h 87249"/>
                  <a:gd name="connsiteX4" fmla="*/ 0 w 18478"/>
                  <a:gd name="connsiteY4" fmla="*/ 0 h 87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87249">
                    <a:moveTo>
                      <a:pt x="0" y="0"/>
                    </a:moveTo>
                    <a:lnTo>
                      <a:pt x="0" y="76581"/>
                    </a:lnTo>
                    <a:lnTo>
                      <a:pt x="18479" y="87249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6" name="Freeform: Shape 365">
                <a:extLst>
                  <a:ext uri="{FF2B5EF4-FFF2-40B4-BE49-F238E27FC236}">
                    <a16:creationId xmlns:a16="http://schemas.microsoft.com/office/drawing/2014/main" id="{65E57796-8979-C70A-A01C-036A411E670A}"/>
                  </a:ext>
                </a:extLst>
              </p:cNvPr>
              <p:cNvSpPr/>
              <p:nvPr/>
            </p:nvSpPr>
            <p:spPr>
              <a:xfrm>
                <a:off x="7256335" y="2957703"/>
                <a:ext cx="18573" cy="166306"/>
              </a:xfrm>
              <a:custGeom>
                <a:avLst/>
                <a:gdLst>
                  <a:gd name="connsiteX0" fmla="*/ 0 w 18573"/>
                  <a:gd name="connsiteY0" fmla="*/ 0 h 166306"/>
                  <a:gd name="connsiteX1" fmla="*/ 0 w 18573"/>
                  <a:gd name="connsiteY1" fmla="*/ 155638 h 166306"/>
                  <a:gd name="connsiteX2" fmla="*/ 18574 w 18573"/>
                  <a:gd name="connsiteY2" fmla="*/ 166306 h 166306"/>
                  <a:gd name="connsiteX3" fmla="*/ 18574 w 18573"/>
                  <a:gd name="connsiteY3" fmla="*/ 10668 h 166306"/>
                  <a:gd name="connsiteX4" fmla="*/ 0 w 18573"/>
                  <a:gd name="connsiteY4" fmla="*/ 0 h 166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573" h="166306">
                    <a:moveTo>
                      <a:pt x="0" y="0"/>
                    </a:moveTo>
                    <a:lnTo>
                      <a:pt x="0" y="155638"/>
                    </a:lnTo>
                    <a:lnTo>
                      <a:pt x="18574" y="166306"/>
                    </a:lnTo>
                    <a:lnTo>
                      <a:pt x="18574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7" name="Freeform: Shape 366">
                <a:extLst>
                  <a:ext uri="{FF2B5EF4-FFF2-40B4-BE49-F238E27FC236}">
                    <a16:creationId xmlns:a16="http://schemas.microsoft.com/office/drawing/2014/main" id="{9A86B266-B903-B9E8-B0BB-96BF8A1094F3}"/>
                  </a:ext>
                </a:extLst>
              </p:cNvPr>
              <p:cNvSpPr/>
              <p:nvPr/>
            </p:nvSpPr>
            <p:spPr>
              <a:xfrm>
                <a:off x="7279290" y="2985992"/>
                <a:ext cx="18478" cy="151352"/>
              </a:xfrm>
              <a:custGeom>
                <a:avLst/>
                <a:gdLst>
                  <a:gd name="connsiteX0" fmla="*/ 0 w 18478"/>
                  <a:gd name="connsiteY0" fmla="*/ 0 h 151352"/>
                  <a:gd name="connsiteX1" fmla="*/ 0 w 18478"/>
                  <a:gd name="connsiteY1" fmla="*/ 140589 h 151352"/>
                  <a:gd name="connsiteX2" fmla="*/ 18479 w 18478"/>
                  <a:gd name="connsiteY2" fmla="*/ 151352 h 151352"/>
                  <a:gd name="connsiteX3" fmla="*/ 18479 w 18478"/>
                  <a:gd name="connsiteY3" fmla="*/ 10573 h 151352"/>
                  <a:gd name="connsiteX4" fmla="*/ 0 w 18478"/>
                  <a:gd name="connsiteY4" fmla="*/ 0 h 151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51352">
                    <a:moveTo>
                      <a:pt x="0" y="0"/>
                    </a:moveTo>
                    <a:lnTo>
                      <a:pt x="0" y="140589"/>
                    </a:lnTo>
                    <a:lnTo>
                      <a:pt x="18479" y="151352"/>
                    </a:lnTo>
                    <a:lnTo>
                      <a:pt x="18479" y="105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8" name="Freeform: Shape 367">
                <a:extLst>
                  <a:ext uri="{FF2B5EF4-FFF2-40B4-BE49-F238E27FC236}">
                    <a16:creationId xmlns:a16="http://schemas.microsoft.com/office/drawing/2014/main" id="{99B16B91-F550-AC50-2C35-619F58F3D4BB}"/>
                  </a:ext>
                </a:extLst>
              </p:cNvPr>
              <p:cNvSpPr/>
              <p:nvPr/>
            </p:nvSpPr>
            <p:spPr>
              <a:xfrm>
                <a:off x="7089362" y="2861500"/>
                <a:ext cx="18478" cy="166306"/>
              </a:xfrm>
              <a:custGeom>
                <a:avLst/>
                <a:gdLst>
                  <a:gd name="connsiteX0" fmla="*/ 0 w 18478"/>
                  <a:gd name="connsiteY0" fmla="*/ 0 h 166306"/>
                  <a:gd name="connsiteX1" fmla="*/ 0 w 18478"/>
                  <a:gd name="connsiteY1" fmla="*/ 155543 h 166306"/>
                  <a:gd name="connsiteX2" fmla="*/ 18479 w 18478"/>
                  <a:gd name="connsiteY2" fmla="*/ 166307 h 166306"/>
                  <a:gd name="connsiteX3" fmla="*/ 18479 w 18478"/>
                  <a:gd name="connsiteY3" fmla="*/ 10573 h 166306"/>
                  <a:gd name="connsiteX4" fmla="*/ 0 w 18478"/>
                  <a:gd name="connsiteY4" fmla="*/ 0 h 166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66306">
                    <a:moveTo>
                      <a:pt x="0" y="0"/>
                    </a:moveTo>
                    <a:lnTo>
                      <a:pt x="0" y="155543"/>
                    </a:lnTo>
                    <a:lnTo>
                      <a:pt x="18479" y="166307"/>
                    </a:lnTo>
                    <a:lnTo>
                      <a:pt x="18479" y="105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9" name="Freeform: Shape 368">
                <a:extLst>
                  <a:ext uri="{FF2B5EF4-FFF2-40B4-BE49-F238E27FC236}">
                    <a16:creationId xmlns:a16="http://schemas.microsoft.com/office/drawing/2014/main" id="{F3434636-1A84-1697-86EA-86405F111B9D}"/>
                  </a:ext>
                </a:extLst>
              </p:cNvPr>
              <p:cNvSpPr/>
              <p:nvPr/>
            </p:nvSpPr>
            <p:spPr>
              <a:xfrm>
                <a:off x="7112222" y="2889694"/>
                <a:ext cx="18478" cy="151352"/>
              </a:xfrm>
              <a:custGeom>
                <a:avLst/>
                <a:gdLst>
                  <a:gd name="connsiteX0" fmla="*/ 0 w 18478"/>
                  <a:gd name="connsiteY0" fmla="*/ 0 h 151352"/>
                  <a:gd name="connsiteX1" fmla="*/ 0 w 18478"/>
                  <a:gd name="connsiteY1" fmla="*/ 140684 h 151352"/>
                  <a:gd name="connsiteX2" fmla="*/ 18479 w 18478"/>
                  <a:gd name="connsiteY2" fmla="*/ 151352 h 151352"/>
                  <a:gd name="connsiteX3" fmla="*/ 18479 w 18478"/>
                  <a:gd name="connsiteY3" fmla="*/ 10668 h 151352"/>
                  <a:gd name="connsiteX4" fmla="*/ 0 w 18478"/>
                  <a:gd name="connsiteY4" fmla="*/ 0 h 151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51352">
                    <a:moveTo>
                      <a:pt x="0" y="0"/>
                    </a:moveTo>
                    <a:lnTo>
                      <a:pt x="0" y="140684"/>
                    </a:lnTo>
                    <a:lnTo>
                      <a:pt x="18479" y="151352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0" name="Freeform: Shape 369">
                <a:extLst>
                  <a:ext uri="{FF2B5EF4-FFF2-40B4-BE49-F238E27FC236}">
                    <a16:creationId xmlns:a16="http://schemas.microsoft.com/office/drawing/2014/main" id="{C98566C9-6AA4-BA5B-BC5F-E43AE1F942E3}"/>
                  </a:ext>
                </a:extLst>
              </p:cNvPr>
              <p:cNvSpPr/>
              <p:nvPr/>
            </p:nvSpPr>
            <p:spPr>
              <a:xfrm>
                <a:off x="7341393" y="2976943"/>
                <a:ext cx="18478" cy="196215"/>
              </a:xfrm>
              <a:custGeom>
                <a:avLst/>
                <a:gdLst>
                  <a:gd name="connsiteX0" fmla="*/ 0 w 18478"/>
                  <a:gd name="connsiteY0" fmla="*/ 0 h 196215"/>
                  <a:gd name="connsiteX1" fmla="*/ 0 w 18478"/>
                  <a:gd name="connsiteY1" fmla="*/ 185547 h 196215"/>
                  <a:gd name="connsiteX2" fmla="*/ 18479 w 18478"/>
                  <a:gd name="connsiteY2" fmla="*/ 196215 h 196215"/>
                  <a:gd name="connsiteX3" fmla="*/ 18479 w 18478"/>
                  <a:gd name="connsiteY3" fmla="*/ 10573 h 196215"/>
                  <a:gd name="connsiteX4" fmla="*/ 0 w 18478"/>
                  <a:gd name="connsiteY4" fmla="*/ 0 h 196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96215">
                    <a:moveTo>
                      <a:pt x="0" y="0"/>
                    </a:moveTo>
                    <a:lnTo>
                      <a:pt x="0" y="185547"/>
                    </a:lnTo>
                    <a:lnTo>
                      <a:pt x="18479" y="196215"/>
                    </a:lnTo>
                    <a:lnTo>
                      <a:pt x="18479" y="105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1" name="Freeform: Shape 370">
                <a:extLst>
                  <a:ext uri="{FF2B5EF4-FFF2-40B4-BE49-F238E27FC236}">
                    <a16:creationId xmlns:a16="http://schemas.microsoft.com/office/drawing/2014/main" id="{76BCD928-3085-C501-335A-33F4AD987D0F}"/>
                  </a:ext>
                </a:extLst>
              </p:cNvPr>
              <p:cNvSpPr/>
              <p:nvPr/>
            </p:nvSpPr>
            <p:spPr>
              <a:xfrm>
                <a:off x="7364253" y="2973990"/>
                <a:ext cx="18478" cy="212407"/>
              </a:xfrm>
              <a:custGeom>
                <a:avLst/>
                <a:gdLst>
                  <a:gd name="connsiteX0" fmla="*/ 0 w 18478"/>
                  <a:gd name="connsiteY0" fmla="*/ 0 h 212407"/>
                  <a:gd name="connsiteX1" fmla="*/ 0 w 18478"/>
                  <a:gd name="connsiteY1" fmla="*/ 201740 h 212407"/>
                  <a:gd name="connsiteX2" fmla="*/ 18479 w 18478"/>
                  <a:gd name="connsiteY2" fmla="*/ 212408 h 212407"/>
                  <a:gd name="connsiteX3" fmla="*/ 18479 w 18478"/>
                  <a:gd name="connsiteY3" fmla="*/ 10668 h 212407"/>
                  <a:gd name="connsiteX4" fmla="*/ 0 w 18478"/>
                  <a:gd name="connsiteY4" fmla="*/ 0 h 2124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212407">
                    <a:moveTo>
                      <a:pt x="0" y="0"/>
                    </a:moveTo>
                    <a:lnTo>
                      <a:pt x="0" y="201740"/>
                    </a:lnTo>
                    <a:lnTo>
                      <a:pt x="18479" y="212408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2" name="Freeform: Shape 371">
                <a:extLst>
                  <a:ext uri="{FF2B5EF4-FFF2-40B4-BE49-F238E27FC236}">
                    <a16:creationId xmlns:a16="http://schemas.microsoft.com/office/drawing/2014/main" id="{9DAF9495-55CA-109D-A0D4-E6DD56287E4F}"/>
                  </a:ext>
                </a:extLst>
              </p:cNvPr>
              <p:cNvSpPr/>
              <p:nvPr/>
            </p:nvSpPr>
            <p:spPr>
              <a:xfrm>
                <a:off x="7426356" y="3028854"/>
                <a:ext cx="18478" cy="193547"/>
              </a:xfrm>
              <a:custGeom>
                <a:avLst/>
                <a:gdLst>
                  <a:gd name="connsiteX0" fmla="*/ 0 w 18478"/>
                  <a:gd name="connsiteY0" fmla="*/ 0 h 193547"/>
                  <a:gd name="connsiteX1" fmla="*/ 0 w 18478"/>
                  <a:gd name="connsiteY1" fmla="*/ 182785 h 193547"/>
                  <a:gd name="connsiteX2" fmla="*/ 18479 w 18478"/>
                  <a:gd name="connsiteY2" fmla="*/ 193548 h 193547"/>
                  <a:gd name="connsiteX3" fmla="*/ 18479 w 18478"/>
                  <a:gd name="connsiteY3" fmla="*/ 10668 h 193547"/>
                  <a:gd name="connsiteX4" fmla="*/ 0 w 18478"/>
                  <a:gd name="connsiteY4" fmla="*/ 0 h 193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93547">
                    <a:moveTo>
                      <a:pt x="0" y="0"/>
                    </a:moveTo>
                    <a:lnTo>
                      <a:pt x="0" y="182785"/>
                    </a:lnTo>
                    <a:lnTo>
                      <a:pt x="18479" y="193548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3" name="Freeform: Shape 372">
                <a:extLst>
                  <a:ext uri="{FF2B5EF4-FFF2-40B4-BE49-F238E27FC236}">
                    <a16:creationId xmlns:a16="http://schemas.microsoft.com/office/drawing/2014/main" id="{69309661-27B1-E100-5CBD-785D50FA3382}"/>
                  </a:ext>
                </a:extLst>
              </p:cNvPr>
              <p:cNvSpPr/>
              <p:nvPr/>
            </p:nvSpPr>
            <p:spPr>
              <a:xfrm>
                <a:off x="7449216" y="2980753"/>
                <a:ext cx="18478" cy="254888"/>
              </a:xfrm>
              <a:custGeom>
                <a:avLst/>
                <a:gdLst>
                  <a:gd name="connsiteX0" fmla="*/ 0 w 18478"/>
                  <a:gd name="connsiteY0" fmla="*/ 0 h 254888"/>
                  <a:gd name="connsiteX1" fmla="*/ 0 w 18478"/>
                  <a:gd name="connsiteY1" fmla="*/ 244221 h 254888"/>
                  <a:gd name="connsiteX2" fmla="*/ 18479 w 18478"/>
                  <a:gd name="connsiteY2" fmla="*/ 254889 h 254888"/>
                  <a:gd name="connsiteX3" fmla="*/ 18479 w 18478"/>
                  <a:gd name="connsiteY3" fmla="*/ 10668 h 254888"/>
                  <a:gd name="connsiteX4" fmla="*/ 0 w 18478"/>
                  <a:gd name="connsiteY4" fmla="*/ 0 h 254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254888">
                    <a:moveTo>
                      <a:pt x="0" y="0"/>
                    </a:moveTo>
                    <a:lnTo>
                      <a:pt x="0" y="244221"/>
                    </a:lnTo>
                    <a:lnTo>
                      <a:pt x="18479" y="254889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4" name="Freeform: Shape 373">
                <a:extLst>
                  <a:ext uri="{FF2B5EF4-FFF2-40B4-BE49-F238E27FC236}">
                    <a16:creationId xmlns:a16="http://schemas.microsoft.com/office/drawing/2014/main" id="{E3BC4694-CB95-9CC9-FC08-1FEB9C4E3C99}"/>
                  </a:ext>
                </a:extLst>
              </p:cNvPr>
              <p:cNvSpPr/>
              <p:nvPr/>
            </p:nvSpPr>
            <p:spPr>
              <a:xfrm>
                <a:off x="7511320" y="2978848"/>
                <a:ext cx="18478" cy="292608"/>
              </a:xfrm>
              <a:custGeom>
                <a:avLst/>
                <a:gdLst>
                  <a:gd name="connsiteX0" fmla="*/ 0 w 18478"/>
                  <a:gd name="connsiteY0" fmla="*/ 0 h 292608"/>
                  <a:gd name="connsiteX1" fmla="*/ 0 w 18478"/>
                  <a:gd name="connsiteY1" fmla="*/ 281940 h 292608"/>
                  <a:gd name="connsiteX2" fmla="*/ 18479 w 18478"/>
                  <a:gd name="connsiteY2" fmla="*/ 292608 h 292608"/>
                  <a:gd name="connsiteX3" fmla="*/ 18479 w 18478"/>
                  <a:gd name="connsiteY3" fmla="*/ 10668 h 292608"/>
                  <a:gd name="connsiteX4" fmla="*/ 0 w 18478"/>
                  <a:gd name="connsiteY4" fmla="*/ 0 h 292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292608">
                    <a:moveTo>
                      <a:pt x="0" y="0"/>
                    </a:moveTo>
                    <a:lnTo>
                      <a:pt x="0" y="281940"/>
                    </a:lnTo>
                    <a:lnTo>
                      <a:pt x="18479" y="292608"/>
                    </a:lnTo>
                    <a:lnTo>
                      <a:pt x="18479" y="106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5" name="Freeform: Shape 374">
                <a:extLst>
                  <a:ext uri="{FF2B5EF4-FFF2-40B4-BE49-F238E27FC236}">
                    <a16:creationId xmlns:a16="http://schemas.microsoft.com/office/drawing/2014/main" id="{B3CD840F-AFB0-4CF5-1553-4A20EB0942A6}"/>
                  </a:ext>
                </a:extLst>
              </p:cNvPr>
              <p:cNvSpPr/>
              <p:nvPr/>
            </p:nvSpPr>
            <p:spPr>
              <a:xfrm>
                <a:off x="7534179" y="3097434"/>
                <a:ext cx="18478" cy="187356"/>
              </a:xfrm>
              <a:custGeom>
                <a:avLst/>
                <a:gdLst>
                  <a:gd name="connsiteX0" fmla="*/ 0 w 18478"/>
                  <a:gd name="connsiteY0" fmla="*/ 0 h 187356"/>
                  <a:gd name="connsiteX1" fmla="*/ 0 w 18478"/>
                  <a:gd name="connsiteY1" fmla="*/ 176593 h 187356"/>
                  <a:gd name="connsiteX2" fmla="*/ 18479 w 18478"/>
                  <a:gd name="connsiteY2" fmla="*/ 187357 h 187356"/>
                  <a:gd name="connsiteX3" fmla="*/ 18479 w 18478"/>
                  <a:gd name="connsiteY3" fmla="*/ 10573 h 187356"/>
                  <a:gd name="connsiteX4" fmla="*/ 0 w 18478"/>
                  <a:gd name="connsiteY4" fmla="*/ 0 h 1873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478" h="187356">
                    <a:moveTo>
                      <a:pt x="0" y="0"/>
                    </a:moveTo>
                    <a:lnTo>
                      <a:pt x="0" y="176593"/>
                    </a:lnTo>
                    <a:lnTo>
                      <a:pt x="18479" y="187357"/>
                    </a:lnTo>
                    <a:lnTo>
                      <a:pt x="18479" y="105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84" name="Graphic 5">
              <a:extLst>
                <a:ext uri="{FF2B5EF4-FFF2-40B4-BE49-F238E27FC236}">
                  <a16:creationId xmlns:a16="http://schemas.microsoft.com/office/drawing/2014/main" id="{40B97EB2-7ED9-595B-9ED3-C98E9AB0FEC2}"/>
                </a:ext>
              </a:extLst>
            </p:cNvPr>
            <p:cNvGrpSpPr/>
            <p:nvPr/>
          </p:nvGrpSpPr>
          <p:grpSpPr>
            <a:xfrm>
              <a:off x="7089362" y="2428398"/>
              <a:ext cx="182022" cy="146304"/>
              <a:chOff x="7089362" y="2428398"/>
              <a:chExt cx="182022" cy="146304"/>
            </a:xfrm>
            <a:solidFill>
              <a:srgbClr val="F4F7FF"/>
            </a:solidFill>
          </p:grpSpPr>
          <p:sp>
            <p:nvSpPr>
              <p:cNvPr id="368" name="Freeform: Shape 376">
                <a:extLst>
                  <a:ext uri="{FF2B5EF4-FFF2-40B4-BE49-F238E27FC236}">
                    <a16:creationId xmlns:a16="http://schemas.microsoft.com/office/drawing/2014/main" id="{1D3FDB05-C674-BC91-B890-F34FAF3D097D}"/>
                  </a:ext>
                </a:extLst>
              </p:cNvPr>
              <p:cNvSpPr/>
              <p:nvPr/>
            </p:nvSpPr>
            <p:spPr>
              <a:xfrm>
                <a:off x="7089362" y="2428398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96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9" name="Freeform: Shape 377">
                <a:extLst>
                  <a:ext uri="{FF2B5EF4-FFF2-40B4-BE49-F238E27FC236}">
                    <a16:creationId xmlns:a16="http://schemas.microsoft.com/office/drawing/2014/main" id="{7CA1789C-C5AF-1DED-F78C-C5309B19DD54}"/>
                  </a:ext>
                </a:extLst>
              </p:cNvPr>
              <p:cNvSpPr/>
              <p:nvPr/>
            </p:nvSpPr>
            <p:spPr>
              <a:xfrm>
                <a:off x="7089362" y="2440304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251 h 111347"/>
                  <a:gd name="connsiteX1" fmla="*/ 0 w 182022"/>
                  <a:gd name="connsiteY1" fmla="*/ 0 h 111347"/>
                  <a:gd name="connsiteX2" fmla="*/ 0 w 182022"/>
                  <a:gd name="connsiteY2" fmla="*/ 6001 h 111347"/>
                  <a:gd name="connsiteX3" fmla="*/ 182023 w 182022"/>
                  <a:gd name="connsiteY3" fmla="*/ 111347 h 111347"/>
                  <a:gd name="connsiteX4" fmla="*/ 182023 w 182022"/>
                  <a:gd name="connsiteY4" fmla="*/ 105251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25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347"/>
                    </a:lnTo>
                    <a:lnTo>
                      <a:pt x="182023" y="10525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0" name="Freeform: Shape 378">
                <a:extLst>
                  <a:ext uri="{FF2B5EF4-FFF2-40B4-BE49-F238E27FC236}">
                    <a16:creationId xmlns:a16="http://schemas.microsoft.com/office/drawing/2014/main" id="{EC3EB240-7C8B-7070-C40D-A603373351B6}"/>
                  </a:ext>
                </a:extLst>
              </p:cNvPr>
              <p:cNvSpPr/>
              <p:nvPr/>
            </p:nvSpPr>
            <p:spPr>
              <a:xfrm>
                <a:off x="7215949" y="2501645"/>
                <a:ext cx="55435" cy="38100"/>
              </a:xfrm>
              <a:custGeom>
                <a:avLst/>
                <a:gdLst>
                  <a:gd name="connsiteX0" fmla="*/ 55436 w 55435"/>
                  <a:gd name="connsiteY0" fmla="*/ 32099 h 38100"/>
                  <a:gd name="connsiteX1" fmla="*/ 0 w 55435"/>
                  <a:gd name="connsiteY1" fmla="*/ 0 h 38100"/>
                  <a:gd name="connsiteX2" fmla="*/ 0 w 55435"/>
                  <a:gd name="connsiteY2" fmla="*/ 6001 h 38100"/>
                  <a:gd name="connsiteX3" fmla="*/ 55436 w 55435"/>
                  <a:gd name="connsiteY3" fmla="*/ 38100 h 38100"/>
                  <a:gd name="connsiteX4" fmla="*/ 55436 w 55435"/>
                  <a:gd name="connsiteY4" fmla="*/ 32099 h 38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00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55436" y="38100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1" name="Freeform: Shape 379">
                <a:extLst>
                  <a:ext uri="{FF2B5EF4-FFF2-40B4-BE49-F238E27FC236}">
                    <a16:creationId xmlns:a16="http://schemas.microsoft.com/office/drawing/2014/main" id="{B8907895-5D2A-1F11-00C1-2976B1819E06}"/>
                  </a:ext>
                </a:extLst>
              </p:cNvPr>
              <p:cNvSpPr/>
              <p:nvPr/>
            </p:nvSpPr>
            <p:spPr>
              <a:xfrm>
                <a:off x="7089362" y="2451544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2" name="Freeform: Shape 380">
                <a:extLst>
                  <a:ext uri="{FF2B5EF4-FFF2-40B4-BE49-F238E27FC236}">
                    <a16:creationId xmlns:a16="http://schemas.microsoft.com/office/drawing/2014/main" id="{80FFD639-D2C6-29E7-C529-65999734DAB2}"/>
                  </a:ext>
                </a:extLst>
              </p:cNvPr>
              <p:cNvSpPr/>
              <p:nvPr/>
            </p:nvSpPr>
            <p:spPr>
              <a:xfrm>
                <a:off x="7089362" y="2463450"/>
                <a:ext cx="182022" cy="111251"/>
              </a:xfrm>
              <a:custGeom>
                <a:avLst/>
                <a:gdLst>
                  <a:gd name="connsiteX0" fmla="*/ 182023 w 182022"/>
                  <a:gd name="connsiteY0" fmla="*/ 105251 h 111251"/>
                  <a:gd name="connsiteX1" fmla="*/ 0 w 182022"/>
                  <a:gd name="connsiteY1" fmla="*/ 0 h 111251"/>
                  <a:gd name="connsiteX2" fmla="*/ 0 w 182022"/>
                  <a:gd name="connsiteY2" fmla="*/ 6001 h 111251"/>
                  <a:gd name="connsiteX3" fmla="*/ 182023 w 182022"/>
                  <a:gd name="connsiteY3" fmla="*/ 111252 h 111251"/>
                  <a:gd name="connsiteX4" fmla="*/ 182023 w 182022"/>
                  <a:gd name="connsiteY4" fmla="*/ 105251 h 111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251">
                    <a:moveTo>
                      <a:pt x="182023" y="10525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252"/>
                    </a:lnTo>
                    <a:lnTo>
                      <a:pt x="182023" y="10525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3" name="Freeform: Shape 381">
                <a:extLst>
                  <a:ext uri="{FF2B5EF4-FFF2-40B4-BE49-F238E27FC236}">
                    <a16:creationId xmlns:a16="http://schemas.microsoft.com/office/drawing/2014/main" id="{4EEA7F2F-49BD-C4C5-9AA3-AB4AA173BEDC}"/>
                  </a:ext>
                </a:extLst>
              </p:cNvPr>
              <p:cNvSpPr/>
              <p:nvPr/>
            </p:nvSpPr>
            <p:spPr>
              <a:xfrm>
                <a:off x="7215949" y="2524696"/>
                <a:ext cx="55435" cy="38195"/>
              </a:xfrm>
              <a:custGeom>
                <a:avLst/>
                <a:gdLst>
                  <a:gd name="connsiteX0" fmla="*/ 55436 w 55435"/>
                  <a:gd name="connsiteY0" fmla="*/ 32195 h 38195"/>
                  <a:gd name="connsiteX1" fmla="*/ 0 w 55435"/>
                  <a:gd name="connsiteY1" fmla="*/ 0 h 38195"/>
                  <a:gd name="connsiteX2" fmla="*/ 0 w 55435"/>
                  <a:gd name="connsiteY2" fmla="*/ 6096 h 38195"/>
                  <a:gd name="connsiteX3" fmla="*/ 55436 w 55435"/>
                  <a:gd name="connsiteY3" fmla="*/ 38195 h 38195"/>
                  <a:gd name="connsiteX4" fmla="*/ 55436 w 55435"/>
                  <a:gd name="connsiteY4" fmla="*/ 32195 h 38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95">
                    <a:moveTo>
                      <a:pt x="55436" y="32195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55436" y="38195"/>
                    </a:lnTo>
                    <a:lnTo>
                      <a:pt x="55436" y="3219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85" name="Graphic 5">
              <a:extLst>
                <a:ext uri="{FF2B5EF4-FFF2-40B4-BE49-F238E27FC236}">
                  <a16:creationId xmlns:a16="http://schemas.microsoft.com/office/drawing/2014/main" id="{D6DEBE03-679D-680A-B33A-941F268DA8D3}"/>
                </a:ext>
              </a:extLst>
            </p:cNvPr>
            <p:cNvGrpSpPr/>
            <p:nvPr/>
          </p:nvGrpSpPr>
          <p:grpSpPr>
            <a:xfrm>
              <a:off x="7089362" y="2489739"/>
              <a:ext cx="182022" cy="146304"/>
              <a:chOff x="7089362" y="2489739"/>
              <a:chExt cx="182022" cy="146304"/>
            </a:xfrm>
            <a:solidFill>
              <a:srgbClr val="F4F7FF"/>
            </a:solidFill>
          </p:grpSpPr>
          <p:sp>
            <p:nvSpPr>
              <p:cNvPr id="362" name="Freeform: Shape 383">
                <a:extLst>
                  <a:ext uri="{FF2B5EF4-FFF2-40B4-BE49-F238E27FC236}">
                    <a16:creationId xmlns:a16="http://schemas.microsoft.com/office/drawing/2014/main" id="{7E173D41-1F17-8CAD-23EE-222660D3CA9C}"/>
                  </a:ext>
                </a:extLst>
              </p:cNvPr>
              <p:cNvSpPr/>
              <p:nvPr/>
            </p:nvSpPr>
            <p:spPr>
              <a:xfrm>
                <a:off x="7089362" y="2489739"/>
                <a:ext cx="118681" cy="74771"/>
              </a:xfrm>
              <a:custGeom>
                <a:avLst/>
                <a:gdLst>
                  <a:gd name="connsiteX0" fmla="*/ 118681 w 118681"/>
                  <a:gd name="connsiteY0" fmla="*/ 68675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675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675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67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3" name="Freeform: Shape 384">
                <a:extLst>
                  <a:ext uri="{FF2B5EF4-FFF2-40B4-BE49-F238E27FC236}">
                    <a16:creationId xmlns:a16="http://schemas.microsoft.com/office/drawing/2014/main" id="{31699CCC-B7D9-A7D1-DA8B-63BE297D166A}"/>
                  </a:ext>
                </a:extLst>
              </p:cNvPr>
              <p:cNvSpPr/>
              <p:nvPr/>
            </p:nvSpPr>
            <p:spPr>
              <a:xfrm>
                <a:off x="7089362" y="2501550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346 h 111347"/>
                  <a:gd name="connsiteX1" fmla="*/ 0 w 182022"/>
                  <a:gd name="connsiteY1" fmla="*/ 0 h 111347"/>
                  <a:gd name="connsiteX2" fmla="*/ 0 w 182022"/>
                  <a:gd name="connsiteY2" fmla="*/ 6096 h 111347"/>
                  <a:gd name="connsiteX3" fmla="*/ 182023 w 182022"/>
                  <a:gd name="connsiteY3" fmla="*/ 111347 h 111347"/>
                  <a:gd name="connsiteX4" fmla="*/ 182023 w 182022"/>
                  <a:gd name="connsiteY4" fmla="*/ 105346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82023" y="111347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4" name="Freeform: Shape 385">
                <a:extLst>
                  <a:ext uri="{FF2B5EF4-FFF2-40B4-BE49-F238E27FC236}">
                    <a16:creationId xmlns:a16="http://schemas.microsoft.com/office/drawing/2014/main" id="{6A15A72A-C947-C4BC-7B9E-706CCCD89C32}"/>
                  </a:ext>
                </a:extLst>
              </p:cNvPr>
              <p:cNvSpPr/>
              <p:nvPr/>
            </p:nvSpPr>
            <p:spPr>
              <a:xfrm>
                <a:off x="7215949" y="2562891"/>
                <a:ext cx="55435" cy="38195"/>
              </a:xfrm>
              <a:custGeom>
                <a:avLst/>
                <a:gdLst>
                  <a:gd name="connsiteX0" fmla="*/ 55436 w 55435"/>
                  <a:gd name="connsiteY0" fmla="*/ 32099 h 38195"/>
                  <a:gd name="connsiteX1" fmla="*/ 0 w 55435"/>
                  <a:gd name="connsiteY1" fmla="*/ 0 h 38195"/>
                  <a:gd name="connsiteX2" fmla="*/ 0 w 55435"/>
                  <a:gd name="connsiteY2" fmla="*/ 6096 h 38195"/>
                  <a:gd name="connsiteX3" fmla="*/ 55436 w 55435"/>
                  <a:gd name="connsiteY3" fmla="*/ 38195 h 38195"/>
                  <a:gd name="connsiteX4" fmla="*/ 55436 w 55435"/>
                  <a:gd name="connsiteY4" fmla="*/ 32099 h 38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95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55436" y="38195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5" name="Freeform: Shape 386">
                <a:extLst>
                  <a:ext uri="{FF2B5EF4-FFF2-40B4-BE49-F238E27FC236}">
                    <a16:creationId xmlns:a16="http://schemas.microsoft.com/office/drawing/2014/main" id="{672B377B-00E4-BA7A-46A1-48C37BABB3FB}"/>
                  </a:ext>
                </a:extLst>
              </p:cNvPr>
              <p:cNvSpPr/>
              <p:nvPr/>
            </p:nvSpPr>
            <p:spPr>
              <a:xfrm>
                <a:off x="7089362" y="2512885"/>
                <a:ext cx="118681" cy="74771"/>
              </a:xfrm>
              <a:custGeom>
                <a:avLst/>
                <a:gdLst>
                  <a:gd name="connsiteX0" fmla="*/ 118681 w 118681"/>
                  <a:gd name="connsiteY0" fmla="*/ 68675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675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675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67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6" name="Freeform: Shape 387">
                <a:extLst>
                  <a:ext uri="{FF2B5EF4-FFF2-40B4-BE49-F238E27FC236}">
                    <a16:creationId xmlns:a16="http://schemas.microsoft.com/office/drawing/2014/main" id="{BF9F9EE3-A316-B74C-B3EB-B1F6E041EDAF}"/>
                  </a:ext>
                </a:extLst>
              </p:cNvPr>
              <p:cNvSpPr/>
              <p:nvPr/>
            </p:nvSpPr>
            <p:spPr>
              <a:xfrm>
                <a:off x="7089362" y="2524696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346 h 111347"/>
                  <a:gd name="connsiteX1" fmla="*/ 0 w 182022"/>
                  <a:gd name="connsiteY1" fmla="*/ 0 h 111347"/>
                  <a:gd name="connsiteX2" fmla="*/ 0 w 182022"/>
                  <a:gd name="connsiteY2" fmla="*/ 6001 h 111347"/>
                  <a:gd name="connsiteX3" fmla="*/ 182023 w 182022"/>
                  <a:gd name="connsiteY3" fmla="*/ 111347 h 111347"/>
                  <a:gd name="connsiteX4" fmla="*/ 182023 w 182022"/>
                  <a:gd name="connsiteY4" fmla="*/ 105346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347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7" name="Freeform: Shape 388">
                <a:extLst>
                  <a:ext uri="{FF2B5EF4-FFF2-40B4-BE49-F238E27FC236}">
                    <a16:creationId xmlns:a16="http://schemas.microsoft.com/office/drawing/2014/main" id="{0321F430-0A87-7D37-0F98-DABE07B20E34}"/>
                  </a:ext>
                </a:extLst>
              </p:cNvPr>
              <p:cNvSpPr/>
              <p:nvPr/>
            </p:nvSpPr>
            <p:spPr>
              <a:xfrm>
                <a:off x="7215949" y="2586037"/>
                <a:ext cx="55435" cy="38195"/>
              </a:xfrm>
              <a:custGeom>
                <a:avLst/>
                <a:gdLst>
                  <a:gd name="connsiteX0" fmla="*/ 55436 w 55435"/>
                  <a:gd name="connsiteY0" fmla="*/ 32099 h 38195"/>
                  <a:gd name="connsiteX1" fmla="*/ 0 w 55435"/>
                  <a:gd name="connsiteY1" fmla="*/ 0 h 38195"/>
                  <a:gd name="connsiteX2" fmla="*/ 0 w 55435"/>
                  <a:gd name="connsiteY2" fmla="*/ 6096 h 38195"/>
                  <a:gd name="connsiteX3" fmla="*/ 55436 w 55435"/>
                  <a:gd name="connsiteY3" fmla="*/ 38195 h 38195"/>
                  <a:gd name="connsiteX4" fmla="*/ 55436 w 55435"/>
                  <a:gd name="connsiteY4" fmla="*/ 32099 h 38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95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55436" y="38195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86" name="Graphic 5">
              <a:extLst>
                <a:ext uri="{FF2B5EF4-FFF2-40B4-BE49-F238E27FC236}">
                  <a16:creationId xmlns:a16="http://schemas.microsoft.com/office/drawing/2014/main" id="{25916462-9901-E5DA-5737-2BF733ED8F64}"/>
                </a:ext>
              </a:extLst>
            </p:cNvPr>
            <p:cNvGrpSpPr/>
            <p:nvPr/>
          </p:nvGrpSpPr>
          <p:grpSpPr>
            <a:xfrm>
              <a:off x="7089362" y="2551080"/>
              <a:ext cx="182022" cy="146304"/>
              <a:chOff x="7089362" y="2551080"/>
              <a:chExt cx="182022" cy="146304"/>
            </a:xfrm>
            <a:solidFill>
              <a:srgbClr val="F4F7FF"/>
            </a:solidFill>
          </p:grpSpPr>
          <p:sp>
            <p:nvSpPr>
              <p:cNvPr id="356" name="Freeform: Shape 390">
                <a:extLst>
                  <a:ext uri="{FF2B5EF4-FFF2-40B4-BE49-F238E27FC236}">
                    <a16:creationId xmlns:a16="http://schemas.microsoft.com/office/drawing/2014/main" id="{80882070-6B7E-EE14-8492-05EBD10D4E8E}"/>
                  </a:ext>
                </a:extLst>
              </p:cNvPr>
              <p:cNvSpPr/>
              <p:nvPr/>
            </p:nvSpPr>
            <p:spPr>
              <a:xfrm>
                <a:off x="7089362" y="2551080"/>
                <a:ext cx="118681" cy="74771"/>
              </a:xfrm>
              <a:custGeom>
                <a:avLst/>
                <a:gdLst>
                  <a:gd name="connsiteX0" fmla="*/ 118681 w 118681"/>
                  <a:gd name="connsiteY0" fmla="*/ 68675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675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675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67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7" name="Freeform: Shape 391">
                <a:extLst>
                  <a:ext uri="{FF2B5EF4-FFF2-40B4-BE49-F238E27FC236}">
                    <a16:creationId xmlns:a16="http://schemas.microsoft.com/office/drawing/2014/main" id="{A9AF25C4-3E18-1897-D8E0-210521E5361F}"/>
                  </a:ext>
                </a:extLst>
              </p:cNvPr>
              <p:cNvSpPr/>
              <p:nvPr/>
            </p:nvSpPr>
            <p:spPr>
              <a:xfrm>
                <a:off x="7089362" y="2562891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346 h 111347"/>
                  <a:gd name="connsiteX1" fmla="*/ 0 w 182022"/>
                  <a:gd name="connsiteY1" fmla="*/ 0 h 111347"/>
                  <a:gd name="connsiteX2" fmla="*/ 0 w 182022"/>
                  <a:gd name="connsiteY2" fmla="*/ 6096 h 111347"/>
                  <a:gd name="connsiteX3" fmla="*/ 182023 w 182022"/>
                  <a:gd name="connsiteY3" fmla="*/ 111347 h 111347"/>
                  <a:gd name="connsiteX4" fmla="*/ 182023 w 182022"/>
                  <a:gd name="connsiteY4" fmla="*/ 105346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82023" y="111347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8" name="Freeform: Shape 392">
                <a:extLst>
                  <a:ext uri="{FF2B5EF4-FFF2-40B4-BE49-F238E27FC236}">
                    <a16:creationId xmlns:a16="http://schemas.microsoft.com/office/drawing/2014/main" id="{1E326E3F-E99D-89C5-7A9E-F114B7108F8C}"/>
                  </a:ext>
                </a:extLst>
              </p:cNvPr>
              <p:cNvSpPr/>
              <p:nvPr/>
            </p:nvSpPr>
            <p:spPr>
              <a:xfrm>
                <a:off x="7215949" y="2624232"/>
                <a:ext cx="55435" cy="38195"/>
              </a:xfrm>
              <a:custGeom>
                <a:avLst/>
                <a:gdLst>
                  <a:gd name="connsiteX0" fmla="*/ 55436 w 55435"/>
                  <a:gd name="connsiteY0" fmla="*/ 32099 h 38195"/>
                  <a:gd name="connsiteX1" fmla="*/ 0 w 55435"/>
                  <a:gd name="connsiteY1" fmla="*/ 0 h 38195"/>
                  <a:gd name="connsiteX2" fmla="*/ 0 w 55435"/>
                  <a:gd name="connsiteY2" fmla="*/ 6096 h 38195"/>
                  <a:gd name="connsiteX3" fmla="*/ 55436 w 55435"/>
                  <a:gd name="connsiteY3" fmla="*/ 38195 h 38195"/>
                  <a:gd name="connsiteX4" fmla="*/ 55436 w 55435"/>
                  <a:gd name="connsiteY4" fmla="*/ 32099 h 38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95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55436" y="38195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9" name="Freeform: Shape 393">
                <a:extLst>
                  <a:ext uri="{FF2B5EF4-FFF2-40B4-BE49-F238E27FC236}">
                    <a16:creationId xmlns:a16="http://schemas.microsoft.com/office/drawing/2014/main" id="{379E3E74-B16F-67FD-B910-4B995FBB854B}"/>
                  </a:ext>
                </a:extLst>
              </p:cNvPr>
              <p:cNvSpPr/>
              <p:nvPr/>
            </p:nvSpPr>
            <p:spPr>
              <a:xfrm>
                <a:off x="7089362" y="2574131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96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0" name="Freeform: Shape 394">
                <a:extLst>
                  <a:ext uri="{FF2B5EF4-FFF2-40B4-BE49-F238E27FC236}">
                    <a16:creationId xmlns:a16="http://schemas.microsoft.com/office/drawing/2014/main" id="{EF747DFC-D628-49EF-7A65-5A5599D99324}"/>
                  </a:ext>
                </a:extLst>
              </p:cNvPr>
              <p:cNvSpPr/>
              <p:nvPr/>
            </p:nvSpPr>
            <p:spPr>
              <a:xfrm>
                <a:off x="7089362" y="2586037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346 h 111347"/>
                  <a:gd name="connsiteX1" fmla="*/ 0 w 182022"/>
                  <a:gd name="connsiteY1" fmla="*/ 0 h 111347"/>
                  <a:gd name="connsiteX2" fmla="*/ 0 w 182022"/>
                  <a:gd name="connsiteY2" fmla="*/ 6001 h 111347"/>
                  <a:gd name="connsiteX3" fmla="*/ 182023 w 182022"/>
                  <a:gd name="connsiteY3" fmla="*/ 111347 h 111347"/>
                  <a:gd name="connsiteX4" fmla="*/ 182023 w 182022"/>
                  <a:gd name="connsiteY4" fmla="*/ 105346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347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1" name="Freeform: Shape 395">
                <a:extLst>
                  <a:ext uri="{FF2B5EF4-FFF2-40B4-BE49-F238E27FC236}">
                    <a16:creationId xmlns:a16="http://schemas.microsoft.com/office/drawing/2014/main" id="{46AAC460-E19C-7AC4-5FD0-A37BE4C05839}"/>
                  </a:ext>
                </a:extLst>
              </p:cNvPr>
              <p:cNvSpPr/>
              <p:nvPr/>
            </p:nvSpPr>
            <p:spPr>
              <a:xfrm>
                <a:off x="7215949" y="2647378"/>
                <a:ext cx="55435" cy="38100"/>
              </a:xfrm>
              <a:custGeom>
                <a:avLst/>
                <a:gdLst>
                  <a:gd name="connsiteX0" fmla="*/ 55436 w 55435"/>
                  <a:gd name="connsiteY0" fmla="*/ 32099 h 38100"/>
                  <a:gd name="connsiteX1" fmla="*/ 0 w 55435"/>
                  <a:gd name="connsiteY1" fmla="*/ 0 h 38100"/>
                  <a:gd name="connsiteX2" fmla="*/ 0 w 55435"/>
                  <a:gd name="connsiteY2" fmla="*/ 6001 h 38100"/>
                  <a:gd name="connsiteX3" fmla="*/ 55436 w 55435"/>
                  <a:gd name="connsiteY3" fmla="*/ 38100 h 38100"/>
                  <a:gd name="connsiteX4" fmla="*/ 55436 w 55435"/>
                  <a:gd name="connsiteY4" fmla="*/ 32099 h 38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00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55436" y="38100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87" name="Graphic 5">
              <a:extLst>
                <a:ext uri="{FF2B5EF4-FFF2-40B4-BE49-F238E27FC236}">
                  <a16:creationId xmlns:a16="http://schemas.microsoft.com/office/drawing/2014/main" id="{1D4DA393-0EED-29F7-6469-7705B00E8181}"/>
                </a:ext>
              </a:extLst>
            </p:cNvPr>
            <p:cNvGrpSpPr/>
            <p:nvPr/>
          </p:nvGrpSpPr>
          <p:grpSpPr>
            <a:xfrm>
              <a:off x="7089362" y="2612326"/>
              <a:ext cx="182022" cy="146399"/>
              <a:chOff x="7089362" y="2612326"/>
              <a:chExt cx="182022" cy="146399"/>
            </a:xfrm>
            <a:solidFill>
              <a:srgbClr val="F4F7FF"/>
            </a:solidFill>
          </p:grpSpPr>
          <p:sp>
            <p:nvSpPr>
              <p:cNvPr id="350" name="Freeform: Shape 397">
                <a:extLst>
                  <a:ext uri="{FF2B5EF4-FFF2-40B4-BE49-F238E27FC236}">
                    <a16:creationId xmlns:a16="http://schemas.microsoft.com/office/drawing/2014/main" id="{C24379D9-A5D6-DABC-5FD4-37E08A90CF03}"/>
                  </a:ext>
                </a:extLst>
              </p:cNvPr>
              <p:cNvSpPr/>
              <p:nvPr/>
            </p:nvSpPr>
            <p:spPr>
              <a:xfrm>
                <a:off x="7089362" y="2612326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96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1" name="Freeform: Shape 398">
                <a:extLst>
                  <a:ext uri="{FF2B5EF4-FFF2-40B4-BE49-F238E27FC236}">
                    <a16:creationId xmlns:a16="http://schemas.microsoft.com/office/drawing/2014/main" id="{EA2DEC21-8EC2-0B68-B0C8-799C00D7D2B5}"/>
                  </a:ext>
                </a:extLst>
              </p:cNvPr>
              <p:cNvSpPr/>
              <p:nvPr/>
            </p:nvSpPr>
            <p:spPr>
              <a:xfrm>
                <a:off x="7089362" y="2624232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251 h 111347"/>
                  <a:gd name="connsiteX1" fmla="*/ 0 w 182022"/>
                  <a:gd name="connsiteY1" fmla="*/ 0 h 111347"/>
                  <a:gd name="connsiteX2" fmla="*/ 0 w 182022"/>
                  <a:gd name="connsiteY2" fmla="*/ 6001 h 111347"/>
                  <a:gd name="connsiteX3" fmla="*/ 182023 w 182022"/>
                  <a:gd name="connsiteY3" fmla="*/ 111347 h 111347"/>
                  <a:gd name="connsiteX4" fmla="*/ 182023 w 182022"/>
                  <a:gd name="connsiteY4" fmla="*/ 105251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25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347"/>
                    </a:lnTo>
                    <a:lnTo>
                      <a:pt x="182023" y="10525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2" name="Freeform: Shape 399">
                <a:extLst>
                  <a:ext uri="{FF2B5EF4-FFF2-40B4-BE49-F238E27FC236}">
                    <a16:creationId xmlns:a16="http://schemas.microsoft.com/office/drawing/2014/main" id="{51752CC6-D4F7-716A-B5A6-709828DB2A10}"/>
                  </a:ext>
                </a:extLst>
              </p:cNvPr>
              <p:cNvSpPr/>
              <p:nvPr/>
            </p:nvSpPr>
            <p:spPr>
              <a:xfrm>
                <a:off x="7215949" y="2685573"/>
                <a:ext cx="55435" cy="38100"/>
              </a:xfrm>
              <a:custGeom>
                <a:avLst/>
                <a:gdLst>
                  <a:gd name="connsiteX0" fmla="*/ 55436 w 55435"/>
                  <a:gd name="connsiteY0" fmla="*/ 32099 h 38100"/>
                  <a:gd name="connsiteX1" fmla="*/ 0 w 55435"/>
                  <a:gd name="connsiteY1" fmla="*/ 0 h 38100"/>
                  <a:gd name="connsiteX2" fmla="*/ 0 w 55435"/>
                  <a:gd name="connsiteY2" fmla="*/ 6001 h 38100"/>
                  <a:gd name="connsiteX3" fmla="*/ 55436 w 55435"/>
                  <a:gd name="connsiteY3" fmla="*/ 38100 h 38100"/>
                  <a:gd name="connsiteX4" fmla="*/ 55436 w 55435"/>
                  <a:gd name="connsiteY4" fmla="*/ 32099 h 38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00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55436" y="38100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3" name="Freeform: Shape 400">
                <a:extLst>
                  <a:ext uri="{FF2B5EF4-FFF2-40B4-BE49-F238E27FC236}">
                    <a16:creationId xmlns:a16="http://schemas.microsoft.com/office/drawing/2014/main" id="{CDD6873A-5A9C-BC35-470B-D590F40828DB}"/>
                  </a:ext>
                </a:extLst>
              </p:cNvPr>
              <p:cNvSpPr/>
              <p:nvPr/>
            </p:nvSpPr>
            <p:spPr>
              <a:xfrm>
                <a:off x="7089362" y="2635472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4" name="Freeform: Shape 401">
                <a:extLst>
                  <a:ext uri="{FF2B5EF4-FFF2-40B4-BE49-F238E27FC236}">
                    <a16:creationId xmlns:a16="http://schemas.microsoft.com/office/drawing/2014/main" id="{20E99B46-070C-03F1-38A0-3D12C7A5B9D5}"/>
                  </a:ext>
                </a:extLst>
              </p:cNvPr>
              <p:cNvSpPr/>
              <p:nvPr/>
            </p:nvSpPr>
            <p:spPr>
              <a:xfrm>
                <a:off x="7089362" y="2647378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251 h 111347"/>
                  <a:gd name="connsiteX1" fmla="*/ 0 w 182022"/>
                  <a:gd name="connsiteY1" fmla="*/ 0 h 111347"/>
                  <a:gd name="connsiteX2" fmla="*/ 0 w 182022"/>
                  <a:gd name="connsiteY2" fmla="*/ 6001 h 111347"/>
                  <a:gd name="connsiteX3" fmla="*/ 182023 w 182022"/>
                  <a:gd name="connsiteY3" fmla="*/ 111347 h 111347"/>
                  <a:gd name="connsiteX4" fmla="*/ 182023 w 182022"/>
                  <a:gd name="connsiteY4" fmla="*/ 105251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251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82023" y="111347"/>
                    </a:lnTo>
                    <a:lnTo>
                      <a:pt x="182023" y="10525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5" name="Freeform: Shape 402">
                <a:extLst>
                  <a:ext uri="{FF2B5EF4-FFF2-40B4-BE49-F238E27FC236}">
                    <a16:creationId xmlns:a16="http://schemas.microsoft.com/office/drawing/2014/main" id="{4295C32A-B216-F2F5-0508-7A4A4E6EAA24}"/>
                  </a:ext>
                </a:extLst>
              </p:cNvPr>
              <p:cNvSpPr/>
              <p:nvPr/>
            </p:nvSpPr>
            <p:spPr>
              <a:xfrm>
                <a:off x="7215949" y="2708719"/>
                <a:ext cx="55435" cy="38100"/>
              </a:xfrm>
              <a:custGeom>
                <a:avLst/>
                <a:gdLst>
                  <a:gd name="connsiteX0" fmla="*/ 55436 w 55435"/>
                  <a:gd name="connsiteY0" fmla="*/ 32099 h 38100"/>
                  <a:gd name="connsiteX1" fmla="*/ 0 w 55435"/>
                  <a:gd name="connsiteY1" fmla="*/ 0 h 38100"/>
                  <a:gd name="connsiteX2" fmla="*/ 0 w 55435"/>
                  <a:gd name="connsiteY2" fmla="*/ 6001 h 38100"/>
                  <a:gd name="connsiteX3" fmla="*/ 55436 w 55435"/>
                  <a:gd name="connsiteY3" fmla="*/ 38100 h 38100"/>
                  <a:gd name="connsiteX4" fmla="*/ 55436 w 55435"/>
                  <a:gd name="connsiteY4" fmla="*/ 32099 h 38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00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55436" y="38100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88" name="Graphic 5">
              <a:extLst>
                <a:ext uri="{FF2B5EF4-FFF2-40B4-BE49-F238E27FC236}">
                  <a16:creationId xmlns:a16="http://schemas.microsoft.com/office/drawing/2014/main" id="{5AE76ACE-CEAF-EF3C-648E-317EE28B6D68}"/>
                </a:ext>
              </a:extLst>
            </p:cNvPr>
            <p:cNvGrpSpPr/>
            <p:nvPr/>
          </p:nvGrpSpPr>
          <p:grpSpPr>
            <a:xfrm>
              <a:off x="7089362" y="2673667"/>
              <a:ext cx="182022" cy="146304"/>
              <a:chOff x="7089362" y="2673667"/>
              <a:chExt cx="182022" cy="146304"/>
            </a:xfrm>
            <a:solidFill>
              <a:srgbClr val="F4F7FF"/>
            </a:solidFill>
          </p:grpSpPr>
          <p:sp>
            <p:nvSpPr>
              <p:cNvPr id="344" name="Freeform: Shape 404">
                <a:extLst>
                  <a:ext uri="{FF2B5EF4-FFF2-40B4-BE49-F238E27FC236}">
                    <a16:creationId xmlns:a16="http://schemas.microsoft.com/office/drawing/2014/main" id="{D646E317-BA0F-D8A9-7CD9-B89467291FC2}"/>
                  </a:ext>
                </a:extLst>
              </p:cNvPr>
              <p:cNvSpPr/>
              <p:nvPr/>
            </p:nvSpPr>
            <p:spPr>
              <a:xfrm>
                <a:off x="7089362" y="2673667"/>
                <a:ext cx="118681" cy="74771"/>
              </a:xfrm>
              <a:custGeom>
                <a:avLst/>
                <a:gdLst>
                  <a:gd name="connsiteX0" fmla="*/ 118681 w 118681"/>
                  <a:gd name="connsiteY0" fmla="*/ 68771 h 74771"/>
                  <a:gd name="connsiteX1" fmla="*/ 0 w 118681"/>
                  <a:gd name="connsiteY1" fmla="*/ 0 h 74771"/>
                  <a:gd name="connsiteX2" fmla="*/ 0 w 118681"/>
                  <a:gd name="connsiteY2" fmla="*/ 6096 h 74771"/>
                  <a:gd name="connsiteX3" fmla="*/ 118681 w 118681"/>
                  <a:gd name="connsiteY3" fmla="*/ 74771 h 74771"/>
                  <a:gd name="connsiteX4" fmla="*/ 118681 w 118681"/>
                  <a:gd name="connsiteY4" fmla="*/ 68771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771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18681" y="74771"/>
                    </a:lnTo>
                    <a:lnTo>
                      <a:pt x="118681" y="68771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5" name="Freeform: Shape 405">
                <a:extLst>
                  <a:ext uri="{FF2B5EF4-FFF2-40B4-BE49-F238E27FC236}">
                    <a16:creationId xmlns:a16="http://schemas.microsoft.com/office/drawing/2014/main" id="{062A374D-54AC-929F-49D9-61BAA6DEA088}"/>
                  </a:ext>
                </a:extLst>
              </p:cNvPr>
              <p:cNvSpPr/>
              <p:nvPr/>
            </p:nvSpPr>
            <p:spPr>
              <a:xfrm>
                <a:off x="7089362" y="2685478"/>
                <a:ext cx="182022" cy="111442"/>
              </a:xfrm>
              <a:custGeom>
                <a:avLst/>
                <a:gdLst>
                  <a:gd name="connsiteX0" fmla="*/ 182023 w 182022"/>
                  <a:gd name="connsiteY0" fmla="*/ 105346 h 111442"/>
                  <a:gd name="connsiteX1" fmla="*/ 0 w 182022"/>
                  <a:gd name="connsiteY1" fmla="*/ 0 h 111442"/>
                  <a:gd name="connsiteX2" fmla="*/ 0 w 182022"/>
                  <a:gd name="connsiteY2" fmla="*/ 6096 h 111442"/>
                  <a:gd name="connsiteX3" fmla="*/ 182023 w 182022"/>
                  <a:gd name="connsiteY3" fmla="*/ 111442 h 111442"/>
                  <a:gd name="connsiteX4" fmla="*/ 182023 w 182022"/>
                  <a:gd name="connsiteY4" fmla="*/ 105346 h 111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442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82023" y="111442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6" name="Freeform: Shape 406">
                <a:extLst>
                  <a:ext uri="{FF2B5EF4-FFF2-40B4-BE49-F238E27FC236}">
                    <a16:creationId xmlns:a16="http://schemas.microsoft.com/office/drawing/2014/main" id="{4DD73713-3623-4F62-9A58-574FE641066F}"/>
                  </a:ext>
                </a:extLst>
              </p:cNvPr>
              <p:cNvSpPr/>
              <p:nvPr/>
            </p:nvSpPr>
            <p:spPr>
              <a:xfrm>
                <a:off x="7215949" y="2746914"/>
                <a:ext cx="55435" cy="38100"/>
              </a:xfrm>
              <a:custGeom>
                <a:avLst/>
                <a:gdLst>
                  <a:gd name="connsiteX0" fmla="*/ 55436 w 55435"/>
                  <a:gd name="connsiteY0" fmla="*/ 32099 h 38100"/>
                  <a:gd name="connsiteX1" fmla="*/ 0 w 55435"/>
                  <a:gd name="connsiteY1" fmla="*/ 0 h 38100"/>
                  <a:gd name="connsiteX2" fmla="*/ 0 w 55435"/>
                  <a:gd name="connsiteY2" fmla="*/ 6001 h 38100"/>
                  <a:gd name="connsiteX3" fmla="*/ 55436 w 55435"/>
                  <a:gd name="connsiteY3" fmla="*/ 38100 h 38100"/>
                  <a:gd name="connsiteX4" fmla="*/ 55436 w 55435"/>
                  <a:gd name="connsiteY4" fmla="*/ 32099 h 38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00">
                    <a:moveTo>
                      <a:pt x="55436" y="32099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55436" y="38100"/>
                    </a:lnTo>
                    <a:lnTo>
                      <a:pt x="55436" y="32099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7" name="Freeform: Shape 407">
                <a:extLst>
                  <a:ext uri="{FF2B5EF4-FFF2-40B4-BE49-F238E27FC236}">
                    <a16:creationId xmlns:a16="http://schemas.microsoft.com/office/drawing/2014/main" id="{08D443E6-B8F4-7B0F-9CF5-358923771E14}"/>
                  </a:ext>
                </a:extLst>
              </p:cNvPr>
              <p:cNvSpPr/>
              <p:nvPr/>
            </p:nvSpPr>
            <p:spPr>
              <a:xfrm>
                <a:off x="7089362" y="2696813"/>
                <a:ext cx="118681" cy="74771"/>
              </a:xfrm>
              <a:custGeom>
                <a:avLst/>
                <a:gdLst>
                  <a:gd name="connsiteX0" fmla="*/ 118681 w 118681"/>
                  <a:gd name="connsiteY0" fmla="*/ 68675 h 74771"/>
                  <a:gd name="connsiteX1" fmla="*/ 0 w 118681"/>
                  <a:gd name="connsiteY1" fmla="*/ 0 h 74771"/>
                  <a:gd name="connsiteX2" fmla="*/ 0 w 118681"/>
                  <a:gd name="connsiteY2" fmla="*/ 6001 h 74771"/>
                  <a:gd name="connsiteX3" fmla="*/ 118681 w 118681"/>
                  <a:gd name="connsiteY3" fmla="*/ 74771 h 74771"/>
                  <a:gd name="connsiteX4" fmla="*/ 118681 w 118681"/>
                  <a:gd name="connsiteY4" fmla="*/ 68675 h 74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681" h="74771">
                    <a:moveTo>
                      <a:pt x="118681" y="68675"/>
                    </a:moveTo>
                    <a:lnTo>
                      <a:pt x="0" y="0"/>
                    </a:lnTo>
                    <a:lnTo>
                      <a:pt x="0" y="6001"/>
                    </a:lnTo>
                    <a:lnTo>
                      <a:pt x="118681" y="74771"/>
                    </a:lnTo>
                    <a:lnTo>
                      <a:pt x="118681" y="6867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8" name="Freeform: Shape 408">
                <a:extLst>
                  <a:ext uri="{FF2B5EF4-FFF2-40B4-BE49-F238E27FC236}">
                    <a16:creationId xmlns:a16="http://schemas.microsoft.com/office/drawing/2014/main" id="{8DEB177B-BD45-5290-917D-3A5CE3D5D54D}"/>
                  </a:ext>
                </a:extLst>
              </p:cNvPr>
              <p:cNvSpPr/>
              <p:nvPr/>
            </p:nvSpPr>
            <p:spPr>
              <a:xfrm>
                <a:off x="7089362" y="2708624"/>
                <a:ext cx="182022" cy="111347"/>
              </a:xfrm>
              <a:custGeom>
                <a:avLst/>
                <a:gdLst>
                  <a:gd name="connsiteX0" fmla="*/ 182023 w 182022"/>
                  <a:gd name="connsiteY0" fmla="*/ 105346 h 111347"/>
                  <a:gd name="connsiteX1" fmla="*/ 0 w 182022"/>
                  <a:gd name="connsiteY1" fmla="*/ 0 h 111347"/>
                  <a:gd name="connsiteX2" fmla="*/ 0 w 182022"/>
                  <a:gd name="connsiteY2" fmla="*/ 6096 h 111347"/>
                  <a:gd name="connsiteX3" fmla="*/ 182023 w 182022"/>
                  <a:gd name="connsiteY3" fmla="*/ 111347 h 111347"/>
                  <a:gd name="connsiteX4" fmla="*/ 182023 w 182022"/>
                  <a:gd name="connsiteY4" fmla="*/ 105346 h 111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022" h="111347">
                    <a:moveTo>
                      <a:pt x="182023" y="105346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182023" y="111347"/>
                    </a:lnTo>
                    <a:lnTo>
                      <a:pt x="182023" y="105346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9" name="Freeform: Shape 409">
                <a:extLst>
                  <a:ext uri="{FF2B5EF4-FFF2-40B4-BE49-F238E27FC236}">
                    <a16:creationId xmlns:a16="http://schemas.microsoft.com/office/drawing/2014/main" id="{BC42C970-D6E7-5CF9-03DC-5451E7E8920B}"/>
                  </a:ext>
                </a:extLst>
              </p:cNvPr>
              <p:cNvSpPr/>
              <p:nvPr/>
            </p:nvSpPr>
            <p:spPr>
              <a:xfrm>
                <a:off x="7215949" y="2769965"/>
                <a:ext cx="55435" cy="38195"/>
              </a:xfrm>
              <a:custGeom>
                <a:avLst/>
                <a:gdLst>
                  <a:gd name="connsiteX0" fmla="*/ 55436 w 55435"/>
                  <a:gd name="connsiteY0" fmla="*/ 32195 h 38195"/>
                  <a:gd name="connsiteX1" fmla="*/ 0 w 55435"/>
                  <a:gd name="connsiteY1" fmla="*/ 0 h 38195"/>
                  <a:gd name="connsiteX2" fmla="*/ 0 w 55435"/>
                  <a:gd name="connsiteY2" fmla="*/ 6096 h 38195"/>
                  <a:gd name="connsiteX3" fmla="*/ 55436 w 55435"/>
                  <a:gd name="connsiteY3" fmla="*/ 38195 h 38195"/>
                  <a:gd name="connsiteX4" fmla="*/ 55436 w 55435"/>
                  <a:gd name="connsiteY4" fmla="*/ 32195 h 38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435" h="38195">
                    <a:moveTo>
                      <a:pt x="55436" y="32195"/>
                    </a:moveTo>
                    <a:lnTo>
                      <a:pt x="0" y="0"/>
                    </a:lnTo>
                    <a:lnTo>
                      <a:pt x="0" y="6096"/>
                    </a:lnTo>
                    <a:lnTo>
                      <a:pt x="55436" y="38195"/>
                    </a:lnTo>
                    <a:lnTo>
                      <a:pt x="55436" y="32195"/>
                    </a:lnTo>
                    <a:close/>
                  </a:path>
                </a:pathLst>
              </a:custGeom>
              <a:solidFill>
                <a:srgbClr val="F4F7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89" name="Freeform: Shape 410">
              <a:extLst>
                <a:ext uri="{FF2B5EF4-FFF2-40B4-BE49-F238E27FC236}">
                  <a16:creationId xmlns:a16="http://schemas.microsoft.com/office/drawing/2014/main" id="{F080B4D6-82F8-9EB6-7709-63803FC6CC95}"/>
                </a:ext>
              </a:extLst>
            </p:cNvPr>
            <p:cNvSpPr/>
            <p:nvPr/>
          </p:nvSpPr>
          <p:spPr>
            <a:xfrm>
              <a:off x="7305770" y="2552985"/>
              <a:ext cx="211455" cy="374237"/>
            </a:xfrm>
            <a:custGeom>
              <a:avLst/>
              <a:gdLst>
                <a:gd name="connsiteX0" fmla="*/ 0 w 211455"/>
                <a:gd name="connsiteY0" fmla="*/ 0 h 374237"/>
                <a:gd name="connsiteX1" fmla="*/ 211455 w 211455"/>
                <a:gd name="connsiteY1" fmla="*/ 121539 h 374237"/>
                <a:gd name="connsiteX2" fmla="*/ 211455 w 211455"/>
                <a:gd name="connsiteY2" fmla="*/ 374237 h 374237"/>
                <a:gd name="connsiteX3" fmla="*/ 0 w 211455"/>
                <a:gd name="connsiteY3" fmla="*/ 251936 h 374237"/>
                <a:gd name="connsiteX4" fmla="*/ 0 w 211455"/>
                <a:gd name="connsiteY4" fmla="*/ 0 h 374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455" h="374237">
                  <a:moveTo>
                    <a:pt x="0" y="0"/>
                  </a:moveTo>
                  <a:lnTo>
                    <a:pt x="211455" y="121539"/>
                  </a:lnTo>
                  <a:lnTo>
                    <a:pt x="211455" y="374237"/>
                  </a:lnTo>
                  <a:lnTo>
                    <a:pt x="0" y="2519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7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0" name="Freeform: Shape 411">
              <a:extLst>
                <a:ext uri="{FF2B5EF4-FFF2-40B4-BE49-F238E27FC236}">
                  <a16:creationId xmlns:a16="http://schemas.microsoft.com/office/drawing/2014/main" id="{B4CD7D73-F0CB-7ACF-5EA2-8B8CB4DCF297}"/>
                </a:ext>
              </a:extLst>
            </p:cNvPr>
            <p:cNvSpPr/>
            <p:nvPr/>
          </p:nvSpPr>
          <p:spPr>
            <a:xfrm>
              <a:off x="7319391" y="2724816"/>
              <a:ext cx="38671" cy="91535"/>
            </a:xfrm>
            <a:custGeom>
              <a:avLst/>
              <a:gdLst>
                <a:gd name="connsiteX0" fmla="*/ 0 w 38671"/>
                <a:gd name="connsiteY0" fmla="*/ 0 h 91535"/>
                <a:gd name="connsiteX1" fmla="*/ 0 w 38671"/>
                <a:gd name="connsiteY1" fmla="*/ 69151 h 91535"/>
                <a:gd name="connsiteX2" fmla="*/ 38671 w 38671"/>
                <a:gd name="connsiteY2" fmla="*/ 91535 h 91535"/>
                <a:gd name="connsiteX3" fmla="*/ 38671 w 38671"/>
                <a:gd name="connsiteY3" fmla="*/ 22288 h 91535"/>
                <a:gd name="connsiteX4" fmla="*/ 0 w 38671"/>
                <a:gd name="connsiteY4" fmla="*/ 0 h 91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71" h="91535">
                  <a:moveTo>
                    <a:pt x="0" y="0"/>
                  </a:moveTo>
                  <a:lnTo>
                    <a:pt x="0" y="69151"/>
                  </a:lnTo>
                  <a:lnTo>
                    <a:pt x="38671" y="91535"/>
                  </a:lnTo>
                  <a:lnTo>
                    <a:pt x="38671" y="22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412">
              <a:extLst>
                <a:ext uri="{FF2B5EF4-FFF2-40B4-BE49-F238E27FC236}">
                  <a16:creationId xmlns:a16="http://schemas.microsoft.com/office/drawing/2014/main" id="{E7D6B2D9-7CAD-B5FF-B7A3-E83ED88CD438}"/>
                </a:ext>
              </a:extLst>
            </p:cNvPr>
            <p:cNvSpPr/>
            <p:nvPr/>
          </p:nvSpPr>
          <p:spPr>
            <a:xfrm>
              <a:off x="7367301" y="2694812"/>
              <a:ext cx="38671" cy="149256"/>
            </a:xfrm>
            <a:custGeom>
              <a:avLst/>
              <a:gdLst>
                <a:gd name="connsiteX0" fmla="*/ 0 w 38671"/>
                <a:gd name="connsiteY0" fmla="*/ 0 h 149256"/>
                <a:gd name="connsiteX1" fmla="*/ 0 w 38671"/>
                <a:gd name="connsiteY1" fmla="*/ 126873 h 149256"/>
                <a:gd name="connsiteX2" fmla="*/ 38672 w 38671"/>
                <a:gd name="connsiteY2" fmla="*/ 149257 h 149256"/>
                <a:gd name="connsiteX3" fmla="*/ 38672 w 38671"/>
                <a:gd name="connsiteY3" fmla="*/ 22193 h 149256"/>
                <a:gd name="connsiteX4" fmla="*/ 0 w 38671"/>
                <a:gd name="connsiteY4" fmla="*/ 0 h 149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71" h="149256">
                  <a:moveTo>
                    <a:pt x="0" y="0"/>
                  </a:moveTo>
                  <a:lnTo>
                    <a:pt x="0" y="126873"/>
                  </a:lnTo>
                  <a:lnTo>
                    <a:pt x="38672" y="149257"/>
                  </a:lnTo>
                  <a:lnTo>
                    <a:pt x="38672" y="221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413">
              <a:extLst>
                <a:ext uri="{FF2B5EF4-FFF2-40B4-BE49-F238E27FC236}">
                  <a16:creationId xmlns:a16="http://schemas.microsoft.com/office/drawing/2014/main" id="{54C93F84-ED68-C757-9B48-7202868F4EA9}"/>
                </a:ext>
              </a:extLst>
            </p:cNvPr>
            <p:cNvSpPr/>
            <p:nvPr/>
          </p:nvSpPr>
          <p:spPr>
            <a:xfrm>
              <a:off x="7415212" y="2739770"/>
              <a:ext cx="38671" cy="132111"/>
            </a:xfrm>
            <a:custGeom>
              <a:avLst/>
              <a:gdLst>
                <a:gd name="connsiteX0" fmla="*/ 0 w 38671"/>
                <a:gd name="connsiteY0" fmla="*/ 0 h 132111"/>
                <a:gd name="connsiteX1" fmla="*/ 0 w 38671"/>
                <a:gd name="connsiteY1" fmla="*/ 109728 h 132111"/>
                <a:gd name="connsiteX2" fmla="*/ 38671 w 38671"/>
                <a:gd name="connsiteY2" fmla="*/ 132112 h 132111"/>
                <a:gd name="connsiteX3" fmla="*/ 38671 w 38671"/>
                <a:gd name="connsiteY3" fmla="*/ 22288 h 132111"/>
                <a:gd name="connsiteX4" fmla="*/ 0 w 38671"/>
                <a:gd name="connsiteY4" fmla="*/ 0 h 132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71" h="132111">
                  <a:moveTo>
                    <a:pt x="0" y="0"/>
                  </a:moveTo>
                  <a:lnTo>
                    <a:pt x="0" y="109728"/>
                  </a:lnTo>
                  <a:lnTo>
                    <a:pt x="38671" y="132112"/>
                  </a:lnTo>
                  <a:lnTo>
                    <a:pt x="38671" y="22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414">
              <a:extLst>
                <a:ext uri="{FF2B5EF4-FFF2-40B4-BE49-F238E27FC236}">
                  <a16:creationId xmlns:a16="http://schemas.microsoft.com/office/drawing/2014/main" id="{4256CF18-4F86-1873-8FC0-72A369AD8C60}"/>
                </a:ext>
              </a:extLst>
            </p:cNvPr>
            <p:cNvSpPr/>
            <p:nvPr/>
          </p:nvSpPr>
          <p:spPr>
            <a:xfrm>
              <a:off x="7463123" y="2701004"/>
              <a:ext cx="38671" cy="198691"/>
            </a:xfrm>
            <a:custGeom>
              <a:avLst/>
              <a:gdLst>
                <a:gd name="connsiteX0" fmla="*/ 0 w 38671"/>
                <a:gd name="connsiteY0" fmla="*/ 0 h 198691"/>
                <a:gd name="connsiteX1" fmla="*/ 0 w 38671"/>
                <a:gd name="connsiteY1" fmla="*/ 176308 h 198691"/>
                <a:gd name="connsiteX2" fmla="*/ 38671 w 38671"/>
                <a:gd name="connsiteY2" fmla="*/ 198691 h 198691"/>
                <a:gd name="connsiteX3" fmla="*/ 38671 w 38671"/>
                <a:gd name="connsiteY3" fmla="*/ 22288 h 198691"/>
                <a:gd name="connsiteX4" fmla="*/ 0 w 38671"/>
                <a:gd name="connsiteY4" fmla="*/ 0 h 198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71" h="198691">
                  <a:moveTo>
                    <a:pt x="0" y="0"/>
                  </a:moveTo>
                  <a:lnTo>
                    <a:pt x="0" y="176308"/>
                  </a:lnTo>
                  <a:lnTo>
                    <a:pt x="38671" y="198691"/>
                  </a:lnTo>
                  <a:lnTo>
                    <a:pt x="38671" y="22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415">
              <a:extLst>
                <a:ext uri="{FF2B5EF4-FFF2-40B4-BE49-F238E27FC236}">
                  <a16:creationId xmlns:a16="http://schemas.microsoft.com/office/drawing/2014/main" id="{1722CAFA-5705-FF94-4055-BEC1D68AF128}"/>
                </a:ext>
              </a:extLst>
            </p:cNvPr>
            <p:cNvSpPr/>
            <p:nvPr/>
          </p:nvSpPr>
          <p:spPr>
            <a:xfrm>
              <a:off x="7843305" y="3563492"/>
              <a:ext cx="77589" cy="54725"/>
            </a:xfrm>
            <a:custGeom>
              <a:avLst/>
              <a:gdLst>
                <a:gd name="connsiteX0" fmla="*/ 75398 w 77589"/>
                <a:gd name="connsiteY0" fmla="*/ 20098 h 54725"/>
                <a:gd name="connsiteX1" fmla="*/ 59683 w 77589"/>
                <a:gd name="connsiteY1" fmla="*/ 10573 h 54725"/>
                <a:gd name="connsiteX2" fmla="*/ 32822 w 77589"/>
                <a:gd name="connsiteY2" fmla="*/ 0 h 54725"/>
                <a:gd name="connsiteX3" fmla="*/ 38918 w 77589"/>
                <a:gd name="connsiteY3" fmla="*/ 12383 h 54725"/>
                <a:gd name="connsiteX4" fmla="*/ 24154 w 77589"/>
                <a:gd name="connsiteY4" fmla="*/ 13526 h 54725"/>
                <a:gd name="connsiteX5" fmla="*/ 2342 w 77589"/>
                <a:gd name="connsiteY5" fmla="*/ 21527 h 54725"/>
                <a:gd name="connsiteX6" fmla="*/ 17392 w 77589"/>
                <a:gd name="connsiteY6" fmla="*/ 54102 h 54725"/>
                <a:gd name="connsiteX7" fmla="*/ 43681 w 77589"/>
                <a:gd name="connsiteY7" fmla="*/ 51245 h 54725"/>
                <a:gd name="connsiteX8" fmla="*/ 77590 w 77589"/>
                <a:gd name="connsiteY8" fmla="*/ 51245 h 54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589" h="54725">
                  <a:moveTo>
                    <a:pt x="75398" y="20098"/>
                  </a:moveTo>
                  <a:cubicBezTo>
                    <a:pt x="75398" y="20098"/>
                    <a:pt x="63874" y="12859"/>
                    <a:pt x="59683" y="10573"/>
                  </a:cubicBezTo>
                  <a:cubicBezTo>
                    <a:pt x="51329" y="5687"/>
                    <a:pt x="42271" y="2124"/>
                    <a:pt x="32822" y="0"/>
                  </a:cubicBezTo>
                  <a:cubicBezTo>
                    <a:pt x="25392" y="0"/>
                    <a:pt x="36632" y="8858"/>
                    <a:pt x="38918" y="12383"/>
                  </a:cubicBezTo>
                  <a:cubicBezTo>
                    <a:pt x="41204" y="15907"/>
                    <a:pt x="31584" y="13430"/>
                    <a:pt x="24154" y="13526"/>
                  </a:cubicBezTo>
                  <a:cubicBezTo>
                    <a:pt x="16115" y="13240"/>
                    <a:pt x="8286" y="16107"/>
                    <a:pt x="2342" y="21527"/>
                  </a:cubicBezTo>
                  <a:cubicBezTo>
                    <a:pt x="-4421" y="26765"/>
                    <a:pt x="4342" y="59627"/>
                    <a:pt x="17392" y="54102"/>
                  </a:cubicBezTo>
                  <a:cubicBezTo>
                    <a:pt x="25364" y="49511"/>
                    <a:pt x="34908" y="48473"/>
                    <a:pt x="43681" y="51245"/>
                  </a:cubicBezTo>
                  <a:cubicBezTo>
                    <a:pt x="54929" y="52797"/>
                    <a:pt x="66340" y="52797"/>
                    <a:pt x="77590" y="51245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5" name="Freeform: Shape 416">
              <a:extLst>
                <a:ext uri="{FF2B5EF4-FFF2-40B4-BE49-F238E27FC236}">
                  <a16:creationId xmlns:a16="http://schemas.microsoft.com/office/drawing/2014/main" id="{83E9A389-0A4E-3D4D-D14A-723A49226C33}"/>
                </a:ext>
              </a:extLst>
            </p:cNvPr>
            <p:cNvSpPr/>
            <p:nvPr/>
          </p:nvSpPr>
          <p:spPr>
            <a:xfrm>
              <a:off x="7912036" y="3534156"/>
              <a:ext cx="223552" cy="89820"/>
            </a:xfrm>
            <a:custGeom>
              <a:avLst/>
              <a:gdLst>
                <a:gd name="connsiteX0" fmla="*/ 114681 w 223552"/>
                <a:gd name="connsiteY0" fmla="*/ 35719 h 89820"/>
                <a:gd name="connsiteX1" fmla="*/ 0 w 223552"/>
                <a:gd name="connsiteY1" fmla="*/ 41434 h 89820"/>
                <a:gd name="connsiteX2" fmla="*/ 2191 w 223552"/>
                <a:gd name="connsiteY2" fmla="*/ 84391 h 89820"/>
                <a:gd name="connsiteX3" fmla="*/ 115348 w 223552"/>
                <a:gd name="connsiteY3" fmla="*/ 89821 h 89820"/>
                <a:gd name="connsiteX4" fmla="*/ 223552 w 223552"/>
                <a:gd name="connsiteY4" fmla="*/ 66675 h 89820"/>
                <a:gd name="connsiteX5" fmla="*/ 211265 w 223552"/>
                <a:gd name="connsiteY5" fmla="*/ 0 h 89820"/>
                <a:gd name="connsiteX6" fmla="*/ 114681 w 223552"/>
                <a:gd name="connsiteY6" fmla="*/ 35719 h 89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3552" h="89820">
                  <a:moveTo>
                    <a:pt x="114681" y="35719"/>
                  </a:moveTo>
                  <a:lnTo>
                    <a:pt x="0" y="41434"/>
                  </a:lnTo>
                  <a:lnTo>
                    <a:pt x="2191" y="84391"/>
                  </a:lnTo>
                  <a:lnTo>
                    <a:pt x="115348" y="89821"/>
                  </a:lnTo>
                  <a:lnTo>
                    <a:pt x="223552" y="66675"/>
                  </a:lnTo>
                  <a:lnTo>
                    <a:pt x="211265" y="0"/>
                  </a:lnTo>
                  <a:lnTo>
                    <a:pt x="114681" y="35719"/>
                  </a:ln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6" name="Freeform: Shape 417">
              <a:extLst>
                <a:ext uri="{FF2B5EF4-FFF2-40B4-BE49-F238E27FC236}">
                  <a16:creationId xmlns:a16="http://schemas.microsoft.com/office/drawing/2014/main" id="{47F53D98-90CE-2A2A-CB50-55D154A1666D}"/>
                </a:ext>
              </a:extLst>
            </p:cNvPr>
            <p:cNvSpPr/>
            <p:nvPr/>
          </p:nvSpPr>
          <p:spPr>
            <a:xfrm>
              <a:off x="8048569" y="4244721"/>
              <a:ext cx="119880" cy="66073"/>
            </a:xfrm>
            <a:custGeom>
              <a:avLst/>
              <a:gdLst>
                <a:gd name="connsiteX0" fmla="*/ 111784 w 119880"/>
                <a:gd name="connsiteY0" fmla="*/ 2762 h 66073"/>
                <a:gd name="connsiteX1" fmla="*/ 64159 w 119880"/>
                <a:gd name="connsiteY1" fmla="*/ 0 h 66073"/>
                <a:gd name="connsiteX2" fmla="*/ 43014 w 119880"/>
                <a:gd name="connsiteY2" fmla="*/ 12954 h 66073"/>
                <a:gd name="connsiteX3" fmla="*/ 913 w 119880"/>
                <a:gd name="connsiteY3" fmla="*/ 52673 h 66073"/>
                <a:gd name="connsiteX4" fmla="*/ 50062 w 119880"/>
                <a:gd name="connsiteY4" fmla="*/ 61626 h 66073"/>
                <a:gd name="connsiteX5" fmla="*/ 84638 w 119880"/>
                <a:gd name="connsiteY5" fmla="*/ 51244 h 66073"/>
                <a:gd name="connsiteX6" fmla="*/ 88353 w 119880"/>
                <a:gd name="connsiteY6" fmla="*/ 57721 h 66073"/>
                <a:gd name="connsiteX7" fmla="*/ 118737 w 119880"/>
                <a:gd name="connsiteY7" fmla="*/ 49911 h 66073"/>
                <a:gd name="connsiteX8" fmla="*/ 119880 w 119880"/>
                <a:gd name="connsiteY8" fmla="*/ 6382 h 66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9880" h="66073">
                  <a:moveTo>
                    <a:pt x="111784" y="2762"/>
                  </a:moveTo>
                  <a:lnTo>
                    <a:pt x="64159" y="0"/>
                  </a:lnTo>
                  <a:cubicBezTo>
                    <a:pt x="59072" y="6915"/>
                    <a:pt x="51481" y="11563"/>
                    <a:pt x="43014" y="12954"/>
                  </a:cubicBezTo>
                  <a:cubicBezTo>
                    <a:pt x="26630" y="17335"/>
                    <a:pt x="-5850" y="36576"/>
                    <a:pt x="913" y="52673"/>
                  </a:cubicBezTo>
                  <a:cubicBezTo>
                    <a:pt x="7676" y="68770"/>
                    <a:pt x="35108" y="68484"/>
                    <a:pt x="50062" y="61626"/>
                  </a:cubicBezTo>
                  <a:cubicBezTo>
                    <a:pt x="61206" y="56997"/>
                    <a:pt x="72788" y="53521"/>
                    <a:pt x="84638" y="51244"/>
                  </a:cubicBezTo>
                  <a:lnTo>
                    <a:pt x="88353" y="57721"/>
                  </a:lnTo>
                  <a:lnTo>
                    <a:pt x="118737" y="49911"/>
                  </a:lnTo>
                  <a:lnTo>
                    <a:pt x="119880" y="6382"/>
                  </a:ln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7" name="Freeform: Shape 418">
              <a:extLst>
                <a:ext uri="{FF2B5EF4-FFF2-40B4-BE49-F238E27FC236}">
                  <a16:creationId xmlns:a16="http://schemas.microsoft.com/office/drawing/2014/main" id="{5F4B5107-ED2F-2667-B478-311B92A05DB1}"/>
                </a:ext>
              </a:extLst>
            </p:cNvPr>
            <p:cNvSpPr/>
            <p:nvPr/>
          </p:nvSpPr>
          <p:spPr>
            <a:xfrm>
              <a:off x="8225313" y="4288250"/>
              <a:ext cx="100602" cy="96974"/>
            </a:xfrm>
            <a:custGeom>
              <a:avLst/>
              <a:gdLst>
                <a:gd name="connsiteX0" fmla="*/ 62103 w 100602"/>
                <a:gd name="connsiteY0" fmla="*/ 10478 h 96974"/>
                <a:gd name="connsiteX1" fmla="*/ 76962 w 100602"/>
                <a:gd name="connsiteY1" fmla="*/ 32861 h 96974"/>
                <a:gd name="connsiteX2" fmla="*/ 99536 w 100602"/>
                <a:gd name="connsiteY2" fmla="*/ 83344 h 96974"/>
                <a:gd name="connsiteX3" fmla="*/ 70104 w 100602"/>
                <a:gd name="connsiteY3" fmla="*/ 96584 h 96974"/>
                <a:gd name="connsiteX4" fmla="*/ 33242 w 100602"/>
                <a:gd name="connsiteY4" fmla="*/ 69342 h 96974"/>
                <a:gd name="connsiteX5" fmla="*/ 27051 w 100602"/>
                <a:gd name="connsiteY5" fmla="*/ 57245 h 96974"/>
                <a:gd name="connsiteX6" fmla="*/ 23432 w 100602"/>
                <a:gd name="connsiteY6" fmla="*/ 62294 h 96974"/>
                <a:gd name="connsiteX7" fmla="*/ 0 w 100602"/>
                <a:gd name="connsiteY7" fmla="*/ 48482 h 96974"/>
                <a:gd name="connsiteX8" fmla="*/ 3143 w 100602"/>
                <a:gd name="connsiteY8" fmla="*/ 0 h 96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602" h="96974">
                  <a:moveTo>
                    <a:pt x="62103" y="10478"/>
                  </a:moveTo>
                  <a:cubicBezTo>
                    <a:pt x="65599" y="18812"/>
                    <a:pt x="70638" y="26403"/>
                    <a:pt x="76962" y="32861"/>
                  </a:cubicBezTo>
                  <a:cubicBezTo>
                    <a:pt x="84582" y="38576"/>
                    <a:pt x="105537" y="72200"/>
                    <a:pt x="99536" y="83344"/>
                  </a:cubicBezTo>
                  <a:cubicBezTo>
                    <a:pt x="93288" y="93278"/>
                    <a:pt x="81686" y="98498"/>
                    <a:pt x="70104" y="96584"/>
                  </a:cubicBezTo>
                  <a:cubicBezTo>
                    <a:pt x="54988" y="92145"/>
                    <a:pt x="41920" y="82496"/>
                    <a:pt x="33242" y="69342"/>
                  </a:cubicBezTo>
                  <a:lnTo>
                    <a:pt x="27051" y="57245"/>
                  </a:lnTo>
                  <a:cubicBezTo>
                    <a:pt x="27051" y="57245"/>
                    <a:pt x="24194" y="62484"/>
                    <a:pt x="23432" y="62294"/>
                  </a:cubicBezTo>
                  <a:cubicBezTo>
                    <a:pt x="15345" y="58169"/>
                    <a:pt x="7525" y="53559"/>
                    <a:pt x="0" y="48482"/>
                  </a:cubicBezTo>
                  <a:cubicBezTo>
                    <a:pt x="0" y="48482"/>
                    <a:pt x="1810" y="14859"/>
                    <a:pt x="3143" y="0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8" name="Freeform: Shape 419">
              <a:extLst>
                <a:ext uri="{FF2B5EF4-FFF2-40B4-BE49-F238E27FC236}">
                  <a16:creationId xmlns:a16="http://schemas.microsoft.com/office/drawing/2014/main" id="{5CFEBCCA-4E15-96E6-B57A-E712CC277064}"/>
                </a:ext>
              </a:extLst>
            </p:cNvPr>
            <p:cNvSpPr/>
            <p:nvPr/>
          </p:nvSpPr>
          <p:spPr>
            <a:xfrm>
              <a:off x="8107489" y="3811238"/>
              <a:ext cx="83058" cy="446652"/>
            </a:xfrm>
            <a:custGeom>
              <a:avLst/>
              <a:gdLst>
                <a:gd name="connsiteX0" fmla="*/ 71914 w 83058"/>
                <a:gd name="connsiteY0" fmla="*/ 0 h 446652"/>
                <a:gd name="connsiteX1" fmla="*/ 8668 w 83058"/>
                <a:gd name="connsiteY1" fmla="*/ 0 h 446652"/>
                <a:gd name="connsiteX2" fmla="*/ 1334 w 83058"/>
                <a:gd name="connsiteY2" fmla="*/ 194786 h 446652"/>
                <a:gd name="connsiteX3" fmla="*/ 0 w 83058"/>
                <a:gd name="connsiteY3" fmla="*/ 434435 h 446652"/>
                <a:gd name="connsiteX4" fmla="*/ 64008 w 83058"/>
                <a:gd name="connsiteY4" fmla="*/ 443008 h 446652"/>
                <a:gd name="connsiteX5" fmla="*/ 83058 w 83058"/>
                <a:gd name="connsiteY5" fmla="*/ 125921 h 446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058" h="446652">
                  <a:moveTo>
                    <a:pt x="71914" y="0"/>
                  </a:moveTo>
                  <a:lnTo>
                    <a:pt x="8668" y="0"/>
                  </a:lnTo>
                  <a:cubicBezTo>
                    <a:pt x="7334" y="2000"/>
                    <a:pt x="667" y="169831"/>
                    <a:pt x="1334" y="194786"/>
                  </a:cubicBezTo>
                  <a:cubicBezTo>
                    <a:pt x="2000" y="219742"/>
                    <a:pt x="0" y="434435"/>
                    <a:pt x="0" y="434435"/>
                  </a:cubicBezTo>
                  <a:cubicBezTo>
                    <a:pt x="18936" y="446837"/>
                    <a:pt x="42472" y="449989"/>
                    <a:pt x="64008" y="443008"/>
                  </a:cubicBezTo>
                  <a:lnTo>
                    <a:pt x="83058" y="125921"/>
                  </a:lnTo>
                  <a:close/>
                </a:path>
              </a:pathLst>
            </a:custGeom>
            <a:solidFill>
              <a:srgbClr val="1B4E6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9" name="Freeform: Shape 420">
              <a:extLst>
                <a:ext uri="{FF2B5EF4-FFF2-40B4-BE49-F238E27FC236}">
                  <a16:creationId xmlns:a16="http://schemas.microsoft.com/office/drawing/2014/main" id="{432E4972-0B7E-F9A2-1342-EDB8E6364818}"/>
                </a:ext>
              </a:extLst>
            </p:cNvPr>
            <p:cNvSpPr/>
            <p:nvPr/>
          </p:nvSpPr>
          <p:spPr>
            <a:xfrm>
              <a:off x="8164925" y="3793807"/>
              <a:ext cx="130111" cy="514855"/>
            </a:xfrm>
            <a:custGeom>
              <a:avLst/>
              <a:gdLst>
                <a:gd name="connsiteX0" fmla="*/ 94392 w 130111"/>
                <a:gd name="connsiteY0" fmla="*/ 0 h 514855"/>
                <a:gd name="connsiteX1" fmla="*/ 99917 w 130111"/>
                <a:gd name="connsiteY1" fmla="*/ 107728 h 514855"/>
                <a:gd name="connsiteX2" fmla="*/ 114871 w 130111"/>
                <a:gd name="connsiteY2" fmla="*/ 245174 h 514855"/>
                <a:gd name="connsiteX3" fmla="*/ 130111 w 130111"/>
                <a:gd name="connsiteY3" fmla="*/ 505587 h 514855"/>
                <a:gd name="connsiteX4" fmla="*/ 61055 w 130111"/>
                <a:gd name="connsiteY4" fmla="*/ 513302 h 514855"/>
                <a:gd name="connsiteX5" fmla="*/ 17621 w 130111"/>
                <a:gd name="connsiteY5" fmla="*/ 157448 h 514855"/>
                <a:gd name="connsiteX6" fmla="*/ 0 w 130111"/>
                <a:gd name="connsiteY6" fmla="*/ 14573 h 514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111" h="514855">
                  <a:moveTo>
                    <a:pt x="94392" y="0"/>
                  </a:moveTo>
                  <a:cubicBezTo>
                    <a:pt x="94392" y="0"/>
                    <a:pt x="98393" y="81344"/>
                    <a:pt x="99917" y="107728"/>
                  </a:cubicBezTo>
                  <a:cubicBezTo>
                    <a:pt x="101441" y="134112"/>
                    <a:pt x="113919" y="242507"/>
                    <a:pt x="114871" y="245174"/>
                  </a:cubicBezTo>
                  <a:cubicBezTo>
                    <a:pt x="115824" y="247841"/>
                    <a:pt x="130111" y="505587"/>
                    <a:pt x="130111" y="505587"/>
                  </a:cubicBezTo>
                  <a:cubicBezTo>
                    <a:pt x="130111" y="505587"/>
                    <a:pt x="110299" y="519398"/>
                    <a:pt x="61055" y="513302"/>
                  </a:cubicBezTo>
                  <a:cubicBezTo>
                    <a:pt x="61055" y="513302"/>
                    <a:pt x="22955" y="200501"/>
                    <a:pt x="17621" y="157448"/>
                  </a:cubicBezTo>
                  <a:cubicBezTo>
                    <a:pt x="12287" y="114395"/>
                    <a:pt x="0" y="14573"/>
                    <a:pt x="0" y="14573"/>
                  </a:cubicBezTo>
                  <a:close/>
                </a:path>
              </a:pathLst>
            </a:custGeom>
            <a:solidFill>
              <a:srgbClr val="1F5E7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0" name="Freeform: Shape 421">
              <a:extLst>
                <a:ext uri="{FF2B5EF4-FFF2-40B4-BE49-F238E27FC236}">
                  <a16:creationId xmlns:a16="http://schemas.microsoft.com/office/drawing/2014/main" id="{24ECDAEA-FE29-193D-165A-0A7E5407574F}"/>
                </a:ext>
              </a:extLst>
            </p:cNvPr>
            <p:cNvSpPr/>
            <p:nvPr/>
          </p:nvSpPr>
          <p:spPr>
            <a:xfrm>
              <a:off x="8106526" y="3525583"/>
              <a:ext cx="171651" cy="294566"/>
            </a:xfrm>
            <a:custGeom>
              <a:avLst/>
              <a:gdLst>
                <a:gd name="connsiteX0" fmla="*/ 118788 w 171651"/>
                <a:gd name="connsiteY0" fmla="*/ 0 h 294566"/>
                <a:gd name="connsiteX1" fmla="*/ 48112 w 171651"/>
                <a:gd name="connsiteY1" fmla="*/ 2191 h 294566"/>
                <a:gd name="connsiteX2" fmla="*/ 16775 w 171651"/>
                <a:gd name="connsiteY2" fmla="*/ 8572 h 294566"/>
                <a:gd name="connsiteX3" fmla="*/ 2297 w 171651"/>
                <a:gd name="connsiteY3" fmla="*/ 96298 h 294566"/>
                <a:gd name="connsiteX4" fmla="*/ 5345 w 171651"/>
                <a:gd name="connsiteY4" fmla="*/ 282702 h 294566"/>
                <a:gd name="connsiteX5" fmla="*/ 165365 w 171651"/>
                <a:gd name="connsiteY5" fmla="*/ 294227 h 294566"/>
                <a:gd name="connsiteX6" fmla="*/ 171651 w 171651"/>
                <a:gd name="connsiteY6" fmla="*/ 30289 h 294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1651" h="294566">
                  <a:moveTo>
                    <a:pt x="118788" y="0"/>
                  </a:moveTo>
                  <a:lnTo>
                    <a:pt x="48112" y="2191"/>
                  </a:lnTo>
                  <a:lnTo>
                    <a:pt x="16775" y="8572"/>
                  </a:lnTo>
                  <a:cubicBezTo>
                    <a:pt x="16775" y="8572"/>
                    <a:pt x="8869" y="48292"/>
                    <a:pt x="2297" y="96298"/>
                  </a:cubicBezTo>
                  <a:cubicBezTo>
                    <a:pt x="-4275" y="144304"/>
                    <a:pt x="5345" y="282702"/>
                    <a:pt x="5345" y="282702"/>
                  </a:cubicBezTo>
                  <a:cubicBezTo>
                    <a:pt x="35158" y="297656"/>
                    <a:pt x="165365" y="294227"/>
                    <a:pt x="165365" y="294227"/>
                  </a:cubicBezTo>
                  <a:cubicBezTo>
                    <a:pt x="171651" y="225933"/>
                    <a:pt x="171651" y="30289"/>
                    <a:pt x="171651" y="30289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1" name="Freeform: Shape 422">
              <a:extLst>
                <a:ext uri="{FF2B5EF4-FFF2-40B4-BE49-F238E27FC236}">
                  <a16:creationId xmlns:a16="http://schemas.microsoft.com/office/drawing/2014/main" id="{D0BA75B4-3CC9-FF14-D482-8BE519DBD8A2}"/>
                </a:ext>
              </a:extLst>
            </p:cNvPr>
            <p:cNvSpPr/>
            <p:nvPr/>
          </p:nvSpPr>
          <p:spPr>
            <a:xfrm>
              <a:off x="8136987" y="3525202"/>
              <a:ext cx="88326" cy="292988"/>
            </a:xfrm>
            <a:custGeom>
              <a:avLst/>
              <a:gdLst>
                <a:gd name="connsiteX0" fmla="*/ 37939 w 88326"/>
                <a:gd name="connsiteY0" fmla="*/ 1905 h 292988"/>
                <a:gd name="connsiteX1" fmla="*/ 25938 w 88326"/>
                <a:gd name="connsiteY1" fmla="*/ 8572 h 292988"/>
                <a:gd name="connsiteX2" fmla="*/ 506 w 88326"/>
                <a:gd name="connsiteY2" fmla="*/ 289655 h 292988"/>
                <a:gd name="connsiteX3" fmla="*/ 33748 w 88326"/>
                <a:gd name="connsiteY3" fmla="*/ 292989 h 292988"/>
                <a:gd name="connsiteX4" fmla="*/ 88326 w 88326"/>
                <a:gd name="connsiteY4" fmla="*/ 0 h 292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326" h="292988">
                  <a:moveTo>
                    <a:pt x="37939" y="1905"/>
                  </a:moveTo>
                  <a:lnTo>
                    <a:pt x="25938" y="8572"/>
                  </a:lnTo>
                  <a:cubicBezTo>
                    <a:pt x="-2637" y="109061"/>
                    <a:pt x="-542" y="231648"/>
                    <a:pt x="506" y="289655"/>
                  </a:cubicBezTo>
                  <a:cubicBezTo>
                    <a:pt x="10698" y="291274"/>
                    <a:pt x="22128" y="292322"/>
                    <a:pt x="33748" y="292989"/>
                  </a:cubicBezTo>
                  <a:cubicBezTo>
                    <a:pt x="36510" y="147828"/>
                    <a:pt x="84802" y="9811"/>
                    <a:pt x="88326" y="0"/>
                  </a:cubicBezTo>
                  <a:close/>
                </a:path>
              </a:pathLst>
            </a:custGeom>
            <a:solidFill>
              <a:srgbClr val="E8EBF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2" name="Freeform: Shape 423">
              <a:extLst>
                <a:ext uri="{FF2B5EF4-FFF2-40B4-BE49-F238E27FC236}">
                  <a16:creationId xmlns:a16="http://schemas.microsoft.com/office/drawing/2014/main" id="{A169C11D-AA25-D20D-E77C-4FBF9081C15B}"/>
                </a:ext>
              </a:extLst>
            </p:cNvPr>
            <p:cNvSpPr/>
            <p:nvPr/>
          </p:nvSpPr>
          <p:spPr>
            <a:xfrm>
              <a:off x="8160448" y="3507200"/>
              <a:ext cx="64865" cy="44055"/>
            </a:xfrm>
            <a:custGeom>
              <a:avLst/>
              <a:gdLst>
                <a:gd name="connsiteX0" fmla="*/ 60865 w 64865"/>
                <a:gd name="connsiteY0" fmla="*/ 0 h 44055"/>
                <a:gd name="connsiteX1" fmla="*/ 0 w 64865"/>
                <a:gd name="connsiteY1" fmla="*/ 9525 h 44055"/>
                <a:gd name="connsiteX2" fmla="*/ 3239 w 64865"/>
                <a:gd name="connsiteY2" fmla="*/ 32766 h 44055"/>
                <a:gd name="connsiteX3" fmla="*/ 18641 w 64865"/>
                <a:gd name="connsiteY3" fmla="*/ 43882 h 44055"/>
                <a:gd name="connsiteX4" fmla="*/ 23146 w 64865"/>
                <a:gd name="connsiteY4" fmla="*/ 42291 h 44055"/>
                <a:gd name="connsiteX5" fmla="*/ 64865 w 64865"/>
                <a:gd name="connsiteY5" fmla="*/ 18193 h 44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865" h="44055">
                  <a:moveTo>
                    <a:pt x="60865" y="0"/>
                  </a:moveTo>
                  <a:lnTo>
                    <a:pt x="0" y="9525"/>
                  </a:lnTo>
                  <a:lnTo>
                    <a:pt x="3239" y="32766"/>
                  </a:lnTo>
                  <a:cubicBezTo>
                    <a:pt x="4419" y="40091"/>
                    <a:pt x="11316" y="45063"/>
                    <a:pt x="18641" y="43882"/>
                  </a:cubicBezTo>
                  <a:cubicBezTo>
                    <a:pt x="20221" y="43625"/>
                    <a:pt x="21755" y="43082"/>
                    <a:pt x="23146" y="42291"/>
                  </a:cubicBezTo>
                  <a:lnTo>
                    <a:pt x="64865" y="18193"/>
                  </a:ln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3" name="Freeform: Shape 424">
              <a:extLst>
                <a:ext uri="{FF2B5EF4-FFF2-40B4-BE49-F238E27FC236}">
                  <a16:creationId xmlns:a16="http://schemas.microsoft.com/office/drawing/2014/main" id="{B4D07A28-C2F7-0DB2-21CC-F62423E04B18}"/>
                </a:ext>
              </a:extLst>
            </p:cNvPr>
            <p:cNvSpPr/>
            <p:nvPr/>
          </p:nvSpPr>
          <p:spPr>
            <a:xfrm>
              <a:off x="8134445" y="3407473"/>
              <a:ext cx="101631" cy="120300"/>
            </a:xfrm>
            <a:custGeom>
              <a:avLst/>
              <a:gdLst>
                <a:gd name="connsiteX0" fmla="*/ 101632 w 101631"/>
                <a:gd name="connsiteY0" fmla="*/ 60198 h 120300"/>
                <a:gd name="connsiteX1" fmla="*/ 47625 w 101631"/>
                <a:gd name="connsiteY1" fmla="*/ 120301 h 120300"/>
                <a:gd name="connsiteX2" fmla="*/ 0 w 101631"/>
                <a:gd name="connsiteY2" fmla="*/ 60198 h 120300"/>
                <a:gd name="connsiteX3" fmla="*/ 47625 w 101631"/>
                <a:gd name="connsiteY3" fmla="*/ 0 h 120300"/>
                <a:gd name="connsiteX4" fmla="*/ 101632 w 101631"/>
                <a:gd name="connsiteY4" fmla="*/ 60198 h 12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631" h="120300">
                  <a:moveTo>
                    <a:pt x="101632" y="60198"/>
                  </a:moveTo>
                  <a:cubicBezTo>
                    <a:pt x="101632" y="93345"/>
                    <a:pt x="77438" y="120301"/>
                    <a:pt x="47625" y="120301"/>
                  </a:cubicBezTo>
                  <a:cubicBezTo>
                    <a:pt x="17812" y="120301"/>
                    <a:pt x="0" y="93345"/>
                    <a:pt x="0" y="60198"/>
                  </a:cubicBezTo>
                  <a:cubicBezTo>
                    <a:pt x="0" y="27051"/>
                    <a:pt x="17907" y="0"/>
                    <a:pt x="47625" y="0"/>
                  </a:cubicBezTo>
                  <a:cubicBezTo>
                    <a:pt x="77343" y="0"/>
                    <a:pt x="101632" y="26956"/>
                    <a:pt x="101632" y="60198"/>
                  </a:cubicBezTo>
                  <a:close/>
                </a:path>
              </a:pathLst>
            </a:custGeom>
            <a:solidFill>
              <a:srgbClr val="FED4B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4" name="Freeform: Shape 425">
              <a:extLst>
                <a:ext uri="{FF2B5EF4-FFF2-40B4-BE49-F238E27FC236}">
                  <a16:creationId xmlns:a16="http://schemas.microsoft.com/office/drawing/2014/main" id="{0E22DA9F-1139-B47F-FBC0-9BD275D980BD}"/>
                </a:ext>
              </a:extLst>
            </p:cNvPr>
            <p:cNvSpPr/>
            <p:nvPr/>
          </p:nvSpPr>
          <p:spPr>
            <a:xfrm>
              <a:off x="8127655" y="3397650"/>
              <a:ext cx="120045" cy="115729"/>
            </a:xfrm>
            <a:custGeom>
              <a:avLst/>
              <a:gdLst>
                <a:gd name="connsiteX0" fmla="*/ 58987 w 120045"/>
                <a:gd name="connsiteY0" fmla="*/ 65830 h 115729"/>
                <a:gd name="connsiteX1" fmla="*/ 68512 w 120045"/>
                <a:gd name="connsiteY1" fmla="*/ 99453 h 115729"/>
                <a:gd name="connsiteX2" fmla="*/ 83942 w 120045"/>
                <a:gd name="connsiteY2" fmla="*/ 112598 h 115729"/>
                <a:gd name="connsiteX3" fmla="*/ 109660 w 120045"/>
                <a:gd name="connsiteY3" fmla="*/ 98120 h 115729"/>
                <a:gd name="connsiteX4" fmla="*/ 113280 w 120045"/>
                <a:gd name="connsiteY4" fmla="*/ 25634 h 115729"/>
                <a:gd name="connsiteX5" fmla="*/ 53177 w 120045"/>
                <a:gd name="connsiteY5" fmla="*/ 203 h 115729"/>
                <a:gd name="connsiteX6" fmla="*/ 218 w 120045"/>
                <a:gd name="connsiteY6" fmla="*/ 35350 h 115729"/>
                <a:gd name="connsiteX7" fmla="*/ 58987 w 120045"/>
                <a:gd name="connsiteY7" fmla="*/ 65830 h 115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045" h="115729">
                  <a:moveTo>
                    <a:pt x="58987" y="65830"/>
                  </a:moveTo>
                  <a:cubicBezTo>
                    <a:pt x="58987" y="65830"/>
                    <a:pt x="51081" y="99834"/>
                    <a:pt x="68512" y="99453"/>
                  </a:cubicBezTo>
                  <a:cubicBezTo>
                    <a:pt x="85943" y="99072"/>
                    <a:pt x="79371" y="105549"/>
                    <a:pt x="83942" y="112598"/>
                  </a:cubicBezTo>
                  <a:cubicBezTo>
                    <a:pt x="88515" y="119646"/>
                    <a:pt x="101564" y="114788"/>
                    <a:pt x="109660" y="98120"/>
                  </a:cubicBezTo>
                  <a:cubicBezTo>
                    <a:pt x="117756" y="81451"/>
                    <a:pt x="126424" y="44018"/>
                    <a:pt x="113280" y="25634"/>
                  </a:cubicBezTo>
                  <a:cubicBezTo>
                    <a:pt x="98535" y="7937"/>
                    <a:pt x="76142" y="-1531"/>
                    <a:pt x="53177" y="203"/>
                  </a:cubicBezTo>
                  <a:cubicBezTo>
                    <a:pt x="30983" y="2203"/>
                    <a:pt x="2790" y="19253"/>
                    <a:pt x="218" y="35350"/>
                  </a:cubicBezTo>
                  <a:cubicBezTo>
                    <a:pt x="-4164" y="64115"/>
                    <a:pt x="58987" y="65830"/>
                    <a:pt x="58987" y="65830"/>
                  </a:cubicBezTo>
                  <a:close/>
                </a:path>
              </a:pathLst>
            </a:custGeom>
            <a:solidFill>
              <a:srgbClr val="9D4D3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5" name="Freeform: Shape 426">
              <a:extLst>
                <a:ext uri="{FF2B5EF4-FFF2-40B4-BE49-F238E27FC236}">
                  <a16:creationId xmlns:a16="http://schemas.microsoft.com/office/drawing/2014/main" id="{B11B4EB1-6943-2CB2-6C16-EAAC8C3B40AA}"/>
                </a:ext>
              </a:extLst>
            </p:cNvPr>
            <p:cNvSpPr/>
            <p:nvPr/>
          </p:nvSpPr>
          <p:spPr>
            <a:xfrm>
              <a:off x="8169687" y="3797998"/>
              <a:ext cx="104775" cy="59245"/>
            </a:xfrm>
            <a:custGeom>
              <a:avLst/>
              <a:gdLst>
                <a:gd name="connsiteX0" fmla="*/ 103727 w 104775"/>
                <a:gd name="connsiteY0" fmla="*/ 0 h 59245"/>
                <a:gd name="connsiteX1" fmla="*/ 1428 w 104775"/>
                <a:gd name="connsiteY1" fmla="*/ 7144 h 59245"/>
                <a:gd name="connsiteX2" fmla="*/ 0 w 104775"/>
                <a:gd name="connsiteY2" fmla="*/ 51340 h 59245"/>
                <a:gd name="connsiteX3" fmla="*/ 95250 w 104775"/>
                <a:gd name="connsiteY3" fmla="*/ 59246 h 59245"/>
                <a:gd name="connsiteX4" fmla="*/ 104775 w 104775"/>
                <a:gd name="connsiteY4" fmla="*/ 49721 h 5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59245">
                  <a:moveTo>
                    <a:pt x="103727" y="0"/>
                  </a:moveTo>
                  <a:lnTo>
                    <a:pt x="1428" y="7144"/>
                  </a:lnTo>
                  <a:lnTo>
                    <a:pt x="0" y="51340"/>
                  </a:lnTo>
                  <a:lnTo>
                    <a:pt x="95250" y="59246"/>
                  </a:lnTo>
                  <a:cubicBezTo>
                    <a:pt x="100508" y="59246"/>
                    <a:pt x="104775" y="54978"/>
                    <a:pt x="104775" y="49721"/>
                  </a:cubicBez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6" name="Freeform: Shape 427">
              <a:extLst>
                <a:ext uri="{FF2B5EF4-FFF2-40B4-BE49-F238E27FC236}">
                  <a16:creationId xmlns:a16="http://schemas.microsoft.com/office/drawing/2014/main" id="{DEDFF14B-036B-9769-5723-38711056FB32}"/>
                </a:ext>
              </a:extLst>
            </p:cNvPr>
            <p:cNvSpPr/>
            <p:nvPr/>
          </p:nvSpPr>
          <p:spPr>
            <a:xfrm>
              <a:off x="8285892" y="3839527"/>
              <a:ext cx="62744" cy="85608"/>
            </a:xfrm>
            <a:custGeom>
              <a:avLst/>
              <a:gdLst>
                <a:gd name="connsiteX0" fmla="*/ 21431 w 62744"/>
                <a:gd name="connsiteY0" fmla="*/ 2572 h 85608"/>
                <a:gd name="connsiteX1" fmla="*/ 11906 w 62744"/>
                <a:gd name="connsiteY1" fmla="*/ 18955 h 85608"/>
                <a:gd name="connsiteX2" fmla="*/ 0 w 62744"/>
                <a:gd name="connsiteY2" fmla="*/ 47530 h 85608"/>
                <a:gd name="connsiteX3" fmla="*/ 13240 w 62744"/>
                <a:gd name="connsiteY3" fmla="*/ 41338 h 85608"/>
                <a:gd name="connsiteX4" fmla="*/ 23336 w 62744"/>
                <a:gd name="connsiteY4" fmla="*/ 49149 h 85608"/>
                <a:gd name="connsiteX5" fmla="*/ 15050 w 62744"/>
                <a:gd name="connsiteY5" fmla="*/ 81724 h 85608"/>
                <a:gd name="connsiteX6" fmla="*/ 54388 w 62744"/>
                <a:gd name="connsiteY6" fmla="*/ 70009 h 85608"/>
                <a:gd name="connsiteX7" fmla="*/ 61913 w 62744"/>
                <a:gd name="connsiteY7" fmla="*/ 30099 h 85608"/>
                <a:gd name="connsiteX8" fmla="*/ 51054 w 62744"/>
                <a:gd name="connsiteY8" fmla="*/ 0 h 85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744" h="85608">
                  <a:moveTo>
                    <a:pt x="21431" y="2572"/>
                  </a:moveTo>
                  <a:cubicBezTo>
                    <a:pt x="21431" y="2572"/>
                    <a:pt x="13526" y="14573"/>
                    <a:pt x="11906" y="18955"/>
                  </a:cubicBezTo>
                  <a:cubicBezTo>
                    <a:pt x="6478" y="27804"/>
                    <a:pt x="2467" y="37443"/>
                    <a:pt x="0" y="47530"/>
                  </a:cubicBezTo>
                  <a:cubicBezTo>
                    <a:pt x="0" y="55340"/>
                    <a:pt x="9525" y="43720"/>
                    <a:pt x="13240" y="41338"/>
                  </a:cubicBezTo>
                  <a:cubicBezTo>
                    <a:pt x="16955" y="38957"/>
                    <a:pt x="23432" y="41338"/>
                    <a:pt x="23336" y="49149"/>
                  </a:cubicBezTo>
                  <a:cubicBezTo>
                    <a:pt x="21174" y="60150"/>
                    <a:pt x="18412" y="71028"/>
                    <a:pt x="15050" y="81724"/>
                  </a:cubicBezTo>
                  <a:cubicBezTo>
                    <a:pt x="13431" y="90678"/>
                    <a:pt x="47054" y="83058"/>
                    <a:pt x="54388" y="70009"/>
                  </a:cubicBezTo>
                  <a:cubicBezTo>
                    <a:pt x="61589" y="58036"/>
                    <a:pt x="64265" y="43872"/>
                    <a:pt x="61913" y="30099"/>
                  </a:cubicBezTo>
                  <a:cubicBezTo>
                    <a:pt x="59627" y="16192"/>
                    <a:pt x="51245" y="6191"/>
                    <a:pt x="51054" y="0"/>
                  </a:cubicBezTo>
                  <a:close/>
                </a:path>
              </a:pathLst>
            </a:custGeom>
            <a:solidFill>
              <a:srgbClr val="F4C5A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7" name="Freeform: Shape 428">
              <a:extLst>
                <a:ext uri="{FF2B5EF4-FFF2-40B4-BE49-F238E27FC236}">
                  <a16:creationId xmlns:a16="http://schemas.microsoft.com/office/drawing/2014/main" id="{616FA82E-10F6-3C83-B300-6B6B9681D669}"/>
                </a:ext>
              </a:extLst>
            </p:cNvPr>
            <p:cNvSpPr/>
            <p:nvPr/>
          </p:nvSpPr>
          <p:spPr>
            <a:xfrm>
              <a:off x="8257736" y="3555873"/>
              <a:ext cx="92056" cy="296513"/>
            </a:xfrm>
            <a:custGeom>
              <a:avLst/>
              <a:gdLst>
                <a:gd name="connsiteX0" fmla="*/ 19489 w 92056"/>
                <a:gd name="connsiteY0" fmla="*/ 0 h 296513"/>
                <a:gd name="connsiteX1" fmla="*/ 5582 w 92056"/>
                <a:gd name="connsiteY1" fmla="*/ 65341 h 296513"/>
                <a:gd name="connsiteX2" fmla="*/ 32633 w 92056"/>
                <a:gd name="connsiteY2" fmla="*/ 158115 h 296513"/>
                <a:gd name="connsiteX3" fmla="*/ 38063 w 92056"/>
                <a:gd name="connsiteY3" fmla="*/ 295370 h 296513"/>
                <a:gd name="connsiteX4" fmla="*/ 91212 w 92056"/>
                <a:gd name="connsiteY4" fmla="*/ 296513 h 296513"/>
                <a:gd name="connsiteX5" fmla="*/ 91688 w 92056"/>
                <a:gd name="connsiteY5" fmla="*/ 150114 h 296513"/>
                <a:gd name="connsiteX6" fmla="*/ 53588 w 92056"/>
                <a:gd name="connsiteY6" fmla="*/ 34385 h 296513"/>
                <a:gd name="connsiteX7" fmla="*/ 19489 w 92056"/>
                <a:gd name="connsiteY7" fmla="*/ 0 h 296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056" h="296513">
                  <a:moveTo>
                    <a:pt x="19489" y="0"/>
                  </a:moveTo>
                  <a:cubicBezTo>
                    <a:pt x="19489" y="0"/>
                    <a:pt x="-12610" y="10763"/>
                    <a:pt x="5582" y="65341"/>
                  </a:cubicBezTo>
                  <a:cubicBezTo>
                    <a:pt x="23775" y="119920"/>
                    <a:pt x="32633" y="158115"/>
                    <a:pt x="32633" y="158115"/>
                  </a:cubicBezTo>
                  <a:lnTo>
                    <a:pt x="38063" y="295370"/>
                  </a:lnTo>
                  <a:lnTo>
                    <a:pt x="91212" y="296513"/>
                  </a:lnTo>
                  <a:cubicBezTo>
                    <a:pt x="91212" y="296513"/>
                    <a:pt x="92736" y="154591"/>
                    <a:pt x="91688" y="150114"/>
                  </a:cubicBezTo>
                  <a:cubicBezTo>
                    <a:pt x="90640" y="145637"/>
                    <a:pt x="53588" y="34385"/>
                    <a:pt x="53588" y="34385"/>
                  </a:cubicBezTo>
                  <a:cubicBezTo>
                    <a:pt x="53588" y="34385"/>
                    <a:pt x="43682" y="4667"/>
                    <a:pt x="19489" y="0"/>
                  </a:cubicBezTo>
                  <a:close/>
                </a:path>
              </a:pathLst>
            </a:custGeom>
            <a:solidFill>
              <a:srgbClr val="0F44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" name="Freeform: Shape 429">
              <a:extLst>
                <a:ext uri="{FF2B5EF4-FFF2-40B4-BE49-F238E27FC236}">
                  <a16:creationId xmlns:a16="http://schemas.microsoft.com/office/drawing/2014/main" id="{D483AE83-84EE-D0D3-8E1A-D217F2ECEBDF}"/>
                </a:ext>
              </a:extLst>
            </p:cNvPr>
            <p:cNvSpPr/>
            <p:nvPr/>
          </p:nvSpPr>
          <p:spPr>
            <a:xfrm>
              <a:off x="8108822" y="3779139"/>
              <a:ext cx="28575" cy="65150"/>
            </a:xfrm>
            <a:custGeom>
              <a:avLst/>
              <a:gdLst>
                <a:gd name="connsiteX0" fmla="*/ 1239 w 28575"/>
                <a:gd name="connsiteY0" fmla="*/ 0 h 65150"/>
                <a:gd name="connsiteX1" fmla="*/ 0 w 28575"/>
                <a:gd name="connsiteY1" fmla="*/ 51340 h 65150"/>
                <a:gd name="connsiteX2" fmla="*/ 6572 w 28575"/>
                <a:gd name="connsiteY2" fmla="*/ 59817 h 65150"/>
                <a:gd name="connsiteX3" fmla="*/ 28004 w 28575"/>
                <a:gd name="connsiteY3" fmla="*/ 65151 h 65150"/>
                <a:gd name="connsiteX4" fmla="*/ 28575 w 28575"/>
                <a:gd name="connsiteY4" fmla="*/ 30671 h 65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65150">
                  <a:moveTo>
                    <a:pt x="1239" y="0"/>
                  </a:moveTo>
                  <a:lnTo>
                    <a:pt x="0" y="51340"/>
                  </a:lnTo>
                  <a:cubicBezTo>
                    <a:pt x="-28" y="55340"/>
                    <a:pt x="2686" y="58845"/>
                    <a:pt x="6572" y="59817"/>
                  </a:cubicBezTo>
                  <a:lnTo>
                    <a:pt x="28004" y="65151"/>
                  </a:lnTo>
                  <a:lnTo>
                    <a:pt x="28575" y="30671"/>
                  </a:lnTo>
                  <a:close/>
                </a:path>
              </a:pathLst>
            </a:custGeom>
            <a:solidFill>
              <a:srgbClr val="0B3B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9" name="Freeform: Shape 430">
              <a:extLst>
                <a:ext uri="{FF2B5EF4-FFF2-40B4-BE49-F238E27FC236}">
                  <a16:creationId xmlns:a16="http://schemas.microsoft.com/office/drawing/2014/main" id="{84530BE1-61D2-F7C5-A2A7-A544F59E8B99}"/>
                </a:ext>
              </a:extLst>
            </p:cNvPr>
            <p:cNvSpPr/>
            <p:nvPr/>
          </p:nvSpPr>
          <p:spPr>
            <a:xfrm>
              <a:off x="6204108" y="2478404"/>
              <a:ext cx="407003" cy="699611"/>
            </a:xfrm>
            <a:custGeom>
              <a:avLst/>
              <a:gdLst>
                <a:gd name="connsiteX0" fmla="*/ 407003 w 407003"/>
                <a:gd name="connsiteY0" fmla="*/ 0 h 699611"/>
                <a:gd name="connsiteX1" fmla="*/ 0 w 407003"/>
                <a:gd name="connsiteY1" fmla="*/ 234791 h 699611"/>
                <a:gd name="connsiteX2" fmla="*/ 0 w 407003"/>
                <a:gd name="connsiteY2" fmla="*/ 699611 h 699611"/>
                <a:gd name="connsiteX3" fmla="*/ 407003 w 407003"/>
                <a:gd name="connsiteY3" fmla="*/ 463391 h 699611"/>
                <a:gd name="connsiteX4" fmla="*/ 407003 w 407003"/>
                <a:gd name="connsiteY4" fmla="*/ 0 h 699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003" h="699611">
                  <a:moveTo>
                    <a:pt x="407003" y="0"/>
                  </a:moveTo>
                  <a:lnTo>
                    <a:pt x="0" y="234791"/>
                  </a:lnTo>
                  <a:lnTo>
                    <a:pt x="0" y="699611"/>
                  </a:lnTo>
                  <a:lnTo>
                    <a:pt x="407003" y="463391"/>
                  </a:lnTo>
                  <a:lnTo>
                    <a:pt x="407003" y="0"/>
                  </a:lnTo>
                  <a:close/>
                </a:path>
              </a:pathLst>
            </a:custGeom>
            <a:solidFill>
              <a:srgbClr val="BBCEE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0" name="Freeform: Shape 431">
              <a:extLst>
                <a:ext uri="{FF2B5EF4-FFF2-40B4-BE49-F238E27FC236}">
                  <a16:creationId xmlns:a16="http://schemas.microsoft.com/office/drawing/2014/main" id="{07362607-EEEA-8E8E-F3F6-B2FEAB96A6AD}"/>
                </a:ext>
              </a:extLst>
            </p:cNvPr>
            <p:cNvSpPr/>
            <p:nvPr/>
          </p:nvSpPr>
          <p:spPr>
            <a:xfrm>
              <a:off x="6188392" y="2703575"/>
              <a:ext cx="15716" cy="474440"/>
            </a:xfrm>
            <a:custGeom>
              <a:avLst/>
              <a:gdLst>
                <a:gd name="connsiteX0" fmla="*/ 15716 w 15716"/>
                <a:gd name="connsiteY0" fmla="*/ 9620 h 474440"/>
                <a:gd name="connsiteX1" fmla="*/ 0 w 15716"/>
                <a:gd name="connsiteY1" fmla="*/ 0 h 474440"/>
                <a:gd name="connsiteX2" fmla="*/ 0 w 15716"/>
                <a:gd name="connsiteY2" fmla="*/ 464725 h 474440"/>
                <a:gd name="connsiteX3" fmla="*/ 15716 w 15716"/>
                <a:gd name="connsiteY3" fmla="*/ 474440 h 474440"/>
                <a:gd name="connsiteX4" fmla="*/ 15716 w 15716"/>
                <a:gd name="connsiteY4" fmla="*/ 9620 h 474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716" h="474440">
                  <a:moveTo>
                    <a:pt x="15716" y="9620"/>
                  </a:moveTo>
                  <a:lnTo>
                    <a:pt x="0" y="0"/>
                  </a:lnTo>
                  <a:lnTo>
                    <a:pt x="0" y="464725"/>
                  </a:lnTo>
                  <a:lnTo>
                    <a:pt x="15716" y="474440"/>
                  </a:lnTo>
                  <a:lnTo>
                    <a:pt x="15716" y="9620"/>
                  </a:lnTo>
                  <a:close/>
                </a:path>
              </a:pathLst>
            </a:custGeom>
            <a:solidFill>
              <a:srgbClr val="A7BCC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1" name="Freeform: Shape 432">
              <a:extLst>
                <a:ext uri="{FF2B5EF4-FFF2-40B4-BE49-F238E27FC236}">
                  <a16:creationId xmlns:a16="http://schemas.microsoft.com/office/drawing/2014/main" id="{D996E00F-8E78-8145-67FE-9EA263D64DE7}"/>
                </a:ext>
              </a:extLst>
            </p:cNvPr>
            <p:cNvSpPr/>
            <p:nvPr/>
          </p:nvSpPr>
          <p:spPr>
            <a:xfrm>
              <a:off x="6188392" y="2469070"/>
              <a:ext cx="422719" cy="244125"/>
            </a:xfrm>
            <a:custGeom>
              <a:avLst/>
              <a:gdLst>
                <a:gd name="connsiteX0" fmla="*/ 422719 w 422719"/>
                <a:gd name="connsiteY0" fmla="*/ 9334 h 244125"/>
                <a:gd name="connsiteX1" fmla="*/ 406527 w 422719"/>
                <a:gd name="connsiteY1" fmla="*/ 0 h 244125"/>
                <a:gd name="connsiteX2" fmla="*/ 0 w 422719"/>
                <a:gd name="connsiteY2" fmla="*/ 234505 h 244125"/>
                <a:gd name="connsiteX3" fmla="*/ 15716 w 422719"/>
                <a:gd name="connsiteY3" fmla="*/ 244126 h 244125"/>
                <a:gd name="connsiteX4" fmla="*/ 422719 w 422719"/>
                <a:gd name="connsiteY4" fmla="*/ 9334 h 244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2719" h="244125">
                  <a:moveTo>
                    <a:pt x="422719" y="9334"/>
                  </a:moveTo>
                  <a:lnTo>
                    <a:pt x="406527" y="0"/>
                  </a:lnTo>
                  <a:lnTo>
                    <a:pt x="0" y="234505"/>
                  </a:lnTo>
                  <a:lnTo>
                    <a:pt x="15716" y="244126"/>
                  </a:lnTo>
                  <a:lnTo>
                    <a:pt x="422719" y="9334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2" name="Freeform: Shape 433">
              <a:extLst>
                <a:ext uri="{FF2B5EF4-FFF2-40B4-BE49-F238E27FC236}">
                  <a16:creationId xmlns:a16="http://schemas.microsoft.com/office/drawing/2014/main" id="{738C4E1E-F6E9-8D8D-08CF-D20213DB1770}"/>
                </a:ext>
              </a:extLst>
            </p:cNvPr>
            <p:cNvSpPr/>
            <p:nvPr/>
          </p:nvSpPr>
          <p:spPr>
            <a:xfrm>
              <a:off x="6236398" y="2535554"/>
              <a:ext cx="342423" cy="585311"/>
            </a:xfrm>
            <a:custGeom>
              <a:avLst/>
              <a:gdLst>
                <a:gd name="connsiteX0" fmla="*/ 342424 w 342423"/>
                <a:gd name="connsiteY0" fmla="*/ 0 h 585311"/>
                <a:gd name="connsiteX1" fmla="*/ 0 w 342423"/>
                <a:gd name="connsiteY1" fmla="*/ 197644 h 585311"/>
                <a:gd name="connsiteX2" fmla="*/ 0 w 342423"/>
                <a:gd name="connsiteY2" fmla="*/ 585311 h 585311"/>
                <a:gd name="connsiteX3" fmla="*/ 342424 w 342423"/>
                <a:gd name="connsiteY3" fmla="*/ 386429 h 585311"/>
                <a:gd name="connsiteX4" fmla="*/ 342424 w 342423"/>
                <a:gd name="connsiteY4" fmla="*/ 0 h 58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423" h="585311">
                  <a:moveTo>
                    <a:pt x="342424" y="0"/>
                  </a:moveTo>
                  <a:lnTo>
                    <a:pt x="0" y="197644"/>
                  </a:lnTo>
                  <a:lnTo>
                    <a:pt x="0" y="585311"/>
                  </a:lnTo>
                  <a:lnTo>
                    <a:pt x="342424" y="386429"/>
                  </a:lnTo>
                  <a:lnTo>
                    <a:pt x="342424" y="0"/>
                  </a:lnTo>
                  <a:close/>
                </a:path>
              </a:pathLst>
            </a:custGeom>
            <a:solidFill>
              <a:srgbClr val="F4F7E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3" name="Freeform: Shape 434">
              <a:extLst>
                <a:ext uri="{FF2B5EF4-FFF2-40B4-BE49-F238E27FC236}">
                  <a16:creationId xmlns:a16="http://schemas.microsoft.com/office/drawing/2014/main" id="{F683F2C2-3463-6137-EB28-EDF9E2F12451}"/>
                </a:ext>
              </a:extLst>
            </p:cNvPr>
            <p:cNvSpPr/>
            <p:nvPr/>
          </p:nvSpPr>
          <p:spPr>
            <a:xfrm>
              <a:off x="6276879" y="2743580"/>
              <a:ext cx="73437" cy="189357"/>
            </a:xfrm>
            <a:custGeom>
              <a:avLst/>
              <a:gdLst>
                <a:gd name="connsiteX0" fmla="*/ 73438 w 73437"/>
                <a:gd name="connsiteY0" fmla="*/ 0 h 189357"/>
                <a:gd name="connsiteX1" fmla="*/ 73438 w 73437"/>
                <a:gd name="connsiteY1" fmla="*/ 146780 h 189357"/>
                <a:gd name="connsiteX2" fmla="*/ 0 w 73437"/>
                <a:gd name="connsiteY2" fmla="*/ 189357 h 189357"/>
                <a:gd name="connsiteX3" fmla="*/ 0 w 73437"/>
                <a:gd name="connsiteY3" fmla="*/ 42386 h 189357"/>
                <a:gd name="connsiteX4" fmla="*/ 73438 w 73437"/>
                <a:gd name="connsiteY4" fmla="*/ 0 h 189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37" h="189357">
                  <a:moveTo>
                    <a:pt x="73438" y="0"/>
                  </a:moveTo>
                  <a:lnTo>
                    <a:pt x="73438" y="146780"/>
                  </a:lnTo>
                  <a:lnTo>
                    <a:pt x="0" y="189357"/>
                  </a:lnTo>
                  <a:lnTo>
                    <a:pt x="0" y="42386"/>
                  </a:lnTo>
                  <a:lnTo>
                    <a:pt x="73438" y="0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4" name="Freeform: Shape 435">
              <a:extLst>
                <a:ext uri="{FF2B5EF4-FFF2-40B4-BE49-F238E27FC236}">
                  <a16:creationId xmlns:a16="http://schemas.microsoft.com/office/drawing/2014/main" id="{C5929C0A-5786-B132-146B-E9AAEEFC0C26}"/>
                </a:ext>
              </a:extLst>
            </p:cNvPr>
            <p:cNvSpPr/>
            <p:nvPr/>
          </p:nvSpPr>
          <p:spPr>
            <a:xfrm>
              <a:off x="6392703" y="2581370"/>
              <a:ext cx="154781" cy="112395"/>
            </a:xfrm>
            <a:custGeom>
              <a:avLst/>
              <a:gdLst>
                <a:gd name="connsiteX0" fmla="*/ 0 w 154781"/>
                <a:gd name="connsiteY0" fmla="*/ 89630 h 112395"/>
                <a:gd name="connsiteX1" fmla="*/ 154781 w 154781"/>
                <a:gd name="connsiteY1" fmla="*/ 0 h 112395"/>
                <a:gd name="connsiteX2" fmla="*/ 154781 w 154781"/>
                <a:gd name="connsiteY2" fmla="*/ 22765 h 112395"/>
                <a:gd name="connsiteX3" fmla="*/ 0 w 154781"/>
                <a:gd name="connsiteY3" fmla="*/ 112395 h 112395"/>
                <a:gd name="connsiteX4" fmla="*/ 0 w 154781"/>
                <a:gd name="connsiteY4" fmla="*/ 89630 h 112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781" h="112395">
                  <a:moveTo>
                    <a:pt x="0" y="89630"/>
                  </a:moveTo>
                  <a:lnTo>
                    <a:pt x="154781" y="0"/>
                  </a:lnTo>
                  <a:lnTo>
                    <a:pt x="154781" y="22765"/>
                  </a:lnTo>
                  <a:lnTo>
                    <a:pt x="0" y="112395"/>
                  </a:lnTo>
                  <a:lnTo>
                    <a:pt x="0" y="89630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" name="Freeform: Shape 436">
              <a:extLst>
                <a:ext uri="{FF2B5EF4-FFF2-40B4-BE49-F238E27FC236}">
                  <a16:creationId xmlns:a16="http://schemas.microsoft.com/office/drawing/2014/main" id="{D24B1A54-848B-4F5E-D6A3-4CA402BBEAE4}"/>
                </a:ext>
              </a:extLst>
            </p:cNvPr>
            <p:cNvSpPr/>
            <p:nvPr/>
          </p:nvSpPr>
          <p:spPr>
            <a:xfrm>
              <a:off x="6428803" y="2629471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6" name="Freeform: Shape 437">
              <a:extLst>
                <a:ext uri="{FF2B5EF4-FFF2-40B4-BE49-F238E27FC236}">
                  <a16:creationId xmlns:a16="http://schemas.microsoft.com/office/drawing/2014/main" id="{35F8F196-1438-BC6B-326D-622A29BABDDA}"/>
                </a:ext>
              </a:extLst>
            </p:cNvPr>
            <p:cNvSpPr/>
            <p:nvPr/>
          </p:nvSpPr>
          <p:spPr>
            <a:xfrm>
              <a:off x="6365462" y="2641377"/>
              <a:ext cx="182022" cy="111347"/>
            </a:xfrm>
            <a:custGeom>
              <a:avLst/>
              <a:gdLst>
                <a:gd name="connsiteX0" fmla="*/ 0 w 182022"/>
                <a:gd name="connsiteY0" fmla="*/ 105346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346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346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346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7" name="Freeform: Shape 438">
              <a:extLst>
                <a:ext uri="{FF2B5EF4-FFF2-40B4-BE49-F238E27FC236}">
                  <a16:creationId xmlns:a16="http://schemas.microsoft.com/office/drawing/2014/main" id="{7C859F44-351E-97D8-F1D6-0D97E92D1F04}"/>
                </a:ext>
              </a:extLst>
            </p:cNvPr>
            <p:cNvSpPr/>
            <p:nvPr/>
          </p:nvSpPr>
          <p:spPr>
            <a:xfrm>
              <a:off x="6365462" y="2702718"/>
              <a:ext cx="55435" cy="38195"/>
            </a:xfrm>
            <a:custGeom>
              <a:avLst/>
              <a:gdLst>
                <a:gd name="connsiteX0" fmla="*/ 0 w 55435"/>
                <a:gd name="connsiteY0" fmla="*/ 32099 h 38195"/>
                <a:gd name="connsiteX1" fmla="*/ 55435 w 55435"/>
                <a:gd name="connsiteY1" fmla="*/ 0 h 38195"/>
                <a:gd name="connsiteX2" fmla="*/ 55435 w 55435"/>
                <a:gd name="connsiteY2" fmla="*/ 6001 h 38195"/>
                <a:gd name="connsiteX3" fmla="*/ 0 w 55435"/>
                <a:gd name="connsiteY3" fmla="*/ 38195 h 38195"/>
                <a:gd name="connsiteX4" fmla="*/ 0 w 55435"/>
                <a:gd name="connsiteY4" fmla="*/ 32099 h 38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95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95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8" name="Freeform: Shape 439">
              <a:extLst>
                <a:ext uri="{FF2B5EF4-FFF2-40B4-BE49-F238E27FC236}">
                  <a16:creationId xmlns:a16="http://schemas.microsoft.com/office/drawing/2014/main" id="{BA578530-30E0-8745-4027-7DF03CB28818}"/>
                </a:ext>
              </a:extLst>
            </p:cNvPr>
            <p:cNvSpPr/>
            <p:nvPr/>
          </p:nvSpPr>
          <p:spPr>
            <a:xfrm>
              <a:off x="6428803" y="2652617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9" name="Freeform: Shape 440">
              <a:extLst>
                <a:ext uri="{FF2B5EF4-FFF2-40B4-BE49-F238E27FC236}">
                  <a16:creationId xmlns:a16="http://schemas.microsoft.com/office/drawing/2014/main" id="{6F7E61C5-98CF-9625-63A3-062CDF974F94}"/>
                </a:ext>
              </a:extLst>
            </p:cNvPr>
            <p:cNvSpPr/>
            <p:nvPr/>
          </p:nvSpPr>
          <p:spPr>
            <a:xfrm>
              <a:off x="6365462" y="2664523"/>
              <a:ext cx="182022" cy="111347"/>
            </a:xfrm>
            <a:custGeom>
              <a:avLst/>
              <a:gdLst>
                <a:gd name="connsiteX0" fmla="*/ 0 w 182022"/>
                <a:gd name="connsiteY0" fmla="*/ 105251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251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251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25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0" name="Freeform: Shape 441">
              <a:extLst>
                <a:ext uri="{FF2B5EF4-FFF2-40B4-BE49-F238E27FC236}">
                  <a16:creationId xmlns:a16="http://schemas.microsoft.com/office/drawing/2014/main" id="{8E813080-2D3E-2530-9BDA-430F455DFC85}"/>
                </a:ext>
              </a:extLst>
            </p:cNvPr>
            <p:cNvSpPr/>
            <p:nvPr/>
          </p:nvSpPr>
          <p:spPr>
            <a:xfrm>
              <a:off x="6365462" y="2725864"/>
              <a:ext cx="55435" cy="38100"/>
            </a:xfrm>
            <a:custGeom>
              <a:avLst/>
              <a:gdLst>
                <a:gd name="connsiteX0" fmla="*/ 0 w 55435"/>
                <a:gd name="connsiteY0" fmla="*/ 32099 h 38100"/>
                <a:gd name="connsiteX1" fmla="*/ 55435 w 55435"/>
                <a:gd name="connsiteY1" fmla="*/ 0 h 38100"/>
                <a:gd name="connsiteX2" fmla="*/ 55435 w 55435"/>
                <a:gd name="connsiteY2" fmla="*/ 6001 h 38100"/>
                <a:gd name="connsiteX3" fmla="*/ 0 w 55435"/>
                <a:gd name="connsiteY3" fmla="*/ 38100 h 38100"/>
                <a:gd name="connsiteX4" fmla="*/ 0 w 55435"/>
                <a:gd name="connsiteY4" fmla="*/ 320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00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00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1" name="Freeform: Shape 442">
              <a:extLst>
                <a:ext uri="{FF2B5EF4-FFF2-40B4-BE49-F238E27FC236}">
                  <a16:creationId xmlns:a16="http://schemas.microsoft.com/office/drawing/2014/main" id="{E76F275B-C4C9-969B-E08A-341B97FD9DDE}"/>
                </a:ext>
              </a:extLst>
            </p:cNvPr>
            <p:cNvSpPr/>
            <p:nvPr/>
          </p:nvSpPr>
          <p:spPr>
            <a:xfrm>
              <a:off x="6428803" y="2682430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2" name="Freeform: Shape 443">
              <a:extLst>
                <a:ext uri="{FF2B5EF4-FFF2-40B4-BE49-F238E27FC236}">
                  <a16:creationId xmlns:a16="http://schemas.microsoft.com/office/drawing/2014/main" id="{8A6A162E-2BD3-FDF8-FAE5-E0DF19BA3CD1}"/>
                </a:ext>
              </a:extLst>
            </p:cNvPr>
            <p:cNvSpPr/>
            <p:nvPr/>
          </p:nvSpPr>
          <p:spPr>
            <a:xfrm>
              <a:off x="6365462" y="2694336"/>
              <a:ext cx="182022" cy="111347"/>
            </a:xfrm>
            <a:custGeom>
              <a:avLst/>
              <a:gdLst>
                <a:gd name="connsiteX0" fmla="*/ 0 w 182022"/>
                <a:gd name="connsiteY0" fmla="*/ 105346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346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346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346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3" name="Freeform: Shape 444">
              <a:extLst>
                <a:ext uri="{FF2B5EF4-FFF2-40B4-BE49-F238E27FC236}">
                  <a16:creationId xmlns:a16="http://schemas.microsoft.com/office/drawing/2014/main" id="{1A058770-2FD5-4E53-F0B3-55DD98083642}"/>
                </a:ext>
              </a:extLst>
            </p:cNvPr>
            <p:cNvSpPr/>
            <p:nvPr/>
          </p:nvSpPr>
          <p:spPr>
            <a:xfrm>
              <a:off x="6365462" y="2755677"/>
              <a:ext cx="55435" cy="38100"/>
            </a:xfrm>
            <a:custGeom>
              <a:avLst/>
              <a:gdLst>
                <a:gd name="connsiteX0" fmla="*/ 0 w 55435"/>
                <a:gd name="connsiteY0" fmla="*/ 32099 h 38100"/>
                <a:gd name="connsiteX1" fmla="*/ 55435 w 55435"/>
                <a:gd name="connsiteY1" fmla="*/ 0 h 38100"/>
                <a:gd name="connsiteX2" fmla="*/ 55435 w 55435"/>
                <a:gd name="connsiteY2" fmla="*/ 6001 h 38100"/>
                <a:gd name="connsiteX3" fmla="*/ 0 w 55435"/>
                <a:gd name="connsiteY3" fmla="*/ 38100 h 38100"/>
                <a:gd name="connsiteX4" fmla="*/ 0 w 55435"/>
                <a:gd name="connsiteY4" fmla="*/ 320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00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00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4" name="Freeform: Shape 445">
              <a:extLst>
                <a:ext uri="{FF2B5EF4-FFF2-40B4-BE49-F238E27FC236}">
                  <a16:creationId xmlns:a16="http://schemas.microsoft.com/office/drawing/2014/main" id="{CDF9FD4D-FFD9-59A4-4326-DA4BB081B296}"/>
                </a:ext>
              </a:extLst>
            </p:cNvPr>
            <p:cNvSpPr/>
            <p:nvPr/>
          </p:nvSpPr>
          <p:spPr>
            <a:xfrm>
              <a:off x="6428803" y="2705576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5" name="Freeform: Shape 446">
              <a:extLst>
                <a:ext uri="{FF2B5EF4-FFF2-40B4-BE49-F238E27FC236}">
                  <a16:creationId xmlns:a16="http://schemas.microsoft.com/office/drawing/2014/main" id="{56CB41D2-9553-C592-1CFA-8A282415FC21}"/>
                </a:ext>
              </a:extLst>
            </p:cNvPr>
            <p:cNvSpPr/>
            <p:nvPr/>
          </p:nvSpPr>
          <p:spPr>
            <a:xfrm>
              <a:off x="6365462" y="2717482"/>
              <a:ext cx="182022" cy="111347"/>
            </a:xfrm>
            <a:custGeom>
              <a:avLst/>
              <a:gdLst>
                <a:gd name="connsiteX0" fmla="*/ 0 w 182022"/>
                <a:gd name="connsiteY0" fmla="*/ 105251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251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251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25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6" name="Freeform: Shape 447">
              <a:extLst>
                <a:ext uri="{FF2B5EF4-FFF2-40B4-BE49-F238E27FC236}">
                  <a16:creationId xmlns:a16="http://schemas.microsoft.com/office/drawing/2014/main" id="{8B8EE40B-63B4-F181-0DD1-A2DCC188DFB5}"/>
                </a:ext>
              </a:extLst>
            </p:cNvPr>
            <p:cNvSpPr/>
            <p:nvPr/>
          </p:nvSpPr>
          <p:spPr>
            <a:xfrm>
              <a:off x="6365462" y="2778823"/>
              <a:ext cx="55435" cy="38100"/>
            </a:xfrm>
            <a:custGeom>
              <a:avLst/>
              <a:gdLst>
                <a:gd name="connsiteX0" fmla="*/ 0 w 55435"/>
                <a:gd name="connsiteY0" fmla="*/ 32099 h 38100"/>
                <a:gd name="connsiteX1" fmla="*/ 55435 w 55435"/>
                <a:gd name="connsiteY1" fmla="*/ 0 h 38100"/>
                <a:gd name="connsiteX2" fmla="*/ 55435 w 55435"/>
                <a:gd name="connsiteY2" fmla="*/ 6001 h 38100"/>
                <a:gd name="connsiteX3" fmla="*/ 0 w 55435"/>
                <a:gd name="connsiteY3" fmla="*/ 38100 h 38100"/>
                <a:gd name="connsiteX4" fmla="*/ 0 w 55435"/>
                <a:gd name="connsiteY4" fmla="*/ 320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00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00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7" name="Freeform: Shape 448">
              <a:extLst>
                <a:ext uri="{FF2B5EF4-FFF2-40B4-BE49-F238E27FC236}">
                  <a16:creationId xmlns:a16="http://schemas.microsoft.com/office/drawing/2014/main" id="{B3B7C324-DF48-5426-826C-1792724542E0}"/>
                </a:ext>
              </a:extLst>
            </p:cNvPr>
            <p:cNvSpPr/>
            <p:nvPr/>
          </p:nvSpPr>
          <p:spPr>
            <a:xfrm>
              <a:off x="6428803" y="2735389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8" name="Freeform: Shape 449">
              <a:extLst>
                <a:ext uri="{FF2B5EF4-FFF2-40B4-BE49-F238E27FC236}">
                  <a16:creationId xmlns:a16="http://schemas.microsoft.com/office/drawing/2014/main" id="{EB605E95-A635-BC77-BBE0-FF6FA30B1635}"/>
                </a:ext>
              </a:extLst>
            </p:cNvPr>
            <p:cNvSpPr/>
            <p:nvPr/>
          </p:nvSpPr>
          <p:spPr>
            <a:xfrm>
              <a:off x="6365462" y="2747295"/>
              <a:ext cx="182022" cy="111347"/>
            </a:xfrm>
            <a:custGeom>
              <a:avLst/>
              <a:gdLst>
                <a:gd name="connsiteX0" fmla="*/ 0 w 182022"/>
                <a:gd name="connsiteY0" fmla="*/ 105251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251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251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25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9" name="Freeform: Shape 450">
              <a:extLst>
                <a:ext uri="{FF2B5EF4-FFF2-40B4-BE49-F238E27FC236}">
                  <a16:creationId xmlns:a16="http://schemas.microsoft.com/office/drawing/2014/main" id="{8576DFE5-53B2-D80A-AC1D-E71818762966}"/>
                </a:ext>
              </a:extLst>
            </p:cNvPr>
            <p:cNvSpPr/>
            <p:nvPr/>
          </p:nvSpPr>
          <p:spPr>
            <a:xfrm>
              <a:off x="6365462" y="2808636"/>
              <a:ext cx="55435" cy="38100"/>
            </a:xfrm>
            <a:custGeom>
              <a:avLst/>
              <a:gdLst>
                <a:gd name="connsiteX0" fmla="*/ 0 w 55435"/>
                <a:gd name="connsiteY0" fmla="*/ 32099 h 38100"/>
                <a:gd name="connsiteX1" fmla="*/ 55435 w 55435"/>
                <a:gd name="connsiteY1" fmla="*/ 0 h 38100"/>
                <a:gd name="connsiteX2" fmla="*/ 55435 w 55435"/>
                <a:gd name="connsiteY2" fmla="*/ 6001 h 38100"/>
                <a:gd name="connsiteX3" fmla="*/ 0 w 55435"/>
                <a:gd name="connsiteY3" fmla="*/ 38100 h 38100"/>
                <a:gd name="connsiteX4" fmla="*/ 0 w 55435"/>
                <a:gd name="connsiteY4" fmla="*/ 320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00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00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0" name="Freeform: Shape 451">
              <a:extLst>
                <a:ext uri="{FF2B5EF4-FFF2-40B4-BE49-F238E27FC236}">
                  <a16:creationId xmlns:a16="http://schemas.microsoft.com/office/drawing/2014/main" id="{0A9D3BB0-C2AD-9856-E2E0-36F6257D3666}"/>
                </a:ext>
              </a:extLst>
            </p:cNvPr>
            <p:cNvSpPr/>
            <p:nvPr/>
          </p:nvSpPr>
          <p:spPr>
            <a:xfrm>
              <a:off x="6428803" y="2758535"/>
              <a:ext cx="118681" cy="74771"/>
            </a:xfrm>
            <a:custGeom>
              <a:avLst/>
              <a:gdLst>
                <a:gd name="connsiteX0" fmla="*/ 0 w 118681"/>
                <a:gd name="connsiteY0" fmla="*/ 68771 h 74771"/>
                <a:gd name="connsiteX1" fmla="*/ 118681 w 118681"/>
                <a:gd name="connsiteY1" fmla="*/ 0 h 74771"/>
                <a:gd name="connsiteX2" fmla="*/ 118681 w 118681"/>
                <a:gd name="connsiteY2" fmla="*/ 6096 h 74771"/>
                <a:gd name="connsiteX3" fmla="*/ 0 w 118681"/>
                <a:gd name="connsiteY3" fmla="*/ 74771 h 74771"/>
                <a:gd name="connsiteX4" fmla="*/ 0 w 118681"/>
                <a:gd name="connsiteY4" fmla="*/ 68771 h 7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81" h="74771">
                  <a:moveTo>
                    <a:pt x="0" y="68771"/>
                  </a:moveTo>
                  <a:lnTo>
                    <a:pt x="118681" y="0"/>
                  </a:lnTo>
                  <a:lnTo>
                    <a:pt x="118681" y="6096"/>
                  </a:lnTo>
                  <a:lnTo>
                    <a:pt x="0" y="74771"/>
                  </a:lnTo>
                  <a:lnTo>
                    <a:pt x="0" y="6877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1" name="Freeform: Shape 452">
              <a:extLst>
                <a:ext uri="{FF2B5EF4-FFF2-40B4-BE49-F238E27FC236}">
                  <a16:creationId xmlns:a16="http://schemas.microsoft.com/office/drawing/2014/main" id="{53F6212E-0402-BDA8-1260-925C10FB91BB}"/>
                </a:ext>
              </a:extLst>
            </p:cNvPr>
            <p:cNvSpPr/>
            <p:nvPr/>
          </p:nvSpPr>
          <p:spPr>
            <a:xfrm>
              <a:off x="6365462" y="2770441"/>
              <a:ext cx="182022" cy="111347"/>
            </a:xfrm>
            <a:custGeom>
              <a:avLst/>
              <a:gdLst>
                <a:gd name="connsiteX0" fmla="*/ 0 w 182022"/>
                <a:gd name="connsiteY0" fmla="*/ 105251 h 111347"/>
                <a:gd name="connsiteX1" fmla="*/ 182023 w 182022"/>
                <a:gd name="connsiteY1" fmla="*/ 0 h 111347"/>
                <a:gd name="connsiteX2" fmla="*/ 182023 w 182022"/>
                <a:gd name="connsiteY2" fmla="*/ 6001 h 111347"/>
                <a:gd name="connsiteX3" fmla="*/ 0 w 182022"/>
                <a:gd name="connsiteY3" fmla="*/ 111347 h 111347"/>
                <a:gd name="connsiteX4" fmla="*/ 0 w 182022"/>
                <a:gd name="connsiteY4" fmla="*/ 105251 h 111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022" h="111347">
                  <a:moveTo>
                    <a:pt x="0" y="105251"/>
                  </a:moveTo>
                  <a:lnTo>
                    <a:pt x="182023" y="0"/>
                  </a:lnTo>
                  <a:lnTo>
                    <a:pt x="182023" y="6001"/>
                  </a:lnTo>
                  <a:lnTo>
                    <a:pt x="0" y="111347"/>
                  </a:lnTo>
                  <a:lnTo>
                    <a:pt x="0" y="105251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2" name="Freeform: Shape 453">
              <a:extLst>
                <a:ext uri="{FF2B5EF4-FFF2-40B4-BE49-F238E27FC236}">
                  <a16:creationId xmlns:a16="http://schemas.microsoft.com/office/drawing/2014/main" id="{F14FA97B-8EF7-A11C-4E9A-B584036D2C5A}"/>
                </a:ext>
              </a:extLst>
            </p:cNvPr>
            <p:cNvSpPr/>
            <p:nvPr/>
          </p:nvSpPr>
          <p:spPr>
            <a:xfrm>
              <a:off x="6365462" y="2831782"/>
              <a:ext cx="55435" cy="38100"/>
            </a:xfrm>
            <a:custGeom>
              <a:avLst/>
              <a:gdLst>
                <a:gd name="connsiteX0" fmla="*/ 0 w 55435"/>
                <a:gd name="connsiteY0" fmla="*/ 32099 h 38100"/>
                <a:gd name="connsiteX1" fmla="*/ 55435 w 55435"/>
                <a:gd name="connsiteY1" fmla="*/ 0 h 38100"/>
                <a:gd name="connsiteX2" fmla="*/ 55435 w 55435"/>
                <a:gd name="connsiteY2" fmla="*/ 6001 h 38100"/>
                <a:gd name="connsiteX3" fmla="*/ 0 w 55435"/>
                <a:gd name="connsiteY3" fmla="*/ 38100 h 38100"/>
                <a:gd name="connsiteX4" fmla="*/ 0 w 55435"/>
                <a:gd name="connsiteY4" fmla="*/ 320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35" h="38100">
                  <a:moveTo>
                    <a:pt x="0" y="32099"/>
                  </a:moveTo>
                  <a:lnTo>
                    <a:pt x="55435" y="0"/>
                  </a:lnTo>
                  <a:lnTo>
                    <a:pt x="55435" y="6001"/>
                  </a:lnTo>
                  <a:lnTo>
                    <a:pt x="0" y="38100"/>
                  </a:lnTo>
                  <a:lnTo>
                    <a:pt x="0" y="32099"/>
                  </a:lnTo>
                  <a:close/>
                </a:path>
              </a:pathLst>
            </a:custGeom>
            <a:solidFill>
              <a:srgbClr val="91A6B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3" name="Freeform: Shape 454">
              <a:extLst>
                <a:ext uri="{FF2B5EF4-FFF2-40B4-BE49-F238E27FC236}">
                  <a16:creationId xmlns:a16="http://schemas.microsoft.com/office/drawing/2014/main" id="{1E7B18E3-4E56-5577-EB39-6E42435D0181}"/>
                </a:ext>
              </a:extLst>
            </p:cNvPr>
            <p:cNvSpPr/>
            <p:nvPr/>
          </p:nvSpPr>
          <p:spPr>
            <a:xfrm>
              <a:off x="6526053" y="2819685"/>
              <a:ext cx="21431" cy="106203"/>
            </a:xfrm>
            <a:custGeom>
              <a:avLst/>
              <a:gdLst>
                <a:gd name="connsiteX0" fmla="*/ 21431 w 21431"/>
                <a:gd name="connsiteY0" fmla="*/ 0 h 106203"/>
                <a:gd name="connsiteX1" fmla="*/ 21431 w 21431"/>
                <a:gd name="connsiteY1" fmla="*/ 93821 h 106203"/>
                <a:gd name="connsiteX2" fmla="*/ 0 w 21431"/>
                <a:gd name="connsiteY2" fmla="*/ 106204 h 106203"/>
                <a:gd name="connsiteX3" fmla="*/ 0 w 21431"/>
                <a:gd name="connsiteY3" fmla="*/ 12383 h 106203"/>
                <a:gd name="connsiteX4" fmla="*/ 21431 w 21431"/>
                <a:gd name="connsiteY4" fmla="*/ 0 h 106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106203">
                  <a:moveTo>
                    <a:pt x="21431" y="0"/>
                  </a:moveTo>
                  <a:lnTo>
                    <a:pt x="21431" y="93821"/>
                  </a:lnTo>
                  <a:lnTo>
                    <a:pt x="0" y="106204"/>
                  </a:lnTo>
                  <a:lnTo>
                    <a:pt x="0" y="12383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8444B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4" name="Freeform: Shape 455">
              <a:extLst>
                <a:ext uri="{FF2B5EF4-FFF2-40B4-BE49-F238E27FC236}">
                  <a16:creationId xmlns:a16="http://schemas.microsoft.com/office/drawing/2014/main" id="{D3B87171-FCC2-EE53-CF7A-7F02E9848588}"/>
                </a:ext>
              </a:extLst>
            </p:cNvPr>
            <p:cNvSpPr/>
            <p:nvPr/>
          </p:nvSpPr>
          <p:spPr>
            <a:xfrm>
              <a:off x="6498431" y="2864834"/>
              <a:ext cx="21335" cy="77152"/>
            </a:xfrm>
            <a:custGeom>
              <a:avLst/>
              <a:gdLst>
                <a:gd name="connsiteX0" fmla="*/ 21336 w 21335"/>
                <a:gd name="connsiteY0" fmla="*/ 0 h 77152"/>
                <a:gd name="connsiteX1" fmla="*/ 21336 w 21335"/>
                <a:gd name="connsiteY1" fmla="*/ 64675 h 77152"/>
                <a:gd name="connsiteX2" fmla="*/ 0 w 21335"/>
                <a:gd name="connsiteY2" fmla="*/ 77152 h 77152"/>
                <a:gd name="connsiteX3" fmla="*/ 0 w 21335"/>
                <a:gd name="connsiteY3" fmla="*/ 12287 h 77152"/>
                <a:gd name="connsiteX4" fmla="*/ 21336 w 21335"/>
                <a:gd name="connsiteY4" fmla="*/ 0 h 7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35" h="77152">
                  <a:moveTo>
                    <a:pt x="21336" y="0"/>
                  </a:moveTo>
                  <a:lnTo>
                    <a:pt x="21336" y="64675"/>
                  </a:lnTo>
                  <a:lnTo>
                    <a:pt x="0" y="77152"/>
                  </a:lnTo>
                  <a:lnTo>
                    <a:pt x="0" y="12287"/>
                  </a:lnTo>
                  <a:lnTo>
                    <a:pt x="21336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5" name="Freeform: Shape 456">
              <a:extLst>
                <a:ext uri="{FF2B5EF4-FFF2-40B4-BE49-F238E27FC236}">
                  <a16:creationId xmlns:a16="http://schemas.microsoft.com/office/drawing/2014/main" id="{47B152E6-E989-512F-FF1B-7340E151D1EC}"/>
                </a:ext>
              </a:extLst>
            </p:cNvPr>
            <p:cNvSpPr/>
            <p:nvPr/>
          </p:nvSpPr>
          <p:spPr>
            <a:xfrm>
              <a:off x="6470713" y="2860929"/>
              <a:ext cx="21431" cy="97059"/>
            </a:xfrm>
            <a:custGeom>
              <a:avLst/>
              <a:gdLst>
                <a:gd name="connsiteX0" fmla="*/ 21431 w 21431"/>
                <a:gd name="connsiteY0" fmla="*/ 0 h 97059"/>
                <a:gd name="connsiteX1" fmla="*/ 21431 w 21431"/>
                <a:gd name="connsiteY1" fmla="*/ 84677 h 97059"/>
                <a:gd name="connsiteX2" fmla="*/ 0 w 21431"/>
                <a:gd name="connsiteY2" fmla="*/ 97060 h 97059"/>
                <a:gd name="connsiteX3" fmla="*/ 0 w 21431"/>
                <a:gd name="connsiteY3" fmla="*/ 12287 h 97059"/>
                <a:gd name="connsiteX4" fmla="*/ 21431 w 21431"/>
                <a:gd name="connsiteY4" fmla="*/ 0 h 97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97059">
                  <a:moveTo>
                    <a:pt x="21431" y="0"/>
                  </a:moveTo>
                  <a:lnTo>
                    <a:pt x="21431" y="84677"/>
                  </a:lnTo>
                  <a:lnTo>
                    <a:pt x="0" y="97060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8444B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6" name="Freeform: Shape 457">
              <a:extLst>
                <a:ext uri="{FF2B5EF4-FFF2-40B4-BE49-F238E27FC236}">
                  <a16:creationId xmlns:a16="http://schemas.microsoft.com/office/drawing/2014/main" id="{11620D04-4FFC-C724-DDAE-92EEF876B4EB}"/>
                </a:ext>
              </a:extLst>
            </p:cNvPr>
            <p:cNvSpPr/>
            <p:nvPr/>
          </p:nvSpPr>
          <p:spPr>
            <a:xfrm>
              <a:off x="6442995" y="2905791"/>
              <a:ext cx="21431" cy="68294"/>
            </a:xfrm>
            <a:custGeom>
              <a:avLst/>
              <a:gdLst>
                <a:gd name="connsiteX0" fmla="*/ 21431 w 21431"/>
                <a:gd name="connsiteY0" fmla="*/ 0 h 68294"/>
                <a:gd name="connsiteX1" fmla="*/ 21431 w 21431"/>
                <a:gd name="connsiteY1" fmla="*/ 55912 h 68294"/>
                <a:gd name="connsiteX2" fmla="*/ 0 w 21431"/>
                <a:gd name="connsiteY2" fmla="*/ 68294 h 68294"/>
                <a:gd name="connsiteX3" fmla="*/ 0 w 21431"/>
                <a:gd name="connsiteY3" fmla="*/ 12287 h 68294"/>
                <a:gd name="connsiteX4" fmla="*/ 21431 w 21431"/>
                <a:gd name="connsiteY4" fmla="*/ 0 h 68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68294">
                  <a:moveTo>
                    <a:pt x="21431" y="0"/>
                  </a:moveTo>
                  <a:lnTo>
                    <a:pt x="21431" y="55912"/>
                  </a:lnTo>
                  <a:lnTo>
                    <a:pt x="0" y="68294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7" name="Freeform: Shape 458">
              <a:extLst>
                <a:ext uri="{FF2B5EF4-FFF2-40B4-BE49-F238E27FC236}">
                  <a16:creationId xmlns:a16="http://schemas.microsoft.com/office/drawing/2014/main" id="{EA961BCB-5A5B-F716-044F-85DB02B62F04}"/>
                </a:ext>
              </a:extLst>
            </p:cNvPr>
            <p:cNvSpPr/>
            <p:nvPr/>
          </p:nvSpPr>
          <p:spPr>
            <a:xfrm>
              <a:off x="6415277" y="2909220"/>
              <a:ext cx="21431" cy="80867"/>
            </a:xfrm>
            <a:custGeom>
              <a:avLst/>
              <a:gdLst>
                <a:gd name="connsiteX0" fmla="*/ 21431 w 21431"/>
                <a:gd name="connsiteY0" fmla="*/ 0 h 80867"/>
                <a:gd name="connsiteX1" fmla="*/ 21431 w 21431"/>
                <a:gd name="connsiteY1" fmla="*/ 68485 h 80867"/>
                <a:gd name="connsiteX2" fmla="*/ 0 w 21431"/>
                <a:gd name="connsiteY2" fmla="*/ 80867 h 80867"/>
                <a:gd name="connsiteX3" fmla="*/ 0 w 21431"/>
                <a:gd name="connsiteY3" fmla="*/ 12287 h 80867"/>
                <a:gd name="connsiteX4" fmla="*/ 21431 w 21431"/>
                <a:gd name="connsiteY4" fmla="*/ 0 h 80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80867">
                  <a:moveTo>
                    <a:pt x="21431" y="0"/>
                  </a:moveTo>
                  <a:lnTo>
                    <a:pt x="21431" y="68485"/>
                  </a:lnTo>
                  <a:lnTo>
                    <a:pt x="0" y="80867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8444B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8" name="Freeform: Shape 459">
              <a:extLst>
                <a:ext uri="{FF2B5EF4-FFF2-40B4-BE49-F238E27FC236}">
                  <a16:creationId xmlns:a16="http://schemas.microsoft.com/office/drawing/2014/main" id="{6C5FB747-AEC5-0093-6EFA-4829B22F1814}"/>
                </a:ext>
              </a:extLst>
            </p:cNvPr>
            <p:cNvSpPr/>
            <p:nvPr/>
          </p:nvSpPr>
          <p:spPr>
            <a:xfrm>
              <a:off x="6387655" y="2937795"/>
              <a:ext cx="21431" cy="68389"/>
            </a:xfrm>
            <a:custGeom>
              <a:avLst/>
              <a:gdLst>
                <a:gd name="connsiteX0" fmla="*/ 21431 w 21431"/>
                <a:gd name="connsiteY0" fmla="*/ 0 h 68389"/>
                <a:gd name="connsiteX1" fmla="*/ 21431 w 21431"/>
                <a:gd name="connsiteY1" fmla="*/ 56007 h 68389"/>
                <a:gd name="connsiteX2" fmla="*/ 0 w 21431"/>
                <a:gd name="connsiteY2" fmla="*/ 68390 h 68389"/>
                <a:gd name="connsiteX3" fmla="*/ 0 w 21431"/>
                <a:gd name="connsiteY3" fmla="*/ 12287 h 68389"/>
                <a:gd name="connsiteX4" fmla="*/ 21431 w 21431"/>
                <a:gd name="connsiteY4" fmla="*/ 0 h 68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68389">
                  <a:moveTo>
                    <a:pt x="21431" y="0"/>
                  </a:moveTo>
                  <a:lnTo>
                    <a:pt x="21431" y="56007"/>
                  </a:lnTo>
                  <a:lnTo>
                    <a:pt x="0" y="68390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9" name="Freeform: Shape 460">
              <a:extLst>
                <a:ext uri="{FF2B5EF4-FFF2-40B4-BE49-F238E27FC236}">
                  <a16:creationId xmlns:a16="http://schemas.microsoft.com/office/drawing/2014/main" id="{3B946FA6-3A26-F5BB-D330-2DFE412FD48A}"/>
                </a:ext>
              </a:extLst>
            </p:cNvPr>
            <p:cNvSpPr/>
            <p:nvPr/>
          </p:nvSpPr>
          <p:spPr>
            <a:xfrm>
              <a:off x="6359937" y="2940653"/>
              <a:ext cx="21431" cy="81533"/>
            </a:xfrm>
            <a:custGeom>
              <a:avLst/>
              <a:gdLst>
                <a:gd name="connsiteX0" fmla="*/ 21431 w 21431"/>
                <a:gd name="connsiteY0" fmla="*/ 0 h 81533"/>
                <a:gd name="connsiteX1" fmla="*/ 21431 w 21431"/>
                <a:gd name="connsiteY1" fmla="*/ 69152 h 81533"/>
                <a:gd name="connsiteX2" fmla="*/ 0 w 21431"/>
                <a:gd name="connsiteY2" fmla="*/ 81534 h 81533"/>
                <a:gd name="connsiteX3" fmla="*/ 0 w 21431"/>
                <a:gd name="connsiteY3" fmla="*/ 12287 h 81533"/>
                <a:gd name="connsiteX4" fmla="*/ 21431 w 21431"/>
                <a:gd name="connsiteY4" fmla="*/ 0 h 81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81533">
                  <a:moveTo>
                    <a:pt x="21431" y="0"/>
                  </a:moveTo>
                  <a:lnTo>
                    <a:pt x="21431" y="69152"/>
                  </a:lnTo>
                  <a:lnTo>
                    <a:pt x="0" y="81534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8444B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0" name="Freeform: Shape 461">
              <a:extLst>
                <a:ext uri="{FF2B5EF4-FFF2-40B4-BE49-F238E27FC236}">
                  <a16:creationId xmlns:a16="http://schemas.microsoft.com/office/drawing/2014/main" id="{1680D6F2-3C88-59FF-0881-C656EDA8A805}"/>
                </a:ext>
              </a:extLst>
            </p:cNvPr>
            <p:cNvSpPr/>
            <p:nvPr/>
          </p:nvSpPr>
          <p:spPr>
            <a:xfrm>
              <a:off x="6332219" y="2933795"/>
              <a:ext cx="21431" cy="104489"/>
            </a:xfrm>
            <a:custGeom>
              <a:avLst/>
              <a:gdLst>
                <a:gd name="connsiteX0" fmla="*/ 21431 w 21431"/>
                <a:gd name="connsiteY0" fmla="*/ 0 h 104489"/>
                <a:gd name="connsiteX1" fmla="*/ 21431 w 21431"/>
                <a:gd name="connsiteY1" fmla="*/ 92107 h 104489"/>
                <a:gd name="connsiteX2" fmla="*/ 0 w 21431"/>
                <a:gd name="connsiteY2" fmla="*/ 104489 h 104489"/>
                <a:gd name="connsiteX3" fmla="*/ 0 w 21431"/>
                <a:gd name="connsiteY3" fmla="*/ 12287 h 104489"/>
                <a:gd name="connsiteX4" fmla="*/ 21431 w 21431"/>
                <a:gd name="connsiteY4" fmla="*/ 0 h 104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104489">
                  <a:moveTo>
                    <a:pt x="21431" y="0"/>
                  </a:moveTo>
                  <a:lnTo>
                    <a:pt x="21431" y="92107"/>
                  </a:lnTo>
                  <a:lnTo>
                    <a:pt x="0" y="104489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1" name="Freeform: Shape 462">
              <a:extLst>
                <a:ext uri="{FF2B5EF4-FFF2-40B4-BE49-F238E27FC236}">
                  <a16:creationId xmlns:a16="http://schemas.microsoft.com/office/drawing/2014/main" id="{77FFE6F0-CF00-4AC6-5EC3-39FAAF0F50C8}"/>
                </a:ext>
              </a:extLst>
            </p:cNvPr>
            <p:cNvSpPr/>
            <p:nvPr/>
          </p:nvSpPr>
          <p:spPr>
            <a:xfrm>
              <a:off x="6304502" y="2961512"/>
              <a:ext cx="21431" cy="92773"/>
            </a:xfrm>
            <a:custGeom>
              <a:avLst/>
              <a:gdLst>
                <a:gd name="connsiteX0" fmla="*/ 21431 w 21431"/>
                <a:gd name="connsiteY0" fmla="*/ 0 h 92773"/>
                <a:gd name="connsiteX1" fmla="*/ 21431 w 21431"/>
                <a:gd name="connsiteY1" fmla="*/ 80391 h 92773"/>
                <a:gd name="connsiteX2" fmla="*/ 0 w 21431"/>
                <a:gd name="connsiteY2" fmla="*/ 92774 h 92773"/>
                <a:gd name="connsiteX3" fmla="*/ 0 w 21431"/>
                <a:gd name="connsiteY3" fmla="*/ 12383 h 92773"/>
                <a:gd name="connsiteX4" fmla="*/ 21431 w 21431"/>
                <a:gd name="connsiteY4" fmla="*/ 0 h 9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92773">
                  <a:moveTo>
                    <a:pt x="21431" y="0"/>
                  </a:moveTo>
                  <a:lnTo>
                    <a:pt x="21431" y="80391"/>
                  </a:lnTo>
                  <a:lnTo>
                    <a:pt x="0" y="92774"/>
                  </a:lnTo>
                  <a:lnTo>
                    <a:pt x="0" y="12383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8444B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2" name="Freeform: Shape 463">
              <a:extLst>
                <a:ext uri="{FF2B5EF4-FFF2-40B4-BE49-F238E27FC236}">
                  <a16:creationId xmlns:a16="http://schemas.microsoft.com/office/drawing/2014/main" id="{F4AF5345-FB5D-1B01-1EB1-35BE2D1A6BB4}"/>
                </a:ext>
              </a:extLst>
            </p:cNvPr>
            <p:cNvSpPr/>
            <p:nvPr/>
          </p:nvSpPr>
          <p:spPr>
            <a:xfrm>
              <a:off x="6276879" y="2953892"/>
              <a:ext cx="21431" cy="116490"/>
            </a:xfrm>
            <a:custGeom>
              <a:avLst/>
              <a:gdLst>
                <a:gd name="connsiteX0" fmla="*/ 21431 w 21431"/>
                <a:gd name="connsiteY0" fmla="*/ 0 h 116490"/>
                <a:gd name="connsiteX1" fmla="*/ 21431 w 21431"/>
                <a:gd name="connsiteY1" fmla="*/ 104108 h 116490"/>
                <a:gd name="connsiteX2" fmla="*/ 0 w 21431"/>
                <a:gd name="connsiteY2" fmla="*/ 116491 h 116490"/>
                <a:gd name="connsiteX3" fmla="*/ 0 w 21431"/>
                <a:gd name="connsiteY3" fmla="*/ 12287 h 116490"/>
                <a:gd name="connsiteX4" fmla="*/ 21431 w 21431"/>
                <a:gd name="connsiteY4" fmla="*/ 0 h 116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31" h="116490">
                  <a:moveTo>
                    <a:pt x="21431" y="0"/>
                  </a:moveTo>
                  <a:lnTo>
                    <a:pt x="21431" y="104108"/>
                  </a:lnTo>
                  <a:lnTo>
                    <a:pt x="0" y="116491"/>
                  </a:lnTo>
                  <a:lnTo>
                    <a:pt x="0" y="12287"/>
                  </a:lnTo>
                  <a:lnTo>
                    <a:pt x="21431" y="0"/>
                  </a:lnTo>
                  <a:close/>
                </a:path>
              </a:pathLst>
            </a:custGeom>
            <a:solidFill>
              <a:srgbClr val="F9AE4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3" name="Freeform: Shape 464">
              <a:extLst>
                <a:ext uri="{FF2B5EF4-FFF2-40B4-BE49-F238E27FC236}">
                  <a16:creationId xmlns:a16="http://schemas.microsoft.com/office/drawing/2014/main" id="{11FEB9CD-825E-CFD2-C6B6-58FE8212D09D}"/>
                </a:ext>
              </a:extLst>
            </p:cNvPr>
            <p:cNvSpPr/>
            <p:nvPr/>
          </p:nvSpPr>
          <p:spPr>
            <a:xfrm>
              <a:off x="6236017" y="3656208"/>
              <a:ext cx="123158" cy="115347"/>
            </a:xfrm>
            <a:custGeom>
              <a:avLst/>
              <a:gdLst>
                <a:gd name="connsiteX0" fmla="*/ 15621 w 123158"/>
                <a:gd name="connsiteY0" fmla="*/ 114358 h 115347"/>
                <a:gd name="connsiteX1" fmla="*/ 55245 w 123158"/>
                <a:gd name="connsiteY1" fmla="*/ 107596 h 115347"/>
                <a:gd name="connsiteX2" fmla="*/ 76486 w 123158"/>
                <a:gd name="connsiteY2" fmla="*/ 81593 h 115347"/>
                <a:gd name="connsiteX3" fmla="*/ 97441 w 123158"/>
                <a:gd name="connsiteY3" fmla="*/ 74925 h 115347"/>
                <a:gd name="connsiteX4" fmla="*/ 123158 w 123158"/>
                <a:gd name="connsiteY4" fmla="*/ 50065 h 115347"/>
                <a:gd name="connsiteX5" fmla="*/ 54388 w 123158"/>
                <a:gd name="connsiteY5" fmla="*/ 1202 h 115347"/>
                <a:gd name="connsiteX6" fmla="*/ 15621 w 123158"/>
                <a:gd name="connsiteY6" fmla="*/ 114358 h 11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158" h="115347">
                  <a:moveTo>
                    <a:pt x="15621" y="114358"/>
                  </a:moveTo>
                  <a:cubicBezTo>
                    <a:pt x="29213" y="116902"/>
                    <a:pt x="43262" y="114501"/>
                    <a:pt x="55245" y="107596"/>
                  </a:cubicBezTo>
                  <a:cubicBezTo>
                    <a:pt x="64341" y="100795"/>
                    <a:pt x="71637" y="91870"/>
                    <a:pt x="76486" y="81593"/>
                  </a:cubicBezTo>
                  <a:cubicBezTo>
                    <a:pt x="76486" y="81593"/>
                    <a:pt x="92488" y="88260"/>
                    <a:pt x="97441" y="74925"/>
                  </a:cubicBezTo>
                  <a:cubicBezTo>
                    <a:pt x="102394" y="61590"/>
                    <a:pt x="122110" y="61971"/>
                    <a:pt x="123158" y="50065"/>
                  </a:cubicBezTo>
                  <a:cubicBezTo>
                    <a:pt x="123158" y="50065"/>
                    <a:pt x="117634" y="-9086"/>
                    <a:pt x="54388" y="1202"/>
                  </a:cubicBezTo>
                  <a:cubicBezTo>
                    <a:pt x="54388" y="1392"/>
                    <a:pt x="-35243" y="19394"/>
                    <a:pt x="15621" y="114358"/>
                  </a:cubicBezTo>
                  <a:close/>
                </a:path>
              </a:pathLst>
            </a:custGeom>
            <a:solidFill>
              <a:srgbClr val="1F5E7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86" name="Group 385">
            <a:extLst>
              <a:ext uri="{FF2B5EF4-FFF2-40B4-BE49-F238E27FC236}">
                <a16:creationId xmlns:a16="http://schemas.microsoft.com/office/drawing/2014/main" id="{7C2E2AB0-4D25-8D9E-12B6-0493DEB42FDB}"/>
              </a:ext>
            </a:extLst>
          </p:cNvPr>
          <p:cNvGrpSpPr/>
          <p:nvPr/>
        </p:nvGrpSpPr>
        <p:grpSpPr>
          <a:xfrm>
            <a:off x="472518" y="1299645"/>
            <a:ext cx="5432582" cy="4043266"/>
            <a:chOff x="472518" y="1127647"/>
            <a:chExt cx="5432582" cy="4043266"/>
          </a:xfrm>
        </p:grpSpPr>
        <p:sp>
          <p:nvSpPr>
            <p:cNvPr id="387" name="Rectangle 386">
              <a:extLst>
                <a:ext uri="{FF2B5EF4-FFF2-40B4-BE49-F238E27FC236}">
                  <a16:creationId xmlns:a16="http://schemas.microsoft.com/office/drawing/2014/main" id="{F9C65846-9A50-6A10-B4C8-9940B5212FDC}"/>
                </a:ext>
              </a:extLst>
            </p:cNvPr>
            <p:cNvSpPr/>
            <p:nvPr/>
          </p:nvSpPr>
          <p:spPr>
            <a:xfrm>
              <a:off x="472518" y="1127647"/>
              <a:ext cx="2965877" cy="830997"/>
            </a:xfrm>
            <a:prstGeom prst="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en-US" sz="4800" b="1" dirty="0">
                  <a:solidFill>
                    <a:srgbClr val="263238"/>
                  </a:solidFill>
                </a:rPr>
                <a:t>Conclusion</a:t>
              </a:r>
            </a:p>
          </p:txBody>
        </p:sp>
        <p:sp>
          <p:nvSpPr>
            <p:cNvPr id="388" name="Rectangle 387">
              <a:extLst>
                <a:ext uri="{FF2B5EF4-FFF2-40B4-BE49-F238E27FC236}">
                  <a16:creationId xmlns:a16="http://schemas.microsoft.com/office/drawing/2014/main" id="{EDCDE56D-28F6-9EED-B749-6F158EE13BDA}"/>
                </a:ext>
              </a:extLst>
            </p:cNvPr>
            <p:cNvSpPr/>
            <p:nvPr/>
          </p:nvSpPr>
          <p:spPr>
            <a:xfrm>
              <a:off x="472518" y="2308591"/>
              <a:ext cx="543258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GB" sz="3200" b="1" dirty="0"/>
                <a:t>The importance of HR roles</a:t>
              </a:r>
            </a:p>
            <a:p>
              <a:pPr marL="285750" indent="-28575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GB" sz="3200" b="1" dirty="0"/>
                <a:t>The significance of positive relationships</a:t>
              </a:r>
            </a:p>
            <a:p>
              <a:pPr marL="285750" indent="-28575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GB" sz="3200" b="1" dirty="0"/>
                <a:t>Continuous improvement and learning</a:t>
              </a:r>
              <a:endParaRPr lang="en-US" sz="3200" b="0" i="0" dirty="0">
                <a:solidFill>
                  <a:srgbClr val="263238"/>
                </a:solidFill>
                <a:effectLst/>
                <a:latin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316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365BF64-4B30-4125-9A30-A1B08C80E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89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GB" sz="9600" dirty="0">
                <a:solidFill>
                  <a:srgbClr val="FFFFFF"/>
                </a:solidFill>
                <a:latin typeface="+mj-lt"/>
              </a:rPr>
              <a:t>Thank you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305886-8ACA-4ED6-AA5B-215F6D741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051" y="5225240"/>
            <a:ext cx="10058400" cy="11430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rtl="0">
              <a:buNone/>
            </a:pPr>
            <a:r>
              <a:rPr lang="en-GB" sz="2400" cap="all" spc="200" dirty="0">
                <a:solidFill>
                  <a:srgbClr val="FFFFFF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4127971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CF329-5D1E-1B34-8DF8-43FEA53E9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42240"/>
            <a:ext cx="10058400" cy="9550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0C39AD-D749-B3C8-2692-2A75B4C8C5B0}"/>
              </a:ext>
            </a:extLst>
          </p:cNvPr>
          <p:cNvSpPr txBox="1"/>
          <p:nvPr/>
        </p:nvSpPr>
        <p:spPr>
          <a:xfrm>
            <a:off x="86360" y="1666855"/>
            <a:ext cx="12019280" cy="6324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Elaine Farndale a </a:t>
            </a:r>
            <a:r>
              <a:rPr lang="en-GB" i="1" dirty="0">
                <a:effectLst/>
              </a:rPr>
              <a:t>et al.</a:t>
            </a:r>
            <a:r>
              <a:rPr lang="en-GB" dirty="0">
                <a:effectLst/>
              </a:rPr>
              <a:t> (2009). ‘</a:t>
            </a:r>
            <a:r>
              <a:rPr lang="en-GB" i="1" dirty="0">
                <a:effectLst/>
              </a:rPr>
              <a:t>The role of the corporate HR function in global talent management’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Journal of World Business</a:t>
            </a:r>
            <a:r>
              <a:rPr lang="en-GB" dirty="0">
                <a:effectLst/>
              </a:rPr>
              <a:t>. Available at: https://www.sciencedirect.com/science/article/abs/pii/S109095160900073X (Accessed: 02 </a:t>
            </a:r>
            <a:r>
              <a:rPr lang="en-GB" dirty="0"/>
              <a:t>February</a:t>
            </a:r>
            <a:r>
              <a:rPr lang="en-GB" dirty="0">
                <a:effectLst/>
              </a:rPr>
              <a:t> 2024).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effectLst/>
              </a:rPr>
              <a:t>Kim, H. and Sung-Choon, K. (2011) </a:t>
            </a:r>
            <a:r>
              <a:rPr lang="en-GB" i="1" dirty="0">
                <a:effectLst/>
              </a:rPr>
              <a:t>Strategic HR functions and firm performance: The moderating effects of high-involvement work practices - </a:t>
            </a:r>
            <a:r>
              <a:rPr lang="en-GB" i="1" dirty="0"/>
              <a:t>A</a:t>
            </a:r>
            <a:r>
              <a:rPr lang="en-GB" i="1" dirty="0">
                <a:effectLst/>
              </a:rPr>
              <a:t>sia pacific journal of management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SpringerLink</a:t>
            </a:r>
            <a:r>
              <a:rPr lang="en-GB" dirty="0">
                <a:effectLst/>
              </a:rPr>
              <a:t>. Available at: https://link.springer.com/article/10.1007/s10490-011-9264-6 (Accessed: 02 </a:t>
            </a:r>
            <a:r>
              <a:rPr lang="en-GB" dirty="0"/>
              <a:t>February</a:t>
            </a:r>
            <a:r>
              <a:rPr lang="en-GB" dirty="0">
                <a:effectLst/>
              </a:rPr>
              <a:t> 2024). </a:t>
            </a:r>
            <a:endParaRPr lang="en-GB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Marchington, M., and Wilkinson, A. (2002). ‘</a:t>
            </a:r>
            <a:r>
              <a:rPr lang="en-GB" i="1" dirty="0"/>
              <a:t>People management and development: Human resource management at work’</a:t>
            </a:r>
            <a:r>
              <a:rPr lang="en-GB" dirty="0"/>
              <a:t>. CIPD Publishing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Mumford, A., and Gold, J. (2004). ‘</a:t>
            </a:r>
            <a:r>
              <a:rPr lang="en-GB" i="1" dirty="0"/>
              <a:t>Management development: Strategies for action’</a:t>
            </a:r>
            <a:r>
              <a:rPr lang="en-GB" dirty="0"/>
              <a:t>. CIPD Publishing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Perceptions of the value of the HR function</a:t>
            </a:r>
            <a:r>
              <a:rPr lang="en-GB" dirty="0">
                <a:effectLst/>
              </a:rPr>
              <a:t>. Available at: https://www.researchgate.net/publication/227743589_Perceptions_of_the_Value_of_the_HR_Function (Accessed: 03 February 2024).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16365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2167646_TF33476885.potx" id="{25B040FA-E600-4EB5-AA34-338152A62F48}" vid="{4FA4FB5C-3D19-4709-A178-FA8EEAD325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E0A2CB4-6869-426F-8BC4-A32C90CBE2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41CA7C-A0BF-44EF-B2E5-7539C3B9B0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E879E6-8FFE-4154-8F2A-F7518B89B37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company all hands presentation</Template>
  <TotalTime>374</TotalTime>
  <Words>452</Words>
  <Application>Microsoft Office PowerPoint</Application>
  <PresentationFormat>Widescreen</PresentationFormat>
  <Paragraphs>76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Arial Black</vt:lpstr>
      <vt:lpstr>Calibri</vt:lpstr>
      <vt:lpstr>Candara</vt:lpstr>
      <vt:lpstr>Fira Sans Extra Condensed</vt:lpstr>
      <vt:lpstr>Georgia</vt:lpstr>
      <vt:lpstr>Georgia Pro Cond</vt:lpstr>
      <vt:lpstr>Roboto</vt:lpstr>
      <vt:lpstr>Wingdings</vt:lpstr>
      <vt:lpstr>RetrospectVTI</vt:lpstr>
      <vt:lpstr>Assessment Component 1: Presentation  Managing People  LCBB5004  Lecturer: Dr Imo Enang  </vt:lpstr>
      <vt:lpstr>PowerPoint Presentation</vt:lpstr>
      <vt:lpstr>"Strategic HRM: the key to improved business performance"</vt:lpstr>
      <vt:lpstr>PowerPoint Presentation</vt:lpstr>
      <vt:lpstr>PowerPoint Presentation</vt:lpstr>
      <vt:lpstr>PowerPoint Presentation</vt:lpstr>
      <vt:lpstr>Factors Influencing Positive Employer-Employee Relationships</vt:lpstr>
      <vt:lpstr>PowerPoint Presentation</vt:lpstr>
      <vt:lpstr>PowerPoint Presentation</vt:lpstr>
      <vt:lpstr>Thank you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Component 1: Presentation  Managing People  LCBB5004  Lecturer: Dr Imo Enang  </dc:title>
  <dc:creator>Georgiana Madalina Usurelu</dc:creator>
  <cp:lastModifiedBy>Georgiana Madalina Usurelu</cp:lastModifiedBy>
  <cp:revision>1</cp:revision>
  <dcterms:created xsi:type="dcterms:W3CDTF">2024-02-15T14:32:48Z</dcterms:created>
  <dcterms:modified xsi:type="dcterms:W3CDTF">2024-03-02T19:52:30Z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