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15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8C3D27-6B01-E26D-9158-95CD87C247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444165-C5BE-DBA9-72A8-31F6B3DBC4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835068-65C0-6E3D-52E7-2C9ECCAFA4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C6EF7-AAF7-4872-971E-8E3CE26640E7}" type="datetimeFigureOut">
              <a:rPr lang="en-GB" smtClean="0"/>
              <a:t>10/06/2024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C3F85E-6263-E2B7-7038-8B9E3142AD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70FD46-9CB0-329A-1005-71B464252B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6DC33-E267-473A-BBED-A8AF61C5BB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42436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5CB315-FB3F-3481-1AE6-EFF7DAD285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DB4BB9-6A8D-5F4F-A9EE-2552FB4976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41CCEA-3531-122E-B1FE-74E5784BA6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C6EF7-AAF7-4872-971E-8E3CE26640E7}" type="datetimeFigureOut">
              <a:rPr lang="en-GB" smtClean="0"/>
              <a:t>10/06/2024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F8723D-9D7D-F944-1EDC-1ACB04939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91E013-1C05-7F4C-999E-CAD1267612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6DC33-E267-473A-BBED-A8AF61C5BB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13708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D1FFED-4F17-825E-568C-2911FF4B6E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A68750-0EA3-FB82-7C39-B25337F86D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B1A356-D4E0-2DA5-E34F-4934E323C9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C6EF7-AAF7-4872-971E-8E3CE26640E7}" type="datetimeFigureOut">
              <a:rPr lang="en-GB" smtClean="0"/>
              <a:t>10/06/2024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C3428B-8A1F-F036-19C3-C573595C36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705280-A494-F49B-9247-77DA054E3F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6DC33-E267-473A-BBED-A8AF61C5BB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3910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26E47C-1797-2405-0903-CD45828D63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F7725C-D4CF-482D-427D-5BDFA356821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59FC7C-D329-9A03-AC5C-C2FAFD336D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F3E3C1-0E7E-9925-17D5-12AFF3F015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C6EF7-AAF7-4872-971E-8E3CE26640E7}" type="datetimeFigureOut">
              <a:rPr lang="en-GB" smtClean="0"/>
              <a:t>10/06/2024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D324CA-0AF7-5784-1F19-DD1DCC4F4D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6F58B7-C5A5-0169-54AD-A4A227D71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6DC33-E267-473A-BBED-A8AF61C5BB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31944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5E531E-E980-9366-1562-47B37C4C5B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E7DD2A-4386-2A73-FFA0-BE148D5A3F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C37908-AEBA-3300-E3FB-10FC0CD669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81D8F48-A1FB-6583-730C-2C195036EE6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84CD186-58BB-3818-F925-19A4085AC22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FD6D9FA-D703-8872-12BC-5200835C07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C6EF7-AAF7-4872-971E-8E3CE26640E7}" type="datetimeFigureOut">
              <a:rPr lang="en-GB" smtClean="0"/>
              <a:t>10/06/2024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145E7F-3B32-68BD-B8DF-79C4FF7A11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8A747EE-7AE4-0809-0266-8132ABE9BB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6DC33-E267-473A-BBED-A8AF61C5BB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7561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D3C4D6-8AA6-4A3D-4C27-788AC3CAD1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75E3AA8-B5A1-2F5B-AB58-91ACD658E0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C6EF7-AAF7-4872-971E-8E3CE26640E7}" type="datetimeFigureOut">
              <a:rPr lang="en-GB" smtClean="0"/>
              <a:t>10/06/2024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D48A03-4794-9620-6777-4CECA3BA92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432283-2524-E290-C416-40C981F163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6DC33-E267-473A-BBED-A8AF61C5BB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64123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1DD9BC-4A24-AB0D-6576-1AF9C004EA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C6EF7-AAF7-4872-971E-8E3CE26640E7}" type="datetimeFigureOut">
              <a:rPr lang="en-GB" smtClean="0"/>
              <a:t>10/06/2024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19C180-5CE8-E682-D33E-8668E66F13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9F70AF-67F2-D4D9-6E52-5E428E3F0E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6DC33-E267-473A-BBED-A8AF61C5BB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2612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59BD6C-6F11-B9D0-9907-4DA665C26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976A63-76FA-3C5D-CDA4-F4D7C6380B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4E312A-232F-CFA9-D50A-14A52AA2A9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A2C437-D335-EC92-0857-A45577296F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C6EF7-AAF7-4872-971E-8E3CE26640E7}" type="datetimeFigureOut">
              <a:rPr lang="en-GB" smtClean="0"/>
              <a:t>10/06/2024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175CF9-3A76-83E6-B9C6-416C43CB14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02CF93-7AA0-6DB0-ABB1-F29678B76C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6DC33-E267-473A-BBED-A8AF61C5BB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80588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134102-1B84-0EDC-915E-99AA5C42B6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5A932FD-CFCC-1072-BDC5-17E2C66EEA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823668-4DE0-6CAC-AFC4-E071861CE7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3A930E-D020-C0A5-B026-E8E1FB52A6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C6EF7-AAF7-4872-971E-8E3CE26640E7}" type="datetimeFigureOut">
              <a:rPr lang="en-GB" smtClean="0"/>
              <a:t>10/06/2024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1ABE2A-C69A-3D05-C9D1-A346BDCFCC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A51B61-7335-8B95-4BDE-1CD6ECB39D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6DC33-E267-473A-BBED-A8AF61C5BB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7585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A5F4F-F05D-FBEB-6509-D28DCAF9E3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DD31F2-D4A3-8499-AA88-88714D99170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22162D-46A0-ADDD-1746-3360AEA70F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C6EF7-AAF7-4872-971E-8E3CE26640E7}" type="datetimeFigureOut">
              <a:rPr lang="en-GB" smtClean="0"/>
              <a:t>10/06/2024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CA57E3-D014-0C6A-2D73-5E9AE78641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A880B7-B121-DDE0-5371-187ACAE40B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6DC33-E267-473A-BBED-A8AF61C5BB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95135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A9B693C-8EE3-A6BB-F5A3-CF98607FA59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2146FC1-0EF5-234B-B170-C36E4ECFFC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E547B3-5FFE-2014-E0F3-922EAB8E4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C6EF7-AAF7-4872-971E-8E3CE26640E7}" type="datetimeFigureOut">
              <a:rPr lang="en-GB" smtClean="0"/>
              <a:t>10/06/2024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1E6D20-069B-4701-B9C1-999220D62A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15A6CD-8C74-A008-5B64-F4EA9522BA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6DC33-E267-473A-BBED-A8AF61C5BB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05893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5EF365-07E4-F7D4-E423-26916375E7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129DFF-5A2A-B8AF-ADE6-F7E245ACC4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F0DEB1-218C-128A-4B66-05DD7DBC208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78C6EF7-AAF7-4872-971E-8E3CE26640E7}" type="datetimeFigureOut">
              <a:rPr lang="en-GB" smtClean="0"/>
              <a:t>10/06/2024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3FFBF8-E622-14FC-E98B-66C5A72ACE1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16500E-AF8B-1CA4-76BC-CDAA55A14D6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2B6DC33-E267-473A-BBED-A8AF61C5BB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1738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FFC368E-96F4-053B-8E84-3713A5723A5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0381" y="536719"/>
            <a:ext cx="9144000" cy="1655762"/>
          </a:xfrm>
        </p:spPr>
        <p:txBody>
          <a:bodyPr/>
          <a:lstStyle/>
          <a:p>
            <a:r>
              <a:rPr lang="en-GB" dirty="0"/>
              <a:t>LCLM 4005 WEEK3,      </a:t>
            </a:r>
            <a:r>
              <a:rPr lang="en-GB" sz="1050" dirty="0"/>
              <a:t>I  would like to be an estate agent . sole trader would  be my no1 priority sales management which I would not mind I will be available for other job opportunities that suits my experience and my capability catering which I am  very experienced at my career option is very wide  1, The reason I would like to be an estate agent, firstly I love to know the trade it would open an completely new venture for me an a future entrepreneur I have a passion for helping people and pointing them in the right direction I would want to help them with everything from inspections property analysis repairs moving cleaning packing  everything that is involved in a sales transaction 2,As for catering I have worked literally all my life at this trade as entrepreneur and as employee 3,as an sales management I do like promoting products and services  to clients and negotiate contracts with the aim of maximising profits ,I am very good at time keeping I am very good at driving to meetings and I enjoy meeting new people.</a:t>
            </a:r>
          </a:p>
        </p:txBody>
      </p:sp>
    </p:spTree>
    <p:extLst>
      <p:ext uri="{BB962C8B-B14F-4D97-AF65-F5344CB8AC3E}">
        <p14:creationId xmlns:p14="http://schemas.microsoft.com/office/powerpoint/2010/main" val="19469201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7C9F88D65DB74786271CFA0B86C30A" ma:contentTypeVersion="9" ma:contentTypeDescription="Create a new document." ma:contentTypeScope="" ma:versionID="49bfd8800df336798fc18d3d479f2177">
  <xsd:schema xmlns:xsd="http://www.w3.org/2001/XMLSchema" xmlns:xs="http://www.w3.org/2001/XMLSchema" xmlns:p="http://schemas.microsoft.com/office/2006/metadata/properties" xmlns:ns3="60ab93c2-c2e2-4a82-ab36-09e8ba3f753e" xmlns:ns4="47a3e2db-67be-4841-b3a5-2f2fb1d7c7b3" targetNamespace="http://schemas.microsoft.com/office/2006/metadata/properties" ma:root="true" ma:fieldsID="6cd23659bb7b1cc70d8c9c33710374d9" ns3:_="" ns4:_="">
    <xsd:import namespace="60ab93c2-c2e2-4a82-ab36-09e8ba3f753e"/>
    <xsd:import namespace="47a3e2db-67be-4841-b3a5-2f2fb1d7c7b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0ab93c2-c2e2-4a82-ab36-09e8ba3f753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7a3e2db-67be-4841-b3a5-2f2fb1d7c7b3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0ab93c2-c2e2-4a82-ab36-09e8ba3f753e" xsi:nil="true"/>
  </documentManagement>
</p:properties>
</file>

<file path=customXml/itemProps1.xml><?xml version="1.0" encoding="utf-8"?>
<ds:datastoreItem xmlns:ds="http://schemas.openxmlformats.org/officeDocument/2006/customXml" ds:itemID="{831BED4D-36ED-404E-8922-29BCB8A9A0F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0ab93c2-c2e2-4a82-ab36-09e8ba3f753e"/>
    <ds:schemaRef ds:uri="47a3e2db-67be-4841-b3a5-2f2fb1d7c7b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9ACEC5E-0948-4A45-B51C-714394A283D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BC9A016-4812-4904-95E8-0608E3A3613C}">
  <ds:schemaRefs>
    <ds:schemaRef ds:uri="http://schemas.microsoft.com/office/2006/documentManagement/types"/>
    <ds:schemaRef ds:uri="http://purl.org/dc/elements/1.1/"/>
    <ds:schemaRef ds:uri="http://purl.org/dc/terms/"/>
    <ds:schemaRef ds:uri="47a3e2db-67be-4841-b3a5-2f2fb1d7c7b3"/>
    <ds:schemaRef ds:uri="http://purl.org/dc/dcmitype/"/>
    <ds:schemaRef ds:uri="http://schemas.microsoft.com/office/2006/metadata/properties"/>
    <ds:schemaRef ds:uri="60ab93c2-c2e2-4a82-ab36-09e8ba3f753e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20257</TotalTime>
  <Words>193</Words>
  <Application>Microsoft Office PowerPoint</Application>
  <PresentationFormat>Widescreen</PresentationFormat>
  <Paragraphs>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Abdul Monnan (2308947)</dc:creator>
  <cp:lastModifiedBy>Abdul Monnan (2308947)</cp:lastModifiedBy>
  <cp:revision>3</cp:revision>
  <dcterms:created xsi:type="dcterms:W3CDTF">2024-05-20T10:29:18Z</dcterms:created>
  <dcterms:modified xsi:type="dcterms:W3CDTF">2024-06-09T23:48:34Z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0x010100297C9F88D65DB74786271CFA0B86C30A</vt:lpwstr>
  </property>
</Properties>
</file>