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sldIdLst>
    <p:sldId id="265" r:id="rId2"/>
    <p:sldId id="267" r:id="rId3"/>
    <p:sldId id="266" r:id="rId4"/>
    <p:sldId id="270" r:id="rId5"/>
    <p:sldId id="259" r:id="rId6"/>
    <p:sldId id="260" r:id="rId7"/>
    <p:sldId id="261" r:id="rId8"/>
    <p:sldId id="269" r:id="rId9"/>
    <p:sldId id="268"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863F4-0E8F-7199-7035-6938137FDADC}" v="17" dt="2022-06-25T11:10:26.100"/>
    <p1510:client id="{02720995-9713-E860-38D2-9189D947ED76}" v="31" dt="2022-06-20T10:58:13.958"/>
    <p1510:client id="{0301F561-4FF1-C6D5-EBAC-9C878C84ED1F}" v="2" dt="2022-06-20T11:20:53.050"/>
    <p1510:client id="{0B46B433-3AF6-AA1B-6920-3E0F8606B362}" v="28" dt="2022-06-23T19:56:53.629"/>
    <p1510:client id="{1B308F5A-C1B2-AD1D-9F58-43F8151BFDAF}" v="179" dt="2022-06-25T16:17:26.243"/>
    <p1510:client id="{24F12BCA-39F5-5DA9-D053-0571D277992D}" v="16" dt="2022-06-20T10:33:31.892"/>
    <p1510:client id="{2CC999ED-BC33-616A-650F-D7B9D8E74C8B}" v="19" dt="2022-06-20T11:06:04.313"/>
    <p1510:client id="{39D1662B-0375-781D-5920-0BC33C7BCBDD}" v="19" dt="2022-06-23T15:02:59.469"/>
    <p1510:client id="{493308EE-4CAB-FBD8-1DC2-E3C0E1469E66}" v="11" dt="2022-06-25T14:18:12.229"/>
    <p1510:client id="{50428908-0949-E963-9834-84239B0E0A02}" v="412" dt="2022-06-21T07:00:59.997"/>
    <p1510:client id="{560B3951-021A-4D13-AF97-21B3FFCA4C26}" v="17" dt="2022-06-25T12:59:59.456"/>
    <p1510:client id="{576A4330-9CA8-5018-FE73-E13F869A926B}" v="2" dt="2022-06-25T16:21:11.874"/>
    <p1510:client id="{6E118CE2-713F-D5BF-7CC2-635DFA1A4240}" v="265" dt="2022-06-25T11:03:05.936"/>
    <p1510:client id="{70B14D0F-9D2D-650C-29BD-701D0A01256D}" v="5" dt="2022-06-20T11:19:07.977"/>
    <p1510:client id="{780366A8-9F41-E33D-D10C-0898B96E6A5D}" v="381" dt="2022-06-21T10:47:26.788"/>
    <p1510:client id="{A69DE1C6-4F89-3288-10A1-066F03FD3916}" v="657" dt="2022-06-22T22:20:03.991"/>
    <p1510:client id="{AAC54267-4989-096A-5CBD-21D4F80E0B65}" v="4" dt="2022-06-20T16:01:12.604"/>
    <p1510:client id="{B4F58D7F-EEA4-8B8D-F8B6-CF32BE740587}" v="6" dt="2022-06-20T10:52:15.149"/>
    <p1510:client id="{C76E17BC-B030-7FBD-3844-D6B69F48839D}" v="1199" dt="2022-06-23T20:58:54.127"/>
    <p1510:client id="{ED7FC7FC-B97B-CB4C-476F-A10B6B2D83D8}" v="13" dt="2022-06-20T11:02:44.859"/>
    <p1510:client id="{F906CDFE-79A6-6A6D-84E7-06667FE081F7}" v="10" dt="2022-06-25T12:49:45.449"/>
    <p1510:client id="{FBF138A5-0825-3A16-9321-F7AD22AC5E29}" v="1225" dt="2022-06-25T15:39:21.568"/>
    <p1510:client id="{FDC99588-A635-F3E9-129B-4DB1E8A89E31}" v="2" dt="2022-06-23T18:56:48.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6C1AC0-CDE9-4F1E-BE48-5EDD6C5890DB}" type="doc">
      <dgm:prSet loTypeId="urn:microsoft.com/office/officeart/2017/3/layout/DropPinTimeline" loCatId="timeline" qsTypeId="urn:microsoft.com/office/officeart/2005/8/quickstyle/simple1" qsCatId="simple" csTypeId="urn:microsoft.com/office/officeart/2005/8/colors/accent1_2" csCatId="accent1" phldr="1"/>
      <dgm:spPr/>
      <dgm:t>
        <a:bodyPr/>
        <a:lstStyle/>
        <a:p>
          <a:endParaRPr lang="en-US"/>
        </a:p>
      </dgm:t>
    </dgm:pt>
    <dgm:pt modelId="{3B49E2BD-7F2D-411C-B27F-24AE1D6572E3}">
      <dgm:prSet phldrT="[Text]" phldr="0"/>
      <dgm:spPr/>
      <dgm:t>
        <a:bodyPr/>
        <a:lstStyle/>
        <a:p>
          <a:pPr>
            <a:defRPr b="1"/>
          </a:pPr>
          <a:r>
            <a:rPr lang="en-US">
              <a:latin typeface="Verdana Pro Cond SemiBold"/>
            </a:rPr>
            <a:t>Week 3 – Identify research question </a:t>
          </a:r>
          <a:endParaRPr lang="en-US"/>
        </a:p>
      </dgm:t>
    </dgm:pt>
    <dgm:pt modelId="{BD925DD9-31EF-42D7-9840-FD30129F13F9}" type="parTrans" cxnId="{EA0841D0-4B61-4E79-9885-218664AD6EEB}">
      <dgm:prSet/>
      <dgm:spPr/>
      <dgm:t>
        <a:bodyPr/>
        <a:lstStyle/>
        <a:p>
          <a:endParaRPr lang="en-US"/>
        </a:p>
      </dgm:t>
    </dgm:pt>
    <dgm:pt modelId="{51BB6643-71B6-4DD5-8C38-67E54676DE0E}" type="sibTrans" cxnId="{EA0841D0-4B61-4E79-9885-218664AD6EEB}">
      <dgm:prSet/>
      <dgm:spPr/>
      <dgm:t>
        <a:bodyPr/>
        <a:lstStyle/>
        <a:p>
          <a:endParaRPr lang="en-US"/>
        </a:p>
      </dgm:t>
    </dgm:pt>
    <dgm:pt modelId="{7A469B53-A5D4-4EDC-B80F-1D1A8154C9F5}">
      <dgm:prSet phldrT="[Text]" phldr="0"/>
      <dgm:spPr/>
      <dgm:t>
        <a:bodyPr/>
        <a:lstStyle/>
        <a:p>
          <a:pPr>
            <a:defRPr b="1"/>
          </a:pPr>
          <a:r>
            <a:rPr lang="en-US">
              <a:latin typeface="Verdana Pro Cond SemiBold"/>
            </a:rPr>
            <a:t>Week 4- Plan the strategy on how the research will be </a:t>
          </a:r>
          <a:r>
            <a:rPr lang="en-US" b="0"/>
            <a:t>handled</a:t>
          </a:r>
          <a:endParaRPr lang="en-US"/>
        </a:p>
      </dgm:t>
    </dgm:pt>
    <dgm:pt modelId="{253E69AE-0309-4DC2-926D-85CA7B035702}" type="parTrans" cxnId="{AAB7FE7E-98B6-4710-9ECF-953F18826643}">
      <dgm:prSet/>
      <dgm:spPr/>
      <dgm:t>
        <a:bodyPr/>
        <a:lstStyle/>
        <a:p>
          <a:endParaRPr lang="en-US"/>
        </a:p>
      </dgm:t>
    </dgm:pt>
    <dgm:pt modelId="{6E9335C6-0E94-4170-8034-BF4A10A517CB}" type="sibTrans" cxnId="{AAB7FE7E-98B6-4710-9ECF-953F18826643}">
      <dgm:prSet/>
      <dgm:spPr/>
      <dgm:t>
        <a:bodyPr/>
        <a:lstStyle/>
        <a:p>
          <a:endParaRPr lang="en-US"/>
        </a:p>
      </dgm:t>
    </dgm:pt>
    <dgm:pt modelId="{F0078119-1259-4BFA-BD7D-A86D64E48141}">
      <dgm:prSet phldrT="[Text]" phldr="0"/>
      <dgm:spPr/>
      <dgm:t>
        <a:bodyPr/>
        <a:lstStyle/>
        <a:p>
          <a:pPr>
            <a:defRPr b="1"/>
          </a:pPr>
          <a:r>
            <a:rPr lang="en-US">
              <a:latin typeface="Verdana Pro Cond SemiBold"/>
            </a:rPr>
            <a:t>Week 5 - Plan the proposal </a:t>
          </a:r>
          <a:endParaRPr lang="en-US"/>
        </a:p>
      </dgm:t>
    </dgm:pt>
    <dgm:pt modelId="{B3D7E6CC-3D57-4811-BA97-ACEA4D2165BA}" type="parTrans" cxnId="{4EBD3492-B4B0-4781-8B75-B65232A62AB0}">
      <dgm:prSet/>
      <dgm:spPr/>
      <dgm:t>
        <a:bodyPr/>
        <a:lstStyle/>
        <a:p>
          <a:endParaRPr lang="en-US"/>
        </a:p>
      </dgm:t>
    </dgm:pt>
    <dgm:pt modelId="{89EC3F22-3984-437A-9318-66B646E2493F}" type="sibTrans" cxnId="{4EBD3492-B4B0-4781-8B75-B65232A62AB0}">
      <dgm:prSet/>
      <dgm:spPr/>
      <dgm:t>
        <a:bodyPr/>
        <a:lstStyle/>
        <a:p>
          <a:endParaRPr lang="en-US"/>
        </a:p>
      </dgm:t>
    </dgm:pt>
    <dgm:pt modelId="{40A408AE-C6E5-4525-9768-D90A1D440218}">
      <dgm:prSet phldrT="[Text]" phldr="0"/>
      <dgm:spPr/>
      <dgm:t>
        <a:bodyPr/>
        <a:lstStyle/>
        <a:p>
          <a:pPr rtl="0">
            <a:defRPr b="1"/>
          </a:pPr>
          <a:r>
            <a:rPr lang="en-US">
              <a:latin typeface="Verdana Pro Cond SemiBold"/>
            </a:rPr>
            <a:t>Week 6 - Create a Microsoft form Questionnaire and forward onto those willing to take part</a:t>
          </a:r>
          <a:endParaRPr lang="en-US"/>
        </a:p>
      </dgm:t>
    </dgm:pt>
    <dgm:pt modelId="{A1593E8F-46BE-4E05-AD37-F469105E0E30}" type="parTrans" cxnId="{119C9FF9-8A22-4311-B2AB-95E35B01D95F}">
      <dgm:prSet/>
      <dgm:spPr/>
      <dgm:t>
        <a:bodyPr/>
        <a:lstStyle/>
        <a:p>
          <a:endParaRPr lang="en-US"/>
        </a:p>
      </dgm:t>
    </dgm:pt>
    <dgm:pt modelId="{300B2305-91DB-411B-A4B1-822064F16D41}" type="sibTrans" cxnId="{119C9FF9-8A22-4311-B2AB-95E35B01D95F}">
      <dgm:prSet/>
      <dgm:spPr/>
      <dgm:t>
        <a:bodyPr/>
        <a:lstStyle/>
        <a:p>
          <a:endParaRPr lang="en-US"/>
        </a:p>
      </dgm:t>
    </dgm:pt>
    <dgm:pt modelId="{B572482D-DA81-4232-A95E-E80499039A5F}">
      <dgm:prSet phldr="0"/>
      <dgm:spPr/>
      <dgm:t>
        <a:bodyPr/>
        <a:lstStyle/>
        <a:p>
          <a:pPr>
            <a:defRPr b="1"/>
          </a:pPr>
          <a:r>
            <a:rPr lang="en-US">
              <a:latin typeface="Verdana Pro Cond SemiBold"/>
            </a:rPr>
            <a:t>Week 7-Observe the completed Results/Feedback</a:t>
          </a:r>
        </a:p>
      </dgm:t>
    </dgm:pt>
    <dgm:pt modelId="{7A2BD795-0BE6-4062-B3E2-0D02D2AF970B}" type="parTrans" cxnId="{244363AB-B0EA-44B1-ACC7-7A1208DBCD3E}">
      <dgm:prSet/>
      <dgm:spPr/>
    </dgm:pt>
    <dgm:pt modelId="{B7C3ECE1-7566-4D92-BBF5-F35A6CE41EF1}" type="sibTrans" cxnId="{244363AB-B0EA-44B1-ACC7-7A1208DBCD3E}">
      <dgm:prSet/>
      <dgm:spPr/>
    </dgm:pt>
    <dgm:pt modelId="{9AAF6866-997F-498B-BF86-F12C6F740F69}">
      <dgm:prSet phldr="0"/>
      <dgm:spPr/>
      <dgm:t>
        <a:bodyPr/>
        <a:lstStyle/>
        <a:p>
          <a:pPr>
            <a:defRPr b="1"/>
          </a:pPr>
          <a:r>
            <a:rPr lang="en-US">
              <a:latin typeface="Verdana Pro Cond SemiBold"/>
            </a:rPr>
            <a:t>Week 8-Final report to be created</a:t>
          </a:r>
        </a:p>
      </dgm:t>
    </dgm:pt>
    <dgm:pt modelId="{1B539ECB-1465-4281-A5EF-9FE44C5B3140}" type="parTrans" cxnId="{67525014-36AB-4BDA-A710-C04DDBA00D07}">
      <dgm:prSet/>
      <dgm:spPr/>
    </dgm:pt>
    <dgm:pt modelId="{9B968F74-796D-404D-BD9C-96BDE370A795}" type="sibTrans" cxnId="{67525014-36AB-4BDA-A710-C04DDBA00D07}">
      <dgm:prSet/>
      <dgm:spPr/>
    </dgm:pt>
    <dgm:pt modelId="{B44DC6FB-6744-4C3A-81C4-BAE4E1784779}">
      <dgm:prSet phldr="0"/>
      <dgm:spPr/>
      <dgm:t>
        <a:bodyPr/>
        <a:lstStyle/>
        <a:p>
          <a:pPr>
            <a:defRPr b="1"/>
          </a:pPr>
          <a:r>
            <a:rPr lang="en-US">
              <a:latin typeface="Verdana Pro Cond SemiBold"/>
            </a:rPr>
            <a:t>Week 9- Complete report and further review </a:t>
          </a:r>
        </a:p>
      </dgm:t>
    </dgm:pt>
    <dgm:pt modelId="{AA5BF734-4850-4ED4-A92C-8B31DA3A93C8}" type="parTrans" cxnId="{F7D47B7D-D7D6-4089-9496-9E5EBCA9C50C}">
      <dgm:prSet/>
      <dgm:spPr/>
    </dgm:pt>
    <dgm:pt modelId="{7944F106-6456-44C1-9840-E4933DA33F1A}" type="sibTrans" cxnId="{F7D47B7D-D7D6-4089-9496-9E5EBCA9C50C}">
      <dgm:prSet/>
      <dgm:spPr/>
    </dgm:pt>
    <dgm:pt modelId="{F0CB1546-4FFC-410D-8DDB-A26277E59206}">
      <dgm:prSet phldr="0"/>
      <dgm:spPr/>
      <dgm:t>
        <a:bodyPr/>
        <a:lstStyle/>
        <a:p>
          <a:pPr>
            <a:defRPr b="1"/>
          </a:pPr>
          <a:r>
            <a:rPr lang="en-US">
              <a:latin typeface="Verdana Pro Cond SemiBold"/>
            </a:rPr>
            <a:t>Week 10- submission of report </a:t>
          </a:r>
        </a:p>
      </dgm:t>
    </dgm:pt>
    <dgm:pt modelId="{B130BEBE-E3B6-416C-8444-BE7F3F13B3DA}" type="parTrans" cxnId="{7D1B583B-7781-461D-9F92-E5B5FB8B5E0F}">
      <dgm:prSet/>
      <dgm:spPr/>
    </dgm:pt>
    <dgm:pt modelId="{82C34239-81E7-489D-BE13-0E1F105BA232}" type="sibTrans" cxnId="{7D1B583B-7781-461D-9F92-E5B5FB8B5E0F}">
      <dgm:prSet/>
      <dgm:spPr/>
    </dgm:pt>
    <dgm:pt modelId="{901EA534-8EF9-4492-AD25-FBC2F0491933}">
      <dgm:prSet phldr="0"/>
      <dgm:spPr/>
      <dgm:t>
        <a:bodyPr/>
        <a:lstStyle/>
        <a:p>
          <a:pPr>
            <a:defRPr b="1"/>
          </a:pPr>
          <a:endParaRPr lang="en-US">
            <a:latin typeface="Verdana Pro Cond SemiBold"/>
          </a:endParaRPr>
        </a:p>
      </dgm:t>
    </dgm:pt>
    <dgm:pt modelId="{03DC05E4-DACD-44BC-B76E-729D4CB5DF31}" type="parTrans" cxnId="{B2645930-CED3-43B6-A379-872C84C0DC7F}">
      <dgm:prSet/>
      <dgm:spPr/>
    </dgm:pt>
    <dgm:pt modelId="{8B768C67-3999-48AB-9876-15DE78897518}" type="sibTrans" cxnId="{B2645930-CED3-43B6-A379-872C84C0DC7F}">
      <dgm:prSet/>
      <dgm:spPr/>
    </dgm:pt>
    <dgm:pt modelId="{5F34EAC5-DA0B-43A0-92AF-6ED147DDF599}">
      <dgm:prSet phldr="0"/>
      <dgm:spPr/>
      <dgm:t>
        <a:bodyPr/>
        <a:lstStyle/>
        <a:p>
          <a:pPr>
            <a:defRPr b="1"/>
          </a:pPr>
          <a:endParaRPr lang="en-US">
            <a:latin typeface="Verdana Pro Cond SemiBold"/>
          </a:endParaRPr>
        </a:p>
      </dgm:t>
    </dgm:pt>
    <dgm:pt modelId="{742A6559-ECC7-4CB3-A700-B79017A6CA7F}" type="parTrans" cxnId="{0ABE1386-702A-402A-B7AD-498DB50AFDBC}">
      <dgm:prSet/>
      <dgm:spPr/>
    </dgm:pt>
    <dgm:pt modelId="{AA30BB0A-5A91-45DD-A1E7-F56EC0DD749D}" type="sibTrans" cxnId="{0ABE1386-702A-402A-B7AD-498DB50AFDBC}">
      <dgm:prSet/>
      <dgm:spPr/>
    </dgm:pt>
    <dgm:pt modelId="{0B5C4B36-ECB1-4B86-BCF7-6E2ED25FDB31}" type="pres">
      <dgm:prSet presAssocID="{B66C1AC0-CDE9-4F1E-BE48-5EDD6C5890DB}" presName="root" presStyleCnt="0">
        <dgm:presLayoutVars>
          <dgm:chMax/>
          <dgm:chPref/>
          <dgm:animLvl val="lvl"/>
        </dgm:presLayoutVars>
      </dgm:prSet>
      <dgm:spPr/>
    </dgm:pt>
    <dgm:pt modelId="{7D91D3CC-021F-4CEB-96E3-4276BD57CB0D}" type="pres">
      <dgm:prSet presAssocID="{B66C1AC0-CDE9-4F1E-BE48-5EDD6C5890DB}" presName="divider" presStyleLbl="fgAcc1" presStyleIdx="0" presStyleCnt="11"/>
      <dgm:spPr>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gm:spPr>
    </dgm:pt>
    <dgm:pt modelId="{1666925B-3BC5-4224-A40B-6FF3595406CA}" type="pres">
      <dgm:prSet presAssocID="{B66C1AC0-CDE9-4F1E-BE48-5EDD6C5890DB}" presName="nodes" presStyleCnt="0">
        <dgm:presLayoutVars>
          <dgm:chMax/>
          <dgm:chPref/>
          <dgm:animLvl val="lvl"/>
        </dgm:presLayoutVars>
      </dgm:prSet>
      <dgm:spPr/>
    </dgm:pt>
    <dgm:pt modelId="{DD095A61-1E27-43C6-BE8D-53D227C3C08D}" type="pres">
      <dgm:prSet presAssocID="{3B49E2BD-7F2D-411C-B27F-24AE1D6572E3}" presName="composite" presStyleCnt="0"/>
      <dgm:spPr/>
    </dgm:pt>
    <dgm:pt modelId="{3803DA23-9B69-450E-85D1-50ACF0EB2D73}" type="pres">
      <dgm:prSet presAssocID="{3B49E2BD-7F2D-411C-B27F-24AE1D6572E3}" presName="ConnectorPoint" presStyleLbl="lnNode1" presStyleIdx="0"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22672A3E-C17C-40CD-9FCB-EFB4A02252FD}" type="pres">
      <dgm:prSet presAssocID="{3B49E2BD-7F2D-411C-B27F-24AE1D6572E3}" presName="DropPinPlaceHolder" presStyleCnt="0"/>
      <dgm:spPr/>
    </dgm:pt>
    <dgm:pt modelId="{8CABB76F-1737-4161-9E6F-094B0EC0BF74}" type="pres">
      <dgm:prSet presAssocID="{3B49E2BD-7F2D-411C-B27F-24AE1D6572E3}" presName="DropPin" presStyleLbl="alignNode1" presStyleIdx="0" presStyleCnt="10"/>
      <dgm:spPr/>
    </dgm:pt>
    <dgm:pt modelId="{48875690-3F44-4547-9F0C-36D573E33C5A}" type="pres">
      <dgm:prSet presAssocID="{3B49E2BD-7F2D-411C-B27F-24AE1D6572E3}" presName="Ellipse" presStyleLbl="fgAcc1" presStyleIdx="1" presStyleCnt="11"/>
      <dgm:spPr>
        <a:solidFill>
          <a:schemeClr val="lt1">
            <a:alpha val="90000"/>
            <a:hueOff val="0"/>
            <a:satOff val="0"/>
            <a:lumOff val="0"/>
            <a:alphaOff val="0"/>
          </a:schemeClr>
        </a:solidFill>
        <a:ln w="19050" cap="rnd" cmpd="sng" algn="ctr">
          <a:noFill/>
          <a:prstDash val="solid"/>
        </a:ln>
        <a:effectLst/>
      </dgm:spPr>
    </dgm:pt>
    <dgm:pt modelId="{8B96462C-E83B-4B3A-B9E6-F77C4ECB43B9}" type="pres">
      <dgm:prSet presAssocID="{3B49E2BD-7F2D-411C-B27F-24AE1D6572E3}" presName="L2TextContainer" presStyleLbl="revTx" presStyleIdx="0" presStyleCnt="20">
        <dgm:presLayoutVars>
          <dgm:bulletEnabled val="1"/>
        </dgm:presLayoutVars>
      </dgm:prSet>
      <dgm:spPr/>
    </dgm:pt>
    <dgm:pt modelId="{C8CB505D-ACAA-4D73-90D3-0EF69FE71DDC}" type="pres">
      <dgm:prSet presAssocID="{3B49E2BD-7F2D-411C-B27F-24AE1D6572E3}" presName="L1TextContainer" presStyleLbl="revTx" presStyleIdx="1" presStyleCnt="20">
        <dgm:presLayoutVars>
          <dgm:chMax val="1"/>
          <dgm:chPref val="1"/>
          <dgm:bulletEnabled val="1"/>
        </dgm:presLayoutVars>
      </dgm:prSet>
      <dgm:spPr/>
    </dgm:pt>
    <dgm:pt modelId="{6245E600-5CD0-443A-9669-E66A4A1BC4B8}" type="pres">
      <dgm:prSet presAssocID="{3B49E2BD-7F2D-411C-B27F-24AE1D6572E3}" presName="ConnectLine" presStyleLbl="sibTrans1D1" presStyleIdx="0" presStyleCnt="10"/>
      <dgm:spPr>
        <a:noFill/>
        <a:ln w="12700" cap="rnd" cmpd="sng" algn="ctr">
          <a:solidFill>
            <a:schemeClr val="accent1">
              <a:hueOff val="0"/>
              <a:satOff val="0"/>
              <a:lumOff val="0"/>
              <a:alphaOff val="0"/>
            </a:schemeClr>
          </a:solidFill>
          <a:prstDash val="dash"/>
        </a:ln>
        <a:effectLst/>
      </dgm:spPr>
    </dgm:pt>
    <dgm:pt modelId="{0A088F3B-4CE5-4BAE-A693-8A3813DCA05A}" type="pres">
      <dgm:prSet presAssocID="{3B49E2BD-7F2D-411C-B27F-24AE1D6572E3}" presName="EmptyPlaceHolder" presStyleCnt="0"/>
      <dgm:spPr/>
    </dgm:pt>
    <dgm:pt modelId="{B54E9679-DF90-4702-82A2-27E641DFE796}" type="pres">
      <dgm:prSet presAssocID="{51BB6643-71B6-4DD5-8C38-67E54676DE0E}" presName="spaceBetweenRectangles" presStyleCnt="0"/>
      <dgm:spPr/>
    </dgm:pt>
    <dgm:pt modelId="{B7566C45-D7CA-413E-A767-AC8617F9FC3E}" type="pres">
      <dgm:prSet presAssocID="{7A469B53-A5D4-4EDC-B80F-1D1A8154C9F5}" presName="composite" presStyleCnt="0"/>
      <dgm:spPr/>
    </dgm:pt>
    <dgm:pt modelId="{3AA36617-CB0F-43D7-9A72-423A382A220D}" type="pres">
      <dgm:prSet presAssocID="{7A469B53-A5D4-4EDC-B80F-1D1A8154C9F5}" presName="ConnectorPoint" presStyleLbl="lnNode1" presStyleIdx="1"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D8F30211-9CA1-4349-976C-C58E9D58B122}" type="pres">
      <dgm:prSet presAssocID="{7A469B53-A5D4-4EDC-B80F-1D1A8154C9F5}" presName="DropPinPlaceHolder" presStyleCnt="0"/>
      <dgm:spPr/>
    </dgm:pt>
    <dgm:pt modelId="{3B3097B1-1D0D-47D3-8673-2A9716A5A438}" type="pres">
      <dgm:prSet presAssocID="{7A469B53-A5D4-4EDC-B80F-1D1A8154C9F5}" presName="DropPin" presStyleLbl="alignNode1" presStyleIdx="1" presStyleCnt="10"/>
      <dgm:spPr/>
    </dgm:pt>
    <dgm:pt modelId="{986A296C-E5D9-422B-8D7A-38FB5788B876}" type="pres">
      <dgm:prSet presAssocID="{7A469B53-A5D4-4EDC-B80F-1D1A8154C9F5}" presName="Ellipse" presStyleLbl="fgAcc1" presStyleIdx="2" presStyleCnt="11"/>
      <dgm:spPr>
        <a:solidFill>
          <a:schemeClr val="lt1">
            <a:alpha val="90000"/>
            <a:hueOff val="0"/>
            <a:satOff val="0"/>
            <a:lumOff val="0"/>
            <a:alphaOff val="0"/>
          </a:schemeClr>
        </a:solidFill>
        <a:ln w="19050" cap="rnd" cmpd="sng" algn="ctr">
          <a:noFill/>
          <a:prstDash val="solid"/>
        </a:ln>
        <a:effectLst/>
      </dgm:spPr>
    </dgm:pt>
    <dgm:pt modelId="{54318F99-C1B4-411B-837E-FBB23AC72784}" type="pres">
      <dgm:prSet presAssocID="{7A469B53-A5D4-4EDC-B80F-1D1A8154C9F5}" presName="L2TextContainer" presStyleLbl="revTx" presStyleIdx="2" presStyleCnt="20">
        <dgm:presLayoutVars>
          <dgm:bulletEnabled val="1"/>
        </dgm:presLayoutVars>
      </dgm:prSet>
      <dgm:spPr/>
    </dgm:pt>
    <dgm:pt modelId="{1EC865F2-6B61-40A2-B8E3-864F2197CA24}" type="pres">
      <dgm:prSet presAssocID="{7A469B53-A5D4-4EDC-B80F-1D1A8154C9F5}" presName="L1TextContainer" presStyleLbl="revTx" presStyleIdx="3" presStyleCnt="20">
        <dgm:presLayoutVars>
          <dgm:chMax val="1"/>
          <dgm:chPref val="1"/>
          <dgm:bulletEnabled val="1"/>
        </dgm:presLayoutVars>
      </dgm:prSet>
      <dgm:spPr/>
    </dgm:pt>
    <dgm:pt modelId="{18943D11-2F06-4C7D-97D7-6C6327D9C89A}" type="pres">
      <dgm:prSet presAssocID="{7A469B53-A5D4-4EDC-B80F-1D1A8154C9F5}" presName="ConnectLine" presStyleLbl="sibTrans1D1" presStyleIdx="1" presStyleCnt="10"/>
      <dgm:spPr>
        <a:noFill/>
        <a:ln w="12700" cap="rnd" cmpd="sng" algn="ctr">
          <a:solidFill>
            <a:schemeClr val="accent1">
              <a:hueOff val="0"/>
              <a:satOff val="0"/>
              <a:lumOff val="0"/>
              <a:alphaOff val="0"/>
            </a:schemeClr>
          </a:solidFill>
          <a:prstDash val="dash"/>
        </a:ln>
        <a:effectLst/>
      </dgm:spPr>
    </dgm:pt>
    <dgm:pt modelId="{CF7BB38E-3C1E-4F53-B39B-A9983C47E579}" type="pres">
      <dgm:prSet presAssocID="{7A469B53-A5D4-4EDC-B80F-1D1A8154C9F5}" presName="EmptyPlaceHolder" presStyleCnt="0"/>
      <dgm:spPr/>
    </dgm:pt>
    <dgm:pt modelId="{FB07FD30-8680-4E8E-8541-2C1363DA3C4F}" type="pres">
      <dgm:prSet presAssocID="{6E9335C6-0E94-4170-8034-BF4A10A517CB}" presName="spaceBetweenRectangles" presStyleCnt="0"/>
      <dgm:spPr/>
    </dgm:pt>
    <dgm:pt modelId="{F885763A-0006-4181-BE83-95ADDB423151}" type="pres">
      <dgm:prSet presAssocID="{F0078119-1259-4BFA-BD7D-A86D64E48141}" presName="composite" presStyleCnt="0"/>
      <dgm:spPr/>
    </dgm:pt>
    <dgm:pt modelId="{9885A0B5-8DC1-4FFC-B40B-CCB12E6C1AC6}" type="pres">
      <dgm:prSet presAssocID="{F0078119-1259-4BFA-BD7D-A86D64E48141}" presName="ConnectorPoint" presStyleLbl="lnNode1" presStyleIdx="2"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F707EAF3-B434-44EC-82A9-73DBEC963127}" type="pres">
      <dgm:prSet presAssocID="{F0078119-1259-4BFA-BD7D-A86D64E48141}" presName="DropPinPlaceHolder" presStyleCnt="0"/>
      <dgm:spPr/>
    </dgm:pt>
    <dgm:pt modelId="{6CEC933D-1ECA-4608-96A5-CA8356DEC9C4}" type="pres">
      <dgm:prSet presAssocID="{F0078119-1259-4BFA-BD7D-A86D64E48141}" presName="DropPin" presStyleLbl="alignNode1" presStyleIdx="2" presStyleCnt="10"/>
      <dgm:spPr/>
    </dgm:pt>
    <dgm:pt modelId="{88A22AAF-51FD-4F86-BBD2-76DAFB36F0C2}" type="pres">
      <dgm:prSet presAssocID="{F0078119-1259-4BFA-BD7D-A86D64E48141}" presName="Ellipse" presStyleLbl="fgAcc1" presStyleIdx="3" presStyleCnt="11"/>
      <dgm:spPr>
        <a:solidFill>
          <a:schemeClr val="lt1">
            <a:alpha val="90000"/>
            <a:hueOff val="0"/>
            <a:satOff val="0"/>
            <a:lumOff val="0"/>
            <a:alphaOff val="0"/>
          </a:schemeClr>
        </a:solidFill>
        <a:ln w="19050" cap="rnd" cmpd="sng" algn="ctr">
          <a:noFill/>
          <a:prstDash val="solid"/>
        </a:ln>
        <a:effectLst/>
      </dgm:spPr>
    </dgm:pt>
    <dgm:pt modelId="{7691C620-CD9E-4992-86D8-1C43AFA6FD59}" type="pres">
      <dgm:prSet presAssocID="{F0078119-1259-4BFA-BD7D-A86D64E48141}" presName="L2TextContainer" presStyleLbl="revTx" presStyleIdx="4" presStyleCnt="20">
        <dgm:presLayoutVars>
          <dgm:bulletEnabled val="1"/>
        </dgm:presLayoutVars>
      </dgm:prSet>
      <dgm:spPr/>
    </dgm:pt>
    <dgm:pt modelId="{F2BCF28A-F526-49B3-BD65-EFC7341187E4}" type="pres">
      <dgm:prSet presAssocID="{F0078119-1259-4BFA-BD7D-A86D64E48141}" presName="L1TextContainer" presStyleLbl="revTx" presStyleIdx="5" presStyleCnt="20">
        <dgm:presLayoutVars>
          <dgm:chMax val="1"/>
          <dgm:chPref val="1"/>
          <dgm:bulletEnabled val="1"/>
        </dgm:presLayoutVars>
      </dgm:prSet>
      <dgm:spPr/>
    </dgm:pt>
    <dgm:pt modelId="{D867B14A-762E-43C1-B254-D90AB8E74440}" type="pres">
      <dgm:prSet presAssocID="{F0078119-1259-4BFA-BD7D-A86D64E48141}" presName="ConnectLine" presStyleLbl="sibTrans1D1" presStyleIdx="2" presStyleCnt="10"/>
      <dgm:spPr>
        <a:noFill/>
        <a:ln w="12700" cap="rnd" cmpd="sng" algn="ctr">
          <a:solidFill>
            <a:schemeClr val="accent1">
              <a:hueOff val="0"/>
              <a:satOff val="0"/>
              <a:lumOff val="0"/>
              <a:alphaOff val="0"/>
            </a:schemeClr>
          </a:solidFill>
          <a:prstDash val="dash"/>
        </a:ln>
        <a:effectLst/>
      </dgm:spPr>
    </dgm:pt>
    <dgm:pt modelId="{BB2BBDB0-8CB8-4E48-8AAC-92F443D93570}" type="pres">
      <dgm:prSet presAssocID="{F0078119-1259-4BFA-BD7D-A86D64E48141}" presName="EmptyPlaceHolder" presStyleCnt="0"/>
      <dgm:spPr/>
    </dgm:pt>
    <dgm:pt modelId="{8114B28E-EBC0-428C-8881-6441B5C94E98}" type="pres">
      <dgm:prSet presAssocID="{89EC3F22-3984-437A-9318-66B646E2493F}" presName="spaceBetweenRectangles" presStyleCnt="0"/>
      <dgm:spPr/>
    </dgm:pt>
    <dgm:pt modelId="{35539B76-E6A9-47FA-B54B-3F351CD861DE}" type="pres">
      <dgm:prSet presAssocID="{40A408AE-C6E5-4525-9768-D90A1D440218}" presName="composite" presStyleCnt="0"/>
      <dgm:spPr/>
    </dgm:pt>
    <dgm:pt modelId="{7EA078CF-8279-4B32-8667-2216047B7E97}" type="pres">
      <dgm:prSet presAssocID="{40A408AE-C6E5-4525-9768-D90A1D440218}" presName="ConnectorPoint" presStyleLbl="lnNode1" presStyleIdx="3"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90DAFE23-373E-411C-B26D-4B9046FC56FF}" type="pres">
      <dgm:prSet presAssocID="{40A408AE-C6E5-4525-9768-D90A1D440218}" presName="DropPinPlaceHolder" presStyleCnt="0"/>
      <dgm:spPr/>
    </dgm:pt>
    <dgm:pt modelId="{F44143D3-B2A8-4AEF-BA2E-F30129CC6D52}" type="pres">
      <dgm:prSet presAssocID="{40A408AE-C6E5-4525-9768-D90A1D440218}" presName="DropPin" presStyleLbl="alignNode1" presStyleIdx="3" presStyleCnt="10"/>
      <dgm:spPr/>
    </dgm:pt>
    <dgm:pt modelId="{1A3DE708-2EFB-4EBE-94E9-5C0C391CAFE1}" type="pres">
      <dgm:prSet presAssocID="{40A408AE-C6E5-4525-9768-D90A1D440218}" presName="Ellipse" presStyleLbl="fgAcc1" presStyleIdx="4" presStyleCnt="11"/>
      <dgm:spPr>
        <a:solidFill>
          <a:schemeClr val="lt1">
            <a:alpha val="90000"/>
            <a:hueOff val="0"/>
            <a:satOff val="0"/>
            <a:lumOff val="0"/>
            <a:alphaOff val="0"/>
          </a:schemeClr>
        </a:solidFill>
        <a:ln w="19050" cap="rnd" cmpd="sng" algn="ctr">
          <a:noFill/>
          <a:prstDash val="solid"/>
        </a:ln>
        <a:effectLst/>
      </dgm:spPr>
    </dgm:pt>
    <dgm:pt modelId="{0650AD04-2CF7-433D-ADF0-61C655534B00}" type="pres">
      <dgm:prSet presAssocID="{40A408AE-C6E5-4525-9768-D90A1D440218}" presName="L2TextContainer" presStyleLbl="revTx" presStyleIdx="6" presStyleCnt="20">
        <dgm:presLayoutVars>
          <dgm:bulletEnabled val="1"/>
        </dgm:presLayoutVars>
      </dgm:prSet>
      <dgm:spPr/>
    </dgm:pt>
    <dgm:pt modelId="{4A9AFE9F-7687-4950-9B9F-9EB320D042DC}" type="pres">
      <dgm:prSet presAssocID="{40A408AE-C6E5-4525-9768-D90A1D440218}" presName="L1TextContainer" presStyleLbl="revTx" presStyleIdx="7" presStyleCnt="20">
        <dgm:presLayoutVars>
          <dgm:chMax val="1"/>
          <dgm:chPref val="1"/>
          <dgm:bulletEnabled val="1"/>
        </dgm:presLayoutVars>
      </dgm:prSet>
      <dgm:spPr/>
    </dgm:pt>
    <dgm:pt modelId="{191AEB4A-CE3D-4659-8271-1FCA109EC95E}" type="pres">
      <dgm:prSet presAssocID="{40A408AE-C6E5-4525-9768-D90A1D440218}" presName="ConnectLine" presStyleLbl="sibTrans1D1" presStyleIdx="3" presStyleCnt="10"/>
      <dgm:spPr>
        <a:noFill/>
        <a:ln w="12700" cap="rnd" cmpd="sng" algn="ctr">
          <a:solidFill>
            <a:schemeClr val="accent1">
              <a:hueOff val="0"/>
              <a:satOff val="0"/>
              <a:lumOff val="0"/>
              <a:alphaOff val="0"/>
            </a:schemeClr>
          </a:solidFill>
          <a:prstDash val="dash"/>
        </a:ln>
        <a:effectLst/>
      </dgm:spPr>
    </dgm:pt>
    <dgm:pt modelId="{FEEE7088-4208-494E-8758-4F441A5B7684}" type="pres">
      <dgm:prSet presAssocID="{40A408AE-C6E5-4525-9768-D90A1D440218}" presName="EmptyPlaceHolder" presStyleCnt="0"/>
      <dgm:spPr/>
    </dgm:pt>
    <dgm:pt modelId="{B1FFEDF9-E910-418F-A3A6-0283C81D0FAC}" type="pres">
      <dgm:prSet presAssocID="{300B2305-91DB-411B-A4B1-822064F16D41}" presName="spaceBetweenRectangles" presStyleCnt="0"/>
      <dgm:spPr/>
    </dgm:pt>
    <dgm:pt modelId="{A8084A66-7291-4724-8968-7F66BE9CB4D7}" type="pres">
      <dgm:prSet presAssocID="{B572482D-DA81-4232-A95E-E80499039A5F}" presName="composite" presStyleCnt="0"/>
      <dgm:spPr/>
    </dgm:pt>
    <dgm:pt modelId="{BC5EA795-5F48-42FF-AD09-325214AB22EA}" type="pres">
      <dgm:prSet presAssocID="{B572482D-DA81-4232-A95E-E80499039A5F}" presName="ConnectorPoint" presStyleLbl="lnNode1" presStyleIdx="4"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54EFA93-8147-4903-9A17-00CF212BB785}" type="pres">
      <dgm:prSet presAssocID="{B572482D-DA81-4232-A95E-E80499039A5F}" presName="DropPinPlaceHolder" presStyleCnt="0"/>
      <dgm:spPr/>
    </dgm:pt>
    <dgm:pt modelId="{3DDF2315-6C51-47CC-BB59-A4564E97AE4C}" type="pres">
      <dgm:prSet presAssocID="{B572482D-DA81-4232-A95E-E80499039A5F}" presName="DropPin" presStyleLbl="alignNode1" presStyleIdx="4" presStyleCnt="10"/>
      <dgm:spPr/>
    </dgm:pt>
    <dgm:pt modelId="{B46135D5-90E3-4223-98D7-D7F18301DAA8}" type="pres">
      <dgm:prSet presAssocID="{B572482D-DA81-4232-A95E-E80499039A5F}" presName="Ellipse" presStyleLbl="fgAcc1" presStyleIdx="5" presStyleCnt="11"/>
      <dgm:spPr>
        <a:solidFill>
          <a:schemeClr val="lt1">
            <a:alpha val="90000"/>
            <a:hueOff val="0"/>
            <a:satOff val="0"/>
            <a:lumOff val="0"/>
            <a:alphaOff val="0"/>
          </a:schemeClr>
        </a:solidFill>
        <a:ln w="19050" cap="rnd" cmpd="sng" algn="ctr">
          <a:noFill/>
          <a:prstDash val="solid"/>
        </a:ln>
        <a:effectLst/>
      </dgm:spPr>
    </dgm:pt>
    <dgm:pt modelId="{EE6A9278-1697-408D-879B-0EB1A829478D}" type="pres">
      <dgm:prSet presAssocID="{B572482D-DA81-4232-A95E-E80499039A5F}" presName="L2TextContainer" presStyleLbl="revTx" presStyleIdx="8" presStyleCnt="20">
        <dgm:presLayoutVars>
          <dgm:bulletEnabled val="1"/>
        </dgm:presLayoutVars>
      </dgm:prSet>
      <dgm:spPr/>
    </dgm:pt>
    <dgm:pt modelId="{BC946586-CD88-49A1-8D18-48832453EABC}" type="pres">
      <dgm:prSet presAssocID="{B572482D-DA81-4232-A95E-E80499039A5F}" presName="L1TextContainer" presStyleLbl="revTx" presStyleIdx="9" presStyleCnt="20">
        <dgm:presLayoutVars>
          <dgm:chMax val="1"/>
          <dgm:chPref val="1"/>
          <dgm:bulletEnabled val="1"/>
        </dgm:presLayoutVars>
      </dgm:prSet>
      <dgm:spPr/>
    </dgm:pt>
    <dgm:pt modelId="{5DD64A23-A579-4319-AA17-8EDA41DE280F}" type="pres">
      <dgm:prSet presAssocID="{B572482D-DA81-4232-A95E-E80499039A5F}" presName="ConnectLine" presStyleLbl="sibTrans1D1" presStyleIdx="4" presStyleCnt="10"/>
      <dgm:spPr>
        <a:noFill/>
        <a:ln w="12700" cap="rnd" cmpd="sng" algn="ctr">
          <a:solidFill>
            <a:schemeClr val="accent1">
              <a:hueOff val="0"/>
              <a:satOff val="0"/>
              <a:lumOff val="0"/>
              <a:alphaOff val="0"/>
            </a:schemeClr>
          </a:solidFill>
          <a:prstDash val="dash"/>
        </a:ln>
        <a:effectLst/>
      </dgm:spPr>
    </dgm:pt>
    <dgm:pt modelId="{E7D4D749-C639-4C78-A286-A54179F0C9FD}" type="pres">
      <dgm:prSet presAssocID="{B572482D-DA81-4232-A95E-E80499039A5F}" presName="EmptyPlaceHolder" presStyleCnt="0"/>
      <dgm:spPr/>
    </dgm:pt>
    <dgm:pt modelId="{2EF4510D-6898-4563-9EAC-00A9AAA75F7E}" type="pres">
      <dgm:prSet presAssocID="{B7C3ECE1-7566-4D92-BBF5-F35A6CE41EF1}" presName="spaceBetweenRectangles" presStyleCnt="0"/>
      <dgm:spPr/>
    </dgm:pt>
    <dgm:pt modelId="{986C948F-7BE6-4EAC-9346-BCEFD813630A}" type="pres">
      <dgm:prSet presAssocID="{9AAF6866-997F-498B-BF86-F12C6F740F69}" presName="composite" presStyleCnt="0"/>
      <dgm:spPr/>
    </dgm:pt>
    <dgm:pt modelId="{752096E5-5013-4E3B-A084-4EB0B01C6D0E}" type="pres">
      <dgm:prSet presAssocID="{9AAF6866-997F-498B-BF86-F12C6F740F69}" presName="ConnectorPoint" presStyleLbl="lnNode1" presStyleIdx="5"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A62B229-E843-46FF-B474-DA2F9D8C4A2E}" type="pres">
      <dgm:prSet presAssocID="{9AAF6866-997F-498B-BF86-F12C6F740F69}" presName="DropPinPlaceHolder" presStyleCnt="0"/>
      <dgm:spPr/>
    </dgm:pt>
    <dgm:pt modelId="{9A0D8E65-D702-4AD8-9DFB-653409500F9A}" type="pres">
      <dgm:prSet presAssocID="{9AAF6866-997F-498B-BF86-F12C6F740F69}" presName="DropPin" presStyleLbl="alignNode1" presStyleIdx="5" presStyleCnt="10"/>
      <dgm:spPr/>
    </dgm:pt>
    <dgm:pt modelId="{D7077F27-9C06-4722-9E72-BE804B2A8F03}" type="pres">
      <dgm:prSet presAssocID="{9AAF6866-997F-498B-BF86-F12C6F740F69}" presName="Ellipse" presStyleLbl="fgAcc1" presStyleIdx="6" presStyleCnt="11"/>
      <dgm:spPr>
        <a:solidFill>
          <a:schemeClr val="lt1">
            <a:alpha val="90000"/>
            <a:hueOff val="0"/>
            <a:satOff val="0"/>
            <a:lumOff val="0"/>
            <a:alphaOff val="0"/>
          </a:schemeClr>
        </a:solidFill>
        <a:ln w="19050" cap="rnd" cmpd="sng" algn="ctr">
          <a:noFill/>
          <a:prstDash val="solid"/>
        </a:ln>
        <a:effectLst/>
      </dgm:spPr>
    </dgm:pt>
    <dgm:pt modelId="{FF5FCD46-8415-4A1C-AB65-567A6F1DA17E}" type="pres">
      <dgm:prSet presAssocID="{9AAF6866-997F-498B-BF86-F12C6F740F69}" presName="L2TextContainer" presStyleLbl="revTx" presStyleIdx="10" presStyleCnt="20">
        <dgm:presLayoutVars>
          <dgm:bulletEnabled val="1"/>
        </dgm:presLayoutVars>
      </dgm:prSet>
      <dgm:spPr/>
    </dgm:pt>
    <dgm:pt modelId="{C60A4427-AD49-47C1-A22E-1641111F9A24}" type="pres">
      <dgm:prSet presAssocID="{9AAF6866-997F-498B-BF86-F12C6F740F69}" presName="L1TextContainer" presStyleLbl="revTx" presStyleIdx="11" presStyleCnt="20">
        <dgm:presLayoutVars>
          <dgm:chMax val="1"/>
          <dgm:chPref val="1"/>
          <dgm:bulletEnabled val="1"/>
        </dgm:presLayoutVars>
      </dgm:prSet>
      <dgm:spPr/>
    </dgm:pt>
    <dgm:pt modelId="{DBC5E166-8E87-4FB4-8118-B246351DB733}" type="pres">
      <dgm:prSet presAssocID="{9AAF6866-997F-498B-BF86-F12C6F740F69}" presName="ConnectLine" presStyleLbl="sibTrans1D1" presStyleIdx="5" presStyleCnt="10"/>
      <dgm:spPr>
        <a:noFill/>
        <a:ln w="12700" cap="rnd" cmpd="sng" algn="ctr">
          <a:solidFill>
            <a:schemeClr val="accent1">
              <a:hueOff val="0"/>
              <a:satOff val="0"/>
              <a:lumOff val="0"/>
              <a:alphaOff val="0"/>
            </a:schemeClr>
          </a:solidFill>
          <a:prstDash val="dash"/>
        </a:ln>
        <a:effectLst/>
      </dgm:spPr>
    </dgm:pt>
    <dgm:pt modelId="{A618AF71-77A3-4241-9859-79CD47FEE6C7}" type="pres">
      <dgm:prSet presAssocID="{9AAF6866-997F-498B-BF86-F12C6F740F69}" presName="EmptyPlaceHolder" presStyleCnt="0"/>
      <dgm:spPr/>
    </dgm:pt>
    <dgm:pt modelId="{AD17A99F-FE71-4B70-A8C3-98A2091A88BD}" type="pres">
      <dgm:prSet presAssocID="{9B968F74-796D-404D-BD9C-96BDE370A795}" presName="spaceBetweenRectangles" presStyleCnt="0"/>
      <dgm:spPr/>
    </dgm:pt>
    <dgm:pt modelId="{F4789A70-D3E8-4FAD-8C1A-381551402923}" type="pres">
      <dgm:prSet presAssocID="{B44DC6FB-6744-4C3A-81C4-BAE4E1784779}" presName="composite" presStyleCnt="0"/>
      <dgm:spPr/>
    </dgm:pt>
    <dgm:pt modelId="{2BBBA5EE-598A-42F8-BA86-84434416A4C8}" type="pres">
      <dgm:prSet presAssocID="{B44DC6FB-6744-4C3A-81C4-BAE4E1784779}" presName="ConnectorPoint" presStyleLbl="lnNode1" presStyleIdx="6"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6980FB4D-A50E-491E-84B5-B35FA0092A35}" type="pres">
      <dgm:prSet presAssocID="{B44DC6FB-6744-4C3A-81C4-BAE4E1784779}" presName="DropPinPlaceHolder" presStyleCnt="0"/>
      <dgm:spPr/>
    </dgm:pt>
    <dgm:pt modelId="{2602963A-2E49-4065-84DD-1BEF9AB0FF13}" type="pres">
      <dgm:prSet presAssocID="{B44DC6FB-6744-4C3A-81C4-BAE4E1784779}" presName="DropPin" presStyleLbl="alignNode1" presStyleIdx="6" presStyleCnt="10"/>
      <dgm:spPr/>
    </dgm:pt>
    <dgm:pt modelId="{4170A909-CB40-4050-92CB-CF54CDA6F2C7}" type="pres">
      <dgm:prSet presAssocID="{B44DC6FB-6744-4C3A-81C4-BAE4E1784779}" presName="Ellipse" presStyleLbl="fgAcc1" presStyleIdx="7" presStyleCnt="11"/>
      <dgm:spPr>
        <a:solidFill>
          <a:schemeClr val="lt1">
            <a:alpha val="90000"/>
            <a:hueOff val="0"/>
            <a:satOff val="0"/>
            <a:lumOff val="0"/>
            <a:alphaOff val="0"/>
          </a:schemeClr>
        </a:solidFill>
        <a:ln w="19050" cap="rnd" cmpd="sng" algn="ctr">
          <a:noFill/>
          <a:prstDash val="solid"/>
        </a:ln>
        <a:effectLst/>
      </dgm:spPr>
    </dgm:pt>
    <dgm:pt modelId="{D6F57BC0-7CBA-4B50-AA2B-3A73324934C1}" type="pres">
      <dgm:prSet presAssocID="{B44DC6FB-6744-4C3A-81C4-BAE4E1784779}" presName="L2TextContainer" presStyleLbl="revTx" presStyleIdx="12" presStyleCnt="20">
        <dgm:presLayoutVars>
          <dgm:bulletEnabled val="1"/>
        </dgm:presLayoutVars>
      </dgm:prSet>
      <dgm:spPr/>
    </dgm:pt>
    <dgm:pt modelId="{C2C5E3A3-4315-4EA5-B44D-652088CD50F2}" type="pres">
      <dgm:prSet presAssocID="{B44DC6FB-6744-4C3A-81C4-BAE4E1784779}" presName="L1TextContainer" presStyleLbl="revTx" presStyleIdx="13" presStyleCnt="20">
        <dgm:presLayoutVars>
          <dgm:chMax val="1"/>
          <dgm:chPref val="1"/>
          <dgm:bulletEnabled val="1"/>
        </dgm:presLayoutVars>
      </dgm:prSet>
      <dgm:spPr/>
    </dgm:pt>
    <dgm:pt modelId="{7C2C3863-06B3-4254-99F0-3C15DB5BF3C0}" type="pres">
      <dgm:prSet presAssocID="{B44DC6FB-6744-4C3A-81C4-BAE4E1784779}" presName="ConnectLine" presStyleLbl="sibTrans1D1" presStyleIdx="6" presStyleCnt="10"/>
      <dgm:spPr>
        <a:noFill/>
        <a:ln w="12700" cap="rnd" cmpd="sng" algn="ctr">
          <a:solidFill>
            <a:schemeClr val="accent1">
              <a:hueOff val="0"/>
              <a:satOff val="0"/>
              <a:lumOff val="0"/>
              <a:alphaOff val="0"/>
            </a:schemeClr>
          </a:solidFill>
          <a:prstDash val="dash"/>
        </a:ln>
        <a:effectLst/>
      </dgm:spPr>
    </dgm:pt>
    <dgm:pt modelId="{386AB5B8-B2C0-41E5-BAD0-EEDA1F573B91}" type="pres">
      <dgm:prSet presAssocID="{B44DC6FB-6744-4C3A-81C4-BAE4E1784779}" presName="EmptyPlaceHolder" presStyleCnt="0"/>
      <dgm:spPr/>
    </dgm:pt>
    <dgm:pt modelId="{61397DD3-1ED4-48E2-B3C4-2BDD369FDE37}" type="pres">
      <dgm:prSet presAssocID="{7944F106-6456-44C1-9840-E4933DA33F1A}" presName="spaceBetweenRectangles" presStyleCnt="0"/>
      <dgm:spPr/>
    </dgm:pt>
    <dgm:pt modelId="{C9E36E4F-43BB-4A33-8943-BA03E23431F5}" type="pres">
      <dgm:prSet presAssocID="{F0CB1546-4FFC-410D-8DDB-A26277E59206}" presName="composite" presStyleCnt="0"/>
      <dgm:spPr/>
    </dgm:pt>
    <dgm:pt modelId="{D177BB21-2710-4891-8060-BEE34ED8CE6D}" type="pres">
      <dgm:prSet presAssocID="{F0CB1546-4FFC-410D-8DDB-A26277E59206}" presName="ConnectorPoint" presStyleLbl="lnNode1" presStyleIdx="7"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34C831C6-6794-43F5-81FC-1022133DBA20}" type="pres">
      <dgm:prSet presAssocID="{F0CB1546-4FFC-410D-8DDB-A26277E59206}" presName="DropPinPlaceHolder" presStyleCnt="0"/>
      <dgm:spPr/>
    </dgm:pt>
    <dgm:pt modelId="{CFFBA815-AC86-4015-96FC-9C3C14283345}" type="pres">
      <dgm:prSet presAssocID="{F0CB1546-4FFC-410D-8DDB-A26277E59206}" presName="DropPin" presStyleLbl="alignNode1" presStyleIdx="7" presStyleCnt="10"/>
      <dgm:spPr/>
    </dgm:pt>
    <dgm:pt modelId="{C2832792-2DF4-470D-B6CD-56B371C50CBD}" type="pres">
      <dgm:prSet presAssocID="{F0CB1546-4FFC-410D-8DDB-A26277E59206}" presName="Ellipse" presStyleLbl="fgAcc1" presStyleIdx="8" presStyleCnt="11"/>
      <dgm:spPr>
        <a:solidFill>
          <a:schemeClr val="lt1">
            <a:alpha val="90000"/>
            <a:hueOff val="0"/>
            <a:satOff val="0"/>
            <a:lumOff val="0"/>
            <a:alphaOff val="0"/>
          </a:schemeClr>
        </a:solidFill>
        <a:ln w="19050" cap="rnd" cmpd="sng" algn="ctr">
          <a:noFill/>
          <a:prstDash val="solid"/>
        </a:ln>
        <a:effectLst/>
      </dgm:spPr>
    </dgm:pt>
    <dgm:pt modelId="{06167626-7CC1-40C7-9904-EA273B680A01}" type="pres">
      <dgm:prSet presAssocID="{F0CB1546-4FFC-410D-8DDB-A26277E59206}" presName="L2TextContainer" presStyleLbl="revTx" presStyleIdx="14" presStyleCnt="20">
        <dgm:presLayoutVars>
          <dgm:bulletEnabled val="1"/>
        </dgm:presLayoutVars>
      </dgm:prSet>
      <dgm:spPr/>
    </dgm:pt>
    <dgm:pt modelId="{03D22ED0-C9D2-4CB1-AE69-A6E7EAC8FF54}" type="pres">
      <dgm:prSet presAssocID="{F0CB1546-4FFC-410D-8DDB-A26277E59206}" presName="L1TextContainer" presStyleLbl="revTx" presStyleIdx="15" presStyleCnt="20">
        <dgm:presLayoutVars>
          <dgm:chMax val="1"/>
          <dgm:chPref val="1"/>
          <dgm:bulletEnabled val="1"/>
        </dgm:presLayoutVars>
      </dgm:prSet>
      <dgm:spPr/>
    </dgm:pt>
    <dgm:pt modelId="{D8B133A0-4288-4E52-A3C6-CB18BB0CBB82}" type="pres">
      <dgm:prSet presAssocID="{F0CB1546-4FFC-410D-8DDB-A26277E59206}" presName="ConnectLine" presStyleLbl="sibTrans1D1" presStyleIdx="7" presStyleCnt="10"/>
      <dgm:spPr>
        <a:noFill/>
        <a:ln w="12700" cap="rnd" cmpd="sng" algn="ctr">
          <a:solidFill>
            <a:schemeClr val="accent1">
              <a:hueOff val="0"/>
              <a:satOff val="0"/>
              <a:lumOff val="0"/>
              <a:alphaOff val="0"/>
            </a:schemeClr>
          </a:solidFill>
          <a:prstDash val="dash"/>
        </a:ln>
        <a:effectLst/>
      </dgm:spPr>
    </dgm:pt>
    <dgm:pt modelId="{8785791B-10CB-4924-BAA0-BDA135F04EBB}" type="pres">
      <dgm:prSet presAssocID="{F0CB1546-4FFC-410D-8DDB-A26277E59206}" presName="EmptyPlaceHolder" presStyleCnt="0"/>
      <dgm:spPr/>
    </dgm:pt>
    <dgm:pt modelId="{F32CF995-F75B-4D5F-81D2-98F956A2345B}" type="pres">
      <dgm:prSet presAssocID="{82C34239-81E7-489D-BE13-0E1F105BA232}" presName="spaceBetweenRectangles" presStyleCnt="0"/>
      <dgm:spPr/>
    </dgm:pt>
    <dgm:pt modelId="{402175EC-B3CC-4867-9065-4075CB4FC276}" type="pres">
      <dgm:prSet presAssocID="{901EA534-8EF9-4492-AD25-FBC2F0491933}" presName="composite" presStyleCnt="0"/>
      <dgm:spPr/>
    </dgm:pt>
    <dgm:pt modelId="{862CEF7E-331C-4F4D-AFEE-FCCE5E13A1E4}" type="pres">
      <dgm:prSet presAssocID="{901EA534-8EF9-4492-AD25-FBC2F0491933}" presName="ConnectorPoint" presStyleLbl="lnNode1" presStyleIdx="8"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3A14A484-B405-4653-8CA2-115ED75B8C6E}" type="pres">
      <dgm:prSet presAssocID="{901EA534-8EF9-4492-AD25-FBC2F0491933}" presName="DropPinPlaceHolder" presStyleCnt="0"/>
      <dgm:spPr/>
    </dgm:pt>
    <dgm:pt modelId="{B60E7F25-1F61-4E16-90FE-FF9D20E193F4}" type="pres">
      <dgm:prSet presAssocID="{901EA534-8EF9-4492-AD25-FBC2F0491933}" presName="DropPin" presStyleLbl="alignNode1" presStyleIdx="8" presStyleCnt="10"/>
      <dgm:spPr/>
    </dgm:pt>
    <dgm:pt modelId="{1077E4D8-211A-4DF9-991F-86C2D742F764}" type="pres">
      <dgm:prSet presAssocID="{901EA534-8EF9-4492-AD25-FBC2F0491933}" presName="Ellipse" presStyleLbl="fgAcc1" presStyleIdx="9" presStyleCnt="11"/>
      <dgm:spPr>
        <a:solidFill>
          <a:schemeClr val="lt1">
            <a:alpha val="90000"/>
            <a:hueOff val="0"/>
            <a:satOff val="0"/>
            <a:lumOff val="0"/>
            <a:alphaOff val="0"/>
          </a:schemeClr>
        </a:solidFill>
        <a:ln w="19050" cap="rnd" cmpd="sng" algn="ctr">
          <a:noFill/>
          <a:prstDash val="solid"/>
        </a:ln>
        <a:effectLst/>
      </dgm:spPr>
    </dgm:pt>
    <dgm:pt modelId="{C7FF80A0-440E-45DF-AA72-23189D358B32}" type="pres">
      <dgm:prSet presAssocID="{901EA534-8EF9-4492-AD25-FBC2F0491933}" presName="L2TextContainer" presStyleLbl="revTx" presStyleIdx="16" presStyleCnt="20">
        <dgm:presLayoutVars>
          <dgm:bulletEnabled val="1"/>
        </dgm:presLayoutVars>
      </dgm:prSet>
      <dgm:spPr/>
    </dgm:pt>
    <dgm:pt modelId="{BB625209-7645-4BE4-930B-8DE57F7B325D}" type="pres">
      <dgm:prSet presAssocID="{901EA534-8EF9-4492-AD25-FBC2F0491933}" presName="L1TextContainer" presStyleLbl="revTx" presStyleIdx="17" presStyleCnt="20">
        <dgm:presLayoutVars>
          <dgm:chMax val="1"/>
          <dgm:chPref val="1"/>
          <dgm:bulletEnabled val="1"/>
        </dgm:presLayoutVars>
      </dgm:prSet>
      <dgm:spPr/>
    </dgm:pt>
    <dgm:pt modelId="{F42A8A80-53B8-40BC-AA83-C3D33F9D6533}" type="pres">
      <dgm:prSet presAssocID="{901EA534-8EF9-4492-AD25-FBC2F0491933}" presName="ConnectLine" presStyleLbl="sibTrans1D1" presStyleIdx="8" presStyleCnt="10"/>
      <dgm:spPr>
        <a:noFill/>
        <a:ln w="12700" cap="rnd" cmpd="sng" algn="ctr">
          <a:solidFill>
            <a:schemeClr val="accent1">
              <a:hueOff val="0"/>
              <a:satOff val="0"/>
              <a:lumOff val="0"/>
              <a:alphaOff val="0"/>
            </a:schemeClr>
          </a:solidFill>
          <a:prstDash val="dash"/>
        </a:ln>
        <a:effectLst/>
      </dgm:spPr>
    </dgm:pt>
    <dgm:pt modelId="{CAE434DD-96DB-41A6-8CDA-C73AF128AB9A}" type="pres">
      <dgm:prSet presAssocID="{901EA534-8EF9-4492-AD25-FBC2F0491933}" presName="EmptyPlaceHolder" presStyleCnt="0"/>
      <dgm:spPr/>
    </dgm:pt>
    <dgm:pt modelId="{2F010A6E-86A4-4926-8D80-559599FFFBEA}" type="pres">
      <dgm:prSet presAssocID="{8B768C67-3999-48AB-9876-15DE78897518}" presName="spaceBetweenRectangles" presStyleCnt="0"/>
      <dgm:spPr/>
    </dgm:pt>
    <dgm:pt modelId="{8E0423A4-1506-4913-AEDB-CE06B60FB037}" type="pres">
      <dgm:prSet presAssocID="{5F34EAC5-DA0B-43A0-92AF-6ED147DDF599}" presName="composite" presStyleCnt="0"/>
      <dgm:spPr/>
    </dgm:pt>
    <dgm:pt modelId="{45DF1483-9825-4532-9CFB-9421A578E78B}" type="pres">
      <dgm:prSet presAssocID="{5F34EAC5-DA0B-43A0-92AF-6ED147DDF599}" presName="ConnectorPoint" presStyleLbl="lnNode1" presStyleIdx="9"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74C7AAC-04EC-4E5B-8122-8A005BAD880C}" type="pres">
      <dgm:prSet presAssocID="{5F34EAC5-DA0B-43A0-92AF-6ED147DDF599}" presName="DropPinPlaceHolder" presStyleCnt="0"/>
      <dgm:spPr/>
    </dgm:pt>
    <dgm:pt modelId="{8E1CCA6A-62BB-4A5B-9774-54C6F62F152E}" type="pres">
      <dgm:prSet presAssocID="{5F34EAC5-DA0B-43A0-92AF-6ED147DDF599}" presName="DropPin" presStyleLbl="alignNode1" presStyleIdx="9" presStyleCnt="10"/>
      <dgm:spPr/>
    </dgm:pt>
    <dgm:pt modelId="{9EEC553F-00FD-4149-8AD9-E6BC2F5A0581}" type="pres">
      <dgm:prSet presAssocID="{5F34EAC5-DA0B-43A0-92AF-6ED147DDF599}" presName="Ellipse" presStyleLbl="fgAcc1" presStyleIdx="10" presStyleCnt="11"/>
      <dgm:spPr>
        <a:solidFill>
          <a:schemeClr val="lt1">
            <a:alpha val="90000"/>
            <a:hueOff val="0"/>
            <a:satOff val="0"/>
            <a:lumOff val="0"/>
            <a:alphaOff val="0"/>
          </a:schemeClr>
        </a:solidFill>
        <a:ln w="19050" cap="rnd" cmpd="sng" algn="ctr">
          <a:noFill/>
          <a:prstDash val="solid"/>
        </a:ln>
        <a:effectLst/>
      </dgm:spPr>
    </dgm:pt>
    <dgm:pt modelId="{8E077165-6274-489C-AA4F-0A528A56A79F}" type="pres">
      <dgm:prSet presAssocID="{5F34EAC5-DA0B-43A0-92AF-6ED147DDF599}" presName="L2TextContainer" presStyleLbl="revTx" presStyleIdx="18" presStyleCnt="20">
        <dgm:presLayoutVars>
          <dgm:bulletEnabled val="1"/>
        </dgm:presLayoutVars>
      </dgm:prSet>
      <dgm:spPr/>
    </dgm:pt>
    <dgm:pt modelId="{139D1636-4517-47A1-A4EC-FAD57285E8EC}" type="pres">
      <dgm:prSet presAssocID="{5F34EAC5-DA0B-43A0-92AF-6ED147DDF599}" presName="L1TextContainer" presStyleLbl="revTx" presStyleIdx="19" presStyleCnt="20">
        <dgm:presLayoutVars>
          <dgm:chMax val="1"/>
          <dgm:chPref val="1"/>
          <dgm:bulletEnabled val="1"/>
        </dgm:presLayoutVars>
      </dgm:prSet>
      <dgm:spPr/>
    </dgm:pt>
    <dgm:pt modelId="{313F637D-7AD4-4500-AA91-135FAE17F8C3}" type="pres">
      <dgm:prSet presAssocID="{5F34EAC5-DA0B-43A0-92AF-6ED147DDF599}" presName="ConnectLine" presStyleLbl="sibTrans1D1" presStyleIdx="9" presStyleCnt="10"/>
      <dgm:spPr>
        <a:noFill/>
        <a:ln w="12700" cap="rnd" cmpd="sng" algn="ctr">
          <a:solidFill>
            <a:schemeClr val="accent1">
              <a:hueOff val="0"/>
              <a:satOff val="0"/>
              <a:lumOff val="0"/>
              <a:alphaOff val="0"/>
            </a:schemeClr>
          </a:solidFill>
          <a:prstDash val="dash"/>
        </a:ln>
        <a:effectLst/>
      </dgm:spPr>
    </dgm:pt>
    <dgm:pt modelId="{C1B67598-28F5-4032-A946-E70D27B80C6F}" type="pres">
      <dgm:prSet presAssocID="{5F34EAC5-DA0B-43A0-92AF-6ED147DDF599}" presName="EmptyPlaceHolder" presStyleCnt="0"/>
      <dgm:spPr/>
    </dgm:pt>
  </dgm:ptLst>
  <dgm:cxnLst>
    <dgm:cxn modelId="{C967700D-3561-496E-AF33-C7904D28A397}" type="presOf" srcId="{B44DC6FB-6744-4C3A-81C4-BAE4E1784779}" destId="{C2C5E3A3-4315-4EA5-B44D-652088CD50F2}" srcOrd="0" destOrd="0" presId="urn:microsoft.com/office/officeart/2017/3/layout/DropPinTimeline"/>
    <dgm:cxn modelId="{67525014-36AB-4BDA-A710-C04DDBA00D07}" srcId="{B66C1AC0-CDE9-4F1E-BE48-5EDD6C5890DB}" destId="{9AAF6866-997F-498B-BF86-F12C6F740F69}" srcOrd="5" destOrd="0" parTransId="{1B539ECB-1465-4281-A5EF-9FE44C5B3140}" sibTransId="{9B968F74-796D-404D-BD9C-96BDE370A795}"/>
    <dgm:cxn modelId="{B2645930-CED3-43B6-A379-872C84C0DC7F}" srcId="{B66C1AC0-CDE9-4F1E-BE48-5EDD6C5890DB}" destId="{901EA534-8EF9-4492-AD25-FBC2F0491933}" srcOrd="8" destOrd="0" parTransId="{03DC05E4-DACD-44BC-B76E-729D4CB5DF31}" sibTransId="{8B768C67-3999-48AB-9876-15DE78897518}"/>
    <dgm:cxn modelId="{7D1B583B-7781-461D-9F92-E5B5FB8B5E0F}" srcId="{B66C1AC0-CDE9-4F1E-BE48-5EDD6C5890DB}" destId="{F0CB1546-4FFC-410D-8DDB-A26277E59206}" srcOrd="7" destOrd="0" parTransId="{B130BEBE-E3B6-416C-8444-BE7F3F13B3DA}" sibTransId="{82C34239-81E7-489D-BE13-0E1F105BA232}"/>
    <dgm:cxn modelId="{94BFDC64-7966-4A35-A433-1913B6C52A81}" type="presOf" srcId="{9AAF6866-997F-498B-BF86-F12C6F740F69}" destId="{C60A4427-AD49-47C1-A22E-1641111F9A24}" srcOrd="0" destOrd="0" presId="urn:microsoft.com/office/officeart/2017/3/layout/DropPinTimeline"/>
    <dgm:cxn modelId="{E31B2866-645E-4004-9860-2EBE9D898713}" type="presOf" srcId="{F0CB1546-4FFC-410D-8DDB-A26277E59206}" destId="{03D22ED0-C9D2-4CB1-AE69-A6E7EAC8FF54}" srcOrd="0" destOrd="0" presId="urn:microsoft.com/office/officeart/2017/3/layout/DropPinTimeline"/>
    <dgm:cxn modelId="{F7D47B7D-D7D6-4089-9496-9E5EBCA9C50C}" srcId="{B66C1AC0-CDE9-4F1E-BE48-5EDD6C5890DB}" destId="{B44DC6FB-6744-4C3A-81C4-BAE4E1784779}" srcOrd="6" destOrd="0" parTransId="{AA5BF734-4850-4ED4-A92C-8B31DA3A93C8}" sibTransId="{7944F106-6456-44C1-9840-E4933DA33F1A}"/>
    <dgm:cxn modelId="{AAB7FE7E-98B6-4710-9ECF-953F18826643}" srcId="{B66C1AC0-CDE9-4F1E-BE48-5EDD6C5890DB}" destId="{7A469B53-A5D4-4EDC-B80F-1D1A8154C9F5}" srcOrd="1" destOrd="0" parTransId="{253E69AE-0309-4DC2-926D-85CA7B035702}" sibTransId="{6E9335C6-0E94-4170-8034-BF4A10A517CB}"/>
    <dgm:cxn modelId="{0ABE1386-702A-402A-B7AD-498DB50AFDBC}" srcId="{B66C1AC0-CDE9-4F1E-BE48-5EDD6C5890DB}" destId="{5F34EAC5-DA0B-43A0-92AF-6ED147DDF599}" srcOrd="9" destOrd="0" parTransId="{742A6559-ECC7-4CB3-A700-B79017A6CA7F}" sibTransId="{AA30BB0A-5A91-45DD-A1E7-F56EC0DD749D}"/>
    <dgm:cxn modelId="{4EBD3492-B4B0-4781-8B75-B65232A62AB0}" srcId="{B66C1AC0-CDE9-4F1E-BE48-5EDD6C5890DB}" destId="{F0078119-1259-4BFA-BD7D-A86D64E48141}" srcOrd="2" destOrd="0" parTransId="{B3D7E6CC-3D57-4811-BA97-ACEA4D2165BA}" sibTransId="{89EC3F22-3984-437A-9318-66B646E2493F}"/>
    <dgm:cxn modelId="{EB452795-210B-492D-BC00-6D733001DB7D}" type="presOf" srcId="{F0078119-1259-4BFA-BD7D-A86D64E48141}" destId="{F2BCF28A-F526-49B3-BD65-EFC7341187E4}" srcOrd="0" destOrd="0" presId="urn:microsoft.com/office/officeart/2017/3/layout/DropPinTimeline"/>
    <dgm:cxn modelId="{E6D3D99A-F005-4841-B4CD-2E055074C31F}" type="presOf" srcId="{5F34EAC5-DA0B-43A0-92AF-6ED147DDF599}" destId="{139D1636-4517-47A1-A4EC-FAD57285E8EC}" srcOrd="0" destOrd="0" presId="urn:microsoft.com/office/officeart/2017/3/layout/DropPinTimeline"/>
    <dgm:cxn modelId="{44C7DFA5-7804-4077-ABC5-55415E341814}" type="presOf" srcId="{B572482D-DA81-4232-A95E-E80499039A5F}" destId="{BC946586-CD88-49A1-8D18-48832453EABC}" srcOrd="0" destOrd="0" presId="urn:microsoft.com/office/officeart/2017/3/layout/DropPinTimeline"/>
    <dgm:cxn modelId="{244363AB-B0EA-44B1-ACC7-7A1208DBCD3E}" srcId="{B66C1AC0-CDE9-4F1E-BE48-5EDD6C5890DB}" destId="{B572482D-DA81-4232-A95E-E80499039A5F}" srcOrd="4" destOrd="0" parTransId="{7A2BD795-0BE6-4062-B3E2-0D02D2AF970B}" sibTransId="{B7C3ECE1-7566-4D92-BBF5-F35A6CE41EF1}"/>
    <dgm:cxn modelId="{EA0841D0-4B61-4E79-9885-218664AD6EEB}" srcId="{B66C1AC0-CDE9-4F1E-BE48-5EDD6C5890DB}" destId="{3B49E2BD-7F2D-411C-B27F-24AE1D6572E3}" srcOrd="0" destOrd="0" parTransId="{BD925DD9-31EF-42D7-9840-FD30129F13F9}" sibTransId="{51BB6643-71B6-4DD5-8C38-67E54676DE0E}"/>
    <dgm:cxn modelId="{9A1D94D4-C32C-4642-AF6D-E060480C0B7B}" type="presOf" srcId="{3B49E2BD-7F2D-411C-B27F-24AE1D6572E3}" destId="{C8CB505D-ACAA-4D73-90D3-0EF69FE71DDC}" srcOrd="0" destOrd="0" presId="urn:microsoft.com/office/officeart/2017/3/layout/DropPinTimeline"/>
    <dgm:cxn modelId="{6D79E2D6-1DA7-43CC-A327-33CC5A8FDEFD}" type="presOf" srcId="{40A408AE-C6E5-4525-9768-D90A1D440218}" destId="{4A9AFE9F-7687-4950-9B9F-9EB320D042DC}" srcOrd="0" destOrd="0" presId="urn:microsoft.com/office/officeart/2017/3/layout/DropPinTimeline"/>
    <dgm:cxn modelId="{FFEF44E0-9CF9-46D3-8286-BBDBAE601E99}" type="presOf" srcId="{901EA534-8EF9-4492-AD25-FBC2F0491933}" destId="{BB625209-7645-4BE4-930B-8DE57F7B325D}" srcOrd="0" destOrd="0" presId="urn:microsoft.com/office/officeart/2017/3/layout/DropPinTimeline"/>
    <dgm:cxn modelId="{4AA5C6F6-C467-4627-AF98-0F5E790F3A82}" type="presOf" srcId="{B66C1AC0-CDE9-4F1E-BE48-5EDD6C5890DB}" destId="{0B5C4B36-ECB1-4B86-BCF7-6E2ED25FDB31}" srcOrd="0" destOrd="0" presId="urn:microsoft.com/office/officeart/2017/3/layout/DropPinTimeline"/>
    <dgm:cxn modelId="{119C9FF9-8A22-4311-B2AB-95E35B01D95F}" srcId="{B66C1AC0-CDE9-4F1E-BE48-5EDD6C5890DB}" destId="{40A408AE-C6E5-4525-9768-D90A1D440218}" srcOrd="3" destOrd="0" parTransId="{A1593E8F-46BE-4E05-AD37-F469105E0E30}" sibTransId="{300B2305-91DB-411B-A4B1-822064F16D41}"/>
    <dgm:cxn modelId="{670211FC-3D38-47F5-A747-0BA76B4A347B}" type="presOf" srcId="{7A469B53-A5D4-4EDC-B80F-1D1A8154C9F5}" destId="{1EC865F2-6B61-40A2-B8E3-864F2197CA24}" srcOrd="0" destOrd="0" presId="urn:microsoft.com/office/officeart/2017/3/layout/DropPinTimeline"/>
    <dgm:cxn modelId="{C5D7BF24-DE39-4638-A8EB-ADE124957405}" type="presParOf" srcId="{0B5C4B36-ECB1-4B86-BCF7-6E2ED25FDB31}" destId="{7D91D3CC-021F-4CEB-96E3-4276BD57CB0D}" srcOrd="0" destOrd="0" presId="urn:microsoft.com/office/officeart/2017/3/layout/DropPinTimeline"/>
    <dgm:cxn modelId="{2BC84259-EAEB-4D80-9C78-2BB1C1F2959B}" type="presParOf" srcId="{0B5C4B36-ECB1-4B86-BCF7-6E2ED25FDB31}" destId="{1666925B-3BC5-4224-A40B-6FF3595406CA}" srcOrd="1" destOrd="0" presId="urn:microsoft.com/office/officeart/2017/3/layout/DropPinTimeline"/>
    <dgm:cxn modelId="{BD27E5EC-692A-40D2-81F3-047D87EF7BD1}" type="presParOf" srcId="{1666925B-3BC5-4224-A40B-6FF3595406CA}" destId="{DD095A61-1E27-43C6-BE8D-53D227C3C08D}" srcOrd="0" destOrd="0" presId="urn:microsoft.com/office/officeart/2017/3/layout/DropPinTimeline"/>
    <dgm:cxn modelId="{DABE383C-30BF-47DF-8FD5-F958B91BA6A0}" type="presParOf" srcId="{DD095A61-1E27-43C6-BE8D-53D227C3C08D}" destId="{3803DA23-9B69-450E-85D1-50ACF0EB2D73}" srcOrd="0" destOrd="0" presId="urn:microsoft.com/office/officeart/2017/3/layout/DropPinTimeline"/>
    <dgm:cxn modelId="{25CCF61A-20A9-4BE2-B7FA-CCC03811D7F2}" type="presParOf" srcId="{DD095A61-1E27-43C6-BE8D-53D227C3C08D}" destId="{22672A3E-C17C-40CD-9FCB-EFB4A02252FD}" srcOrd="1" destOrd="0" presId="urn:microsoft.com/office/officeart/2017/3/layout/DropPinTimeline"/>
    <dgm:cxn modelId="{C78B1421-4B17-478B-82B8-A7B9870EF94A}" type="presParOf" srcId="{22672A3E-C17C-40CD-9FCB-EFB4A02252FD}" destId="{8CABB76F-1737-4161-9E6F-094B0EC0BF74}" srcOrd="0" destOrd="0" presId="urn:microsoft.com/office/officeart/2017/3/layout/DropPinTimeline"/>
    <dgm:cxn modelId="{8521A89E-3A8E-4475-847B-8CB4A918B7ED}" type="presParOf" srcId="{22672A3E-C17C-40CD-9FCB-EFB4A02252FD}" destId="{48875690-3F44-4547-9F0C-36D573E33C5A}" srcOrd="1" destOrd="0" presId="urn:microsoft.com/office/officeart/2017/3/layout/DropPinTimeline"/>
    <dgm:cxn modelId="{031ABD7D-9961-4143-9D5B-3F391027F23D}" type="presParOf" srcId="{DD095A61-1E27-43C6-BE8D-53D227C3C08D}" destId="{8B96462C-E83B-4B3A-B9E6-F77C4ECB43B9}" srcOrd="2" destOrd="0" presId="urn:microsoft.com/office/officeart/2017/3/layout/DropPinTimeline"/>
    <dgm:cxn modelId="{A7157E30-25A2-4F20-90FA-1B4B8E9AE233}" type="presParOf" srcId="{DD095A61-1E27-43C6-BE8D-53D227C3C08D}" destId="{C8CB505D-ACAA-4D73-90D3-0EF69FE71DDC}" srcOrd="3" destOrd="0" presId="urn:microsoft.com/office/officeart/2017/3/layout/DropPinTimeline"/>
    <dgm:cxn modelId="{69CC3C56-4462-4EE3-AE3A-B46E5A526E4B}" type="presParOf" srcId="{DD095A61-1E27-43C6-BE8D-53D227C3C08D}" destId="{6245E600-5CD0-443A-9669-E66A4A1BC4B8}" srcOrd="4" destOrd="0" presId="urn:microsoft.com/office/officeart/2017/3/layout/DropPinTimeline"/>
    <dgm:cxn modelId="{BDE9DD77-25E6-4316-86D5-31CD5FA59AFD}" type="presParOf" srcId="{DD095A61-1E27-43C6-BE8D-53D227C3C08D}" destId="{0A088F3B-4CE5-4BAE-A693-8A3813DCA05A}" srcOrd="5" destOrd="0" presId="urn:microsoft.com/office/officeart/2017/3/layout/DropPinTimeline"/>
    <dgm:cxn modelId="{8D460E5A-649E-4683-A109-26434DD6CD09}" type="presParOf" srcId="{1666925B-3BC5-4224-A40B-6FF3595406CA}" destId="{B54E9679-DF90-4702-82A2-27E641DFE796}" srcOrd="1" destOrd="0" presId="urn:microsoft.com/office/officeart/2017/3/layout/DropPinTimeline"/>
    <dgm:cxn modelId="{E4DD36A3-59A7-44AA-AADC-5C50044ACA19}" type="presParOf" srcId="{1666925B-3BC5-4224-A40B-6FF3595406CA}" destId="{B7566C45-D7CA-413E-A767-AC8617F9FC3E}" srcOrd="2" destOrd="0" presId="urn:microsoft.com/office/officeart/2017/3/layout/DropPinTimeline"/>
    <dgm:cxn modelId="{540993CF-B88F-42A3-96C5-6EEFE5B6B19E}" type="presParOf" srcId="{B7566C45-D7CA-413E-A767-AC8617F9FC3E}" destId="{3AA36617-CB0F-43D7-9A72-423A382A220D}" srcOrd="0" destOrd="0" presId="urn:microsoft.com/office/officeart/2017/3/layout/DropPinTimeline"/>
    <dgm:cxn modelId="{5BAAD7CD-4C6E-4204-92DF-612A32B61A2A}" type="presParOf" srcId="{B7566C45-D7CA-413E-A767-AC8617F9FC3E}" destId="{D8F30211-9CA1-4349-976C-C58E9D58B122}" srcOrd="1" destOrd="0" presId="urn:microsoft.com/office/officeart/2017/3/layout/DropPinTimeline"/>
    <dgm:cxn modelId="{72EABF1B-1413-4CE3-86D5-6A84D59173D1}" type="presParOf" srcId="{D8F30211-9CA1-4349-976C-C58E9D58B122}" destId="{3B3097B1-1D0D-47D3-8673-2A9716A5A438}" srcOrd="0" destOrd="0" presId="urn:microsoft.com/office/officeart/2017/3/layout/DropPinTimeline"/>
    <dgm:cxn modelId="{B7228033-0F09-4A62-A142-F2202697CD0D}" type="presParOf" srcId="{D8F30211-9CA1-4349-976C-C58E9D58B122}" destId="{986A296C-E5D9-422B-8D7A-38FB5788B876}" srcOrd="1" destOrd="0" presId="urn:microsoft.com/office/officeart/2017/3/layout/DropPinTimeline"/>
    <dgm:cxn modelId="{AC515FE2-69F9-4FCC-A5CA-3B216FD8EACC}" type="presParOf" srcId="{B7566C45-D7CA-413E-A767-AC8617F9FC3E}" destId="{54318F99-C1B4-411B-837E-FBB23AC72784}" srcOrd="2" destOrd="0" presId="urn:microsoft.com/office/officeart/2017/3/layout/DropPinTimeline"/>
    <dgm:cxn modelId="{8C046C05-7B1B-478E-9046-E8DB05EC56B0}" type="presParOf" srcId="{B7566C45-D7CA-413E-A767-AC8617F9FC3E}" destId="{1EC865F2-6B61-40A2-B8E3-864F2197CA24}" srcOrd="3" destOrd="0" presId="urn:microsoft.com/office/officeart/2017/3/layout/DropPinTimeline"/>
    <dgm:cxn modelId="{24F9E95D-0050-438F-899A-7C3A6E8FEDF0}" type="presParOf" srcId="{B7566C45-D7CA-413E-A767-AC8617F9FC3E}" destId="{18943D11-2F06-4C7D-97D7-6C6327D9C89A}" srcOrd="4" destOrd="0" presId="urn:microsoft.com/office/officeart/2017/3/layout/DropPinTimeline"/>
    <dgm:cxn modelId="{94C2638C-C50D-4C48-A679-4418B5FD9B80}" type="presParOf" srcId="{B7566C45-D7CA-413E-A767-AC8617F9FC3E}" destId="{CF7BB38E-3C1E-4F53-B39B-A9983C47E579}" srcOrd="5" destOrd="0" presId="urn:microsoft.com/office/officeart/2017/3/layout/DropPinTimeline"/>
    <dgm:cxn modelId="{015C2F8D-2F91-4EFB-83C1-73057C2BBB00}" type="presParOf" srcId="{1666925B-3BC5-4224-A40B-6FF3595406CA}" destId="{FB07FD30-8680-4E8E-8541-2C1363DA3C4F}" srcOrd="3" destOrd="0" presId="urn:microsoft.com/office/officeart/2017/3/layout/DropPinTimeline"/>
    <dgm:cxn modelId="{B3E66392-F324-4C37-AE39-2A8C0014BE28}" type="presParOf" srcId="{1666925B-3BC5-4224-A40B-6FF3595406CA}" destId="{F885763A-0006-4181-BE83-95ADDB423151}" srcOrd="4" destOrd="0" presId="urn:microsoft.com/office/officeart/2017/3/layout/DropPinTimeline"/>
    <dgm:cxn modelId="{7234D3AD-9900-465D-9A43-FCE36BA431B1}" type="presParOf" srcId="{F885763A-0006-4181-BE83-95ADDB423151}" destId="{9885A0B5-8DC1-4FFC-B40B-CCB12E6C1AC6}" srcOrd="0" destOrd="0" presId="urn:microsoft.com/office/officeart/2017/3/layout/DropPinTimeline"/>
    <dgm:cxn modelId="{944368C0-0CB0-4BF3-8581-41F54D326FD6}" type="presParOf" srcId="{F885763A-0006-4181-BE83-95ADDB423151}" destId="{F707EAF3-B434-44EC-82A9-73DBEC963127}" srcOrd="1" destOrd="0" presId="urn:microsoft.com/office/officeart/2017/3/layout/DropPinTimeline"/>
    <dgm:cxn modelId="{BB1781DD-62C0-4534-8684-8514A79DCBAE}" type="presParOf" srcId="{F707EAF3-B434-44EC-82A9-73DBEC963127}" destId="{6CEC933D-1ECA-4608-96A5-CA8356DEC9C4}" srcOrd="0" destOrd="0" presId="urn:microsoft.com/office/officeart/2017/3/layout/DropPinTimeline"/>
    <dgm:cxn modelId="{EDBC5A09-432C-4511-8C09-993154542BB8}" type="presParOf" srcId="{F707EAF3-B434-44EC-82A9-73DBEC963127}" destId="{88A22AAF-51FD-4F86-BBD2-76DAFB36F0C2}" srcOrd="1" destOrd="0" presId="urn:microsoft.com/office/officeart/2017/3/layout/DropPinTimeline"/>
    <dgm:cxn modelId="{F2E4E4B2-0929-4959-85E7-BAA4C92C24FC}" type="presParOf" srcId="{F885763A-0006-4181-BE83-95ADDB423151}" destId="{7691C620-CD9E-4992-86D8-1C43AFA6FD59}" srcOrd="2" destOrd="0" presId="urn:microsoft.com/office/officeart/2017/3/layout/DropPinTimeline"/>
    <dgm:cxn modelId="{58A9D8DD-9E1F-4B4F-8A74-E613E4EECAD2}" type="presParOf" srcId="{F885763A-0006-4181-BE83-95ADDB423151}" destId="{F2BCF28A-F526-49B3-BD65-EFC7341187E4}" srcOrd="3" destOrd="0" presId="urn:microsoft.com/office/officeart/2017/3/layout/DropPinTimeline"/>
    <dgm:cxn modelId="{23888BFE-D74D-4900-87AF-0E51B6C9B200}" type="presParOf" srcId="{F885763A-0006-4181-BE83-95ADDB423151}" destId="{D867B14A-762E-43C1-B254-D90AB8E74440}" srcOrd="4" destOrd="0" presId="urn:microsoft.com/office/officeart/2017/3/layout/DropPinTimeline"/>
    <dgm:cxn modelId="{5A2380A3-2009-4F8C-93EF-401827428C42}" type="presParOf" srcId="{F885763A-0006-4181-BE83-95ADDB423151}" destId="{BB2BBDB0-8CB8-4E48-8AAC-92F443D93570}" srcOrd="5" destOrd="0" presId="urn:microsoft.com/office/officeart/2017/3/layout/DropPinTimeline"/>
    <dgm:cxn modelId="{8E344264-CC86-4251-A98F-0B5E3337BF06}" type="presParOf" srcId="{1666925B-3BC5-4224-A40B-6FF3595406CA}" destId="{8114B28E-EBC0-428C-8881-6441B5C94E98}" srcOrd="5" destOrd="0" presId="urn:microsoft.com/office/officeart/2017/3/layout/DropPinTimeline"/>
    <dgm:cxn modelId="{D180065E-3797-4993-9607-DBA8E29E5021}" type="presParOf" srcId="{1666925B-3BC5-4224-A40B-6FF3595406CA}" destId="{35539B76-E6A9-47FA-B54B-3F351CD861DE}" srcOrd="6" destOrd="0" presId="urn:microsoft.com/office/officeart/2017/3/layout/DropPinTimeline"/>
    <dgm:cxn modelId="{D45B667E-AD08-4C66-A3CA-5CF637E9FC8C}" type="presParOf" srcId="{35539B76-E6A9-47FA-B54B-3F351CD861DE}" destId="{7EA078CF-8279-4B32-8667-2216047B7E97}" srcOrd="0" destOrd="0" presId="urn:microsoft.com/office/officeart/2017/3/layout/DropPinTimeline"/>
    <dgm:cxn modelId="{6C55EAC6-7DDC-44EF-9AE1-2D24550EA2DF}" type="presParOf" srcId="{35539B76-E6A9-47FA-B54B-3F351CD861DE}" destId="{90DAFE23-373E-411C-B26D-4B9046FC56FF}" srcOrd="1" destOrd="0" presId="urn:microsoft.com/office/officeart/2017/3/layout/DropPinTimeline"/>
    <dgm:cxn modelId="{4D5CB04A-D313-4492-804E-327B3EB0F5BA}" type="presParOf" srcId="{90DAFE23-373E-411C-B26D-4B9046FC56FF}" destId="{F44143D3-B2A8-4AEF-BA2E-F30129CC6D52}" srcOrd="0" destOrd="0" presId="urn:microsoft.com/office/officeart/2017/3/layout/DropPinTimeline"/>
    <dgm:cxn modelId="{30893A1A-0194-42AE-9E5E-FA9066E1E1C2}" type="presParOf" srcId="{90DAFE23-373E-411C-B26D-4B9046FC56FF}" destId="{1A3DE708-2EFB-4EBE-94E9-5C0C391CAFE1}" srcOrd="1" destOrd="0" presId="urn:microsoft.com/office/officeart/2017/3/layout/DropPinTimeline"/>
    <dgm:cxn modelId="{88AE2A20-ADA0-47A8-AABD-18BB0D41B892}" type="presParOf" srcId="{35539B76-E6A9-47FA-B54B-3F351CD861DE}" destId="{0650AD04-2CF7-433D-ADF0-61C655534B00}" srcOrd="2" destOrd="0" presId="urn:microsoft.com/office/officeart/2017/3/layout/DropPinTimeline"/>
    <dgm:cxn modelId="{B9AB3228-85BD-4B4D-AF35-01671FB1B743}" type="presParOf" srcId="{35539B76-E6A9-47FA-B54B-3F351CD861DE}" destId="{4A9AFE9F-7687-4950-9B9F-9EB320D042DC}" srcOrd="3" destOrd="0" presId="urn:microsoft.com/office/officeart/2017/3/layout/DropPinTimeline"/>
    <dgm:cxn modelId="{6D364C08-897C-4ACD-8D15-71F04EF305C7}" type="presParOf" srcId="{35539B76-E6A9-47FA-B54B-3F351CD861DE}" destId="{191AEB4A-CE3D-4659-8271-1FCA109EC95E}" srcOrd="4" destOrd="0" presId="urn:microsoft.com/office/officeart/2017/3/layout/DropPinTimeline"/>
    <dgm:cxn modelId="{28834CA0-93E2-43B7-8297-298D734CA7A4}" type="presParOf" srcId="{35539B76-E6A9-47FA-B54B-3F351CD861DE}" destId="{FEEE7088-4208-494E-8758-4F441A5B7684}" srcOrd="5" destOrd="0" presId="urn:microsoft.com/office/officeart/2017/3/layout/DropPinTimeline"/>
    <dgm:cxn modelId="{732B19C8-FBB5-4CBA-8B1C-FBE3662D5BD5}" type="presParOf" srcId="{1666925B-3BC5-4224-A40B-6FF3595406CA}" destId="{B1FFEDF9-E910-418F-A3A6-0283C81D0FAC}" srcOrd="7" destOrd="0" presId="urn:microsoft.com/office/officeart/2017/3/layout/DropPinTimeline"/>
    <dgm:cxn modelId="{5616EE3B-3863-4862-990E-65379A7BA010}" type="presParOf" srcId="{1666925B-3BC5-4224-A40B-6FF3595406CA}" destId="{A8084A66-7291-4724-8968-7F66BE9CB4D7}" srcOrd="8" destOrd="0" presId="urn:microsoft.com/office/officeart/2017/3/layout/DropPinTimeline"/>
    <dgm:cxn modelId="{61DB23F0-889B-4FA3-9011-C0020F0713BE}" type="presParOf" srcId="{A8084A66-7291-4724-8968-7F66BE9CB4D7}" destId="{BC5EA795-5F48-42FF-AD09-325214AB22EA}" srcOrd="0" destOrd="0" presId="urn:microsoft.com/office/officeart/2017/3/layout/DropPinTimeline"/>
    <dgm:cxn modelId="{26BB622D-F8DA-4175-980D-6C1F20DA71F3}" type="presParOf" srcId="{A8084A66-7291-4724-8968-7F66BE9CB4D7}" destId="{054EFA93-8147-4903-9A17-00CF212BB785}" srcOrd="1" destOrd="0" presId="urn:microsoft.com/office/officeart/2017/3/layout/DropPinTimeline"/>
    <dgm:cxn modelId="{98838833-53A0-4B2B-A5AD-921A78C24EA4}" type="presParOf" srcId="{054EFA93-8147-4903-9A17-00CF212BB785}" destId="{3DDF2315-6C51-47CC-BB59-A4564E97AE4C}" srcOrd="0" destOrd="0" presId="urn:microsoft.com/office/officeart/2017/3/layout/DropPinTimeline"/>
    <dgm:cxn modelId="{2677ADC4-3414-437A-B866-E2EE0336A776}" type="presParOf" srcId="{054EFA93-8147-4903-9A17-00CF212BB785}" destId="{B46135D5-90E3-4223-98D7-D7F18301DAA8}" srcOrd="1" destOrd="0" presId="urn:microsoft.com/office/officeart/2017/3/layout/DropPinTimeline"/>
    <dgm:cxn modelId="{F0002BB4-C642-4520-BF98-60E0A54703DF}" type="presParOf" srcId="{A8084A66-7291-4724-8968-7F66BE9CB4D7}" destId="{EE6A9278-1697-408D-879B-0EB1A829478D}" srcOrd="2" destOrd="0" presId="urn:microsoft.com/office/officeart/2017/3/layout/DropPinTimeline"/>
    <dgm:cxn modelId="{0D1C613F-F601-4402-A5DF-EE51BB344099}" type="presParOf" srcId="{A8084A66-7291-4724-8968-7F66BE9CB4D7}" destId="{BC946586-CD88-49A1-8D18-48832453EABC}" srcOrd="3" destOrd="0" presId="urn:microsoft.com/office/officeart/2017/3/layout/DropPinTimeline"/>
    <dgm:cxn modelId="{C028583D-29EE-4921-93CF-4BF9D2A9EAB4}" type="presParOf" srcId="{A8084A66-7291-4724-8968-7F66BE9CB4D7}" destId="{5DD64A23-A579-4319-AA17-8EDA41DE280F}" srcOrd="4" destOrd="0" presId="urn:microsoft.com/office/officeart/2017/3/layout/DropPinTimeline"/>
    <dgm:cxn modelId="{2AE59F8E-10CC-4017-89A4-91B9D55F7433}" type="presParOf" srcId="{A8084A66-7291-4724-8968-7F66BE9CB4D7}" destId="{E7D4D749-C639-4C78-A286-A54179F0C9FD}" srcOrd="5" destOrd="0" presId="urn:microsoft.com/office/officeart/2017/3/layout/DropPinTimeline"/>
    <dgm:cxn modelId="{F8E74677-D5C4-4E93-8BB4-8A85305CA2EE}" type="presParOf" srcId="{1666925B-3BC5-4224-A40B-6FF3595406CA}" destId="{2EF4510D-6898-4563-9EAC-00A9AAA75F7E}" srcOrd="9" destOrd="0" presId="urn:microsoft.com/office/officeart/2017/3/layout/DropPinTimeline"/>
    <dgm:cxn modelId="{C327AE95-02C0-4F94-9FF2-B371676CADA1}" type="presParOf" srcId="{1666925B-3BC5-4224-A40B-6FF3595406CA}" destId="{986C948F-7BE6-4EAC-9346-BCEFD813630A}" srcOrd="10" destOrd="0" presId="urn:microsoft.com/office/officeart/2017/3/layout/DropPinTimeline"/>
    <dgm:cxn modelId="{451C5076-54CD-479E-B0E7-125CF392B186}" type="presParOf" srcId="{986C948F-7BE6-4EAC-9346-BCEFD813630A}" destId="{752096E5-5013-4E3B-A084-4EB0B01C6D0E}" srcOrd="0" destOrd="0" presId="urn:microsoft.com/office/officeart/2017/3/layout/DropPinTimeline"/>
    <dgm:cxn modelId="{200D8FF0-DE64-4070-938B-CB070B100739}" type="presParOf" srcId="{986C948F-7BE6-4EAC-9346-BCEFD813630A}" destId="{CA62B229-E843-46FF-B474-DA2F9D8C4A2E}" srcOrd="1" destOrd="0" presId="urn:microsoft.com/office/officeart/2017/3/layout/DropPinTimeline"/>
    <dgm:cxn modelId="{DBC2986C-B6D4-43CE-8734-C17DCA082AD3}" type="presParOf" srcId="{CA62B229-E843-46FF-B474-DA2F9D8C4A2E}" destId="{9A0D8E65-D702-4AD8-9DFB-653409500F9A}" srcOrd="0" destOrd="0" presId="urn:microsoft.com/office/officeart/2017/3/layout/DropPinTimeline"/>
    <dgm:cxn modelId="{5D29A3E1-F33F-45EF-96D3-636972409613}" type="presParOf" srcId="{CA62B229-E843-46FF-B474-DA2F9D8C4A2E}" destId="{D7077F27-9C06-4722-9E72-BE804B2A8F03}" srcOrd="1" destOrd="0" presId="urn:microsoft.com/office/officeart/2017/3/layout/DropPinTimeline"/>
    <dgm:cxn modelId="{D18C7B80-D067-4258-898E-A5A28BB5B987}" type="presParOf" srcId="{986C948F-7BE6-4EAC-9346-BCEFD813630A}" destId="{FF5FCD46-8415-4A1C-AB65-567A6F1DA17E}" srcOrd="2" destOrd="0" presId="urn:microsoft.com/office/officeart/2017/3/layout/DropPinTimeline"/>
    <dgm:cxn modelId="{41ABECFF-8AD9-402E-B583-BBDFAA51AF38}" type="presParOf" srcId="{986C948F-7BE6-4EAC-9346-BCEFD813630A}" destId="{C60A4427-AD49-47C1-A22E-1641111F9A24}" srcOrd="3" destOrd="0" presId="urn:microsoft.com/office/officeart/2017/3/layout/DropPinTimeline"/>
    <dgm:cxn modelId="{0055F4A2-DFA4-42F6-94BC-F16BBE7F0FC4}" type="presParOf" srcId="{986C948F-7BE6-4EAC-9346-BCEFD813630A}" destId="{DBC5E166-8E87-4FB4-8118-B246351DB733}" srcOrd="4" destOrd="0" presId="urn:microsoft.com/office/officeart/2017/3/layout/DropPinTimeline"/>
    <dgm:cxn modelId="{305F1836-ADCE-4683-A8AA-44E070950DC8}" type="presParOf" srcId="{986C948F-7BE6-4EAC-9346-BCEFD813630A}" destId="{A618AF71-77A3-4241-9859-79CD47FEE6C7}" srcOrd="5" destOrd="0" presId="urn:microsoft.com/office/officeart/2017/3/layout/DropPinTimeline"/>
    <dgm:cxn modelId="{4F81F51C-07ED-4853-9CB9-E94F1BEF9ECA}" type="presParOf" srcId="{1666925B-3BC5-4224-A40B-6FF3595406CA}" destId="{AD17A99F-FE71-4B70-A8C3-98A2091A88BD}" srcOrd="11" destOrd="0" presId="urn:microsoft.com/office/officeart/2017/3/layout/DropPinTimeline"/>
    <dgm:cxn modelId="{78ECB74A-BD64-4609-B7A5-0BD4F1E6B521}" type="presParOf" srcId="{1666925B-3BC5-4224-A40B-6FF3595406CA}" destId="{F4789A70-D3E8-4FAD-8C1A-381551402923}" srcOrd="12" destOrd="0" presId="urn:microsoft.com/office/officeart/2017/3/layout/DropPinTimeline"/>
    <dgm:cxn modelId="{75BA5179-7353-4565-ACC7-B981FCF0C3C7}" type="presParOf" srcId="{F4789A70-D3E8-4FAD-8C1A-381551402923}" destId="{2BBBA5EE-598A-42F8-BA86-84434416A4C8}" srcOrd="0" destOrd="0" presId="urn:microsoft.com/office/officeart/2017/3/layout/DropPinTimeline"/>
    <dgm:cxn modelId="{8C185936-65CD-4A68-BA02-61F1ED61BCDD}" type="presParOf" srcId="{F4789A70-D3E8-4FAD-8C1A-381551402923}" destId="{6980FB4D-A50E-491E-84B5-B35FA0092A35}" srcOrd="1" destOrd="0" presId="urn:microsoft.com/office/officeart/2017/3/layout/DropPinTimeline"/>
    <dgm:cxn modelId="{A4E8A361-0194-4B92-B0DC-3B7AA2F4920C}" type="presParOf" srcId="{6980FB4D-A50E-491E-84B5-B35FA0092A35}" destId="{2602963A-2E49-4065-84DD-1BEF9AB0FF13}" srcOrd="0" destOrd="0" presId="urn:microsoft.com/office/officeart/2017/3/layout/DropPinTimeline"/>
    <dgm:cxn modelId="{9D199DF3-79E9-4354-A94A-533CC051BDAA}" type="presParOf" srcId="{6980FB4D-A50E-491E-84B5-B35FA0092A35}" destId="{4170A909-CB40-4050-92CB-CF54CDA6F2C7}" srcOrd="1" destOrd="0" presId="urn:microsoft.com/office/officeart/2017/3/layout/DropPinTimeline"/>
    <dgm:cxn modelId="{55C468B0-2F0D-47BD-9F35-AB47EF215185}" type="presParOf" srcId="{F4789A70-D3E8-4FAD-8C1A-381551402923}" destId="{D6F57BC0-7CBA-4B50-AA2B-3A73324934C1}" srcOrd="2" destOrd="0" presId="urn:microsoft.com/office/officeart/2017/3/layout/DropPinTimeline"/>
    <dgm:cxn modelId="{1FB3C4DC-3120-422A-AA5B-56633634FE7A}" type="presParOf" srcId="{F4789A70-D3E8-4FAD-8C1A-381551402923}" destId="{C2C5E3A3-4315-4EA5-B44D-652088CD50F2}" srcOrd="3" destOrd="0" presId="urn:microsoft.com/office/officeart/2017/3/layout/DropPinTimeline"/>
    <dgm:cxn modelId="{B43FF4BA-E773-4841-A5C7-BCE26EDA197B}" type="presParOf" srcId="{F4789A70-D3E8-4FAD-8C1A-381551402923}" destId="{7C2C3863-06B3-4254-99F0-3C15DB5BF3C0}" srcOrd="4" destOrd="0" presId="urn:microsoft.com/office/officeart/2017/3/layout/DropPinTimeline"/>
    <dgm:cxn modelId="{956E401C-35BA-4274-B82E-AB27CA314F7C}" type="presParOf" srcId="{F4789A70-D3E8-4FAD-8C1A-381551402923}" destId="{386AB5B8-B2C0-41E5-BAD0-EEDA1F573B91}" srcOrd="5" destOrd="0" presId="urn:microsoft.com/office/officeart/2017/3/layout/DropPinTimeline"/>
    <dgm:cxn modelId="{CEFB158C-09E9-495A-8F5B-4967505D78E7}" type="presParOf" srcId="{1666925B-3BC5-4224-A40B-6FF3595406CA}" destId="{61397DD3-1ED4-48E2-B3C4-2BDD369FDE37}" srcOrd="13" destOrd="0" presId="urn:microsoft.com/office/officeart/2017/3/layout/DropPinTimeline"/>
    <dgm:cxn modelId="{1CBA41B0-F028-472F-9CA4-F87823C9D0B6}" type="presParOf" srcId="{1666925B-3BC5-4224-A40B-6FF3595406CA}" destId="{C9E36E4F-43BB-4A33-8943-BA03E23431F5}" srcOrd="14" destOrd="0" presId="urn:microsoft.com/office/officeart/2017/3/layout/DropPinTimeline"/>
    <dgm:cxn modelId="{25FAAC0D-2A84-474D-9B1D-ABE6B309CB9B}" type="presParOf" srcId="{C9E36E4F-43BB-4A33-8943-BA03E23431F5}" destId="{D177BB21-2710-4891-8060-BEE34ED8CE6D}" srcOrd="0" destOrd="0" presId="urn:microsoft.com/office/officeart/2017/3/layout/DropPinTimeline"/>
    <dgm:cxn modelId="{6CFC19F3-7637-44D9-A845-FD928683075A}" type="presParOf" srcId="{C9E36E4F-43BB-4A33-8943-BA03E23431F5}" destId="{34C831C6-6794-43F5-81FC-1022133DBA20}" srcOrd="1" destOrd="0" presId="urn:microsoft.com/office/officeart/2017/3/layout/DropPinTimeline"/>
    <dgm:cxn modelId="{1CB6F0EA-FEA4-4F30-B06E-1B18B3C8793E}" type="presParOf" srcId="{34C831C6-6794-43F5-81FC-1022133DBA20}" destId="{CFFBA815-AC86-4015-96FC-9C3C14283345}" srcOrd="0" destOrd="0" presId="urn:microsoft.com/office/officeart/2017/3/layout/DropPinTimeline"/>
    <dgm:cxn modelId="{4C41BEBD-9AB4-4225-BD58-71D72798FA04}" type="presParOf" srcId="{34C831C6-6794-43F5-81FC-1022133DBA20}" destId="{C2832792-2DF4-470D-B6CD-56B371C50CBD}" srcOrd="1" destOrd="0" presId="urn:microsoft.com/office/officeart/2017/3/layout/DropPinTimeline"/>
    <dgm:cxn modelId="{50EE586E-E7C1-4A8D-8368-CACF25F2CAB2}" type="presParOf" srcId="{C9E36E4F-43BB-4A33-8943-BA03E23431F5}" destId="{06167626-7CC1-40C7-9904-EA273B680A01}" srcOrd="2" destOrd="0" presId="urn:microsoft.com/office/officeart/2017/3/layout/DropPinTimeline"/>
    <dgm:cxn modelId="{82C1EFB8-2A57-4948-A14B-C5F74B7F5848}" type="presParOf" srcId="{C9E36E4F-43BB-4A33-8943-BA03E23431F5}" destId="{03D22ED0-C9D2-4CB1-AE69-A6E7EAC8FF54}" srcOrd="3" destOrd="0" presId="urn:microsoft.com/office/officeart/2017/3/layout/DropPinTimeline"/>
    <dgm:cxn modelId="{DD3FC736-66B9-4BDA-ACE0-2ED9EB38BC60}" type="presParOf" srcId="{C9E36E4F-43BB-4A33-8943-BA03E23431F5}" destId="{D8B133A0-4288-4E52-A3C6-CB18BB0CBB82}" srcOrd="4" destOrd="0" presId="urn:microsoft.com/office/officeart/2017/3/layout/DropPinTimeline"/>
    <dgm:cxn modelId="{17B04F93-D0CF-489A-BE93-29908EBA775F}" type="presParOf" srcId="{C9E36E4F-43BB-4A33-8943-BA03E23431F5}" destId="{8785791B-10CB-4924-BAA0-BDA135F04EBB}" srcOrd="5" destOrd="0" presId="urn:microsoft.com/office/officeart/2017/3/layout/DropPinTimeline"/>
    <dgm:cxn modelId="{AD36DD15-63BB-4C9C-8689-C2C1E9872EB4}" type="presParOf" srcId="{1666925B-3BC5-4224-A40B-6FF3595406CA}" destId="{F32CF995-F75B-4D5F-81D2-98F956A2345B}" srcOrd="15" destOrd="0" presId="urn:microsoft.com/office/officeart/2017/3/layout/DropPinTimeline"/>
    <dgm:cxn modelId="{C3D14A9D-E08B-423A-B9E2-F0019E428930}" type="presParOf" srcId="{1666925B-3BC5-4224-A40B-6FF3595406CA}" destId="{402175EC-B3CC-4867-9065-4075CB4FC276}" srcOrd="16" destOrd="0" presId="urn:microsoft.com/office/officeart/2017/3/layout/DropPinTimeline"/>
    <dgm:cxn modelId="{72AAF6E5-550E-435D-AF31-AAA16C947720}" type="presParOf" srcId="{402175EC-B3CC-4867-9065-4075CB4FC276}" destId="{862CEF7E-331C-4F4D-AFEE-FCCE5E13A1E4}" srcOrd="0" destOrd="0" presId="urn:microsoft.com/office/officeart/2017/3/layout/DropPinTimeline"/>
    <dgm:cxn modelId="{11059157-184C-43C8-9A2B-7EA251E9066A}" type="presParOf" srcId="{402175EC-B3CC-4867-9065-4075CB4FC276}" destId="{3A14A484-B405-4653-8CA2-115ED75B8C6E}" srcOrd="1" destOrd="0" presId="urn:microsoft.com/office/officeart/2017/3/layout/DropPinTimeline"/>
    <dgm:cxn modelId="{CF011EAD-EAB2-413C-B41D-007ABD4534E1}" type="presParOf" srcId="{3A14A484-B405-4653-8CA2-115ED75B8C6E}" destId="{B60E7F25-1F61-4E16-90FE-FF9D20E193F4}" srcOrd="0" destOrd="0" presId="urn:microsoft.com/office/officeart/2017/3/layout/DropPinTimeline"/>
    <dgm:cxn modelId="{90025972-A24A-4E65-90DE-6CD8C75FF21A}" type="presParOf" srcId="{3A14A484-B405-4653-8CA2-115ED75B8C6E}" destId="{1077E4D8-211A-4DF9-991F-86C2D742F764}" srcOrd="1" destOrd="0" presId="urn:microsoft.com/office/officeart/2017/3/layout/DropPinTimeline"/>
    <dgm:cxn modelId="{F350E104-5DDD-4583-A9E3-4FA3B4028259}" type="presParOf" srcId="{402175EC-B3CC-4867-9065-4075CB4FC276}" destId="{C7FF80A0-440E-45DF-AA72-23189D358B32}" srcOrd="2" destOrd="0" presId="urn:microsoft.com/office/officeart/2017/3/layout/DropPinTimeline"/>
    <dgm:cxn modelId="{6B4EB8E9-B5D4-4749-AE8C-23D0B0F53569}" type="presParOf" srcId="{402175EC-B3CC-4867-9065-4075CB4FC276}" destId="{BB625209-7645-4BE4-930B-8DE57F7B325D}" srcOrd="3" destOrd="0" presId="urn:microsoft.com/office/officeart/2017/3/layout/DropPinTimeline"/>
    <dgm:cxn modelId="{101F7033-2CB3-4FC4-9B75-A9A78DFE4728}" type="presParOf" srcId="{402175EC-B3CC-4867-9065-4075CB4FC276}" destId="{F42A8A80-53B8-40BC-AA83-C3D33F9D6533}" srcOrd="4" destOrd="0" presId="urn:microsoft.com/office/officeart/2017/3/layout/DropPinTimeline"/>
    <dgm:cxn modelId="{57317FB9-EB01-4709-85C4-11FD4F50E1C4}" type="presParOf" srcId="{402175EC-B3CC-4867-9065-4075CB4FC276}" destId="{CAE434DD-96DB-41A6-8CDA-C73AF128AB9A}" srcOrd="5" destOrd="0" presId="urn:microsoft.com/office/officeart/2017/3/layout/DropPinTimeline"/>
    <dgm:cxn modelId="{73A873DF-D1C2-4022-8185-05AC52E40E48}" type="presParOf" srcId="{1666925B-3BC5-4224-A40B-6FF3595406CA}" destId="{2F010A6E-86A4-4926-8D80-559599FFFBEA}" srcOrd="17" destOrd="0" presId="urn:microsoft.com/office/officeart/2017/3/layout/DropPinTimeline"/>
    <dgm:cxn modelId="{CC076730-F7DF-43CC-929D-85B2BE5A491D}" type="presParOf" srcId="{1666925B-3BC5-4224-A40B-6FF3595406CA}" destId="{8E0423A4-1506-4913-AEDB-CE06B60FB037}" srcOrd="18" destOrd="0" presId="urn:microsoft.com/office/officeart/2017/3/layout/DropPinTimeline"/>
    <dgm:cxn modelId="{0A04AD15-10A7-49A8-BF76-5A5DAEB1F453}" type="presParOf" srcId="{8E0423A4-1506-4913-AEDB-CE06B60FB037}" destId="{45DF1483-9825-4532-9CFB-9421A578E78B}" srcOrd="0" destOrd="0" presId="urn:microsoft.com/office/officeart/2017/3/layout/DropPinTimeline"/>
    <dgm:cxn modelId="{19D8DF17-3B62-4E3F-AEC7-3D67E0A952C9}" type="presParOf" srcId="{8E0423A4-1506-4913-AEDB-CE06B60FB037}" destId="{074C7AAC-04EC-4E5B-8122-8A005BAD880C}" srcOrd="1" destOrd="0" presId="urn:microsoft.com/office/officeart/2017/3/layout/DropPinTimeline"/>
    <dgm:cxn modelId="{65212300-2791-4891-B553-ED5A48F5AFB6}" type="presParOf" srcId="{074C7AAC-04EC-4E5B-8122-8A005BAD880C}" destId="{8E1CCA6A-62BB-4A5B-9774-54C6F62F152E}" srcOrd="0" destOrd="0" presId="urn:microsoft.com/office/officeart/2017/3/layout/DropPinTimeline"/>
    <dgm:cxn modelId="{378D181B-2A80-4663-B792-6ED34DCA31F3}" type="presParOf" srcId="{074C7AAC-04EC-4E5B-8122-8A005BAD880C}" destId="{9EEC553F-00FD-4149-8AD9-E6BC2F5A0581}" srcOrd="1" destOrd="0" presId="urn:microsoft.com/office/officeart/2017/3/layout/DropPinTimeline"/>
    <dgm:cxn modelId="{E4314913-9824-4063-B684-18EC761D104A}" type="presParOf" srcId="{8E0423A4-1506-4913-AEDB-CE06B60FB037}" destId="{8E077165-6274-489C-AA4F-0A528A56A79F}" srcOrd="2" destOrd="0" presId="urn:microsoft.com/office/officeart/2017/3/layout/DropPinTimeline"/>
    <dgm:cxn modelId="{D46390C3-F395-4F48-8063-7CF7D0E8A978}" type="presParOf" srcId="{8E0423A4-1506-4913-AEDB-CE06B60FB037}" destId="{139D1636-4517-47A1-A4EC-FAD57285E8EC}" srcOrd="3" destOrd="0" presId="urn:microsoft.com/office/officeart/2017/3/layout/DropPinTimeline"/>
    <dgm:cxn modelId="{65DD260B-5C44-44A9-9402-CE63F7C44BA1}" type="presParOf" srcId="{8E0423A4-1506-4913-AEDB-CE06B60FB037}" destId="{313F637D-7AD4-4500-AA91-135FAE17F8C3}" srcOrd="4" destOrd="0" presId="urn:microsoft.com/office/officeart/2017/3/layout/DropPinTimeline"/>
    <dgm:cxn modelId="{605D107E-001D-4224-BBDC-03C27CA18864}" type="presParOf" srcId="{8E0423A4-1506-4913-AEDB-CE06B60FB037}" destId="{C1B67598-28F5-4032-A946-E70D27B80C6F}"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1D3CC-021F-4CEB-96E3-4276BD57CB0D}">
      <dsp:nvSpPr>
        <dsp:cNvPr id="0" name=""/>
        <dsp:cNvSpPr/>
      </dsp:nvSpPr>
      <dsp:spPr>
        <a:xfrm>
          <a:off x="0" y="1524000"/>
          <a:ext cx="10668000" cy="0"/>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8CABB76F-1737-4161-9E6F-094B0EC0BF74}">
      <dsp:nvSpPr>
        <dsp:cNvPr id="0" name=""/>
        <dsp:cNvSpPr/>
      </dsp:nvSpPr>
      <dsp:spPr>
        <a:xfrm rot="8100000">
          <a:off x="48306"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875690-3F44-4547-9F0C-36D573E33C5A}">
      <dsp:nvSpPr>
        <dsp:cNvPr id="0" name=""/>
        <dsp:cNvSpPr/>
      </dsp:nvSpPr>
      <dsp:spPr>
        <a:xfrm>
          <a:off x="73206"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8B96462C-E83B-4B3A-B9E6-F77C4ECB43B9}">
      <dsp:nvSpPr>
        <dsp:cNvPr id="0" name=""/>
        <dsp:cNvSpPr/>
      </dsp:nvSpPr>
      <dsp:spPr>
        <a:xfrm>
          <a:off x="318875" y="621792"/>
          <a:ext cx="1614811" cy="902208"/>
        </a:xfrm>
        <a:prstGeom prst="rect">
          <a:avLst/>
        </a:prstGeom>
        <a:noFill/>
        <a:ln>
          <a:noFill/>
        </a:ln>
        <a:effectLst/>
      </dsp:spPr>
      <dsp:style>
        <a:lnRef idx="0">
          <a:scrgbClr r="0" g="0" b="0"/>
        </a:lnRef>
        <a:fillRef idx="0">
          <a:scrgbClr r="0" g="0" b="0"/>
        </a:fillRef>
        <a:effectRef idx="0">
          <a:scrgbClr r="0" g="0" b="0"/>
        </a:effectRef>
        <a:fontRef idx="minor"/>
      </dsp:style>
    </dsp:sp>
    <dsp:sp modelId="{C8CB505D-ACAA-4D73-90D3-0EF69FE71DDC}">
      <dsp:nvSpPr>
        <dsp:cNvPr id="0" name=""/>
        <dsp:cNvSpPr/>
      </dsp:nvSpPr>
      <dsp:spPr>
        <a:xfrm>
          <a:off x="318875" y="304800"/>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3 – Identify research question </a:t>
          </a:r>
          <a:endParaRPr lang="en-US" sz="1300" kern="1200"/>
        </a:p>
      </dsp:txBody>
      <dsp:txXfrm>
        <a:off x="318875" y="304800"/>
        <a:ext cx="1614811" cy="316992"/>
      </dsp:txXfrm>
    </dsp:sp>
    <dsp:sp modelId="{6245E600-5CD0-443A-9669-E66A4A1BC4B8}">
      <dsp:nvSpPr>
        <dsp:cNvPr id="0" name=""/>
        <dsp:cNvSpPr/>
      </dsp:nvSpPr>
      <dsp:spPr>
        <a:xfrm>
          <a:off x="160379"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803DA23-9B69-450E-85D1-50ACF0EB2D73}">
      <dsp:nvSpPr>
        <dsp:cNvPr id="0" name=""/>
        <dsp:cNvSpPr/>
      </dsp:nvSpPr>
      <dsp:spPr>
        <a:xfrm>
          <a:off x="131850"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3097B1-1D0D-47D3-8673-2A9716A5A438}">
      <dsp:nvSpPr>
        <dsp:cNvPr id="0" name=""/>
        <dsp:cNvSpPr/>
      </dsp:nvSpPr>
      <dsp:spPr>
        <a:xfrm rot="18900000">
          <a:off x="1021083"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A296C-E5D9-422B-8D7A-38FB5788B876}">
      <dsp:nvSpPr>
        <dsp:cNvPr id="0" name=""/>
        <dsp:cNvSpPr/>
      </dsp:nvSpPr>
      <dsp:spPr>
        <a:xfrm>
          <a:off x="1045984"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54318F99-C1B4-411B-837E-FBB23AC72784}">
      <dsp:nvSpPr>
        <dsp:cNvPr id="0" name=""/>
        <dsp:cNvSpPr/>
      </dsp:nvSpPr>
      <dsp:spPr>
        <a:xfrm>
          <a:off x="1291653" y="1524000"/>
          <a:ext cx="1614811" cy="902207"/>
        </a:xfrm>
        <a:prstGeom prst="rect">
          <a:avLst/>
        </a:prstGeom>
        <a:noFill/>
        <a:ln>
          <a:noFill/>
        </a:ln>
        <a:effectLst/>
      </dsp:spPr>
      <dsp:style>
        <a:lnRef idx="0">
          <a:scrgbClr r="0" g="0" b="0"/>
        </a:lnRef>
        <a:fillRef idx="0">
          <a:scrgbClr r="0" g="0" b="0"/>
        </a:fillRef>
        <a:effectRef idx="0">
          <a:scrgbClr r="0" g="0" b="0"/>
        </a:effectRef>
        <a:fontRef idx="minor"/>
      </dsp:style>
    </dsp:sp>
    <dsp:sp modelId="{1EC865F2-6B61-40A2-B8E3-864F2197CA24}">
      <dsp:nvSpPr>
        <dsp:cNvPr id="0" name=""/>
        <dsp:cNvSpPr/>
      </dsp:nvSpPr>
      <dsp:spPr>
        <a:xfrm>
          <a:off x="1291653" y="2426208"/>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4- Plan the strategy on how the research will be </a:t>
          </a:r>
          <a:r>
            <a:rPr lang="en-US" sz="1300" b="0" kern="1200"/>
            <a:t>handled</a:t>
          </a:r>
          <a:endParaRPr lang="en-US" sz="1300" kern="1200"/>
        </a:p>
      </dsp:txBody>
      <dsp:txXfrm>
        <a:off x="1291653" y="2426208"/>
        <a:ext cx="1614811" cy="316992"/>
      </dsp:txXfrm>
    </dsp:sp>
    <dsp:sp modelId="{18943D11-2F06-4C7D-97D7-6C6327D9C89A}">
      <dsp:nvSpPr>
        <dsp:cNvPr id="0" name=""/>
        <dsp:cNvSpPr/>
      </dsp:nvSpPr>
      <dsp:spPr>
        <a:xfrm>
          <a:off x="1133157"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AA36617-CB0F-43D7-9A72-423A382A220D}">
      <dsp:nvSpPr>
        <dsp:cNvPr id="0" name=""/>
        <dsp:cNvSpPr/>
      </dsp:nvSpPr>
      <dsp:spPr>
        <a:xfrm>
          <a:off x="1104628"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EC933D-1ECA-4608-96A5-CA8356DEC9C4}">
      <dsp:nvSpPr>
        <dsp:cNvPr id="0" name=""/>
        <dsp:cNvSpPr/>
      </dsp:nvSpPr>
      <dsp:spPr>
        <a:xfrm rot="8100000">
          <a:off x="1993861"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A22AAF-51FD-4F86-BBD2-76DAFB36F0C2}">
      <dsp:nvSpPr>
        <dsp:cNvPr id="0" name=""/>
        <dsp:cNvSpPr/>
      </dsp:nvSpPr>
      <dsp:spPr>
        <a:xfrm>
          <a:off x="2018762"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7691C620-CD9E-4992-86D8-1C43AFA6FD59}">
      <dsp:nvSpPr>
        <dsp:cNvPr id="0" name=""/>
        <dsp:cNvSpPr/>
      </dsp:nvSpPr>
      <dsp:spPr>
        <a:xfrm>
          <a:off x="2264431" y="621792"/>
          <a:ext cx="1614811" cy="902208"/>
        </a:xfrm>
        <a:prstGeom prst="rect">
          <a:avLst/>
        </a:prstGeom>
        <a:noFill/>
        <a:ln>
          <a:noFill/>
        </a:ln>
        <a:effectLst/>
      </dsp:spPr>
      <dsp:style>
        <a:lnRef idx="0">
          <a:scrgbClr r="0" g="0" b="0"/>
        </a:lnRef>
        <a:fillRef idx="0">
          <a:scrgbClr r="0" g="0" b="0"/>
        </a:fillRef>
        <a:effectRef idx="0">
          <a:scrgbClr r="0" g="0" b="0"/>
        </a:effectRef>
        <a:fontRef idx="minor"/>
      </dsp:style>
    </dsp:sp>
    <dsp:sp modelId="{F2BCF28A-F526-49B3-BD65-EFC7341187E4}">
      <dsp:nvSpPr>
        <dsp:cNvPr id="0" name=""/>
        <dsp:cNvSpPr/>
      </dsp:nvSpPr>
      <dsp:spPr>
        <a:xfrm>
          <a:off x="2264431" y="304800"/>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5 - Plan the proposal </a:t>
          </a:r>
          <a:endParaRPr lang="en-US" sz="1300" kern="1200"/>
        </a:p>
      </dsp:txBody>
      <dsp:txXfrm>
        <a:off x="2264431" y="304800"/>
        <a:ext cx="1614811" cy="316992"/>
      </dsp:txXfrm>
    </dsp:sp>
    <dsp:sp modelId="{D867B14A-762E-43C1-B254-D90AB8E74440}">
      <dsp:nvSpPr>
        <dsp:cNvPr id="0" name=""/>
        <dsp:cNvSpPr/>
      </dsp:nvSpPr>
      <dsp:spPr>
        <a:xfrm>
          <a:off x="2105935"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885A0B5-8DC1-4FFC-B40B-CCB12E6C1AC6}">
      <dsp:nvSpPr>
        <dsp:cNvPr id="0" name=""/>
        <dsp:cNvSpPr/>
      </dsp:nvSpPr>
      <dsp:spPr>
        <a:xfrm>
          <a:off x="2077406"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143D3-B2A8-4AEF-BA2E-F30129CC6D52}">
      <dsp:nvSpPr>
        <dsp:cNvPr id="0" name=""/>
        <dsp:cNvSpPr/>
      </dsp:nvSpPr>
      <dsp:spPr>
        <a:xfrm rot="18900000">
          <a:off x="2966639"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DE708-2EFB-4EBE-94E9-5C0C391CAFE1}">
      <dsp:nvSpPr>
        <dsp:cNvPr id="0" name=""/>
        <dsp:cNvSpPr/>
      </dsp:nvSpPr>
      <dsp:spPr>
        <a:xfrm>
          <a:off x="2991540"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0650AD04-2CF7-433D-ADF0-61C655534B00}">
      <dsp:nvSpPr>
        <dsp:cNvPr id="0" name=""/>
        <dsp:cNvSpPr/>
      </dsp:nvSpPr>
      <dsp:spPr>
        <a:xfrm>
          <a:off x="3237209"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4A9AFE9F-7687-4950-9B9F-9EB320D042DC}">
      <dsp:nvSpPr>
        <dsp:cNvPr id="0" name=""/>
        <dsp:cNvSpPr/>
      </dsp:nvSpPr>
      <dsp:spPr>
        <a:xfrm>
          <a:off x="3237209"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US" sz="1300" kern="1200">
              <a:latin typeface="Verdana Pro Cond SemiBold"/>
            </a:rPr>
            <a:t>Week 6 - Create a Microsoft form Questionnaire and forward onto those willing to take part</a:t>
          </a:r>
          <a:endParaRPr lang="en-US" sz="1300" kern="1200"/>
        </a:p>
      </dsp:txBody>
      <dsp:txXfrm>
        <a:off x="3237209" y="2426208"/>
        <a:ext cx="1610504" cy="316992"/>
      </dsp:txXfrm>
    </dsp:sp>
    <dsp:sp modelId="{191AEB4A-CE3D-4659-8271-1FCA109EC95E}">
      <dsp:nvSpPr>
        <dsp:cNvPr id="0" name=""/>
        <dsp:cNvSpPr/>
      </dsp:nvSpPr>
      <dsp:spPr>
        <a:xfrm>
          <a:off x="3078713"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EA078CF-8279-4B32-8667-2216047B7E97}">
      <dsp:nvSpPr>
        <dsp:cNvPr id="0" name=""/>
        <dsp:cNvSpPr/>
      </dsp:nvSpPr>
      <dsp:spPr>
        <a:xfrm>
          <a:off x="3050183"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DF2315-6C51-47CC-BB59-A4564E97AE4C}">
      <dsp:nvSpPr>
        <dsp:cNvPr id="0" name=""/>
        <dsp:cNvSpPr/>
      </dsp:nvSpPr>
      <dsp:spPr>
        <a:xfrm rot="8100000">
          <a:off x="3934228"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6135D5-90E3-4223-98D7-D7F18301DAA8}">
      <dsp:nvSpPr>
        <dsp:cNvPr id="0" name=""/>
        <dsp:cNvSpPr/>
      </dsp:nvSpPr>
      <dsp:spPr>
        <a:xfrm>
          <a:off x="3959129"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EE6A9278-1697-408D-879B-0EB1A829478D}">
      <dsp:nvSpPr>
        <dsp:cNvPr id="0" name=""/>
        <dsp:cNvSpPr/>
      </dsp:nvSpPr>
      <dsp:spPr>
        <a:xfrm>
          <a:off x="4204797"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BC946586-CD88-49A1-8D18-48832453EABC}">
      <dsp:nvSpPr>
        <dsp:cNvPr id="0" name=""/>
        <dsp:cNvSpPr/>
      </dsp:nvSpPr>
      <dsp:spPr>
        <a:xfrm>
          <a:off x="4204797"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7-Observe the completed Results/Feedback</a:t>
          </a:r>
        </a:p>
      </dsp:txBody>
      <dsp:txXfrm>
        <a:off x="4204797" y="304800"/>
        <a:ext cx="1610504" cy="316992"/>
      </dsp:txXfrm>
    </dsp:sp>
    <dsp:sp modelId="{5DD64A23-A579-4319-AA17-8EDA41DE280F}">
      <dsp:nvSpPr>
        <dsp:cNvPr id="0" name=""/>
        <dsp:cNvSpPr/>
      </dsp:nvSpPr>
      <dsp:spPr>
        <a:xfrm>
          <a:off x="4046301"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C5EA795-5F48-42FF-AD09-325214AB22EA}">
      <dsp:nvSpPr>
        <dsp:cNvPr id="0" name=""/>
        <dsp:cNvSpPr/>
      </dsp:nvSpPr>
      <dsp:spPr>
        <a:xfrm>
          <a:off x="4017772"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0D8E65-D702-4AD8-9DFB-653409500F9A}">
      <dsp:nvSpPr>
        <dsp:cNvPr id="0" name=""/>
        <dsp:cNvSpPr/>
      </dsp:nvSpPr>
      <dsp:spPr>
        <a:xfrm rot="18900000">
          <a:off x="4901817"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77F27-9C06-4722-9E72-BE804B2A8F03}">
      <dsp:nvSpPr>
        <dsp:cNvPr id="0" name=""/>
        <dsp:cNvSpPr/>
      </dsp:nvSpPr>
      <dsp:spPr>
        <a:xfrm>
          <a:off x="4926717"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FF5FCD46-8415-4A1C-AB65-567A6F1DA17E}">
      <dsp:nvSpPr>
        <dsp:cNvPr id="0" name=""/>
        <dsp:cNvSpPr/>
      </dsp:nvSpPr>
      <dsp:spPr>
        <a:xfrm>
          <a:off x="5172386"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C60A4427-AD49-47C1-A22E-1641111F9A24}">
      <dsp:nvSpPr>
        <dsp:cNvPr id="0" name=""/>
        <dsp:cNvSpPr/>
      </dsp:nvSpPr>
      <dsp:spPr>
        <a:xfrm>
          <a:off x="5172386"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8-Final report to be created</a:t>
          </a:r>
        </a:p>
      </dsp:txBody>
      <dsp:txXfrm>
        <a:off x="5172386" y="2426208"/>
        <a:ext cx="1610504" cy="316992"/>
      </dsp:txXfrm>
    </dsp:sp>
    <dsp:sp modelId="{DBC5E166-8E87-4FB4-8118-B246351DB733}">
      <dsp:nvSpPr>
        <dsp:cNvPr id="0" name=""/>
        <dsp:cNvSpPr/>
      </dsp:nvSpPr>
      <dsp:spPr>
        <a:xfrm>
          <a:off x="5013890"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52096E5-5013-4E3B-A084-4EB0B01C6D0E}">
      <dsp:nvSpPr>
        <dsp:cNvPr id="0" name=""/>
        <dsp:cNvSpPr/>
      </dsp:nvSpPr>
      <dsp:spPr>
        <a:xfrm>
          <a:off x="4985361"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963A-2E49-4065-84DD-1BEF9AB0FF13}">
      <dsp:nvSpPr>
        <dsp:cNvPr id="0" name=""/>
        <dsp:cNvSpPr/>
      </dsp:nvSpPr>
      <dsp:spPr>
        <a:xfrm rot="8100000">
          <a:off x="5869405"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0A909-CB40-4050-92CB-CF54CDA6F2C7}">
      <dsp:nvSpPr>
        <dsp:cNvPr id="0" name=""/>
        <dsp:cNvSpPr/>
      </dsp:nvSpPr>
      <dsp:spPr>
        <a:xfrm>
          <a:off x="5894306"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D6F57BC0-7CBA-4B50-AA2B-3A73324934C1}">
      <dsp:nvSpPr>
        <dsp:cNvPr id="0" name=""/>
        <dsp:cNvSpPr/>
      </dsp:nvSpPr>
      <dsp:spPr>
        <a:xfrm>
          <a:off x="6139975"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C2C5E3A3-4315-4EA5-B44D-652088CD50F2}">
      <dsp:nvSpPr>
        <dsp:cNvPr id="0" name=""/>
        <dsp:cNvSpPr/>
      </dsp:nvSpPr>
      <dsp:spPr>
        <a:xfrm>
          <a:off x="6139975"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9- Complete report and further review </a:t>
          </a:r>
        </a:p>
      </dsp:txBody>
      <dsp:txXfrm>
        <a:off x="6139975" y="304800"/>
        <a:ext cx="1610504" cy="316992"/>
      </dsp:txXfrm>
    </dsp:sp>
    <dsp:sp modelId="{7C2C3863-06B3-4254-99F0-3C15DB5BF3C0}">
      <dsp:nvSpPr>
        <dsp:cNvPr id="0" name=""/>
        <dsp:cNvSpPr/>
      </dsp:nvSpPr>
      <dsp:spPr>
        <a:xfrm>
          <a:off x="5981479"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BBBA5EE-598A-42F8-BA86-84434416A4C8}">
      <dsp:nvSpPr>
        <dsp:cNvPr id="0" name=""/>
        <dsp:cNvSpPr/>
      </dsp:nvSpPr>
      <dsp:spPr>
        <a:xfrm>
          <a:off x="5952950"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BA815-AC86-4015-96FC-9C3C14283345}">
      <dsp:nvSpPr>
        <dsp:cNvPr id="0" name=""/>
        <dsp:cNvSpPr/>
      </dsp:nvSpPr>
      <dsp:spPr>
        <a:xfrm rot="18900000">
          <a:off x="6836994"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32792-2DF4-470D-B6CD-56B371C50CBD}">
      <dsp:nvSpPr>
        <dsp:cNvPr id="0" name=""/>
        <dsp:cNvSpPr/>
      </dsp:nvSpPr>
      <dsp:spPr>
        <a:xfrm>
          <a:off x="6861895"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06167626-7CC1-40C7-9904-EA273B680A01}">
      <dsp:nvSpPr>
        <dsp:cNvPr id="0" name=""/>
        <dsp:cNvSpPr/>
      </dsp:nvSpPr>
      <dsp:spPr>
        <a:xfrm>
          <a:off x="7107564"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03D22ED0-C9D2-4CB1-AE69-A6E7EAC8FF54}">
      <dsp:nvSpPr>
        <dsp:cNvPr id="0" name=""/>
        <dsp:cNvSpPr/>
      </dsp:nvSpPr>
      <dsp:spPr>
        <a:xfrm>
          <a:off x="7107564"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10- submission of report </a:t>
          </a:r>
        </a:p>
      </dsp:txBody>
      <dsp:txXfrm>
        <a:off x="7107564" y="2426208"/>
        <a:ext cx="1610504" cy="316992"/>
      </dsp:txXfrm>
    </dsp:sp>
    <dsp:sp modelId="{D8B133A0-4288-4E52-A3C6-CB18BB0CBB82}">
      <dsp:nvSpPr>
        <dsp:cNvPr id="0" name=""/>
        <dsp:cNvSpPr/>
      </dsp:nvSpPr>
      <dsp:spPr>
        <a:xfrm>
          <a:off x="6949068"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177BB21-2710-4891-8060-BEE34ED8CE6D}">
      <dsp:nvSpPr>
        <dsp:cNvPr id="0" name=""/>
        <dsp:cNvSpPr/>
      </dsp:nvSpPr>
      <dsp:spPr>
        <a:xfrm>
          <a:off x="6920538"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E7F25-1F61-4E16-90FE-FF9D20E193F4}">
      <dsp:nvSpPr>
        <dsp:cNvPr id="0" name=""/>
        <dsp:cNvSpPr/>
      </dsp:nvSpPr>
      <dsp:spPr>
        <a:xfrm rot="8100000">
          <a:off x="7804583"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7E4D8-211A-4DF9-991F-86C2D742F764}">
      <dsp:nvSpPr>
        <dsp:cNvPr id="0" name=""/>
        <dsp:cNvSpPr/>
      </dsp:nvSpPr>
      <dsp:spPr>
        <a:xfrm>
          <a:off x="7829484"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C7FF80A0-440E-45DF-AA72-23189D358B32}">
      <dsp:nvSpPr>
        <dsp:cNvPr id="0" name=""/>
        <dsp:cNvSpPr/>
      </dsp:nvSpPr>
      <dsp:spPr>
        <a:xfrm>
          <a:off x="8075152"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BB625209-7645-4BE4-930B-8DE57F7B325D}">
      <dsp:nvSpPr>
        <dsp:cNvPr id="0" name=""/>
        <dsp:cNvSpPr/>
      </dsp:nvSpPr>
      <dsp:spPr>
        <a:xfrm>
          <a:off x="8075152"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endParaRPr lang="en-US" sz="1300" kern="1200">
            <a:latin typeface="Verdana Pro Cond SemiBold"/>
          </a:endParaRPr>
        </a:p>
      </dsp:txBody>
      <dsp:txXfrm>
        <a:off x="8075152" y="304800"/>
        <a:ext cx="1610504" cy="316992"/>
      </dsp:txXfrm>
    </dsp:sp>
    <dsp:sp modelId="{F42A8A80-53B8-40BC-AA83-C3D33F9D6533}">
      <dsp:nvSpPr>
        <dsp:cNvPr id="0" name=""/>
        <dsp:cNvSpPr/>
      </dsp:nvSpPr>
      <dsp:spPr>
        <a:xfrm>
          <a:off x="7916656"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62CEF7E-331C-4F4D-AFEE-FCCE5E13A1E4}">
      <dsp:nvSpPr>
        <dsp:cNvPr id="0" name=""/>
        <dsp:cNvSpPr/>
      </dsp:nvSpPr>
      <dsp:spPr>
        <a:xfrm>
          <a:off x="7888127"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1CCA6A-62BB-4A5B-9774-54C6F62F152E}">
      <dsp:nvSpPr>
        <dsp:cNvPr id="0" name=""/>
        <dsp:cNvSpPr/>
      </dsp:nvSpPr>
      <dsp:spPr>
        <a:xfrm rot="18900000">
          <a:off x="8772172"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C553F-00FD-4149-8AD9-E6BC2F5A0581}">
      <dsp:nvSpPr>
        <dsp:cNvPr id="0" name=""/>
        <dsp:cNvSpPr/>
      </dsp:nvSpPr>
      <dsp:spPr>
        <a:xfrm>
          <a:off x="8797072"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8E077165-6274-489C-AA4F-0A528A56A79F}">
      <dsp:nvSpPr>
        <dsp:cNvPr id="0" name=""/>
        <dsp:cNvSpPr/>
      </dsp:nvSpPr>
      <dsp:spPr>
        <a:xfrm>
          <a:off x="9042741"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139D1636-4517-47A1-A4EC-FAD57285E8EC}">
      <dsp:nvSpPr>
        <dsp:cNvPr id="0" name=""/>
        <dsp:cNvSpPr/>
      </dsp:nvSpPr>
      <dsp:spPr>
        <a:xfrm>
          <a:off x="9042741"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endParaRPr lang="en-US" sz="1300" kern="1200">
            <a:latin typeface="Verdana Pro Cond SemiBold"/>
          </a:endParaRPr>
        </a:p>
      </dsp:txBody>
      <dsp:txXfrm>
        <a:off x="9042741" y="2426208"/>
        <a:ext cx="1610504" cy="316992"/>
      </dsp:txXfrm>
    </dsp:sp>
    <dsp:sp modelId="{313F637D-7AD4-4500-AA91-135FAE17F8C3}">
      <dsp:nvSpPr>
        <dsp:cNvPr id="0" name=""/>
        <dsp:cNvSpPr/>
      </dsp:nvSpPr>
      <dsp:spPr>
        <a:xfrm>
          <a:off x="8884245"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5DF1483-9825-4532-9CFB-9421A578E78B}">
      <dsp:nvSpPr>
        <dsp:cNvPr id="0" name=""/>
        <dsp:cNvSpPr/>
      </dsp:nvSpPr>
      <dsp:spPr>
        <a:xfrm>
          <a:off x="8855716"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0577787"/>
      </p:ext>
    </p:extLst>
  </p:cSld>
  <p:clrMapOvr>
    <a:overrideClrMapping bg1="dk1" tx1="lt1" bg2="dk2" tx2="lt2" accent1="accent1" accent2="accent2" accent3="accent3" accent4="accent4" accent5="accent5" accent6="accent6" hlink="hlink" folHlink="folHlink"/>
  </p:clrMapOvr>
  <p:transition spd="slow">
    <p:wheel spokes="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577297"/>
      </p:ext>
    </p:extLst>
  </p:cSld>
  <p:clrMapOvr>
    <a:masterClrMapping/>
  </p:clrMapOvr>
  <p:transition spd="slow">
    <p:wheel spokes="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3883962"/>
      </p:ext>
    </p:extLst>
  </p:cSld>
  <p:clrMapOvr>
    <a:masterClrMapping/>
  </p:clrMapOvr>
  <p:transition spd="slow">
    <p:wheel spokes="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2532093"/>
      </p:ext>
    </p:extLst>
  </p:cSld>
  <p:clrMapOvr>
    <a:masterClrMapping/>
  </p:clrMapOvr>
  <p:transition spd="slow">
    <p:wheel spokes="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7805791"/>
      </p:ext>
    </p:extLst>
  </p:cSld>
  <p:clrMapOvr>
    <a:masterClrMapping/>
  </p:clrMapOvr>
  <p:transition spd="slow">
    <p:wheel spokes="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8995395"/>
      </p:ext>
    </p:extLst>
  </p:cSld>
  <p:clrMapOvr>
    <a:masterClrMapping/>
  </p:clrMapOvr>
  <p:transition spd="slow">
    <p:wheel spokes="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2768620"/>
      </p:ext>
    </p:extLst>
  </p:cSld>
  <p:clrMapOvr>
    <a:masterClrMapping/>
  </p:clrMapOvr>
  <p:transition spd="slow">
    <p:wheel spokes="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36727965"/>
      </p:ext>
    </p:extLst>
  </p:cSld>
  <p:clrMapOvr>
    <a:masterClrMapping/>
  </p:clrMapOvr>
  <p:transition spd="slow">
    <p:wheel spokes="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0249190"/>
      </p:ext>
    </p:extLst>
  </p:cSld>
  <p:clrMapOvr>
    <a:masterClrMapping/>
  </p:clrMapOvr>
  <p:transition spd="slow">
    <p:wheel spokes="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7817108"/>
      </p:ext>
    </p:extLst>
  </p:cSld>
  <p:clrMapOvr>
    <a:masterClrMapping/>
  </p:clrMapOvr>
  <p:transition spd="slow">
    <p:wheel spokes="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6672140"/>
      </p:ext>
    </p:extLst>
  </p:cSld>
  <p:clrMapOvr>
    <a:masterClrMapping/>
  </p:clrMapOvr>
  <p:transition spd="slow">
    <p:wheel spokes="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8333051"/>
      </p:ext>
    </p:extLst>
  </p:cSld>
  <p:clrMapOvr>
    <a:masterClrMapping/>
  </p:clrMapOvr>
  <p:transition spd="slow">
    <p:wheel spokes="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1718134"/>
      </p:ext>
    </p:extLst>
  </p:cSld>
  <p:clrMapOvr>
    <a:masterClrMapping/>
  </p:clrMapOvr>
  <p:transition spd="slow">
    <p:wheel spokes="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8689187"/>
      </p:ext>
    </p:extLst>
  </p:cSld>
  <p:clrMapOvr>
    <a:masterClrMapping/>
  </p:clrMapOvr>
  <p:transition spd="slow">
    <p:wheel spokes="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0608651"/>
      </p:ext>
    </p:extLst>
  </p:cSld>
  <p:clrMapOvr>
    <a:masterClrMapping/>
  </p:clrMapOvr>
  <p:transition spd="slow">
    <p:wheel spokes="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1671103135"/>
      </p:ext>
    </p:extLst>
  </p:cSld>
  <p:clrMapOvr>
    <a:masterClrMapping/>
  </p:clrMapOvr>
  <p:transition spd="slow">
    <p:wheel spokes="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3859605"/>
      </p:ext>
    </p:extLst>
  </p:cSld>
  <p:clrMapOvr>
    <a:masterClrMapping/>
  </p:clrMapOvr>
  <p:transition spd="slow">
    <p:wheel spokes="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1992815"/>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transition spd="slow">
    <p:wheel spokes="1"/>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nstancy.com/author/instancyinc/"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www.instancy.com/blog/category/enterprise-solution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logs.vmware.com/cloud/author/vmwarecloudteam/" TargetMode="External"/><Relationship Id="rId2" Type="http://schemas.openxmlformats.org/officeDocument/2006/relationships/hyperlink" Target="https://blogs.vmware.com/cloud/2020/05/26/hands-training-redefining-remote-work/" TargetMode="External"/><Relationship Id="rId1" Type="http://schemas.openxmlformats.org/officeDocument/2006/relationships/slideLayout" Target="../slideLayouts/slideLayout2.xml"/><Relationship Id="rId6" Type="http://schemas.openxmlformats.org/officeDocument/2006/relationships/hyperlink" Target="https://research-methodology.net/research-methodology/ethical-considerations/" TargetMode="External"/><Relationship Id="rId5" Type="http://schemas.openxmlformats.org/officeDocument/2006/relationships/hyperlink" Target="https://www.instancy.com/author/instancyinc/" TargetMode="External"/><Relationship Id="rId4" Type="http://schemas.openxmlformats.org/officeDocument/2006/relationships/hyperlink" Target="https://www.instancy.com/blog/how-elearning-benefits-employee-training-and-development/&#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8E82523D-A865-F999-D841-5CFF895012C4}"/>
              </a:ext>
            </a:extLst>
          </p:cNvPr>
          <p:cNvSpPr/>
          <p:nvPr/>
        </p:nvSpPr>
        <p:spPr>
          <a:xfrm>
            <a:off x="1299052" y="216"/>
            <a:ext cx="6261003" cy="130428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a:cs typeface="Calibri"/>
            </a:endParaRPr>
          </a:p>
          <a:p>
            <a:pPr algn="ctr"/>
            <a:r>
              <a:rPr lang="en-GB" sz="3200" b="1">
                <a:cs typeface="Calibri"/>
              </a:rPr>
              <a:t>Programme</a:t>
            </a:r>
            <a:endParaRPr lang="en-GB"/>
          </a:p>
          <a:p>
            <a:pPr algn="ctr"/>
            <a:r>
              <a:rPr lang="en-GB">
                <a:ea typeface="+mn-lt"/>
                <a:cs typeface="+mn-lt"/>
              </a:rPr>
              <a:t>Certificate of Higher Education Skills for the Workplace</a:t>
            </a:r>
            <a:endParaRPr lang="en-GB">
              <a:cs typeface="Calibri" panose="020F0502020204030204"/>
            </a:endParaRPr>
          </a:p>
          <a:p>
            <a:pPr algn="ctr"/>
            <a:endParaRPr lang="en-GB" sz="3600" b="1">
              <a:cs typeface="Calibri"/>
            </a:endParaRPr>
          </a:p>
        </p:txBody>
      </p:sp>
      <p:sp>
        <p:nvSpPr>
          <p:cNvPr id="56" name="Arrow: Notched Right 55">
            <a:extLst>
              <a:ext uri="{FF2B5EF4-FFF2-40B4-BE49-F238E27FC236}">
                <a16:creationId xmlns:a16="http://schemas.microsoft.com/office/drawing/2014/main" id="{D2A95C45-4D2B-0FAA-2B29-0EFFC9CF3E96}"/>
              </a:ext>
            </a:extLst>
          </p:cNvPr>
          <p:cNvSpPr/>
          <p:nvPr/>
        </p:nvSpPr>
        <p:spPr>
          <a:xfrm>
            <a:off x="67257" y="1958459"/>
            <a:ext cx="2175708" cy="661736"/>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Module: </a:t>
            </a:r>
            <a:endParaRPr lang="en-US">
              <a:cs typeface="Calibri" panose="020F0502020204030204"/>
            </a:endParaRPr>
          </a:p>
        </p:txBody>
      </p:sp>
      <p:sp>
        <p:nvSpPr>
          <p:cNvPr id="57" name="Arrow: Notched Right 56">
            <a:extLst>
              <a:ext uri="{FF2B5EF4-FFF2-40B4-BE49-F238E27FC236}">
                <a16:creationId xmlns:a16="http://schemas.microsoft.com/office/drawing/2014/main" id="{12384AA4-A2BC-BB16-CDAC-7174500A9B5E}"/>
              </a:ext>
            </a:extLst>
          </p:cNvPr>
          <p:cNvSpPr/>
          <p:nvPr/>
        </p:nvSpPr>
        <p:spPr>
          <a:xfrm>
            <a:off x="9605" y="3294466"/>
            <a:ext cx="2175708" cy="661736"/>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Lecturer: </a:t>
            </a:r>
            <a:endParaRPr lang="en-US">
              <a:cs typeface="Calibri" panose="020F0502020204030204"/>
            </a:endParaRPr>
          </a:p>
        </p:txBody>
      </p:sp>
      <p:sp>
        <p:nvSpPr>
          <p:cNvPr id="60" name="Rectangle: Rounded Corners 59">
            <a:extLst>
              <a:ext uri="{FF2B5EF4-FFF2-40B4-BE49-F238E27FC236}">
                <a16:creationId xmlns:a16="http://schemas.microsoft.com/office/drawing/2014/main" id="{80BF4BA3-1135-19D7-1CC1-0AFA1DC5DEA2}"/>
              </a:ext>
            </a:extLst>
          </p:cNvPr>
          <p:cNvSpPr/>
          <p:nvPr/>
        </p:nvSpPr>
        <p:spPr>
          <a:xfrm>
            <a:off x="2385260" y="1954129"/>
            <a:ext cx="3910262" cy="66173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Digital Skills and Research Methods</a:t>
            </a:r>
            <a:endParaRPr lang="en-US">
              <a:ea typeface="+mn-lt"/>
              <a:cs typeface="+mn-lt"/>
            </a:endParaRPr>
          </a:p>
          <a:p>
            <a:pPr algn="ctr"/>
            <a:r>
              <a:rPr lang="en-GB">
                <a:cs typeface="Calibri"/>
              </a:rPr>
              <a:t>BMSW4003 </a:t>
            </a:r>
            <a:endParaRPr lang="en-GB"/>
          </a:p>
        </p:txBody>
      </p:sp>
      <p:sp>
        <p:nvSpPr>
          <p:cNvPr id="61" name="Rectangle: Rounded Corners 60">
            <a:extLst>
              <a:ext uri="{FF2B5EF4-FFF2-40B4-BE49-F238E27FC236}">
                <a16:creationId xmlns:a16="http://schemas.microsoft.com/office/drawing/2014/main" id="{5CF01E99-418A-B71E-6AE0-C9881AE36836}"/>
              </a:ext>
            </a:extLst>
          </p:cNvPr>
          <p:cNvSpPr/>
          <p:nvPr/>
        </p:nvSpPr>
        <p:spPr>
          <a:xfrm>
            <a:off x="2387767" y="3290137"/>
            <a:ext cx="3910261" cy="661736"/>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Dr Olu Adegbite (Olu)</a:t>
            </a:r>
            <a:endParaRPr lang="en-US">
              <a:cs typeface="Calibri" panose="020F0502020204030204"/>
            </a:endParaRPr>
          </a:p>
        </p:txBody>
      </p:sp>
      <p:sp>
        <p:nvSpPr>
          <p:cNvPr id="62" name="Arrow: Notched Right 61">
            <a:extLst>
              <a:ext uri="{FF2B5EF4-FFF2-40B4-BE49-F238E27FC236}">
                <a16:creationId xmlns:a16="http://schemas.microsoft.com/office/drawing/2014/main" id="{61189DAC-E9EB-FE73-3533-E057E2139D86}"/>
              </a:ext>
            </a:extLst>
          </p:cNvPr>
          <p:cNvSpPr/>
          <p:nvPr/>
        </p:nvSpPr>
        <p:spPr>
          <a:xfrm>
            <a:off x="2086" y="4560289"/>
            <a:ext cx="2183158" cy="721894"/>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Student Names:</a:t>
            </a:r>
          </a:p>
        </p:txBody>
      </p:sp>
      <p:sp>
        <p:nvSpPr>
          <p:cNvPr id="316" name="Rectangle: Rounded Corners 315">
            <a:extLst>
              <a:ext uri="{FF2B5EF4-FFF2-40B4-BE49-F238E27FC236}">
                <a16:creationId xmlns:a16="http://schemas.microsoft.com/office/drawing/2014/main" id="{D062E1EE-5D93-7876-F6F2-19DFEA41DF4B}"/>
              </a:ext>
            </a:extLst>
          </p:cNvPr>
          <p:cNvSpPr/>
          <p:nvPr/>
        </p:nvSpPr>
        <p:spPr>
          <a:xfrm>
            <a:off x="2388554" y="4599787"/>
            <a:ext cx="3907973" cy="653145"/>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ea typeface="+mn-lt"/>
              <a:cs typeface="+mn-lt"/>
            </a:endParaRPr>
          </a:p>
          <a:p>
            <a:endParaRPr lang="en-GB">
              <a:ea typeface="+mn-lt"/>
              <a:cs typeface="+mn-lt"/>
            </a:endParaRPr>
          </a:p>
          <a:p>
            <a:r>
              <a:rPr lang="en-GB">
                <a:ea typeface="+mn-lt"/>
                <a:cs typeface="+mn-lt"/>
              </a:rPr>
              <a:t>Adnan 2132390  Zameer 2128773</a:t>
            </a:r>
            <a:endParaRPr lang="en-US">
              <a:ea typeface="+mn-lt"/>
              <a:cs typeface="+mn-lt"/>
            </a:endParaRPr>
          </a:p>
          <a:p>
            <a:r>
              <a:rPr lang="en-GB">
                <a:ea typeface="+mn-lt"/>
                <a:cs typeface="+mn-lt"/>
              </a:rPr>
              <a:t>Hasan 2132761  Nasir 2127504</a:t>
            </a:r>
            <a:endParaRPr lang="en-GB"/>
          </a:p>
          <a:p>
            <a:endParaRPr lang="en-GB">
              <a:ea typeface="+mn-lt"/>
              <a:cs typeface="+mn-lt"/>
            </a:endParaRPr>
          </a:p>
          <a:p>
            <a:endParaRPr lang="en-GB"/>
          </a:p>
        </p:txBody>
      </p:sp>
      <p:sp>
        <p:nvSpPr>
          <p:cNvPr id="322" name="Rectangle 321">
            <a:extLst>
              <a:ext uri="{FF2B5EF4-FFF2-40B4-BE49-F238E27FC236}">
                <a16:creationId xmlns:a16="http://schemas.microsoft.com/office/drawing/2014/main" id="{2A19F8A0-E181-FF30-88F6-6961436D7A2D}"/>
              </a:ext>
            </a:extLst>
          </p:cNvPr>
          <p:cNvSpPr/>
          <p:nvPr/>
        </p:nvSpPr>
        <p:spPr>
          <a:xfrm>
            <a:off x="8229600" y="0"/>
            <a:ext cx="3925428" cy="1658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r"/>
            <a:r>
              <a:rPr lang="en-GB" sz="2000" b="1">
                <a:ea typeface="+mn-lt"/>
                <a:cs typeface="+mn-lt"/>
              </a:rPr>
              <a:t>University Of Wales</a:t>
            </a:r>
            <a:endParaRPr lang="en-US">
              <a:ea typeface="+mn-lt"/>
              <a:cs typeface="+mn-lt"/>
            </a:endParaRPr>
          </a:p>
          <a:p>
            <a:pPr algn="r"/>
            <a:r>
              <a:rPr lang="en-GB" sz="1400" b="1">
                <a:ea typeface="+mn-lt"/>
                <a:cs typeface="+mn-lt"/>
              </a:rPr>
              <a:t>Trinity</a:t>
            </a:r>
            <a:r>
              <a:rPr lang="en-GB" sz="1400" b="1">
                <a:cs typeface="Calibri" panose="020F0502020204030204"/>
              </a:rPr>
              <a:t> Saint David</a:t>
            </a:r>
            <a:endParaRPr lang="en-US">
              <a:cs typeface="Calibri" panose="020F0502020204030204"/>
            </a:endParaRPr>
          </a:p>
          <a:p>
            <a:pPr algn="r"/>
            <a:endParaRPr lang="en-GB" sz="1400" b="1">
              <a:cs typeface="Calibri"/>
            </a:endParaRPr>
          </a:p>
          <a:p>
            <a:pPr algn="r"/>
            <a:endParaRPr lang="en-GB" sz="1400" b="1">
              <a:cs typeface="Calibri"/>
            </a:endParaRPr>
          </a:p>
          <a:p>
            <a:pPr algn="r"/>
            <a:endParaRPr lang="en-GB" sz="1400" b="1">
              <a:cs typeface="Calibri"/>
            </a:endParaRPr>
          </a:p>
          <a:p>
            <a:pPr algn="r"/>
            <a:endParaRPr lang="en-GB" sz="1400" b="1">
              <a:cs typeface="Calibri"/>
            </a:endParaRPr>
          </a:p>
          <a:p>
            <a:pPr algn="r"/>
            <a:r>
              <a:rPr lang="en-GB" sz="1400" b="1">
                <a:cs typeface="Calibri"/>
              </a:rPr>
              <a:t>Birmingham Campus</a:t>
            </a:r>
            <a:endParaRPr lang="en-GB">
              <a:cs typeface="Calibri"/>
            </a:endParaRPr>
          </a:p>
        </p:txBody>
      </p:sp>
      <p:pic>
        <p:nvPicPr>
          <p:cNvPr id="323" name="Picture 323">
            <a:extLst>
              <a:ext uri="{FF2B5EF4-FFF2-40B4-BE49-F238E27FC236}">
                <a16:creationId xmlns:a16="http://schemas.microsoft.com/office/drawing/2014/main" id="{D6808478-C4F3-EA83-8ADE-81A247B4CF56}"/>
              </a:ext>
            </a:extLst>
          </p:cNvPr>
          <p:cNvPicPr>
            <a:picLocks noChangeAspect="1"/>
          </p:cNvPicPr>
          <p:nvPr/>
        </p:nvPicPr>
        <p:blipFill>
          <a:blip r:embed="rId2"/>
          <a:stretch>
            <a:fillRect/>
          </a:stretch>
        </p:blipFill>
        <p:spPr>
          <a:xfrm>
            <a:off x="8307161" y="44904"/>
            <a:ext cx="1543050" cy="1543050"/>
          </a:xfrm>
          <a:prstGeom prst="rect">
            <a:avLst/>
          </a:prstGeom>
        </p:spPr>
      </p:pic>
      <p:sp>
        <p:nvSpPr>
          <p:cNvPr id="324" name="Rectangle: Rounded Corners 323">
            <a:extLst>
              <a:ext uri="{FF2B5EF4-FFF2-40B4-BE49-F238E27FC236}">
                <a16:creationId xmlns:a16="http://schemas.microsoft.com/office/drawing/2014/main" id="{44E0F2E7-937E-CFE0-694A-62007FFE65DA}"/>
              </a:ext>
            </a:extLst>
          </p:cNvPr>
          <p:cNvSpPr/>
          <p:nvPr/>
        </p:nvSpPr>
        <p:spPr>
          <a:xfrm>
            <a:off x="-37710" y="6188769"/>
            <a:ext cx="12285944" cy="66805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cs typeface="Calibri"/>
              </a:rPr>
              <a:t>Muhammad Nasir </a:t>
            </a:r>
          </a:p>
        </p:txBody>
      </p:sp>
      <p:sp>
        <p:nvSpPr>
          <p:cNvPr id="325" name="Rectangle: Rounded Corners 324">
            <a:extLst>
              <a:ext uri="{FF2B5EF4-FFF2-40B4-BE49-F238E27FC236}">
                <a16:creationId xmlns:a16="http://schemas.microsoft.com/office/drawing/2014/main" id="{8BD3450A-9400-B5C5-E24A-4858D26D891C}"/>
              </a:ext>
            </a:extLst>
          </p:cNvPr>
          <p:cNvSpPr/>
          <p:nvPr/>
        </p:nvSpPr>
        <p:spPr>
          <a:xfrm>
            <a:off x="782" y="-4437"/>
            <a:ext cx="1346547" cy="354904"/>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Title Slide 1</a:t>
            </a:r>
            <a:endParaRPr lang="en-GB"/>
          </a:p>
        </p:txBody>
      </p:sp>
    </p:spTree>
    <p:extLst>
      <p:ext uri="{BB962C8B-B14F-4D97-AF65-F5344CB8AC3E}">
        <p14:creationId xmlns:p14="http://schemas.microsoft.com/office/powerpoint/2010/main" val="2047434127"/>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ED2D193-CED8-6E92-916F-0FB35BCE2A0A}"/>
              </a:ext>
            </a:extLst>
          </p:cNvPr>
          <p:cNvSpPr/>
          <p:nvPr/>
        </p:nvSpPr>
        <p:spPr>
          <a:xfrm>
            <a:off x="4011" y="4011"/>
            <a:ext cx="1744578" cy="491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Introduction P1</a:t>
            </a:r>
            <a:endParaRPr lang="en-GB"/>
          </a:p>
        </p:txBody>
      </p:sp>
      <p:cxnSp>
        <p:nvCxnSpPr>
          <p:cNvPr id="3" name="Straight Arrow Connector 2">
            <a:extLst>
              <a:ext uri="{FF2B5EF4-FFF2-40B4-BE49-F238E27FC236}">
                <a16:creationId xmlns:a16="http://schemas.microsoft.com/office/drawing/2014/main" id="{128AC206-E4C5-55A7-A280-B0FB26A5C468}"/>
              </a:ext>
            </a:extLst>
          </p:cNvPr>
          <p:cNvCxnSpPr/>
          <p:nvPr/>
        </p:nvCxnSpPr>
        <p:spPr>
          <a:xfrm>
            <a:off x="96754" y="1390148"/>
            <a:ext cx="2277978" cy="2006"/>
          </a:xfrm>
          <a:prstGeom prst="straightConnector1">
            <a:avLst/>
          </a:prstGeom>
          <a:ln w="57150">
            <a:solidFill>
              <a:srgbClr val="C0000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0BF5D565-3274-3A4F-05DC-A0C0FFF99D0D}"/>
              </a:ext>
            </a:extLst>
          </p:cNvPr>
          <p:cNvCxnSpPr>
            <a:cxnSpLocks/>
          </p:cNvCxnSpPr>
          <p:nvPr/>
        </p:nvCxnSpPr>
        <p:spPr>
          <a:xfrm flipV="1">
            <a:off x="96754" y="4159416"/>
            <a:ext cx="2217821" cy="8020"/>
          </a:xfrm>
          <a:prstGeom prst="straightConnector1">
            <a:avLst/>
          </a:prstGeom>
          <a:ln w="57150">
            <a:solidFill>
              <a:srgbClr val="C0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C157D44-1752-9B80-CE65-5D16A74DCE8E}"/>
              </a:ext>
            </a:extLst>
          </p:cNvPr>
          <p:cNvSpPr txBox="1"/>
          <p:nvPr/>
        </p:nvSpPr>
        <p:spPr>
          <a:xfrm>
            <a:off x="-83219" y="5584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Group Presentation – Research proposal </a:t>
            </a:r>
            <a:endParaRPr lang="en-US"/>
          </a:p>
        </p:txBody>
      </p:sp>
      <p:sp>
        <p:nvSpPr>
          <p:cNvPr id="6" name="TextBox 5">
            <a:extLst>
              <a:ext uri="{FF2B5EF4-FFF2-40B4-BE49-F238E27FC236}">
                <a16:creationId xmlns:a16="http://schemas.microsoft.com/office/drawing/2014/main" id="{5A4BB9EB-B36D-6F47-F391-B8D4AE73C5B5}"/>
              </a:ext>
            </a:extLst>
          </p:cNvPr>
          <p:cNvSpPr txBox="1"/>
          <p:nvPr/>
        </p:nvSpPr>
        <p:spPr>
          <a:xfrm>
            <a:off x="-502" y="37593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Question</a:t>
            </a:r>
          </a:p>
        </p:txBody>
      </p:sp>
      <p:sp>
        <p:nvSpPr>
          <p:cNvPr id="7" name="Hexagon 6">
            <a:extLst>
              <a:ext uri="{FF2B5EF4-FFF2-40B4-BE49-F238E27FC236}">
                <a16:creationId xmlns:a16="http://schemas.microsoft.com/office/drawing/2014/main" id="{13570FC6-AEB2-8670-06A7-F89486780DF1}"/>
              </a:ext>
            </a:extLst>
          </p:cNvPr>
          <p:cNvSpPr/>
          <p:nvPr/>
        </p:nvSpPr>
        <p:spPr>
          <a:xfrm>
            <a:off x="2527674" y="24064"/>
            <a:ext cx="3529262" cy="2737183"/>
          </a:xfrm>
          <a:prstGeom prst="hexag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How do students use technology to collaborate at UWTSD? </a:t>
            </a:r>
          </a:p>
        </p:txBody>
      </p:sp>
      <p:sp>
        <p:nvSpPr>
          <p:cNvPr id="8" name="Hexagon 7">
            <a:extLst>
              <a:ext uri="{FF2B5EF4-FFF2-40B4-BE49-F238E27FC236}">
                <a16:creationId xmlns:a16="http://schemas.microsoft.com/office/drawing/2014/main" id="{56CF0FAC-D7F5-237A-05F4-209343F25F19}"/>
              </a:ext>
            </a:extLst>
          </p:cNvPr>
          <p:cNvSpPr/>
          <p:nvPr/>
        </p:nvSpPr>
        <p:spPr>
          <a:xfrm>
            <a:off x="2527674" y="2761248"/>
            <a:ext cx="3529262" cy="2737183"/>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ea typeface="+mn-lt"/>
                <a:cs typeface="+mn-lt"/>
              </a:rPr>
              <a:t> Is there a need to provide training on how to use technology to collaborate at UWTSD? </a:t>
            </a:r>
            <a:endParaRPr lang="en-US"/>
          </a:p>
        </p:txBody>
      </p:sp>
      <p:sp>
        <p:nvSpPr>
          <p:cNvPr id="10" name="Rectangle 9">
            <a:extLst>
              <a:ext uri="{FF2B5EF4-FFF2-40B4-BE49-F238E27FC236}">
                <a16:creationId xmlns:a16="http://schemas.microsoft.com/office/drawing/2014/main" id="{13571B3A-FD10-A17B-3868-6CD21DB44A16}"/>
              </a:ext>
            </a:extLst>
          </p:cNvPr>
          <p:cNvSpPr/>
          <p:nvPr/>
        </p:nvSpPr>
        <p:spPr>
          <a:xfrm>
            <a:off x="8080207" y="-1002"/>
            <a:ext cx="4110788" cy="27371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lvl="4" algn="r"/>
            <a:r>
              <a:rPr lang="en-GB" sz="2000" b="1">
                <a:cs typeface="Calibri"/>
              </a:rPr>
              <a:t>University Of Wales</a:t>
            </a:r>
            <a:endParaRPr lang="en-US">
              <a:cs typeface="Calibri" panose="020F0502020204030204"/>
            </a:endParaRPr>
          </a:p>
          <a:p>
            <a:pPr lvl="4" algn="r"/>
            <a:r>
              <a:rPr lang="en-GB" sz="1000">
                <a:cs typeface="Calibri"/>
              </a:rPr>
              <a:t>Trinity Saint David</a:t>
            </a:r>
          </a:p>
        </p:txBody>
      </p:sp>
      <p:pic>
        <p:nvPicPr>
          <p:cNvPr id="11" name="Picture 11" descr="A picture containing text&#10;&#10;Description automatically generated">
            <a:extLst>
              <a:ext uri="{FF2B5EF4-FFF2-40B4-BE49-F238E27FC236}">
                <a16:creationId xmlns:a16="http://schemas.microsoft.com/office/drawing/2014/main" id="{5F42BA17-D1F6-6229-D48D-543269919E4A}"/>
              </a:ext>
            </a:extLst>
          </p:cNvPr>
          <p:cNvPicPr>
            <a:picLocks noChangeAspect="1"/>
          </p:cNvPicPr>
          <p:nvPr/>
        </p:nvPicPr>
        <p:blipFill>
          <a:blip r:embed="rId2"/>
          <a:stretch>
            <a:fillRect/>
          </a:stretch>
        </p:blipFill>
        <p:spPr>
          <a:xfrm>
            <a:off x="8083216" y="2739189"/>
            <a:ext cx="4106778" cy="3164304"/>
          </a:xfrm>
          <a:prstGeom prst="rect">
            <a:avLst/>
          </a:prstGeom>
        </p:spPr>
      </p:pic>
      <p:pic>
        <p:nvPicPr>
          <p:cNvPr id="12" name="Picture 12" descr="A picture containing text, clipart&#10;&#10;Description automatically generated">
            <a:extLst>
              <a:ext uri="{FF2B5EF4-FFF2-40B4-BE49-F238E27FC236}">
                <a16:creationId xmlns:a16="http://schemas.microsoft.com/office/drawing/2014/main" id="{43616603-61D3-EEE4-B863-17C3AFC9A83C}"/>
              </a:ext>
            </a:extLst>
          </p:cNvPr>
          <p:cNvPicPr>
            <a:picLocks noChangeAspect="1"/>
          </p:cNvPicPr>
          <p:nvPr/>
        </p:nvPicPr>
        <p:blipFill>
          <a:blip r:embed="rId3"/>
          <a:stretch>
            <a:fillRect/>
          </a:stretch>
        </p:blipFill>
        <p:spPr>
          <a:xfrm>
            <a:off x="8121817" y="501"/>
            <a:ext cx="1543050" cy="1543050"/>
          </a:xfrm>
          <a:prstGeom prst="rect">
            <a:avLst/>
          </a:prstGeom>
        </p:spPr>
      </p:pic>
      <p:sp>
        <p:nvSpPr>
          <p:cNvPr id="14" name="Rectangle 13">
            <a:extLst>
              <a:ext uri="{FF2B5EF4-FFF2-40B4-BE49-F238E27FC236}">
                <a16:creationId xmlns:a16="http://schemas.microsoft.com/office/drawing/2014/main" id="{7B5A4224-321F-3503-490E-04803AB5AC62}"/>
              </a:ext>
            </a:extLst>
          </p:cNvPr>
          <p:cNvSpPr/>
          <p:nvPr/>
        </p:nvSpPr>
        <p:spPr>
          <a:xfrm>
            <a:off x="-3509" y="5942096"/>
            <a:ext cx="12191998" cy="912394"/>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Muhammad Nasir</a:t>
            </a:r>
            <a:endParaRPr lang="en-GB"/>
          </a:p>
        </p:txBody>
      </p:sp>
    </p:spTree>
    <p:extLst>
      <p:ext uri="{BB962C8B-B14F-4D97-AF65-F5344CB8AC3E}">
        <p14:creationId xmlns:p14="http://schemas.microsoft.com/office/powerpoint/2010/main" val="2158857469"/>
      </p:ext>
    </p:extLst>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Left-Right 4">
            <a:extLst>
              <a:ext uri="{FF2B5EF4-FFF2-40B4-BE49-F238E27FC236}">
                <a16:creationId xmlns:a16="http://schemas.microsoft.com/office/drawing/2014/main" id="{F4EC108C-8095-CD99-B269-7033A3B04BE4}"/>
              </a:ext>
            </a:extLst>
          </p:cNvPr>
          <p:cNvSpPr/>
          <p:nvPr/>
        </p:nvSpPr>
        <p:spPr>
          <a:xfrm>
            <a:off x="3911286" y="-4192"/>
            <a:ext cx="4030578" cy="812131"/>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Introduction  P2</a:t>
            </a:r>
            <a:endParaRPr lang="en-US"/>
          </a:p>
        </p:txBody>
      </p:sp>
      <p:sp>
        <p:nvSpPr>
          <p:cNvPr id="13" name="Oval 12">
            <a:extLst>
              <a:ext uri="{FF2B5EF4-FFF2-40B4-BE49-F238E27FC236}">
                <a16:creationId xmlns:a16="http://schemas.microsoft.com/office/drawing/2014/main" id="{47CEB2D2-C09C-5472-7304-B2D295242FD5}"/>
              </a:ext>
            </a:extLst>
          </p:cNvPr>
          <p:cNvSpPr/>
          <p:nvPr/>
        </p:nvSpPr>
        <p:spPr>
          <a:xfrm>
            <a:off x="4728912" y="2513096"/>
            <a:ext cx="1945104" cy="13535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We Will Present</a:t>
            </a:r>
            <a:endParaRPr lang="en-GB"/>
          </a:p>
        </p:txBody>
      </p:sp>
      <p:cxnSp>
        <p:nvCxnSpPr>
          <p:cNvPr id="15" name="Connector: Curved 14">
            <a:extLst>
              <a:ext uri="{FF2B5EF4-FFF2-40B4-BE49-F238E27FC236}">
                <a16:creationId xmlns:a16="http://schemas.microsoft.com/office/drawing/2014/main" id="{BD75BBCC-0157-E099-3F1B-74F67D0569AF}"/>
              </a:ext>
            </a:extLst>
          </p:cNvPr>
          <p:cNvCxnSpPr/>
          <p:nvPr/>
        </p:nvCxnSpPr>
        <p:spPr>
          <a:xfrm>
            <a:off x="6318083" y="3721267"/>
            <a:ext cx="924426" cy="753979"/>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Connector: Curved 15">
            <a:extLst>
              <a:ext uri="{FF2B5EF4-FFF2-40B4-BE49-F238E27FC236}">
                <a16:creationId xmlns:a16="http://schemas.microsoft.com/office/drawing/2014/main" id="{4C1C3005-6B19-DA12-A858-A9E21DF001F3}"/>
              </a:ext>
            </a:extLst>
          </p:cNvPr>
          <p:cNvCxnSpPr>
            <a:cxnSpLocks/>
          </p:cNvCxnSpPr>
          <p:nvPr/>
        </p:nvCxnSpPr>
        <p:spPr>
          <a:xfrm>
            <a:off x="6578766" y="3189872"/>
            <a:ext cx="1355556" cy="23261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Connector: Curved 16">
            <a:extLst>
              <a:ext uri="{FF2B5EF4-FFF2-40B4-BE49-F238E27FC236}">
                <a16:creationId xmlns:a16="http://schemas.microsoft.com/office/drawing/2014/main" id="{2619BB42-D0AC-52D3-E623-01789666E09D}"/>
              </a:ext>
            </a:extLst>
          </p:cNvPr>
          <p:cNvCxnSpPr>
            <a:cxnSpLocks/>
          </p:cNvCxnSpPr>
          <p:nvPr/>
        </p:nvCxnSpPr>
        <p:spPr>
          <a:xfrm flipH="1">
            <a:off x="5648327" y="3721266"/>
            <a:ext cx="58149" cy="1094873"/>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C10ABD7A-D98B-B065-4E16-B58004581246}"/>
              </a:ext>
            </a:extLst>
          </p:cNvPr>
          <p:cNvSpPr/>
          <p:nvPr/>
        </p:nvSpPr>
        <p:spPr>
          <a:xfrm>
            <a:off x="7944852" y="3192378"/>
            <a:ext cx="1754605" cy="421106"/>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Method</a:t>
            </a:r>
            <a:endParaRPr lang="en-GB"/>
          </a:p>
        </p:txBody>
      </p:sp>
      <p:sp>
        <p:nvSpPr>
          <p:cNvPr id="19" name="Rectangle: Rounded Corners 18">
            <a:extLst>
              <a:ext uri="{FF2B5EF4-FFF2-40B4-BE49-F238E27FC236}">
                <a16:creationId xmlns:a16="http://schemas.microsoft.com/office/drawing/2014/main" id="{020DF2C4-CC9F-A2AB-475B-FCFA25BDD026}"/>
              </a:ext>
            </a:extLst>
          </p:cNvPr>
          <p:cNvSpPr/>
          <p:nvPr/>
        </p:nvSpPr>
        <p:spPr>
          <a:xfrm>
            <a:off x="7255544" y="4267701"/>
            <a:ext cx="2075447" cy="391028"/>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Question</a:t>
            </a:r>
            <a:endParaRPr lang="en-GB"/>
          </a:p>
        </p:txBody>
      </p:sp>
      <p:cxnSp>
        <p:nvCxnSpPr>
          <p:cNvPr id="20" name="Connector: Curved 19">
            <a:extLst>
              <a:ext uri="{FF2B5EF4-FFF2-40B4-BE49-F238E27FC236}">
                <a16:creationId xmlns:a16="http://schemas.microsoft.com/office/drawing/2014/main" id="{1B2E4D3D-899E-ED41-F2EB-387E5C345C80}"/>
              </a:ext>
            </a:extLst>
          </p:cNvPr>
          <p:cNvCxnSpPr/>
          <p:nvPr/>
        </p:nvCxnSpPr>
        <p:spPr>
          <a:xfrm flipH="1" flipV="1">
            <a:off x="3790951" y="1685425"/>
            <a:ext cx="950494" cy="137159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Connector: Curved 20">
            <a:extLst>
              <a:ext uri="{FF2B5EF4-FFF2-40B4-BE49-F238E27FC236}">
                <a16:creationId xmlns:a16="http://schemas.microsoft.com/office/drawing/2014/main" id="{803090C4-2A8B-B135-5547-3D1F84A57A05}"/>
              </a:ext>
            </a:extLst>
          </p:cNvPr>
          <p:cNvCxnSpPr>
            <a:cxnSpLocks/>
          </p:cNvCxnSpPr>
          <p:nvPr/>
        </p:nvCxnSpPr>
        <p:spPr>
          <a:xfrm flipH="1">
            <a:off x="4151898" y="3578393"/>
            <a:ext cx="840203" cy="82416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64A7595D-422D-5CBF-AA05-788BAEBEE030}"/>
              </a:ext>
            </a:extLst>
          </p:cNvPr>
          <p:cNvCxnSpPr>
            <a:cxnSpLocks/>
          </p:cNvCxnSpPr>
          <p:nvPr/>
        </p:nvCxnSpPr>
        <p:spPr>
          <a:xfrm flipV="1">
            <a:off x="6516101" y="1895977"/>
            <a:ext cx="1024689" cy="1010651"/>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Connector: Curved 22">
            <a:extLst>
              <a:ext uri="{FF2B5EF4-FFF2-40B4-BE49-F238E27FC236}">
                <a16:creationId xmlns:a16="http://schemas.microsoft.com/office/drawing/2014/main" id="{2595961F-9F77-F9B1-EFD6-136494A99861}"/>
              </a:ext>
            </a:extLst>
          </p:cNvPr>
          <p:cNvCxnSpPr>
            <a:cxnSpLocks/>
          </p:cNvCxnSpPr>
          <p:nvPr/>
        </p:nvCxnSpPr>
        <p:spPr>
          <a:xfrm flipV="1">
            <a:off x="5703970" y="1665370"/>
            <a:ext cx="2006" cy="86025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Connector: Curved 23">
            <a:extLst>
              <a:ext uri="{FF2B5EF4-FFF2-40B4-BE49-F238E27FC236}">
                <a16:creationId xmlns:a16="http://schemas.microsoft.com/office/drawing/2014/main" id="{1063CD33-BCA6-4811-1E6E-A03C2FAEB2EC}"/>
              </a:ext>
            </a:extLst>
          </p:cNvPr>
          <p:cNvCxnSpPr>
            <a:cxnSpLocks/>
          </p:cNvCxnSpPr>
          <p:nvPr/>
        </p:nvCxnSpPr>
        <p:spPr>
          <a:xfrm flipH="1" flipV="1">
            <a:off x="3119187" y="2798345"/>
            <a:ext cx="1602205" cy="469231"/>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Rounded Corners 24">
            <a:extLst>
              <a:ext uri="{FF2B5EF4-FFF2-40B4-BE49-F238E27FC236}">
                <a16:creationId xmlns:a16="http://schemas.microsoft.com/office/drawing/2014/main" id="{1E9744FD-D22A-94B5-87B2-83F02127DBCE}"/>
              </a:ext>
            </a:extLst>
          </p:cNvPr>
          <p:cNvSpPr/>
          <p:nvPr/>
        </p:nvSpPr>
        <p:spPr>
          <a:xfrm>
            <a:off x="4844217" y="4864268"/>
            <a:ext cx="1884946" cy="46121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Ethical Consideration</a:t>
            </a:r>
            <a:endParaRPr lang="en-GB"/>
          </a:p>
        </p:txBody>
      </p:sp>
      <p:sp>
        <p:nvSpPr>
          <p:cNvPr id="27" name="Rectangle: Rounded Corners 26">
            <a:extLst>
              <a:ext uri="{FF2B5EF4-FFF2-40B4-BE49-F238E27FC236}">
                <a16:creationId xmlns:a16="http://schemas.microsoft.com/office/drawing/2014/main" id="{743CFE31-DAA6-9B6E-216E-222A81E7D2A7}"/>
              </a:ext>
            </a:extLst>
          </p:cNvPr>
          <p:cNvSpPr/>
          <p:nvPr/>
        </p:nvSpPr>
        <p:spPr>
          <a:xfrm>
            <a:off x="1981702" y="4137359"/>
            <a:ext cx="2135605" cy="521367"/>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Research Timeline </a:t>
            </a:r>
            <a:endParaRPr lang="en-US"/>
          </a:p>
        </p:txBody>
      </p:sp>
      <p:sp>
        <p:nvSpPr>
          <p:cNvPr id="28" name="Rectangle: Rounded Corners 27">
            <a:extLst>
              <a:ext uri="{FF2B5EF4-FFF2-40B4-BE49-F238E27FC236}">
                <a16:creationId xmlns:a16="http://schemas.microsoft.com/office/drawing/2014/main" id="{CC3D8A9F-D0D4-5652-2AE0-5246A9170B8A}"/>
              </a:ext>
            </a:extLst>
          </p:cNvPr>
          <p:cNvSpPr/>
          <p:nvPr/>
        </p:nvSpPr>
        <p:spPr>
          <a:xfrm>
            <a:off x="1512973" y="2525629"/>
            <a:ext cx="1604209" cy="44115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Hypothesis</a:t>
            </a:r>
            <a:endParaRPr lang="en-GB"/>
          </a:p>
        </p:txBody>
      </p:sp>
      <p:sp>
        <p:nvSpPr>
          <p:cNvPr id="29" name="Rectangle: Rounded Corners 28">
            <a:extLst>
              <a:ext uri="{FF2B5EF4-FFF2-40B4-BE49-F238E27FC236}">
                <a16:creationId xmlns:a16="http://schemas.microsoft.com/office/drawing/2014/main" id="{8E46744A-86A1-3E93-C2FD-3EF82E5D7EC5}"/>
              </a:ext>
            </a:extLst>
          </p:cNvPr>
          <p:cNvSpPr/>
          <p:nvPr/>
        </p:nvSpPr>
        <p:spPr>
          <a:xfrm>
            <a:off x="1846346" y="1495425"/>
            <a:ext cx="1915025" cy="44115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Reference List</a:t>
            </a:r>
            <a:endParaRPr lang="en-GB"/>
          </a:p>
        </p:txBody>
      </p:sp>
      <p:sp>
        <p:nvSpPr>
          <p:cNvPr id="30" name="Rectangle: Rounded Corners 29">
            <a:extLst>
              <a:ext uri="{FF2B5EF4-FFF2-40B4-BE49-F238E27FC236}">
                <a16:creationId xmlns:a16="http://schemas.microsoft.com/office/drawing/2014/main" id="{83F16824-694D-3DA9-BD67-304FC6972DD5}"/>
              </a:ext>
            </a:extLst>
          </p:cNvPr>
          <p:cNvSpPr/>
          <p:nvPr/>
        </p:nvSpPr>
        <p:spPr>
          <a:xfrm rot="-10800000" flipV="1">
            <a:off x="4616115" y="1227222"/>
            <a:ext cx="2296026" cy="441157"/>
          </a:xfrm>
          <a:prstGeom prst="roundRect">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Introduction</a:t>
            </a:r>
            <a:endParaRPr lang="en-US"/>
          </a:p>
        </p:txBody>
      </p:sp>
      <p:sp>
        <p:nvSpPr>
          <p:cNvPr id="31" name="Rectangle: Rounded Corners 30">
            <a:extLst>
              <a:ext uri="{FF2B5EF4-FFF2-40B4-BE49-F238E27FC236}">
                <a16:creationId xmlns:a16="http://schemas.microsoft.com/office/drawing/2014/main" id="{2BE8EA32-4E71-D680-A2E4-3696ECF63213}"/>
              </a:ext>
            </a:extLst>
          </p:cNvPr>
          <p:cNvSpPr/>
          <p:nvPr/>
        </p:nvSpPr>
        <p:spPr>
          <a:xfrm>
            <a:off x="7596438" y="1670886"/>
            <a:ext cx="1794710" cy="45118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Rationale</a:t>
            </a:r>
            <a:endParaRPr lang="en-US">
              <a:ea typeface="+mn-lt"/>
              <a:cs typeface="+mn-lt"/>
            </a:endParaRPr>
          </a:p>
        </p:txBody>
      </p:sp>
      <p:sp>
        <p:nvSpPr>
          <p:cNvPr id="34" name="Plaque 33">
            <a:extLst>
              <a:ext uri="{FF2B5EF4-FFF2-40B4-BE49-F238E27FC236}">
                <a16:creationId xmlns:a16="http://schemas.microsoft.com/office/drawing/2014/main" id="{0908B6DB-3CCC-4494-7B71-7FA804730E7A}"/>
              </a:ext>
            </a:extLst>
          </p:cNvPr>
          <p:cNvSpPr/>
          <p:nvPr/>
        </p:nvSpPr>
        <p:spPr>
          <a:xfrm>
            <a:off x="1169570" y="5761622"/>
            <a:ext cx="8722893" cy="912394"/>
          </a:xfrm>
          <a:prstGeom prst="plaqu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Muhammad Nasir</a:t>
            </a:r>
            <a:endParaRPr lang="en-GB"/>
          </a:p>
        </p:txBody>
      </p:sp>
    </p:spTree>
    <p:extLst>
      <p:ext uri="{BB962C8B-B14F-4D97-AF65-F5344CB8AC3E}">
        <p14:creationId xmlns:p14="http://schemas.microsoft.com/office/powerpoint/2010/main" val="166585516"/>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BAAF5D-DB7E-C6B2-737D-9B346CA81392}"/>
              </a:ext>
            </a:extLst>
          </p:cNvPr>
          <p:cNvSpPr txBox="1"/>
          <p:nvPr/>
        </p:nvSpPr>
        <p:spPr>
          <a:xfrm>
            <a:off x="3170321" y="72189"/>
            <a:ext cx="59415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cap="all">
                <a:latin typeface="Calibri Light"/>
              </a:rPr>
              <a:t>Rationale • Review of existing literature.</a:t>
            </a:r>
            <a:endParaRPr lang="en-GB" sz="2400" b="1"/>
          </a:p>
        </p:txBody>
      </p:sp>
      <p:sp>
        <p:nvSpPr>
          <p:cNvPr id="4" name="TextBox 3">
            <a:extLst>
              <a:ext uri="{FF2B5EF4-FFF2-40B4-BE49-F238E27FC236}">
                <a16:creationId xmlns:a16="http://schemas.microsoft.com/office/drawing/2014/main" id="{30A005E3-644A-CD1F-7BA6-8A845401F280}"/>
              </a:ext>
            </a:extLst>
          </p:cNvPr>
          <p:cNvSpPr txBox="1"/>
          <p:nvPr/>
        </p:nvSpPr>
        <p:spPr>
          <a:xfrm>
            <a:off x="52137" y="2257928"/>
            <a:ext cx="109347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After studying current literature regarding using technology to collaborate , these are some conclusions: </a:t>
            </a:r>
          </a:p>
          <a:p>
            <a:pPr marL="285750" indent="-285750">
              <a:buFont typeface="Arial"/>
              <a:buChar char="•"/>
            </a:pPr>
            <a:endParaRPr lang="en-GB">
              <a:cs typeface="Calibri"/>
            </a:endParaRPr>
          </a:p>
          <a:p>
            <a:endParaRPr lang="en-GB">
              <a:cs typeface="Calibri"/>
            </a:endParaRPr>
          </a:p>
          <a:p>
            <a:pPr marL="285750" indent="-285750">
              <a:buFont typeface="Arial"/>
              <a:buChar char="•"/>
            </a:pPr>
            <a:r>
              <a:rPr lang="en-GB">
                <a:cs typeface="Calibri"/>
              </a:rPr>
              <a:t>Students which engage in collaborative learning using technology are able to engage with peers and establish intellectual relations.(Laal &amp; Laal , 2012) </a:t>
            </a:r>
          </a:p>
          <a:p>
            <a:pPr marL="285750" indent="-285750">
              <a:buFont typeface="Arial"/>
              <a:buChar char="•"/>
            </a:pPr>
            <a:r>
              <a:rPr lang="en-GB">
                <a:cs typeface="Calibri"/>
              </a:rPr>
              <a:t>Collaborative learning is unique to group based forms of learning but a group component is essential  Collective learning includes participants work that has been prepared in advance for small group events.(Smith&amp;Macgregor,1992)</a:t>
            </a:r>
          </a:p>
        </p:txBody>
      </p:sp>
    </p:spTree>
    <p:extLst>
      <p:ext uri="{BB962C8B-B14F-4D97-AF65-F5344CB8AC3E}">
        <p14:creationId xmlns:p14="http://schemas.microsoft.com/office/powerpoint/2010/main" val="2239914952"/>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2C5BA-6246-E4E0-17B2-40AB681F8CE8}"/>
              </a:ext>
            </a:extLst>
          </p:cNvPr>
          <p:cNvSpPr>
            <a:spLocks noGrp="1"/>
          </p:cNvSpPr>
          <p:nvPr>
            <p:ph type="title"/>
          </p:nvPr>
        </p:nvSpPr>
        <p:spPr/>
        <p:txBody>
          <a:bodyPr>
            <a:normAutofit/>
          </a:bodyPr>
          <a:lstStyle/>
          <a:p>
            <a:r>
              <a:rPr lang="en-US">
                <a:ea typeface="+mj-lt"/>
                <a:cs typeface="+mj-lt"/>
              </a:rPr>
              <a:t>Proposed Method •</a:t>
            </a:r>
            <a:endParaRPr lang="en-US"/>
          </a:p>
        </p:txBody>
      </p:sp>
      <p:sp>
        <p:nvSpPr>
          <p:cNvPr id="3" name="Content Placeholder 2">
            <a:extLst>
              <a:ext uri="{FF2B5EF4-FFF2-40B4-BE49-F238E27FC236}">
                <a16:creationId xmlns:a16="http://schemas.microsoft.com/office/drawing/2014/main" id="{AA2E2545-0025-AE96-AE44-365592FD74F3}"/>
              </a:ext>
            </a:extLst>
          </p:cNvPr>
          <p:cNvSpPr>
            <a:spLocks noGrp="1"/>
          </p:cNvSpPr>
          <p:nvPr>
            <p:ph idx="1"/>
          </p:nvPr>
        </p:nvSpPr>
        <p:spPr/>
        <p:txBody>
          <a:bodyPr vert="horz" lIns="91440" tIns="45720" rIns="91440" bIns="45720" rtlCol="0" anchor="t">
            <a:normAutofit/>
          </a:bodyPr>
          <a:lstStyle/>
          <a:p>
            <a:endParaRPr lang="en-US"/>
          </a:p>
          <a:p>
            <a:endParaRPr lang="en-US"/>
          </a:p>
          <a:p>
            <a:endParaRPr lang="en-US"/>
          </a:p>
          <a:p>
            <a:endParaRPr lang="en-US"/>
          </a:p>
          <a:p>
            <a:endParaRPr lang="en-US"/>
          </a:p>
        </p:txBody>
      </p:sp>
      <p:sp>
        <p:nvSpPr>
          <p:cNvPr id="4" name="Callout: Down Arrow 3">
            <a:extLst>
              <a:ext uri="{FF2B5EF4-FFF2-40B4-BE49-F238E27FC236}">
                <a16:creationId xmlns:a16="http://schemas.microsoft.com/office/drawing/2014/main" id="{BCDC1066-8F5D-CC96-7336-60E2F2221D04}"/>
              </a:ext>
            </a:extLst>
          </p:cNvPr>
          <p:cNvSpPr/>
          <p:nvPr/>
        </p:nvSpPr>
        <p:spPr>
          <a:xfrm>
            <a:off x="2271252" y="1919058"/>
            <a:ext cx="2526427" cy="165803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Quantitative</a:t>
            </a:r>
            <a:r>
              <a:rPr lang="en-US"/>
              <a:t>  research</a:t>
            </a:r>
          </a:p>
          <a:p>
            <a:pPr algn="ctr"/>
            <a:r>
              <a:rPr lang="en-US">
                <a:cs typeface="Calibri"/>
              </a:rPr>
              <a:t>How do students use technology to collaborate</a:t>
            </a:r>
          </a:p>
        </p:txBody>
      </p:sp>
      <p:sp>
        <p:nvSpPr>
          <p:cNvPr id="5" name="Callout: Down Arrow 4">
            <a:extLst>
              <a:ext uri="{FF2B5EF4-FFF2-40B4-BE49-F238E27FC236}">
                <a16:creationId xmlns:a16="http://schemas.microsoft.com/office/drawing/2014/main" id="{5B6FF752-566D-96B7-218A-CCB0E36E2B03}"/>
              </a:ext>
            </a:extLst>
          </p:cNvPr>
          <p:cNvSpPr/>
          <p:nvPr/>
        </p:nvSpPr>
        <p:spPr>
          <a:xfrm>
            <a:off x="2271252" y="3732263"/>
            <a:ext cx="2452686" cy="1088461"/>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My research will be aimed at students over 18</a:t>
            </a:r>
          </a:p>
        </p:txBody>
      </p:sp>
      <p:sp>
        <p:nvSpPr>
          <p:cNvPr id="6" name="Callout: Down Arrow 5">
            <a:extLst>
              <a:ext uri="{FF2B5EF4-FFF2-40B4-BE49-F238E27FC236}">
                <a16:creationId xmlns:a16="http://schemas.microsoft.com/office/drawing/2014/main" id="{32ABACFC-A4BA-5491-1B4C-A43849C5EFA6}"/>
              </a:ext>
            </a:extLst>
          </p:cNvPr>
          <p:cNvSpPr/>
          <p:nvPr/>
        </p:nvSpPr>
        <p:spPr>
          <a:xfrm>
            <a:off x="2234380" y="5163700"/>
            <a:ext cx="2489557" cy="1058505"/>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I will use questionnaires to collect this data</a:t>
            </a:r>
          </a:p>
        </p:txBody>
      </p:sp>
      <p:sp>
        <p:nvSpPr>
          <p:cNvPr id="7" name="Callout: Down Arrow 6">
            <a:extLst>
              <a:ext uri="{FF2B5EF4-FFF2-40B4-BE49-F238E27FC236}">
                <a16:creationId xmlns:a16="http://schemas.microsoft.com/office/drawing/2014/main" id="{168957B2-9708-23EE-8577-522138C25EE9}"/>
              </a:ext>
            </a:extLst>
          </p:cNvPr>
          <p:cNvSpPr/>
          <p:nvPr/>
        </p:nvSpPr>
        <p:spPr>
          <a:xfrm>
            <a:off x="6276360" y="1999328"/>
            <a:ext cx="2691579" cy="149941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Questionnaires will be emailed to students and be available in different forms</a:t>
            </a:r>
            <a:endParaRPr lang="en-US"/>
          </a:p>
        </p:txBody>
      </p:sp>
      <p:sp>
        <p:nvSpPr>
          <p:cNvPr id="8" name="Arrow: Bent-Up 7">
            <a:extLst>
              <a:ext uri="{FF2B5EF4-FFF2-40B4-BE49-F238E27FC236}">
                <a16:creationId xmlns:a16="http://schemas.microsoft.com/office/drawing/2014/main" id="{B91BE101-1774-4DCE-2801-B3E9CCAA935A}"/>
              </a:ext>
            </a:extLst>
          </p:cNvPr>
          <p:cNvSpPr/>
          <p:nvPr/>
        </p:nvSpPr>
        <p:spPr>
          <a:xfrm>
            <a:off x="4828917" y="2516319"/>
            <a:ext cx="811162" cy="3810000"/>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allout: Down Arrow 8">
            <a:extLst>
              <a:ext uri="{FF2B5EF4-FFF2-40B4-BE49-F238E27FC236}">
                <a16:creationId xmlns:a16="http://schemas.microsoft.com/office/drawing/2014/main" id="{5EEBF309-7AB3-A218-9412-F3AE0543619F}"/>
              </a:ext>
            </a:extLst>
          </p:cNvPr>
          <p:cNvSpPr/>
          <p:nvPr/>
        </p:nvSpPr>
        <p:spPr>
          <a:xfrm>
            <a:off x="6279432" y="3698465"/>
            <a:ext cx="2691578" cy="169606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Once we have received questionnaires back the data will be collected and analyzed</a:t>
            </a:r>
            <a:endParaRPr lang="en-US" err="1"/>
          </a:p>
        </p:txBody>
      </p:sp>
      <p:sp>
        <p:nvSpPr>
          <p:cNvPr id="10" name="Rectangle 9">
            <a:extLst>
              <a:ext uri="{FF2B5EF4-FFF2-40B4-BE49-F238E27FC236}">
                <a16:creationId xmlns:a16="http://schemas.microsoft.com/office/drawing/2014/main" id="{6683A263-FAB1-F305-AAE9-DB093ADE020B}"/>
              </a:ext>
            </a:extLst>
          </p:cNvPr>
          <p:cNvSpPr/>
          <p:nvPr/>
        </p:nvSpPr>
        <p:spPr>
          <a:xfrm>
            <a:off x="8216694" y="5598855"/>
            <a:ext cx="2630128" cy="4547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cs typeface="Calibri"/>
              </a:rPr>
              <a:t>Zameer Ramzan</a:t>
            </a:r>
          </a:p>
        </p:txBody>
      </p:sp>
    </p:spTree>
    <p:extLst>
      <p:ext uri="{BB962C8B-B14F-4D97-AF65-F5344CB8AC3E}">
        <p14:creationId xmlns:p14="http://schemas.microsoft.com/office/powerpoint/2010/main" val="2491942600"/>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FF5AF-B0AE-D001-922A-3A015539E8C4}"/>
              </a:ext>
            </a:extLst>
          </p:cNvPr>
          <p:cNvSpPr>
            <a:spLocks noGrp="1"/>
          </p:cNvSpPr>
          <p:nvPr>
            <p:ph type="title"/>
          </p:nvPr>
        </p:nvSpPr>
        <p:spPr>
          <a:xfrm>
            <a:off x="2856782" y="-94890"/>
            <a:ext cx="10131425" cy="1456267"/>
          </a:xfrm>
        </p:spPr>
        <p:txBody>
          <a:bodyPr>
            <a:normAutofit/>
          </a:bodyPr>
          <a:lstStyle/>
          <a:p>
            <a:r>
              <a:rPr lang="en-US" sz="4000" b="1" u="sng">
                <a:ea typeface="+mj-lt"/>
                <a:cs typeface="+mj-lt"/>
              </a:rPr>
              <a:t>Ethical considerations</a:t>
            </a:r>
            <a:endParaRPr lang="en-US" sz="4000" b="1" u="sng">
              <a:cs typeface="Calibri Light"/>
            </a:endParaRPr>
          </a:p>
        </p:txBody>
      </p:sp>
      <p:sp>
        <p:nvSpPr>
          <p:cNvPr id="3" name="Content Placeholder 2">
            <a:extLst>
              <a:ext uri="{FF2B5EF4-FFF2-40B4-BE49-F238E27FC236}">
                <a16:creationId xmlns:a16="http://schemas.microsoft.com/office/drawing/2014/main" id="{1BE59CB7-44C4-65D4-23D6-40096F244E05}"/>
              </a:ext>
            </a:extLst>
          </p:cNvPr>
          <p:cNvSpPr>
            <a:spLocks noGrp="1"/>
          </p:cNvSpPr>
          <p:nvPr>
            <p:ph idx="1"/>
          </p:nvPr>
        </p:nvSpPr>
        <p:spPr>
          <a:xfrm>
            <a:off x="10534292" y="4327426"/>
            <a:ext cx="10965311" cy="3706642"/>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r>
              <a:rPr lang="en-US" sz="2800"/>
              <a:t>Hasan Ali</a:t>
            </a:r>
            <a:endParaRPr lang="en-US" sz="2800">
              <a:cs typeface="Calibri"/>
            </a:endParaRPr>
          </a:p>
        </p:txBody>
      </p:sp>
      <p:sp>
        <p:nvSpPr>
          <p:cNvPr id="5" name="TextBox 4">
            <a:extLst>
              <a:ext uri="{FF2B5EF4-FFF2-40B4-BE49-F238E27FC236}">
                <a16:creationId xmlns:a16="http://schemas.microsoft.com/office/drawing/2014/main" id="{307655E2-587D-163C-BE51-8799F5C72B1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Rectangle 5">
            <a:extLst>
              <a:ext uri="{FF2B5EF4-FFF2-40B4-BE49-F238E27FC236}">
                <a16:creationId xmlns:a16="http://schemas.microsoft.com/office/drawing/2014/main" id="{FBFBC348-FF9E-A725-8474-06F0F073E2E0}"/>
              </a:ext>
            </a:extLst>
          </p:cNvPr>
          <p:cNvSpPr/>
          <p:nvPr/>
        </p:nvSpPr>
        <p:spPr>
          <a:xfrm>
            <a:off x="276046" y="1663460"/>
            <a:ext cx="2702942" cy="9345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Respect confidentiality and privacy</a:t>
            </a:r>
            <a:endParaRPr lang="en-US"/>
          </a:p>
        </p:txBody>
      </p:sp>
      <p:sp>
        <p:nvSpPr>
          <p:cNvPr id="8" name="Rectangle 7">
            <a:extLst>
              <a:ext uri="{FF2B5EF4-FFF2-40B4-BE49-F238E27FC236}">
                <a16:creationId xmlns:a16="http://schemas.microsoft.com/office/drawing/2014/main" id="{CF63BD9F-5782-EE47-F112-23E632FA8215}"/>
              </a:ext>
            </a:extLst>
          </p:cNvPr>
          <p:cNvSpPr/>
          <p:nvPr/>
        </p:nvSpPr>
        <p:spPr>
          <a:xfrm>
            <a:off x="7836740" y="1834190"/>
            <a:ext cx="2832336" cy="718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br>
              <a:rPr lang="en-US"/>
            </a:br>
            <a:r>
              <a:rPr lang="en-US" dirty="0">
                <a:ea typeface="+mn-lt"/>
                <a:cs typeface="+mn-lt"/>
              </a:rPr>
              <a:t>Tap into ethics resources</a:t>
            </a:r>
            <a:endParaRPr lang="en-US" dirty="0">
              <a:cs typeface="Calibri"/>
            </a:endParaRPr>
          </a:p>
          <a:p>
            <a:pPr algn="ctr"/>
            <a:endParaRPr lang="en-GB">
              <a:cs typeface="Calibri"/>
            </a:endParaRPr>
          </a:p>
        </p:txBody>
      </p:sp>
      <p:sp>
        <p:nvSpPr>
          <p:cNvPr id="9" name="Rectangle 8">
            <a:extLst>
              <a:ext uri="{FF2B5EF4-FFF2-40B4-BE49-F238E27FC236}">
                <a16:creationId xmlns:a16="http://schemas.microsoft.com/office/drawing/2014/main" id="{F630896E-629D-7D06-637B-71DBB38E59EC}"/>
              </a:ext>
            </a:extLst>
          </p:cNvPr>
          <p:cNvSpPr/>
          <p:nvPr/>
        </p:nvSpPr>
        <p:spPr>
          <a:xfrm>
            <a:off x="201463" y="3371669"/>
            <a:ext cx="3105507" cy="9489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Follow informed-consent rules</a:t>
            </a:r>
            <a:endParaRPr lang="en-US"/>
          </a:p>
        </p:txBody>
      </p:sp>
      <p:sp>
        <p:nvSpPr>
          <p:cNvPr id="12" name="Rectangle 11">
            <a:extLst>
              <a:ext uri="{FF2B5EF4-FFF2-40B4-BE49-F238E27FC236}">
                <a16:creationId xmlns:a16="http://schemas.microsoft.com/office/drawing/2014/main" id="{170FE60C-E405-2077-EE1B-7E31315172F6}"/>
              </a:ext>
            </a:extLst>
          </p:cNvPr>
          <p:cNvSpPr/>
          <p:nvPr/>
        </p:nvSpPr>
        <p:spPr>
          <a:xfrm>
            <a:off x="4229820" y="1677838"/>
            <a:ext cx="238664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Be conscious of multiple roles</a:t>
            </a:r>
            <a:endParaRPr lang="en-US"/>
          </a:p>
        </p:txBody>
      </p:sp>
      <p:sp>
        <p:nvSpPr>
          <p:cNvPr id="13" name="Rectangle 12">
            <a:extLst>
              <a:ext uri="{FF2B5EF4-FFF2-40B4-BE49-F238E27FC236}">
                <a16:creationId xmlns:a16="http://schemas.microsoft.com/office/drawing/2014/main" id="{A600F2DB-FA50-666F-BD3C-426599456C26}"/>
              </a:ext>
            </a:extLst>
          </p:cNvPr>
          <p:cNvSpPr/>
          <p:nvPr/>
        </p:nvSpPr>
        <p:spPr>
          <a:xfrm>
            <a:off x="4300808" y="3373468"/>
            <a:ext cx="3148639" cy="94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Discuss intellectual property frankly</a:t>
            </a:r>
            <a:endParaRPr lang="en-US"/>
          </a:p>
        </p:txBody>
      </p:sp>
      <p:sp>
        <p:nvSpPr>
          <p:cNvPr id="4" name="TextBox 3">
            <a:extLst>
              <a:ext uri="{FF2B5EF4-FFF2-40B4-BE49-F238E27FC236}">
                <a16:creationId xmlns:a16="http://schemas.microsoft.com/office/drawing/2014/main" id="{62EDBFF6-870C-F1CD-51CC-79B6BECAE9B7}"/>
              </a:ext>
            </a:extLst>
          </p:cNvPr>
          <p:cNvSpPr txBox="1"/>
          <p:nvPr/>
        </p:nvSpPr>
        <p:spPr>
          <a:xfrm>
            <a:off x="195532" y="5385758"/>
            <a:ext cx="83072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Research ethics are important for a number of reasons the six main promote the aims of research, such as expanding knowledge. They support the values required for collaborative work, such as mutual respect and fairness. This is essential because scientific research depends on collaboration between researchers and groups.</a:t>
            </a:r>
            <a:endParaRPr lang="en-US">
              <a:cs typeface="Calibri"/>
            </a:endParaRPr>
          </a:p>
        </p:txBody>
      </p:sp>
    </p:spTree>
    <p:extLst>
      <p:ext uri="{BB962C8B-B14F-4D97-AF65-F5344CB8AC3E}">
        <p14:creationId xmlns:p14="http://schemas.microsoft.com/office/powerpoint/2010/main" val="269243649"/>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96E8B-764B-B99B-6452-2BEB3FE9C242}"/>
              </a:ext>
            </a:extLst>
          </p:cNvPr>
          <p:cNvSpPr>
            <a:spLocks noGrp="1"/>
          </p:cNvSpPr>
          <p:nvPr>
            <p:ph type="title"/>
          </p:nvPr>
        </p:nvSpPr>
        <p:spPr>
          <a:xfrm>
            <a:off x="3647537" y="5751"/>
            <a:ext cx="5171236" cy="2362040"/>
          </a:xfrm>
        </p:spPr>
        <p:txBody>
          <a:bodyPr>
            <a:normAutofit/>
          </a:bodyPr>
          <a:lstStyle/>
          <a:p>
            <a:r>
              <a:rPr lang="en-US" sz="6000" b="1">
                <a:latin typeface="Jumble"/>
                <a:ea typeface="+mj-lt"/>
                <a:cs typeface="+mj-lt"/>
              </a:rPr>
              <a:t>Research timeline</a:t>
            </a:r>
            <a:endParaRPr lang="en-US" sz="6000" b="1">
              <a:latin typeface="Jumble"/>
            </a:endParaRPr>
          </a:p>
        </p:txBody>
      </p:sp>
      <p:graphicFrame>
        <p:nvGraphicFramePr>
          <p:cNvPr id="11" name="Diagram 11">
            <a:extLst>
              <a:ext uri="{FF2B5EF4-FFF2-40B4-BE49-F238E27FC236}">
                <a16:creationId xmlns:a16="http://schemas.microsoft.com/office/drawing/2014/main" id="{565E2B36-6FA2-B43E-ECDD-10604E09E0CA}"/>
              </a:ext>
            </a:extLst>
          </p:cNvPr>
          <p:cNvGraphicFramePr>
            <a:graphicFrameLocks noGrp="1"/>
          </p:cNvGraphicFramePr>
          <p:nvPr>
            <p:ph idx="1"/>
            <p:extLst>
              <p:ext uri="{D42A27DB-BD31-4B8C-83A1-F6EECF244321}">
                <p14:modId xmlns:p14="http://schemas.microsoft.com/office/powerpoint/2010/main" val="4235032090"/>
              </p:ext>
            </p:extLst>
          </p:nvPr>
        </p:nvGraphicFramePr>
        <p:xfrm>
          <a:off x="1219200" y="1765300"/>
          <a:ext cx="10668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7" name="TextBox 266">
            <a:extLst>
              <a:ext uri="{FF2B5EF4-FFF2-40B4-BE49-F238E27FC236}">
                <a16:creationId xmlns:a16="http://schemas.microsoft.com/office/drawing/2014/main" id="{203DFAE4-1EFC-396E-766E-503E77345341}"/>
              </a:ext>
            </a:extLst>
          </p:cNvPr>
          <p:cNvSpPr txBox="1"/>
          <p:nvPr/>
        </p:nvSpPr>
        <p:spPr>
          <a:xfrm>
            <a:off x="10245305" y="5662762"/>
            <a:ext cx="3907765" cy="1200329"/>
          </a:xfrm>
          <a:prstGeom prst="rect">
            <a:avLst/>
          </a:prstGeom>
          <a:noFill/>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Adnan</a:t>
            </a:r>
            <a:endParaRPr lang="en-US" sz="3600" b="1">
              <a:cs typeface="Calibri"/>
            </a:endParaRPr>
          </a:p>
          <a:p>
            <a:r>
              <a:rPr lang="en-US" sz="3600" b="1"/>
              <a:t>Hussain</a:t>
            </a:r>
            <a:endParaRPr lang="en-US" sz="3600" b="1">
              <a:cs typeface="Calibri"/>
            </a:endParaRPr>
          </a:p>
        </p:txBody>
      </p:sp>
      <p:pic>
        <p:nvPicPr>
          <p:cNvPr id="14928" name="Picture 14928" descr="Icon&#10;&#10;Description automatically generated">
            <a:extLst>
              <a:ext uri="{FF2B5EF4-FFF2-40B4-BE49-F238E27FC236}">
                <a16:creationId xmlns:a16="http://schemas.microsoft.com/office/drawing/2014/main" id="{E079DA12-93C0-5A13-DA2F-6D714B730291}"/>
              </a:ext>
            </a:extLst>
          </p:cNvPr>
          <p:cNvPicPr>
            <a:picLocks noChangeAspect="1"/>
          </p:cNvPicPr>
          <p:nvPr/>
        </p:nvPicPr>
        <p:blipFill>
          <a:blip r:embed="rId7"/>
          <a:stretch>
            <a:fillRect/>
          </a:stretch>
        </p:blipFill>
        <p:spPr>
          <a:xfrm>
            <a:off x="-5751" y="4817853"/>
            <a:ext cx="2067465" cy="2067465"/>
          </a:xfrm>
          <a:prstGeom prst="rect">
            <a:avLst/>
          </a:prstGeom>
        </p:spPr>
      </p:pic>
    </p:spTree>
    <p:extLst>
      <p:ext uri="{BB962C8B-B14F-4D97-AF65-F5344CB8AC3E}">
        <p14:creationId xmlns:p14="http://schemas.microsoft.com/office/powerpoint/2010/main" val="2010157048"/>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228C-9E8B-05C8-4E58-5D89A0298603}"/>
              </a:ext>
            </a:extLst>
          </p:cNvPr>
          <p:cNvSpPr>
            <a:spLocks noGrp="1"/>
          </p:cNvSpPr>
          <p:nvPr>
            <p:ph type="title"/>
          </p:nvPr>
        </p:nvSpPr>
        <p:spPr>
          <a:xfrm>
            <a:off x="3503763" y="120769"/>
            <a:ext cx="5875727" cy="1456267"/>
          </a:xfrm>
        </p:spPr>
        <p:txBody>
          <a:bodyPr>
            <a:noAutofit/>
          </a:bodyPr>
          <a:lstStyle/>
          <a:p>
            <a:r>
              <a:rPr lang="en-US" sz="6600" b="1">
                <a:latin typeface="Jumble"/>
                <a:ea typeface="+mj-lt"/>
                <a:cs typeface="+mj-lt"/>
              </a:rPr>
              <a:t>Hypothesis</a:t>
            </a:r>
            <a:endParaRPr lang="en-US" sz="6600">
              <a:latin typeface="Jumble"/>
            </a:endParaRPr>
          </a:p>
        </p:txBody>
      </p:sp>
      <p:sp>
        <p:nvSpPr>
          <p:cNvPr id="4" name="Thought Bubble: Cloud 3">
            <a:extLst>
              <a:ext uri="{FF2B5EF4-FFF2-40B4-BE49-F238E27FC236}">
                <a16:creationId xmlns:a16="http://schemas.microsoft.com/office/drawing/2014/main" id="{5B0888B9-9FF2-18F5-6A95-7D314D4E3B66}"/>
              </a:ext>
            </a:extLst>
          </p:cNvPr>
          <p:cNvSpPr/>
          <p:nvPr/>
        </p:nvSpPr>
        <p:spPr>
          <a:xfrm>
            <a:off x="563593" y="1354261"/>
            <a:ext cx="3637471" cy="4097546"/>
          </a:xfrm>
          <a:prstGeom prst="cloudCallou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We as a group have concluded that training is vital and </a:t>
            </a:r>
            <a:r>
              <a:rPr lang="en-GB">
                <a:ea typeface="+mn-lt"/>
                <a:cs typeface="+mn-lt"/>
              </a:rPr>
              <a:t>important</a:t>
            </a:r>
            <a:r>
              <a:rPr lang="en-US">
                <a:ea typeface="+mn-lt"/>
                <a:cs typeface="+mn-lt"/>
              </a:rPr>
              <a:t> on how to use technology to collaborate at UWTSD. </a:t>
            </a:r>
            <a:endParaRPr lang="en-US"/>
          </a:p>
        </p:txBody>
      </p:sp>
      <p:sp>
        <p:nvSpPr>
          <p:cNvPr id="5" name="Thought Bubble: Cloud 4">
            <a:extLst>
              <a:ext uri="{FF2B5EF4-FFF2-40B4-BE49-F238E27FC236}">
                <a16:creationId xmlns:a16="http://schemas.microsoft.com/office/drawing/2014/main" id="{0B9AF37F-46F0-3A6D-0CCD-AF12F85B28CD}"/>
              </a:ext>
            </a:extLst>
          </p:cNvPr>
          <p:cNvSpPr/>
          <p:nvPr/>
        </p:nvSpPr>
        <p:spPr>
          <a:xfrm>
            <a:off x="4272951" y="1383015"/>
            <a:ext cx="3637471" cy="4097546"/>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Students become more confident in the way  they use technology having gained the training </a:t>
            </a:r>
            <a:endParaRPr lang="en-US">
              <a:cs typeface="Calibri"/>
            </a:endParaRPr>
          </a:p>
        </p:txBody>
      </p:sp>
      <p:sp>
        <p:nvSpPr>
          <p:cNvPr id="6" name="Thought Bubble: Cloud 5">
            <a:extLst>
              <a:ext uri="{FF2B5EF4-FFF2-40B4-BE49-F238E27FC236}">
                <a16:creationId xmlns:a16="http://schemas.microsoft.com/office/drawing/2014/main" id="{C681F757-5992-BABB-9201-20FD87855DD5}"/>
              </a:ext>
            </a:extLst>
          </p:cNvPr>
          <p:cNvSpPr/>
          <p:nvPr/>
        </p:nvSpPr>
        <p:spPr>
          <a:xfrm>
            <a:off x="7967933" y="851053"/>
            <a:ext cx="4040037" cy="5247734"/>
          </a:xfrm>
          <a:prstGeom prst="cloud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ea typeface="+mn-lt"/>
                <a:cs typeface="+mn-lt"/>
              </a:rPr>
              <a:t>They can further explore  avenues on the tools and facilities made available that they may not have known about prior to the given training.</a:t>
            </a:r>
            <a:endParaRPr lang="en-US">
              <a:solidFill>
                <a:schemeClr val="bg1"/>
              </a:solidFill>
              <a:cs typeface="Calibri"/>
            </a:endParaRPr>
          </a:p>
          <a:p>
            <a:pPr algn="ctr"/>
            <a:endParaRPr lang="en-US">
              <a:ea typeface="+mn-lt"/>
              <a:cs typeface="+mn-lt"/>
            </a:endParaRPr>
          </a:p>
          <a:p>
            <a:pPr algn="ctr"/>
            <a:r>
              <a:rPr lang="en-US">
                <a:solidFill>
                  <a:schemeClr val="bg1"/>
                </a:solidFill>
                <a:ea typeface="+mn-lt"/>
                <a:cs typeface="+mn-lt"/>
              </a:rPr>
              <a:t>Example :Adding Animations to a PowerPoint slide Word art for fancy fonts rather than basic preset text style .</a:t>
            </a:r>
            <a:endParaRPr lang="en-US">
              <a:solidFill>
                <a:schemeClr val="bg1"/>
              </a:solidFill>
              <a:cs typeface="Calibri"/>
            </a:endParaRPr>
          </a:p>
        </p:txBody>
      </p:sp>
      <p:sp>
        <p:nvSpPr>
          <p:cNvPr id="8" name="TextBox 7">
            <a:extLst>
              <a:ext uri="{FF2B5EF4-FFF2-40B4-BE49-F238E27FC236}">
                <a16:creationId xmlns:a16="http://schemas.microsoft.com/office/drawing/2014/main" id="{D9F17778-DC8F-AF7D-CECD-19BB451B10B2}"/>
              </a:ext>
            </a:extLst>
          </p:cNvPr>
          <p:cNvSpPr txBox="1"/>
          <p:nvPr/>
        </p:nvSpPr>
        <p:spPr>
          <a:xfrm>
            <a:off x="10532851" y="5662762"/>
            <a:ext cx="39077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Adnan</a:t>
            </a:r>
            <a:endParaRPr lang="en-US" sz="3600" b="1">
              <a:cs typeface="Calibri"/>
            </a:endParaRPr>
          </a:p>
          <a:p>
            <a:r>
              <a:rPr lang="en-US" sz="3600" b="1"/>
              <a:t>Hussain</a:t>
            </a:r>
            <a:endParaRPr lang="en-US" sz="3600" b="1">
              <a:cs typeface="Calibri"/>
            </a:endParaRPr>
          </a:p>
        </p:txBody>
      </p:sp>
    </p:spTree>
    <p:extLst>
      <p:ext uri="{BB962C8B-B14F-4D97-AF65-F5344CB8AC3E}">
        <p14:creationId xmlns:p14="http://schemas.microsoft.com/office/powerpoint/2010/main" val="1681903430"/>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9AAAD147-DD05-DA4D-CFC4-0487FC793DF1}"/>
              </a:ext>
            </a:extLst>
          </p:cNvPr>
          <p:cNvPicPr>
            <a:picLocks noChangeAspect="1"/>
          </p:cNvPicPr>
          <p:nvPr/>
        </p:nvPicPr>
        <p:blipFill>
          <a:blip r:embed="rId2"/>
          <a:stretch>
            <a:fillRect/>
          </a:stretch>
        </p:blipFill>
        <p:spPr>
          <a:xfrm>
            <a:off x="-132499" y="-12114"/>
            <a:ext cx="4942937" cy="6873527"/>
          </a:xfrm>
          <a:prstGeom prst="rect">
            <a:avLst/>
          </a:prstGeom>
        </p:spPr>
      </p:pic>
      <p:sp>
        <p:nvSpPr>
          <p:cNvPr id="5" name="Speech Bubble: Rectangle with Corners Rounded 4">
            <a:extLst>
              <a:ext uri="{FF2B5EF4-FFF2-40B4-BE49-F238E27FC236}">
                <a16:creationId xmlns:a16="http://schemas.microsoft.com/office/drawing/2014/main" id="{6BE3030B-28BD-DBC3-89CA-248FA6CE5C34}"/>
              </a:ext>
            </a:extLst>
          </p:cNvPr>
          <p:cNvSpPr/>
          <p:nvPr/>
        </p:nvSpPr>
        <p:spPr>
          <a:xfrm rot="1260000">
            <a:off x="8715556" y="994827"/>
            <a:ext cx="3004866" cy="3019244"/>
          </a:xfrm>
          <a:prstGeom prst="wedgeRoundRectCallout">
            <a:avLst/>
          </a:prstGeom>
          <a:solidFill>
            <a:srgbClr val="00206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93% of employees said that well-planned employee training programs positively affect their level of engagement.</a:t>
            </a:r>
            <a:endParaRPr lang="en-US"/>
          </a:p>
        </p:txBody>
      </p:sp>
      <p:sp>
        <p:nvSpPr>
          <p:cNvPr id="6" name="Speech Bubble: Rectangle with Corners Rounded 5">
            <a:extLst>
              <a:ext uri="{FF2B5EF4-FFF2-40B4-BE49-F238E27FC236}">
                <a16:creationId xmlns:a16="http://schemas.microsoft.com/office/drawing/2014/main" id="{A4A75547-D709-C881-1471-55D8C73DA1E9}"/>
              </a:ext>
            </a:extLst>
          </p:cNvPr>
          <p:cNvSpPr/>
          <p:nvPr/>
        </p:nvSpPr>
        <p:spPr>
          <a:xfrm rot="21420000">
            <a:off x="4732130" y="260685"/>
            <a:ext cx="3982526" cy="3062375"/>
          </a:xfrm>
          <a:prstGeom prst="wedgeRoundRectCallou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Some of the resources that can aid in employee training are :</a:t>
            </a:r>
            <a:endParaRPr lang="en-US"/>
          </a:p>
          <a:p>
            <a:pPr algn="ctr"/>
            <a:r>
              <a:rPr lang="en-US">
                <a:ea typeface="+mn-lt"/>
                <a:cs typeface="+mn-lt"/>
              </a:rPr>
              <a:t>Microlearning</a:t>
            </a:r>
            <a:endParaRPr lang="en-US"/>
          </a:p>
          <a:p>
            <a:pPr algn="ctr"/>
            <a:r>
              <a:rPr lang="en-US">
                <a:ea typeface="+mn-lt"/>
                <a:cs typeface="+mn-lt"/>
              </a:rPr>
              <a:t>Gamification</a:t>
            </a:r>
            <a:endParaRPr lang="en-US"/>
          </a:p>
          <a:p>
            <a:pPr algn="ctr"/>
            <a:r>
              <a:rPr lang="en-US">
                <a:ea typeface="+mn-lt"/>
                <a:cs typeface="+mn-lt"/>
              </a:rPr>
              <a:t>Simulation</a:t>
            </a:r>
            <a:endParaRPr lang="en-US"/>
          </a:p>
          <a:p>
            <a:pPr algn="ctr"/>
            <a:r>
              <a:rPr lang="en-US">
                <a:ea typeface="+mn-lt"/>
                <a:cs typeface="+mn-lt"/>
              </a:rPr>
              <a:t>Podcasts</a:t>
            </a:r>
            <a:endParaRPr lang="en-US"/>
          </a:p>
          <a:p>
            <a:pPr algn="ctr"/>
            <a:r>
              <a:rPr lang="en-US">
                <a:ea typeface="+mn-lt"/>
                <a:cs typeface="+mn-lt"/>
              </a:rPr>
              <a:t>Video-Based Learning</a:t>
            </a:r>
            <a:endParaRPr lang="en-US"/>
          </a:p>
          <a:p>
            <a:pPr algn="ctr"/>
            <a:r>
              <a:rPr lang="en-US">
                <a:ea typeface="+mn-lt"/>
                <a:cs typeface="+mn-lt"/>
              </a:rPr>
              <a:t>Interactive and video-based tutorials</a:t>
            </a:r>
            <a:endParaRPr lang="en-US"/>
          </a:p>
          <a:p>
            <a:pPr algn="ctr"/>
            <a:endParaRPr lang="en-US">
              <a:cs typeface="Calibri"/>
            </a:endParaRPr>
          </a:p>
        </p:txBody>
      </p:sp>
      <p:sp>
        <p:nvSpPr>
          <p:cNvPr id="7" name="TextBox 6">
            <a:extLst>
              <a:ext uri="{FF2B5EF4-FFF2-40B4-BE49-F238E27FC236}">
                <a16:creationId xmlns:a16="http://schemas.microsoft.com/office/drawing/2014/main" id="{BCB24B60-B48F-1F18-9605-537F50C9F483}"/>
              </a:ext>
            </a:extLst>
          </p:cNvPr>
          <p:cNvSpPr txBox="1"/>
          <p:nvPr/>
        </p:nvSpPr>
        <p:spPr>
          <a:xfrm>
            <a:off x="5067659" y="374494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April 14, 2022</a:t>
            </a:r>
            <a:r>
              <a:rPr lang="en-US" b="1">
                <a:ea typeface="+mn-lt"/>
                <a:cs typeface="+mn-lt"/>
              </a:rPr>
              <a:t> </a:t>
            </a:r>
            <a:r>
              <a:rPr lang="en-US">
                <a:ea typeface="+mn-lt"/>
                <a:cs typeface="+mn-lt"/>
              </a:rPr>
              <a:t>by </a:t>
            </a:r>
            <a:r>
              <a:rPr lang="en-US">
                <a:ea typeface="+mn-lt"/>
                <a:cs typeface="+mn-lt"/>
                <a:hlinkClick r:id="rId3"/>
              </a:rPr>
              <a:t>Harvey Singh</a:t>
            </a:r>
            <a:r>
              <a:rPr lang="en-US" b="1">
                <a:ea typeface="+mn-lt"/>
                <a:cs typeface="+mn-lt"/>
              </a:rPr>
              <a:t> </a:t>
            </a:r>
            <a:r>
              <a:rPr lang="en-US">
                <a:ea typeface="+mn-lt"/>
                <a:cs typeface="+mn-lt"/>
                <a:hlinkClick r:id="rId4"/>
              </a:rPr>
              <a:t>Corporate L&amp;D</a:t>
            </a:r>
            <a:endParaRPr lang="en-US"/>
          </a:p>
        </p:txBody>
      </p:sp>
      <p:sp>
        <p:nvSpPr>
          <p:cNvPr id="9" name="TextBox 8">
            <a:extLst>
              <a:ext uri="{FF2B5EF4-FFF2-40B4-BE49-F238E27FC236}">
                <a16:creationId xmlns:a16="http://schemas.microsoft.com/office/drawing/2014/main" id="{9959A4E5-9B27-BAF8-17F5-9A8AF72F6E20}"/>
              </a:ext>
            </a:extLst>
          </p:cNvPr>
          <p:cNvSpPr txBox="1"/>
          <p:nvPr/>
        </p:nvSpPr>
        <p:spPr>
          <a:xfrm>
            <a:off x="10360324" y="5662762"/>
            <a:ext cx="39077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Adnan</a:t>
            </a:r>
            <a:endParaRPr lang="en-US" sz="3600" b="1">
              <a:cs typeface="Calibri"/>
            </a:endParaRPr>
          </a:p>
          <a:p>
            <a:r>
              <a:rPr lang="en-US" sz="3600" b="1"/>
              <a:t>Hussain</a:t>
            </a:r>
            <a:endParaRPr lang="en-US" sz="3600" b="1">
              <a:cs typeface="Calibri"/>
            </a:endParaRPr>
          </a:p>
        </p:txBody>
      </p:sp>
    </p:spTree>
    <p:extLst>
      <p:ext uri="{BB962C8B-B14F-4D97-AF65-F5344CB8AC3E}">
        <p14:creationId xmlns:p14="http://schemas.microsoft.com/office/powerpoint/2010/main" val="3740831903"/>
      </p:ext>
    </p:extLst>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E888D-66B0-482A-0E47-F800440DA0A4}"/>
              </a:ext>
            </a:extLst>
          </p:cNvPr>
          <p:cNvSpPr>
            <a:spLocks noGrp="1"/>
          </p:cNvSpPr>
          <p:nvPr>
            <p:ph type="title"/>
          </p:nvPr>
        </p:nvSpPr>
        <p:spPr/>
        <p:txBody>
          <a:bodyPr>
            <a:normAutofit/>
          </a:bodyPr>
          <a:lstStyle/>
          <a:p>
            <a:r>
              <a:rPr lang="en-US" sz="4400" b="1">
                <a:latin typeface="Jumble"/>
                <a:ea typeface="+mj-lt"/>
                <a:cs typeface="+mj-lt"/>
              </a:rPr>
              <a:t>Reference List</a:t>
            </a:r>
            <a:endParaRPr lang="en-US" sz="4400" b="1">
              <a:latin typeface="Jumble"/>
            </a:endParaRPr>
          </a:p>
        </p:txBody>
      </p:sp>
      <p:sp>
        <p:nvSpPr>
          <p:cNvPr id="3" name="Content Placeholder 2">
            <a:extLst>
              <a:ext uri="{FF2B5EF4-FFF2-40B4-BE49-F238E27FC236}">
                <a16:creationId xmlns:a16="http://schemas.microsoft.com/office/drawing/2014/main" id="{21C26DEF-3D37-3283-0249-F58A018AF5D7}"/>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https://blogs.vmware.com/cloud/2020/05/26/hands-training-redefining-remote-work/</a:t>
            </a:r>
            <a:r>
              <a:rPr lang="en-US">
                <a:ea typeface="+mn-lt"/>
                <a:cs typeface="+mn-lt"/>
              </a:rPr>
              <a:t> </a:t>
            </a:r>
            <a:r>
              <a:rPr lang="en-US">
                <a:ea typeface="+mn-lt"/>
                <a:cs typeface="+mn-lt"/>
                <a:hlinkClick r:id="rId3"/>
              </a:rPr>
              <a:t>VMware Cloud Team </a:t>
            </a:r>
            <a:r>
              <a:rPr lang="en-US">
                <a:ea typeface="+mn-lt"/>
                <a:cs typeface="+mn-lt"/>
              </a:rPr>
              <a:t>May 26, 2020 By </a:t>
            </a:r>
            <a:r>
              <a:rPr lang="en-US" err="1">
                <a:ea typeface="+mn-lt"/>
                <a:cs typeface="+mn-lt"/>
              </a:rPr>
              <a:t>Vmware</a:t>
            </a:r>
            <a:r>
              <a:rPr lang="en-US">
                <a:ea typeface="+mn-lt"/>
                <a:cs typeface="+mn-lt"/>
              </a:rPr>
              <a:t> cloud server group</a:t>
            </a:r>
          </a:p>
          <a:p>
            <a:pPr>
              <a:buClr>
                <a:srgbClr val="FFFFFF"/>
              </a:buClr>
            </a:pPr>
            <a:r>
              <a:rPr lang="en-US">
                <a:ea typeface="+mn-lt"/>
                <a:cs typeface="+mn-lt"/>
                <a:hlinkClick r:id="rId4"/>
              </a:rPr>
              <a:t>https://www.instancy.com/blog/how-elearning-benefits-employee-training-and-development/  </a:t>
            </a:r>
            <a:r>
              <a:rPr lang="en-US">
                <a:ea typeface="+mn-lt"/>
                <a:cs typeface="+mn-lt"/>
              </a:rPr>
              <a:t>by </a:t>
            </a:r>
            <a:r>
              <a:rPr lang="en-US">
                <a:ea typeface="+mn-lt"/>
                <a:cs typeface="+mn-lt"/>
                <a:hlinkClick r:id="rId5"/>
              </a:rPr>
              <a:t>Harvey Singh</a:t>
            </a:r>
            <a:endParaRPr lang="en-US">
              <a:ea typeface="+mn-lt"/>
              <a:cs typeface="+mn-lt"/>
            </a:endParaRPr>
          </a:p>
          <a:p>
            <a:pPr>
              <a:buClr>
                <a:srgbClr val="FFFFFF"/>
              </a:buClr>
            </a:pPr>
            <a:r>
              <a:rPr lang="en-US">
                <a:ea typeface="+mn-lt"/>
                <a:cs typeface="+mn-lt"/>
                <a:hlinkClick r:id="rId6"/>
              </a:rPr>
              <a:t>https://research-methodology.net/research-methodology/ethical-considerations/</a:t>
            </a:r>
            <a:r>
              <a:rPr lang="en-US">
                <a:ea typeface="+mn-lt"/>
                <a:cs typeface="+mn-lt"/>
              </a:rPr>
              <a:t> by Bryman, A. &amp;  Bell, E</a:t>
            </a:r>
            <a:endParaRPr lang="en-US">
              <a:cs typeface="Calibri" panose="020F0502020204030204"/>
            </a:endParaRPr>
          </a:p>
        </p:txBody>
      </p:sp>
      <p:sp>
        <p:nvSpPr>
          <p:cNvPr id="4" name="TextBox 3">
            <a:extLst>
              <a:ext uri="{FF2B5EF4-FFF2-40B4-BE49-F238E27FC236}">
                <a16:creationId xmlns:a16="http://schemas.microsoft.com/office/drawing/2014/main" id="{C4D0427F-054B-CE1E-379B-03B20BA7482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3705077110"/>
      </p:ext>
    </p:extLst>
  </p:cSld>
  <p:clrMapOvr>
    <a:masterClrMapping/>
  </p:clrMapOvr>
  <p:transition spd="slow">
    <p:wheel spokes="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PowerPoint Presentation</vt:lpstr>
      <vt:lpstr>PowerPoint Presentation</vt:lpstr>
      <vt:lpstr>PowerPoint Presentation</vt:lpstr>
      <vt:lpstr>PowerPoint Presentation</vt:lpstr>
      <vt:lpstr>Proposed Method •</vt:lpstr>
      <vt:lpstr>Ethical considerations</vt:lpstr>
      <vt:lpstr>Research timeline</vt:lpstr>
      <vt:lpstr>Hypothesis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51</cp:revision>
  <dcterms:created xsi:type="dcterms:W3CDTF">2022-06-20T10:25:38Z</dcterms:created>
  <dcterms:modified xsi:type="dcterms:W3CDTF">2022-06-25T16:26:56Z</dcterms:modified>
</cp:coreProperties>
</file>