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71" r:id="rId2"/>
    <p:sldId id="267" r:id="rId3"/>
    <p:sldId id="263" r:id="rId4"/>
    <p:sldId id="272" r:id="rId5"/>
    <p:sldId id="261" r:id="rId6"/>
    <p:sldId id="266" r:id="rId7"/>
    <p:sldId id="268" r:id="rId8"/>
    <p:sldId id="273" r:id="rId9"/>
    <p:sldId id="274" r:id="rId10"/>
    <p:sldId id="27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54C4DF-F868-5B90-5B63-3B66E4A98B51}" v="147" dt="2024-03-07T10:42:08.654"/>
    <p1510:client id="{CF94D857-464E-3823-3FAF-A7DB491EF52D}" v="151" dt="2024-03-07T11:41:34.389"/>
    <p1510:client id="{D443A3E3-2E0E-AF24-300D-A03A999CED5B}" v="275" dt="2024-03-06T12:45:19.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iorascu (2121406)" userId="S::2121406@student.uwtsd.ac.uk::6b02624b-b042-4c6b-8c51-cb509068428c" providerId="AD" clId="Web-{E19F3BF1-04F8-5119-512B-BED15060705E}"/>
    <pc:docChg chg="addSld modSld sldOrd">
      <pc:chgData name="Maria Ciorascu (2121406)" userId="S::2121406@student.uwtsd.ac.uk::6b02624b-b042-4c6b-8c51-cb509068428c" providerId="AD" clId="Web-{E19F3BF1-04F8-5119-512B-BED15060705E}" dt="2024-03-03T19:37:12.094" v="519" actId="20577"/>
      <pc:docMkLst>
        <pc:docMk/>
      </pc:docMkLst>
      <pc:sldChg chg="modSp ord">
        <pc:chgData name="Maria Ciorascu (2121406)" userId="S::2121406@student.uwtsd.ac.uk::6b02624b-b042-4c6b-8c51-cb509068428c" providerId="AD" clId="Web-{E19F3BF1-04F8-5119-512B-BED15060705E}" dt="2024-03-03T19:37:12.094" v="519" actId="20577"/>
        <pc:sldMkLst>
          <pc:docMk/>
          <pc:sldMk cId="1943838581" sldId="263"/>
        </pc:sldMkLst>
        <pc:spChg chg="mod">
          <ac:chgData name="Maria Ciorascu (2121406)" userId="S::2121406@student.uwtsd.ac.uk::6b02624b-b042-4c6b-8c51-cb509068428c" providerId="AD" clId="Web-{E19F3BF1-04F8-5119-512B-BED15060705E}" dt="2024-03-03T18:55:24.394" v="24" actId="20577"/>
          <ac:spMkLst>
            <pc:docMk/>
            <pc:sldMk cId="1943838581" sldId="263"/>
            <ac:spMk id="2" creationId="{7294F0F8-3CAE-2A47-394B-1CC31EF27F10}"/>
          </ac:spMkLst>
        </pc:spChg>
        <pc:spChg chg="mod">
          <ac:chgData name="Maria Ciorascu (2121406)" userId="S::2121406@student.uwtsd.ac.uk::6b02624b-b042-4c6b-8c51-cb509068428c" providerId="AD" clId="Web-{E19F3BF1-04F8-5119-512B-BED15060705E}" dt="2024-03-03T19:37:12.094" v="519" actId="20577"/>
          <ac:spMkLst>
            <pc:docMk/>
            <pc:sldMk cId="1943838581" sldId="263"/>
            <ac:spMk id="3" creationId="{B4D5BC42-6C24-4E0E-31BB-630AADE51E89}"/>
          </ac:spMkLst>
        </pc:spChg>
      </pc:sldChg>
      <pc:sldChg chg="modSp">
        <pc:chgData name="Maria Ciorascu (2121406)" userId="S::2121406@student.uwtsd.ac.uk::6b02624b-b042-4c6b-8c51-cb509068428c" providerId="AD" clId="Web-{E19F3BF1-04F8-5119-512B-BED15060705E}" dt="2024-03-03T19:25:54.155" v="394" actId="20577"/>
        <pc:sldMkLst>
          <pc:docMk/>
          <pc:sldMk cId="2861673667" sldId="268"/>
        </pc:sldMkLst>
        <pc:spChg chg="mod">
          <ac:chgData name="Maria Ciorascu (2121406)" userId="S::2121406@student.uwtsd.ac.uk::6b02624b-b042-4c6b-8c51-cb509068428c" providerId="AD" clId="Web-{E19F3BF1-04F8-5119-512B-BED15060705E}" dt="2024-03-03T19:25:54.155" v="394" actId="20577"/>
          <ac:spMkLst>
            <pc:docMk/>
            <pc:sldMk cId="2861673667" sldId="268"/>
            <ac:spMk id="3" creationId="{DAF71704-EB3D-E267-5F92-2017FBC7302F}"/>
          </ac:spMkLst>
        </pc:spChg>
      </pc:sldChg>
      <pc:sldChg chg="modSp new">
        <pc:chgData name="Maria Ciorascu (2121406)" userId="S::2121406@student.uwtsd.ac.uk::6b02624b-b042-4c6b-8c51-cb509068428c" providerId="AD" clId="Web-{E19F3BF1-04F8-5119-512B-BED15060705E}" dt="2024-03-03T19:35:28.716" v="483" actId="20577"/>
        <pc:sldMkLst>
          <pc:docMk/>
          <pc:sldMk cId="1428600081" sldId="269"/>
        </pc:sldMkLst>
        <pc:spChg chg="mod">
          <ac:chgData name="Maria Ciorascu (2121406)" userId="S::2121406@student.uwtsd.ac.uk::6b02624b-b042-4c6b-8c51-cb509068428c" providerId="AD" clId="Web-{E19F3BF1-04F8-5119-512B-BED15060705E}" dt="2024-03-03T19:11:47.815" v="317" actId="20577"/>
          <ac:spMkLst>
            <pc:docMk/>
            <pc:sldMk cId="1428600081" sldId="269"/>
            <ac:spMk id="2" creationId="{2EFD8475-0592-0FDC-0905-3E99C6508E80}"/>
          </ac:spMkLst>
        </pc:spChg>
        <pc:spChg chg="mod">
          <ac:chgData name="Maria Ciorascu (2121406)" userId="S::2121406@student.uwtsd.ac.uk::6b02624b-b042-4c6b-8c51-cb509068428c" providerId="AD" clId="Web-{E19F3BF1-04F8-5119-512B-BED15060705E}" dt="2024-03-03T19:35:28.716" v="483" actId="20577"/>
          <ac:spMkLst>
            <pc:docMk/>
            <pc:sldMk cId="1428600081" sldId="269"/>
            <ac:spMk id="3" creationId="{31493437-9C54-8CBB-AA05-7526EE5FB929}"/>
          </ac:spMkLst>
        </pc:spChg>
      </pc:sldChg>
      <pc:sldChg chg="modSp new">
        <pc:chgData name="Maria Ciorascu (2121406)" userId="S::2121406@student.uwtsd.ac.uk::6b02624b-b042-4c6b-8c51-cb509068428c" providerId="AD" clId="Web-{E19F3BF1-04F8-5119-512B-BED15060705E}" dt="2024-03-03T19:36:37.468" v="518" actId="20577"/>
        <pc:sldMkLst>
          <pc:docMk/>
          <pc:sldMk cId="1160240806" sldId="270"/>
        </pc:sldMkLst>
        <pc:spChg chg="mod">
          <ac:chgData name="Maria Ciorascu (2121406)" userId="S::2121406@student.uwtsd.ac.uk::6b02624b-b042-4c6b-8c51-cb509068428c" providerId="AD" clId="Web-{E19F3BF1-04F8-5119-512B-BED15060705E}" dt="2024-03-03T19:36:37.468" v="518" actId="20577"/>
          <ac:spMkLst>
            <pc:docMk/>
            <pc:sldMk cId="1160240806" sldId="270"/>
            <ac:spMk id="2" creationId="{95AC6F98-26A7-CEED-0D55-9C8B491071DE}"/>
          </ac:spMkLst>
        </pc:spChg>
        <pc:spChg chg="mod">
          <ac:chgData name="Maria Ciorascu (2121406)" userId="S::2121406@student.uwtsd.ac.uk::6b02624b-b042-4c6b-8c51-cb509068428c" providerId="AD" clId="Web-{E19F3BF1-04F8-5119-512B-BED15060705E}" dt="2024-03-03T19:31:18.038" v="449" actId="20577"/>
          <ac:spMkLst>
            <pc:docMk/>
            <pc:sldMk cId="1160240806" sldId="270"/>
            <ac:spMk id="3" creationId="{18C67143-EEBD-65F8-AB4F-3E53DE24F368}"/>
          </ac:spMkLst>
        </pc:spChg>
      </pc:sldChg>
    </pc:docChg>
  </pc:docChgLst>
  <pc:docChgLst>
    <pc:chgData name="Maria Ciorascu (2121406)" userId="S::2121406@student.uwtsd.ac.uk::6b02624b-b042-4c6b-8c51-cb509068428c" providerId="AD" clId="Web-{DA872F0E-BCC4-AB7D-3C8C-C5BAD41993CB}"/>
    <pc:docChg chg="addSld delSld modSld sldOrd">
      <pc:chgData name="Maria Ciorascu (2121406)" userId="S::2121406@student.uwtsd.ac.uk::6b02624b-b042-4c6b-8c51-cb509068428c" providerId="AD" clId="Web-{DA872F0E-BCC4-AB7D-3C8C-C5BAD41993CB}" dt="2024-02-04T18:32:46.066" v="48" actId="20577"/>
      <pc:docMkLst>
        <pc:docMk/>
      </pc:docMkLst>
      <pc:sldChg chg="addSp delSp modSp">
        <pc:chgData name="Maria Ciorascu (2121406)" userId="S::2121406@student.uwtsd.ac.uk::6b02624b-b042-4c6b-8c51-cb509068428c" providerId="AD" clId="Web-{DA872F0E-BCC4-AB7D-3C8C-C5BAD41993CB}" dt="2024-02-04T17:39:23.299" v="18" actId="20577"/>
        <pc:sldMkLst>
          <pc:docMk/>
          <pc:sldMk cId="109857222" sldId="256"/>
        </pc:sldMkLst>
        <pc:spChg chg="del">
          <ac:chgData name="Maria Ciorascu (2121406)" userId="S::2121406@student.uwtsd.ac.uk::6b02624b-b042-4c6b-8c51-cb509068428c" providerId="AD" clId="Web-{DA872F0E-BCC4-AB7D-3C8C-C5BAD41993CB}" dt="2024-02-04T17:38:57.718" v="10"/>
          <ac:spMkLst>
            <pc:docMk/>
            <pc:sldMk cId="109857222" sldId="256"/>
            <ac:spMk id="2" creationId="{00000000-0000-0000-0000-000000000000}"/>
          </ac:spMkLst>
        </pc:spChg>
        <pc:spChg chg="mod">
          <ac:chgData name="Maria Ciorascu (2121406)" userId="S::2121406@student.uwtsd.ac.uk::6b02624b-b042-4c6b-8c51-cb509068428c" providerId="AD" clId="Web-{DA872F0E-BCC4-AB7D-3C8C-C5BAD41993CB}" dt="2024-02-04T17:38:44.342" v="9" actId="20577"/>
          <ac:spMkLst>
            <pc:docMk/>
            <pc:sldMk cId="109857222" sldId="256"/>
            <ac:spMk id="3" creationId="{00000000-0000-0000-0000-000000000000}"/>
          </ac:spMkLst>
        </pc:spChg>
        <pc:spChg chg="add mod">
          <ac:chgData name="Maria Ciorascu (2121406)" userId="S::2121406@student.uwtsd.ac.uk::6b02624b-b042-4c6b-8c51-cb509068428c" providerId="AD" clId="Web-{DA872F0E-BCC4-AB7D-3C8C-C5BAD41993CB}" dt="2024-02-04T17:39:23.299" v="18" actId="20577"/>
          <ac:spMkLst>
            <pc:docMk/>
            <pc:sldMk cId="109857222" sldId="256"/>
            <ac:spMk id="5" creationId="{34CB3B87-302C-7C9B-C638-3638C895D594}"/>
          </ac:spMkLst>
        </pc:spChg>
      </pc:sldChg>
      <pc:sldChg chg="modSp">
        <pc:chgData name="Maria Ciorascu (2121406)" userId="S::2121406@student.uwtsd.ac.uk::6b02624b-b042-4c6b-8c51-cb509068428c" providerId="AD" clId="Web-{DA872F0E-BCC4-AB7D-3C8C-C5BAD41993CB}" dt="2024-02-04T17:37:48.306" v="2" actId="20577"/>
        <pc:sldMkLst>
          <pc:docMk/>
          <pc:sldMk cId="2028424135" sldId="257"/>
        </pc:sldMkLst>
        <pc:spChg chg="mod">
          <ac:chgData name="Maria Ciorascu (2121406)" userId="S::2121406@student.uwtsd.ac.uk::6b02624b-b042-4c6b-8c51-cb509068428c" providerId="AD" clId="Web-{DA872F0E-BCC4-AB7D-3C8C-C5BAD41993CB}" dt="2024-02-04T17:37:48.306" v="2" actId="20577"/>
          <ac:spMkLst>
            <pc:docMk/>
            <pc:sldMk cId="2028424135" sldId="257"/>
            <ac:spMk id="3" creationId="{9EA0F803-CB14-4D89-3CF0-7D702B0E4022}"/>
          </ac:spMkLst>
        </pc:spChg>
      </pc:sldChg>
      <pc:sldChg chg="modSp new">
        <pc:chgData name="Maria Ciorascu (2121406)" userId="S::2121406@student.uwtsd.ac.uk::6b02624b-b042-4c6b-8c51-cb509068428c" providerId="AD" clId="Web-{DA872F0E-BCC4-AB7D-3C8C-C5BAD41993CB}" dt="2024-02-04T17:50:16.855" v="34" actId="20577"/>
        <pc:sldMkLst>
          <pc:docMk/>
          <pc:sldMk cId="1252420240" sldId="258"/>
        </pc:sldMkLst>
        <pc:spChg chg="mod">
          <ac:chgData name="Maria Ciorascu (2121406)" userId="S::2121406@student.uwtsd.ac.uk::6b02624b-b042-4c6b-8c51-cb509068428c" providerId="AD" clId="Web-{DA872F0E-BCC4-AB7D-3C8C-C5BAD41993CB}" dt="2024-02-04T17:50:16.855" v="34" actId="20577"/>
          <ac:spMkLst>
            <pc:docMk/>
            <pc:sldMk cId="1252420240" sldId="258"/>
            <ac:spMk id="3" creationId="{66C17C3F-68B4-6B06-2AC2-76FB12627021}"/>
          </ac:spMkLst>
        </pc:spChg>
      </pc:sldChg>
      <pc:sldChg chg="addSp modSp new del">
        <pc:chgData name="Maria Ciorascu (2121406)" userId="S::2121406@student.uwtsd.ac.uk::6b02624b-b042-4c6b-8c51-cb509068428c" providerId="AD" clId="Web-{DA872F0E-BCC4-AB7D-3C8C-C5BAD41993CB}" dt="2024-02-04T17:42:53.414" v="22"/>
        <pc:sldMkLst>
          <pc:docMk/>
          <pc:sldMk cId="3576180923" sldId="258"/>
        </pc:sldMkLst>
        <pc:spChg chg="add mod">
          <ac:chgData name="Maria Ciorascu (2121406)" userId="S::2121406@student.uwtsd.ac.uk::6b02624b-b042-4c6b-8c51-cb509068428c" providerId="AD" clId="Web-{DA872F0E-BCC4-AB7D-3C8C-C5BAD41993CB}" dt="2024-02-04T17:42:42.304" v="21"/>
          <ac:spMkLst>
            <pc:docMk/>
            <pc:sldMk cId="3576180923" sldId="258"/>
            <ac:spMk id="2" creationId="{3A324872-BC3B-022A-197F-187F81DCDF77}"/>
          </ac:spMkLst>
        </pc:spChg>
      </pc:sldChg>
      <pc:sldChg chg="modSp add del ord">
        <pc:chgData name="Maria Ciorascu (2121406)" userId="S::2121406@student.uwtsd.ac.uk::6b02624b-b042-4c6b-8c51-cb509068428c" providerId="AD" clId="Web-{DA872F0E-BCC4-AB7D-3C8C-C5BAD41993CB}" dt="2024-02-04T17:47:18.236" v="32"/>
        <pc:sldMkLst>
          <pc:docMk/>
          <pc:sldMk cId="3576180923" sldId="259"/>
        </pc:sldMkLst>
        <pc:spChg chg="mod">
          <ac:chgData name="Maria Ciorascu (2121406)" userId="S::2121406@student.uwtsd.ac.uk::6b02624b-b042-4c6b-8c51-cb509068428c" providerId="AD" clId="Web-{DA872F0E-BCC4-AB7D-3C8C-C5BAD41993CB}" dt="2024-02-04T17:44:00.338" v="31" actId="14100"/>
          <ac:spMkLst>
            <pc:docMk/>
            <pc:sldMk cId="3576180923" sldId="259"/>
            <ac:spMk id="2" creationId="{3A324872-BC3B-022A-197F-187F81DCDF77}"/>
          </ac:spMkLst>
        </pc:spChg>
      </pc:sldChg>
      <pc:sldChg chg="modSp new">
        <pc:chgData name="Maria Ciorascu (2121406)" userId="S::2121406@student.uwtsd.ac.uk::6b02624b-b042-4c6b-8c51-cb509068428c" providerId="AD" clId="Web-{DA872F0E-BCC4-AB7D-3C8C-C5BAD41993CB}" dt="2024-02-04T17:50:32.324" v="37" actId="20577"/>
        <pc:sldMkLst>
          <pc:docMk/>
          <pc:sldMk cId="2356886516" sldId="260"/>
        </pc:sldMkLst>
        <pc:spChg chg="mod">
          <ac:chgData name="Maria Ciorascu (2121406)" userId="S::2121406@student.uwtsd.ac.uk::6b02624b-b042-4c6b-8c51-cb509068428c" providerId="AD" clId="Web-{DA872F0E-BCC4-AB7D-3C8C-C5BAD41993CB}" dt="2024-02-04T17:50:32.324" v="37" actId="20577"/>
          <ac:spMkLst>
            <pc:docMk/>
            <pc:sldMk cId="2356886516" sldId="260"/>
            <ac:spMk id="3" creationId="{12E6E260-E594-0BC5-D393-A904661DB6FA}"/>
          </ac:spMkLst>
        </pc:spChg>
      </pc:sldChg>
      <pc:sldChg chg="modSp new">
        <pc:chgData name="Maria Ciorascu (2121406)" userId="S::2121406@student.uwtsd.ac.uk::6b02624b-b042-4c6b-8c51-cb509068428c" providerId="AD" clId="Web-{DA872F0E-BCC4-AB7D-3C8C-C5BAD41993CB}" dt="2024-02-04T18:10:47.965" v="40" actId="20577"/>
        <pc:sldMkLst>
          <pc:docMk/>
          <pc:sldMk cId="2068765422" sldId="261"/>
        </pc:sldMkLst>
        <pc:spChg chg="mod">
          <ac:chgData name="Maria Ciorascu (2121406)" userId="S::2121406@student.uwtsd.ac.uk::6b02624b-b042-4c6b-8c51-cb509068428c" providerId="AD" clId="Web-{DA872F0E-BCC4-AB7D-3C8C-C5BAD41993CB}" dt="2024-02-04T18:10:47.965" v="40" actId="20577"/>
          <ac:spMkLst>
            <pc:docMk/>
            <pc:sldMk cId="2068765422" sldId="261"/>
            <ac:spMk id="3" creationId="{011608C9-45B8-3C8C-EDF4-1C175430AE19}"/>
          </ac:spMkLst>
        </pc:spChg>
      </pc:sldChg>
      <pc:sldChg chg="modSp new">
        <pc:chgData name="Maria Ciorascu (2121406)" userId="S::2121406@student.uwtsd.ac.uk::6b02624b-b042-4c6b-8c51-cb509068428c" providerId="AD" clId="Web-{DA872F0E-BCC4-AB7D-3C8C-C5BAD41993CB}" dt="2024-02-04T18:32:46.066" v="48" actId="20577"/>
        <pc:sldMkLst>
          <pc:docMk/>
          <pc:sldMk cId="4113981860" sldId="262"/>
        </pc:sldMkLst>
        <pc:spChg chg="mod">
          <ac:chgData name="Maria Ciorascu (2121406)" userId="S::2121406@student.uwtsd.ac.uk::6b02624b-b042-4c6b-8c51-cb509068428c" providerId="AD" clId="Web-{DA872F0E-BCC4-AB7D-3C8C-C5BAD41993CB}" dt="2024-02-04T18:32:46.066" v="48" actId="20577"/>
          <ac:spMkLst>
            <pc:docMk/>
            <pc:sldMk cId="4113981860" sldId="262"/>
            <ac:spMk id="3" creationId="{F0A9F1A1-BDBA-7E6E-71C2-0163CBEE5FE0}"/>
          </ac:spMkLst>
        </pc:spChg>
      </pc:sldChg>
    </pc:docChg>
  </pc:docChgLst>
  <pc:docChgLst>
    <pc:chgData clId="Web-{576E15F4-F157-00FB-922A-8618A0671584}"/>
    <pc:docChg chg="modSld">
      <pc:chgData name="" userId="" providerId="" clId="Web-{576E15F4-F157-00FB-922A-8618A0671584}" dt="2024-02-25T15:44:30.484" v="2" actId="14100"/>
      <pc:docMkLst>
        <pc:docMk/>
      </pc:docMkLst>
      <pc:sldChg chg="modSp">
        <pc:chgData name="" userId="" providerId="" clId="Web-{576E15F4-F157-00FB-922A-8618A0671584}" dt="2024-02-25T15:44:30.484" v="2" actId="14100"/>
        <pc:sldMkLst>
          <pc:docMk/>
          <pc:sldMk cId="109857222" sldId="256"/>
        </pc:sldMkLst>
        <pc:spChg chg="mod">
          <ac:chgData name="" userId="" providerId="" clId="Web-{576E15F4-F157-00FB-922A-8618A0671584}" dt="2024-02-25T15:44:30.484" v="2" actId="14100"/>
          <ac:spMkLst>
            <pc:docMk/>
            <pc:sldMk cId="109857222" sldId="256"/>
            <ac:spMk id="3" creationId="{00000000-0000-0000-0000-000000000000}"/>
          </ac:spMkLst>
        </pc:spChg>
      </pc:sldChg>
    </pc:docChg>
  </pc:docChgLst>
  <pc:docChgLst>
    <pc:chgData name="Maria Ciorascu (2121406)" userId="S::2121406@student.uwtsd.ac.uk::6b02624b-b042-4c6b-8c51-cb509068428c" providerId="AD" clId="Web-{E5B465AA-718F-5A23-F2B3-0BBDED532DAA}"/>
    <pc:docChg chg="addSld delSld modSld sldOrd">
      <pc:chgData name="Maria Ciorascu (2121406)" userId="S::2121406@student.uwtsd.ac.uk::6b02624b-b042-4c6b-8c51-cb509068428c" providerId="AD" clId="Web-{E5B465AA-718F-5A23-F2B3-0BBDED532DAA}" dt="2024-03-03T23:19:54.589" v="642"/>
      <pc:docMkLst>
        <pc:docMk/>
      </pc:docMkLst>
      <pc:sldChg chg="modSp ord modNotes">
        <pc:chgData name="Maria Ciorascu (2121406)" userId="S::2121406@student.uwtsd.ac.uk::6b02624b-b042-4c6b-8c51-cb509068428c" providerId="AD" clId="Web-{E5B465AA-718F-5A23-F2B3-0BBDED532DAA}" dt="2024-03-03T23:13:58.544" v="600" actId="14100"/>
        <pc:sldMkLst>
          <pc:docMk/>
          <pc:sldMk cId="1943838581" sldId="263"/>
        </pc:sldMkLst>
        <pc:spChg chg="mod">
          <ac:chgData name="Maria Ciorascu (2121406)" userId="S::2121406@student.uwtsd.ac.uk::6b02624b-b042-4c6b-8c51-cb509068428c" providerId="AD" clId="Web-{E5B465AA-718F-5A23-F2B3-0BBDED532DAA}" dt="2024-03-03T23:13:35.340" v="598" actId="20577"/>
          <ac:spMkLst>
            <pc:docMk/>
            <pc:sldMk cId="1943838581" sldId="263"/>
            <ac:spMk id="2" creationId="{7294F0F8-3CAE-2A47-394B-1CC31EF27F10}"/>
          </ac:spMkLst>
        </pc:spChg>
        <pc:spChg chg="mod">
          <ac:chgData name="Maria Ciorascu (2121406)" userId="S::2121406@student.uwtsd.ac.uk::6b02624b-b042-4c6b-8c51-cb509068428c" providerId="AD" clId="Web-{E5B465AA-718F-5A23-F2B3-0BBDED532DAA}" dt="2024-03-03T23:13:58.544" v="600" actId="14100"/>
          <ac:spMkLst>
            <pc:docMk/>
            <pc:sldMk cId="1943838581" sldId="263"/>
            <ac:spMk id="3" creationId="{B4D5BC42-6C24-4E0E-31BB-630AADE51E89}"/>
          </ac:spMkLst>
        </pc:spChg>
      </pc:sldChg>
      <pc:sldChg chg="modSp modNotes">
        <pc:chgData name="Maria Ciorascu (2121406)" userId="S::2121406@student.uwtsd.ac.uk::6b02624b-b042-4c6b-8c51-cb509068428c" providerId="AD" clId="Web-{E5B465AA-718F-5A23-F2B3-0BBDED532DAA}" dt="2024-03-03T23:11:34.367" v="573" actId="14100"/>
        <pc:sldMkLst>
          <pc:docMk/>
          <pc:sldMk cId="2861673667" sldId="268"/>
        </pc:sldMkLst>
        <pc:spChg chg="mod">
          <ac:chgData name="Maria Ciorascu (2121406)" userId="S::2121406@student.uwtsd.ac.uk::6b02624b-b042-4c6b-8c51-cb509068428c" providerId="AD" clId="Web-{E5B465AA-718F-5A23-F2B3-0BBDED532DAA}" dt="2024-03-03T23:11:34.367" v="573" actId="14100"/>
          <ac:spMkLst>
            <pc:docMk/>
            <pc:sldMk cId="2861673667" sldId="268"/>
            <ac:spMk id="3" creationId="{DAF71704-EB3D-E267-5F92-2017FBC7302F}"/>
          </ac:spMkLst>
        </pc:spChg>
      </pc:sldChg>
      <pc:sldChg chg="addSp delSp modSp add del ord">
        <pc:chgData name="Maria Ciorascu (2121406)" userId="S::2121406@student.uwtsd.ac.uk::6b02624b-b042-4c6b-8c51-cb509068428c" providerId="AD" clId="Web-{E5B465AA-718F-5A23-F2B3-0BBDED532DAA}" dt="2024-03-03T23:19:54.589" v="642"/>
        <pc:sldMkLst>
          <pc:docMk/>
          <pc:sldMk cId="1428600081" sldId="269"/>
        </pc:sldMkLst>
        <pc:spChg chg="mod">
          <ac:chgData name="Maria Ciorascu (2121406)" userId="S::2121406@student.uwtsd.ac.uk::6b02624b-b042-4c6b-8c51-cb509068428c" providerId="AD" clId="Web-{E5B465AA-718F-5A23-F2B3-0BBDED532DAA}" dt="2024-03-03T23:16:37.128" v="612" actId="14100"/>
          <ac:spMkLst>
            <pc:docMk/>
            <pc:sldMk cId="1428600081" sldId="269"/>
            <ac:spMk id="2" creationId="{2EFD8475-0592-0FDC-0905-3E99C6508E80}"/>
          </ac:spMkLst>
        </pc:spChg>
        <pc:spChg chg="mod">
          <ac:chgData name="Maria Ciorascu (2121406)" userId="S::2121406@student.uwtsd.ac.uk::6b02624b-b042-4c6b-8c51-cb509068428c" providerId="AD" clId="Web-{E5B465AA-718F-5A23-F2B3-0BBDED532DAA}" dt="2024-03-03T23:19:11.025" v="636" actId="20577"/>
          <ac:spMkLst>
            <pc:docMk/>
            <pc:sldMk cId="1428600081" sldId="269"/>
            <ac:spMk id="3" creationId="{31493437-9C54-8CBB-AA05-7526EE5FB929}"/>
          </ac:spMkLst>
        </pc:spChg>
        <pc:spChg chg="add del mod">
          <ac:chgData name="Maria Ciorascu (2121406)" userId="S::2121406@student.uwtsd.ac.uk::6b02624b-b042-4c6b-8c51-cb509068428c" providerId="AD" clId="Web-{E5B465AA-718F-5A23-F2B3-0BBDED532DAA}" dt="2024-03-03T23:18:04.960" v="623"/>
          <ac:spMkLst>
            <pc:docMk/>
            <pc:sldMk cId="1428600081" sldId="269"/>
            <ac:spMk id="4" creationId="{A9670E76-6DB0-21D1-F71A-51E80B23295F}"/>
          </ac:spMkLst>
        </pc:spChg>
        <pc:spChg chg="add mod">
          <ac:chgData name="Maria Ciorascu (2121406)" userId="S::2121406@student.uwtsd.ac.uk::6b02624b-b042-4c6b-8c51-cb509068428c" providerId="AD" clId="Web-{E5B465AA-718F-5A23-F2B3-0BBDED532DAA}" dt="2024-03-03T23:19:26.072" v="639" actId="14100"/>
          <ac:spMkLst>
            <pc:docMk/>
            <pc:sldMk cId="1428600081" sldId="269"/>
            <ac:spMk id="5" creationId="{A76C17A0-0FFF-639F-35AA-BDBCDCCD5BC9}"/>
          </ac:spMkLst>
        </pc:spChg>
      </pc:sldChg>
      <pc:sldChg chg="modSp">
        <pc:chgData name="Maria Ciorascu (2121406)" userId="S::2121406@student.uwtsd.ac.uk::6b02624b-b042-4c6b-8c51-cb509068428c" providerId="AD" clId="Web-{E5B465AA-718F-5A23-F2B3-0BBDED532DAA}" dt="2024-03-03T20:17:16.851" v="430" actId="20577"/>
        <pc:sldMkLst>
          <pc:docMk/>
          <pc:sldMk cId="1160240806" sldId="270"/>
        </pc:sldMkLst>
        <pc:spChg chg="mod">
          <ac:chgData name="Maria Ciorascu (2121406)" userId="S::2121406@student.uwtsd.ac.uk::6b02624b-b042-4c6b-8c51-cb509068428c" providerId="AD" clId="Web-{E5B465AA-718F-5A23-F2B3-0BBDED532DAA}" dt="2024-03-03T20:17:16.851" v="430" actId="20577"/>
          <ac:spMkLst>
            <pc:docMk/>
            <pc:sldMk cId="1160240806" sldId="270"/>
            <ac:spMk id="3" creationId="{18C67143-EEBD-65F8-AB4F-3E53DE24F368}"/>
          </ac:spMkLst>
        </pc:spChg>
      </pc:sldChg>
      <pc:sldChg chg="addSp modSp new">
        <pc:chgData name="Maria Ciorascu (2121406)" userId="S::2121406@student.uwtsd.ac.uk::6b02624b-b042-4c6b-8c51-cb509068428c" providerId="AD" clId="Web-{E5B465AA-718F-5A23-F2B3-0BBDED532DAA}" dt="2024-03-03T23:06:49.475" v="566" actId="20577"/>
        <pc:sldMkLst>
          <pc:docMk/>
          <pc:sldMk cId="3962248548" sldId="271"/>
        </pc:sldMkLst>
        <pc:spChg chg="add mod">
          <ac:chgData name="Maria Ciorascu (2121406)" userId="S::2121406@student.uwtsd.ac.uk::6b02624b-b042-4c6b-8c51-cb509068428c" providerId="AD" clId="Web-{E5B465AA-718F-5A23-F2B3-0BBDED532DAA}" dt="2024-03-03T23:06:49.475" v="566" actId="20577"/>
          <ac:spMkLst>
            <pc:docMk/>
            <pc:sldMk cId="3962248548" sldId="271"/>
            <ac:spMk id="2" creationId="{F81CB92F-FF4C-9355-65E1-22D58D4B23C5}"/>
          </ac:spMkLst>
        </pc:spChg>
      </pc:sldChg>
      <pc:sldChg chg="new">
        <pc:chgData name="Maria Ciorascu (2121406)" userId="S::2121406@student.uwtsd.ac.uk::6b02624b-b042-4c6b-8c51-cb509068428c" providerId="AD" clId="Web-{E5B465AA-718F-5A23-F2B3-0BBDED532DAA}" dt="2024-03-03T23:19:44.792" v="641"/>
        <pc:sldMkLst>
          <pc:docMk/>
          <pc:sldMk cId="4170763703" sldId="272"/>
        </pc:sldMkLst>
      </pc:sldChg>
    </pc:docChg>
  </pc:docChgLst>
  <pc:docChgLst>
    <pc:chgData clId="Web-{9E64E8D6-70E8-9A8B-E050-F40FD08EE773}"/>
    <pc:docChg chg="sldOrd">
      <pc:chgData name="" userId="" providerId="" clId="Web-{9E64E8D6-70E8-9A8B-E050-F40FD08EE773}" dt="2024-03-03T23:20:45.823" v="0"/>
      <pc:docMkLst>
        <pc:docMk/>
      </pc:docMkLst>
      <pc:sldChg chg="ord">
        <pc:chgData name="" userId="" providerId="" clId="Web-{9E64E8D6-70E8-9A8B-E050-F40FD08EE773}" dt="2024-03-03T23:20:45.823" v="0"/>
        <pc:sldMkLst>
          <pc:docMk/>
          <pc:sldMk cId="3962248548" sldId="271"/>
        </pc:sldMkLst>
      </pc:sldChg>
    </pc:docChg>
  </pc:docChgLst>
  <pc:docChgLst>
    <pc:chgData name="Maria Ciorascu (2121406)" userId="S::2121406@student.uwtsd.ac.uk::6b02624b-b042-4c6b-8c51-cb509068428c" providerId="AD" clId="Web-{A5EC83A0-727D-8E04-02E5-92BBC5CC39BA}"/>
    <pc:docChg chg="addSld delSld modSld sldOrd">
      <pc:chgData name="Maria Ciorascu (2121406)" userId="S::2121406@student.uwtsd.ac.uk::6b02624b-b042-4c6b-8c51-cb509068428c" providerId="AD" clId="Web-{A5EC83A0-727D-8E04-02E5-92BBC5CC39BA}" dt="2024-03-04T00:40:52.115" v="1020" actId="20577"/>
      <pc:docMkLst>
        <pc:docMk/>
      </pc:docMkLst>
      <pc:sldChg chg="modSp ord">
        <pc:chgData name="Maria Ciorascu (2121406)" userId="S::2121406@student.uwtsd.ac.uk::6b02624b-b042-4c6b-8c51-cb509068428c" providerId="AD" clId="Web-{A5EC83A0-727D-8E04-02E5-92BBC5CC39BA}" dt="2024-03-04T00:20:43.149" v="924" actId="20577"/>
        <pc:sldMkLst>
          <pc:docMk/>
          <pc:sldMk cId="616395267" sldId="266"/>
        </pc:sldMkLst>
        <pc:spChg chg="mod">
          <ac:chgData name="Maria Ciorascu (2121406)" userId="S::2121406@student.uwtsd.ac.uk::6b02624b-b042-4c6b-8c51-cb509068428c" providerId="AD" clId="Web-{A5EC83A0-727D-8E04-02E5-92BBC5CC39BA}" dt="2024-03-04T00:20:43.149" v="924" actId="20577"/>
          <ac:spMkLst>
            <pc:docMk/>
            <pc:sldMk cId="616395267" sldId="266"/>
            <ac:spMk id="3" creationId="{7B9D72ED-A556-06A9-D2C8-222ED706DBFA}"/>
          </ac:spMkLst>
        </pc:spChg>
      </pc:sldChg>
      <pc:sldChg chg="modSp">
        <pc:chgData name="Maria Ciorascu (2121406)" userId="S::2121406@student.uwtsd.ac.uk::6b02624b-b042-4c6b-8c51-cb509068428c" providerId="AD" clId="Web-{A5EC83A0-727D-8E04-02E5-92BBC5CC39BA}" dt="2024-03-03T23:53:24.480" v="417" actId="20577"/>
        <pc:sldMkLst>
          <pc:docMk/>
          <pc:sldMk cId="3776977488" sldId="267"/>
        </pc:sldMkLst>
        <pc:spChg chg="mod">
          <ac:chgData name="Maria Ciorascu (2121406)" userId="S::2121406@student.uwtsd.ac.uk::6b02624b-b042-4c6b-8c51-cb509068428c" providerId="AD" clId="Web-{A5EC83A0-727D-8E04-02E5-92BBC5CC39BA}" dt="2024-03-03T23:53:24.480" v="417" actId="20577"/>
          <ac:spMkLst>
            <pc:docMk/>
            <pc:sldMk cId="3776977488" sldId="267"/>
            <ac:spMk id="2" creationId="{ED1AA860-AC7A-2C97-7B04-44A2C7EDA821}"/>
          </ac:spMkLst>
        </pc:spChg>
      </pc:sldChg>
      <pc:sldChg chg="modSp">
        <pc:chgData name="Maria Ciorascu (2121406)" userId="S::2121406@student.uwtsd.ac.uk::6b02624b-b042-4c6b-8c51-cb509068428c" providerId="AD" clId="Web-{A5EC83A0-727D-8E04-02E5-92BBC5CC39BA}" dt="2024-03-04T00:32:03.567" v="982" actId="20577"/>
        <pc:sldMkLst>
          <pc:docMk/>
          <pc:sldMk cId="2861673667" sldId="268"/>
        </pc:sldMkLst>
        <pc:spChg chg="mod">
          <ac:chgData name="Maria Ciorascu (2121406)" userId="S::2121406@student.uwtsd.ac.uk::6b02624b-b042-4c6b-8c51-cb509068428c" providerId="AD" clId="Web-{A5EC83A0-727D-8E04-02E5-92BBC5CC39BA}" dt="2024-03-04T00:32:03.567" v="982" actId="20577"/>
          <ac:spMkLst>
            <pc:docMk/>
            <pc:sldMk cId="2861673667" sldId="268"/>
            <ac:spMk id="3" creationId="{DAF71704-EB3D-E267-5F92-2017FBC7302F}"/>
          </ac:spMkLst>
        </pc:spChg>
      </pc:sldChg>
      <pc:sldChg chg="delSp modSp add del">
        <pc:chgData name="Maria Ciorascu (2121406)" userId="S::2121406@student.uwtsd.ac.uk::6b02624b-b042-4c6b-8c51-cb509068428c" providerId="AD" clId="Web-{A5EC83A0-727D-8E04-02E5-92BBC5CC39BA}" dt="2024-03-03T23:28:42.458" v="16"/>
        <pc:sldMkLst>
          <pc:docMk/>
          <pc:sldMk cId="1428600081" sldId="269"/>
        </pc:sldMkLst>
        <pc:spChg chg="del mod">
          <ac:chgData name="Maria Ciorascu (2121406)" userId="S::2121406@student.uwtsd.ac.uk::6b02624b-b042-4c6b-8c51-cb509068428c" providerId="AD" clId="Web-{A5EC83A0-727D-8E04-02E5-92BBC5CC39BA}" dt="2024-03-03T23:28:23.035" v="15"/>
          <ac:spMkLst>
            <pc:docMk/>
            <pc:sldMk cId="1428600081" sldId="269"/>
            <ac:spMk id="5" creationId="{A76C17A0-0FFF-639F-35AA-BDBCDCCD5BC9}"/>
          </ac:spMkLst>
        </pc:spChg>
      </pc:sldChg>
      <pc:sldChg chg="modSp ord">
        <pc:chgData name="Maria Ciorascu (2121406)" userId="S::2121406@student.uwtsd.ac.uk::6b02624b-b042-4c6b-8c51-cb509068428c" providerId="AD" clId="Web-{A5EC83A0-727D-8E04-02E5-92BBC5CC39BA}" dt="2024-03-03T23:53:56.341" v="418"/>
        <pc:sldMkLst>
          <pc:docMk/>
          <pc:sldMk cId="1160240806" sldId="270"/>
        </pc:sldMkLst>
        <pc:spChg chg="mod">
          <ac:chgData name="Maria Ciorascu (2121406)" userId="S::2121406@student.uwtsd.ac.uk::6b02624b-b042-4c6b-8c51-cb509068428c" providerId="AD" clId="Web-{A5EC83A0-727D-8E04-02E5-92BBC5CC39BA}" dt="2024-03-03T23:52:56.150" v="415" actId="20577"/>
          <ac:spMkLst>
            <pc:docMk/>
            <pc:sldMk cId="1160240806" sldId="270"/>
            <ac:spMk id="2" creationId="{95AC6F98-26A7-CEED-0D55-9C8B491071DE}"/>
          </ac:spMkLst>
        </pc:spChg>
      </pc:sldChg>
      <pc:sldChg chg="modSp new">
        <pc:chgData name="Maria Ciorascu (2121406)" userId="S::2121406@student.uwtsd.ac.uk::6b02624b-b042-4c6b-8c51-cb509068428c" providerId="AD" clId="Web-{A5EC83A0-727D-8E04-02E5-92BBC5CC39BA}" dt="2024-03-04T00:40:52.115" v="1020" actId="20577"/>
        <pc:sldMkLst>
          <pc:docMk/>
          <pc:sldMk cId="266642449" sldId="272"/>
        </pc:sldMkLst>
        <pc:spChg chg="mod">
          <ac:chgData name="Maria Ciorascu (2121406)" userId="S::2121406@student.uwtsd.ac.uk::6b02624b-b042-4c6b-8c51-cb509068428c" providerId="AD" clId="Web-{A5EC83A0-727D-8E04-02E5-92BBC5CC39BA}" dt="2024-03-03T23:30:20.198" v="46" actId="20577"/>
          <ac:spMkLst>
            <pc:docMk/>
            <pc:sldMk cId="266642449" sldId="272"/>
            <ac:spMk id="2" creationId="{08774C57-0799-F501-E958-39F8E7897CAA}"/>
          </ac:spMkLst>
        </pc:spChg>
        <pc:spChg chg="mod">
          <ac:chgData name="Maria Ciorascu (2121406)" userId="S::2121406@student.uwtsd.ac.uk::6b02624b-b042-4c6b-8c51-cb509068428c" providerId="AD" clId="Web-{A5EC83A0-727D-8E04-02E5-92BBC5CC39BA}" dt="2024-03-04T00:40:52.115" v="1020" actId="20577"/>
          <ac:spMkLst>
            <pc:docMk/>
            <pc:sldMk cId="266642449" sldId="272"/>
            <ac:spMk id="3" creationId="{0910859F-9497-6227-BEA2-D2C9539C6083}"/>
          </ac:spMkLst>
        </pc:spChg>
      </pc:sldChg>
      <pc:sldChg chg="modSp del">
        <pc:chgData name="Maria Ciorascu (2121406)" userId="S::2121406@student.uwtsd.ac.uk::6b02624b-b042-4c6b-8c51-cb509068428c" providerId="AD" clId="Web-{A5EC83A0-727D-8E04-02E5-92BBC5CC39BA}" dt="2024-03-03T23:27:31.125" v="9"/>
        <pc:sldMkLst>
          <pc:docMk/>
          <pc:sldMk cId="4170763703" sldId="272"/>
        </pc:sldMkLst>
        <pc:spChg chg="mod">
          <ac:chgData name="Maria Ciorascu (2121406)" userId="S::2121406@student.uwtsd.ac.uk::6b02624b-b042-4c6b-8c51-cb509068428c" providerId="AD" clId="Web-{A5EC83A0-727D-8E04-02E5-92BBC5CC39BA}" dt="2024-03-03T23:27:07.983" v="8" actId="14100"/>
          <ac:spMkLst>
            <pc:docMk/>
            <pc:sldMk cId="4170763703" sldId="272"/>
            <ac:spMk id="2" creationId="{B6A45E5E-B501-CAE6-8ADE-8BF2BBB59156}"/>
          </ac:spMkLst>
        </pc:spChg>
      </pc:sldChg>
      <pc:sldChg chg="modSp new">
        <pc:chgData name="Maria Ciorascu (2121406)" userId="S::2121406@student.uwtsd.ac.uk::6b02624b-b042-4c6b-8c51-cb509068428c" providerId="AD" clId="Web-{A5EC83A0-727D-8E04-02E5-92BBC5CC39BA}" dt="2024-03-04T00:17:04.460" v="885" actId="20577"/>
        <pc:sldMkLst>
          <pc:docMk/>
          <pc:sldMk cId="3966673088" sldId="273"/>
        </pc:sldMkLst>
        <pc:spChg chg="mod">
          <ac:chgData name="Maria Ciorascu (2121406)" userId="S::2121406@student.uwtsd.ac.uk::6b02624b-b042-4c6b-8c51-cb509068428c" providerId="AD" clId="Web-{A5EC83A0-727D-8E04-02E5-92BBC5CC39BA}" dt="2024-03-03T23:55:41.676" v="427" actId="20577"/>
          <ac:spMkLst>
            <pc:docMk/>
            <pc:sldMk cId="3966673088" sldId="273"/>
            <ac:spMk id="2" creationId="{A71FEAE5-491C-F3A4-4A0B-E3716EA9CAEF}"/>
          </ac:spMkLst>
        </pc:spChg>
        <pc:spChg chg="mod">
          <ac:chgData name="Maria Ciorascu (2121406)" userId="S::2121406@student.uwtsd.ac.uk::6b02624b-b042-4c6b-8c51-cb509068428c" providerId="AD" clId="Web-{A5EC83A0-727D-8E04-02E5-92BBC5CC39BA}" dt="2024-03-04T00:17:04.460" v="885" actId="20577"/>
          <ac:spMkLst>
            <pc:docMk/>
            <pc:sldMk cId="3966673088" sldId="273"/>
            <ac:spMk id="3" creationId="{58D8A765-9CB6-A540-2DC5-B2863F95CB2A}"/>
          </ac:spMkLst>
        </pc:spChg>
      </pc:sldChg>
      <pc:sldChg chg="new del">
        <pc:chgData name="Maria Ciorascu (2121406)" userId="S::2121406@student.uwtsd.ac.uk::6b02624b-b042-4c6b-8c51-cb509068428c" providerId="AD" clId="Web-{A5EC83A0-727D-8E04-02E5-92BBC5CC39BA}" dt="2024-03-04T00:32:06.989" v="983"/>
        <pc:sldMkLst>
          <pc:docMk/>
          <pc:sldMk cId="90334650" sldId="274"/>
        </pc:sldMkLst>
      </pc:sldChg>
    </pc:docChg>
  </pc:docChgLst>
  <pc:docChgLst>
    <pc:chgData name="Maria Ciorascu (2121406)" userId="S::2121406@student.uwtsd.ac.uk::6b02624b-b042-4c6b-8c51-cb509068428c" providerId="AD" clId="Web-{CF94D857-464E-3823-3FAF-A7DB491EF52D}"/>
    <pc:docChg chg="modSld">
      <pc:chgData name="Maria Ciorascu (2121406)" userId="S::2121406@student.uwtsd.ac.uk::6b02624b-b042-4c6b-8c51-cb509068428c" providerId="AD" clId="Web-{CF94D857-464E-3823-3FAF-A7DB491EF52D}" dt="2024-03-07T11:41:34.389" v="69" actId="20577"/>
      <pc:docMkLst>
        <pc:docMk/>
      </pc:docMkLst>
      <pc:sldChg chg="modSp">
        <pc:chgData name="Maria Ciorascu (2121406)" userId="S::2121406@student.uwtsd.ac.uk::6b02624b-b042-4c6b-8c51-cb509068428c" providerId="AD" clId="Web-{CF94D857-464E-3823-3FAF-A7DB491EF52D}" dt="2024-03-07T11:41:34.389" v="69" actId="20577"/>
        <pc:sldMkLst>
          <pc:docMk/>
          <pc:sldMk cId="3962248548" sldId="271"/>
        </pc:sldMkLst>
        <pc:spChg chg="mod">
          <ac:chgData name="Maria Ciorascu (2121406)" userId="S::2121406@student.uwtsd.ac.uk::6b02624b-b042-4c6b-8c51-cb509068428c" providerId="AD" clId="Web-{CF94D857-464E-3823-3FAF-A7DB491EF52D}" dt="2024-03-07T11:41:34.389" v="69" actId="20577"/>
          <ac:spMkLst>
            <pc:docMk/>
            <pc:sldMk cId="3962248548" sldId="271"/>
            <ac:spMk id="2" creationId="{F81CB92F-FF4C-9355-65E1-22D58D4B23C5}"/>
          </ac:spMkLst>
        </pc:spChg>
      </pc:sldChg>
    </pc:docChg>
  </pc:docChgLst>
  <pc:docChgLst>
    <pc:chgData name="Maria Ciorascu (2121406)" userId="S::2121406@student.uwtsd.ac.uk::6b02624b-b042-4c6b-8c51-cb509068428c" providerId="AD" clId="Web-{B954C4DF-F868-5B90-5B63-3B66E4A98B51}"/>
    <pc:docChg chg="modSld">
      <pc:chgData name="Maria Ciorascu (2121406)" userId="S::2121406@student.uwtsd.ac.uk::6b02624b-b042-4c6b-8c51-cb509068428c" providerId="AD" clId="Web-{B954C4DF-F868-5B90-5B63-3B66E4A98B51}" dt="2024-03-07T10:42:08.654" v="148" actId="20577"/>
      <pc:docMkLst>
        <pc:docMk/>
      </pc:docMkLst>
      <pc:sldChg chg="modSp">
        <pc:chgData name="Maria Ciorascu (2121406)" userId="S::2121406@student.uwtsd.ac.uk::6b02624b-b042-4c6b-8c51-cb509068428c" providerId="AD" clId="Web-{B954C4DF-F868-5B90-5B63-3B66E4A98B51}" dt="2024-03-07T10:28:57.224" v="53" actId="20577"/>
        <pc:sldMkLst>
          <pc:docMk/>
          <pc:sldMk cId="1943838581" sldId="263"/>
        </pc:sldMkLst>
        <pc:spChg chg="mod">
          <ac:chgData name="Maria Ciorascu (2121406)" userId="S::2121406@student.uwtsd.ac.uk::6b02624b-b042-4c6b-8c51-cb509068428c" providerId="AD" clId="Web-{B954C4DF-F868-5B90-5B63-3B66E4A98B51}" dt="2024-03-07T10:28:57.224" v="53" actId="20577"/>
          <ac:spMkLst>
            <pc:docMk/>
            <pc:sldMk cId="1943838581" sldId="263"/>
            <ac:spMk id="2" creationId="{7294F0F8-3CAE-2A47-394B-1CC31EF27F10}"/>
          </ac:spMkLst>
        </pc:spChg>
      </pc:sldChg>
      <pc:sldChg chg="modSp">
        <pc:chgData name="Maria Ciorascu (2121406)" userId="S::2121406@student.uwtsd.ac.uk::6b02624b-b042-4c6b-8c51-cb509068428c" providerId="AD" clId="Web-{B954C4DF-F868-5B90-5B63-3B66E4A98B51}" dt="2024-03-07T10:30:50.274" v="72" actId="20577"/>
        <pc:sldMkLst>
          <pc:docMk/>
          <pc:sldMk cId="616395267" sldId="266"/>
        </pc:sldMkLst>
        <pc:spChg chg="mod">
          <ac:chgData name="Maria Ciorascu (2121406)" userId="S::2121406@student.uwtsd.ac.uk::6b02624b-b042-4c6b-8c51-cb509068428c" providerId="AD" clId="Web-{B954C4DF-F868-5B90-5B63-3B66E4A98B51}" dt="2024-03-07T10:30:50.274" v="72" actId="20577"/>
          <ac:spMkLst>
            <pc:docMk/>
            <pc:sldMk cId="616395267" sldId="266"/>
            <ac:spMk id="3" creationId="{7B9D72ED-A556-06A9-D2C8-222ED706DBFA}"/>
          </ac:spMkLst>
        </pc:spChg>
      </pc:sldChg>
      <pc:sldChg chg="modSp">
        <pc:chgData name="Maria Ciorascu (2121406)" userId="S::2121406@student.uwtsd.ac.uk::6b02624b-b042-4c6b-8c51-cb509068428c" providerId="AD" clId="Web-{B954C4DF-F868-5B90-5B63-3B66E4A98B51}" dt="2024-03-07T10:22:24.508" v="2" actId="20577"/>
        <pc:sldMkLst>
          <pc:docMk/>
          <pc:sldMk cId="3776977488" sldId="267"/>
        </pc:sldMkLst>
        <pc:spChg chg="mod">
          <ac:chgData name="Maria Ciorascu (2121406)" userId="S::2121406@student.uwtsd.ac.uk::6b02624b-b042-4c6b-8c51-cb509068428c" providerId="AD" clId="Web-{B954C4DF-F868-5B90-5B63-3B66E4A98B51}" dt="2024-03-07T10:22:24.508" v="2" actId="20577"/>
          <ac:spMkLst>
            <pc:docMk/>
            <pc:sldMk cId="3776977488" sldId="267"/>
            <ac:spMk id="2" creationId="{ED1AA860-AC7A-2C97-7B04-44A2C7EDA821}"/>
          </ac:spMkLst>
        </pc:spChg>
      </pc:sldChg>
      <pc:sldChg chg="modSp">
        <pc:chgData name="Maria Ciorascu (2121406)" userId="S::2121406@student.uwtsd.ac.uk::6b02624b-b042-4c6b-8c51-cb509068428c" providerId="AD" clId="Web-{B954C4DF-F868-5B90-5B63-3B66E4A98B51}" dt="2024-03-07T10:32:18.589" v="84" actId="20577"/>
        <pc:sldMkLst>
          <pc:docMk/>
          <pc:sldMk cId="2861673667" sldId="268"/>
        </pc:sldMkLst>
        <pc:spChg chg="mod">
          <ac:chgData name="Maria Ciorascu (2121406)" userId="S::2121406@student.uwtsd.ac.uk::6b02624b-b042-4c6b-8c51-cb509068428c" providerId="AD" clId="Web-{B954C4DF-F868-5B90-5B63-3B66E4A98B51}" dt="2024-03-07T10:32:18.589" v="84" actId="20577"/>
          <ac:spMkLst>
            <pc:docMk/>
            <pc:sldMk cId="2861673667" sldId="268"/>
            <ac:spMk id="3" creationId="{DAF71704-EB3D-E267-5F92-2017FBC7302F}"/>
          </ac:spMkLst>
        </pc:spChg>
      </pc:sldChg>
      <pc:sldChg chg="modSp">
        <pc:chgData name="Maria Ciorascu (2121406)" userId="S::2121406@student.uwtsd.ac.uk::6b02624b-b042-4c6b-8c51-cb509068428c" providerId="AD" clId="Web-{B954C4DF-F868-5B90-5B63-3B66E4A98B51}" dt="2024-03-07T10:42:08.654" v="148" actId="20577"/>
        <pc:sldMkLst>
          <pc:docMk/>
          <pc:sldMk cId="1160240806" sldId="270"/>
        </pc:sldMkLst>
        <pc:spChg chg="mod">
          <ac:chgData name="Maria Ciorascu (2121406)" userId="S::2121406@student.uwtsd.ac.uk::6b02624b-b042-4c6b-8c51-cb509068428c" providerId="AD" clId="Web-{B954C4DF-F868-5B90-5B63-3B66E4A98B51}" dt="2024-03-07T10:42:08.654" v="148" actId="20577"/>
          <ac:spMkLst>
            <pc:docMk/>
            <pc:sldMk cId="1160240806" sldId="270"/>
            <ac:spMk id="2" creationId="{95AC6F98-26A7-CEED-0D55-9C8B491071DE}"/>
          </ac:spMkLst>
        </pc:spChg>
        <pc:spChg chg="mod">
          <ac:chgData name="Maria Ciorascu (2121406)" userId="S::2121406@student.uwtsd.ac.uk::6b02624b-b042-4c6b-8c51-cb509068428c" providerId="AD" clId="Web-{B954C4DF-F868-5B90-5B63-3B66E4A98B51}" dt="2024-03-07T10:41:40.200" v="141" actId="20577"/>
          <ac:spMkLst>
            <pc:docMk/>
            <pc:sldMk cId="1160240806" sldId="270"/>
            <ac:spMk id="3" creationId="{18C67143-EEBD-65F8-AB4F-3E53DE24F368}"/>
          </ac:spMkLst>
        </pc:spChg>
      </pc:sldChg>
      <pc:sldChg chg="modSp">
        <pc:chgData name="Maria Ciorascu (2121406)" userId="S::2121406@student.uwtsd.ac.uk::6b02624b-b042-4c6b-8c51-cb509068428c" providerId="AD" clId="Web-{B954C4DF-F868-5B90-5B63-3B66E4A98B51}" dt="2024-03-07T10:30:12.460" v="66" actId="20577"/>
        <pc:sldMkLst>
          <pc:docMk/>
          <pc:sldMk cId="266642449" sldId="272"/>
        </pc:sldMkLst>
        <pc:spChg chg="mod">
          <ac:chgData name="Maria Ciorascu (2121406)" userId="S::2121406@student.uwtsd.ac.uk::6b02624b-b042-4c6b-8c51-cb509068428c" providerId="AD" clId="Web-{B954C4DF-F868-5B90-5B63-3B66E4A98B51}" dt="2024-03-07T10:30:12.460" v="66" actId="20577"/>
          <ac:spMkLst>
            <pc:docMk/>
            <pc:sldMk cId="266642449" sldId="272"/>
            <ac:spMk id="3" creationId="{0910859F-9497-6227-BEA2-D2C9539C6083}"/>
          </ac:spMkLst>
        </pc:spChg>
      </pc:sldChg>
      <pc:sldChg chg="modSp">
        <pc:chgData name="Maria Ciorascu (2121406)" userId="S::2121406@student.uwtsd.ac.uk::6b02624b-b042-4c6b-8c51-cb509068428c" providerId="AD" clId="Web-{B954C4DF-F868-5B90-5B63-3B66E4A98B51}" dt="2024-03-07T10:39:00.805" v="108" actId="20577"/>
        <pc:sldMkLst>
          <pc:docMk/>
          <pc:sldMk cId="3966673088" sldId="273"/>
        </pc:sldMkLst>
        <pc:spChg chg="mod">
          <ac:chgData name="Maria Ciorascu (2121406)" userId="S::2121406@student.uwtsd.ac.uk::6b02624b-b042-4c6b-8c51-cb509068428c" providerId="AD" clId="Web-{B954C4DF-F868-5B90-5B63-3B66E4A98B51}" dt="2024-03-07T10:39:00.805" v="108" actId="20577"/>
          <ac:spMkLst>
            <pc:docMk/>
            <pc:sldMk cId="3966673088" sldId="273"/>
            <ac:spMk id="3" creationId="{58D8A765-9CB6-A540-2DC5-B2863F95CB2A}"/>
          </ac:spMkLst>
        </pc:spChg>
      </pc:sldChg>
    </pc:docChg>
  </pc:docChgLst>
  <pc:docChgLst>
    <pc:chgData clId="Web-{DA872F0E-BCC4-AB7D-3C8C-C5BAD41993CB}"/>
    <pc:docChg chg="addSld">
      <pc:chgData name="" userId="" providerId="" clId="Web-{DA872F0E-BCC4-AB7D-3C8C-C5BAD41993CB}" dt="2024-02-04T17:35:21.701" v="0"/>
      <pc:docMkLst>
        <pc:docMk/>
      </pc:docMkLst>
      <pc:sldChg chg="new">
        <pc:chgData name="" userId="" providerId="" clId="Web-{DA872F0E-BCC4-AB7D-3C8C-C5BAD41993CB}" dt="2024-02-04T17:35:21.701" v="0"/>
        <pc:sldMkLst>
          <pc:docMk/>
          <pc:sldMk cId="2028424135" sldId="257"/>
        </pc:sldMkLst>
      </pc:sldChg>
    </pc:docChg>
  </pc:docChgLst>
  <pc:docChgLst>
    <pc:chgData name="Maria Ciorascu (2121406)" userId="S::2121406@student.uwtsd.ac.uk::6b02624b-b042-4c6b-8c51-cb509068428c" providerId="AD" clId="Web-{5ABA6C02-C956-ED58-85F9-F618C8B2127F}"/>
    <pc:docChg chg="addSld modSld sldOrd">
      <pc:chgData name="Maria Ciorascu (2121406)" userId="S::2121406@student.uwtsd.ac.uk::6b02624b-b042-4c6b-8c51-cb509068428c" providerId="AD" clId="Web-{5ABA6C02-C956-ED58-85F9-F618C8B2127F}" dt="2024-02-24T22:52:29.102" v="216"/>
      <pc:docMkLst>
        <pc:docMk/>
      </pc:docMkLst>
      <pc:sldChg chg="addSp delSp modSp ord">
        <pc:chgData name="Maria Ciorascu (2121406)" userId="S::2121406@student.uwtsd.ac.uk::6b02624b-b042-4c6b-8c51-cb509068428c" providerId="AD" clId="Web-{5ABA6C02-C956-ED58-85F9-F618C8B2127F}" dt="2024-02-24T22:11:32.217" v="37" actId="20577"/>
        <pc:sldMkLst>
          <pc:docMk/>
          <pc:sldMk cId="4113981860" sldId="262"/>
        </pc:sldMkLst>
        <pc:spChg chg="mod">
          <ac:chgData name="Maria Ciorascu (2121406)" userId="S::2121406@student.uwtsd.ac.uk::6b02624b-b042-4c6b-8c51-cb509068428c" providerId="AD" clId="Web-{5ABA6C02-C956-ED58-85F9-F618C8B2127F}" dt="2024-02-24T22:11:32.217" v="37" actId="20577"/>
          <ac:spMkLst>
            <pc:docMk/>
            <pc:sldMk cId="4113981860" sldId="262"/>
            <ac:spMk id="2" creationId="{299788B5-A8FE-FFE5-70E1-47894307B265}"/>
          </ac:spMkLst>
        </pc:spChg>
        <pc:spChg chg="del">
          <ac:chgData name="Maria Ciorascu (2121406)" userId="S::2121406@student.uwtsd.ac.uk::6b02624b-b042-4c6b-8c51-cb509068428c" providerId="AD" clId="Web-{5ABA6C02-C956-ED58-85F9-F618C8B2127F}" dt="2024-02-24T22:00:55.069" v="0"/>
          <ac:spMkLst>
            <pc:docMk/>
            <pc:sldMk cId="4113981860" sldId="262"/>
            <ac:spMk id="3" creationId="{F0A9F1A1-BDBA-7E6E-71C2-0163CBEE5FE0}"/>
          </ac:spMkLst>
        </pc:spChg>
        <pc:picChg chg="add mod ord">
          <ac:chgData name="Maria Ciorascu (2121406)" userId="S::2121406@student.uwtsd.ac.uk::6b02624b-b042-4c6b-8c51-cb509068428c" providerId="AD" clId="Web-{5ABA6C02-C956-ED58-85F9-F618C8B2127F}" dt="2024-02-24T22:00:55.069" v="0"/>
          <ac:picMkLst>
            <pc:docMk/>
            <pc:sldMk cId="4113981860" sldId="262"/>
            <ac:picMk id="4" creationId="{928C7B74-A6DE-D2C7-CB18-F1D36A726049}"/>
          </ac:picMkLst>
        </pc:picChg>
      </pc:sldChg>
      <pc:sldChg chg="modSp new ord">
        <pc:chgData name="Maria Ciorascu (2121406)" userId="S::2121406@student.uwtsd.ac.uk::6b02624b-b042-4c6b-8c51-cb509068428c" providerId="AD" clId="Web-{5ABA6C02-C956-ED58-85F9-F618C8B2127F}" dt="2024-02-24T22:18:02.818" v="89" actId="20577"/>
        <pc:sldMkLst>
          <pc:docMk/>
          <pc:sldMk cId="1943838581" sldId="263"/>
        </pc:sldMkLst>
        <pc:spChg chg="mod">
          <ac:chgData name="Maria Ciorascu (2121406)" userId="S::2121406@student.uwtsd.ac.uk::6b02624b-b042-4c6b-8c51-cb509068428c" providerId="AD" clId="Web-{5ABA6C02-C956-ED58-85F9-F618C8B2127F}" dt="2024-02-24T22:09:39.663" v="34" actId="20577"/>
          <ac:spMkLst>
            <pc:docMk/>
            <pc:sldMk cId="1943838581" sldId="263"/>
            <ac:spMk id="2" creationId="{7294F0F8-3CAE-2A47-394B-1CC31EF27F10}"/>
          </ac:spMkLst>
        </pc:spChg>
        <pc:spChg chg="mod">
          <ac:chgData name="Maria Ciorascu (2121406)" userId="S::2121406@student.uwtsd.ac.uk::6b02624b-b042-4c6b-8c51-cb509068428c" providerId="AD" clId="Web-{5ABA6C02-C956-ED58-85F9-F618C8B2127F}" dt="2024-02-24T22:18:02.818" v="89" actId="20577"/>
          <ac:spMkLst>
            <pc:docMk/>
            <pc:sldMk cId="1943838581" sldId="263"/>
            <ac:spMk id="3" creationId="{B4D5BC42-6C24-4E0E-31BB-630AADE51E89}"/>
          </ac:spMkLst>
        </pc:spChg>
      </pc:sldChg>
      <pc:sldChg chg="modSp new">
        <pc:chgData name="Maria Ciorascu (2121406)" userId="S::2121406@student.uwtsd.ac.uk::6b02624b-b042-4c6b-8c51-cb509068428c" providerId="AD" clId="Web-{5ABA6C02-C956-ED58-85F9-F618C8B2127F}" dt="2024-02-24T22:21:30.111" v="121" actId="20577"/>
        <pc:sldMkLst>
          <pc:docMk/>
          <pc:sldMk cId="2378947122" sldId="264"/>
        </pc:sldMkLst>
        <pc:spChg chg="mod">
          <ac:chgData name="Maria Ciorascu (2121406)" userId="S::2121406@student.uwtsd.ac.uk::6b02624b-b042-4c6b-8c51-cb509068428c" providerId="AD" clId="Web-{5ABA6C02-C956-ED58-85F9-F618C8B2127F}" dt="2024-02-24T22:20:00.169" v="116" actId="20577"/>
          <ac:spMkLst>
            <pc:docMk/>
            <pc:sldMk cId="2378947122" sldId="264"/>
            <ac:spMk id="2" creationId="{2817FB73-ABD7-3195-E870-47A4EC64B2A7}"/>
          </ac:spMkLst>
        </pc:spChg>
        <pc:spChg chg="mod">
          <ac:chgData name="Maria Ciorascu (2121406)" userId="S::2121406@student.uwtsd.ac.uk::6b02624b-b042-4c6b-8c51-cb509068428c" providerId="AD" clId="Web-{5ABA6C02-C956-ED58-85F9-F618C8B2127F}" dt="2024-02-24T22:21:30.111" v="121" actId="20577"/>
          <ac:spMkLst>
            <pc:docMk/>
            <pc:sldMk cId="2378947122" sldId="264"/>
            <ac:spMk id="3" creationId="{EFA742CB-F2D1-F8A4-5A3F-8942AA304FA9}"/>
          </ac:spMkLst>
        </pc:spChg>
      </pc:sldChg>
      <pc:sldChg chg="modSp new">
        <pc:chgData name="Maria Ciorascu (2121406)" userId="S::2121406@student.uwtsd.ac.uk::6b02624b-b042-4c6b-8c51-cb509068428c" providerId="AD" clId="Web-{5ABA6C02-C956-ED58-85F9-F618C8B2127F}" dt="2024-02-24T22:26:06.285" v="155" actId="20577"/>
        <pc:sldMkLst>
          <pc:docMk/>
          <pc:sldMk cId="588385700" sldId="265"/>
        </pc:sldMkLst>
        <pc:spChg chg="mod">
          <ac:chgData name="Maria Ciorascu (2121406)" userId="S::2121406@student.uwtsd.ac.uk::6b02624b-b042-4c6b-8c51-cb509068428c" providerId="AD" clId="Web-{5ABA6C02-C956-ED58-85F9-F618C8B2127F}" dt="2024-02-24T22:22:20.302" v="130" actId="20577"/>
          <ac:spMkLst>
            <pc:docMk/>
            <pc:sldMk cId="588385700" sldId="265"/>
            <ac:spMk id="2" creationId="{5202613E-F043-42DD-F07F-F8DCFC3B22FF}"/>
          </ac:spMkLst>
        </pc:spChg>
        <pc:spChg chg="mod">
          <ac:chgData name="Maria Ciorascu (2121406)" userId="S::2121406@student.uwtsd.ac.uk::6b02624b-b042-4c6b-8c51-cb509068428c" providerId="AD" clId="Web-{5ABA6C02-C956-ED58-85F9-F618C8B2127F}" dt="2024-02-24T22:26:06.285" v="155" actId="20577"/>
          <ac:spMkLst>
            <pc:docMk/>
            <pc:sldMk cId="588385700" sldId="265"/>
            <ac:spMk id="3" creationId="{73E06879-01B8-9F96-29C0-8501CF2E26D0}"/>
          </ac:spMkLst>
        </pc:spChg>
      </pc:sldChg>
      <pc:sldChg chg="modSp new modNotes">
        <pc:chgData name="Maria Ciorascu (2121406)" userId="S::2121406@student.uwtsd.ac.uk::6b02624b-b042-4c6b-8c51-cb509068428c" providerId="AD" clId="Web-{5ABA6C02-C956-ED58-85F9-F618C8B2127F}" dt="2024-02-24T22:52:29.102" v="216"/>
        <pc:sldMkLst>
          <pc:docMk/>
          <pc:sldMk cId="616395267" sldId="266"/>
        </pc:sldMkLst>
        <pc:spChg chg="mod">
          <ac:chgData name="Maria Ciorascu (2121406)" userId="S::2121406@student.uwtsd.ac.uk::6b02624b-b042-4c6b-8c51-cb509068428c" providerId="AD" clId="Web-{5ABA6C02-C956-ED58-85F9-F618C8B2127F}" dt="2024-02-24T22:48:54.158" v="191" actId="20577"/>
          <ac:spMkLst>
            <pc:docMk/>
            <pc:sldMk cId="616395267" sldId="266"/>
            <ac:spMk id="2" creationId="{AD3BC102-98DF-56CB-C9FD-F10719C41F9F}"/>
          </ac:spMkLst>
        </pc:spChg>
        <pc:spChg chg="mod">
          <ac:chgData name="Maria Ciorascu (2121406)" userId="S::2121406@student.uwtsd.ac.uk::6b02624b-b042-4c6b-8c51-cb509068428c" providerId="AD" clId="Web-{5ABA6C02-C956-ED58-85F9-F618C8B2127F}" dt="2024-02-24T22:52:20.023" v="206" actId="20577"/>
          <ac:spMkLst>
            <pc:docMk/>
            <pc:sldMk cId="616395267" sldId="266"/>
            <ac:spMk id="3" creationId="{7B9D72ED-A556-06A9-D2C8-222ED706DBFA}"/>
          </ac:spMkLst>
        </pc:spChg>
      </pc:sldChg>
    </pc:docChg>
  </pc:docChgLst>
  <pc:docChgLst>
    <pc:chgData name="Maria Ciorascu (2121406)" userId="S::2121406@student.uwtsd.ac.uk::6b02624b-b042-4c6b-8c51-cb509068428c" providerId="AD" clId="Web-{7F5BA896-D070-40EF-9CC1-349CEFD6B22C}"/>
    <pc:docChg chg="modSld">
      <pc:chgData name="Maria Ciorascu (2121406)" userId="S::2121406@student.uwtsd.ac.uk::6b02624b-b042-4c6b-8c51-cb509068428c" providerId="AD" clId="Web-{7F5BA896-D070-40EF-9CC1-349CEFD6B22C}" dt="2024-02-04T17:33:58.176" v="17" actId="20577"/>
      <pc:docMkLst>
        <pc:docMk/>
      </pc:docMkLst>
      <pc:sldChg chg="modSp">
        <pc:chgData name="Maria Ciorascu (2121406)" userId="S::2121406@student.uwtsd.ac.uk::6b02624b-b042-4c6b-8c51-cb509068428c" providerId="AD" clId="Web-{7F5BA896-D070-40EF-9CC1-349CEFD6B22C}" dt="2024-02-04T17:33:58.176" v="17" actId="20577"/>
        <pc:sldMkLst>
          <pc:docMk/>
          <pc:sldMk cId="109857222" sldId="256"/>
        </pc:sldMkLst>
        <pc:spChg chg="mod">
          <ac:chgData name="Maria Ciorascu (2121406)" userId="S::2121406@student.uwtsd.ac.uk::6b02624b-b042-4c6b-8c51-cb509068428c" providerId="AD" clId="Web-{7F5BA896-D070-40EF-9CC1-349CEFD6B22C}" dt="2024-02-04T17:32:44.813" v="11" actId="14100"/>
          <ac:spMkLst>
            <pc:docMk/>
            <pc:sldMk cId="109857222" sldId="256"/>
            <ac:spMk id="2" creationId="{00000000-0000-0000-0000-000000000000}"/>
          </ac:spMkLst>
        </pc:spChg>
        <pc:spChg chg="mod">
          <ac:chgData name="Maria Ciorascu (2121406)" userId="S::2121406@student.uwtsd.ac.uk::6b02624b-b042-4c6b-8c51-cb509068428c" providerId="AD" clId="Web-{7F5BA896-D070-40EF-9CC1-349CEFD6B22C}" dt="2024-02-04T17:33:58.176" v="17" actId="20577"/>
          <ac:spMkLst>
            <pc:docMk/>
            <pc:sldMk cId="109857222" sldId="256"/>
            <ac:spMk id="3" creationId="{00000000-0000-0000-0000-000000000000}"/>
          </ac:spMkLst>
        </pc:spChg>
      </pc:sldChg>
    </pc:docChg>
  </pc:docChgLst>
  <pc:docChgLst>
    <pc:chgData name="Maria Ciorascu (2121406)" userId="S::2121406@student.uwtsd.ac.uk::6b02624b-b042-4c6b-8c51-cb509068428c" providerId="AD" clId="Web-{D443A3E3-2E0E-AF24-300D-A03A999CED5B}"/>
    <pc:docChg chg="addSld modSld sldOrd">
      <pc:chgData name="Maria Ciorascu (2121406)" userId="S::2121406@student.uwtsd.ac.uk::6b02624b-b042-4c6b-8c51-cb509068428c" providerId="AD" clId="Web-{D443A3E3-2E0E-AF24-300D-A03A999CED5B}" dt="2024-03-06T12:45:19.843" v="277" actId="20577"/>
      <pc:docMkLst>
        <pc:docMk/>
      </pc:docMkLst>
      <pc:sldChg chg="modSp">
        <pc:chgData name="Maria Ciorascu (2121406)" userId="S::2121406@student.uwtsd.ac.uk::6b02624b-b042-4c6b-8c51-cb509068428c" providerId="AD" clId="Web-{D443A3E3-2E0E-AF24-300D-A03A999CED5B}" dt="2024-03-06T12:45:19.843" v="277" actId="20577"/>
        <pc:sldMkLst>
          <pc:docMk/>
          <pc:sldMk cId="1943838581" sldId="263"/>
        </pc:sldMkLst>
        <pc:spChg chg="mod">
          <ac:chgData name="Maria Ciorascu (2121406)" userId="S::2121406@student.uwtsd.ac.uk::6b02624b-b042-4c6b-8c51-cb509068428c" providerId="AD" clId="Web-{D443A3E3-2E0E-AF24-300D-A03A999CED5B}" dt="2024-03-06T12:45:19.843" v="277" actId="20577"/>
          <ac:spMkLst>
            <pc:docMk/>
            <pc:sldMk cId="1943838581" sldId="263"/>
            <ac:spMk id="2" creationId="{7294F0F8-3CAE-2A47-394B-1CC31EF27F10}"/>
          </ac:spMkLst>
        </pc:spChg>
        <pc:spChg chg="mod">
          <ac:chgData name="Maria Ciorascu (2121406)" userId="S::2121406@student.uwtsd.ac.uk::6b02624b-b042-4c6b-8c51-cb509068428c" providerId="AD" clId="Web-{D443A3E3-2E0E-AF24-300D-A03A999CED5B}" dt="2024-03-06T12:18:14.236" v="34" actId="20577"/>
          <ac:spMkLst>
            <pc:docMk/>
            <pc:sldMk cId="1943838581" sldId="263"/>
            <ac:spMk id="3" creationId="{B4D5BC42-6C24-4E0E-31BB-630AADE51E89}"/>
          </ac:spMkLst>
        </pc:spChg>
      </pc:sldChg>
      <pc:sldChg chg="modSp">
        <pc:chgData name="Maria Ciorascu (2121406)" userId="S::2121406@student.uwtsd.ac.uk::6b02624b-b042-4c6b-8c51-cb509068428c" providerId="AD" clId="Web-{D443A3E3-2E0E-AF24-300D-A03A999CED5B}" dt="2024-03-06T12:13:19.494" v="2" actId="20577"/>
        <pc:sldMkLst>
          <pc:docMk/>
          <pc:sldMk cId="3776977488" sldId="267"/>
        </pc:sldMkLst>
        <pc:spChg chg="mod">
          <ac:chgData name="Maria Ciorascu (2121406)" userId="S::2121406@student.uwtsd.ac.uk::6b02624b-b042-4c6b-8c51-cb509068428c" providerId="AD" clId="Web-{D443A3E3-2E0E-AF24-300D-A03A999CED5B}" dt="2024-03-06T12:13:19.494" v="2" actId="20577"/>
          <ac:spMkLst>
            <pc:docMk/>
            <pc:sldMk cId="3776977488" sldId="267"/>
            <ac:spMk id="3" creationId="{106A2540-515F-A35E-89EE-A6621BB3E3E3}"/>
          </ac:spMkLst>
        </pc:spChg>
      </pc:sldChg>
      <pc:sldChg chg="modSp ord">
        <pc:chgData name="Maria Ciorascu (2121406)" userId="S::2121406@student.uwtsd.ac.uk::6b02624b-b042-4c6b-8c51-cb509068428c" providerId="AD" clId="Web-{D443A3E3-2E0E-AF24-300D-A03A999CED5B}" dt="2024-03-06T12:19:34.270" v="40" actId="20577"/>
        <pc:sldMkLst>
          <pc:docMk/>
          <pc:sldMk cId="2861673667" sldId="268"/>
        </pc:sldMkLst>
        <pc:spChg chg="mod">
          <ac:chgData name="Maria Ciorascu (2121406)" userId="S::2121406@student.uwtsd.ac.uk::6b02624b-b042-4c6b-8c51-cb509068428c" providerId="AD" clId="Web-{D443A3E3-2E0E-AF24-300D-A03A999CED5B}" dt="2024-03-06T12:19:34.270" v="40" actId="20577"/>
          <ac:spMkLst>
            <pc:docMk/>
            <pc:sldMk cId="2861673667" sldId="268"/>
            <ac:spMk id="3" creationId="{DAF71704-EB3D-E267-5F92-2017FBC7302F}"/>
          </ac:spMkLst>
        </pc:spChg>
      </pc:sldChg>
      <pc:sldChg chg="addSp modSp mod setBg">
        <pc:chgData name="Maria Ciorascu (2121406)" userId="S::2121406@student.uwtsd.ac.uk::6b02624b-b042-4c6b-8c51-cb509068428c" providerId="AD" clId="Web-{D443A3E3-2E0E-AF24-300D-A03A999CED5B}" dt="2024-03-06T12:43:51.637" v="274"/>
        <pc:sldMkLst>
          <pc:docMk/>
          <pc:sldMk cId="266642449" sldId="272"/>
        </pc:sldMkLst>
        <pc:spChg chg="mod">
          <ac:chgData name="Maria Ciorascu (2121406)" userId="S::2121406@student.uwtsd.ac.uk::6b02624b-b042-4c6b-8c51-cb509068428c" providerId="AD" clId="Web-{D443A3E3-2E0E-AF24-300D-A03A999CED5B}" dt="2024-03-06T12:43:51.637" v="274"/>
          <ac:spMkLst>
            <pc:docMk/>
            <pc:sldMk cId="266642449" sldId="272"/>
            <ac:spMk id="2" creationId="{08774C57-0799-F501-E958-39F8E7897CAA}"/>
          </ac:spMkLst>
        </pc:spChg>
        <pc:spChg chg="mod">
          <ac:chgData name="Maria Ciorascu (2121406)" userId="S::2121406@student.uwtsd.ac.uk::6b02624b-b042-4c6b-8c51-cb509068428c" providerId="AD" clId="Web-{D443A3E3-2E0E-AF24-300D-A03A999CED5B}" dt="2024-03-06T12:43:51.637" v="274"/>
          <ac:spMkLst>
            <pc:docMk/>
            <pc:sldMk cId="266642449" sldId="272"/>
            <ac:spMk id="3" creationId="{0910859F-9497-6227-BEA2-D2C9539C6083}"/>
          </ac:spMkLst>
        </pc:spChg>
        <pc:spChg chg="add">
          <ac:chgData name="Maria Ciorascu (2121406)" userId="S::2121406@student.uwtsd.ac.uk::6b02624b-b042-4c6b-8c51-cb509068428c" providerId="AD" clId="Web-{D443A3E3-2E0E-AF24-300D-A03A999CED5B}" dt="2024-03-06T12:43:51.637" v="274"/>
          <ac:spMkLst>
            <pc:docMk/>
            <pc:sldMk cId="266642449" sldId="272"/>
            <ac:spMk id="8" creationId="{100EDD19-6802-4EC3-95CE-CFFAB042CFD6}"/>
          </ac:spMkLst>
        </pc:spChg>
        <pc:spChg chg="add">
          <ac:chgData name="Maria Ciorascu (2121406)" userId="S::2121406@student.uwtsd.ac.uk::6b02624b-b042-4c6b-8c51-cb509068428c" providerId="AD" clId="Web-{D443A3E3-2E0E-AF24-300D-A03A999CED5B}" dt="2024-03-06T12:43:51.637" v="274"/>
          <ac:spMkLst>
            <pc:docMk/>
            <pc:sldMk cId="266642449" sldId="272"/>
            <ac:spMk id="10" creationId="{DB17E863-922E-4C26-BD64-E8FD41D28661}"/>
          </ac:spMkLst>
        </pc:spChg>
      </pc:sldChg>
      <pc:sldChg chg="addSp modSp mod ord setBg">
        <pc:chgData name="Maria Ciorascu (2121406)" userId="S::2121406@student.uwtsd.ac.uk::6b02624b-b042-4c6b-8c51-cb509068428c" providerId="AD" clId="Web-{D443A3E3-2E0E-AF24-300D-A03A999CED5B}" dt="2024-03-06T12:39:53.553" v="260" actId="20577"/>
        <pc:sldMkLst>
          <pc:docMk/>
          <pc:sldMk cId="3966673088" sldId="273"/>
        </pc:sldMkLst>
        <pc:spChg chg="mod">
          <ac:chgData name="Maria Ciorascu (2121406)" userId="S::2121406@student.uwtsd.ac.uk::6b02624b-b042-4c6b-8c51-cb509068428c" providerId="AD" clId="Web-{D443A3E3-2E0E-AF24-300D-A03A999CED5B}" dt="2024-03-06T12:33:49.058" v="179"/>
          <ac:spMkLst>
            <pc:docMk/>
            <pc:sldMk cId="3966673088" sldId="273"/>
            <ac:spMk id="2" creationId="{A71FEAE5-491C-F3A4-4A0B-E3716EA9CAEF}"/>
          </ac:spMkLst>
        </pc:spChg>
        <pc:spChg chg="mod">
          <ac:chgData name="Maria Ciorascu (2121406)" userId="S::2121406@student.uwtsd.ac.uk::6b02624b-b042-4c6b-8c51-cb509068428c" providerId="AD" clId="Web-{D443A3E3-2E0E-AF24-300D-A03A999CED5B}" dt="2024-03-06T12:39:53.553" v="260" actId="20577"/>
          <ac:spMkLst>
            <pc:docMk/>
            <pc:sldMk cId="3966673088" sldId="273"/>
            <ac:spMk id="3" creationId="{58D8A765-9CB6-A540-2DC5-B2863F95CB2A}"/>
          </ac:spMkLst>
        </pc:spChg>
        <pc:spChg chg="add">
          <ac:chgData name="Maria Ciorascu (2121406)" userId="S::2121406@student.uwtsd.ac.uk::6b02624b-b042-4c6b-8c51-cb509068428c" providerId="AD" clId="Web-{D443A3E3-2E0E-AF24-300D-A03A999CED5B}" dt="2024-03-06T12:33:49.058" v="179"/>
          <ac:spMkLst>
            <pc:docMk/>
            <pc:sldMk cId="3966673088" sldId="273"/>
            <ac:spMk id="8" creationId="{100EDD19-6802-4EC3-95CE-CFFAB042CFD6}"/>
          </ac:spMkLst>
        </pc:spChg>
        <pc:spChg chg="add">
          <ac:chgData name="Maria Ciorascu (2121406)" userId="S::2121406@student.uwtsd.ac.uk::6b02624b-b042-4c6b-8c51-cb509068428c" providerId="AD" clId="Web-{D443A3E3-2E0E-AF24-300D-A03A999CED5B}" dt="2024-03-06T12:33:49.058" v="179"/>
          <ac:spMkLst>
            <pc:docMk/>
            <pc:sldMk cId="3966673088" sldId="273"/>
            <ac:spMk id="10" creationId="{DB17E863-922E-4C26-BD64-E8FD41D28661}"/>
          </ac:spMkLst>
        </pc:spChg>
      </pc:sldChg>
      <pc:sldChg chg="addSp modSp new mod setBg">
        <pc:chgData name="Maria Ciorascu (2121406)" userId="S::2121406@student.uwtsd.ac.uk::6b02624b-b042-4c6b-8c51-cb509068428c" providerId="AD" clId="Web-{D443A3E3-2E0E-AF24-300D-A03A999CED5B}" dt="2024-03-06T12:44:17.138" v="275"/>
        <pc:sldMkLst>
          <pc:docMk/>
          <pc:sldMk cId="2012034569" sldId="274"/>
        </pc:sldMkLst>
        <pc:spChg chg="mod">
          <ac:chgData name="Maria Ciorascu (2121406)" userId="S::2121406@student.uwtsd.ac.uk::6b02624b-b042-4c6b-8c51-cb509068428c" providerId="AD" clId="Web-{D443A3E3-2E0E-AF24-300D-A03A999CED5B}" dt="2024-03-06T12:44:17.138" v="275"/>
          <ac:spMkLst>
            <pc:docMk/>
            <pc:sldMk cId="2012034569" sldId="274"/>
            <ac:spMk id="2" creationId="{8899A8C4-83F8-9AE3-BEAA-F3A170D5B7F4}"/>
          </ac:spMkLst>
        </pc:spChg>
        <pc:spChg chg="mod">
          <ac:chgData name="Maria Ciorascu (2121406)" userId="S::2121406@student.uwtsd.ac.uk::6b02624b-b042-4c6b-8c51-cb509068428c" providerId="AD" clId="Web-{D443A3E3-2E0E-AF24-300D-A03A999CED5B}" dt="2024-03-06T12:44:17.138" v="275"/>
          <ac:spMkLst>
            <pc:docMk/>
            <pc:sldMk cId="2012034569" sldId="274"/>
            <ac:spMk id="3" creationId="{12E54B4B-32C0-D56D-9477-EFFC55B04232}"/>
          </ac:spMkLst>
        </pc:spChg>
        <pc:spChg chg="add">
          <ac:chgData name="Maria Ciorascu (2121406)" userId="S::2121406@student.uwtsd.ac.uk::6b02624b-b042-4c6b-8c51-cb509068428c" providerId="AD" clId="Web-{D443A3E3-2E0E-AF24-300D-A03A999CED5B}" dt="2024-03-06T12:44:17.138" v="275"/>
          <ac:spMkLst>
            <pc:docMk/>
            <pc:sldMk cId="2012034569" sldId="274"/>
            <ac:spMk id="8" creationId="{100EDD19-6802-4EC3-95CE-CFFAB042CFD6}"/>
          </ac:spMkLst>
        </pc:spChg>
        <pc:spChg chg="add">
          <ac:chgData name="Maria Ciorascu (2121406)" userId="S::2121406@student.uwtsd.ac.uk::6b02624b-b042-4c6b-8c51-cb509068428c" providerId="AD" clId="Web-{D443A3E3-2E0E-AF24-300D-A03A999CED5B}" dt="2024-03-06T12:44:17.138" v="275"/>
          <ac:spMkLst>
            <pc:docMk/>
            <pc:sldMk cId="2012034569" sldId="274"/>
            <ac:spMk id="10" creationId="{DB17E863-922E-4C26-BD64-E8FD41D28661}"/>
          </ac:spMkLst>
        </pc:spChg>
      </pc:sldChg>
    </pc:docChg>
  </pc:docChgLst>
  <pc:docChgLst>
    <pc:chgData name="Maria Ciorascu (2121406)" userId="S::2121406@student.uwtsd.ac.uk::6b02624b-b042-4c6b-8c51-cb509068428c" providerId="AD" clId="Web-{576E15F4-F157-00FB-922A-8618A0671584}"/>
    <pc:docChg chg="addSld delSld modSld sldOrd">
      <pc:chgData name="Maria Ciorascu (2121406)" userId="S::2121406@student.uwtsd.ac.uk::6b02624b-b042-4c6b-8c51-cb509068428c" providerId="AD" clId="Web-{576E15F4-F157-00FB-922A-8618A0671584}" dt="2024-02-25T16:45:32.304" v="437" actId="20577"/>
      <pc:docMkLst>
        <pc:docMk/>
      </pc:docMkLst>
      <pc:sldChg chg="modSp del">
        <pc:chgData name="Maria Ciorascu (2121406)" userId="S::2121406@student.uwtsd.ac.uk::6b02624b-b042-4c6b-8c51-cb509068428c" providerId="AD" clId="Web-{576E15F4-F157-00FB-922A-8618A0671584}" dt="2024-02-25T15:45:20.970" v="1"/>
        <pc:sldMkLst>
          <pc:docMk/>
          <pc:sldMk cId="109857222" sldId="256"/>
        </pc:sldMkLst>
        <pc:spChg chg="mod">
          <ac:chgData name="Maria Ciorascu (2121406)" userId="S::2121406@student.uwtsd.ac.uk::6b02624b-b042-4c6b-8c51-cb509068428c" providerId="AD" clId="Web-{576E15F4-F157-00FB-922A-8618A0671584}" dt="2024-02-25T15:45:14.314" v="0" actId="20577"/>
          <ac:spMkLst>
            <pc:docMk/>
            <pc:sldMk cId="109857222" sldId="256"/>
            <ac:spMk id="3" creationId="{00000000-0000-0000-0000-000000000000}"/>
          </ac:spMkLst>
        </pc:spChg>
      </pc:sldChg>
      <pc:sldChg chg="addSp modSp mod setBg">
        <pc:chgData name="Maria Ciorascu (2121406)" userId="S::2121406@student.uwtsd.ac.uk::6b02624b-b042-4c6b-8c51-cb509068428c" providerId="AD" clId="Web-{576E15F4-F157-00FB-922A-8618A0671584}" dt="2024-02-25T15:54:56.033" v="101"/>
        <pc:sldMkLst>
          <pc:docMk/>
          <pc:sldMk cId="2028424135" sldId="257"/>
        </pc:sldMkLst>
        <pc:spChg chg="mod">
          <ac:chgData name="Maria Ciorascu (2121406)" userId="S::2121406@student.uwtsd.ac.uk::6b02624b-b042-4c6b-8c51-cb509068428c" providerId="AD" clId="Web-{576E15F4-F157-00FB-922A-8618A0671584}" dt="2024-02-25T15:54:56.033" v="101"/>
          <ac:spMkLst>
            <pc:docMk/>
            <pc:sldMk cId="2028424135" sldId="257"/>
            <ac:spMk id="2" creationId="{058D6396-B51B-4514-9429-2FF7115D5C6D}"/>
          </ac:spMkLst>
        </pc:spChg>
        <pc:spChg chg="mod">
          <ac:chgData name="Maria Ciorascu (2121406)" userId="S::2121406@student.uwtsd.ac.uk::6b02624b-b042-4c6b-8c51-cb509068428c" providerId="AD" clId="Web-{576E15F4-F157-00FB-922A-8618A0671584}" dt="2024-02-25T15:54:56.033" v="101"/>
          <ac:spMkLst>
            <pc:docMk/>
            <pc:sldMk cId="2028424135" sldId="257"/>
            <ac:spMk id="3" creationId="{9EA0F803-CB14-4D89-3CF0-7D702B0E4022}"/>
          </ac:spMkLst>
        </pc:spChg>
        <pc:spChg chg="add">
          <ac:chgData name="Maria Ciorascu (2121406)" userId="S::2121406@student.uwtsd.ac.uk::6b02624b-b042-4c6b-8c51-cb509068428c" providerId="AD" clId="Web-{576E15F4-F157-00FB-922A-8618A0671584}" dt="2024-02-25T15:54:56.033" v="101"/>
          <ac:spMkLst>
            <pc:docMk/>
            <pc:sldMk cId="2028424135" sldId="257"/>
            <ac:spMk id="8" creationId="{09588DA8-065E-4F6F-8EFD-43104AB2E0CF}"/>
          </ac:spMkLst>
        </pc:spChg>
        <pc:spChg chg="add">
          <ac:chgData name="Maria Ciorascu (2121406)" userId="S::2121406@student.uwtsd.ac.uk::6b02624b-b042-4c6b-8c51-cb509068428c" providerId="AD" clId="Web-{576E15F4-F157-00FB-922A-8618A0671584}" dt="2024-02-25T15:54:56.033" v="101"/>
          <ac:spMkLst>
            <pc:docMk/>
            <pc:sldMk cId="2028424135" sldId="257"/>
            <ac:spMk id="10" creationId="{C4285719-470E-454C-AF62-8323075F1F5B}"/>
          </ac:spMkLst>
        </pc:spChg>
        <pc:spChg chg="add">
          <ac:chgData name="Maria Ciorascu (2121406)" userId="S::2121406@student.uwtsd.ac.uk::6b02624b-b042-4c6b-8c51-cb509068428c" providerId="AD" clId="Web-{576E15F4-F157-00FB-922A-8618A0671584}" dt="2024-02-25T15:54:56.033" v="101"/>
          <ac:spMkLst>
            <pc:docMk/>
            <pc:sldMk cId="2028424135" sldId="257"/>
            <ac:spMk id="12" creationId="{CD9FE4EF-C4D8-49A0-B2FF-81D8DB7D8A24}"/>
          </ac:spMkLst>
        </pc:spChg>
        <pc:spChg chg="add">
          <ac:chgData name="Maria Ciorascu (2121406)" userId="S::2121406@student.uwtsd.ac.uk::6b02624b-b042-4c6b-8c51-cb509068428c" providerId="AD" clId="Web-{576E15F4-F157-00FB-922A-8618A0671584}" dt="2024-02-25T15:54:56.033" v="101"/>
          <ac:spMkLst>
            <pc:docMk/>
            <pc:sldMk cId="2028424135" sldId="257"/>
            <ac:spMk id="14" creationId="{4300840D-0A0B-4512-BACA-B439D5B9C57C}"/>
          </ac:spMkLst>
        </pc:spChg>
        <pc:spChg chg="add">
          <ac:chgData name="Maria Ciorascu (2121406)" userId="S::2121406@student.uwtsd.ac.uk::6b02624b-b042-4c6b-8c51-cb509068428c" providerId="AD" clId="Web-{576E15F4-F157-00FB-922A-8618A0671584}" dt="2024-02-25T15:54:56.033" v="101"/>
          <ac:spMkLst>
            <pc:docMk/>
            <pc:sldMk cId="2028424135" sldId="257"/>
            <ac:spMk id="16" creationId="{D2B78728-A580-49A7-84F9-6EF6F583ADE0}"/>
          </ac:spMkLst>
        </pc:spChg>
        <pc:spChg chg="add">
          <ac:chgData name="Maria Ciorascu (2121406)" userId="S::2121406@student.uwtsd.ac.uk::6b02624b-b042-4c6b-8c51-cb509068428c" providerId="AD" clId="Web-{576E15F4-F157-00FB-922A-8618A0671584}" dt="2024-02-25T15:54:56.033" v="101"/>
          <ac:spMkLst>
            <pc:docMk/>
            <pc:sldMk cId="2028424135" sldId="257"/>
            <ac:spMk id="18" creationId="{38FAA1A1-D861-433F-88FA-1E9D6FD31D11}"/>
          </ac:spMkLst>
        </pc:spChg>
        <pc:spChg chg="add">
          <ac:chgData name="Maria Ciorascu (2121406)" userId="S::2121406@student.uwtsd.ac.uk::6b02624b-b042-4c6b-8c51-cb509068428c" providerId="AD" clId="Web-{576E15F4-F157-00FB-922A-8618A0671584}" dt="2024-02-25T15:54:56.033" v="101"/>
          <ac:spMkLst>
            <pc:docMk/>
            <pc:sldMk cId="2028424135" sldId="257"/>
            <ac:spMk id="20" creationId="{8D71EDA1-87BF-4D5D-AB79-F346FD19278A}"/>
          </ac:spMkLst>
        </pc:spChg>
      </pc:sldChg>
      <pc:sldChg chg="modSp add del ord">
        <pc:chgData name="Maria Ciorascu (2121406)" userId="S::2121406@student.uwtsd.ac.uk::6b02624b-b042-4c6b-8c51-cb509068428c" providerId="AD" clId="Web-{576E15F4-F157-00FB-922A-8618A0671584}" dt="2024-02-25T16:29:36.322" v="263" actId="20577"/>
        <pc:sldMkLst>
          <pc:docMk/>
          <pc:sldMk cId="1252420240" sldId="258"/>
        </pc:sldMkLst>
        <pc:spChg chg="mod">
          <ac:chgData name="Maria Ciorascu (2121406)" userId="S::2121406@student.uwtsd.ac.uk::6b02624b-b042-4c6b-8c51-cb509068428c" providerId="AD" clId="Web-{576E15F4-F157-00FB-922A-8618A0671584}" dt="2024-02-25T16:08:18.936" v="121" actId="20577"/>
          <ac:spMkLst>
            <pc:docMk/>
            <pc:sldMk cId="1252420240" sldId="258"/>
            <ac:spMk id="2" creationId="{633438DA-DB54-C723-1EFD-F8AB81002434}"/>
          </ac:spMkLst>
        </pc:spChg>
        <pc:spChg chg="mod">
          <ac:chgData name="Maria Ciorascu (2121406)" userId="S::2121406@student.uwtsd.ac.uk::6b02624b-b042-4c6b-8c51-cb509068428c" providerId="AD" clId="Web-{576E15F4-F157-00FB-922A-8618A0671584}" dt="2024-02-25T16:29:36.322" v="263" actId="20577"/>
          <ac:spMkLst>
            <pc:docMk/>
            <pc:sldMk cId="1252420240" sldId="258"/>
            <ac:spMk id="3" creationId="{66C17C3F-68B4-6B06-2AC2-76FB12627021}"/>
          </ac:spMkLst>
        </pc:spChg>
      </pc:sldChg>
      <pc:sldChg chg="modSp add del">
        <pc:chgData name="Maria Ciorascu (2121406)" userId="S::2121406@student.uwtsd.ac.uk::6b02624b-b042-4c6b-8c51-cb509068428c" providerId="AD" clId="Web-{576E15F4-F157-00FB-922A-8618A0671584}" dt="2024-02-25T16:20:05.084" v="203"/>
        <pc:sldMkLst>
          <pc:docMk/>
          <pc:sldMk cId="3576180923" sldId="259"/>
        </pc:sldMkLst>
        <pc:spChg chg="mod">
          <ac:chgData name="Maria Ciorascu (2121406)" userId="S::2121406@student.uwtsd.ac.uk::6b02624b-b042-4c6b-8c51-cb509068428c" providerId="AD" clId="Web-{576E15F4-F157-00FB-922A-8618A0671584}" dt="2024-02-25T16:06:33.590" v="112" actId="1076"/>
          <ac:spMkLst>
            <pc:docMk/>
            <pc:sldMk cId="3576180923" sldId="259"/>
            <ac:spMk id="2" creationId="{3A324872-BC3B-022A-197F-187F81DCDF77}"/>
          </ac:spMkLst>
        </pc:spChg>
      </pc:sldChg>
      <pc:sldChg chg="del">
        <pc:chgData name="Maria Ciorascu (2121406)" userId="S::2121406@student.uwtsd.ac.uk::6b02624b-b042-4c6b-8c51-cb509068428c" providerId="AD" clId="Web-{576E15F4-F157-00FB-922A-8618A0671584}" dt="2024-02-25T16:20:12.663" v="204"/>
        <pc:sldMkLst>
          <pc:docMk/>
          <pc:sldMk cId="2356886516" sldId="260"/>
        </pc:sldMkLst>
      </pc:sldChg>
      <pc:sldChg chg="addSp delSp modSp mod setBg">
        <pc:chgData name="Maria Ciorascu (2121406)" userId="S::2121406@student.uwtsd.ac.uk::6b02624b-b042-4c6b-8c51-cb509068428c" providerId="AD" clId="Web-{576E15F4-F157-00FB-922A-8618A0671584}" dt="2024-02-25T16:34:06.770" v="304" actId="20577"/>
        <pc:sldMkLst>
          <pc:docMk/>
          <pc:sldMk cId="2068765422" sldId="261"/>
        </pc:sldMkLst>
        <pc:spChg chg="mod">
          <ac:chgData name="Maria Ciorascu (2121406)" userId="S::2121406@student.uwtsd.ac.uk::6b02624b-b042-4c6b-8c51-cb509068428c" providerId="AD" clId="Web-{576E15F4-F157-00FB-922A-8618A0671584}" dt="2024-02-25T16:33:39.441" v="302"/>
          <ac:spMkLst>
            <pc:docMk/>
            <pc:sldMk cId="2068765422" sldId="261"/>
            <ac:spMk id="2" creationId="{361E3CB4-C63B-A051-E972-AE83A91D7598}"/>
          </ac:spMkLst>
        </pc:spChg>
        <pc:spChg chg="mod">
          <ac:chgData name="Maria Ciorascu (2121406)" userId="S::2121406@student.uwtsd.ac.uk::6b02624b-b042-4c6b-8c51-cb509068428c" providerId="AD" clId="Web-{576E15F4-F157-00FB-922A-8618A0671584}" dt="2024-02-25T16:34:06.770" v="304" actId="20577"/>
          <ac:spMkLst>
            <pc:docMk/>
            <pc:sldMk cId="2068765422" sldId="261"/>
            <ac:spMk id="3" creationId="{011608C9-45B8-3C8C-EDF4-1C175430AE19}"/>
          </ac:spMkLst>
        </pc:spChg>
        <pc:spChg chg="add del">
          <ac:chgData name="Maria Ciorascu (2121406)" userId="S::2121406@student.uwtsd.ac.uk::6b02624b-b042-4c6b-8c51-cb509068428c" providerId="AD" clId="Web-{576E15F4-F157-00FB-922A-8618A0671584}" dt="2024-02-25T16:33:39.425" v="301"/>
          <ac:spMkLst>
            <pc:docMk/>
            <pc:sldMk cId="2068765422" sldId="261"/>
            <ac:spMk id="9" creationId="{2C61293E-6EBE-43EF-A52C-9BEBFD7679D4}"/>
          </ac:spMkLst>
        </pc:spChg>
        <pc:spChg chg="add del">
          <ac:chgData name="Maria Ciorascu (2121406)" userId="S::2121406@student.uwtsd.ac.uk::6b02624b-b042-4c6b-8c51-cb509068428c" providerId="AD" clId="Web-{576E15F4-F157-00FB-922A-8618A0671584}" dt="2024-02-25T16:33:39.425" v="301"/>
          <ac:spMkLst>
            <pc:docMk/>
            <pc:sldMk cId="2068765422" sldId="261"/>
            <ac:spMk id="11" creationId="{21540236-BFD5-4A9D-8840-4703E7F76825}"/>
          </ac:spMkLst>
        </pc:spChg>
        <pc:spChg chg="add">
          <ac:chgData name="Maria Ciorascu (2121406)" userId="S::2121406@student.uwtsd.ac.uk::6b02624b-b042-4c6b-8c51-cb509068428c" providerId="AD" clId="Web-{576E15F4-F157-00FB-922A-8618A0671584}" dt="2024-02-25T16:33:39.441" v="302"/>
          <ac:spMkLst>
            <pc:docMk/>
            <pc:sldMk cId="2068765422" sldId="261"/>
            <ac:spMk id="13" creationId="{D009D6D5-DAC2-4A8B-A17A-E206B9012D09}"/>
          </ac:spMkLst>
        </pc:spChg>
        <pc:picChg chg="add del">
          <ac:chgData name="Maria Ciorascu (2121406)" userId="S::2121406@student.uwtsd.ac.uk::6b02624b-b042-4c6b-8c51-cb509068428c" providerId="AD" clId="Web-{576E15F4-F157-00FB-922A-8618A0671584}" dt="2024-02-25T16:33:39.425" v="301"/>
          <ac:picMkLst>
            <pc:docMk/>
            <pc:sldMk cId="2068765422" sldId="261"/>
            <ac:picMk id="5" creationId="{A838AB60-E1B8-4E80-7AA1-B09802ED2932}"/>
          </ac:picMkLst>
        </pc:picChg>
        <pc:picChg chg="add">
          <ac:chgData name="Maria Ciorascu (2121406)" userId="S::2121406@student.uwtsd.ac.uk::6b02624b-b042-4c6b-8c51-cb509068428c" providerId="AD" clId="Web-{576E15F4-F157-00FB-922A-8618A0671584}" dt="2024-02-25T16:33:39.441" v="302"/>
          <ac:picMkLst>
            <pc:docMk/>
            <pc:sldMk cId="2068765422" sldId="261"/>
            <ac:picMk id="14" creationId="{084CE044-55A6-90AC-5430-4F12F9844F0F}"/>
          </ac:picMkLst>
        </pc:picChg>
      </pc:sldChg>
      <pc:sldChg chg="del">
        <pc:chgData name="Maria Ciorascu (2121406)" userId="S::2121406@student.uwtsd.ac.uk::6b02624b-b042-4c6b-8c51-cb509068428c" providerId="AD" clId="Web-{576E15F4-F157-00FB-922A-8618A0671584}" dt="2024-02-25T16:20:52.601" v="206"/>
        <pc:sldMkLst>
          <pc:docMk/>
          <pc:sldMk cId="4113981860" sldId="262"/>
        </pc:sldMkLst>
      </pc:sldChg>
      <pc:sldChg chg="addSp modSp add del mod setBg">
        <pc:chgData name="Maria Ciorascu (2121406)" userId="S::2121406@student.uwtsd.ac.uk::6b02624b-b042-4c6b-8c51-cb509068428c" providerId="AD" clId="Web-{576E15F4-F157-00FB-922A-8618A0671584}" dt="2024-02-25T16:44:49.959" v="426" actId="20577"/>
        <pc:sldMkLst>
          <pc:docMk/>
          <pc:sldMk cId="1943838581" sldId="263"/>
        </pc:sldMkLst>
        <pc:spChg chg="mod">
          <ac:chgData name="Maria Ciorascu (2121406)" userId="S::2121406@student.uwtsd.ac.uk::6b02624b-b042-4c6b-8c51-cb509068428c" providerId="AD" clId="Web-{576E15F4-F157-00FB-922A-8618A0671584}" dt="2024-02-25T16:35:44.788" v="315"/>
          <ac:spMkLst>
            <pc:docMk/>
            <pc:sldMk cId="1943838581" sldId="263"/>
            <ac:spMk id="2" creationId="{7294F0F8-3CAE-2A47-394B-1CC31EF27F10}"/>
          </ac:spMkLst>
        </pc:spChg>
        <pc:spChg chg="mod">
          <ac:chgData name="Maria Ciorascu (2121406)" userId="S::2121406@student.uwtsd.ac.uk::6b02624b-b042-4c6b-8c51-cb509068428c" providerId="AD" clId="Web-{576E15F4-F157-00FB-922A-8618A0671584}" dt="2024-02-25T16:44:49.959" v="426" actId="20577"/>
          <ac:spMkLst>
            <pc:docMk/>
            <pc:sldMk cId="1943838581" sldId="263"/>
            <ac:spMk id="3" creationId="{B4D5BC42-6C24-4E0E-31BB-630AADE51E89}"/>
          </ac:spMkLst>
        </pc:spChg>
        <pc:spChg chg="add">
          <ac:chgData name="Maria Ciorascu (2121406)" userId="S::2121406@student.uwtsd.ac.uk::6b02624b-b042-4c6b-8c51-cb509068428c" providerId="AD" clId="Web-{576E15F4-F157-00FB-922A-8618A0671584}" dt="2024-02-25T16:35:44.788" v="315"/>
          <ac:spMkLst>
            <pc:docMk/>
            <pc:sldMk cId="1943838581" sldId="263"/>
            <ac:spMk id="9" creationId="{2C61293E-6EBE-43EF-A52C-9BEBFD7679D4}"/>
          </ac:spMkLst>
        </pc:spChg>
        <pc:spChg chg="add">
          <ac:chgData name="Maria Ciorascu (2121406)" userId="S::2121406@student.uwtsd.ac.uk::6b02624b-b042-4c6b-8c51-cb509068428c" providerId="AD" clId="Web-{576E15F4-F157-00FB-922A-8618A0671584}" dt="2024-02-25T16:35:44.788" v="315"/>
          <ac:spMkLst>
            <pc:docMk/>
            <pc:sldMk cId="1943838581" sldId="263"/>
            <ac:spMk id="11" creationId="{21540236-BFD5-4A9D-8840-4703E7F76825}"/>
          </ac:spMkLst>
        </pc:spChg>
        <pc:picChg chg="add">
          <ac:chgData name="Maria Ciorascu (2121406)" userId="S::2121406@student.uwtsd.ac.uk::6b02624b-b042-4c6b-8c51-cb509068428c" providerId="AD" clId="Web-{576E15F4-F157-00FB-922A-8618A0671584}" dt="2024-02-25T16:35:44.788" v="315"/>
          <ac:picMkLst>
            <pc:docMk/>
            <pc:sldMk cId="1943838581" sldId="263"/>
            <ac:picMk id="5" creationId="{EA4C5E9C-EAFF-6149-CA7E-C5A4E30D7779}"/>
          </ac:picMkLst>
        </pc:picChg>
      </pc:sldChg>
      <pc:sldChg chg="del">
        <pc:chgData name="Maria Ciorascu (2121406)" userId="S::2121406@student.uwtsd.ac.uk::6b02624b-b042-4c6b-8c51-cb509068428c" providerId="AD" clId="Web-{576E15F4-F157-00FB-922A-8618A0671584}" dt="2024-02-25T16:24:46.486" v="229"/>
        <pc:sldMkLst>
          <pc:docMk/>
          <pc:sldMk cId="2378947122" sldId="264"/>
        </pc:sldMkLst>
      </pc:sldChg>
      <pc:sldChg chg="del modNotes">
        <pc:chgData name="Maria Ciorascu (2121406)" userId="S::2121406@student.uwtsd.ac.uk::6b02624b-b042-4c6b-8c51-cb509068428c" providerId="AD" clId="Web-{576E15F4-F157-00FB-922A-8618A0671584}" dt="2024-02-25T16:26:40.552" v="236"/>
        <pc:sldMkLst>
          <pc:docMk/>
          <pc:sldMk cId="588385700" sldId="265"/>
        </pc:sldMkLst>
      </pc:sldChg>
      <pc:sldChg chg="addSp modSp mod setBg modNotes">
        <pc:chgData name="Maria Ciorascu (2121406)" userId="S::2121406@student.uwtsd.ac.uk::6b02624b-b042-4c6b-8c51-cb509068428c" providerId="AD" clId="Web-{576E15F4-F157-00FB-922A-8618A0671584}" dt="2024-02-25T16:45:32.304" v="437" actId="20577"/>
        <pc:sldMkLst>
          <pc:docMk/>
          <pc:sldMk cId="616395267" sldId="266"/>
        </pc:sldMkLst>
        <pc:spChg chg="mod">
          <ac:chgData name="Maria Ciorascu (2121406)" userId="S::2121406@student.uwtsd.ac.uk::6b02624b-b042-4c6b-8c51-cb509068428c" providerId="AD" clId="Web-{576E15F4-F157-00FB-922A-8618A0671584}" dt="2024-02-25T16:44:11.161" v="422" actId="20577"/>
          <ac:spMkLst>
            <pc:docMk/>
            <pc:sldMk cId="616395267" sldId="266"/>
            <ac:spMk id="2" creationId="{AD3BC102-98DF-56CB-C9FD-F10719C41F9F}"/>
          </ac:spMkLst>
        </pc:spChg>
        <pc:spChg chg="mod">
          <ac:chgData name="Maria Ciorascu (2121406)" userId="S::2121406@student.uwtsd.ac.uk::6b02624b-b042-4c6b-8c51-cb509068428c" providerId="AD" clId="Web-{576E15F4-F157-00FB-922A-8618A0671584}" dt="2024-02-25T16:45:32.304" v="437" actId="20577"/>
          <ac:spMkLst>
            <pc:docMk/>
            <pc:sldMk cId="616395267" sldId="266"/>
            <ac:spMk id="3" creationId="{7B9D72ED-A556-06A9-D2C8-222ED706DBFA}"/>
          </ac:spMkLst>
        </pc:spChg>
        <pc:spChg chg="add">
          <ac:chgData name="Maria Ciorascu (2121406)" userId="S::2121406@student.uwtsd.ac.uk::6b02624b-b042-4c6b-8c51-cb509068428c" providerId="AD" clId="Web-{576E15F4-F157-00FB-922A-8618A0671584}" dt="2024-02-25T16:35:23.037" v="314"/>
          <ac:spMkLst>
            <pc:docMk/>
            <pc:sldMk cId="616395267" sldId="266"/>
            <ac:spMk id="8" creationId="{100EDD19-6802-4EC3-95CE-CFFAB042CFD6}"/>
          </ac:spMkLst>
        </pc:spChg>
        <pc:spChg chg="add">
          <ac:chgData name="Maria Ciorascu (2121406)" userId="S::2121406@student.uwtsd.ac.uk::6b02624b-b042-4c6b-8c51-cb509068428c" providerId="AD" clId="Web-{576E15F4-F157-00FB-922A-8618A0671584}" dt="2024-02-25T16:35:23.037" v="314"/>
          <ac:spMkLst>
            <pc:docMk/>
            <pc:sldMk cId="616395267" sldId="266"/>
            <ac:spMk id="10" creationId="{DB17E863-922E-4C26-BD64-E8FD41D28661}"/>
          </ac:spMkLst>
        </pc:spChg>
      </pc:sldChg>
      <pc:sldChg chg="addSp delSp modSp new mod ord setBg">
        <pc:chgData name="Maria Ciorascu (2121406)" userId="S::2121406@student.uwtsd.ac.uk::6b02624b-b042-4c6b-8c51-cb509068428c" providerId="AD" clId="Web-{576E15F4-F157-00FB-922A-8618A0671584}" dt="2024-02-25T15:51:52.215" v="47"/>
        <pc:sldMkLst>
          <pc:docMk/>
          <pc:sldMk cId="3776977488" sldId="267"/>
        </pc:sldMkLst>
        <pc:spChg chg="mod">
          <ac:chgData name="Maria Ciorascu (2121406)" userId="S::2121406@student.uwtsd.ac.uk::6b02624b-b042-4c6b-8c51-cb509068428c" providerId="AD" clId="Web-{576E15F4-F157-00FB-922A-8618A0671584}" dt="2024-02-25T15:51:52.215" v="47"/>
          <ac:spMkLst>
            <pc:docMk/>
            <pc:sldMk cId="3776977488" sldId="267"/>
            <ac:spMk id="2" creationId="{ED1AA860-AC7A-2C97-7B04-44A2C7EDA821}"/>
          </ac:spMkLst>
        </pc:spChg>
        <pc:spChg chg="mod">
          <ac:chgData name="Maria Ciorascu (2121406)" userId="S::2121406@student.uwtsd.ac.uk::6b02624b-b042-4c6b-8c51-cb509068428c" providerId="AD" clId="Web-{576E15F4-F157-00FB-922A-8618A0671584}" dt="2024-02-25T15:51:52.215" v="47"/>
          <ac:spMkLst>
            <pc:docMk/>
            <pc:sldMk cId="3776977488" sldId="267"/>
            <ac:spMk id="3" creationId="{106A2540-515F-A35E-89EE-A6621BB3E3E3}"/>
          </ac:spMkLst>
        </pc:spChg>
        <pc:spChg chg="add del">
          <ac:chgData name="Maria Ciorascu (2121406)" userId="S::2121406@student.uwtsd.ac.uk::6b02624b-b042-4c6b-8c51-cb509068428c" providerId="AD" clId="Web-{576E15F4-F157-00FB-922A-8618A0671584}" dt="2024-02-25T15:50:54.308" v="46"/>
          <ac:spMkLst>
            <pc:docMk/>
            <pc:sldMk cId="3776977488" sldId="267"/>
            <ac:spMk id="4" creationId="{A58A5DA8-486C-04CE-ADD4-799074FA2D3B}"/>
          </ac:spMkLst>
        </pc:spChg>
        <pc:spChg chg="add">
          <ac:chgData name="Maria Ciorascu (2121406)" userId="S::2121406@student.uwtsd.ac.uk::6b02624b-b042-4c6b-8c51-cb509068428c" providerId="AD" clId="Web-{576E15F4-F157-00FB-922A-8618A0671584}" dt="2024-02-25T15:51:52.215" v="47"/>
          <ac:spMkLst>
            <pc:docMk/>
            <pc:sldMk cId="3776977488" sldId="267"/>
            <ac:spMk id="9" creationId="{2C61293E-6EBE-43EF-A52C-9BEBFD7679D4}"/>
          </ac:spMkLst>
        </pc:spChg>
        <pc:spChg chg="add">
          <ac:chgData name="Maria Ciorascu (2121406)" userId="S::2121406@student.uwtsd.ac.uk::6b02624b-b042-4c6b-8c51-cb509068428c" providerId="AD" clId="Web-{576E15F4-F157-00FB-922A-8618A0671584}" dt="2024-02-25T15:51:52.215" v="47"/>
          <ac:spMkLst>
            <pc:docMk/>
            <pc:sldMk cId="3776977488" sldId="267"/>
            <ac:spMk id="11" creationId="{21540236-BFD5-4A9D-8840-4703E7F76825}"/>
          </ac:spMkLst>
        </pc:spChg>
        <pc:picChg chg="add">
          <ac:chgData name="Maria Ciorascu (2121406)" userId="S::2121406@student.uwtsd.ac.uk::6b02624b-b042-4c6b-8c51-cb509068428c" providerId="AD" clId="Web-{576E15F4-F157-00FB-922A-8618A0671584}" dt="2024-02-25T15:51:52.215" v="47"/>
          <ac:picMkLst>
            <pc:docMk/>
            <pc:sldMk cId="3776977488" sldId="267"/>
            <ac:picMk id="5" creationId="{FA0CA238-7F85-5242-262A-5FFA94AFB5CE}"/>
          </ac:picMkLst>
        </pc:picChg>
      </pc:sldChg>
      <pc:sldChg chg="addSp modSp new mod ord setBg modNotes">
        <pc:chgData name="Maria Ciorascu (2121406)" userId="S::2121406@student.uwtsd.ac.uk::6b02624b-b042-4c6b-8c51-cb509068428c" providerId="AD" clId="Web-{576E15F4-F157-00FB-922A-8618A0671584}" dt="2024-02-25T16:35:11.021" v="313"/>
        <pc:sldMkLst>
          <pc:docMk/>
          <pc:sldMk cId="2861673667" sldId="268"/>
        </pc:sldMkLst>
        <pc:spChg chg="mod">
          <ac:chgData name="Maria Ciorascu (2121406)" userId="S::2121406@student.uwtsd.ac.uk::6b02624b-b042-4c6b-8c51-cb509068428c" providerId="AD" clId="Web-{576E15F4-F157-00FB-922A-8618A0671584}" dt="2024-02-25T16:35:11.021" v="313"/>
          <ac:spMkLst>
            <pc:docMk/>
            <pc:sldMk cId="2861673667" sldId="268"/>
            <ac:spMk id="2" creationId="{EE4A8846-72AA-6E52-2546-CC82B0D3A80C}"/>
          </ac:spMkLst>
        </pc:spChg>
        <pc:spChg chg="mod">
          <ac:chgData name="Maria Ciorascu (2121406)" userId="S::2121406@student.uwtsd.ac.uk::6b02624b-b042-4c6b-8c51-cb509068428c" providerId="AD" clId="Web-{576E15F4-F157-00FB-922A-8618A0671584}" dt="2024-02-25T16:35:11.021" v="313"/>
          <ac:spMkLst>
            <pc:docMk/>
            <pc:sldMk cId="2861673667" sldId="268"/>
            <ac:spMk id="3" creationId="{DAF71704-EB3D-E267-5F92-2017FBC7302F}"/>
          </ac:spMkLst>
        </pc:spChg>
        <pc:spChg chg="add">
          <ac:chgData name="Maria Ciorascu (2121406)" userId="S::2121406@student.uwtsd.ac.uk::6b02624b-b042-4c6b-8c51-cb509068428c" providerId="AD" clId="Web-{576E15F4-F157-00FB-922A-8618A0671584}" dt="2024-02-25T16:35:11.021" v="313"/>
          <ac:spMkLst>
            <pc:docMk/>
            <pc:sldMk cId="2861673667" sldId="268"/>
            <ac:spMk id="8" creationId="{100EDD19-6802-4EC3-95CE-CFFAB042CFD6}"/>
          </ac:spMkLst>
        </pc:spChg>
        <pc:spChg chg="add">
          <ac:chgData name="Maria Ciorascu (2121406)" userId="S::2121406@student.uwtsd.ac.uk::6b02624b-b042-4c6b-8c51-cb509068428c" providerId="AD" clId="Web-{576E15F4-F157-00FB-922A-8618A0671584}" dt="2024-02-25T16:35:11.021" v="313"/>
          <ac:spMkLst>
            <pc:docMk/>
            <pc:sldMk cId="2861673667" sldId="268"/>
            <ac:spMk id="10" creationId="{DB17E863-922E-4C26-BD64-E8FD41D28661}"/>
          </ac:spMkLst>
        </pc:spChg>
      </pc:sldChg>
    </pc:docChg>
  </pc:docChgLst>
  <pc:docChgLst>
    <pc:chgData clId="Web-{7F5BA896-D070-40EF-9CC1-349CEFD6B22C}"/>
    <pc:docChg chg="modSld">
      <pc:chgData name="" userId="" providerId="" clId="Web-{7F5BA896-D070-40EF-9CC1-349CEFD6B22C}" dt="2024-02-04T17:29:37.377" v="3" actId="20577"/>
      <pc:docMkLst>
        <pc:docMk/>
      </pc:docMkLst>
      <pc:sldChg chg="modSp">
        <pc:chgData name="" userId="" providerId="" clId="Web-{7F5BA896-D070-40EF-9CC1-349CEFD6B22C}" dt="2024-02-04T17:29:37.377" v="3" actId="20577"/>
        <pc:sldMkLst>
          <pc:docMk/>
          <pc:sldMk cId="109857222" sldId="256"/>
        </pc:sldMkLst>
        <pc:spChg chg="mod">
          <ac:chgData name="" userId="" providerId="" clId="Web-{7F5BA896-D070-40EF-9CC1-349CEFD6B22C}" dt="2024-02-04T17:29:37.377" v="3" actId="20577"/>
          <ac:spMkLst>
            <pc:docMk/>
            <pc:sldMk cId="109857222" sldId="256"/>
            <ac:spMk id="2" creationId="{00000000-0000-0000-0000-000000000000}"/>
          </ac:spMkLst>
        </pc:spChg>
      </pc:sldChg>
    </pc:docChg>
  </pc:docChgLst>
  <pc:docChgLst>
    <pc:chgData clId="Web-{CF94D857-464E-3823-3FAF-A7DB491EF52D}"/>
    <pc:docChg chg="modSld">
      <pc:chgData name="" userId="" providerId="" clId="Web-{CF94D857-464E-3823-3FAF-A7DB491EF52D}" dt="2024-03-07T11:39:56.416" v="2" actId="20577"/>
      <pc:docMkLst>
        <pc:docMk/>
      </pc:docMkLst>
      <pc:sldChg chg="modSp">
        <pc:chgData name="" userId="" providerId="" clId="Web-{CF94D857-464E-3823-3FAF-A7DB491EF52D}" dt="2024-03-07T11:39:56.416" v="2" actId="20577"/>
        <pc:sldMkLst>
          <pc:docMk/>
          <pc:sldMk cId="3962248548" sldId="271"/>
        </pc:sldMkLst>
        <pc:spChg chg="mod">
          <ac:chgData name="" userId="" providerId="" clId="Web-{CF94D857-464E-3823-3FAF-A7DB491EF52D}" dt="2024-03-07T11:39:56.416" v="2" actId="20577"/>
          <ac:spMkLst>
            <pc:docMk/>
            <pc:sldMk cId="3962248548" sldId="271"/>
            <ac:spMk id="2" creationId="{F81CB92F-FF4C-9355-65E1-22D58D4B23C5}"/>
          </ac:spMkLst>
        </pc:spChg>
      </pc:sldChg>
    </pc:docChg>
  </pc:docChgLst>
  <pc:docChgLst>
    <pc:chgData name="Maria Ciorascu (2121406)" userId="S::2121406@student.uwtsd.ac.uk::6b02624b-b042-4c6b-8c51-cb509068428c" providerId="AD" clId="Web-{45B90A7D-7615-8D77-EBAE-EF7265894EAB}"/>
    <pc:docChg chg="addSld delSld modSld">
      <pc:chgData name="Maria Ciorascu (2121406)" userId="S::2121406@student.uwtsd.ac.uk::6b02624b-b042-4c6b-8c51-cb509068428c" providerId="AD" clId="Web-{45B90A7D-7615-8D77-EBAE-EF7265894EAB}" dt="2024-03-03T18:44:15.854" v="117"/>
      <pc:docMkLst>
        <pc:docMk/>
      </pc:docMkLst>
      <pc:sldChg chg="modSp del">
        <pc:chgData name="Maria Ciorascu (2121406)" userId="S::2121406@student.uwtsd.ac.uk::6b02624b-b042-4c6b-8c51-cb509068428c" providerId="AD" clId="Web-{45B90A7D-7615-8D77-EBAE-EF7265894EAB}" dt="2024-03-03T18:36:46.952" v="37"/>
        <pc:sldMkLst>
          <pc:docMk/>
          <pc:sldMk cId="2028424135" sldId="257"/>
        </pc:sldMkLst>
        <pc:spChg chg="mod">
          <ac:chgData name="Maria Ciorascu (2121406)" userId="S::2121406@student.uwtsd.ac.uk::6b02624b-b042-4c6b-8c51-cb509068428c" providerId="AD" clId="Web-{45B90A7D-7615-8D77-EBAE-EF7265894EAB}" dt="2024-03-03T18:34:33.681" v="7" actId="20577"/>
          <ac:spMkLst>
            <pc:docMk/>
            <pc:sldMk cId="2028424135" sldId="257"/>
            <ac:spMk id="3" creationId="{9EA0F803-CB14-4D89-3CF0-7D702B0E4022}"/>
          </ac:spMkLst>
        </pc:spChg>
      </pc:sldChg>
      <pc:sldChg chg="modSp del">
        <pc:chgData name="Maria Ciorascu (2121406)" userId="S::2121406@student.uwtsd.ac.uk::6b02624b-b042-4c6b-8c51-cb509068428c" providerId="AD" clId="Web-{45B90A7D-7615-8D77-EBAE-EF7265894EAB}" dt="2024-03-03T18:42:37.226" v="113"/>
        <pc:sldMkLst>
          <pc:docMk/>
          <pc:sldMk cId="1252420240" sldId="258"/>
        </pc:sldMkLst>
        <pc:spChg chg="mod">
          <ac:chgData name="Maria Ciorascu (2121406)" userId="S::2121406@student.uwtsd.ac.uk::6b02624b-b042-4c6b-8c51-cb509068428c" providerId="AD" clId="Web-{45B90A7D-7615-8D77-EBAE-EF7265894EAB}" dt="2024-03-03T18:37:16.921" v="38" actId="1076"/>
          <ac:spMkLst>
            <pc:docMk/>
            <pc:sldMk cId="1252420240" sldId="258"/>
            <ac:spMk id="2" creationId="{633438DA-DB54-C723-1EFD-F8AB81002434}"/>
          </ac:spMkLst>
        </pc:spChg>
      </pc:sldChg>
      <pc:sldChg chg="add del">
        <pc:chgData name="Maria Ciorascu (2121406)" userId="S::2121406@student.uwtsd.ac.uk::6b02624b-b042-4c6b-8c51-cb509068428c" providerId="AD" clId="Web-{45B90A7D-7615-8D77-EBAE-EF7265894EAB}" dt="2024-03-03T18:44:15.854" v="117"/>
        <pc:sldMkLst>
          <pc:docMk/>
          <pc:sldMk cId="2068765422" sldId="261"/>
        </pc:sldMkLst>
      </pc:sldChg>
      <pc:sldChg chg="modSp">
        <pc:chgData name="Maria Ciorascu (2121406)" userId="S::2121406@student.uwtsd.ac.uk::6b02624b-b042-4c6b-8c51-cb509068428c" providerId="AD" clId="Web-{45B90A7D-7615-8D77-EBAE-EF7265894EAB}" dt="2024-03-03T18:44:14.854" v="116" actId="20577"/>
        <pc:sldMkLst>
          <pc:docMk/>
          <pc:sldMk cId="1943838581" sldId="263"/>
        </pc:sldMkLst>
        <pc:spChg chg="mod">
          <ac:chgData name="Maria Ciorascu (2121406)" userId="S::2121406@student.uwtsd.ac.uk::6b02624b-b042-4c6b-8c51-cb509068428c" providerId="AD" clId="Web-{45B90A7D-7615-8D77-EBAE-EF7265894EAB}" dt="2024-03-03T18:44:14.854" v="116" actId="20577"/>
          <ac:spMkLst>
            <pc:docMk/>
            <pc:sldMk cId="1943838581" sldId="263"/>
            <ac:spMk id="3" creationId="{B4D5BC42-6C24-4E0E-31BB-630AADE51E89}"/>
          </ac:spMkLst>
        </pc:spChg>
      </pc:sldChg>
      <pc:sldChg chg="modSp">
        <pc:chgData name="Maria Ciorascu (2121406)" userId="S::2121406@student.uwtsd.ac.uk::6b02624b-b042-4c6b-8c51-cb509068428c" providerId="AD" clId="Web-{45B90A7D-7615-8D77-EBAE-EF7265894EAB}" dt="2024-03-03T18:36:00.497" v="36" actId="20577"/>
        <pc:sldMkLst>
          <pc:docMk/>
          <pc:sldMk cId="3776977488" sldId="267"/>
        </pc:sldMkLst>
        <pc:spChg chg="mod">
          <ac:chgData name="Maria Ciorascu (2121406)" userId="S::2121406@student.uwtsd.ac.uk::6b02624b-b042-4c6b-8c51-cb509068428c" providerId="AD" clId="Web-{45B90A7D-7615-8D77-EBAE-EF7265894EAB}" dt="2024-03-03T18:36:00.497" v="36" actId="20577"/>
          <ac:spMkLst>
            <pc:docMk/>
            <pc:sldMk cId="3776977488" sldId="267"/>
            <ac:spMk id="2" creationId="{ED1AA860-AC7A-2C97-7B04-44A2C7EDA821}"/>
          </ac:spMkLst>
        </pc:spChg>
        <pc:spChg chg="mod">
          <ac:chgData name="Maria Ciorascu (2121406)" userId="S::2121406@student.uwtsd.ac.uk::6b02624b-b042-4c6b-8c51-cb509068428c" providerId="AD" clId="Web-{45B90A7D-7615-8D77-EBAE-EF7265894EAB}" dt="2024-03-03T18:34:26.697" v="5" actId="20577"/>
          <ac:spMkLst>
            <pc:docMk/>
            <pc:sldMk cId="3776977488" sldId="267"/>
            <ac:spMk id="3" creationId="{106A2540-515F-A35E-89EE-A6621BB3E3E3}"/>
          </ac:spMkLst>
        </pc:spChg>
      </pc:sldChg>
      <pc:sldChg chg="modSp">
        <pc:chgData name="Maria Ciorascu (2121406)" userId="S::2121406@student.uwtsd.ac.uk::6b02624b-b042-4c6b-8c51-cb509068428c" providerId="AD" clId="Web-{45B90A7D-7615-8D77-EBAE-EF7265894EAB}" dt="2024-03-03T18:42:05.929" v="112" actId="20577"/>
        <pc:sldMkLst>
          <pc:docMk/>
          <pc:sldMk cId="2861673667" sldId="268"/>
        </pc:sldMkLst>
        <pc:spChg chg="mod">
          <ac:chgData name="Maria Ciorascu (2121406)" userId="S::2121406@student.uwtsd.ac.uk::6b02624b-b042-4c6b-8c51-cb509068428c" providerId="AD" clId="Web-{45B90A7D-7615-8D77-EBAE-EF7265894EAB}" dt="2024-03-03T18:38:22.579" v="50" actId="1076"/>
          <ac:spMkLst>
            <pc:docMk/>
            <pc:sldMk cId="2861673667" sldId="268"/>
            <ac:spMk id="2" creationId="{EE4A8846-72AA-6E52-2546-CC82B0D3A80C}"/>
          </ac:spMkLst>
        </pc:spChg>
        <pc:spChg chg="mod">
          <ac:chgData name="Maria Ciorascu (2121406)" userId="S::2121406@student.uwtsd.ac.uk::6b02624b-b042-4c6b-8c51-cb509068428c" providerId="AD" clId="Web-{45B90A7D-7615-8D77-EBAE-EF7265894EAB}" dt="2024-03-03T18:42:05.929" v="112" actId="20577"/>
          <ac:spMkLst>
            <pc:docMk/>
            <pc:sldMk cId="2861673667" sldId="268"/>
            <ac:spMk id="3" creationId="{DAF71704-EB3D-E267-5F92-2017FBC730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AD14C4-003D-4243-B41D-5961F93610E8}" type="datetimeFigureOut">
              <a:t>3/7/2024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1C934D-56BE-4628-A192-9FE531A4C9CE}" type="slidenum">
              <a:t>‹#›</a:t>
            </a:fld>
            <a:endParaRPr lang="en-GB"/>
          </a:p>
        </p:txBody>
      </p:sp>
    </p:spTree>
    <p:extLst>
      <p:ext uri="{BB962C8B-B14F-4D97-AF65-F5344CB8AC3E}">
        <p14:creationId xmlns:p14="http://schemas.microsoft.com/office/powerpoint/2010/main" val="2059124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After the report </a:t>
            </a:r>
            <a:r>
              <a:rPr lang="en-US" dirty="0" err="1">
                <a:cs typeface="Calibri"/>
              </a:rPr>
              <a:t>wos</a:t>
            </a:r>
            <a:r>
              <a:rPr lang="en-US" dirty="0">
                <a:cs typeface="Calibri"/>
              </a:rPr>
              <a:t> done lost two times  and remade it..</a:t>
            </a:r>
          </a:p>
        </p:txBody>
      </p:sp>
      <p:sp>
        <p:nvSpPr>
          <p:cNvPr id="4" name="Slide Number Placeholder 3"/>
          <p:cNvSpPr>
            <a:spLocks noGrp="1"/>
          </p:cNvSpPr>
          <p:nvPr>
            <p:ph type="sldNum" sz="quarter" idx="5"/>
          </p:nvPr>
        </p:nvSpPr>
        <p:spPr/>
        <p:txBody>
          <a:bodyPr/>
          <a:lstStyle/>
          <a:p>
            <a:fld id="{F91C934D-56BE-4628-A192-9FE531A4C9CE}" type="slidenum">
              <a:rPr lang="en-GB"/>
              <a:t>3</a:t>
            </a:fld>
            <a:endParaRPr lang="en-GB"/>
          </a:p>
        </p:txBody>
      </p:sp>
    </p:spTree>
    <p:extLst>
      <p:ext uri="{BB962C8B-B14F-4D97-AF65-F5344CB8AC3E}">
        <p14:creationId xmlns:p14="http://schemas.microsoft.com/office/powerpoint/2010/main" val="933039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this way they </a:t>
            </a:r>
            <a:r>
              <a:rPr lang="en-US"/>
              <a:t>personalized shopping experience and aimed to differentiate itself from competitors</a:t>
            </a:r>
            <a:r>
              <a:rPr lang="en-US" b="1"/>
              <a:t>.</a:t>
            </a:r>
          </a:p>
          <a:p>
            <a:r>
              <a:rPr lang="en-GB"/>
              <a:t>. By challenging assumptions and exploring new opportunities, the company has developed innovative products and services, overcoming obstacles like resource constraints and customer focus.</a:t>
            </a:r>
            <a:endParaRPr lang="en-US"/>
          </a:p>
          <a:p>
            <a:endParaRPr lang="en-US" b="1">
              <a:cs typeface="Calibri"/>
            </a:endParaRPr>
          </a:p>
        </p:txBody>
      </p:sp>
      <p:sp>
        <p:nvSpPr>
          <p:cNvPr id="4" name="Slide Number Placeholder 3"/>
          <p:cNvSpPr>
            <a:spLocks noGrp="1"/>
          </p:cNvSpPr>
          <p:nvPr>
            <p:ph type="sldNum" sz="quarter" idx="5"/>
          </p:nvPr>
        </p:nvSpPr>
        <p:spPr/>
        <p:txBody>
          <a:bodyPr/>
          <a:lstStyle/>
          <a:p>
            <a:fld id="{F91C934D-56BE-4628-A192-9FE531A4C9CE}" type="slidenum">
              <a:t>6</a:t>
            </a:fld>
            <a:endParaRPr lang="en-GB"/>
          </a:p>
        </p:txBody>
      </p:sp>
    </p:spTree>
    <p:extLst>
      <p:ext uri="{BB962C8B-B14F-4D97-AF65-F5344CB8AC3E}">
        <p14:creationId xmlns:p14="http://schemas.microsoft.com/office/powerpoint/2010/main" val="1209008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convenience of online shopping, coupled with the rise of e-commerce platforms, impacted the</a:t>
            </a:r>
            <a:r>
              <a:rPr lang="en-GB" b="1" dirty="0"/>
              <a:t> traditional brick-and-mortar business model</a:t>
            </a:r>
            <a:r>
              <a:rPr lang="en-GB" dirty="0"/>
              <a:t>. Debenhams was slow to adapt to the digital era and failed to capitalize on the growing e-commerce market. traditional brick-and-mortar business model.</a:t>
            </a:r>
            <a:endParaRPr lang="en-US" dirty="0"/>
          </a:p>
          <a:p>
            <a:endParaRPr lang="en-US">
              <a:cs typeface="Calibri"/>
            </a:endParaRPr>
          </a:p>
        </p:txBody>
      </p:sp>
      <p:sp>
        <p:nvSpPr>
          <p:cNvPr id="4" name="Slide Number Placeholder 3"/>
          <p:cNvSpPr>
            <a:spLocks noGrp="1"/>
          </p:cNvSpPr>
          <p:nvPr>
            <p:ph type="sldNum" sz="quarter" idx="5"/>
          </p:nvPr>
        </p:nvSpPr>
        <p:spPr/>
        <p:txBody>
          <a:bodyPr/>
          <a:lstStyle/>
          <a:p>
            <a:fld id="{F91C934D-56BE-4628-A192-9FE531A4C9CE}" type="slidenum">
              <a:rPr lang="en-GB"/>
              <a:t>7</a:t>
            </a:fld>
            <a:endParaRPr lang="en-GB"/>
          </a:p>
        </p:txBody>
      </p:sp>
    </p:spTree>
    <p:extLst>
      <p:ext uri="{BB962C8B-B14F-4D97-AF65-F5344CB8AC3E}">
        <p14:creationId xmlns:p14="http://schemas.microsoft.com/office/powerpoint/2010/main" val="113094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07/03/2024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07/03/2024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ink.springer.com/journal/10869" TargetMode="External"/><Relationship Id="rId2" Type="http://schemas.openxmlformats.org/officeDocument/2006/relationships/hyperlink" Target="https://www.bbc.co.uk/news/business-55144922#:~:text=What%20went%20wrong,1%20December%20202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1CB92F-FF4C-9355-65E1-22D58D4B23C5}"/>
              </a:ext>
            </a:extLst>
          </p:cNvPr>
          <p:cNvSpPr txBox="1"/>
          <p:nvPr/>
        </p:nvSpPr>
        <p:spPr>
          <a:xfrm>
            <a:off x="468238" y="1806911"/>
            <a:ext cx="11261676"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3200" b="1" i="1" dirty="0">
              <a:latin typeface="Calibri Light"/>
              <a:cs typeface="Segoe UI"/>
            </a:endParaRPr>
          </a:p>
          <a:p>
            <a:pPr algn="ctr"/>
            <a:r>
              <a:rPr lang="en-GB" sz="3200" b="1" i="1" dirty="0">
                <a:latin typeface="Calibri Light"/>
                <a:cs typeface="Segoe UI"/>
              </a:rPr>
              <a:t>University of Wales Trinity Saint David Birmingham</a:t>
            </a:r>
            <a:r>
              <a:rPr lang="en-GB" sz="3200" dirty="0">
                <a:latin typeface="Calibri Light"/>
                <a:cs typeface="Calibri Light"/>
              </a:rPr>
              <a:t> </a:t>
            </a:r>
            <a:endParaRPr lang="en-GB" sz="3200">
              <a:latin typeface="Calibri Light"/>
              <a:cs typeface="Calibri"/>
            </a:endParaRPr>
          </a:p>
          <a:p>
            <a:pPr algn="ctr"/>
            <a:r>
              <a:rPr lang="en-GB" sz="3200" b="1" i="1" dirty="0">
                <a:latin typeface="Calibri Light"/>
                <a:cs typeface="Segoe UI"/>
              </a:rPr>
              <a:t> </a:t>
            </a:r>
            <a:r>
              <a:rPr lang="en-US" sz="3200" b="1" i="1" dirty="0">
                <a:latin typeface="Calibri Light"/>
                <a:cs typeface="Segoe UI"/>
              </a:rPr>
              <a:t>Developing Innovation and Creativity for Business Advantage</a:t>
            </a:r>
            <a:r>
              <a:rPr lang="en-GB" sz="3200" dirty="0">
                <a:latin typeface="Calibri Light"/>
                <a:cs typeface="Calibri Light"/>
              </a:rPr>
              <a:t> </a:t>
            </a:r>
          </a:p>
          <a:p>
            <a:r>
              <a:rPr lang="en-GB" sz="3200" b="1" i="1" dirty="0">
                <a:latin typeface="Calibri Light"/>
                <a:cs typeface="Segoe UI"/>
              </a:rPr>
              <a:t>                            Module Code:</a:t>
            </a:r>
            <a:r>
              <a:rPr lang="en-US" sz="3200" b="1" i="1" dirty="0">
                <a:latin typeface="Calibri Light"/>
                <a:cs typeface="Segoe UI"/>
              </a:rPr>
              <a:t> BMSW6102</a:t>
            </a:r>
            <a:r>
              <a:rPr lang="en-GB" sz="3200" dirty="0">
                <a:latin typeface="Calibri Light"/>
                <a:cs typeface="Calibri Light"/>
              </a:rPr>
              <a:t> </a:t>
            </a:r>
          </a:p>
          <a:p>
            <a:r>
              <a:rPr lang="en-GB" sz="3200" dirty="0">
                <a:latin typeface="Calibri Light"/>
                <a:cs typeface="Calibri Light"/>
              </a:rPr>
              <a:t>                          </a:t>
            </a:r>
            <a:r>
              <a:rPr lang="en-GB" sz="3200" i="1" dirty="0">
                <a:latin typeface="Calibri Light"/>
                <a:cs typeface="Calibri Light"/>
              </a:rPr>
              <a:t> </a:t>
            </a:r>
            <a:r>
              <a:rPr lang="en-GB" sz="3200" b="1" i="1" dirty="0">
                <a:latin typeface="Calibri Light"/>
                <a:cs typeface="Calibri Light"/>
              </a:rPr>
              <a:t>Lecturer: Ivan Francesco Rodriguez Hernandez                                      Student: Maria </a:t>
            </a:r>
            <a:r>
              <a:rPr lang="en-GB" sz="3200" b="1" i="1" dirty="0" err="1">
                <a:latin typeface="Calibri Light"/>
                <a:cs typeface="Calibri Light"/>
              </a:rPr>
              <a:t>Ciorascu</a:t>
            </a:r>
            <a:r>
              <a:rPr lang="en-GB" sz="3200" b="1" i="1" dirty="0">
                <a:latin typeface="Calibri Light"/>
                <a:cs typeface="Calibri Light"/>
              </a:rPr>
              <a:t> (2121406)</a:t>
            </a:r>
            <a:endParaRPr lang="en-GB"/>
          </a:p>
          <a:p>
            <a:r>
              <a:rPr lang="en-GB" sz="3200" b="1" i="1" dirty="0">
                <a:latin typeface="Calibri Light"/>
                <a:cs typeface="Calibri Light"/>
              </a:rPr>
              <a:t>                           Presentation </a:t>
            </a:r>
          </a:p>
        </p:txBody>
      </p:sp>
    </p:spTree>
    <p:extLst>
      <p:ext uri="{BB962C8B-B14F-4D97-AF65-F5344CB8AC3E}">
        <p14:creationId xmlns:p14="http://schemas.microsoft.com/office/powerpoint/2010/main" val="3962248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1AA860-AC7A-2C97-7B04-44A2C7EDA821}"/>
              </a:ext>
            </a:extLst>
          </p:cNvPr>
          <p:cNvSpPr>
            <a:spLocks noGrp="1"/>
          </p:cNvSpPr>
          <p:nvPr>
            <p:ph type="title"/>
          </p:nvPr>
        </p:nvSpPr>
        <p:spPr>
          <a:xfrm>
            <a:off x="5297762" y="559789"/>
            <a:ext cx="6251110" cy="1552475"/>
          </a:xfrm>
        </p:spPr>
        <p:txBody>
          <a:bodyPr anchor="b">
            <a:normAutofit/>
          </a:bodyPr>
          <a:lstStyle/>
          <a:p>
            <a:r>
              <a:rPr lang="en-GB" sz="5400" dirty="0">
                <a:cs typeface="Calibri Light"/>
              </a:rPr>
              <a:t>   Debenhams </a:t>
            </a:r>
            <a:r>
              <a:rPr lang="en-GB" dirty="0">
                <a:cs typeface="Calibri Light"/>
              </a:rPr>
              <a:t>Company  plc .Overview History</a:t>
            </a:r>
            <a:endParaRPr lang="en-GB" dirty="0" err="1">
              <a:ea typeface="Calibri Light"/>
              <a:cs typeface="Calibri Light"/>
            </a:endParaRPr>
          </a:p>
        </p:txBody>
      </p:sp>
      <p:pic>
        <p:nvPicPr>
          <p:cNvPr id="5" name="Picture 4" descr="Outdoor warehouse">
            <a:extLst>
              <a:ext uri="{FF2B5EF4-FFF2-40B4-BE49-F238E27FC236}">
                <a16:creationId xmlns:a16="http://schemas.microsoft.com/office/drawing/2014/main" id="{FA0CA238-7F85-5242-262A-5FFA94AFB5CE}"/>
              </a:ext>
            </a:extLst>
          </p:cNvPr>
          <p:cNvPicPr>
            <a:picLocks noChangeAspect="1"/>
          </p:cNvPicPr>
          <p:nvPr/>
        </p:nvPicPr>
        <p:blipFill rotWithShape="1">
          <a:blip r:embed="rId2"/>
          <a:srcRect l="23286" r="31485"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6A2540-515F-A35E-89EE-A6621BB3E3E3}"/>
              </a:ext>
            </a:extLst>
          </p:cNvPr>
          <p:cNvSpPr>
            <a:spLocks noGrp="1"/>
          </p:cNvSpPr>
          <p:nvPr>
            <p:ph idx="1"/>
          </p:nvPr>
        </p:nvSpPr>
        <p:spPr>
          <a:xfrm>
            <a:off x="5297762" y="2706624"/>
            <a:ext cx="6251110" cy="3483864"/>
          </a:xfrm>
        </p:spPr>
        <p:txBody>
          <a:bodyPr vert="horz" lIns="91440" tIns="45720" rIns="91440" bIns="45720" rtlCol="0" anchor="t">
            <a:normAutofit/>
          </a:bodyPr>
          <a:lstStyle/>
          <a:p>
            <a:pPr>
              <a:buFont typeface="Wingdings" panose="020B0604020202020204" pitchFamily="34" charset="0"/>
              <a:buChar char="Ø"/>
            </a:pPr>
            <a:r>
              <a:rPr lang="en-GB" sz="1700" dirty="0">
                <a:ea typeface="+mn-lt"/>
                <a:cs typeface="+mn-lt"/>
              </a:rPr>
              <a:t>Debenhams, a UK department retail store, has closed all 124 locations, potentially affecting 12,000 jobs. The business, established in 1778, had over 200 outlets across 18 countries and partnerships with designers like Julien Macdonald and Jasper Conran. The Arcadia Group, owned by Sir Philip Green, also went into administration, threatening 13,000 more jobs.</a:t>
            </a:r>
          </a:p>
          <a:p>
            <a:pPr>
              <a:buFont typeface="Wingdings" panose="020B0604020202020204" pitchFamily="34" charset="0"/>
              <a:buChar char="Ø"/>
            </a:pPr>
            <a:r>
              <a:rPr lang="en-GB" sz="1700" dirty="0">
                <a:ea typeface="+mn-lt"/>
                <a:cs typeface="+mn-lt"/>
              </a:rPr>
              <a:t>In the 1980s and 1990s, Sir Montague Maurice Burton established the Burton Group, which was in charge of two retail locations. The business thrived thanks to the Victorian family's mourning of fashion. Following World War I, Debenhams acquired Harvey Nichols, and the business went public in 1928.</a:t>
            </a:r>
            <a:endParaRPr lang="en-GB" sz="1700" dirty="0">
              <a:latin typeface="Calibri"/>
              <a:ea typeface="Calibri"/>
              <a:cs typeface="Calibri"/>
            </a:endParaRPr>
          </a:p>
        </p:txBody>
      </p:sp>
    </p:spTree>
    <p:extLst>
      <p:ext uri="{BB962C8B-B14F-4D97-AF65-F5344CB8AC3E}">
        <p14:creationId xmlns:p14="http://schemas.microsoft.com/office/powerpoint/2010/main" val="3776977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4F0F8-3CAE-2A47-394B-1CC31EF27F10}"/>
              </a:ext>
            </a:extLst>
          </p:cNvPr>
          <p:cNvSpPr>
            <a:spLocks noGrp="1"/>
          </p:cNvSpPr>
          <p:nvPr>
            <p:ph type="title"/>
          </p:nvPr>
        </p:nvSpPr>
        <p:spPr>
          <a:xfrm>
            <a:off x="5297762" y="329184"/>
            <a:ext cx="6251110" cy="1783080"/>
          </a:xfrm>
        </p:spPr>
        <p:txBody>
          <a:bodyPr anchor="b">
            <a:normAutofit/>
          </a:bodyPr>
          <a:lstStyle/>
          <a:p>
            <a:r>
              <a:rPr lang="en-GB" sz="4000" dirty="0">
                <a:cs typeface="Calibri Light"/>
              </a:rPr>
              <a:t>No store Debenhams left in Unted Kingdom found open</a:t>
            </a:r>
            <a:endParaRPr lang="en-GB" sz="4000" dirty="0">
              <a:ea typeface="Calibri Light"/>
              <a:cs typeface="Calibri Light"/>
            </a:endParaRPr>
          </a:p>
        </p:txBody>
      </p:sp>
      <p:pic>
        <p:nvPicPr>
          <p:cNvPr id="5" name="Picture 4" descr="Graph on document with pen">
            <a:extLst>
              <a:ext uri="{FF2B5EF4-FFF2-40B4-BE49-F238E27FC236}">
                <a16:creationId xmlns:a16="http://schemas.microsoft.com/office/drawing/2014/main" id="{EA4C5E9C-EAFF-6149-CA7E-C5A4E30D7779}"/>
              </a:ext>
            </a:extLst>
          </p:cNvPr>
          <p:cNvPicPr>
            <a:picLocks noChangeAspect="1"/>
          </p:cNvPicPr>
          <p:nvPr/>
        </p:nvPicPr>
        <p:blipFill rotWithShape="1">
          <a:blip r:embed="rId3"/>
          <a:srcRect l="34394" r="20342"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D5BC42-6C24-4E0E-31BB-630AADE51E89}"/>
              </a:ext>
            </a:extLst>
          </p:cNvPr>
          <p:cNvSpPr>
            <a:spLocks noGrp="1"/>
          </p:cNvSpPr>
          <p:nvPr>
            <p:ph idx="1"/>
          </p:nvPr>
        </p:nvSpPr>
        <p:spPr>
          <a:xfrm>
            <a:off x="5297762" y="2490535"/>
            <a:ext cx="6251110" cy="3271964"/>
          </a:xfrm>
        </p:spPr>
        <p:txBody>
          <a:bodyPr vert="horz" lIns="91440" tIns="45720" rIns="91440" bIns="45720" rtlCol="0" anchor="t">
            <a:normAutofit/>
          </a:bodyPr>
          <a:lstStyle/>
          <a:p>
            <a:pPr marL="285750" indent="-285750">
              <a:buFont typeface="Wingdings" panose="020B0604020202020204" pitchFamily="34" charset="0"/>
              <a:buChar char="Ø"/>
            </a:pPr>
            <a:r>
              <a:rPr lang="en-GB" sz="1700" dirty="0">
                <a:ea typeface="+mn-lt"/>
                <a:cs typeface="+mn-lt"/>
              </a:rPr>
              <a:t>Debenhams has </a:t>
            </a:r>
            <a:r>
              <a:rPr lang="en-GB" sz="1700" b="1" dirty="0">
                <a:ea typeface="+mn-lt"/>
                <a:cs typeface="+mn-lt"/>
              </a:rPr>
              <a:t>ceased all operations</a:t>
            </a:r>
            <a:r>
              <a:rPr lang="en-GB" sz="1700" dirty="0">
                <a:ea typeface="+mn-lt"/>
                <a:cs typeface="+mn-lt"/>
              </a:rPr>
              <a:t>, including both physical stores and online sales. Unfortunately, there are </a:t>
            </a:r>
            <a:r>
              <a:rPr lang="en-GB" sz="1700" b="1" dirty="0">
                <a:ea typeface="+mn-lt"/>
                <a:cs typeface="+mn-lt"/>
              </a:rPr>
              <a:t>no</a:t>
            </a:r>
            <a:r>
              <a:rPr lang="en-GB" sz="1700" dirty="0">
                <a:ea typeface="+mn-lt"/>
                <a:cs typeface="+mn-lt"/>
              </a:rPr>
              <a:t> Debenhams stores left in the UK. 😔</a:t>
            </a:r>
            <a:endParaRPr lang="en-GB" sz="1700">
              <a:ea typeface="Calibri"/>
              <a:cs typeface="Calibri"/>
            </a:endParaRPr>
          </a:p>
          <a:p>
            <a:pPr>
              <a:buFont typeface="Wingdings" panose="020B0604020202020204" pitchFamily="34" charset="0"/>
              <a:buChar char="Ø"/>
            </a:pPr>
            <a:r>
              <a:rPr lang="en-GB" sz="1700" dirty="0">
                <a:ea typeface="+mn-lt"/>
                <a:cs typeface="+mn-lt"/>
              </a:rPr>
              <a:t>To fully understand the reasons behind Debenhams' failure, it is essential to explore its history, business model, and market dynamics. </a:t>
            </a:r>
            <a:endParaRPr lang="en-GB" sz="1700" dirty="0">
              <a:cs typeface="Calibri"/>
            </a:endParaRPr>
          </a:p>
          <a:p>
            <a:pPr>
              <a:buFont typeface="Wingdings" panose="020B0604020202020204" pitchFamily="34" charset="0"/>
              <a:buChar char="Ø"/>
            </a:pPr>
            <a:r>
              <a:rPr lang="en-GB" sz="1700" dirty="0">
                <a:ea typeface="Calibri"/>
                <a:cs typeface="Calibri"/>
              </a:rPr>
              <a:t>All  demand about Debenhams it cannot be found, same that it disappear totally. </a:t>
            </a:r>
          </a:p>
          <a:p>
            <a:pPr>
              <a:buFont typeface="Wingdings" panose="020B0604020202020204" pitchFamily="34" charset="0"/>
              <a:buChar char="Ø"/>
            </a:pPr>
            <a:endParaRPr lang="en-GB" sz="1700" dirty="0">
              <a:ea typeface="Calibri"/>
              <a:cs typeface="Calibri"/>
            </a:endParaRPr>
          </a:p>
          <a:p>
            <a:pPr>
              <a:buFont typeface="Wingdings" panose="020B0604020202020204" pitchFamily="34" charset="0"/>
              <a:buChar char="Ø"/>
            </a:pPr>
            <a:endParaRPr lang="en-GB" sz="1700" dirty="0">
              <a:ea typeface="Calibri"/>
              <a:cs typeface="Calibri"/>
            </a:endParaRPr>
          </a:p>
          <a:p>
            <a:pPr>
              <a:buFont typeface="Wingdings" panose="020B0604020202020204" pitchFamily="34" charset="0"/>
              <a:buChar char="Ø"/>
            </a:pPr>
            <a:endParaRPr lang="en-GB" sz="1700" dirty="0">
              <a:ea typeface="Calibri"/>
              <a:cs typeface="Calibri"/>
            </a:endParaRPr>
          </a:p>
          <a:p>
            <a:pPr>
              <a:buFont typeface="Wingdings" panose="020B0604020202020204" pitchFamily="34" charset="0"/>
              <a:buChar char="Ø"/>
            </a:pPr>
            <a:endParaRPr lang="en-GB" sz="1700" dirty="0">
              <a:ea typeface="Calibri"/>
              <a:cs typeface="Calibri"/>
            </a:endParaRPr>
          </a:p>
          <a:p>
            <a:pPr marL="0" indent="0">
              <a:buNone/>
            </a:pPr>
            <a:endParaRPr lang="en-GB" sz="1700">
              <a:ea typeface="Calibri" panose="020F0502020204030204"/>
              <a:cs typeface="Calibri"/>
            </a:endParaRPr>
          </a:p>
        </p:txBody>
      </p:sp>
    </p:spTree>
    <p:extLst>
      <p:ext uri="{BB962C8B-B14F-4D97-AF65-F5344CB8AC3E}">
        <p14:creationId xmlns:p14="http://schemas.microsoft.com/office/powerpoint/2010/main" val="1943838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774C57-0799-F501-E958-39F8E7897CAA}"/>
              </a:ext>
            </a:extLst>
          </p:cNvPr>
          <p:cNvSpPr>
            <a:spLocks noGrp="1"/>
          </p:cNvSpPr>
          <p:nvPr>
            <p:ph type="title"/>
          </p:nvPr>
        </p:nvSpPr>
        <p:spPr>
          <a:xfrm>
            <a:off x="838200" y="365125"/>
            <a:ext cx="10515600" cy="1325563"/>
          </a:xfrm>
        </p:spPr>
        <p:txBody>
          <a:bodyPr>
            <a:normAutofit/>
          </a:bodyPr>
          <a:lstStyle/>
          <a:p>
            <a:r>
              <a:rPr lang="en-GB" sz="4200">
                <a:latin typeface="Calibri Light"/>
                <a:ea typeface="Calibri Light"/>
                <a:cs typeface="Calibri Light"/>
              </a:rPr>
              <a:t>  Significant external sources were most useful    in writing the assignment</a:t>
            </a:r>
          </a:p>
          <a:p>
            <a:endParaRPr lang="en-GB" sz="4200">
              <a:latin typeface="Calibri Light"/>
              <a:ea typeface="Calibri Light"/>
              <a:cs typeface="Calibri Ligh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10859F-9497-6227-BEA2-D2C9539C6083}"/>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457200" indent="-457200">
              <a:buFont typeface="Wingdings" panose="020B0604020202020204" pitchFamily="34" charset="0"/>
              <a:buChar char="Ø"/>
            </a:pPr>
            <a:r>
              <a:rPr lang="en-GB" sz="2200" dirty="0">
                <a:ea typeface="Calibri"/>
                <a:cs typeface="Calibri"/>
              </a:rPr>
              <a:t>Debenhams website Annual report 2019,  Organizational structure (industry analysis report , Companys corporate governance, Organizational setup, Redesigned strategy)</a:t>
            </a:r>
            <a:endParaRPr lang="en-US" sz="2200" dirty="0">
              <a:ea typeface="Calibri" panose="020F0502020204030204"/>
              <a:cs typeface="Calibri" panose="020F0502020204030204"/>
            </a:endParaRPr>
          </a:p>
          <a:p>
            <a:pPr marL="457200" indent="-457200">
              <a:buFont typeface="Wingdings" panose="020B0604020202020204" pitchFamily="34" charset="0"/>
              <a:buChar char="Ø"/>
            </a:pPr>
            <a:r>
              <a:rPr lang="en-GB" sz="2200" dirty="0">
                <a:ea typeface="Calibri"/>
                <a:cs typeface="Calibri"/>
              </a:rPr>
              <a:t>-Online Library , Cloud Library -e books  open Library , Journals, Article, Review on Debenhams site, Online read books for free, Digital library of free &amp; Borrowable books, Project Guttenberg( 70,000 books for free) Harvard citation, BBC NEWS .</a:t>
            </a:r>
          </a:p>
          <a:p>
            <a:pPr marL="457200" indent="-457200">
              <a:buFont typeface="Wingdings" panose="020B0604020202020204" pitchFamily="34" charset="0"/>
              <a:buChar char="Ø"/>
            </a:pPr>
            <a:r>
              <a:rPr lang="en-GB" sz="2200" dirty="0">
                <a:ea typeface="Calibri"/>
                <a:cs typeface="Calibri"/>
              </a:rPr>
              <a:t>The most significant, Article " What went wrong at Debenhams " published on 1 December  2020, by business reporter on BBC News, Daniel Thomas . </a:t>
            </a:r>
          </a:p>
          <a:p>
            <a:pPr marL="342900" indent="-342900">
              <a:buFont typeface="Wingdings" panose="020B0604020202020204" pitchFamily="34" charset="0"/>
              <a:buChar char="Ø"/>
            </a:pPr>
            <a:r>
              <a:rPr lang="en-GB" sz="2200" dirty="0">
                <a:ea typeface="Calibri"/>
                <a:cs typeface="Calibri"/>
              </a:rPr>
              <a:t>Harvard University (n.d.). Innovations in Retail: Strategies for Success.</a:t>
            </a:r>
          </a:p>
        </p:txBody>
      </p:sp>
    </p:spTree>
    <p:extLst>
      <p:ext uri="{BB962C8B-B14F-4D97-AF65-F5344CB8AC3E}">
        <p14:creationId xmlns:p14="http://schemas.microsoft.com/office/powerpoint/2010/main" val="266642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E3CB4-C63B-A051-E972-AE83A91D7598}"/>
              </a:ext>
            </a:extLst>
          </p:cNvPr>
          <p:cNvSpPr>
            <a:spLocks noGrp="1"/>
          </p:cNvSpPr>
          <p:nvPr>
            <p:ph type="title"/>
          </p:nvPr>
        </p:nvSpPr>
        <p:spPr>
          <a:xfrm>
            <a:off x="838201" y="365125"/>
            <a:ext cx="5251316" cy="1807305"/>
          </a:xfrm>
        </p:spPr>
        <p:txBody>
          <a:bodyPr>
            <a:normAutofit/>
          </a:bodyPr>
          <a:lstStyle/>
          <a:p>
            <a:r>
              <a:rPr lang="en-GB">
                <a:latin typeface="Calibri"/>
                <a:cs typeface="Calibri"/>
              </a:rPr>
              <a:t> </a:t>
            </a:r>
            <a:r>
              <a:rPr lang="en-GB" b="1">
                <a:latin typeface="Calibri Light"/>
                <a:cs typeface="Calibri"/>
              </a:rPr>
              <a:t>  </a:t>
            </a:r>
            <a:r>
              <a:rPr lang="en-GB">
                <a:latin typeface="Calibri Light"/>
                <a:cs typeface="Calibri"/>
              </a:rPr>
              <a:t>Innovative strategy to drive business</a:t>
            </a:r>
            <a:endParaRPr lang="en-US">
              <a:latin typeface="Calibri Light"/>
              <a:cs typeface="Calibri"/>
            </a:endParaRPr>
          </a:p>
        </p:txBody>
      </p:sp>
      <p:sp>
        <p:nvSpPr>
          <p:cNvPr id="3" name="Content Placeholder 2">
            <a:extLst>
              <a:ext uri="{FF2B5EF4-FFF2-40B4-BE49-F238E27FC236}">
                <a16:creationId xmlns:a16="http://schemas.microsoft.com/office/drawing/2014/main" id="{011608C9-45B8-3C8C-EDF4-1C175430AE19}"/>
              </a:ext>
            </a:extLst>
          </p:cNvPr>
          <p:cNvSpPr>
            <a:spLocks noGrp="1"/>
          </p:cNvSpPr>
          <p:nvPr>
            <p:ph idx="1"/>
          </p:nvPr>
        </p:nvSpPr>
        <p:spPr>
          <a:xfrm>
            <a:off x="838200" y="2333297"/>
            <a:ext cx="4619621" cy="3843666"/>
          </a:xfrm>
        </p:spPr>
        <p:txBody>
          <a:bodyPr vert="horz" lIns="91440" tIns="45720" rIns="91440" bIns="45720" rtlCol="0" anchor="t">
            <a:normAutofit/>
          </a:bodyPr>
          <a:lstStyle/>
          <a:p>
            <a:pPr marL="285750" indent="-285750">
              <a:buFont typeface="Wingdings" panose="020B0604020202020204" pitchFamily="34" charset="0"/>
              <a:buChar char="Ø"/>
            </a:pPr>
            <a:r>
              <a:rPr lang="en-GB" sz="1700">
                <a:ea typeface="+mn-lt"/>
                <a:cs typeface="+mn-lt"/>
              </a:rPr>
              <a:t>Debenhams Company PL has implemented an innovative strategy </a:t>
            </a:r>
            <a:endParaRPr lang="en-US"/>
          </a:p>
          <a:p>
            <a:pPr>
              <a:buFont typeface="Wingdings" panose="020B0604020202020204" pitchFamily="34" charset="0"/>
              <a:buChar char="Ø"/>
            </a:pPr>
            <a:r>
              <a:rPr lang="en-GB" sz="1700">
                <a:ea typeface="+mn-lt"/>
                <a:cs typeface="+mn-lt"/>
              </a:rPr>
              <a:t>to drive business growth, improve customer experience, and stay competitive.</a:t>
            </a:r>
          </a:p>
          <a:p>
            <a:pPr>
              <a:buFont typeface="Wingdings" panose="020B0604020202020204" pitchFamily="34" charset="0"/>
              <a:buChar char="Ø"/>
            </a:pPr>
            <a:r>
              <a:rPr lang="en-GB" sz="1700">
                <a:ea typeface="+mn-lt"/>
                <a:cs typeface="+mn-lt"/>
              </a:rPr>
              <a:t> Key areas: digital transformation, data-driven insights, sustainable practices, and collaboration.</a:t>
            </a:r>
          </a:p>
          <a:p>
            <a:pPr>
              <a:buFont typeface="Wingdings" panose="020B0604020202020204" pitchFamily="34" charset="0"/>
              <a:buChar char="Ø"/>
            </a:pPr>
            <a:r>
              <a:rPr lang="en-GB" sz="1700">
                <a:ea typeface="+mn-lt"/>
                <a:cs typeface="+mn-lt"/>
              </a:rPr>
              <a:t> invested in digital technologies to enhance customer engagement and online shopping, leveraging</a:t>
            </a:r>
          </a:p>
          <a:p>
            <a:pPr>
              <a:buFont typeface="Wingdings" panose="020B0604020202020204" pitchFamily="34" charset="0"/>
              <a:buChar char="Ø"/>
            </a:pPr>
            <a:r>
              <a:rPr lang="en-GB" sz="1700">
                <a:ea typeface="+mn-lt"/>
                <a:cs typeface="+mn-lt"/>
              </a:rPr>
              <a:t> data analytics to identify trends and optimize inventory management. </a:t>
            </a:r>
            <a:endParaRPr lang="en-GB" sz="1700">
              <a:cs typeface="Calibri"/>
            </a:endParaRPr>
          </a:p>
        </p:txBody>
      </p:sp>
      <p:pic>
        <p:nvPicPr>
          <p:cNvPr id="14" name="Picture 13" descr="Graph">
            <a:extLst>
              <a:ext uri="{FF2B5EF4-FFF2-40B4-BE49-F238E27FC236}">
                <a16:creationId xmlns:a16="http://schemas.microsoft.com/office/drawing/2014/main" id="{084CE044-55A6-90AC-5430-4F12F9844F0F}"/>
              </a:ext>
            </a:extLst>
          </p:cNvPr>
          <p:cNvPicPr>
            <a:picLocks noChangeAspect="1"/>
          </p:cNvPicPr>
          <p:nvPr/>
        </p:nvPicPr>
        <p:blipFill rotWithShape="1">
          <a:blip r:embed="rId2"/>
          <a:srcRect l="21574" r="24087" b="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68765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BC102-98DF-56CB-C9FD-F10719C41F9F}"/>
              </a:ext>
            </a:extLst>
          </p:cNvPr>
          <p:cNvSpPr>
            <a:spLocks noGrp="1"/>
          </p:cNvSpPr>
          <p:nvPr>
            <p:ph type="title"/>
          </p:nvPr>
        </p:nvSpPr>
        <p:spPr>
          <a:xfrm>
            <a:off x="838200" y="365125"/>
            <a:ext cx="10515600" cy="1325563"/>
          </a:xfrm>
        </p:spPr>
        <p:txBody>
          <a:bodyPr>
            <a:normAutofit/>
          </a:bodyPr>
          <a:lstStyle/>
          <a:p>
            <a:r>
              <a:rPr lang="en-GB" sz="5400">
                <a:ea typeface="Calibri Light"/>
                <a:cs typeface="Calibri Light"/>
              </a:rPr>
              <a:t> Significant challenge. 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9D72ED-A556-06A9-D2C8-222ED706DBFA}"/>
              </a:ext>
            </a:extLst>
          </p:cNvPr>
          <p:cNvSpPr>
            <a:spLocks noGrp="1"/>
          </p:cNvSpPr>
          <p:nvPr>
            <p:ph idx="1"/>
          </p:nvPr>
        </p:nvSpPr>
        <p:spPr>
          <a:xfrm>
            <a:off x="838200" y="1929384"/>
            <a:ext cx="10515600" cy="4251960"/>
          </a:xfrm>
        </p:spPr>
        <p:txBody>
          <a:bodyPr vert="horz" lIns="91440" tIns="45720" rIns="91440" bIns="45720" rtlCol="0" anchor="t">
            <a:normAutofit fontScale="77500" lnSpcReduction="20000"/>
          </a:bodyPr>
          <a:lstStyle/>
          <a:p>
            <a:pPr>
              <a:buFont typeface="Wingdings" panose="020B0604020202020204" pitchFamily="34" charset="0"/>
              <a:buChar char="Ø"/>
            </a:pPr>
            <a:r>
              <a:rPr lang="en-GB" sz="2200" dirty="0">
                <a:ea typeface="+mn-lt"/>
                <a:cs typeface="+mn-lt"/>
              </a:rPr>
              <a:t>Putting into practice a number of creative initiatives, such as the launch of a new loyalty</a:t>
            </a:r>
          </a:p>
          <a:p>
            <a:pPr marL="0" indent="0">
              <a:buNone/>
            </a:pPr>
            <a:r>
              <a:rPr lang="en-GB" sz="2200" dirty="0">
                <a:ea typeface="+mn-lt"/>
                <a:cs typeface="+mn-lt"/>
              </a:rPr>
              <a:t> programme that gave users access to special discounts, a personalised shopping experience, and</a:t>
            </a:r>
          </a:p>
          <a:p>
            <a:pPr marL="0" indent="0">
              <a:buNone/>
            </a:pPr>
            <a:r>
              <a:rPr lang="en-GB" sz="2200" dirty="0">
                <a:ea typeface="+mn-lt"/>
                <a:cs typeface="+mn-lt"/>
              </a:rPr>
              <a:t> the option to track points. </a:t>
            </a:r>
            <a:endParaRPr lang="en-GB" sz="2200">
              <a:latin typeface="Calibri"/>
              <a:ea typeface="Calibri"/>
              <a:cs typeface="Calibri"/>
            </a:endParaRPr>
          </a:p>
          <a:p>
            <a:pPr>
              <a:buFont typeface="Wingdings" panose="020B0604020202020204" pitchFamily="34" charset="0"/>
              <a:buChar char="Ø"/>
            </a:pPr>
            <a:r>
              <a:rPr lang="en-GB" sz="2200" dirty="0">
                <a:ea typeface="+mn-lt"/>
                <a:cs typeface="+mn-lt"/>
              </a:rPr>
              <a:t>A full rewards programme is being introduced, wherein users may accrue points for shopping and</a:t>
            </a:r>
            <a:endParaRPr lang="en-GB" dirty="0">
              <a:ea typeface="+mn-lt"/>
              <a:cs typeface="+mn-lt"/>
            </a:endParaRPr>
          </a:p>
          <a:p>
            <a:pPr marL="0" indent="0">
              <a:buNone/>
            </a:pPr>
            <a:r>
              <a:rPr lang="en-GB" sz="2200" dirty="0">
                <a:ea typeface="+mn-lt"/>
                <a:cs typeface="+mn-lt"/>
              </a:rPr>
              <a:t> other activities.  </a:t>
            </a:r>
            <a:endParaRPr lang="en-GB" dirty="0">
              <a:ea typeface="Calibri" panose="020F0502020204030204"/>
              <a:cs typeface="Calibri" panose="020F0502020204030204"/>
            </a:endParaRPr>
          </a:p>
          <a:p>
            <a:pPr>
              <a:buFont typeface="Wingdings" panose="020B0604020202020204" pitchFamily="34" charset="0"/>
              <a:buChar char="Ø"/>
            </a:pPr>
            <a:endParaRPr lang="en-GB">
              <a:ea typeface="Calibri" panose="020F0502020204030204"/>
              <a:cs typeface="Calibri" panose="020F0502020204030204"/>
            </a:endParaRPr>
          </a:p>
          <a:p>
            <a:pPr>
              <a:buFont typeface="Wingdings" panose="020B0604020202020204" pitchFamily="34" charset="0"/>
              <a:buChar char="Ø"/>
            </a:pPr>
            <a:r>
              <a:rPr lang="en-GB" sz="2200" dirty="0">
                <a:ea typeface="+mn-lt"/>
                <a:cs typeface="+mn-lt"/>
              </a:rPr>
              <a:t>Conclusion: Debenhams Company Plc successfully fosters innovation and upholds</a:t>
            </a:r>
            <a:endParaRPr lang="en-GB" dirty="0">
              <a:ea typeface="+mn-lt"/>
              <a:cs typeface="+mn-lt"/>
            </a:endParaRPr>
          </a:p>
          <a:p>
            <a:pPr marL="0" indent="0">
              <a:buNone/>
            </a:pPr>
            <a:r>
              <a:rPr lang="en-GB" sz="2200" dirty="0">
                <a:ea typeface="+mn-lt"/>
                <a:cs typeface="+mn-lt"/>
              </a:rPr>
              <a:t>competitiveness through the SCAMPER approach; the collapse was unavoidable for the reasons</a:t>
            </a:r>
            <a:endParaRPr lang="en-GB" dirty="0">
              <a:ea typeface="+mn-lt"/>
              <a:cs typeface="+mn-lt"/>
            </a:endParaRPr>
          </a:p>
          <a:p>
            <a:pPr marL="0" indent="0">
              <a:buNone/>
            </a:pPr>
            <a:r>
              <a:rPr lang="en-GB" sz="2200" dirty="0">
                <a:ea typeface="+mn-lt"/>
                <a:cs typeface="+mn-lt"/>
              </a:rPr>
              <a:t> indicated.</a:t>
            </a:r>
            <a:endParaRPr lang="en-GB" sz="2200" dirty="0">
              <a:ea typeface="Calibri" panose="020F0502020204030204"/>
              <a:cs typeface="Calibri" panose="020F0502020204030204"/>
            </a:endParaRPr>
          </a:p>
          <a:p>
            <a:pPr>
              <a:buFont typeface="Wingdings" panose="020B0604020202020204" pitchFamily="34" charset="0"/>
              <a:buChar char="Ø"/>
            </a:pPr>
            <a:r>
              <a:rPr lang="en-GB" sz="2200" dirty="0">
                <a:ea typeface="+mn-lt"/>
                <a:cs typeface="+mn-lt"/>
              </a:rPr>
              <a:t>Reason of failure: A number of problems, including excessive debt levels, the impact of shop</a:t>
            </a:r>
            <a:endParaRPr lang="en-GB" dirty="0">
              <a:ea typeface="+mn-lt"/>
              <a:cs typeface="+mn-lt"/>
            </a:endParaRPr>
          </a:p>
          <a:p>
            <a:pPr marL="0" indent="0">
              <a:buNone/>
            </a:pPr>
            <a:r>
              <a:rPr lang="en-GB" sz="2200" dirty="0">
                <a:ea typeface="+mn-lt"/>
                <a:cs typeface="+mn-lt"/>
              </a:rPr>
              <a:t> closures, and dwindling sales, contributed to the company's financial difficulties. Debenhams was</a:t>
            </a:r>
            <a:endParaRPr lang="en-GB" dirty="0">
              <a:ea typeface="+mn-lt"/>
              <a:cs typeface="+mn-lt"/>
            </a:endParaRPr>
          </a:p>
          <a:p>
            <a:pPr marL="0" indent="0">
              <a:buNone/>
            </a:pPr>
            <a:r>
              <a:rPr lang="en-GB" sz="2200" dirty="0">
                <a:ea typeface="+mn-lt"/>
                <a:cs typeface="+mn-lt"/>
              </a:rPr>
              <a:t> sluggish to invest in its online business and digital platforms and found it difficult to adjust to shifting</a:t>
            </a:r>
            <a:endParaRPr lang="en-GB" dirty="0">
              <a:ea typeface="+mn-lt"/>
              <a:cs typeface="+mn-lt"/>
            </a:endParaRPr>
          </a:p>
          <a:p>
            <a:pPr marL="0" indent="0">
              <a:buNone/>
            </a:pPr>
            <a:r>
              <a:rPr lang="en-GB" sz="2200" dirty="0">
                <a:ea typeface="+mn-lt"/>
                <a:cs typeface="+mn-lt"/>
              </a:rPr>
              <a:t> consumer demands. </a:t>
            </a:r>
            <a:endParaRPr lang="en-GB">
              <a:ea typeface="+mn-lt"/>
              <a:cs typeface="+mn-lt"/>
            </a:endParaRPr>
          </a:p>
          <a:p>
            <a:pPr marL="0" indent="0">
              <a:buNone/>
            </a:pPr>
            <a:endParaRPr lang="en-GB" sz="2200" dirty="0">
              <a:ea typeface="Calibri"/>
              <a:cs typeface="Calibri"/>
            </a:endParaRPr>
          </a:p>
          <a:p>
            <a:pPr marL="0" indent="0">
              <a:buNone/>
            </a:pPr>
            <a:endParaRPr lang="en-GB" sz="2200" dirty="0">
              <a:ea typeface="Calibri"/>
              <a:cs typeface="Calibri"/>
            </a:endParaRPr>
          </a:p>
          <a:p>
            <a:pPr marL="342900" indent="-342900">
              <a:buFont typeface="Wingdings" panose="020B0604020202020204" pitchFamily="34" charset="0"/>
              <a:buChar char="Ø"/>
            </a:pPr>
            <a:endParaRPr lang="en-GB" sz="2200" dirty="0">
              <a:ea typeface="Calibri"/>
              <a:cs typeface="Calibri"/>
            </a:endParaRPr>
          </a:p>
        </p:txBody>
      </p:sp>
    </p:spTree>
    <p:extLst>
      <p:ext uri="{BB962C8B-B14F-4D97-AF65-F5344CB8AC3E}">
        <p14:creationId xmlns:p14="http://schemas.microsoft.com/office/powerpoint/2010/main" val="616395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A8846-72AA-6E52-2546-CC82B0D3A80C}"/>
              </a:ext>
            </a:extLst>
          </p:cNvPr>
          <p:cNvSpPr>
            <a:spLocks noGrp="1"/>
          </p:cNvSpPr>
          <p:nvPr>
            <p:ph type="title"/>
          </p:nvPr>
        </p:nvSpPr>
        <p:spPr>
          <a:xfrm>
            <a:off x="1700462" y="194676"/>
            <a:ext cx="10375233" cy="1275433"/>
          </a:xfrm>
        </p:spPr>
        <p:txBody>
          <a:bodyPr vert="horz" lIns="91440" tIns="45720" rIns="91440" bIns="45720" rtlCol="0" anchor="ctr">
            <a:noAutofit/>
          </a:bodyPr>
          <a:lstStyle/>
          <a:p>
            <a:r>
              <a:rPr lang="en-GB" sz="4000" dirty="0">
                <a:latin typeface="Calibri Light"/>
                <a:cs typeface="Calibri Light"/>
              </a:rPr>
              <a:t>Why Debenhams collapsed? Impediments to Gradual Innovation. </a:t>
            </a:r>
            <a:endParaRPr lang="en-GB" sz="4000">
              <a:latin typeface="Calibri Light"/>
              <a:ea typeface="Calibri Light"/>
              <a:cs typeface="Calibri Light"/>
            </a:endParaRPr>
          </a:p>
          <a:p>
            <a:r>
              <a:rPr lang="en-GB" sz="4000" dirty="0">
                <a:latin typeface="Calibri Light"/>
                <a:cs typeface="Calibri Light"/>
              </a:rPr>
              <a:t>Debenham Plc's Barriers and Enablers</a:t>
            </a:r>
            <a:endParaRPr lang="en-US" sz="4000" dirty="0">
              <a:ea typeface="Calibri Light"/>
              <a:cs typeface="Calibri Ligh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F71704-EB3D-E267-5F92-2017FBC7302F}"/>
              </a:ext>
            </a:extLst>
          </p:cNvPr>
          <p:cNvSpPr>
            <a:spLocks noGrp="1"/>
          </p:cNvSpPr>
          <p:nvPr>
            <p:ph idx="1"/>
          </p:nvPr>
        </p:nvSpPr>
        <p:spPr>
          <a:xfrm>
            <a:off x="838200" y="1703269"/>
            <a:ext cx="10515600" cy="5069626"/>
          </a:xfrm>
        </p:spPr>
        <p:txBody>
          <a:bodyPr vert="horz" lIns="91440" tIns="45720" rIns="91440" bIns="45720" rtlCol="0" anchor="t">
            <a:noAutofit/>
          </a:bodyPr>
          <a:lstStyle/>
          <a:p>
            <a:pPr>
              <a:buFont typeface="Wingdings" panose="020B0604020202020204" pitchFamily="34" charset="0"/>
              <a:buChar char="Ø"/>
            </a:pPr>
            <a:r>
              <a:rPr lang="en-GB" sz="1800" dirty="0">
                <a:latin typeface="Calibri"/>
                <a:ea typeface="+mn-lt"/>
                <a:cs typeface="+mn-lt"/>
              </a:rPr>
              <a:t>The company According to experts, it has become irrelevant (Maureen Hinton, consultant, retail</a:t>
            </a:r>
          </a:p>
          <a:p>
            <a:pPr marL="0" indent="0">
              <a:buNone/>
            </a:pPr>
            <a:r>
              <a:rPr lang="en-GB" sz="1800" dirty="0">
                <a:latin typeface="Calibri"/>
                <a:ea typeface="+mn-lt"/>
                <a:cs typeface="+mn-lt"/>
              </a:rPr>
              <a:t> Global Data).</a:t>
            </a:r>
            <a:endParaRPr lang="en-GB" sz="1800">
              <a:latin typeface="Calibri"/>
              <a:ea typeface="Calibri"/>
              <a:cs typeface="Calibri"/>
            </a:endParaRPr>
          </a:p>
          <a:p>
            <a:pPr>
              <a:buFont typeface="Wingdings" panose="020B0604020202020204" pitchFamily="34" charset="0"/>
              <a:buChar char="Ø"/>
            </a:pPr>
            <a:r>
              <a:rPr lang="en-GB" sz="1800" dirty="0">
                <a:latin typeface="Calibri"/>
                <a:ea typeface="+mn-lt"/>
                <a:cs typeface="+mn-lt"/>
              </a:rPr>
              <a:t>fierce competition (Assos, </a:t>
            </a:r>
            <a:r>
              <a:rPr lang="en-GB" sz="1800" err="1">
                <a:latin typeface="Calibri"/>
                <a:ea typeface="+mn-lt"/>
                <a:cs typeface="+mn-lt"/>
              </a:rPr>
              <a:t>Bohoo</a:t>
            </a:r>
            <a:r>
              <a:rPr lang="en-GB" sz="1800" dirty="0">
                <a:latin typeface="Calibri"/>
                <a:ea typeface="+mn-lt"/>
                <a:cs typeface="+mn-lt"/>
              </a:rPr>
              <a:t>, and Primark); after 2017, consumer behaviour changed</a:t>
            </a:r>
          </a:p>
          <a:p>
            <a:pPr marL="0" indent="0">
              <a:buNone/>
            </a:pPr>
            <a:r>
              <a:rPr lang="en-GB" sz="1800" dirty="0">
                <a:latin typeface="Calibri"/>
                <a:ea typeface="+mn-lt"/>
                <a:cs typeface="+mn-lt"/>
              </a:rPr>
              <a:t> (online)  </a:t>
            </a:r>
            <a:endParaRPr lang="en-GB" sz="1800" dirty="0">
              <a:latin typeface="Calibri"/>
              <a:ea typeface="Calibri" panose="020F0502020204030204"/>
              <a:cs typeface="Calibri" panose="020F0502020204030204"/>
            </a:endParaRPr>
          </a:p>
          <a:p>
            <a:pPr>
              <a:buFont typeface="Wingdings" panose="020B0604020202020204" pitchFamily="34" charset="0"/>
              <a:buChar char="Ø"/>
            </a:pPr>
            <a:r>
              <a:rPr lang="en-GB" sz="1800" dirty="0">
                <a:latin typeface="Calibri"/>
                <a:ea typeface="+mn-lt"/>
                <a:cs typeface="+mn-lt"/>
              </a:rPr>
              <a:t>Unwillingness to Adjust it; Ineffective money management; challenges (Hyman-data expert retail )  </a:t>
            </a:r>
            <a:endParaRPr lang="en-GB" sz="1800" dirty="0">
              <a:latin typeface="Calibri"/>
              <a:ea typeface="Calibri" panose="020F0502020204030204"/>
              <a:cs typeface="Calibri" panose="020F0502020204030204"/>
            </a:endParaRPr>
          </a:p>
          <a:p>
            <a:pPr>
              <a:buFont typeface="Wingdings" panose="020B0604020202020204" pitchFamily="34" charset="0"/>
              <a:buChar char="Ø"/>
            </a:pPr>
            <a:r>
              <a:rPr lang="en-GB" sz="1800" dirty="0">
                <a:latin typeface="Calibri"/>
                <a:ea typeface="+mn-lt"/>
                <a:cs typeface="+mn-lt"/>
              </a:rPr>
              <a:t>Few resources even after 117 new stores were added. Short-term financial advantages</a:t>
            </a:r>
          </a:p>
          <a:p>
            <a:pPr>
              <a:buFont typeface="Wingdings" panose="020B0604020202020204" pitchFamily="34" charset="0"/>
              <a:buChar char="Ø"/>
            </a:pPr>
            <a:r>
              <a:rPr lang="en-GB" sz="1800" dirty="0">
                <a:latin typeface="Calibri"/>
                <a:ea typeface="+mn-lt"/>
                <a:cs typeface="+mn-lt"/>
              </a:rPr>
              <a:t>were exceeded by costs in 2021; by March of that year, the corporation had suffered debits</a:t>
            </a:r>
          </a:p>
          <a:p>
            <a:pPr marL="0" indent="0">
              <a:buNone/>
            </a:pPr>
            <a:r>
              <a:rPr lang="en-GB" sz="1800" dirty="0">
                <a:latin typeface="Calibri"/>
                <a:ea typeface="+mn-lt"/>
                <a:cs typeface="+mn-lt"/>
              </a:rPr>
              <a:t> totalling £720 million.</a:t>
            </a:r>
            <a:endParaRPr lang="en-GB" sz="1800" dirty="0">
              <a:latin typeface="Calibri"/>
              <a:ea typeface="Calibri" panose="020F0502020204030204"/>
              <a:cs typeface="Calibri" panose="020F0502020204030204"/>
            </a:endParaRPr>
          </a:p>
          <a:p>
            <a:pPr>
              <a:buFont typeface="Wingdings" panose="020B0604020202020204" pitchFamily="34" charset="0"/>
              <a:buChar char="Ø"/>
            </a:pPr>
            <a:r>
              <a:rPr lang="en-GB" sz="1800" dirty="0">
                <a:latin typeface="Calibri"/>
                <a:ea typeface="+mn-lt"/>
                <a:cs typeface="+mn-lt"/>
              </a:rPr>
              <a:t>incurs large expenses as a result of its multiple failing locations, growing rent, business fees, and trend-imperativeness</a:t>
            </a:r>
            <a:endParaRPr lang="en-GB" sz="1800" dirty="0">
              <a:latin typeface="Calibri"/>
              <a:ea typeface="Calibri" panose="020F0502020204030204"/>
              <a:cs typeface="Calibri" panose="020F0502020204030204"/>
            </a:endParaRPr>
          </a:p>
          <a:p>
            <a:pPr>
              <a:buFont typeface="Wingdings" panose="020B0604020202020204" pitchFamily="34" charset="0"/>
              <a:buChar char="Ø"/>
            </a:pPr>
            <a:r>
              <a:rPr lang="en-GB" sz="1800" dirty="0">
                <a:latin typeface="Calibri"/>
                <a:ea typeface="+mn-lt"/>
                <a:cs typeface="+mn-lt"/>
              </a:rPr>
              <a:t>fierce rivalry between John Lewis and House of Fraser and other department shops</a:t>
            </a:r>
            <a:endParaRPr lang="en-GB" sz="1800" dirty="0">
              <a:latin typeface="Calibri"/>
              <a:ea typeface="Calibri" panose="020F0502020204030204"/>
              <a:cs typeface="Calibri" panose="020F0502020204030204"/>
            </a:endParaRPr>
          </a:p>
          <a:p>
            <a:pPr marL="0" indent="0">
              <a:buNone/>
            </a:pPr>
            <a:r>
              <a:rPr lang="en-GB" sz="1800" dirty="0">
                <a:latin typeface="Calibri"/>
                <a:ea typeface="+mn-lt"/>
                <a:cs typeface="+mn-lt"/>
              </a:rPr>
              <a:t>The old brick-and-mortar business model was disrupted by the ease of internet buying and the growth of e</a:t>
            </a:r>
          </a:p>
          <a:p>
            <a:pPr marL="0" indent="0">
              <a:buNone/>
            </a:pPr>
            <a:r>
              <a:rPr lang="en-GB" sz="1800" dirty="0">
                <a:latin typeface="Calibri"/>
                <a:ea typeface="+mn-lt"/>
                <a:cs typeface="+mn-lt"/>
              </a:rPr>
              <a:t>-commerce platforms. Due to its delayed digital era adaptation, Debenhams was unable to take advantage of</a:t>
            </a:r>
          </a:p>
          <a:p>
            <a:pPr marL="0" indent="0">
              <a:buNone/>
            </a:pPr>
            <a:r>
              <a:rPr lang="en-GB" sz="1800" dirty="0">
                <a:latin typeface="Calibri"/>
                <a:ea typeface="+mn-lt"/>
                <a:cs typeface="+mn-lt"/>
              </a:rPr>
              <a:t> the expanding e-commerce market.</a:t>
            </a:r>
            <a:endParaRPr lang="en-GB" sz="1800">
              <a:latin typeface="Calibri"/>
              <a:ea typeface="Calibri"/>
              <a:cs typeface="Calibri"/>
            </a:endParaRPr>
          </a:p>
          <a:p>
            <a:pPr>
              <a:buFont typeface="Wingdings" panose="020B0604020202020204" pitchFamily="34" charset="0"/>
              <a:buChar char="Ø"/>
            </a:pPr>
            <a:endParaRPr lang="en-GB" sz="2200">
              <a:latin typeface="Calibri"/>
              <a:ea typeface="Calibri"/>
              <a:cs typeface="Calibri"/>
            </a:endParaRPr>
          </a:p>
        </p:txBody>
      </p:sp>
    </p:spTree>
    <p:extLst>
      <p:ext uri="{BB962C8B-B14F-4D97-AF65-F5344CB8AC3E}">
        <p14:creationId xmlns:p14="http://schemas.microsoft.com/office/powerpoint/2010/main" val="2861673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FEAE5-491C-F3A4-4A0B-E3716EA9CAEF}"/>
              </a:ext>
            </a:extLst>
          </p:cNvPr>
          <p:cNvSpPr>
            <a:spLocks noGrp="1"/>
          </p:cNvSpPr>
          <p:nvPr>
            <p:ph type="title"/>
          </p:nvPr>
        </p:nvSpPr>
        <p:spPr>
          <a:xfrm>
            <a:off x="838200" y="365125"/>
            <a:ext cx="10515600" cy="1325563"/>
          </a:xfrm>
        </p:spPr>
        <p:txBody>
          <a:bodyPr>
            <a:normAutofit/>
          </a:bodyPr>
          <a:lstStyle/>
          <a:p>
            <a:pPr lvl="3"/>
            <a:r>
              <a:rPr lang="en-US" sz="4200" b="1" i="1">
                <a:latin typeface="+mj-lt"/>
                <a:ea typeface="+mj-lt"/>
                <a:cs typeface="+mj-lt"/>
              </a:rPr>
              <a:t> </a:t>
            </a:r>
            <a:r>
              <a:rPr lang="en-US" sz="4200" i="1">
                <a:latin typeface="+mj-lt"/>
                <a:ea typeface="+mj-lt"/>
                <a:cs typeface="+mj-lt"/>
              </a:rPr>
              <a:t>Practical learning outcomes of the assignment </a:t>
            </a:r>
            <a:endParaRPr lang="en-US" sz="4200" i="1">
              <a:latin typeface="Calibri Light"/>
              <a:ea typeface="Calibri Light"/>
              <a:cs typeface="Calibri Light"/>
            </a:endParaRPr>
          </a:p>
          <a:p>
            <a:endParaRPr lang="en-GB" sz="4200" i="1">
              <a:ea typeface="Calibri Light"/>
              <a:cs typeface="Calibri Ligh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D8A765-9CB6-A540-2DC5-B2863F95CB2A}"/>
              </a:ext>
            </a:extLst>
          </p:cNvPr>
          <p:cNvSpPr>
            <a:spLocks noGrp="1"/>
          </p:cNvSpPr>
          <p:nvPr>
            <p:ph idx="1"/>
          </p:nvPr>
        </p:nvSpPr>
        <p:spPr>
          <a:xfrm>
            <a:off x="838200" y="1929384"/>
            <a:ext cx="10515600" cy="4251960"/>
          </a:xfrm>
        </p:spPr>
        <p:txBody>
          <a:bodyPr vert="horz" lIns="91440" tIns="45720" rIns="91440" bIns="45720" rtlCol="0" anchor="t">
            <a:normAutofit/>
          </a:bodyPr>
          <a:lstStyle/>
          <a:p>
            <a:pPr>
              <a:buFont typeface="Wingdings,Sans-Serif" panose="020B0604020202020204" pitchFamily="34" charset="0"/>
              <a:buChar char="Ø"/>
            </a:pPr>
            <a:r>
              <a:rPr lang="en-GB" sz="2200" dirty="0">
                <a:ea typeface="Calibri"/>
                <a:cs typeface="Calibri"/>
              </a:rPr>
              <a:t>Wagner and Sternberg(1987)says that the "ability and acquire of tacit knowledge are</a:t>
            </a:r>
            <a:endParaRPr lang="en-US" sz="2200" dirty="0">
              <a:ea typeface="Calibri"/>
              <a:cs typeface="Calibri"/>
            </a:endParaRPr>
          </a:p>
          <a:p>
            <a:pPr marL="0" indent="0">
              <a:buNone/>
            </a:pPr>
            <a:r>
              <a:rPr lang="en-GB" sz="2200" dirty="0">
                <a:ea typeface="Calibri"/>
                <a:cs typeface="Calibri"/>
              </a:rPr>
              <a:t> hallmarks of managerial success"</a:t>
            </a:r>
            <a:endParaRPr lang="en-US" dirty="0">
              <a:ea typeface="Calibri" panose="020F0502020204030204"/>
              <a:cs typeface="Calibri" panose="020F0502020204030204"/>
            </a:endParaRPr>
          </a:p>
          <a:p>
            <a:pPr>
              <a:buFont typeface="Wingdings" panose="020B0604020202020204" pitchFamily="34" charset="0"/>
              <a:buChar char="Ø"/>
            </a:pPr>
            <a:r>
              <a:rPr lang="en-GB" sz="2200" dirty="0">
                <a:ea typeface="+mn-lt"/>
                <a:cs typeface="+mn-lt"/>
              </a:rPr>
              <a:t>My research abilities have increased, as have my implicit and explicit knowledge. These</a:t>
            </a:r>
          </a:p>
          <a:p>
            <a:pPr marL="0" indent="0">
              <a:buNone/>
            </a:pPr>
            <a:r>
              <a:rPr lang="en-GB" sz="2200" dirty="0">
                <a:ea typeface="+mn-lt"/>
                <a:cs typeface="+mn-lt"/>
              </a:rPr>
              <a:t>  include being Detailed, Formal, Systematic, Stored  found (in documents-DEBENHAMS IN</a:t>
            </a:r>
          </a:p>
          <a:p>
            <a:pPr marL="0" indent="0">
              <a:buNone/>
            </a:pPr>
            <a:r>
              <a:rPr lang="en-GB" sz="2200" dirty="0">
                <a:ea typeface="+mn-lt"/>
                <a:cs typeface="+mn-lt"/>
              </a:rPr>
              <a:t> MY CASE- IN ARTICLE, PROCEDURES, METHODS, DATABASE)  summarised inside my essay. </a:t>
            </a:r>
          </a:p>
          <a:p>
            <a:pPr marL="0" indent="0">
              <a:buNone/>
            </a:pPr>
            <a:r>
              <a:rPr lang="en-GB" sz="2200" dirty="0">
                <a:ea typeface="+mn-lt"/>
                <a:cs typeface="+mn-lt"/>
              </a:rPr>
              <a:t>  based on academic research.</a:t>
            </a:r>
            <a:endParaRPr lang="en-GB" dirty="0">
              <a:ea typeface="+mn-lt"/>
              <a:cs typeface="+mn-lt"/>
            </a:endParaRPr>
          </a:p>
          <a:p>
            <a:pPr marL="342900" indent="-342900">
              <a:buFont typeface="Wingdings" panose="020B0604020202020204" pitchFamily="34" charset="0"/>
              <a:buChar char="Ø"/>
            </a:pPr>
            <a:r>
              <a:rPr lang="en-GB" sz="2200" dirty="0">
                <a:ea typeface="+mn-lt"/>
                <a:cs typeface="+mn-lt"/>
              </a:rPr>
              <a:t> Knowledge gains value when it serves a purpose, concentrates on aim, core values, and</a:t>
            </a:r>
            <a:endParaRPr lang="en-GB">
              <a:ea typeface="+mn-lt"/>
              <a:cs typeface="+mn-lt"/>
            </a:endParaRPr>
          </a:p>
          <a:p>
            <a:pPr marL="0" indent="0">
              <a:buNone/>
            </a:pPr>
            <a:r>
              <a:rPr lang="en-GB" sz="2200" dirty="0">
                <a:ea typeface="+mn-lt"/>
                <a:cs typeface="+mn-lt"/>
              </a:rPr>
              <a:t> strategic priorities, and—above all—stays current with emerging trends.</a:t>
            </a:r>
            <a:endParaRPr lang="en-GB" sz="2200" dirty="0">
              <a:ea typeface="Calibri"/>
              <a:cs typeface="Calibri"/>
            </a:endParaRPr>
          </a:p>
          <a:p>
            <a:pPr>
              <a:buFont typeface="Wingdings" panose="020B0604020202020204" pitchFamily="34" charset="0"/>
              <a:buChar char="Ø"/>
            </a:pPr>
            <a:endParaRPr lang="en-GB" sz="2200">
              <a:ea typeface="Calibri"/>
              <a:cs typeface="Calibri"/>
            </a:endParaRPr>
          </a:p>
        </p:txBody>
      </p:sp>
    </p:spTree>
    <p:extLst>
      <p:ext uri="{BB962C8B-B14F-4D97-AF65-F5344CB8AC3E}">
        <p14:creationId xmlns:p14="http://schemas.microsoft.com/office/powerpoint/2010/main" val="3966673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9A8C4-83F8-9AE3-BEAA-F3A170D5B7F4}"/>
              </a:ext>
            </a:extLst>
          </p:cNvPr>
          <p:cNvSpPr>
            <a:spLocks noGrp="1"/>
          </p:cNvSpPr>
          <p:nvPr>
            <p:ph type="title"/>
          </p:nvPr>
        </p:nvSpPr>
        <p:spPr>
          <a:xfrm>
            <a:off x="838200" y="365125"/>
            <a:ext cx="10515600" cy="1325563"/>
          </a:xfrm>
        </p:spPr>
        <p:txBody>
          <a:bodyPr>
            <a:normAutofit/>
          </a:bodyPr>
          <a:lstStyle/>
          <a:p>
            <a:r>
              <a:rPr lang="en-GB" sz="5400">
                <a:ea typeface="Calibri Light"/>
                <a:cs typeface="Calibri Light"/>
              </a:rPr>
              <a:t>    Advantage and future benefit</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E54B4B-32C0-D56D-9477-EFFC55B04232}"/>
              </a:ext>
            </a:extLst>
          </p:cNvPr>
          <p:cNvSpPr>
            <a:spLocks noGrp="1"/>
          </p:cNvSpPr>
          <p:nvPr>
            <p:ph idx="1"/>
          </p:nvPr>
        </p:nvSpPr>
        <p:spPr>
          <a:xfrm>
            <a:off x="838200" y="1929384"/>
            <a:ext cx="10515600" cy="4251960"/>
          </a:xfrm>
        </p:spPr>
        <p:txBody>
          <a:bodyPr vert="horz" lIns="91440" tIns="45720" rIns="91440" bIns="45720" rtlCol="0">
            <a:normAutofit/>
          </a:bodyPr>
          <a:lstStyle/>
          <a:p>
            <a:pPr>
              <a:buFont typeface="Wingdings" panose="020B0604020202020204" pitchFamily="34" charset="0"/>
              <a:buChar char="Ø"/>
            </a:pPr>
            <a:r>
              <a:rPr lang="en-GB" sz="2200">
                <a:ea typeface="+mn-lt"/>
                <a:cs typeface="+mn-lt"/>
              </a:rPr>
              <a:t>Enhanced critical thinking, sharper problem-solving, better knowledge retention, and the growth of effective communication skills are a few typical advantages.</a:t>
            </a:r>
            <a:endParaRPr lang="en-GB" sz="2200">
              <a:ea typeface="Calibri" panose="020F0502020204030204"/>
              <a:cs typeface="Calibri" panose="020F0502020204030204"/>
            </a:endParaRPr>
          </a:p>
          <a:p>
            <a:pPr>
              <a:buFont typeface="Wingdings" panose="020B0604020202020204" pitchFamily="34" charset="0"/>
              <a:buChar char="Ø"/>
            </a:pPr>
            <a:r>
              <a:rPr lang="en-GB" sz="2200">
                <a:ea typeface="+mn-lt"/>
                <a:cs typeface="+mn-lt"/>
              </a:rPr>
              <a:t>These learning objectives will help me in the future by giving  the tools I need to handle challenging situations in both personal and professional contexts. </a:t>
            </a:r>
          </a:p>
          <a:p>
            <a:pPr>
              <a:buFont typeface="Wingdings" panose="020B0604020202020204" pitchFamily="34" charset="0"/>
              <a:buChar char="Ø"/>
            </a:pPr>
            <a:r>
              <a:rPr lang="en-GB" sz="2200">
                <a:ea typeface="+mn-lt"/>
                <a:cs typeface="+mn-lt"/>
              </a:rPr>
              <a:t>Practising critical thinking and problem-solving techniques may approach challenges strategically and come up with creative solutions.</a:t>
            </a:r>
          </a:p>
          <a:p>
            <a:pPr>
              <a:buFont typeface="Wingdings" panose="020B0604020202020204" pitchFamily="34" charset="0"/>
              <a:buChar char="Ø"/>
            </a:pPr>
            <a:r>
              <a:rPr lang="en-GB" sz="2200">
                <a:ea typeface="+mn-lt"/>
                <a:cs typeface="+mn-lt"/>
              </a:rPr>
              <a:t> Having better communication skills may also help me to work with others and express ideas more effectively, which can lead to more success in both  personal and professional lives.</a:t>
            </a:r>
            <a:endParaRPr lang="en-GB" sz="2200">
              <a:ea typeface="Calibri" panose="020F0502020204030204"/>
              <a:cs typeface="Calibri" panose="020F0502020204030204"/>
            </a:endParaRPr>
          </a:p>
          <a:p>
            <a:pPr marL="0" indent="0">
              <a:buNone/>
            </a:pPr>
            <a:endParaRPr lang="en-GB" sz="2200">
              <a:ea typeface="Calibri" panose="020F0502020204030204"/>
              <a:cs typeface="Calibri" panose="020F0502020204030204"/>
            </a:endParaRPr>
          </a:p>
        </p:txBody>
      </p:sp>
    </p:spTree>
    <p:extLst>
      <p:ext uri="{BB962C8B-B14F-4D97-AF65-F5344CB8AC3E}">
        <p14:creationId xmlns:p14="http://schemas.microsoft.com/office/powerpoint/2010/main" val="20120345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C6F98-26A7-CEED-0D55-9C8B491071DE}"/>
              </a:ext>
            </a:extLst>
          </p:cNvPr>
          <p:cNvSpPr>
            <a:spLocks noGrp="1"/>
          </p:cNvSpPr>
          <p:nvPr>
            <p:ph type="title"/>
          </p:nvPr>
        </p:nvSpPr>
        <p:spPr/>
        <p:txBody>
          <a:bodyPr/>
          <a:lstStyle/>
          <a:p>
            <a:r>
              <a:rPr lang="en-GB">
                <a:ea typeface="Calibri Light"/>
                <a:cs typeface="Calibri Light"/>
              </a:rPr>
              <a:t>References  and Information </a:t>
            </a:r>
            <a:endParaRPr lang="en-GB"/>
          </a:p>
        </p:txBody>
      </p:sp>
      <p:sp>
        <p:nvSpPr>
          <p:cNvPr id="3" name="Content Placeholder 2">
            <a:extLst>
              <a:ext uri="{FF2B5EF4-FFF2-40B4-BE49-F238E27FC236}">
                <a16:creationId xmlns:a16="http://schemas.microsoft.com/office/drawing/2014/main" id="{18C67143-EEBD-65F8-AB4F-3E53DE24F368}"/>
              </a:ext>
            </a:extLst>
          </p:cNvPr>
          <p:cNvSpPr>
            <a:spLocks noGrp="1"/>
          </p:cNvSpPr>
          <p:nvPr>
            <p:ph idx="1"/>
          </p:nvPr>
        </p:nvSpPr>
        <p:spPr/>
        <p:txBody>
          <a:bodyPr vert="horz" lIns="91440" tIns="45720" rIns="91440" bIns="45720" rtlCol="0" anchor="t">
            <a:normAutofit fontScale="70000" lnSpcReduction="20000"/>
          </a:bodyPr>
          <a:lstStyle/>
          <a:p>
            <a:pPr>
              <a:buFont typeface="Wingdings" panose="020B0604020202020204" pitchFamily="34" charset="0"/>
              <a:buChar char="Ø"/>
            </a:pPr>
            <a:r>
              <a:rPr lang="en-GB" i="1" dirty="0">
                <a:latin typeface="Calibri Light"/>
                <a:ea typeface="Calibri"/>
                <a:cs typeface="Calibri"/>
              </a:rPr>
              <a:t>Strategic report. CEO’S STR ATEGIC PERSPECTIVE (2018) “A strategy that aims to create shareholder value Debenhams Redesigned.” 2018. Debenhams plc Annual Report &amp; Accounts 2018</a:t>
            </a:r>
            <a:r>
              <a:rPr lang="en-GB" i="1" dirty="0">
                <a:solidFill>
                  <a:srgbClr val="000000"/>
                </a:solidFill>
                <a:latin typeface="Calibri Light"/>
                <a:ea typeface="Calibri"/>
                <a:cs typeface="Calibri"/>
              </a:rPr>
              <a:t> LSE_DEB_2018.pdf (annualreports.com) LSE_DEB_2018.pdf (annualreports.com)</a:t>
            </a:r>
            <a:endParaRPr lang="en-US" i="1">
              <a:latin typeface="Calibri Light"/>
              <a:ea typeface="Calibri Light"/>
              <a:cs typeface="Calibri Light"/>
            </a:endParaRPr>
          </a:p>
          <a:p>
            <a:pPr>
              <a:buFont typeface="Wingdings" panose="020B0604020202020204" pitchFamily="34" charset="0"/>
              <a:buChar char="Ø"/>
            </a:pPr>
            <a:r>
              <a:rPr lang="en-GB" i="1" dirty="0">
                <a:solidFill>
                  <a:srgbClr val="000000"/>
                </a:solidFill>
                <a:latin typeface="Calibri Light"/>
                <a:ea typeface="Calibri"/>
                <a:cs typeface="Calibri"/>
              </a:rPr>
              <a:t>  Daniel Thomas,2020What went wrong at Debenhams? 2020.BBC news, business, 1 December 2020 </a:t>
            </a:r>
            <a:r>
              <a:rPr lang="en-GB" i="1" dirty="0">
                <a:solidFill>
                  <a:srgbClr val="000000"/>
                </a:solidFill>
                <a:latin typeface="Calibri Light"/>
                <a:ea typeface="Calibri"/>
                <a:cs typeface="Calibri"/>
                <a:hlinkClick r:id="rId2"/>
              </a:rPr>
              <a:t>https://www.bbc.co.uk/news/business-55144922#:~:text=What%20went%20wrong,1%20December%202020</a:t>
            </a:r>
            <a:endParaRPr lang="en-GB" i="1">
              <a:solidFill>
                <a:srgbClr val="000000"/>
              </a:solidFill>
              <a:latin typeface="Calibri Light"/>
              <a:ea typeface="Calibri"/>
              <a:cs typeface="Calibri"/>
            </a:endParaRPr>
          </a:p>
          <a:p>
            <a:pPr>
              <a:buFont typeface="Wingdings" panose="020B0604020202020204" pitchFamily="34" charset="0"/>
              <a:buChar char="Ø"/>
            </a:pPr>
            <a:r>
              <a:rPr lang="en-GB" i="1" dirty="0">
                <a:solidFill>
                  <a:srgbClr val="000000"/>
                </a:solidFill>
                <a:latin typeface="Calibri Light"/>
                <a:ea typeface="Calibri"/>
                <a:cs typeface="Calibri"/>
              </a:rPr>
              <a:t>John Crace, (2020), Guardian columnist, Tue 1 Dec 2020 17.24 GMT. Article: “Debenhams: the rise and fall of a British retail institution Founded in 1778 as a high-end draper, the retail chain prospered for more than two centuries” </a:t>
            </a:r>
            <a:r>
              <a:rPr lang="en-GB" i="1" dirty="0">
                <a:solidFill>
                  <a:srgbClr val="0070C0"/>
                </a:solidFill>
                <a:latin typeface="Calibri Light"/>
                <a:ea typeface="Calibri"/>
                <a:cs typeface="Calibri"/>
              </a:rPr>
              <a:t>https://www.theguardian.com/business/2020/dec/01/debenhams-the-rise-and-fall-of-a-british-retail institution#: ~:text=Debenhams %3A%20the%20rise%2 0and%20fall%20of%20a%20British%20retail%20institution</a:t>
            </a:r>
          </a:p>
          <a:p>
            <a:pPr>
              <a:buFont typeface="Wingdings" panose="020B0604020202020204" pitchFamily="34" charset="0"/>
              <a:buChar char="Ø"/>
            </a:pPr>
            <a:r>
              <a:rPr lang="en-GB" i="1" dirty="0">
                <a:latin typeface="Calibri Light"/>
                <a:ea typeface="Calibri"/>
                <a:cs typeface="Calibri"/>
              </a:rPr>
              <a:t>Harvard University (n.d.). Innovations in Retail: Strategies for Success. Retrieved</a:t>
            </a:r>
            <a:r>
              <a:rPr lang="en-GB" i="1" dirty="0">
                <a:solidFill>
                  <a:srgbClr val="0070C0"/>
                </a:solidFill>
                <a:latin typeface="Calibri Light"/>
                <a:ea typeface="Calibri"/>
                <a:cs typeface="Calibri"/>
              </a:rPr>
              <a:t> from https://www.harvard.edu/publications/innovations-retail strategies</a:t>
            </a:r>
          </a:p>
          <a:p>
            <a:pPr>
              <a:buFont typeface="Wingdings" panose="020B0604020202020204" pitchFamily="34" charset="0"/>
              <a:buChar char="Ø"/>
            </a:pPr>
            <a:r>
              <a:rPr lang="en-GB" i="1" dirty="0">
                <a:latin typeface="Calibri Light"/>
                <a:ea typeface="Calibri Light"/>
                <a:cs typeface="Calibri Light"/>
              </a:rPr>
              <a:t>Wagner &amp; Sternberg(1987)Tacit knowledge in managerial success </a:t>
            </a:r>
            <a:r>
              <a:rPr lang="en-GB" i="1" dirty="0">
                <a:solidFill>
                  <a:srgbClr val="FFFFFF"/>
                </a:solidFill>
                <a:latin typeface="Calibri Light"/>
                <a:ea typeface="+mn-lt"/>
                <a:cs typeface="+mn-lt"/>
              </a:rPr>
              <a:t> </a:t>
            </a:r>
          </a:p>
          <a:p>
            <a:pPr>
              <a:buFont typeface="Wingdings" panose="020B0604020202020204" pitchFamily="34" charset="0"/>
              <a:buChar char="Ø"/>
            </a:pPr>
            <a:r>
              <a:rPr lang="en-GB" i="1" u="sng" dirty="0">
                <a:solidFill>
                  <a:srgbClr val="FFFFFF"/>
                </a:solidFill>
                <a:latin typeface="Calibri Light"/>
                <a:ea typeface="+mn-lt"/>
                <a:cs typeface="+mn-lt"/>
                <a:hlinkClick r:id="rId3"/>
              </a:rPr>
              <a:t>Journal of Business and Psychology</a:t>
            </a:r>
            <a:r>
              <a:rPr lang="en-GB" i="1" u="sng" dirty="0">
                <a:solidFill>
                  <a:srgbClr val="FFFFFF"/>
                </a:solidFill>
                <a:latin typeface="Calibri Light"/>
                <a:ea typeface="Calibri Light"/>
                <a:cs typeface="Calibri Light"/>
              </a:rPr>
              <a:t>.</a:t>
            </a:r>
            <a:r>
              <a:rPr lang="en-GB" i="1" dirty="0">
                <a:solidFill>
                  <a:srgbClr val="000000"/>
                </a:solidFill>
                <a:latin typeface="Calibri Light"/>
                <a:ea typeface="Calibri Light"/>
                <a:cs typeface="Calibri Light"/>
              </a:rPr>
              <a:t> </a:t>
            </a:r>
            <a:r>
              <a:rPr lang="en-GB" i="1" dirty="0">
                <a:solidFill>
                  <a:srgbClr val="0070C0"/>
                </a:solidFill>
                <a:latin typeface="Calibri Light"/>
                <a:ea typeface="Calibri Light"/>
                <a:cs typeface="Calibri Light"/>
              </a:rPr>
              <a:t>https</a:t>
            </a:r>
            <a:r>
              <a:rPr lang="en-GB" i="1" dirty="0">
                <a:solidFill>
                  <a:srgbClr val="0070C0"/>
                </a:solidFill>
                <a:latin typeface="Calibri Light"/>
                <a:ea typeface="+mn-lt"/>
                <a:cs typeface="+mn-lt"/>
              </a:rPr>
              <a:t>://link.springer.com/article/10.1007/BF01018140#citeas</a:t>
            </a:r>
            <a:endParaRPr lang="en-GB" i="1">
              <a:solidFill>
                <a:srgbClr val="0070C0"/>
              </a:solidFill>
              <a:latin typeface="Calibri Light"/>
              <a:ea typeface="Calibri"/>
              <a:cs typeface="Calibri"/>
            </a:endParaRPr>
          </a:p>
        </p:txBody>
      </p:sp>
    </p:spTree>
    <p:extLst>
      <p:ext uri="{BB962C8B-B14F-4D97-AF65-F5344CB8AC3E}">
        <p14:creationId xmlns:p14="http://schemas.microsoft.com/office/powerpoint/2010/main" val="11602408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3</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   Debenhams Company  plc .Overview History</vt:lpstr>
      <vt:lpstr>No store Debenhams left in Unted Kingdom found open</vt:lpstr>
      <vt:lpstr>  Significant external sources were most useful    in writing the assignment </vt:lpstr>
      <vt:lpstr>   Innovative strategy to drive business</vt:lpstr>
      <vt:lpstr> Significant challenge. Conclusion</vt:lpstr>
      <vt:lpstr>Why Debenhams collapsed? Impediments to Gradual Innovation.  Debenham Plc's Barriers and Enablers</vt:lpstr>
      <vt:lpstr> Practical learning outcomes of the assignment  </vt:lpstr>
      <vt:lpstr>    Advantage and future benefit</vt:lpstr>
      <vt:lpstr>References  and Information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934</cp:revision>
  <dcterms:created xsi:type="dcterms:W3CDTF">2024-02-04T17:28:44Z</dcterms:created>
  <dcterms:modified xsi:type="dcterms:W3CDTF">2024-03-07T11:41:41Z</dcterms:modified>
</cp:coreProperties>
</file>