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4"/>
  </p:sldMasterIdLst>
  <p:sldIdLst>
    <p:sldId id="256" r:id="rId5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8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3017" y="3117105"/>
            <a:ext cx="8284751" cy="3571228"/>
          </a:xfrm>
        </p:spPr>
        <p:txBody>
          <a:bodyPr anchor="b"/>
          <a:lstStyle>
            <a:lvl1pPr>
              <a:defRPr sz="6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3017" y="6688332"/>
            <a:ext cx="8284751" cy="1205988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497313" y="2560321"/>
            <a:ext cx="1386839" cy="320123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730692" y="4570171"/>
            <a:ext cx="5403713" cy="320124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57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358" y="1297938"/>
            <a:ext cx="8881141" cy="993811"/>
          </a:xfrm>
        </p:spPr>
        <p:txBody>
          <a:bodyPr anchor="ctr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130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548" y="3160623"/>
            <a:ext cx="4326941" cy="4228482"/>
          </a:xfrm>
        </p:spPr>
        <p:txBody>
          <a:bodyPr anchor="ctr"/>
          <a:lstStyle>
            <a:lvl1pPr algn="l">
              <a:defRPr sz="448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6966" y="3160623"/>
            <a:ext cx="4315522" cy="4228482"/>
          </a:xfrm>
        </p:spPr>
        <p:txBody>
          <a:bodyPr anchor="ctr"/>
          <a:lstStyle>
            <a:lvl1pPr marL="0" indent="0" algn="l">
              <a:buNone/>
              <a:defRPr sz="28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469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3016" y="3484881"/>
            <a:ext cx="5091772" cy="494284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96813" y="3484884"/>
            <a:ext cx="5091772" cy="494284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644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885" y="3484880"/>
            <a:ext cx="5086903" cy="1063006"/>
          </a:xfrm>
        </p:spPr>
        <p:txBody>
          <a:bodyPr anchor="b">
            <a:noAutofit/>
          </a:bodyPr>
          <a:lstStyle>
            <a:lvl1pPr marL="0" indent="0">
              <a:buNone/>
              <a:defRPr sz="336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3016" y="4547887"/>
            <a:ext cx="5091772" cy="387983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96814" y="3484881"/>
            <a:ext cx="5091771" cy="1059289"/>
          </a:xfrm>
        </p:spPr>
        <p:txBody>
          <a:bodyPr anchor="b">
            <a:noAutofit/>
          </a:bodyPr>
          <a:lstStyle>
            <a:lvl1pPr marL="0" indent="0">
              <a:buNone/>
              <a:defRPr sz="336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96813" y="4544170"/>
            <a:ext cx="5091772" cy="388355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230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978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3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6" y="2026920"/>
            <a:ext cx="3797626" cy="2093823"/>
          </a:xfrm>
        </p:spPr>
        <p:txBody>
          <a:bodyPr anchor="b"/>
          <a:lstStyle>
            <a:lvl1pPr algn="l">
              <a:defRPr sz="33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6498" y="2026920"/>
            <a:ext cx="5085990" cy="64008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213018" y="4321584"/>
            <a:ext cx="3797625" cy="4107181"/>
          </a:xfrm>
        </p:spPr>
        <p:txBody>
          <a:bodyPr/>
          <a:lstStyle>
            <a:lvl1pPr marL="0" indent="0">
              <a:buNone/>
              <a:defRPr sz="196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57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7" y="1933946"/>
            <a:ext cx="4181925" cy="2204731"/>
          </a:xfrm>
        </p:spPr>
        <p:txBody>
          <a:bodyPr anchor="b">
            <a:normAutofit/>
          </a:bodyPr>
          <a:lstStyle>
            <a:lvl1pPr algn="l">
              <a:defRPr sz="33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12073" y="1849120"/>
            <a:ext cx="3907543" cy="590296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40"/>
            </a:lvl1pPr>
            <a:lvl2pPr marL="640080" indent="0">
              <a:buNone/>
              <a:defRPr sz="2240"/>
            </a:lvl2pPr>
            <a:lvl3pPr marL="1280160" indent="0">
              <a:buNone/>
              <a:defRPr sz="2240"/>
            </a:lvl3pPr>
            <a:lvl4pPr marL="1920240" indent="0">
              <a:buNone/>
              <a:defRPr sz="2240"/>
            </a:lvl4pPr>
            <a:lvl5pPr marL="2560320" indent="0">
              <a:buNone/>
              <a:defRPr sz="2240"/>
            </a:lvl5pPr>
            <a:lvl6pPr marL="3200400" indent="0">
              <a:buNone/>
              <a:defRPr sz="2240"/>
            </a:lvl6pPr>
            <a:lvl7pPr marL="3840480" indent="0">
              <a:buNone/>
              <a:defRPr sz="2240"/>
            </a:lvl7pPr>
            <a:lvl8pPr marL="4480560" indent="0">
              <a:buNone/>
              <a:defRPr sz="2240"/>
            </a:lvl8pPr>
            <a:lvl9pPr marL="5120640" indent="0">
              <a:buNone/>
              <a:defRPr sz="22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7" y="4320540"/>
            <a:ext cx="4181925" cy="3431540"/>
          </a:xfrm>
        </p:spPr>
        <p:txBody>
          <a:bodyPr>
            <a:normAutofit/>
          </a:bodyPr>
          <a:lstStyle>
            <a:lvl1pPr marL="0" indent="0">
              <a:buNone/>
              <a:defRPr sz="196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16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7" y="6946036"/>
            <a:ext cx="8990806" cy="793433"/>
          </a:xfrm>
        </p:spPr>
        <p:txBody>
          <a:bodyPr anchor="b">
            <a:normAutofit/>
          </a:bodyPr>
          <a:lstStyle>
            <a:lvl1pPr algn="l">
              <a:defRPr sz="33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13017" y="960120"/>
            <a:ext cx="8990806" cy="48006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40"/>
            </a:lvl1pPr>
            <a:lvl2pPr marL="640080" indent="0">
              <a:buNone/>
              <a:defRPr sz="2240"/>
            </a:lvl2pPr>
            <a:lvl3pPr marL="1280160" indent="0">
              <a:buNone/>
              <a:defRPr sz="2240"/>
            </a:lvl3pPr>
            <a:lvl4pPr marL="1920240" indent="0">
              <a:buNone/>
              <a:defRPr sz="2240"/>
            </a:lvl4pPr>
            <a:lvl5pPr marL="2560320" indent="0">
              <a:buNone/>
              <a:defRPr sz="2240"/>
            </a:lvl5pPr>
            <a:lvl6pPr marL="3200400" indent="0">
              <a:buNone/>
              <a:defRPr sz="2240"/>
            </a:lvl6pPr>
            <a:lvl7pPr marL="3840480" indent="0">
              <a:buNone/>
              <a:defRPr sz="2240"/>
            </a:lvl7pPr>
            <a:lvl8pPr marL="4480560" indent="0">
              <a:buNone/>
              <a:defRPr sz="2240"/>
            </a:lvl8pPr>
            <a:lvl9pPr marL="5120640" indent="0">
              <a:buNone/>
              <a:defRPr sz="22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213016" y="7739469"/>
            <a:ext cx="8990806" cy="691197"/>
          </a:xfrm>
        </p:spPr>
        <p:txBody>
          <a:bodyPr>
            <a:normAutofit/>
          </a:bodyPr>
          <a:lstStyle>
            <a:lvl1pPr marL="0" indent="0">
              <a:buNone/>
              <a:defRPr sz="168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3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7" y="1297940"/>
            <a:ext cx="8990807" cy="2369808"/>
          </a:xfrm>
        </p:spPr>
        <p:txBody>
          <a:bodyPr/>
          <a:lstStyle>
            <a:lvl1pPr>
              <a:defRPr sz="50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7" y="4883233"/>
            <a:ext cx="8990807" cy="3551600"/>
          </a:xfrm>
        </p:spPr>
        <p:txBody>
          <a:bodyPr anchor="ctr"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524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906403" y="912366"/>
            <a:ext cx="8422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9897186" y="4060409"/>
            <a:ext cx="8666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9285" y="1297939"/>
            <a:ext cx="8624539" cy="4035051"/>
          </a:xfrm>
        </p:spPr>
        <p:txBody>
          <a:bodyPr anchor="ctr"/>
          <a:lstStyle>
            <a:lvl1pPr>
              <a:defRPr sz="50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2190" y="5332990"/>
            <a:ext cx="7904600" cy="466358"/>
          </a:xfrm>
        </p:spPr>
        <p:txBody>
          <a:bodyPr>
            <a:normAutofit/>
          </a:bodyPr>
          <a:lstStyle>
            <a:lvl1pPr marL="0" indent="0">
              <a:buNone/>
              <a:defRPr lang="en-US" sz="196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3017" y="7001143"/>
            <a:ext cx="8881142" cy="1414867"/>
          </a:xfrm>
        </p:spPr>
        <p:txBody>
          <a:bodyPr anchor="ctr"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5416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7" y="2880360"/>
            <a:ext cx="8990807" cy="2933700"/>
          </a:xfrm>
        </p:spPr>
        <p:txBody>
          <a:bodyPr anchor="b"/>
          <a:lstStyle>
            <a:lvl1pPr algn="l">
              <a:defRPr sz="5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017" y="7034872"/>
            <a:ext cx="8990806" cy="1392847"/>
          </a:xfrm>
        </p:spPr>
        <p:txBody>
          <a:bodyPr anchor="t"/>
          <a:lstStyle>
            <a:lvl1pPr marL="0" indent="0" algn="l">
              <a:buNone/>
              <a:defRPr sz="28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700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7" y="1297940"/>
            <a:ext cx="8993030" cy="993810"/>
          </a:xfrm>
        </p:spPr>
        <p:txBody>
          <a:bodyPr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016" y="3484880"/>
            <a:ext cx="3238805" cy="921147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1213016" y="4406030"/>
            <a:ext cx="3238805" cy="404371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7860" y="3484880"/>
            <a:ext cx="3246485" cy="921147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4771860" y="4406030"/>
            <a:ext cx="3246485" cy="404371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342099" y="3484880"/>
            <a:ext cx="3246485" cy="921147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8345310" y="4406030"/>
            <a:ext cx="3243275" cy="404371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612342" y="3484882"/>
            <a:ext cx="0" cy="496485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189329" y="3484882"/>
            <a:ext cx="0" cy="496485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88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016" y="1297940"/>
            <a:ext cx="8883364" cy="993810"/>
          </a:xfrm>
        </p:spPr>
        <p:txBody>
          <a:bodyPr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016" y="5851434"/>
            <a:ext cx="3238805" cy="921147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426677" y="3484880"/>
            <a:ext cx="2821202" cy="202627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40"/>
            </a:lvl1pPr>
            <a:lvl2pPr marL="640080" indent="0">
              <a:buNone/>
              <a:defRPr sz="2240"/>
            </a:lvl2pPr>
            <a:lvl3pPr marL="1280160" indent="0">
              <a:buNone/>
              <a:defRPr sz="2240"/>
            </a:lvl3pPr>
            <a:lvl4pPr marL="1920240" indent="0">
              <a:buNone/>
              <a:defRPr sz="2240"/>
            </a:lvl4pPr>
            <a:lvl5pPr marL="2560320" indent="0">
              <a:buNone/>
              <a:defRPr sz="2240"/>
            </a:lvl5pPr>
            <a:lvl6pPr marL="3200400" indent="0">
              <a:buNone/>
              <a:defRPr sz="2240"/>
            </a:lvl6pPr>
            <a:lvl7pPr marL="3840480" indent="0">
              <a:buNone/>
              <a:defRPr sz="2240"/>
            </a:lvl7pPr>
            <a:lvl8pPr marL="4480560" indent="0">
              <a:buNone/>
              <a:defRPr sz="2240"/>
            </a:lvl8pPr>
            <a:lvl9pPr marL="5120640" indent="0">
              <a:buNone/>
              <a:defRPr sz="22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1213015" y="6772582"/>
            <a:ext cx="3238805" cy="1662249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5575" y="5851433"/>
            <a:ext cx="3246485" cy="921147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974464" y="3484880"/>
            <a:ext cx="2821202" cy="202627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40"/>
            </a:lvl1pPr>
            <a:lvl2pPr marL="640080" indent="0">
              <a:buNone/>
              <a:defRPr sz="2240"/>
            </a:lvl2pPr>
            <a:lvl3pPr marL="1280160" indent="0">
              <a:buNone/>
              <a:defRPr sz="2240"/>
            </a:lvl3pPr>
            <a:lvl4pPr marL="1920240" indent="0">
              <a:buNone/>
              <a:defRPr sz="2240"/>
            </a:lvl4pPr>
            <a:lvl5pPr marL="2560320" indent="0">
              <a:buNone/>
              <a:defRPr sz="2240"/>
            </a:lvl5pPr>
            <a:lvl6pPr marL="3200400" indent="0">
              <a:buNone/>
              <a:defRPr sz="2240"/>
            </a:lvl6pPr>
            <a:lvl7pPr marL="3840480" indent="0">
              <a:buNone/>
              <a:defRPr sz="2240"/>
            </a:lvl7pPr>
            <a:lvl8pPr marL="4480560" indent="0">
              <a:buNone/>
              <a:defRPr sz="2240"/>
            </a:lvl8pPr>
            <a:lvl9pPr marL="5120640" indent="0">
              <a:buNone/>
              <a:defRPr sz="22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775575" y="6787492"/>
            <a:ext cx="3246485" cy="1662249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342099" y="5851434"/>
            <a:ext cx="3246485" cy="921147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552097" y="3484880"/>
            <a:ext cx="2821202" cy="202627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240"/>
            </a:lvl1pPr>
            <a:lvl2pPr marL="640080" indent="0">
              <a:buNone/>
              <a:defRPr sz="2240"/>
            </a:lvl2pPr>
            <a:lvl3pPr marL="1280160" indent="0">
              <a:buNone/>
              <a:defRPr sz="2240"/>
            </a:lvl3pPr>
            <a:lvl4pPr marL="1920240" indent="0">
              <a:buNone/>
              <a:defRPr sz="2240"/>
            </a:lvl4pPr>
            <a:lvl5pPr marL="2560320" indent="0">
              <a:buNone/>
              <a:defRPr sz="2240"/>
            </a:lvl5pPr>
            <a:lvl6pPr marL="3200400" indent="0">
              <a:buNone/>
              <a:defRPr sz="2240"/>
            </a:lvl6pPr>
            <a:lvl7pPr marL="3840480" indent="0">
              <a:buNone/>
              <a:defRPr sz="2240"/>
            </a:lvl7pPr>
            <a:lvl8pPr marL="4480560" indent="0">
              <a:buNone/>
              <a:defRPr sz="2240"/>
            </a:lvl8pPr>
            <a:lvl9pPr marL="5120640" indent="0">
              <a:buNone/>
              <a:defRPr sz="224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342099" y="6772582"/>
            <a:ext cx="3246485" cy="1662249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4606027" y="3484882"/>
            <a:ext cx="0" cy="496485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8189329" y="3484882"/>
            <a:ext cx="0" cy="496485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274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69822" y="8943075"/>
            <a:ext cx="1386839" cy="320123"/>
          </a:xfrm>
        </p:spPr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2587" y="8943074"/>
            <a:ext cx="5403713" cy="320124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658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2223" y="0"/>
            <a:ext cx="12768588" cy="9605117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580815" y="563031"/>
            <a:ext cx="6454791" cy="8475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819033" y="2471835"/>
            <a:ext cx="8394390" cy="4657533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12801600" cy="96012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4899" y="2026920"/>
            <a:ext cx="1558922" cy="64008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3433" y="2026920"/>
            <a:ext cx="6183710" cy="64008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53965" y="8911697"/>
            <a:ext cx="5403713" cy="320124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063" y="414023"/>
            <a:ext cx="1107831" cy="1074762"/>
          </a:xfrm>
          <a:prstGeom prst="rect">
            <a:avLst/>
          </a:prstGeom>
        </p:spPr>
        <p:txBody>
          <a:bodyPr/>
          <a:lstStyle>
            <a:lvl1pPr algn="ctr">
              <a:defRPr sz="3920"/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468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2223" y="0"/>
            <a:ext cx="12803823" cy="9605117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213016" y="1297939"/>
            <a:ext cx="8883364" cy="9938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0135" y="3484880"/>
            <a:ext cx="8883364" cy="4942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04221" y="8911698"/>
            <a:ext cx="1386839" cy="3201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60" b="1" i="0">
                <a:solidFill>
                  <a:schemeClr val="accent1"/>
                </a:solidFill>
              </a:defRPr>
            </a:lvl1pPr>
          </a:lstStyle>
          <a:p>
            <a:fld id="{9B94A711-30A9-41DD-B224-4B3DF615DC40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7181" y="8911696"/>
            <a:ext cx="5403713" cy="3201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6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843902" y="0"/>
            <a:ext cx="960120" cy="15392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750063" y="414023"/>
            <a:ext cx="1107831" cy="1074762"/>
          </a:xfrm>
          <a:prstGeom prst="rect">
            <a:avLst/>
          </a:prstGeom>
        </p:spPr>
        <p:txBody>
          <a:bodyPr anchor="b"/>
          <a:lstStyle>
            <a:lvl1pPr algn="ctr">
              <a:defRPr sz="3920">
                <a:solidFill>
                  <a:schemeClr val="bg1"/>
                </a:solidFill>
              </a:defRPr>
            </a:lvl1pPr>
          </a:lstStyle>
          <a:p>
            <a:fld id="{9526EDA5-A662-46CA-B4BA-ADA186C64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230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640080" rtl="0" eaLnBrk="1" latinLnBrk="0" hangingPunct="1">
        <a:spcBef>
          <a:spcPct val="0"/>
        </a:spcBef>
        <a:buNone/>
        <a:defRPr sz="448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80060" indent="-48006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52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60120" indent="-39685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2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344168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96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728216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112264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4044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0052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16260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480680" indent="-320040" algn="l" defTabSz="640080" rtl="0" eaLnBrk="1" latinLnBrk="0" hangingPunct="1">
        <a:spcBef>
          <a:spcPts val="14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64008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FE08B-01B4-C285-5A2F-8CD5AE794A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9900" y="3691406"/>
            <a:ext cx="7414968" cy="883396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	please click this link to load UWTSD Website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934560-161A-D712-2E79-D3AE7300E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6765" y="1873069"/>
            <a:ext cx="8284751" cy="1205988"/>
          </a:xfrm>
        </p:spPr>
        <p:txBody>
          <a:bodyPr>
            <a:normAutofit/>
          </a:bodyPr>
          <a:lstStyle/>
          <a:p>
            <a:r>
              <a:rPr lang="en-GB" dirty="0"/>
              <a:t>Step 1 :Load </a:t>
            </a:r>
            <a:r>
              <a:rPr lang="en-GB" dirty="0" err="1"/>
              <a:t>Powerpoint</a:t>
            </a:r>
            <a:r>
              <a:rPr lang="en-GB" dirty="0"/>
              <a:t> and type content you want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C78C74-40E0-8458-C0B3-BABBC21C107B}"/>
              </a:ext>
            </a:extLst>
          </p:cNvPr>
          <p:cNvSpPr txBox="1"/>
          <p:nvPr/>
        </p:nvSpPr>
        <p:spPr>
          <a:xfrm>
            <a:off x="3223968" y="725974"/>
            <a:ext cx="6400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/>
              <a:t>Creating a </a:t>
            </a:r>
            <a:r>
              <a:rPr lang="en-GB" sz="1800" dirty="0" err="1"/>
              <a:t>Higperlink</a:t>
            </a:r>
            <a:r>
              <a:rPr lang="en-GB" sz="1800" dirty="0"/>
              <a:t> in </a:t>
            </a:r>
            <a:r>
              <a:rPr lang="en-GB" sz="1800" dirty="0" err="1"/>
              <a:t>powerpoint</a:t>
            </a:r>
            <a:endParaRPr lang="en-GB" sz="1800" dirty="0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E94FFDF6-7371-F128-C6EB-44E1DE5B0689}"/>
              </a:ext>
            </a:extLst>
          </p:cNvPr>
          <p:cNvSpPr/>
          <p:nvPr/>
        </p:nvSpPr>
        <p:spPr>
          <a:xfrm>
            <a:off x="3084841" y="2476063"/>
            <a:ext cx="2679700" cy="25317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7A5A2E6F-067C-162C-EBAD-0B90F30184E8}"/>
              </a:ext>
            </a:extLst>
          </p:cNvPr>
          <p:cNvSpPr txBox="1">
            <a:spLocks/>
          </p:cNvSpPr>
          <p:nvPr/>
        </p:nvSpPr>
        <p:spPr>
          <a:xfrm>
            <a:off x="1860717" y="5026399"/>
            <a:ext cx="8284751" cy="12059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52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24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96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Step 1 :Load </a:t>
            </a:r>
            <a:r>
              <a:rPr lang="en-GB" dirty="0" err="1"/>
              <a:t>Powerpoint</a:t>
            </a:r>
            <a:r>
              <a:rPr lang="en-GB" dirty="0"/>
              <a:t> and type content you want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0BE9555-B6D3-41EE-6317-E563F08E1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984" y="5783288"/>
            <a:ext cx="4597400" cy="1885950"/>
          </a:xfrm>
          <a:prstGeom prst="rect">
            <a:avLst/>
          </a:prstGeom>
        </p:spPr>
      </p:pic>
      <p:sp>
        <p:nvSpPr>
          <p:cNvPr id="15" name="Subtitle 2">
            <a:extLst>
              <a:ext uri="{FF2B5EF4-FFF2-40B4-BE49-F238E27FC236}">
                <a16:creationId xmlns:a16="http://schemas.microsoft.com/office/drawing/2014/main" id="{BDA8C4A6-56E8-D88B-FECB-C63EDC1D1ACA}"/>
              </a:ext>
            </a:extLst>
          </p:cNvPr>
          <p:cNvSpPr txBox="1">
            <a:spLocks/>
          </p:cNvSpPr>
          <p:nvPr/>
        </p:nvSpPr>
        <p:spPr>
          <a:xfrm>
            <a:off x="2965617" y="7669238"/>
            <a:ext cx="8284751" cy="12059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52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24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8016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96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92024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56032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20040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84048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48056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120640" indent="0" algn="ctr" defTabSz="640080" rtl="0" eaLnBrk="1" latinLnBrk="0" hangingPunct="1"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8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Step 1 :Load </a:t>
            </a:r>
            <a:r>
              <a:rPr lang="en-GB" dirty="0" err="1"/>
              <a:t>Powerpoint</a:t>
            </a:r>
            <a:r>
              <a:rPr lang="en-GB" dirty="0"/>
              <a:t> and type content you want</a:t>
            </a:r>
          </a:p>
        </p:txBody>
      </p:sp>
    </p:spTree>
    <p:extLst>
      <p:ext uri="{BB962C8B-B14F-4D97-AF65-F5344CB8AC3E}">
        <p14:creationId xmlns:p14="http://schemas.microsoft.com/office/powerpoint/2010/main" val="13820741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C4DBF88080B948BDB8376217054C6E" ma:contentTypeVersion="5" ma:contentTypeDescription="Create a new document." ma:contentTypeScope="" ma:versionID="00c4627c15f35adc41a18de1d9e4a57e">
  <xsd:schema xmlns:xsd="http://www.w3.org/2001/XMLSchema" xmlns:xs="http://www.w3.org/2001/XMLSchema" xmlns:p="http://schemas.microsoft.com/office/2006/metadata/properties" xmlns:ns3="dd86abe3-ec21-467e-8687-9d211c569818" targetNamespace="http://schemas.microsoft.com/office/2006/metadata/properties" ma:root="true" ma:fieldsID="26ef6e74cf87da2928e5412a7547e643" ns3:_="">
    <xsd:import namespace="dd86abe3-ec21-467e-8687-9d211c5698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86abe3-ec21-467e-8687-9d211c5698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762905-98EF-4A80-9BC2-455909B248FD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openxmlformats.org/package/2006/metadata/core-properties"/>
    <ds:schemaRef ds:uri="dd86abe3-ec21-467e-8687-9d211c569818"/>
    <ds:schemaRef ds:uri="http://purl.org/dc/terms/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D492814-B03D-4CAD-9AC2-E0F5F44BAD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DAC677-CCA3-4FD5-BC4F-8BA415D7B7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86abe3-ec21-467e-8687-9d211c5698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45</TotalTime>
  <Words>44</Words>
  <Application>Microsoft Office PowerPoint</Application>
  <PresentationFormat>A3 Paper (297x420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 please click this link to load UWTSD Website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Yatin Ladko Gawas (2429487)</dc:creator>
  <cp:lastModifiedBy>Yatin Ladko Gawas (2429487)</cp:lastModifiedBy>
  <cp:revision>1</cp:revision>
  <dcterms:created xsi:type="dcterms:W3CDTF">2025-03-02T12:11:09Z</dcterms:created>
  <dcterms:modified xsi:type="dcterms:W3CDTF">2025-03-30T08:54:21Z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0x01010059C4DBF88080B948BDB8376217054C6E</vt:lpwstr>
  </property>
</Properties>
</file>