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pptx" ContentType="application/vnd.openxmlformats-officedocument.presentationml.presentation"/>
  <Default Extension="rels" ContentType="application/vnd.openxmlformats-package.relationships+xml"/>
  <Default Extension="vml" ContentType="application/vnd.openxmlformats-officedocument.vmlDrawing"/>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4"/>
  </p:notesMasterIdLst>
  <p:sldIdLst>
    <p:sldId id="256" r:id="rId3"/>
    <p:sldId id="272" r:id="rId4"/>
    <p:sldId id="257" r:id="rId5"/>
    <p:sldId id="268" r:id="rId6"/>
    <p:sldId id="258" r:id="rId7"/>
    <p:sldId id="269" r:id="rId8"/>
    <p:sldId id="259" r:id="rId9"/>
    <p:sldId id="270" r:id="rId10"/>
    <p:sldId id="260" r:id="rId11"/>
    <p:sldId id="261" r:id="rId12"/>
    <p:sldId id="271" r:id="rId13"/>
    <p:sldId id="262" r:id="rId14"/>
    <p:sldId id="263" r:id="rId15"/>
    <p:sldId id="264" r:id="rId16"/>
    <p:sldId id="265" r:id="rId17"/>
    <p:sldId id="266" r:id="rId18"/>
    <p:sldId id="274" r:id="rId19"/>
    <p:sldId id="275" r:id="rId20"/>
    <p:sldId id="276" r:id="rId21"/>
    <p:sldId id="278"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0" d="100"/>
          <a:sy n="80" d="100"/>
        </p:scale>
        <p:origin x="58" y="8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94431-08AC-4346-AFE4-81449A9BE196}" type="slidenum">
              <a:rPr lang="en-IN" smtClean="0"/>
              <a:t>21</a:t>
            </a:fld>
            <a:endParaRPr lang="en-IN"/>
          </a:p>
        </p:txBody>
      </p:sp>
    </p:spTree>
    <p:extLst>
      <p:ext uri="{BB962C8B-B14F-4D97-AF65-F5344CB8AC3E}">
        <p14:creationId xmlns:p14="http://schemas.microsoft.com/office/powerpoint/2010/main" val="1600427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73036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57559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3712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45785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19504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8716889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509623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1553666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9181579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42155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0588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7168677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9.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1.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4.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ndfonline.com/doi/pdf/10.1080/1553118X.2018.1452240?nee"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8.emf"/></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19.emf"/></Relationships>
</file>

<file path=ppt/slides/_rels/slide19.xml.rels><?xml version="1.0" encoding="UTF-8" standalone="yes"?>
<Relationships xmlns="http://schemas.openxmlformats.org/package/2006/relationships"><Relationship Id="rId3" Type="http://schemas.openxmlformats.org/officeDocument/2006/relationships/package" Target="../embeddings/Microsoft_PowerPoint_Presentation.pptx"/><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20.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name: Ion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 George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a:effectLst>
                  <a:glow rad="139700">
                    <a:schemeClr val="accent6">
                      <a:satMod val="175000"/>
                      <a:alpha val="40000"/>
                    </a:schemeClr>
                  </a:glow>
                </a:effectLst>
              </a:rPr>
              <a:t>Ion Adrian </a:t>
            </a:r>
            <a:r>
              <a:rPr lang="en-GB" sz="2800" dirty="0" err="1">
                <a:effectLst>
                  <a:glow rad="139700">
                    <a:schemeClr val="accent6">
                      <a:satMod val="175000"/>
                      <a:alpha val="40000"/>
                    </a:schemeClr>
                  </a:glow>
                </a:effectLst>
              </a:rPr>
              <a:t>Barbu</a:t>
            </a:r>
            <a:r>
              <a:rPr lang="en-GB" sz="2800" dirty="0">
                <a:effectLst>
                  <a:glow rad="139700">
                    <a:schemeClr val="accent6">
                      <a:satMod val="175000"/>
                      <a:alpha val="40000"/>
                    </a:schemeClr>
                  </a:glow>
                </a:effectLst>
              </a:rPr>
              <a:t> 2113245</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Introduction and Conclusion</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Radu</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Overview of the organisation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Razvan</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Banica</a:t>
            </a:r>
            <a:r>
              <a:rPr lang="en-GB" sz="2800" dirty="0">
                <a:effectLst>
                  <a:glow rad="101600">
                    <a:schemeClr val="accent6">
                      <a:satMod val="175000"/>
                      <a:alpha val="40000"/>
                    </a:schemeClr>
                  </a:glow>
                </a:effectLst>
              </a:rPr>
              <a:t>  2112397</a:t>
            </a:r>
          </a:p>
          <a:p>
            <a:pPr algn="ctr"/>
            <a:endParaRPr lang="en-GB" dirty="0"/>
          </a:p>
          <a:p>
            <a:pPr algn="ctr"/>
            <a:r>
              <a:rPr lang="en-GB" sz="3600" dirty="0"/>
              <a:t>Will present </a:t>
            </a:r>
            <a:r>
              <a:rPr lang="en-GB" sz="3600" b="1" dirty="0"/>
              <a:t>Benefits of effective communication </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a:effectLst>
                  <a:glow rad="101600">
                    <a:schemeClr val="accent4">
                      <a:satMod val="175000"/>
                      <a:alpha val="40000"/>
                    </a:schemeClr>
                  </a:glow>
                </a:effectLst>
              </a:rPr>
              <a:t>Marius </a:t>
            </a:r>
            <a:r>
              <a:rPr lang="en-GB" sz="2800" dirty="0" err="1">
                <a:effectLst>
                  <a:glow rad="101600">
                    <a:schemeClr val="accent4">
                      <a:satMod val="175000"/>
                      <a:alpha val="40000"/>
                    </a:schemeClr>
                  </a:glow>
                </a:effectLst>
              </a:rPr>
              <a:t>Farkos</a:t>
            </a:r>
            <a:r>
              <a:rPr lang="en-GB" sz="2800" dirty="0">
                <a:effectLst>
                  <a:glow rad="101600">
                    <a:schemeClr val="accent4">
                      <a:satMod val="175000"/>
                      <a:alpha val="40000"/>
                    </a:schemeClr>
                  </a:glow>
                </a:effectLst>
              </a:rPr>
              <a:t> 2111975</a:t>
            </a:r>
          </a:p>
          <a:p>
            <a:pPr algn="ctr"/>
            <a:endParaRPr lang="en-GB" dirty="0"/>
          </a:p>
          <a:p>
            <a:pPr algn="ctr"/>
            <a:endParaRPr lang="en-GB" dirty="0"/>
          </a:p>
          <a:p>
            <a:pPr algn="ctr"/>
            <a:r>
              <a:rPr lang="en-GB" sz="3600" dirty="0"/>
              <a:t>Will present </a:t>
            </a:r>
            <a:r>
              <a:rPr lang="en-GB" sz="3600" b="1" dirty="0"/>
              <a:t>Theory and </a:t>
            </a:r>
            <a:r>
              <a:rPr lang="en-GB" sz="3600" b="1" dirty="0">
                <a:effectLst/>
                <a:latin typeface="Arial" panose="020B0604020202020204" pitchFamily="34" charset="0"/>
                <a:ea typeface="Arial" panose="020B0604020202020204" pitchFamily="34" charset="0"/>
              </a:rPr>
              <a:t>Barriers in communication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pic>
        <p:nvPicPr>
          <p:cNvPr id="3" name="Picture 2" descr="A person taking a selfie&#10;&#10;Description automatically generated">
            <a:extLst>
              <a:ext uri="{FF2B5EF4-FFF2-40B4-BE49-F238E27FC236}">
                <a16:creationId xmlns:a16="http://schemas.microsoft.com/office/drawing/2014/main" id="{799A378A-B7A4-4FE2-B3DD-EE21E02BB8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21905" y="2191667"/>
            <a:ext cx="2415209" cy="4122477"/>
          </a:xfrm>
          <a:prstGeom prst="rect">
            <a:avLst/>
          </a:prstGeom>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6" name="applause.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a:effectLst>
                  <a:glow rad="101600">
                    <a:schemeClr val="accent4">
                      <a:satMod val="175000"/>
                      <a:alpha val="40000"/>
                    </a:schemeClr>
                  </a:glow>
                </a:effectLst>
              </a:rPr>
              <a:t>George Adrian </a:t>
            </a:r>
            <a:r>
              <a:rPr lang="en-GB" sz="2800" dirty="0" err="1">
                <a:effectLst>
                  <a:glow rad="101600">
                    <a:schemeClr val="accent4">
                      <a:satMod val="175000"/>
                      <a:alpha val="40000"/>
                    </a:schemeClr>
                  </a:glow>
                </a:effectLst>
              </a:rPr>
              <a:t>Tirlea</a:t>
            </a:r>
            <a:r>
              <a:rPr lang="en-GB" sz="2800" dirty="0">
                <a:effectLst>
                  <a:glow rad="101600">
                    <a:schemeClr val="accent4">
                      <a:satMod val="175000"/>
                      <a:alpha val="40000"/>
                    </a:schemeClr>
                  </a:glow>
                </a:effectLst>
              </a:rPr>
              <a:t> 2026500</a:t>
            </a:r>
          </a:p>
          <a:p>
            <a:pPr algn="ctr"/>
            <a:endParaRPr lang="en-GB" dirty="0"/>
          </a:p>
          <a:p>
            <a:pPr algn="ctr"/>
            <a:r>
              <a:rPr lang="en-GB" sz="3600" dirty="0"/>
              <a:t>Will present </a:t>
            </a:r>
            <a:r>
              <a:rPr lang="en-GB" sz="3600" b="1" dirty="0">
                <a:effectLst/>
                <a:latin typeface="Arial" panose="020B0604020202020204" pitchFamily="34" charset="0"/>
                <a:ea typeface="Arial" panose="020B0604020202020204" pitchFamily="34" charset="0"/>
              </a:rPr>
              <a:t>Communication channels used by Amazon and </a:t>
            </a:r>
            <a:r>
              <a:rPr lang="en-GB" sz="3600" b="1" dirty="0" err="1">
                <a:effectLst/>
                <a:latin typeface="Arial" panose="020B0604020202020204" pitchFamily="34" charset="0"/>
                <a:ea typeface="Arial" panose="020B0604020202020204" pitchFamily="34" charset="0"/>
              </a:rPr>
              <a:t>Recomandation</a:t>
            </a:r>
            <a:r>
              <a:rPr lang="en-GB" sz="3600" b="1" dirty="0">
                <a:effectLst/>
                <a:latin typeface="Arial" panose="020B0604020202020204" pitchFamily="34" charset="0"/>
                <a:ea typeface="Arial" panose="020B0604020202020204" pitchFamily="34" charset="0"/>
              </a:rPr>
              <a:t>.</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7" name="Picture 6" descr="A person wearing a black shirt&#10;&#10;Description automatically generated with low confidence">
            <a:extLst>
              <a:ext uri="{FF2B5EF4-FFF2-40B4-BE49-F238E27FC236}">
                <a16:creationId xmlns:a16="http://schemas.microsoft.com/office/drawing/2014/main" id="{6B59B379-3E3D-4C12-823B-2C5C1F25D9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340" y="971550"/>
            <a:ext cx="3473868" cy="4629150"/>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6" name="applause.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Two way radio</a:t>
            </a: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2238734948"/>
              </p:ext>
            </p:extLst>
          </p:nvPr>
        </p:nvGraphicFramePr>
        <p:xfrm>
          <a:off x="1" y="1"/>
          <a:ext cx="12192000" cy="6858000"/>
        </p:xfrm>
        <a:graphic>
          <a:graphicData uri="http://schemas.openxmlformats.org/presentationml/2006/ole">
            <mc:AlternateContent xmlns:mc="http://schemas.openxmlformats.org/markup-compatibility/2006">
              <mc:Choice xmlns:v="urn:schemas-microsoft-com:vml" Requires="v">
                <p:oleObj spid="_x0000_s1031" name="Presentation" r:id="rId3" imgW="6096120" imgH="3428972" progId="PowerPoint.Show.12">
                  <p:embed/>
                </p:oleObj>
              </mc:Choice>
              <mc:Fallback>
                <p:oleObj name="Presentation" r:id="rId3" imgW="6096120" imgH="3428972" progId="PowerPoint.Show.12">
                  <p:embed/>
                  <p:pic>
                    <p:nvPicPr>
                      <p:cNvPr id="0" name=""/>
                      <p:cNvPicPr/>
                      <p:nvPr/>
                    </p:nvPicPr>
                    <p:blipFill>
                      <a:blip r:embed="rId4"/>
                      <a:stretch>
                        <a:fillRect/>
                      </a:stretch>
                    </p:blipFill>
                    <p:spPr>
                      <a:xfrm>
                        <a:off x="1" y="1"/>
                        <a:ext cx="12192000" cy="6858000"/>
                      </a:xfrm>
                      <a:prstGeom prst="rect">
                        <a:avLst/>
                      </a:prstGeom>
                    </p:spPr>
                  </p:pic>
                </p:oleObj>
              </mc:Fallback>
            </mc:AlternateContent>
          </a:graphicData>
        </a:graphic>
      </p:graphicFrame>
    </p:spTree>
    <p:extLst>
      <p:ext uri="{BB962C8B-B14F-4D97-AF65-F5344CB8AC3E}">
        <p14:creationId xmlns:p14="http://schemas.microsoft.com/office/powerpoint/2010/main" val="24114069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2608797125"/>
              </p:ext>
            </p:extLst>
          </p:nvPr>
        </p:nvGraphicFramePr>
        <p:xfrm>
          <a:off x="0" y="1"/>
          <a:ext cx="12077204" cy="6857999"/>
        </p:xfrm>
        <a:graphic>
          <a:graphicData uri="http://schemas.openxmlformats.org/presentationml/2006/ole">
            <mc:AlternateContent xmlns:mc="http://schemas.openxmlformats.org/markup-compatibility/2006">
              <mc:Choice xmlns:v="urn:schemas-microsoft-com:vml" Requires="v">
                <p:oleObj spid="_x0000_s2055" name="Presentation" r:id="rId3" imgW="6096120" imgH="3428972" progId="PowerPoint.Show.12">
                  <p:embed/>
                </p:oleObj>
              </mc:Choice>
              <mc:Fallback>
                <p:oleObj name="Presentation" r:id="rId3" imgW="6096120" imgH="3428972" progId="PowerPoint.Show.12">
                  <p:embed/>
                  <p:pic>
                    <p:nvPicPr>
                      <p:cNvPr id="0" name=""/>
                      <p:cNvPicPr/>
                      <p:nvPr/>
                    </p:nvPicPr>
                    <p:blipFill>
                      <a:blip r:embed="rId4"/>
                      <a:stretch>
                        <a:fillRect/>
                      </a:stretch>
                    </p:blipFill>
                    <p:spPr>
                      <a:xfrm>
                        <a:off x="0" y="1"/>
                        <a:ext cx="12077204" cy="6857999"/>
                      </a:xfrm>
                      <a:prstGeom prst="rect">
                        <a:avLst/>
                      </a:prstGeom>
                    </p:spPr>
                  </p:pic>
                </p:oleObj>
              </mc:Fallback>
            </mc:AlternateContent>
          </a:graphicData>
        </a:graphic>
      </p:graphicFrame>
    </p:spTree>
    <p:extLst>
      <p:ext uri="{BB962C8B-B14F-4D97-AF65-F5344CB8AC3E}">
        <p14:creationId xmlns:p14="http://schemas.microsoft.com/office/powerpoint/2010/main" val="220060641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2201682329"/>
              </p:ext>
            </p:extLst>
          </p:nvPr>
        </p:nvGraphicFramePr>
        <p:xfrm>
          <a:off x="-150829" y="-93913"/>
          <a:ext cx="12385052" cy="6951913"/>
        </p:xfrm>
        <a:graphic>
          <a:graphicData uri="http://schemas.openxmlformats.org/presentationml/2006/ole">
            <mc:AlternateContent xmlns:mc="http://schemas.openxmlformats.org/markup-compatibility/2006">
              <mc:Choice xmlns:v="urn:schemas-microsoft-com:vml" Requires="v">
                <p:oleObj spid="_x0000_s4100" name="Presentation" r:id="rId3" imgW="5727362" imgH="3223433" progId="PowerPoint.Show.12">
                  <p:embed/>
                </p:oleObj>
              </mc:Choice>
              <mc:Fallback>
                <p:oleObj name="Presentation" r:id="rId3" imgW="5727362" imgH="3223433" progId="PowerPoint.Show.12">
                  <p:embed/>
                  <p:pic>
                    <p:nvPicPr>
                      <p:cNvPr id="2" name="Object 1">
                        <a:hlinkClick r:id="" action="ppaction://ole?verb=0"/>
                      </p:cNvPr>
                      <p:cNvPicPr/>
                      <p:nvPr/>
                    </p:nvPicPr>
                    <p:blipFill>
                      <a:blip r:embed="rId4"/>
                      <a:stretch>
                        <a:fillRect/>
                      </a:stretch>
                    </p:blipFill>
                    <p:spPr>
                      <a:xfrm>
                        <a:off x="-150829" y="-93913"/>
                        <a:ext cx="12385052" cy="6951913"/>
                      </a:xfrm>
                      <a:prstGeom prst="rect">
                        <a:avLst/>
                      </a:prstGeom>
                    </p:spPr>
                  </p:pic>
                </p:oleObj>
              </mc:Fallback>
            </mc:AlternateContent>
          </a:graphicData>
        </a:graphic>
      </p:graphicFrame>
    </p:spTree>
    <p:extLst>
      <p:ext uri="{BB962C8B-B14F-4D97-AF65-F5344CB8AC3E}">
        <p14:creationId xmlns:p14="http://schemas.microsoft.com/office/powerpoint/2010/main" val="265314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21920" y="146304"/>
          <a:ext cx="11911584" cy="6571489"/>
        </p:xfrm>
        <a:graphic>
          <a:graphicData uri="http://schemas.openxmlformats.org/drawingml/2006/table">
            <a:tbl>
              <a:tblPr firstRow="1" bandRow="1">
                <a:tableStyleId>{5C22544A-7EE6-4342-B048-85BDC9FD1C3A}</a:tableStyleId>
              </a:tblPr>
              <a:tblGrid>
                <a:gridCol w="4296258">
                  <a:extLst>
                    <a:ext uri="{9D8B030D-6E8A-4147-A177-3AD203B41FA5}">
                      <a16:colId xmlns:a16="http://schemas.microsoft.com/office/drawing/2014/main" val="1381715570"/>
                    </a:ext>
                  </a:extLst>
                </a:gridCol>
                <a:gridCol w="7615326">
                  <a:extLst>
                    <a:ext uri="{9D8B030D-6E8A-4147-A177-3AD203B41FA5}">
                      <a16:colId xmlns:a16="http://schemas.microsoft.com/office/drawing/2014/main" val="3579679796"/>
                    </a:ext>
                  </a:extLst>
                </a:gridCol>
              </a:tblGrid>
              <a:tr h="1007249">
                <a:tc>
                  <a:txBody>
                    <a:bodyPr/>
                    <a:lstStyle/>
                    <a:p>
                      <a:pPr algn="ctr"/>
                      <a:r>
                        <a:rPr lang="en-GB" sz="1400" dirty="0"/>
                        <a:t>Teamwork Evaluation </a:t>
                      </a:r>
                    </a:p>
                  </a:txBody>
                  <a:tcPr/>
                </a:tc>
                <a:tc>
                  <a:txBody>
                    <a:bodyPr/>
                    <a:lstStyle/>
                    <a:p>
                      <a:pPr algn="ctr"/>
                      <a:r>
                        <a:rPr lang="en-GB" sz="1400" dirty="0"/>
                        <a:t>Team responses. </a:t>
                      </a:r>
                    </a:p>
                  </a:txBody>
                  <a:tcPr/>
                </a:tc>
                <a:extLst>
                  <a:ext uri="{0D108BD9-81ED-4DB2-BD59-A6C34878D82A}">
                    <a16:rowId xmlns:a16="http://schemas.microsoft.com/office/drawing/2014/main" val="3160018179"/>
                  </a:ext>
                </a:extLst>
              </a:tr>
              <a:tr h="1321875">
                <a:tc>
                  <a:txBody>
                    <a:bodyPr/>
                    <a:lstStyle/>
                    <a:p>
                      <a:r>
                        <a:rPr lang="en-GB" sz="1400" dirty="0"/>
                        <a:t>Who was in your team?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George Adrian Tirlea	</a:t>
                      </a:r>
                      <a:r>
                        <a:rPr lang="en-GB" sz="1400" baseline="0" dirty="0"/>
                        <a:t>                    </a:t>
                      </a:r>
                      <a:r>
                        <a:rPr lang="en-GB" sz="1400" dirty="0"/>
                        <a:t>   2026500</a:t>
                      </a:r>
                    </a:p>
                    <a:p>
                      <a:r>
                        <a:rPr lang="en-GB" sz="1400" dirty="0"/>
                        <a:t>Radu</a:t>
                      </a:r>
                      <a:r>
                        <a:rPr lang="en-GB" sz="1400" baseline="0" dirty="0"/>
                        <a:t> Nitu</a:t>
                      </a:r>
                      <a:r>
                        <a:rPr lang="en-GB" sz="1400" dirty="0"/>
                        <a:t>		                       2109427</a:t>
                      </a:r>
                    </a:p>
                    <a:p>
                      <a:r>
                        <a:rPr lang="en-GB" sz="1400" dirty="0"/>
                        <a:t>Ion Adrian Barbu		2113245</a:t>
                      </a:r>
                    </a:p>
                    <a:p>
                      <a:r>
                        <a:rPr lang="en-GB" sz="1400" dirty="0"/>
                        <a:t>Razvan Banica		2112397</a:t>
                      </a:r>
                    </a:p>
                    <a:p>
                      <a:r>
                        <a:rPr lang="en-GB" sz="1400" dirty="0"/>
                        <a:t>Marius Farkos		2111975</a:t>
                      </a:r>
                    </a:p>
                  </a:txBody>
                  <a:tcPr/>
                </a:tc>
                <a:extLst>
                  <a:ext uri="{0D108BD9-81ED-4DB2-BD59-A6C34878D82A}">
                    <a16:rowId xmlns:a16="http://schemas.microsoft.com/office/drawing/2014/main" val="2318373457"/>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a:t>The key was to understand the strengths and weaknesses of each team member, and this provided a solid foundation for organizing and developing the tasks of each team member. </a:t>
                      </a:r>
                      <a:r>
                        <a:rPr lang="en-GB" sz="1400" b="0" i="0" kern="1200" dirty="0">
                          <a:solidFill>
                            <a:schemeClr val="dk1"/>
                          </a:solidFill>
                          <a:effectLst/>
                          <a:latin typeface="+mn-lt"/>
                          <a:ea typeface="+mn-ea"/>
                          <a:cs typeface="+mn-cs"/>
                        </a:rPr>
                        <a:t>This had obvious benefits on our productivity.</a:t>
                      </a:r>
                    </a:p>
                  </a:txBody>
                  <a:tcPr/>
                </a:tc>
                <a:extLst>
                  <a:ext uri="{0D108BD9-81ED-4DB2-BD59-A6C34878D82A}">
                    <a16:rowId xmlns:a16="http://schemas.microsoft.com/office/drawing/2014/main" val="2507276796"/>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a:solidFill>
                            <a:schemeClr val="dk1"/>
                          </a:solidFill>
                          <a:effectLst/>
                          <a:latin typeface="+mn-lt"/>
                          <a:ea typeface="+mn-ea"/>
                          <a:cs typeface="+mn-cs"/>
                        </a:rPr>
                        <a:t>At the beginning we have been waste time and effort. We did not planed our time in a manner to work at the same time.</a:t>
                      </a:r>
                      <a:endParaRPr lang="en-IN" sz="1400" kern="1200" dirty="0">
                        <a:solidFill>
                          <a:schemeClr val="dk1"/>
                        </a:solidFill>
                        <a:effectLst/>
                        <a:latin typeface="+mn-lt"/>
                        <a:ea typeface="+mn-ea"/>
                        <a:cs typeface="+mn-cs"/>
                      </a:endParaRPr>
                    </a:p>
                  </a:txBody>
                  <a:tcPr/>
                </a:tc>
                <a:extLst>
                  <a:ext uri="{0D108BD9-81ED-4DB2-BD59-A6C34878D82A}">
                    <a16:rowId xmlns:a16="http://schemas.microsoft.com/office/drawing/2014/main" val="1913256840"/>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If I have the opportunity to work with this team again, I will definitely have more confidence in myself and my team.</a:t>
                      </a:r>
                    </a:p>
                  </a:txBody>
                  <a:tcPr/>
                </a:tc>
                <a:extLst>
                  <a:ext uri="{0D108BD9-81ED-4DB2-BD59-A6C34878D82A}">
                    <a16:rowId xmlns:a16="http://schemas.microsoft.com/office/drawing/2014/main" val="771358641"/>
                  </a:ext>
                </a:extLst>
              </a:tr>
              <a:tr h="1007249">
                <a:tc>
                  <a:txBody>
                    <a:bodyPr/>
                    <a:lstStyle/>
                    <a:p>
                      <a:r>
                        <a:rPr lang="en-GB" sz="1400" dirty="0"/>
                        <a:t>How would you rate your team working? Out of 10? </a:t>
                      </a:r>
                    </a:p>
                  </a:txBody>
                  <a:tcPr/>
                </a:tc>
                <a:tc>
                  <a:txBody>
                    <a:bodyPr/>
                    <a:lstStyle/>
                    <a:p>
                      <a:r>
                        <a:rPr lang="en-GB" sz="1400" dirty="0"/>
                        <a:t>I will easily rate my team a 9 because we waste some time and effort at the beginning, when we got back on the path we were an amazing team.</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5E2BF494-DDAE-4D5B-B10D-3BF2E073C1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69"/>
            <a:ext cx="12192000" cy="6880937"/>
          </a:xfrm>
          <a:prstGeom prst="rect">
            <a:avLst/>
          </a:prstGeom>
        </p:spPr>
      </p:pic>
    </p:spTree>
    <p:extLst>
      <p:ext uri="{BB962C8B-B14F-4D97-AF65-F5344CB8AC3E}">
        <p14:creationId xmlns:p14="http://schemas.microsoft.com/office/powerpoint/2010/main" val="3741226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265</TotalTime>
  <Words>1589</Words>
  <Application>Microsoft Office PowerPoint</Application>
  <PresentationFormat>Widescreen</PresentationFormat>
  <Paragraphs>106</Paragraphs>
  <Slides>21</Slides>
  <Notes>10</Notes>
  <HiddenSlides>0</HiddenSlides>
  <MMClips>0</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1</vt:i4>
      </vt:variant>
      <vt:variant>
        <vt:lpstr>Slide Titles</vt:lpstr>
      </vt:variant>
      <vt:variant>
        <vt:i4>21</vt:i4>
      </vt:variant>
    </vt:vector>
  </HeadingPairs>
  <TitlesOfParts>
    <vt:vector size="29" baseType="lpstr">
      <vt:lpstr>Arial</vt:lpstr>
      <vt:lpstr>Calibri</vt:lpstr>
      <vt:lpstr>Calibri Light</vt:lpstr>
      <vt:lpstr>Courier New</vt:lpstr>
      <vt:lpstr>Times New Roman</vt:lpstr>
      <vt:lpstr>Office Theme</vt:lpstr>
      <vt:lpstr>1_Office Theme</vt:lpstr>
      <vt:lpstr>Presentation</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 </dc:title>
  <dc:creator>shreya ghosh</dc:creator>
  <cp:lastModifiedBy>George Tirlea (2026500)</cp:lastModifiedBy>
  <cp:revision>29</cp:revision>
  <dcterms:created xsi:type="dcterms:W3CDTF">2022-03-10T06:56:38Z</dcterms:created>
  <dcterms:modified xsi:type="dcterms:W3CDTF">2022-03-27T05:56:15Z</dcterms:modified>
</cp:coreProperties>
</file>