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ppt/diagrams/data40.xml" ContentType="application/vnd.openxmlformats-officedocument.drawingml.diagramData+xml"/>
  <Override PartName="/ppt/diagrams/layout40.xml" ContentType="application/vnd.openxmlformats-officedocument.drawingml.diagramLayout+xml"/>
  <Override PartName="/ppt/diagrams/quickStyle40.xml" ContentType="application/vnd.openxmlformats-officedocument.drawingml.diagramStyle+xml"/>
  <Override PartName="/ppt/diagrams/colors40.xml" ContentType="application/vnd.openxmlformats-officedocument.drawingml.diagramColors+xml"/>
  <Override PartName="/ppt/diagrams/drawing40.xml" ContentType="application/vnd.ms-office.drawingml.diagramDrawing+xml"/>
  <Override PartName="/ppt/diagrams/data41.xml" ContentType="application/vnd.openxmlformats-officedocument.drawingml.diagramData+xml"/>
  <Override PartName="/ppt/diagrams/layout41.xml" ContentType="application/vnd.openxmlformats-officedocument.drawingml.diagramLayout+xml"/>
  <Override PartName="/ppt/diagrams/quickStyle41.xml" ContentType="application/vnd.openxmlformats-officedocument.drawingml.diagramStyle+xml"/>
  <Override PartName="/ppt/diagrams/colors41.xml" ContentType="application/vnd.openxmlformats-officedocument.drawingml.diagramColors+xml"/>
  <Override PartName="/ppt/diagrams/drawing41.xml" ContentType="application/vnd.ms-office.drawingml.diagramDrawing+xml"/>
  <Override PartName="/ppt/diagrams/data42.xml" ContentType="application/vnd.openxmlformats-officedocument.drawingml.diagramData+xml"/>
  <Override PartName="/ppt/diagrams/layout42.xml" ContentType="application/vnd.openxmlformats-officedocument.drawingml.diagramLayout+xml"/>
  <Override PartName="/ppt/diagrams/quickStyle42.xml" ContentType="application/vnd.openxmlformats-officedocument.drawingml.diagramStyle+xml"/>
  <Override PartName="/ppt/diagrams/colors42.xml" ContentType="application/vnd.openxmlformats-officedocument.drawingml.diagramColors+xml"/>
  <Override PartName="/ppt/diagrams/drawing42.xml" ContentType="application/vnd.ms-office.drawingml.diagramDrawing+xml"/>
  <Override PartName="/ppt/diagrams/data43.xml" ContentType="application/vnd.openxmlformats-officedocument.drawingml.diagramData+xml"/>
  <Override PartName="/ppt/diagrams/layout43.xml" ContentType="application/vnd.openxmlformats-officedocument.drawingml.diagramLayout+xml"/>
  <Override PartName="/ppt/diagrams/quickStyle43.xml" ContentType="application/vnd.openxmlformats-officedocument.drawingml.diagramStyle+xml"/>
  <Override PartName="/ppt/diagrams/colors43.xml" ContentType="application/vnd.openxmlformats-officedocument.drawingml.diagramColors+xml"/>
  <Override PartName="/ppt/diagrams/drawing43.xml" ContentType="application/vnd.ms-office.drawingml.diagramDrawing+xml"/>
  <Override PartName="/ppt/diagrams/data44.xml" ContentType="application/vnd.openxmlformats-officedocument.drawingml.diagramData+xml"/>
  <Override PartName="/ppt/diagrams/layout44.xml" ContentType="application/vnd.openxmlformats-officedocument.drawingml.diagramLayout+xml"/>
  <Override PartName="/ppt/diagrams/quickStyle44.xml" ContentType="application/vnd.openxmlformats-officedocument.drawingml.diagramStyle+xml"/>
  <Override PartName="/ppt/diagrams/colors44.xml" ContentType="application/vnd.openxmlformats-officedocument.drawingml.diagramColors+xml"/>
  <Override PartName="/ppt/diagrams/drawing44.xml" ContentType="application/vnd.ms-office.drawingml.diagramDrawing+xml"/>
  <Override PartName="/ppt/diagrams/data45.xml" ContentType="application/vnd.openxmlformats-officedocument.drawingml.diagramData+xml"/>
  <Override PartName="/ppt/diagrams/layout45.xml" ContentType="application/vnd.openxmlformats-officedocument.drawingml.diagramLayout+xml"/>
  <Override PartName="/ppt/diagrams/quickStyle45.xml" ContentType="application/vnd.openxmlformats-officedocument.drawingml.diagramStyle+xml"/>
  <Override PartName="/ppt/diagrams/colors45.xml" ContentType="application/vnd.openxmlformats-officedocument.drawingml.diagramColors+xml"/>
  <Override PartName="/ppt/diagrams/drawing4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317" r:id="rId5"/>
    <p:sldId id="356" r:id="rId6"/>
    <p:sldId id="355" r:id="rId7"/>
    <p:sldId id="260" r:id="rId8"/>
    <p:sldId id="261" r:id="rId9"/>
    <p:sldId id="262" r:id="rId10"/>
    <p:sldId id="263" r:id="rId11"/>
    <p:sldId id="264" r:id="rId12"/>
    <p:sldId id="265" r:id="rId13"/>
    <p:sldId id="354" r:id="rId14"/>
    <p:sldId id="345" r:id="rId15"/>
    <p:sldId id="328" r:id="rId16"/>
    <p:sldId id="329" r:id="rId17"/>
    <p:sldId id="330" r:id="rId18"/>
    <p:sldId id="334" r:id="rId19"/>
    <p:sldId id="331" r:id="rId20"/>
    <p:sldId id="333" r:id="rId21"/>
    <p:sldId id="332" r:id="rId22"/>
    <p:sldId id="335" r:id="rId23"/>
    <p:sldId id="336" r:id="rId24"/>
    <p:sldId id="337" r:id="rId25"/>
    <p:sldId id="346" r:id="rId26"/>
    <p:sldId id="338" r:id="rId27"/>
    <p:sldId id="339" r:id="rId28"/>
    <p:sldId id="347" r:id="rId29"/>
    <p:sldId id="340" r:id="rId30"/>
    <p:sldId id="351" r:id="rId31"/>
    <p:sldId id="342" r:id="rId32"/>
    <p:sldId id="343" r:id="rId33"/>
    <p:sldId id="348" r:id="rId34"/>
    <p:sldId id="349" r:id="rId35"/>
    <p:sldId id="350" r:id="rId36"/>
    <p:sldId id="352" r:id="rId37"/>
    <p:sldId id="353" r:id="rId38"/>
    <p:sldId id="344" r:id="rId39"/>
    <p:sldId id="266" r:id="rId40"/>
    <p:sldId id="267" r:id="rId41"/>
    <p:sldId id="268" r:id="rId42"/>
    <p:sldId id="269" r:id="rId43"/>
    <p:sldId id="270" r:id="rId44"/>
    <p:sldId id="271" r:id="rId45"/>
    <p:sldId id="272" r:id="rId46"/>
    <p:sldId id="273" r:id="rId47"/>
    <p:sldId id="274" r:id="rId48"/>
    <p:sldId id="275" r:id="rId49"/>
    <p:sldId id="276" r:id="rId50"/>
    <p:sldId id="277" r:id="rId51"/>
    <p:sldId id="278" r:id="rId52"/>
    <p:sldId id="279" r:id="rId53"/>
    <p:sldId id="280" r:id="rId54"/>
    <p:sldId id="281" r:id="rId55"/>
    <p:sldId id="282" r:id="rId56"/>
    <p:sldId id="283" r:id="rId57"/>
    <p:sldId id="284" r:id="rId58"/>
    <p:sldId id="285" r:id="rId59"/>
    <p:sldId id="286" r:id="rId60"/>
    <p:sldId id="287" r:id="rId61"/>
    <p:sldId id="288" r:id="rId62"/>
    <p:sldId id="289" r:id="rId63"/>
    <p:sldId id="290" r:id="rId64"/>
    <p:sldId id="291" r:id="rId65"/>
    <p:sldId id="292" r:id="rId66"/>
    <p:sldId id="293" r:id="rId67"/>
    <p:sldId id="294" r:id="rId68"/>
    <p:sldId id="295" r:id="rId69"/>
    <p:sldId id="296" r:id="rId70"/>
    <p:sldId id="297" r:id="rId71"/>
    <p:sldId id="298" r:id="rId72"/>
    <p:sldId id="299" r:id="rId73"/>
    <p:sldId id="316" r:id="rId74"/>
    <p:sldId id="318" r:id="rId75"/>
    <p:sldId id="324" r:id="rId76"/>
    <p:sldId id="325" r:id="rId7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AFD3BA-8836-451B-8B44-3D624BD613F3}" v="7" dt="2023-04-03T11:02:27.3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83" d="100"/>
          <a:sy n="83" d="100"/>
        </p:scale>
        <p:origin x="45"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82" Type="http://schemas.microsoft.com/office/2015/10/relationships/revisionInfo" Target="revisionInfo.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diagrams/_rels/data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1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ata30.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18.png"/><Relationship Id="rId7" Type="http://schemas.openxmlformats.org/officeDocument/2006/relationships/image" Target="../media/image42.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1.svg"/><Relationship Id="rId5" Type="http://schemas.openxmlformats.org/officeDocument/2006/relationships/image" Target="../media/image40.png"/><Relationship Id="rId10" Type="http://schemas.openxmlformats.org/officeDocument/2006/relationships/image" Target="../media/image45.svg"/><Relationship Id="rId4" Type="http://schemas.openxmlformats.org/officeDocument/2006/relationships/image" Target="../media/image19.svg"/><Relationship Id="rId9" Type="http://schemas.openxmlformats.org/officeDocument/2006/relationships/image" Target="../media/image44.png"/></Relationships>
</file>

<file path=ppt/diagrams/_rels/data32.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diagrams/_rels/data39.xml.rels><?xml version="1.0" encoding="UTF-8" standalone="yes"?>
<Relationships xmlns="http://schemas.openxmlformats.org/package/2006/relationships"><Relationship Id="rId8" Type="http://schemas.openxmlformats.org/officeDocument/2006/relationships/image" Target="../media/image61.svg"/><Relationship Id="rId3" Type="http://schemas.openxmlformats.org/officeDocument/2006/relationships/image" Target="../media/image56.png"/><Relationship Id="rId7" Type="http://schemas.openxmlformats.org/officeDocument/2006/relationships/image" Target="../media/image60.png"/><Relationship Id="rId2" Type="http://schemas.openxmlformats.org/officeDocument/2006/relationships/image" Target="../media/image55.svg"/><Relationship Id="rId1" Type="http://schemas.openxmlformats.org/officeDocument/2006/relationships/image" Target="../media/image54.png"/><Relationship Id="rId6" Type="http://schemas.openxmlformats.org/officeDocument/2006/relationships/image" Target="../media/image59.svg"/><Relationship Id="rId5" Type="http://schemas.openxmlformats.org/officeDocument/2006/relationships/image" Target="../media/image58.png"/><Relationship Id="rId4" Type="http://schemas.openxmlformats.org/officeDocument/2006/relationships/image" Target="../media/image57.svg"/></Relationships>
</file>

<file path=ppt/diagrams/_rels/data43.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svg"/><Relationship Id="rId1" Type="http://schemas.openxmlformats.org/officeDocument/2006/relationships/image" Target="../media/image62.png"/><Relationship Id="rId6" Type="http://schemas.openxmlformats.org/officeDocument/2006/relationships/image" Target="../media/image67.svg"/><Relationship Id="rId5" Type="http://schemas.openxmlformats.org/officeDocument/2006/relationships/image" Target="../media/image66.png"/><Relationship Id="rId4" Type="http://schemas.openxmlformats.org/officeDocument/2006/relationships/image" Target="../media/image6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1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rawing30.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18.png"/><Relationship Id="rId7" Type="http://schemas.openxmlformats.org/officeDocument/2006/relationships/image" Target="../media/image42.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1.svg"/><Relationship Id="rId5" Type="http://schemas.openxmlformats.org/officeDocument/2006/relationships/image" Target="../media/image40.png"/><Relationship Id="rId10" Type="http://schemas.openxmlformats.org/officeDocument/2006/relationships/image" Target="../media/image45.svg"/><Relationship Id="rId4" Type="http://schemas.openxmlformats.org/officeDocument/2006/relationships/image" Target="../media/image19.svg"/><Relationship Id="rId9" Type="http://schemas.openxmlformats.org/officeDocument/2006/relationships/image" Target="../media/image44.png"/></Relationships>
</file>

<file path=ppt/diagrams/_rels/drawing32.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diagrams/_rels/drawing39.xml.rels><?xml version="1.0" encoding="UTF-8" standalone="yes"?>
<Relationships xmlns="http://schemas.openxmlformats.org/package/2006/relationships"><Relationship Id="rId8" Type="http://schemas.openxmlformats.org/officeDocument/2006/relationships/image" Target="../media/image61.svg"/><Relationship Id="rId3" Type="http://schemas.openxmlformats.org/officeDocument/2006/relationships/image" Target="../media/image56.png"/><Relationship Id="rId7" Type="http://schemas.openxmlformats.org/officeDocument/2006/relationships/image" Target="../media/image60.png"/><Relationship Id="rId2" Type="http://schemas.openxmlformats.org/officeDocument/2006/relationships/image" Target="../media/image55.svg"/><Relationship Id="rId1" Type="http://schemas.openxmlformats.org/officeDocument/2006/relationships/image" Target="../media/image54.png"/><Relationship Id="rId6" Type="http://schemas.openxmlformats.org/officeDocument/2006/relationships/image" Target="../media/image59.svg"/><Relationship Id="rId5" Type="http://schemas.openxmlformats.org/officeDocument/2006/relationships/image" Target="../media/image58.png"/><Relationship Id="rId4" Type="http://schemas.openxmlformats.org/officeDocument/2006/relationships/image" Target="../media/image57.svg"/></Relationships>
</file>

<file path=ppt/diagrams/_rels/drawing43.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svg"/><Relationship Id="rId1" Type="http://schemas.openxmlformats.org/officeDocument/2006/relationships/image" Target="../media/image62.png"/><Relationship Id="rId6" Type="http://schemas.openxmlformats.org/officeDocument/2006/relationships/image" Target="../media/image67.svg"/><Relationship Id="rId5" Type="http://schemas.openxmlformats.org/officeDocument/2006/relationships/image" Target="../media/image66.png"/><Relationship Id="rId4" Type="http://schemas.openxmlformats.org/officeDocument/2006/relationships/image" Target="../media/image6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096A33-D220-4296-8E37-6F10269A655D}"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3D537A32-3239-4B17-82F0-0EFE3C0F2CEB}">
      <dgm:prSet/>
      <dgm:spPr/>
      <dgm:t>
        <a:bodyPr/>
        <a:lstStyle/>
        <a:p>
          <a:r>
            <a:rPr lang="en-GB"/>
            <a:t>Aims and Learning Objectives. </a:t>
          </a:r>
          <a:endParaRPr lang="en-US"/>
        </a:p>
      </dgm:t>
    </dgm:pt>
    <dgm:pt modelId="{CC25F1DE-4DBB-4A7F-B311-3DEFD0F4631A}" type="parTrans" cxnId="{8B5DAFB3-31F4-4E42-A783-228C475B9A61}">
      <dgm:prSet/>
      <dgm:spPr/>
      <dgm:t>
        <a:bodyPr/>
        <a:lstStyle/>
        <a:p>
          <a:endParaRPr lang="en-US"/>
        </a:p>
      </dgm:t>
    </dgm:pt>
    <dgm:pt modelId="{23960E22-4207-489D-8CD1-94A67DFBB2CC}" type="sibTrans" cxnId="{8B5DAFB3-31F4-4E42-A783-228C475B9A61}">
      <dgm:prSet/>
      <dgm:spPr/>
      <dgm:t>
        <a:bodyPr/>
        <a:lstStyle/>
        <a:p>
          <a:endParaRPr lang="en-US"/>
        </a:p>
      </dgm:t>
    </dgm:pt>
    <dgm:pt modelId="{58D3791F-E73D-46CC-B1AF-FF8EF28BC1AF}">
      <dgm:prSet/>
      <dgm:spPr/>
      <dgm:t>
        <a:bodyPr/>
        <a:lstStyle/>
        <a:p>
          <a:r>
            <a:rPr lang="en-GB"/>
            <a:t>Defamation defences. </a:t>
          </a:r>
          <a:endParaRPr lang="en-US"/>
        </a:p>
      </dgm:t>
    </dgm:pt>
    <dgm:pt modelId="{7D47D87B-03AB-4E8F-BC01-A64302DAF3BE}" type="parTrans" cxnId="{711FA82B-5E40-4DC9-BED3-9ECD5A4056EC}">
      <dgm:prSet/>
      <dgm:spPr/>
      <dgm:t>
        <a:bodyPr/>
        <a:lstStyle/>
        <a:p>
          <a:endParaRPr lang="en-US"/>
        </a:p>
      </dgm:t>
    </dgm:pt>
    <dgm:pt modelId="{13501A01-117C-4958-8BD9-8EE2EC843E45}" type="sibTrans" cxnId="{711FA82B-5E40-4DC9-BED3-9ECD5A4056EC}">
      <dgm:prSet/>
      <dgm:spPr/>
      <dgm:t>
        <a:bodyPr/>
        <a:lstStyle/>
        <a:p>
          <a:endParaRPr lang="en-US"/>
        </a:p>
      </dgm:t>
    </dgm:pt>
    <dgm:pt modelId="{3DEA1CB5-FA0E-45C5-B4DE-3548842D0236}">
      <dgm:prSet/>
      <dgm:spPr/>
      <dgm:t>
        <a:bodyPr/>
        <a:lstStyle/>
        <a:p>
          <a:r>
            <a:rPr lang="en-GB"/>
            <a:t>Judicial Review. </a:t>
          </a:r>
          <a:endParaRPr lang="en-US"/>
        </a:p>
      </dgm:t>
    </dgm:pt>
    <dgm:pt modelId="{7099B9AC-956D-4730-820E-FBE04CDA3C09}" type="parTrans" cxnId="{54120314-F5BA-4EFC-8D77-2209A38956AD}">
      <dgm:prSet/>
      <dgm:spPr/>
      <dgm:t>
        <a:bodyPr/>
        <a:lstStyle/>
        <a:p>
          <a:endParaRPr lang="en-US"/>
        </a:p>
      </dgm:t>
    </dgm:pt>
    <dgm:pt modelId="{1CE44979-7574-4FF0-9E3A-7D8F8715F15B}" type="sibTrans" cxnId="{54120314-F5BA-4EFC-8D77-2209A38956AD}">
      <dgm:prSet/>
      <dgm:spPr/>
      <dgm:t>
        <a:bodyPr/>
        <a:lstStyle/>
        <a:p>
          <a:endParaRPr lang="en-US"/>
        </a:p>
      </dgm:t>
    </dgm:pt>
    <dgm:pt modelId="{8D67FD6D-D2EB-488C-9E44-BAAA2F7EEA37}">
      <dgm:prSet/>
      <dgm:spPr/>
      <dgm:t>
        <a:bodyPr/>
        <a:lstStyle/>
        <a:p>
          <a:r>
            <a:rPr lang="en-GB"/>
            <a:t>Activities. </a:t>
          </a:r>
          <a:endParaRPr lang="en-US"/>
        </a:p>
      </dgm:t>
    </dgm:pt>
    <dgm:pt modelId="{35017571-86F2-4B75-8E50-FEA55661F7C7}" type="parTrans" cxnId="{7606135A-7506-4392-B539-1B3309FCB13B}">
      <dgm:prSet/>
      <dgm:spPr/>
      <dgm:t>
        <a:bodyPr/>
        <a:lstStyle/>
        <a:p>
          <a:endParaRPr lang="en-US"/>
        </a:p>
      </dgm:t>
    </dgm:pt>
    <dgm:pt modelId="{458373B2-B706-4A70-A578-948B8B3DE440}" type="sibTrans" cxnId="{7606135A-7506-4392-B539-1B3309FCB13B}">
      <dgm:prSet/>
      <dgm:spPr/>
      <dgm:t>
        <a:bodyPr/>
        <a:lstStyle/>
        <a:p>
          <a:endParaRPr lang="en-US"/>
        </a:p>
      </dgm:t>
    </dgm:pt>
    <dgm:pt modelId="{AB7AC90D-00AD-495A-9B06-4A180A3D468D}">
      <dgm:prSet/>
      <dgm:spPr/>
      <dgm:t>
        <a:bodyPr/>
        <a:lstStyle/>
        <a:p>
          <a:r>
            <a:rPr lang="en-GB"/>
            <a:t>Exam question practice. </a:t>
          </a:r>
          <a:endParaRPr lang="en-US"/>
        </a:p>
      </dgm:t>
    </dgm:pt>
    <dgm:pt modelId="{0987B224-53EF-4DE4-8F72-F714C8DAC594}" type="parTrans" cxnId="{09AFA282-A732-4131-AA68-FF7F4A871C59}">
      <dgm:prSet/>
      <dgm:spPr/>
      <dgm:t>
        <a:bodyPr/>
        <a:lstStyle/>
        <a:p>
          <a:endParaRPr lang="en-US"/>
        </a:p>
      </dgm:t>
    </dgm:pt>
    <dgm:pt modelId="{5A3CBA81-F8EB-490D-8FFD-35DC58B5DE78}" type="sibTrans" cxnId="{09AFA282-A732-4131-AA68-FF7F4A871C59}">
      <dgm:prSet/>
      <dgm:spPr/>
      <dgm:t>
        <a:bodyPr/>
        <a:lstStyle/>
        <a:p>
          <a:endParaRPr lang="en-US"/>
        </a:p>
      </dgm:t>
    </dgm:pt>
    <dgm:pt modelId="{0E1A924D-7C64-4EAC-81E6-8AEB33B96FE4}">
      <dgm:prSet/>
      <dgm:spPr/>
      <dgm:t>
        <a:bodyPr/>
        <a:lstStyle/>
        <a:p>
          <a:r>
            <a:rPr lang="en-GB"/>
            <a:t>Summary. </a:t>
          </a:r>
          <a:endParaRPr lang="en-US"/>
        </a:p>
      </dgm:t>
    </dgm:pt>
    <dgm:pt modelId="{EE0158E1-AAF6-4FB0-A0D9-EC799EAB7DC7}" type="parTrans" cxnId="{78A20016-5CEB-48EB-A08E-DF6EC25E1E24}">
      <dgm:prSet/>
      <dgm:spPr/>
      <dgm:t>
        <a:bodyPr/>
        <a:lstStyle/>
        <a:p>
          <a:endParaRPr lang="en-US"/>
        </a:p>
      </dgm:t>
    </dgm:pt>
    <dgm:pt modelId="{2462C33D-3C19-4BDA-A657-6E1980C4FFEC}" type="sibTrans" cxnId="{78A20016-5CEB-48EB-A08E-DF6EC25E1E24}">
      <dgm:prSet/>
      <dgm:spPr/>
      <dgm:t>
        <a:bodyPr/>
        <a:lstStyle/>
        <a:p>
          <a:endParaRPr lang="en-US"/>
        </a:p>
      </dgm:t>
    </dgm:pt>
    <dgm:pt modelId="{F0695060-7712-4CB7-98A1-ED758D46D643}">
      <dgm:prSet/>
      <dgm:spPr/>
      <dgm:t>
        <a:bodyPr/>
        <a:lstStyle/>
        <a:p>
          <a:r>
            <a:rPr lang="en-GB"/>
            <a:t>Thank you, any questions? </a:t>
          </a:r>
          <a:endParaRPr lang="en-US"/>
        </a:p>
      </dgm:t>
    </dgm:pt>
    <dgm:pt modelId="{86DFAAF8-58E1-4CB2-9B13-E59625A9C5ED}" type="parTrans" cxnId="{28155241-6017-438B-AD03-EBB7DA8B6090}">
      <dgm:prSet/>
      <dgm:spPr/>
      <dgm:t>
        <a:bodyPr/>
        <a:lstStyle/>
        <a:p>
          <a:endParaRPr lang="en-US"/>
        </a:p>
      </dgm:t>
    </dgm:pt>
    <dgm:pt modelId="{FBEAEDBD-683A-4793-ABC9-52EB5F36EB3F}" type="sibTrans" cxnId="{28155241-6017-438B-AD03-EBB7DA8B6090}">
      <dgm:prSet/>
      <dgm:spPr/>
      <dgm:t>
        <a:bodyPr/>
        <a:lstStyle/>
        <a:p>
          <a:endParaRPr lang="en-US"/>
        </a:p>
      </dgm:t>
    </dgm:pt>
    <dgm:pt modelId="{10DFE9E3-5390-4120-ACE9-13BF4CAAC6AC}" type="pres">
      <dgm:prSet presAssocID="{9A096A33-D220-4296-8E37-6F10269A655D}" presName="vert0" presStyleCnt="0">
        <dgm:presLayoutVars>
          <dgm:dir/>
          <dgm:animOne val="branch"/>
          <dgm:animLvl val="lvl"/>
        </dgm:presLayoutVars>
      </dgm:prSet>
      <dgm:spPr/>
    </dgm:pt>
    <dgm:pt modelId="{9C1C1EE1-C0A4-41E5-8C4F-EBF72E61E1E5}" type="pres">
      <dgm:prSet presAssocID="{3D537A32-3239-4B17-82F0-0EFE3C0F2CEB}" presName="thickLine" presStyleLbl="alignNode1" presStyleIdx="0" presStyleCnt="7"/>
      <dgm:spPr/>
    </dgm:pt>
    <dgm:pt modelId="{F1040D35-BB2C-48AB-A661-4C866A8DFA04}" type="pres">
      <dgm:prSet presAssocID="{3D537A32-3239-4B17-82F0-0EFE3C0F2CEB}" presName="horz1" presStyleCnt="0"/>
      <dgm:spPr/>
    </dgm:pt>
    <dgm:pt modelId="{953E0B30-ED82-4A66-8936-DD3C8B5AF97E}" type="pres">
      <dgm:prSet presAssocID="{3D537A32-3239-4B17-82F0-0EFE3C0F2CEB}" presName="tx1" presStyleLbl="revTx" presStyleIdx="0" presStyleCnt="7"/>
      <dgm:spPr/>
    </dgm:pt>
    <dgm:pt modelId="{8F3F6C45-45CF-4D12-BA23-C35D5C3E19BB}" type="pres">
      <dgm:prSet presAssocID="{3D537A32-3239-4B17-82F0-0EFE3C0F2CEB}" presName="vert1" presStyleCnt="0"/>
      <dgm:spPr/>
    </dgm:pt>
    <dgm:pt modelId="{86003F57-D989-4074-877B-2ACD2646711F}" type="pres">
      <dgm:prSet presAssocID="{58D3791F-E73D-46CC-B1AF-FF8EF28BC1AF}" presName="thickLine" presStyleLbl="alignNode1" presStyleIdx="1" presStyleCnt="7"/>
      <dgm:spPr/>
    </dgm:pt>
    <dgm:pt modelId="{FBBE1695-777A-4C57-9356-3AEB2603DBCC}" type="pres">
      <dgm:prSet presAssocID="{58D3791F-E73D-46CC-B1AF-FF8EF28BC1AF}" presName="horz1" presStyleCnt="0"/>
      <dgm:spPr/>
    </dgm:pt>
    <dgm:pt modelId="{C7C3B881-76A5-4F24-BFA8-1CA1CBF32933}" type="pres">
      <dgm:prSet presAssocID="{58D3791F-E73D-46CC-B1AF-FF8EF28BC1AF}" presName="tx1" presStyleLbl="revTx" presStyleIdx="1" presStyleCnt="7"/>
      <dgm:spPr/>
    </dgm:pt>
    <dgm:pt modelId="{B6E2C0EB-D9B9-46CA-B5E3-9BFEB74AFC59}" type="pres">
      <dgm:prSet presAssocID="{58D3791F-E73D-46CC-B1AF-FF8EF28BC1AF}" presName="vert1" presStyleCnt="0"/>
      <dgm:spPr/>
    </dgm:pt>
    <dgm:pt modelId="{89938F68-3F26-4922-87EB-BB46DDC585C7}" type="pres">
      <dgm:prSet presAssocID="{3DEA1CB5-FA0E-45C5-B4DE-3548842D0236}" presName="thickLine" presStyleLbl="alignNode1" presStyleIdx="2" presStyleCnt="7"/>
      <dgm:spPr/>
    </dgm:pt>
    <dgm:pt modelId="{4B42014A-5540-4266-9D75-490FEE208066}" type="pres">
      <dgm:prSet presAssocID="{3DEA1CB5-FA0E-45C5-B4DE-3548842D0236}" presName="horz1" presStyleCnt="0"/>
      <dgm:spPr/>
    </dgm:pt>
    <dgm:pt modelId="{C1512E1D-D258-4A46-B200-A6255AED01F4}" type="pres">
      <dgm:prSet presAssocID="{3DEA1CB5-FA0E-45C5-B4DE-3548842D0236}" presName="tx1" presStyleLbl="revTx" presStyleIdx="2" presStyleCnt="7"/>
      <dgm:spPr/>
    </dgm:pt>
    <dgm:pt modelId="{6161205C-143B-4AB8-B604-B225529BA8B5}" type="pres">
      <dgm:prSet presAssocID="{3DEA1CB5-FA0E-45C5-B4DE-3548842D0236}" presName="vert1" presStyleCnt="0"/>
      <dgm:spPr/>
    </dgm:pt>
    <dgm:pt modelId="{B20C2CB9-B21D-4147-8767-49A769AB9F87}" type="pres">
      <dgm:prSet presAssocID="{8D67FD6D-D2EB-488C-9E44-BAAA2F7EEA37}" presName="thickLine" presStyleLbl="alignNode1" presStyleIdx="3" presStyleCnt="7"/>
      <dgm:spPr/>
    </dgm:pt>
    <dgm:pt modelId="{1CC91231-E4BD-4FD3-9576-45ED5E8FD554}" type="pres">
      <dgm:prSet presAssocID="{8D67FD6D-D2EB-488C-9E44-BAAA2F7EEA37}" presName="horz1" presStyleCnt="0"/>
      <dgm:spPr/>
    </dgm:pt>
    <dgm:pt modelId="{D0CAF876-53F7-431B-B9AE-47E87547622C}" type="pres">
      <dgm:prSet presAssocID="{8D67FD6D-D2EB-488C-9E44-BAAA2F7EEA37}" presName="tx1" presStyleLbl="revTx" presStyleIdx="3" presStyleCnt="7"/>
      <dgm:spPr/>
    </dgm:pt>
    <dgm:pt modelId="{FB94A91A-4E14-4131-9008-EEC5C54E37A3}" type="pres">
      <dgm:prSet presAssocID="{8D67FD6D-D2EB-488C-9E44-BAAA2F7EEA37}" presName="vert1" presStyleCnt="0"/>
      <dgm:spPr/>
    </dgm:pt>
    <dgm:pt modelId="{A996FBD2-2CA8-42CB-B5D4-CD373B706B72}" type="pres">
      <dgm:prSet presAssocID="{AB7AC90D-00AD-495A-9B06-4A180A3D468D}" presName="thickLine" presStyleLbl="alignNode1" presStyleIdx="4" presStyleCnt="7"/>
      <dgm:spPr/>
    </dgm:pt>
    <dgm:pt modelId="{95750687-A0A1-41DA-BE67-2DD19EC75A9D}" type="pres">
      <dgm:prSet presAssocID="{AB7AC90D-00AD-495A-9B06-4A180A3D468D}" presName="horz1" presStyleCnt="0"/>
      <dgm:spPr/>
    </dgm:pt>
    <dgm:pt modelId="{56B0B1AD-7368-4407-88CC-FE40647FA2B3}" type="pres">
      <dgm:prSet presAssocID="{AB7AC90D-00AD-495A-9B06-4A180A3D468D}" presName="tx1" presStyleLbl="revTx" presStyleIdx="4" presStyleCnt="7"/>
      <dgm:spPr/>
    </dgm:pt>
    <dgm:pt modelId="{F81CD2FD-FFE9-45CA-9CEB-F5BF1F85761F}" type="pres">
      <dgm:prSet presAssocID="{AB7AC90D-00AD-495A-9B06-4A180A3D468D}" presName="vert1" presStyleCnt="0"/>
      <dgm:spPr/>
    </dgm:pt>
    <dgm:pt modelId="{3CD9C1F8-3D38-4C74-8EE0-4D2F84163D35}" type="pres">
      <dgm:prSet presAssocID="{0E1A924D-7C64-4EAC-81E6-8AEB33B96FE4}" presName="thickLine" presStyleLbl="alignNode1" presStyleIdx="5" presStyleCnt="7"/>
      <dgm:spPr/>
    </dgm:pt>
    <dgm:pt modelId="{60B9E70F-2A12-4501-BE2F-AE1CD7E7B1D3}" type="pres">
      <dgm:prSet presAssocID="{0E1A924D-7C64-4EAC-81E6-8AEB33B96FE4}" presName="horz1" presStyleCnt="0"/>
      <dgm:spPr/>
    </dgm:pt>
    <dgm:pt modelId="{91BC8A30-2A90-436C-B50D-4FB68691629F}" type="pres">
      <dgm:prSet presAssocID="{0E1A924D-7C64-4EAC-81E6-8AEB33B96FE4}" presName="tx1" presStyleLbl="revTx" presStyleIdx="5" presStyleCnt="7"/>
      <dgm:spPr/>
    </dgm:pt>
    <dgm:pt modelId="{91B68A62-BEBE-4388-A353-3E4C75FA6315}" type="pres">
      <dgm:prSet presAssocID="{0E1A924D-7C64-4EAC-81E6-8AEB33B96FE4}" presName="vert1" presStyleCnt="0"/>
      <dgm:spPr/>
    </dgm:pt>
    <dgm:pt modelId="{3DD23919-4214-4AB8-9C2E-567C2796C554}" type="pres">
      <dgm:prSet presAssocID="{F0695060-7712-4CB7-98A1-ED758D46D643}" presName="thickLine" presStyleLbl="alignNode1" presStyleIdx="6" presStyleCnt="7"/>
      <dgm:spPr/>
    </dgm:pt>
    <dgm:pt modelId="{DB824083-58C9-4E60-911D-B3345DB1E01A}" type="pres">
      <dgm:prSet presAssocID="{F0695060-7712-4CB7-98A1-ED758D46D643}" presName="horz1" presStyleCnt="0"/>
      <dgm:spPr/>
    </dgm:pt>
    <dgm:pt modelId="{C336383F-4521-482C-ACF1-939AE581FA0F}" type="pres">
      <dgm:prSet presAssocID="{F0695060-7712-4CB7-98A1-ED758D46D643}" presName="tx1" presStyleLbl="revTx" presStyleIdx="6" presStyleCnt="7"/>
      <dgm:spPr/>
    </dgm:pt>
    <dgm:pt modelId="{505C42CD-FD3B-4688-BD8B-3366556FE45C}" type="pres">
      <dgm:prSet presAssocID="{F0695060-7712-4CB7-98A1-ED758D46D643}" presName="vert1" presStyleCnt="0"/>
      <dgm:spPr/>
    </dgm:pt>
  </dgm:ptLst>
  <dgm:cxnLst>
    <dgm:cxn modelId="{54120314-F5BA-4EFC-8D77-2209A38956AD}" srcId="{9A096A33-D220-4296-8E37-6F10269A655D}" destId="{3DEA1CB5-FA0E-45C5-B4DE-3548842D0236}" srcOrd="2" destOrd="0" parTransId="{7099B9AC-956D-4730-820E-FBE04CDA3C09}" sibTransId="{1CE44979-7574-4FF0-9E3A-7D8F8715F15B}"/>
    <dgm:cxn modelId="{78A20016-5CEB-48EB-A08E-DF6EC25E1E24}" srcId="{9A096A33-D220-4296-8E37-6F10269A655D}" destId="{0E1A924D-7C64-4EAC-81E6-8AEB33B96FE4}" srcOrd="5" destOrd="0" parTransId="{EE0158E1-AAF6-4FB0-A0D9-EC799EAB7DC7}" sibTransId="{2462C33D-3C19-4BDA-A657-6E1980C4FFEC}"/>
    <dgm:cxn modelId="{6D81D126-7F46-4CB8-ACAF-BA167295E42A}" type="presOf" srcId="{3D537A32-3239-4B17-82F0-0EFE3C0F2CEB}" destId="{953E0B30-ED82-4A66-8936-DD3C8B5AF97E}" srcOrd="0" destOrd="0" presId="urn:microsoft.com/office/officeart/2008/layout/LinedList"/>
    <dgm:cxn modelId="{711FA82B-5E40-4DC9-BED3-9ECD5A4056EC}" srcId="{9A096A33-D220-4296-8E37-6F10269A655D}" destId="{58D3791F-E73D-46CC-B1AF-FF8EF28BC1AF}" srcOrd="1" destOrd="0" parTransId="{7D47D87B-03AB-4E8F-BC01-A64302DAF3BE}" sibTransId="{13501A01-117C-4958-8BD9-8EE2EC843E45}"/>
    <dgm:cxn modelId="{2B455032-CA36-4F4A-B619-F060389560CA}" type="presOf" srcId="{F0695060-7712-4CB7-98A1-ED758D46D643}" destId="{C336383F-4521-482C-ACF1-939AE581FA0F}" srcOrd="0" destOrd="0" presId="urn:microsoft.com/office/officeart/2008/layout/LinedList"/>
    <dgm:cxn modelId="{AA763A38-4190-468E-B44E-F22BE7DD79F4}" type="presOf" srcId="{58D3791F-E73D-46CC-B1AF-FF8EF28BC1AF}" destId="{C7C3B881-76A5-4F24-BFA8-1CA1CBF32933}" srcOrd="0" destOrd="0" presId="urn:microsoft.com/office/officeart/2008/layout/LinedList"/>
    <dgm:cxn modelId="{28155241-6017-438B-AD03-EBB7DA8B6090}" srcId="{9A096A33-D220-4296-8E37-6F10269A655D}" destId="{F0695060-7712-4CB7-98A1-ED758D46D643}" srcOrd="6" destOrd="0" parTransId="{86DFAAF8-58E1-4CB2-9B13-E59625A9C5ED}" sibTransId="{FBEAEDBD-683A-4793-ABC9-52EB5F36EB3F}"/>
    <dgm:cxn modelId="{08054247-6D93-4B66-A133-E16F1D502248}" type="presOf" srcId="{8D67FD6D-D2EB-488C-9E44-BAAA2F7EEA37}" destId="{D0CAF876-53F7-431B-B9AE-47E87547622C}" srcOrd="0" destOrd="0" presId="urn:microsoft.com/office/officeart/2008/layout/LinedList"/>
    <dgm:cxn modelId="{7606135A-7506-4392-B539-1B3309FCB13B}" srcId="{9A096A33-D220-4296-8E37-6F10269A655D}" destId="{8D67FD6D-D2EB-488C-9E44-BAAA2F7EEA37}" srcOrd="3" destOrd="0" parTransId="{35017571-86F2-4B75-8E50-FEA55661F7C7}" sibTransId="{458373B2-B706-4A70-A578-948B8B3DE440}"/>
    <dgm:cxn modelId="{CBEDBF7A-6A0A-4CB5-ACD7-DD19F015254B}" type="presOf" srcId="{9A096A33-D220-4296-8E37-6F10269A655D}" destId="{10DFE9E3-5390-4120-ACE9-13BF4CAAC6AC}" srcOrd="0" destOrd="0" presId="urn:microsoft.com/office/officeart/2008/layout/LinedList"/>
    <dgm:cxn modelId="{09AFA282-A732-4131-AA68-FF7F4A871C59}" srcId="{9A096A33-D220-4296-8E37-6F10269A655D}" destId="{AB7AC90D-00AD-495A-9B06-4A180A3D468D}" srcOrd="4" destOrd="0" parTransId="{0987B224-53EF-4DE4-8F72-F714C8DAC594}" sibTransId="{5A3CBA81-F8EB-490D-8FFD-35DC58B5DE78}"/>
    <dgm:cxn modelId="{EF67D19F-EAA9-4396-9C1C-54CC239FF2F1}" type="presOf" srcId="{3DEA1CB5-FA0E-45C5-B4DE-3548842D0236}" destId="{C1512E1D-D258-4A46-B200-A6255AED01F4}" srcOrd="0" destOrd="0" presId="urn:microsoft.com/office/officeart/2008/layout/LinedList"/>
    <dgm:cxn modelId="{8B5DAFB3-31F4-4E42-A783-228C475B9A61}" srcId="{9A096A33-D220-4296-8E37-6F10269A655D}" destId="{3D537A32-3239-4B17-82F0-0EFE3C0F2CEB}" srcOrd="0" destOrd="0" parTransId="{CC25F1DE-4DBB-4A7F-B311-3DEFD0F4631A}" sibTransId="{23960E22-4207-489D-8CD1-94A67DFBB2CC}"/>
    <dgm:cxn modelId="{2761C2CE-0CA0-4293-A108-3B5E85BC63B4}" type="presOf" srcId="{0E1A924D-7C64-4EAC-81E6-8AEB33B96FE4}" destId="{91BC8A30-2A90-436C-B50D-4FB68691629F}" srcOrd="0" destOrd="0" presId="urn:microsoft.com/office/officeart/2008/layout/LinedList"/>
    <dgm:cxn modelId="{479B5BEA-E6A2-4960-BB22-93414A2B2EF7}" type="presOf" srcId="{AB7AC90D-00AD-495A-9B06-4A180A3D468D}" destId="{56B0B1AD-7368-4407-88CC-FE40647FA2B3}" srcOrd="0" destOrd="0" presId="urn:microsoft.com/office/officeart/2008/layout/LinedList"/>
    <dgm:cxn modelId="{BAAA93C6-F8DB-411B-B923-62C2023FE969}" type="presParOf" srcId="{10DFE9E3-5390-4120-ACE9-13BF4CAAC6AC}" destId="{9C1C1EE1-C0A4-41E5-8C4F-EBF72E61E1E5}" srcOrd="0" destOrd="0" presId="urn:microsoft.com/office/officeart/2008/layout/LinedList"/>
    <dgm:cxn modelId="{2A34DB7B-B286-4A3E-BE02-85C6C7FF5FBD}" type="presParOf" srcId="{10DFE9E3-5390-4120-ACE9-13BF4CAAC6AC}" destId="{F1040D35-BB2C-48AB-A661-4C866A8DFA04}" srcOrd="1" destOrd="0" presId="urn:microsoft.com/office/officeart/2008/layout/LinedList"/>
    <dgm:cxn modelId="{722A5B8C-6F6D-4B36-8120-218E12341CC7}" type="presParOf" srcId="{F1040D35-BB2C-48AB-A661-4C866A8DFA04}" destId="{953E0B30-ED82-4A66-8936-DD3C8B5AF97E}" srcOrd="0" destOrd="0" presId="urn:microsoft.com/office/officeart/2008/layout/LinedList"/>
    <dgm:cxn modelId="{7310852E-7F27-448B-AA52-C71CE163FC65}" type="presParOf" srcId="{F1040D35-BB2C-48AB-A661-4C866A8DFA04}" destId="{8F3F6C45-45CF-4D12-BA23-C35D5C3E19BB}" srcOrd="1" destOrd="0" presId="urn:microsoft.com/office/officeart/2008/layout/LinedList"/>
    <dgm:cxn modelId="{D78433A1-9E6F-47D7-B4BF-E454689A75E6}" type="presParOf" srcId="{10DFE9E3-5390-4120-ACE9-13BF4CAAC6AC}" destId="{86003F57-D989-4074-877B-2ACD2646711F}" srcOrd="2" destOrd="0" presId="urn:microsoft.com/office/officeart/2008/layout/LinedList"/>
    <dgm:cxn modelId="{C25C053D-95D4-457C-B0C7-2448DF68A3CE}" type="presParOf" srcId="{10DFE9E3-5390-4120-ACE9-13BF4CAAC6AC}" destId="{FBBE1695-777A-4C57-9356-3AEB2603DBCC}" srcOrd="3" destOrd="0" presId="urn:microsoft.com/office/officeart/2008/layout/LinedList"/>
    <dgm:cxn modelId="{09A55AA6-3F7C-455A-A6C6-601E92CBDCB1}" type="presParOf" srcId="{FBBE1695-777A-4C57-9356-3AEB2603DBCC}" destId="{C7C3B881-76A5-4F24-BFA8-1CA1CBF32933}" srcOrd="0" destOrd="0" presId="urn:microsoft.com/office/officeart/2008/layout/LinedList"/>
    <dgm:cxn modelId="{A1534EFB-2488-4D24-84A0-D0B6D6A9018A}" type="presParOf" srcId="{FBBE1695-777A-4C57-9356-3AEB2603DBCC}" destId="{B6E2C0EB-D9B9-46CA-B5E3-9BFEB74AFC59}" srcOrd="1" destOrd="0" presId="urn:microsoft.com/office/officeart/2008/layout/LinedList"/>
    <dgm:cxn modelId="{EDF3850A-0484-4748-9F99-BBD5299DD2E0}" type="presParOf" srcId="{10DFE9E3-5390-4120-ACE9-13BF4CAAC6AC}" destId="{89938F68-3F26-4922-87EB-BB46DDC585C7}" srcOrd="4" destOrd="0" presId="urn:microsoft.com/office/officeart/2008/layout/LinedList"/>
    <dgm:cxn modelId="{6FBDF0EB-81EA-4AD6-8094-E283C2896602}" type="presParOf" srcId="{10DFE9E3-5390-4120-ACE9-13BF4CAAC6AC}" destId="{4B42014A-5540-4266-9D75-490FEE208066}" srcOrd="5" destOrd="0" presId="urn:microsoft.com/office/officeart/2008/layout/LinedList"/>
    <dgm:cxn modelId="{50915624-6D7D-483E-8037-4E70D57AEA9E}" type="presParOf" srcId="{4B42014A-5540-4266-9D75-490FEE208066}" destId="{C1512E1D-D258-4A46-B200-A6255AED01F4}" srcOrd="0" destOrd="0" presId="urn:microsoft.com/office/officeart/2008/layout/LinedList"/>
    <dgm:cxn modelId="{6A7C9AB6-021D-4F31-A670-E84A5D1E4A48}" type="presParOf" srcId="{4B42014A-5540-4266-9D75-490FEE208066}" destId="{6161205C-143B-4AB8-B604-B225529BA8B5}" srcOrd="1" destOrd="0" presId="urn:microsoft.com/office/officeart/2008/layout/LinedList"/>
    <dgm:cxn modelId="{69308596-28E2-4EAE-A5D8-218C85E8D115}" type="presParOf" srcId="{10DFE9E3-5390-4120-ACE9-13BF4CAAC6AC}" destId="{B20C2CB9-B21D-4147-8767-49A769AB9F87}" srcOrd="6" destOrd="0" presId="urn:microsoft.com/office/officeart/2008/layout/LinedList"/>
    <dgm:cxn modelId="{E8A74253-C732-447D-9144-6D5BA4890646}" type="presParOf" srcId="{10DFE9E3-5390-4120-ACE9-13BF4CAAC6AC}" destId="{1CC91231-E4BD-4FD3-9576-45ED5E8FD554}" srcOrd="7" destOrd="0" presId="urn:microsoft.com/office/officeart/2008/layout/LinedList"/>
    <dgm:cxn modelId="{A5ADC21F-F9B5-4405-885D-E188FA224B0C}" type="presParOf" srcId="{1CC91231-E4BD-4FD3-9576-45ED5E8FD554}" destId="{D0CAF876-53F7-431B-B9AE-47E87547622C}" srcOrd="0" destOrd="0" presId="urn:microsoft.com/office/officeart/2008/layout/LinedList"/>
    <dgm:cxn modelId="{79954734-84DE-44D0-BC84-4B70B10C007E}" type="presParOf" srcId="{1CC91231-E4BD-4FD3-9576-45ED5E8FD554}" destId="{FB94A91A-4E14-4131-9008-EEC5C54E37A3}" srcOrd="1" destOrd="0" presId="urn:microsoft.com/office/officeart/2008/layout/LinedList"/>
    <dgm:cxn modelId="{C11E874F-078E-49BA-91A9-D6C43DA1A793}" type="presParOf" srcId="{10DFE9E3-5390-4120-ACE9-13BF4CAAC6AC}" destId="{A996FBD2-2CA8-42CB-B5D4-CD373B706B72}" srcOrd="8" destOrd="0" presId="urn:microsoft.com/office/officeart/2008/layout/LinedList"/>
    <dgm:cxn modelId="{59678995-24E1-457C-BCBA-FC43415B9EA4}" type="presParOf" srcId="{10DFE9E3-5390-4120-ACE9-13BF4CAAC6AC}" destId="{95750687-A0A1-41DA-BE67-2DD19EC75A9D}" srcOrd="9" destOrd="0" presId="urn:microsoft.com/office/officeart/2008/layout/LinedList"/>
    <dgm:cxn modelId="{6E57FBD5-F306-490B-B12B-D9EDE0F7B3BA}" type="presParOf" srcId="{95750687-A0A1-41DA-BE67-2DD19EC75A9D}" destId="{56B0B1AD-7368-4407-88CC-FE40647FA2B3}" srcOrd="0" destOrd="0" presId="urn:microsoft.com/office/officeart/2008/layout/LinedList"/>
    <dgm:cxn modelId="{58F36B0F-51D3-48F0-BAA2-26BEA57AA0F8}" type="presParOf" srcId="{95750687-A0A1-41DA-BE67-2DD19EC75A9D}" destId="{F81CD2FD-FFE9-45CA-9CEB-F5BF1F85761F}" srcOrd="1" destOrd="0" presId="urn:microsoft.com/office/officeart/2008/layout/LinedList"/>
    <dgm:cxn modelId="{1232BDC1-45A1-4B21-8BEF-9E32F1EDF847}" type="presParOf" srcId="{10DFE9E3-5390-4120-ACE9-13BF4CAAC6AC}" destId="{3CD9C1F8-3D38-4C74-8EE0-4D2F84163D35}" srcOrd="10" destOrd="0" presId="urn:microsoft.com/office/officeart/2008/layout/LinedList"/>
    <dgm:cxn modelId="{BEFB0F1C-A185-440C-A0EF-88400CB2D842}" type="presParOf" srcId="{10DFE9E3-5390-4120-ACE9-13BF4CAAC6AC}" destId="{60B9E70F-2A12-4501-BE2F-AE1CD7E7B1D3}" srcOrd="11" destOrd="0" presId="urn:microsoft.com/office/officeart/2008/layout/LinedList"/>
    <dgm:cxn modelId="{D83E9657-CF46-4EA2-BEAB-475FA6B172EB}" type="presParOf" srcId="{60B9E70F-2A12-4501-BE2F-AE1CD7E7B1D3}" destId="{91BC8A30-2A90-436C-B50D-4FB68691629F}" srcOrd="0" destOrd="0" presId="urn:microsoft.com/office/officeart/2008/layout/LinedList"/>
    <dgm:cxn modelId="{26552E5C-5E16-434C-B56A-A6693016F07D}" type="presParOf" srcId="{60B9E70F-2A12-4501-BE2F-AE1CD7E7B1D3}" destId="{91B68A62-BEBE-4388-A353-3E4C75FA6315}" srcOrd="1" destOrd="0" presId="urn:microsoft.com/office/officeart/2008/layout/LinedList"/>
    <dgm:cxn modelId="{547557B9-F5B5-41C3-801F-7B4A02C2F67E}" type="presParOf" srcId="{10DFE9E3-5390-4120-ACE9-13BF4CAAC6AC}" destId="{3DD23919-4214-4AB8-9C2E-567C2796C554}" srcOrd="12" destOrd="0" presId="urn:microsoft.com/office/officeart/2008/layout/LinedList"/>
    <dgm:cxn modelId="{709BBDD4-1B18-4794-9537-2E2B67261F93}" type="presParOf" srcId="{10DFE9E3-5390-4120-ACE9-13BF4CAAC6AC}" destId="{DB824083-58C9-4E60-911D-B3345DB1E01A}" srcOrd="13" destOrd="0" presId="urn:microsoft.com/office/officeart/2008/layout/LinedList"/>
    <dgm:cxn modelId="{B3DE1DF6-ACBD-475E-BE5B-47F11BA8A71A}" type="presParOf" srcId="{DB824083-58C9-4E60-911D-B3345DB1E01A}" destId="{C336383F-4521-482C-ACF1-939AE581FA0F}" srcOrd="0" destOrd="0" presId="urn:microsoft.com/office/officeart/2008/layout/LinedList"/>
    <dgm:cxn modelId="{7C8A23C3-9F44-4CE0-ADC9-6F698CFF6FD1}" type="presParOf" srcId="{DB824083-58C9-4E60-911D-B3345DB1E01A}" destId="{505C42CD-FD3B-4688-BD8B-3366556FE45C}"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6EA028-37B4-4E90-9486-6E5CA9BA8FC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4AE51919-47F3-4845-9E43-CBB2EF074EEA}">
      <dgm:prSet/>
      <dgm:spPr/>
      <dgm:t>
        <a:bodyPr/>
        <a:lstStyle/>
        <a:p>
          <a:r>
            <a:rPr lang="en-GB"/>
            <a:t>The aim of today’s session is to discuss the defences to defamation and judicial review. </a:t>
          </a:r>
          <a:endParaRPr lang="en-US"/>
        </a:p>
      </dgm:t>
    </dgm:pt>
    <dgm:pt modelId="{D3282B5C-AFB9-495C-8B59-019E791227E6}" type="parTrans" cxnId="{011AAC0B-5763-4242-B64A-7C3506B3F446}">
      <dgm:prSet/>
      <dgm:spPr/>
      <dgm:t>
        <a:bodyPr/>
        <a:lstStyle/>
        <a:p>
          <a:endParaRPr lang="en-US"/>
        </a:p>
      </dgm:t>
    </dgm:pt>
    <dgm:pt modelId="{1F638A26-78D5-45BE-AC69-B31F9F00EF33}" type="sibTrans" cxnId="{011AAC0B-5763-4242-B64A-7C3506B3F446}">
      <dgm:prSet/>
      <dgm:spPr/>
      <dgm:t>
        <a:bodyPr/>
        <a:lstStyle/>
        <a:p>
          <a:endParaRPr lang="en-US"/>
        </a:p>
      </dgm:t>
    </dgm:pt>
    <dgm:pt modelId="{5007E08B-09FF-4DDB-865B-75E3ECEB239C}">
      <dgm:prSet/>
      <dgm:spPr/>
      <dgm:t>
        <a:bodyPr/>
        <a:lstStyle/>
        <a:p>
          <a:r>
            <a:rPr lang="en-GB"/>
            <a:t>By the end of today’s session students should be able to demonstrate their understanding of the topics of Defamation and Judicial Review. </a:t>
          </a:r>
          <a:endParaRPr lang="en-US"/>
        </a:p>
      </dgm:t>
    </dgm:pt>
    <dgm:pt modelId="{2DB4F4B5-2C7A-4BD0-87FD-9DA25E9B070E}" type="parTrans" cxnId="{62F44FB1-830D-4F1F-833A-8483D3146C9E}">
      <dgm:prSet/>
      <dgm:spPr/>
      <dgm:t>
        <a:bodyPr/>
        <a:lstStyle/>
        <a:p>
          <a:endParaRPr lang="en-US"/>
        </a:p>
      </dgm:t>
    </dgm:pt>
    <dgm:pt modelId="{EEFF19E6-97FA-4822-B629-D8F7F356B9D6}" type="sibTrans" cxnId="{62F44FB1-830D-4F1F-833A-8483D3146C9E}">
      <dgm:prSet/>
      <dgm:spPr/>
      <dgm:t>
        <a:bodyPr/>
        <a:lstStyle/>
        <a:p>
          <a:endParaRPr lang="en-US"/>
        </a:p>
      </dgm:t>
    </dgm:pt>
    <dgm:pt modelId="{70F254FE-82FF-49A4-A017-D2EC7CE8C5A5}" type="pres">
      <dgm:prSet presAssocID="{BE6EA028-37B4-4E90-9486-6E5CA9BA8FCF}" presName="linear" presStyleCnt="0">
        <dgm:presLayoutVars>
          <dgm:animLvl val="lvl"/>
          <dgm:resizeHandles val="exact"/>
        </dgm:presLayoutVars>
      </dgm:prSet>
      <dgm:spPr/>
    </dgm:pt>
    <dgm:pt modelId="{6B0471CA-B96C-4535-8039-ADB76AAA2D29}" type="pres">
      <dgm:prSet presAssocID="{4AE51919-47F3-4845-9E43-CBB2EF074EEA}" presName="parentText" presStyleLbl="node1" presStyleIdx="0" presStyleCnt="2">
        <dgm:presLayoutVars>
          <dgm:chMax val="0"/>
          <dgm:bulletEnabled val="1"/>
        </dgm:presLayoutVars>
      </dgm:prSet>
      <dgm:spPr/>
    </dgm:pt>
    <dgm:pt modelId="{E6AF7238-0A9B-42AC-8100-10BDDAC21510}" type="pres">
      <dgm:prSet presAssocID="{1F638A26-78D5-45BE-AC69-B31F9F00EF33}" presName="spacer" presStyleCnt="0"/>
      <dgm:spPr/>
    </dgm:pt>
    <dgm:pt modelId="{EDA7DAC2-7337-4D5E-A4A9-0E8458C80EDD}" type="pres">
      <dgm:prSet presAssocID="{5007E08B-09FF-4DDB-865B-75E3ECEB239C}" presName="parentText" presStyleLbl="node1" presStyleIdx="1" presStyleCnt="2">
        <dgm:presLayoutVars>
          <dgm:chMax val="0"/>
          <dgm:bulletEnabled val="1"/>
        </dgm:presLayoutVars>
      </dgm:prSet>
      <dgm:spPr/>
    </dgm:pt>
  </dgm:ptLst>
  <dgm:cxnLst>
    <dgm:cxn modelId="{011AAC0B-5763-4242-B64A-7C3506B3F446}" srcId="{BE6EA028-37B4-4E90-9486-6E5CA9BA8FCF}" destId="{4AE51919-47F3-4845-9E43-CBB2EF074EEA}" srcOrd="0" destOrd="0" parTransId="{D3282B5C-AFB9-495C-8B59-019E791227E6}" sibTransId="{1F638A26-78D5-45BE-AC69-B31F9F00EF33}"/>
    <dgm:cxn modelId="{F7C3EA32-DCFA-4B0C-AD8B-0A11F4509782}" type="presOf" srcId="{BE6EA028-37B4-4E90-9486-6E5CA9BA8FCF}" destId="{70F254FE-82FF-49A4-A017-D2EC7CE8C5A5}" srcOrd="0" destOrd="0" presId="urn:microsoft.com/office/officeart/2005/8/layout/vList2"/>
    <dgm:cxn modelId="{0B79214F-36F2-4D11-9A8D-DC06A19098A3}" type="presOf" srcId="{5007E08B-09FF-4DDB-865B-75E3ECEB239C}" destId="{EDA7DAC2-7337-4D5E-A4A9-0E8458C80EDD}" srcOrd="0" destOrd="0" presId="urn:microsoft.com/office/officeart/2005/8/layout/vList2"/>
    <dgm:cxn modelId="{90E6F8AA-ED9C-4259-A4DE-65710D4B1865}" type="presOf" srcId="{4AE51919-47F3-4845-9E43-CBB2EF074EEA}" destId="{6B0471CA-B96C-4535-8039-ADB76AAA2D29}" srcOrd="0" destOrd="0" presId="urn:microsoft.com/office/officeart/2005/8/layout/vList2"/>
    <dgm:cxn modelId="{62F44FB1-830D-4F1F-833A-8483D3146C9E}" srcId="{BE6EA028-37B4-4E90-9486-6E5CA9BA8FCF}" destId="{5007E08B-09FF-4DDB-865B-75E3ECEB239C}" srcOrd="1" destOrd="0" parTransId="{2DB4F4B5-2C7A-4BD0-87FD-9DA25E9B070E}" sibTransId="{EEFF19E6-97FA-4822-B629-D8F7F356B9D6}"/>
    <dgm:cxn modelId="{170F6BAA-1397-4C58-8737-EB3D753EFE5F}" type="presParOf" srcId="{70F254FE-82FF-49A4-A017-D2EC7CE8C5A5}" destId="{6B0471CA-B96C-4535-8039-ADB76AAA2D29}" srcOrd="0" destOrd="0" presId="urn:microsoft.com/office/officeart/2005/8/layout/vList2"/>
    <dgm:cxn modelId="{A895FE57-9EF1-46BF-A0FB-4C6C45A2C51E}" type="presParOf" srcId="{70F254FE-82FF-49A4-A017-D2EC7CE8C5A5}" destId="{E6AF7238-0A9B-42AC-8100-10BDDAC21510}" srcOrd="1" destOrd="0" presId="urn:microsoft.com/office/officeart/2005/8/layout/vList2"/>
    <dgm:cxn modelId="{1DFD9142-5570-44B9-ABA8-7AA2797A6F2C}" type="presParOf" srcId="{70F254FE-82FF-49A4-A017-D2EC7CE8C5A5}" destId="{EDA7DAC2-7337-4D5E-A4A9-0E8458C80EDD}" srcOrd="2"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AD297C5-A738-40AF-A00A-BAE8E19E75D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3BF2C70-A284-4640-8C9F-86BF8CD7C2E6}">
      <dgm:prSet/>
      <dgm:spPr/>
      <dgm:t>
        <a:bodyPr/>
        <a:lstStyle/>
        <a:p>
          <a:r>
            <a:rPr lang="en-GB"/>
            <a:t>Release a table of cases it is important to revise over the easter period. </a:t>
          </a:r>
          <a:endParaRPr lang="en-US"/>
        </a:p>
      </dgm:t>
    </dgm:pt>
    <dgm:pt modelId="{BF738B09-8F71-4050-BF8C-82E8547A433B}" type="parTrans" cxnId="{066812A2-99A3-4081-BA9C-613869D241A8}">
      <dgm:prSet/>
      <dgm:spPr/>
      <dgm:t>
        <a:bodyPr/>
        <a:lstStyle/>
        <a:p>
          <a:endParaRPr lang="en-US"/>
        </a:p>
      </dgm:t>
    </dgm:pt>
    <dgm:pt modelId="{303732B6-39AE-4164-8BE6-4F2D8F9A31D3}" type="sibTrans" cxnId="{066812A2-99A3-4081-BA9C-613869D241A8}">
      <dgm:prSet/>
      <dgm:spPr/>
      <dgm:t>
        <a:bodyPr/>
        <a:lstStyle/>
        <a:p>
          <a:endParaRPr lang="en-US"/>
        </a:p>
      </dgm:t>
    </dgm:pt>
    <dgm:pt modelId="{5A4866E9-563A-4507-A703-6D194A149E08}">
      <dgm:prSet/>
      <dgm:spPr/>
      <dgm:t>
        <a:bodyPr/>
        <a:lstStyle/>
        <a:p>
          <a:r>
            <a:rPr lang="en-GB"/>
            <a:t>The assignment will not be multiple choice. </a:t>
          </a:r>
          <a:endParaRPr lang="en-US"/>
        </a:p>
      </dgm:t>
    </dgm:pt>
    <dgm:pt modelId="{0C5C6992-DD1C-4E9E-A452-0599ED1C2B6D}" type="parTrans" cxnId="{F1F57D9B-977E-4418-A118-6ED4961FC4CB}">
      <dgm:prSet/>
      <dgm:spPr/>
      <dgm:t>
        <a:bodyPr/>
        <a:lstStyle/>
        <a:p>
          <a:endParaRPr lang="en-US"/>
        </a:p>
      </dgm:t>
    </dgm:pt>
    <dgm:pt modelId="{465D8AC3-C18A-44F2-9890-A8F8095B99FB}" type="sibTrans" cxnId="{F1F57D9B-977E-4418-A118-6ED4961FC4CB}">
      <dgm:prSet/>
      <dgm:spPr/>
      <dgm:t>
        <a:bodyPr/>
        <a:lstStyle/>
        <a:p>
          <a:endParaRPr lang="en-US"/>
        </a:p>
      </dgm:t>
    </dgm:pt>
    <dgm:pt modelId="{7511495E-277D-4CF3-B985-C9C38D50F798}">
      <dgm:prSet/>
      <dgm:spPr/>
      <dgm:t>
        <a:bodyPr/>
        <a:lstStyle/>
        <a:p>
          <a:r>
            <a:rPr lang="en-GB"/>
            <a:t>It may be scenario based. </a:t>
          </a:r>
          <a:endParaRPr lang="en-US"/>
        </a:p>
      </dgm:t>
    </dgm:pt>
    <dgm:pt modelId="{A4B46289-4E07-40B4-8EF8-AA1F164F4A28}" type="parTrans" cxnId="{4D3F2642-A775-4E0A-8295-11BB989EBEF1}">
      <dgm:prSet/>
      <dgm:spPr/>
      <dgm:t>
        <a:bodyPr/>
        <a:lstStyle/>
        <a:p>
          <a:endParaRPr lang="en-US"/>
        </a:p>
      </dgm:t>
    </dgm:pt>
    <dgm:pt modelId="{CF88FA2E-B8BA-4DAE-B64A-F179E9B21E43}" type="sibTrans" cxnId="{4D3F2642-A775-4E0A-8295-11BB989EBEF1}">
      <dgm:prSet/>
      <dgm:spPr/>
      <dgm:t>
        <a:bodyPr/>
        <a:lstStyle/>
        <a:p>
          <a:endParaRPr lang="en-US"/>
        </a:p>
      </dgm:t>
    </dgm:pt>
    <dgm:pt modelId="{122CD25D-0CBE-45D5-B5BC-F676E187431B}" type="pres">
      <dgm:prSet presAssocID="{AAD297C5-A738-40AF-A00A-BAE8E19E75D2}" presName="root" presStyleCnt="0">
        <dgm:presLayoutVars>
          <dgm:dir/>
          <dgm:resizeHandles val="exact"/>
        </dgm:presLayoutVars>
      </dgm:prSet>
      <dgm:spPr/>
    </dgm:pt>
    <dgm:pt modelId="{C537E6C3-68FD-4BA7-92D6-EDB2CBCC1DDF}" type="pres">
      <dgm:prSet presAssocID="{D3BF2C70-A284-4640-8C9F-86BF8CD7C2E6}" presName="compNode" presStyleCnt="0"/>
      <dgm:spPr/>
    </dgm:pt>
    <dgm:pt modelId="{DC74A34F-9841-497C-A0B4-F27B9F3410D7}" type="pres">
      <dgm:prSet presAssocID="{D3BF2C70-A284-4640-8C9F-86BF8CD7C2E6}" presName="bgRect" presStyleLbl="bgShp" presStyleIdx="0" presStyleCnt="3"/>
      <dgm:spPr/>
    </dgm:pt>
    <dgm:pt modelId="{57037B5C-F070-4C69-9D43-5DD3E5F44851}" type="pres">
      <dgm:prSet presAssocID="{D3BF2C70-A284-4640-8C9F-86BF8CD7C2E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ggs In Basket"/>
        </a:ext>
      </dgm:extLst>
    </dgm:pt>
    <dgm:pt modelId="{BEF4E261-C64E-4B63-8586-9A33ACA4824C}" type="pres">
      <dgm:prSet presAssocID="{D3BF2C70-A284-4640-8C9F-86BF8CD7C2E6}" presName="spaceRect" presStyleCnt="0"/>
      <dgm:spPr/>
    </dgm:pt>
    <dgm:pt modelId="{D98EB040-A24F-4CBA-94E6-86C00AADEB6F}" type="pres">
      <dgm:prSet presAssocID="{D3BF2C70-A284-4640-8C9F-86BF8CD7C2E6}" presName="parTx" presStyleLbl="revTx" presStyleIdx="0" presStyleCnt="3">
        <dgm:presLayoutVars>
          <dgm:chMax val="0"/>
          <dgm:chPref val="0"/>
        </dgm:presLayoutVars>
      </dgm:prSet>
      <dgm:spPr/>
    </dgm:pt>
    <dgm:pt modelId="{6D19CAFE-8762-4696-A1CA-BB2105A03CD0}" type="pres">
      <dgm:prSet presAssocID="{303732B6-39AE-4164-8BE6-4F2D8F9A31D3}" presName="sibTrans" presStyleCnt="0"/>
      <dgm:spPr/>
    </dgm:pt>
    <dgm:pt modelId="{257E87BB-298E-4E30-9182-26321ACDA4C5}" type="pres">
      <dgm:prSet presAssocID="{5A4866E9-563A-4507-A703-6D194A149E08}" presName="compNode" presStyleCnt="0"/>
      <dgm:spPr/>
    </dgm:pt>
    <dgm:pt modelId="{A48DC4E0-1685-42DA-ABE9-F5396D37B06F}" type="pres">
      <dgm:prSet presAssocID="{5A4866E9-563A-4507-A703-6D194A149E08}" presName="bgRect" presStyleLbl="bgShp" presStyleIdx="1" presStyleCnt="3"/>
      <dgm:spPr/>
    </dgm:pt>
    <dgm:pt modelId="{4506037D-3D5A-4E6E-957F-DD43F8A343D7}" type="pres">
      <dgm:prSet presAssocID="{5A4866E9-563A-4507-A703-6D194A149E0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sion chart"/>
        </a:ext>
      </dgm:extLst>
    </dgm:pt>
    <dgm:pt modelId="{A837EFBC-1B51-48A4-A1AD-C91FFACF12E4}" type="pres">
      <dgm:prSet presAssocID="{5A4866E9-563A-4507-A703-6D194A149E08}" presName="spaceRect" presStyleCnt="0"/>
      <dgm:spPr/>
    </dgm:pt>
    <dgm:pt modelId="{82C6E332-A7A2-4D29-AF12-A952A4F1D96A}" type="pres">
      <dgm:prSet presAssocID="{5A4866E9-563A-4507-A703-6D194A149E08}" presName="parTx" presStyleLbl="revTx" presStyleIdx="1" presStyleCnt="3">
        <dgm:presLayoutVars>
          <dgm:chMax val="0"/>
          <dgm:chPref val="0"/>
        </dgm:presLayoutVars>
      </dgm:prSet>
      <dgm:spPr/>
    </dgm:pt>
    <dgm:pt modelId="{A786AA7B-301E-4E35-87A0-68A8DC76BAC2}" type="pres">
      <dgm:prSet presAssocID="{465D8AC3-C18A-44F2-9890-A8F8095B99FB}" presName="sibTrans" presStyleCnt="0"/>
      <dgm:spPr/>
    </dgm:pt>
    <dgm:pt modelId="{ABBA5A4F-6539-477A-ABA9-BCC4C078FB7A}" type="pres">
      <dgm:prSet presAssocID="{7511495E-277D-4CF3-B985-C9C38D50F798}" presName="compNode" presStyleCnt="0"/>
      <dgm:spPr/>
    </dgm:pt>
    <dgm:pt modelId="{5147EB8C-4616-4C79-AF9C-63E9989349EF}" type="pres">
      <dgm:prSet presAssocID="{7511495E-277D-4CF3-B985-C9C38D50F798}" presName="bgRect" presStyleLbl="bgShp" presStyleIdx="2" presStyleCnt="3"/>
      <dgm:spPr/>
    </dgm:pt>
    <dgm:pt modelId="{106239AE-3163-439D-96B2-9090B3517F81}" type="pres">
      <dgm:prSet presAssocID="{7511495E-277D-4CF3-B985-C9C38D50F79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47192726-C9C1-4F3F-8070-5DF6E35AC36A}" type="pres">
      <dgm:prSet presAssocID="{7511495E-277D-4CF3-B985-C9C38D50F798}" presName="spaceRect" presStyleCnt="0"/>
      <dgm:spPr/>
    </dgm:pt>
    <dgm:pt modelId="{8E18D0BF-C53F-4721-8D67-032A464A473B}" type="pres">
      <dgm:prSet presAssocID="{7511495E-277D-4CF3-B985-C9C38D50F798}" presName="parTx" presStyleLbl="revTx" presStyleIdx="2" presStyleCnt="3">
        <dgm:presLayoutVars>
          <dgm:chMax val="0"/>
          <dgm:chPref val="0"/>
        </dgm:presLayoutVars>
      </dgm:prSet>
      <dgm:spPr/>
    </dgm:pt>
  </dgm:ptLst>
  <dgm:cxnLst>
    <dgm:cxn modelId="{27CCC02D-675F-48D8-A0DC-069F40621EAA}" type="presOf" srcId="{AAD297C5-A738-40AF-A00A-BAE8E19E75D2}" destId="{122CD25D-0CBE-45D5-B5BC-F676E187431B}" srcOrd="0" destOrd="0" presId="urn:microsoft.com/office/officeart/2018/2/layout/IconVerticalSolidList"/>
    <dgm:cxn modelId="{4D3F2642-A775-4E0A-8295-11BB989EBEF1}" srcId="{AAD297C5-A738-40AF-A00A-BAE8E19E75D2}" destId="{7511495E-277D-4CF3-B985-C9C38D50F798}" srcOrd="2" destOrd="0" parTransId="{A4B46289-4E07-40B4-8EF8-AA1F164F4A28}" sibTransId="{CF88FA2E-B8BA-4DAE-B64A-F179E9B21E43}"/>
    <dgm:cxn modelId="{560DDB62-3BF2-435C-BA0E-C3C3FC3107E2}" type="presOf" srcId="{7511495E-277D-4CF3-B985-C9C38D50F798}" destId="{8E18D0BF-C53F-4721-8D67-032A464A473B}" srcOrd="0" destOrd="0" presId="urn:microsoft.com/office/officeart/2018/2/layout/IconVerticalSolidList"/>
    <dgm:cxn modelId="{F1F57D9B-977E-4418-A118-6ED4961FC4CB}" srcId="{AAD297C5-A738-40AF-A00A-BAE8E19E75D2}" destId="{5A4866E9-563A-4507-A703-6D194A149E08}" srcOrd="1" destOrd="0" parTransId="{0C5C6992-DD1C-4E9E-A452-0599ED1C2B6D}" sibTransId="{465D8AC3-C18A-44F2-9890-A8F8095B99FB}"/>
    <dgm:cxn modelId="{066812A2-99A3-4081-BA9C-613869D241A8}" srcId="{AAD297C5-A738-40AF-A00A-BAE8E19E75D2}" destId="{D3BF2C70-A284-4640-8C9F-86BF8CD7C2E6}" srcOrd="0" destOrd="0" parTransId="{BF738B09-8F71-4050-BF8C-82E8547A433B}" sibTransId="{303732B6-39AE-4164-8BE6-4F2D8F9A31D3}"/>
    <dgm:cxn modelId="{6803D4A8-05C1-469E-8BEF-2BBC7E2AA558}" type="presOf" srcId="{D3BF2C70-A284-4640-8C9F-86BF8CD7C2E6}" destId="{D98EB040-A24F-4CBA-94E6-86C00AADEB6F}" srcOrd="0" destOrd="0" presId="urn:microsoft.com/office/officeart/2018/2/layout/IconVerticalSolidList"/>
    <dgm:cxn modelId="{E70E6AC9-0FFC-464C-80B6-2CAFFA119C12}" type="presOf" srcId="{5A4866E9-563A-4507-A703-6D194A149E08}" destId="{82C6E332-A7A2-4D29-AF12-A952A4F1D96A}" srcOrd="0" destOrd="0" presId="urn:microsoft.com/office/officeart/2018/2/layout/IconVerticalSolidList"/>
    <dgm:cxn modelId="{F274C721-B7EE-4436-9722-D4F937BFAD07}" type="presParOf" srcId="{122CD25D-0CBE-45D5-B5BC-F676E187431B}" destId="{C537E6C3-68FD-4BA7-92D6-EDB2CBCC1DDF}" srcOrd="0" destOrd="0" presId="urn:microsoft.com/office/officeart/2018/2/layout/IconVerticalSolidList"/>
    <dgm:cxn modelId="{B5F339AA-2368-47FC-AE5C-FA72D8FDF3A0}" type="presParOf" srcId="{C537E6C3-68FD-4BA7-92D6-EDB2CBCC1DDF}" destId="{DC74A34F-9841-497C-A0B4-F27B9F3410D7}" srcOrd="0" destOrd="0" presId="urn:microsoft.com/office/officeart/2018/2/layout/IconVerticalSolidList"/>
    <dgm:cxn modelId="{3D3267B1-43DD-4783-A470-CD715DE9FF8A}" type="presParOf" srcId="{C537E6C3-68FD-4BA7-92D6-EDB2CBCC1DDF}" destId="{57037B5C-F070-4C69-9D43-5DD3E5F44851}" srcOrd="1" destOrd="0" presId="urn:microsoft.com/office/officeart/2018/2/layout/IconVerticalSolidList"/>
    <dgm:cxn modelId="{FB00F1E1-4A04-4A23-A044-AB6E01BA993D}" type="presParOf" srcId="{C537E6C3-68FD-4BA7-92D6-EDB2CBCC1DDF}" destId="{BEF4E261-C64E-4B63-8586-9A33ACA4824C}" srcOrd="2" destOrd="0" presId="urn:microsoft.com/office/officeart/2018/2/layout/IconVerticalSolidList"/>
    <dgm:cxn modelId="{7E698F2E-AE48-407F-BFF9-870CE22FED96}" type="presParOf" srcId="{C537E6C3-68FD-4BA7-92D6-EDB2CBCC1DDF}" destId="{D98EB040-A24F-4CBA-94E6-86C00AADEB6F}" srcOrd="3" destOrd="0" presId="urn:microsoft.com/office/officeart/2018/2/layout/IconVerticalSolidList"/>
    <dgm:cxn modelId="{03C6EF18-7D19-4A13-9F0F-92094199FBF5}" type="presParOf" srcId="{122CD25D-0CBE-45D5-B5BC-F676E187431B}" destId="{6D19CAFE-8762-4696-A1CA-BB2105A03CD0}" srcOrd="1" destOrd="0" presId="urn:microsoft.com/office/officeart/2018/2/layout/IconVerticalSolidList"/>
    <dgm:cxn modelId="{628A1F81-E7C3-4E24-B1B8-1E3CC245EE96}" type="presParOf" srcId="{122CD25D-0CBE-45D5-B5BC-F676E187431B}" destId="{257E87BB-298E-4E30-9182-26321ACDA4C5}" srcOrd="2" destOrd="0" presId="urn:microsoft.com/office/officeart/2018/2/layout/IconVerticalSolidList"/>
    <dgm:cxn modelId="{DA3EE8CA-E194-46E7-A5A0-18751F233A2F}" type="presParOf" srcId="{257E87BB-298E-4E30-9182-26321ACDA4C5}" destId="{A48DC4E0-1685-42DA-ABE9-F5396D37B06F}" srcOrd="0" destOrd="0" presId="urn:microsoft.com/office/officeart/2018/2/layout/IconVerticalSolidList"/>
    <dgm:cxn modelId="{AFB50499-15DB-44D7-A442-C126BEE3FEEA}" type="presParOf" srcId="{257E87BB-298E-4E30-9182-26321ACDA4C5}" destId="{4506037D-3D5A-4E6E-957F-DD43F8A343D7}" srcOrd="1" destOrd="0" presId="urn:microsoft.com/office/officeart/2018/2/layout/IconVerticalSolidList"/>
    <dgm:cxn modelId="{95A03CDF-6FF2-417A-8628-3C4670EFF664}" type="presParOf" srcId="{257E87BB-298E-4E30-9182-26321ACDA4C5}" destId="{A837EFBC-1B51-48A4-A1AD-C91FFACF12E4}" srcOrd="2" destOrd="0" presId="urn:microsoft.com/office/officeart/2018/2/layout/IconVerticalSolidList"/>
    <dgm:cxn modelId="{E033C30A-2ABC-4E86-9B4E-1CB083BFF535}" type="presParOf" srcId="{257E87BB-298E-4E30-9182-26321ACDA4C5}" destId="{82C6E332-A7A2-4D29-AF12-A952A4F1D96A}" srcOrd="3" destOrd="0" presId="urn:microsoft.com/office/officeart/2018/2/layout/IconVerticalSolidList"/>
    <dgm:cxn modelId="{9AF23B04-560A-4211-9FB9-B57F4C5571C4}" type="presParOf" srcId="{122CD25D-0CBE-45D5-B5BC-F676E187431B}" destId="{A786AA7B-301E-4E35-87A0-68A8DC76BAC2}" srcOrd="3" destOrd="0" presId="urn:microsoft.com/office/officeart/2018/2/layout/IconVerticalSolidList"/>
    <dgm:cxn modelId="{A2AC9205-627C-4434-AEEE-42162586EB0F}" type="presParOf" srcId="{122CD25D-0CBE-45D5-B5BC-F676E187431B}" destId="{ABBA5A4F-6539-477A-ABA9-BCC4C078FB7A}" srcOrd="4" destOrd="0" presId="urn:microsoft.com/office/officeart/2018/2/layout/IconVerticalSolidList"/>
    <dgm:cxn modelId="{B5D42392-C5CC-4273-836B-8BDAF2D92C99}" type="presParOf" srcId="{ABBA5A4F-6539-477A-ABA9-BCC4C078FB7A}" destId="{5147EB8C-4616-4C79-AF9C-63E9989349EF}" srcOrd="0" destOrd="0" presId="urn:microsoft.com/office/officeart/2018/2/layout/IconVerticalSolidList"/>
    <dgm:cxn modelId="{DBBB7C3F-3B8A-43EA-8FDB-757A28DA110D}" type="presParOf" srcId="{ABBA5A4F-6539-477A-ABA9-BCC4C078FB7A}" destId="{106239AE-3163-439D-96B2-9090B3517F81}" srcOrd="1" destOrd="0" presId="urn:microsoft.com/office/officeart/2018/2/layout/IconVerticalSolidList"/>
    <dgm:cxn modelId="{1A567CAD-CBB4-41EC-BB75-C4F7E2021BF5}" type="presParOf" srcId="{ABBA5A4F-6539-477A-ABA9-BCC4C078FB7A}" destId="{47192726-C9C1-4F3F-8070-5DF6E35AC36A}" srcOrd="2" destOrd="0" presId="urn:microsoft.com/office/officeart/2018/2/layout/IconVerticalSolidList"/>
    <dgm:cxn modelId="{D8E31F77-7352-4F9E-BBAB-B7C9F2749991}" type="presParOf" srcId="{ABBA5A4F-6539-477A-ABA9-BCC4C078FB7A}" destId="{8E18D0BF-C53F-4721-8D67-032A464A473B}"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6FFB852-FBC5-464A-AA2A-434908F11BCD}"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E9D7F9F1-9B32-4D60-8070-9FF126B4E8B6}">
      <dgm:prSet/>
      <dgm:spPr/>
      <dgm:t>
        <a:bodyPr/>
        <a:lstStyle/>
        <a:p>
          <a:r>
            <a:rPr lang="en-GB"/>
            <a:t>Falls under Section 2 of the Defamation Act 2013. </a:t>
          </a:r>
          <a:endParaRPr lang="en-US"/>
        </a:p>
      </dgm:t>
    </dgm:pt>
    <dgm:pt modelId="{0F920345-7A03-4CEE-882C-8A4022246642}" type="parTrans" cxnId="{DFE78268-1916-4938-BBAB-C7C3A2D51284}">
      <dgm:prSet/>
      <dgm:spPr/>
      <dgm:t>
        <a:bodyPr/>
        <a:lstStyle/>
        <a:p>
          <a:endParaRPr lang="en-US"/>
        </a:p>
      </dgm:t>
    </dgm:pt>
    <dgm:pt modelId="{6F92DCB5-A145-45D0-9CEC-C7B3BC21EEBD}" type="sibTrans" cxnId="{DFE78268-1916-4938-BBAB-C7C3A2D51284}">
      <dgm:prSet/>
      <dgm:spPr/>
      <dgm:t>
        <a:bodyPr/>
        <a:lstStyle/>
        <a:p>
          <a:endParaRPr lang="en-US"/>
        </a:p>
      </dgm:t>
    </dgm:pt>
    <dgm:pt modelId="{6190EAE4-4157-4999-AD5C-2D6C063A1A4D}">
      <dgm:prSet/>
      <dgm:spPr/>
      <dgm:t>
        <a:bodyPr/>
        <a:lstStyle/>
        <a:p>
          <a:r>
            <a:rPr lang="en-GB"/>
            <a:t>Was what the individual was saying or has said the truth. </a:t>
          </a:r>
          <a:endParaRPr lang="en-US"/>
        </a:p>
      </dgm:t>
    </dgm:pt>
    <dgm:pt modelId="{D2C3EDFC-9E77-4CFB-ABF7-327E627AFC37}" type="parTrans" cxnId="{12933007-BDF7-4E4A-B8A1-207376B48313}">
      <dgm:prSet/>
      <dgm:spPr/>
      <dgm:t>
        <a:bodyPr/>
        <a:lstStyle/>
        <a:p>
          <a:endParaRPr lang="en-US"/>
        </a:p>
      </dgm:t>
    </dgm:pt>
    <dgm:pt modelId="{A729D464-4487-469E-B648-D30476CE62E7}" type="sibTrans" cxnId="{12933007-BDF7-4E4A-B8A1-207376B48313}">
      <dgm:prSet/>
      <dgm:spPr/>
      <dgm:t>
        <a:bodyPr/>
        <a:lstStyle/>
        <a:p>
          <a:endParaRPr lang="en-US"/>
        </a:p>
      </dgm:t>
    </dgm:pt>
    <dgm:pt modelId="{1BA857EA-62F3-484C-A193-9ABFBE1E07E6}">
      <dgm:prSet/>
      <dgm:spPr/>
      <dgm:t>
        <a:bodyPr/>
        <a:lstStyle/>
        <a:p>
          <a:r>
            <a:rPr lang="en-GB"/>
            <a:t>If so, there will be a defence to the offence of defamation. </a:t>
          </a:r>
          <a:endParaRPr lang="en-US"/>
        </a:p>
      </dgm:t>
    </dgm:pt>
    <dgm:pt modelId="{52E8A77C-71E9-4CBE-A8FE-317F251C8D7F}" type="parTrans" cxnId="{57B0285B-546C-4EDC-96F8-0F769B1E1A5D}">
      <dgm:prSet/>
      <dgm:spPr/>
      <dgm:t>
        <a:bodyPr/>
        <a:lstStyle/>
        <a:p>
          <a:endParaRPr lang="en-US"/>
        </a:p>
      </dgm:t>
    </dgm:pt>
    <dgm:pt modelId="{032C6E87-6AD1-409E-A817-63DC9902ED0F}" type="sibTrans" cxnId="{57B0285B-546C-4EDC-96F8-0F769B1E1A5D}">
      <dgm:prSet/>
      <dgm:spPr/>
      <dgm:t>
        <a:bodyPr/>
        <a:lstStyle/>
        <a:p>
          <a:endParaRPr lang="en-US"/>
        </a:p>
      </dgm:t>
    </dgm:pt>
    <dgm:pt modelId="{57ECF219-15EC-4B01-B240-C7C14B854D64}">
      <dgm:prSet/>
      <dgm:spPr/>
      <dgm:t>
        <a:bodyPr/>
        <a:lstStyle/>
        <a:p>
          <a:r>
            <a:rPr lang="en-GB"/>
            <a:t>Case law includes; Depp v The Sun Newspaper [2020] EWHC 2911 (QB)</a:t>
          </a:r>
          <a:endParaRPr lang="en-US"/>
        </a:p>
      </dgm:t>
    </dgm:pt>
    <dgm:pt modelId="{A1594F05-80F0-4DAD-A30A-DDB00D433F0D}" type="parTrans" cxnId="{01C22BFD-78A3-4B97-A739-2760B51E20AF}">
      <dgm:prSet/>
      <dgm:spPr/>
      <dgm:t>
        <a:bodyPr/>
        <a:lstStyle/>
        <a:p>
          <a:endParaRPr lang="en-US"/>
        </a:p>
      </dgm:t>
    </dgm:pt>
    <dgm:pt modelId="{D391E5AD-7063-4392-8011-1D578087DE2E}" type="sibTrans" cxnId="{01C22BFD-78A3-4B97-A739-2760B51E20AF}">
      <dgm:prSet/>
      <dgm:spPr/>
      <dgm:t>
        <a:bodyPr/>
        <a:lstStyle/>
        <a:p>
          <a:endParaRPr lang="en-US"/>
        </a:p>
      </dgm:t>
    </dgm:pt>
    <dgm:pt modelId="{104F564C-E5BF-4C01-8EB7-BD86DB2125C5}">
      <dgm:prSet/>
      <dgm:spPr/>
      <dgm:t>
        <a:bodyPr/>
        <a:lstStyle/>
        <a:p>
          <a:r>
            <a:rPr lang="en-GB"/>
            <a:t>Research the case of Chase v News group newspapers LTD. </a:t>
          </a:r>
          <a:endParaRPr lang="en-US"/>
        </a:p>
      </dgm:t>
    </dgm:pt>
    <dgm:pt modelId="{129DCA33-6F5B-4F2B-B664-782DC1C02E68}" type="parTrans" cxnId="{31AB31F6-6B94-4121-9565-BF35CD452506}">
      <dgm:prSet/>
      <dgm:spPr/>
      <dgm:t>
        <a:bodyPr/>
        <a:lstStyle/>
        <a:p>
          <a:endParaRPr lang="en-US"/>
        </a:p>
      </dgm:t>
    </dgm:pt>
    <dgm:pt modelId="{53451AAA-F195-48C5-AE9F-324FE3446EAA}" type="sibTrans" cxnId="{31AB31F6-6B94-4121-9565-BF35CD452506}">
      <dgm:prSet/>
      <dgm:spPr/>
      <dgm:t>
        <a:bodyPr/>
        <a:lstStyle/>
        <a:p>
          <a:endParaRPr lang="en-US"/>
        </a:p>
      </dgm:t>
    </dgm:pt>
    <dgm:pt modelId="{0AE3CEBC-FD59-4611-B9CC-8415EF1F0787}" type="pres">
      <dgm:prSet presAssocID="{06FFB852-FBC5-464A-AA2A-434908F11BCD}" presName="vert0" presStyleCnt="0">
        <dgm:presLayoutVars>
          <dgm:dir/>
          <dgm:animOne val="branch"/>
          <dgm:animLvl val="lvl"/>
        </dgm:presLayoutVars>
      </dgm:prSet>
      <dgm:spPr/>
    </dgm:pt>
    <dgm:pt modelId="{FB147A21-EF4D-4BA1-B4B3-55E37E6453A5}" type="pres">
      <dgm:prSet presAssocID="{E9D7F9F1-9B32-4D60-8070-9FF126B4E8B6}" presName="thickLine" presStyleLbl="alignNode1" presStyleIdx="0" presStyleCnt="5"/>
      <dgm:spPr/>
    </dgm:pt>
    <dgm:pt modelId="{5DA029FA-E130-4FBB-AD09-A3EE47BF2CE0}" type="pres">
      <dgm:prSet presAssocID="{E9D7F9F1-9B32-4D60-8070-9FF126B4E8B6}" presName="horz1" presStyleCnt="0"/>
      <dgm:spPr/>
    </dgm:pt>
    <dgm:pt modelId="{4267A1EE-1AFE-4B86-95CF-AB30E0C18753}" type="pres">
      <dgm:prSet presAssocID="{E9D7F9F1-9B32-4D60-8070-9FF126B4E8B6}" presName="tx1" presStyleLbl="revTx" presStyleIdx="0" presStyleCnt="5"/>
      <dgm:spPr/>
    </dgm:pt>
    <dgm:pt modelId="{76805FD6-50E4-43AD-A432-0DD0CE089A4A}" type="pres">
      <dgm:prSet presAssocID="{E9D7F9F1-9B32-4D60-8070-9FF126B4E8B6}" presName="vert1" presStyleCnt="0"/>
      <dgm:spPr/>
    </dgm:pt>
    <dgm:pt modelId="{EA545A04-D428-47E5-840D-3DDFDFB22377}" type="pres">
      <dgm:prSet presAssocID="{6190EAE4-4157-4999-AD5C-2D6C063A1A4D}" presName="thickLine" presStyleLbl="alignNode1" presStyleIdx="1" presStyleCnt="5"/>
      <dgm:spPr/>
    </dgm:pt>
    <dgm:pt modelId="{E1E8DE14-F201-410A-9176-B7A62027529D}" type="pres">
      <dgm:prSet presAssocID="{6190EAE4-4157-4999-AD5C-2D6C063A1A4D}" presName="horz1" presStyleCnt="0"/>
      <dgm:spPr/>
    </dgm:pt>
    <dgm:pt modelId="{93EE91F1-D28B-4A58-B41F-8E69D70E38D2}" type="pres">
      <dgm:prSet presAssocID="{6190EAE4-4157-4999-AD5C-2D6C063A1A4D}" presName="tx1" presStyleLbl="revTx" presStyleIdx="1" presStyleCnt="5"/>
      <dgm:spPr/>
    </dgm:pt>
    <dgm:pt modelId="{82826BF7-3E85-46EC-9D01-4CAB6986CED5}" type="pres">
      <dgm:prSet presAssocID="{6190EAE4-4157-4999-AD5C-2D6C063A1A4D}" presName="vert1" presStyleCnt="0"/>
      <dgm:spPr/>
    </dgm:pt>
    <dgm:pt modelId="{0CA37EF2-C381-4378-818F-AE00F3D34B34}" type="pres">
      <dgm:prSet presAssocID="{1BA857EA-62F3-484C-A193-9ABFBE1E07E6}" presName="thickLine" presStyleLbl="alignNode1" presStyleIdx="2" presStyleCnt="5"/>
      <dgm:spPr/>
    </dgm:pt>
    <dgm:pt modelId="{004D46F2-D67A-411D-8ACB-606B3689A483}" type="pres">
      <dgm:prSet presAssocID="{1BA857EA-62F3-484C-A193-9ABFBE1E07E6}" presName="horz1" presStyleCnt="0"/>
      <dgm:spPr/>
    </dgm:pt>
    <dgm:pt modelId="{BDF6E965-19DF-4F2C-9B5A-10A210B2E8EF}" type="pres">
      <dgm:prSet presAssocID="{1BA857EA-62F3-484C-A193-9ABFBE1E07E6}" presName="tx1" presStyleLbl="revTx" presStyleIdx="2" presStyleCnt="5"/>
      <dgm:spPr/>
    </dgm:pt>
    <dgm:pt modelId="{2725379D-B4D9-4FFD-8591-D32836B1805E}" type="pres">
      <dgm:prSet presAssocID="{1BA857EA-62F3-484C-A193-9ABFBE1E07E6}" presName="vert1" presStyleCnt="0"/>
      <dgm:spPr/>
    </dgm:pt>
    <dgm:pt modelId="{0F98F096-9504-41BE-A10A-7C7AAA157705}" type="pres">
      <dgm:prSet presAssocID="{57ECF219-15EC-4B01-B240-C7C14B854D64}" presName="thickLine" presStyleLbl="alignNode1" presStyleIdx="3" presStyleCnt="5"/>
      <dgm:spPr/>
    </dgm:pt>
    <dgm:pt modelId="{AE89AA49-8947-4418-B8A6-9DADC2977AAF}" type="pres">
      <dgm:prSet presAssocID="{57ECF219-15EC-4B01-B240-C7C14B854D64}" presName="horz1" presStyleCnt="0"/>
      <dgm:spPr/>
    </dgm:pt>
    <dgm:pt modelId="{A5ADEAF1-FD7F-4034-8F96-02C8979571EA}" type="pres">
      <dgm:prSet presAssocID="{57ECF219-15EC-4B01-B240-C7C14B854D64}" presName="tx1" presStyleLbl="revTx" presStyleIdx="3" presStyleCnt="5"/>
      <dgm:spPr/>
    </dgm:pt>
    <dgm:pt modelId="{15CD90CF-108A-439B-8D9A-E76E9197C861}" type="pres">
      <dgm:prSet presAssocID="{57ECF219-15EC-4B01-B240-C7C14B854D64}" presName="vert1" presStyleCnt="0"/>
      <dgm:spPr/>
    </dgm:pt>
    <dgm:pt modelId="{AB91A678-E4CF-43C2-A08E-DA060F1DFF3F}" type="pres">
      <dgm:prSet presAssocID="{104F564C-E5BF-4C01-8EB7-BD86DB2125C5}" presName="thickLine" presStyleLbl="alignNode1" presStyleIdx="4" presStyleCnt="5"/>
      <dgm:spPr/>
    </dgm:pt>
    <dgm:pt modelId="{859CFEB3-920B-48D7-A000-5820E5A1FAD2}" type="pres">
      <dgm:prSet presAssocID="{104F564C-E5BF-4C01-8EB7-BD86DB2125C5}" presName="horz1" presStyleCnt="0"/>
      <dgm:spPr/>
    </dgm:pt>
    <dgm:pt modelId="{4B45CE55-4218-4809-82A2-AF2588485D2E}" type="pres">
      <dgm:prSet presAssocID="{104F564C-E5BF-4C01-8EB7-BD86DB2125C5}" presName="tx1" presStyleLbl="revTx" presStyleIdx="4" presStyleCnt="5"/>
      <dgm:spPr/>
    </dgm:pt>
    <dgm:pt modelId="{A13841CE-7B72-45F9-B94F-9A26436585B5}" type="pres">
      <dgm:prSet presAssocID="{104F564C-E5BF-4C01-8EB7-BD86DB2125C5}" presName="vert1" presStyleCnt="0"/>
      <dgm:spPr/>
    </dgm:pt>
  </dgm:ptLst>
  <dgm:cxnLst>
    <dgm:cxn modelId="{4D68B301-60FD-4A5C-BF46-A70849A8B505}" type="presOf" srcId="{E9D7F9F1-9B32-4D60-8070-9FF126B4E8B6}" destId="{4267A1EE-1AFE-4B86-95CF-AB30E0C18753}" srcOrd="0" destOrd="0" presId="urn:microsoft.com/office/officeart/2008/layout/LinedList"/>
    <dgm:cxn modelId="{12933007-BDF7-4E4A-B8A1-207376B48313}" srcId="{06FFB852-FBC5-464A-AA2A-434908F11BCD}" destId="{6190EAE4-4157-4999-AD5C-2D6C063A1A4D}" srcOrd="1" destOrd="0" parTransId="{D2C3EDFC-9E77-4CFB-ABF7-327E627AFC37}" sibTransId="{A729D464-4487-469E-B648-D30476CE62E7}"/>
    <dgm:cxn modelId="{78F64415-8C91-44E9-B1D2-77619A1E2D82}" type="presOf" srcId="{1BA857EA-62F3-484C-A193-9ABFBE1E07E6}" destId="{BDF6E965-19DF-4F2C-9B5A-10A210B2E8EF}" srcOrd="0" destOrd="0" presId="urn:microsoft.com/office/officeart/2008/layout/LinedList"/>
    <dgm:cxn modelId="{57B0285B-546C-4EDC-96F8-0F769B1E1A5D}" srcId="{06FFB852-FBC5-464A-AA2A-434908F11BCD}" destId="{1BA857EA-62F3-484C-A193-9ABFBE1E07E6}" srcOrd="2" destOrd="0" parTransId="{52E8A77C-71E9-4CBE-A8FE-317F251C8D7F}" sibTransId="{032C6E87-6AD1-409E-A817-63DC9902ED0F}"/>
    <dgm:cxn modelId="{DFE78268-1916-4938-BBAB-C7C3A2D51284}" srcId="{06FFB852-FBC5-464A-AA2A-434908F11BCD}" destId="{E9D7F9F1-9B32-4D60-8070-9FF126B4E8B6}" srcOrd="0" destOrd="0" parTransId="{0F920345-7A03-4CEE-882C-8A4022246642}" sibTransId="{6F92DCB5-A145-45D0-9CEC-C7B3BC21EEBD}"/>
    <dgm:cxn modelId="{B030D649-27CC-4CBD-91DA-23788FD12769}" type="presOf" srcId="{104F564C-E5BF-4C01-8EB7-BD86DB2125C5}" destId="{4B45CE55-4218-4809-82A2-AF2588485D2E}" srcOrd="0" destOrd="0" presId="urn:microsoft.com/office/officeart/2008/layout/LinedList"/>
    <dgm:cxn modelId="{9BC0076B-7ED7-48B5-9EA3-05940CCD508F}" type="presOf" srcId="{06FFB852-FBC5-464A-AA2A-434908F11BCD}" destId="{0AE3CEBC-FD59-4611-B9CC-8415EF1F0787}" srcOrd="0" destOrd="0" presId="urn:microsoft.com/office/officeart/2008/layout/LinedList"/>
    <dgm:cxn modelId="{9F02F94B-DB89-42DC-9C96-26BF45D6C9CD}" type="presOf" srcId="{57ECF219-15EC-4B01-B240-C7C14B854D64}" destId="{A5ADEAF1-FD7F-4034-8F96-02C8979571EA}" srcOrd="0" destOrd="0" presId="urn:microsoft.com/office/officeart/2008/layout/LinedList"/>
    <dgm:cxn modelId="{E17B1E82-68EF-4238-872C-89501ADF4C52}" type="presOf" srcId="{6190EAE4-4157-4999-AD5C-2D6C063A1A4D}" destId="{93EE91F1-D28B-4A58-B41F-8E69D70E38D2}" srcOrd="0" destOrd="0" presId="urn:microsoft.com/office/officeart/2008/layout/LinedList"/>
    <dgm:cxn modelId="{31AB31F6-6B94-4121-9565-BF35CD452506}" srcId="{06FFB852-FBC5-464A-AA2A-434908F11BCD}" destId="{104F564C-E5BF-4C01-8EB7-BD86DB2125C5}" srcOrd="4" destOrd="0" parTransId="{129DCA33-6F5B-4F2B-B664-782DC1C02E68}" sibTransId="{53451AAA-F195-48C5-AE9F-324FE3446EAA}"/>
    <dgm:cxn modelId="{01C22BFD-78A3-4B97-A739-2760B51E20AF}" srcId="{06FFB852-FBC5-464A-AA2A-434908F11BCD}" destId="{57ECF219-15EC-4B01-B240-C7C14B854D64}" srcOrd="3" destOrd="0" parTransId="{A1594F05-80F0-4DAD-A30A-DDB00D433F0D}" sibTransId="{D391E5AD-7063-4392-8011-1D578087DE2E}"/>
    <dgm:cxn modelId="{EB70B5D0-7D4B-4A96-A393-053A8E69952B}" type="presParOf" srcId="{0AE3CEBC-FD59-4611-B9CC-8415EF1F0787}" destId="{FB147A21-EF4D-4BA1-B4B3-55E37E6453A5}" srcOrd="0" destOrd="0" presId="urn:microsoft.com/office/officeart/2008/layout/LinedList"/>
    <dgm:cxn modelId="{C9F9C89A-BBD0-4AB6-BAAD-47123FD91FEB}" type="presParOf" srcId="{0AE3CEBC-FD59-4611-B9CC-8415EF1F0787}" destId="{5DA029FA-E130-4FBB-AD09-A3EE47BF2CE0}" srcOrd="1" destOrd="0" presId="urn:microsoft.com/office/officeart/2008/layout/LinedList"/>
    <dgm:cxn modelId="{8BD062AA-9CB0-4389-A277-EBF0B7CE7AD4}" type="presParOf" srcId="{5DA029FA-E130-4FBB-AD09-A3EE47BF2CE0}" destId="{4267A1EE-1AFE-4B86-95CF-AB30E0C18753}" srcOrd="0" destOrd="0" presId="urn:microsoft.com/office/officeart/2008/layout/LinedList"/>
    <dgm:cxn modelId="{CA5C5CD7-D7AB-4DA6-AB5B-55CF3390AA30}" type="presParOf" srcId="{5DA029FA-E130-4FBB-AD09-A3EE47BF2CE0}" destId="{76805FD6-50E4-43AD-A432-0DD0CE089A4A}" srcOrd="1" destOrd="0" presId="urn:microsoft.com/office/officeart/2008/layout/LinedList"/>
    <dgm:cxn modelId="{CCFF0AD5-470F-42B0-A349-432F67979441}" type="presParOf" srcId="{0AE3CEBC-FD59-4611-B9CC-8415EF1F0787}" destId="{EA545A04-D428-47E5-840D-3DDFDFB22377}" srcOrd="2" destOrd="0" presId="urn:microsoft.com/office/officeart/2008/layout/LinedList"/>
    <dgm:cxn modelId="{F0F7E3A2-8FA3-405D-9FFE-D7D11D0133D1}" type="presParOf" srcId="{0AE3CEBC-FD59-4611-B9CC-8415EF1F0787}" destId="{E1E8DE14-F201-410A-9176-B7A62027529D}" srcOrd="3" destOrd="0" presId="urn:microsoft.com/office/officeart/2008/layout/LinedList"/>
    <dgm:cxn modelId="{39097617-AE78-458D-AE10-1AF2B9287915}" type="presParOf" srcId="{E1E8DE14-F201-410A-9176-B7A62027529D}" destId="{93EE91F1-D28B-4A58-B41F-8E69D70E38D2}" srcOrd="0" destOrd="0" presId="urn:microsoft.com/office/officeart/2008/layout/LinedList"/>
    <dgm:cxn modelId="{B94B565A-E5FD-4CC7-A637-47EA3CB79F66}" type="presParOf" srcId="{E1E8DE14-F201-410A-9176-B7A62027529D}" destId="{82826BF7-3E85-46EC-9D01-4CAB6986CED5}" srcOrd="1" destOrd="0" presId="urn:microsoft.com/office/officeart/2008/layout/LinedList"/>
    <dgm:cxn modelId="{D2A3B795-88A1-4FB6-998E-4B56C3414EDB}" type="presParOf" srcId="{0AE3CEBC-FD59-4611-B9CC-8415EF1F0787}" destId="{0CA37EF2-C381-4378-818F-AE00F3D34B34}" srcOrd="4" destOrd="0" presId="urn:microsoft.com/office/officeart/2008/layout/LinedList"/>
    <dgm:cxn modelId="{0B7D2F14-CE48-4A90-861E-00996B475041}" type="presParOf" srcId="{0AE3CEBC-FD59-4611-B9CC-8415EF1F0787}" destId="{004D46F2-D67A-411D-8ACB-606B3689A483}" srcOrd="5" destOrd="0" presId="urn:microsoft.com/office/officeart/2008/layout/LinedList"/>
    <dgm:cxn modelId="{1AB7A8BD-F288-4595-82A6-695D87676C46}" type="presParOf" srcId="{004D46F2-D67A-411D-8ACB-606B3689A483}" destId="{BDF6E965-19DF-4F2C-9B5A-10A210B2E8EF}" srcOrd="0" destOrd="0" presId="urn:microsoft.com/office/officeart/2008/layout/LinedList"/>
    <dgm:cxn modelId="{E9CFD6E0-E3F8-48D6-BA66-93FDD35775C1}" type="presParOf" srcId="{004D46F2-D67A-411D-8ACB-606B3689A483}" destId="{2725379D-B4D9-4FFD-8591-D32836B1805E}" srcOrd="1" destOrd="0" presId="urn:microsoft.com/office/officeart/2008/layout/LinedList"/>
    <dgm:cxn modelId="{E4C58666-53D6-46A2-A476-59EF58EB8F21}" type="presParOf" srcId="{0AE3CEBC-FD59-4611-B9CC-8415EF1F0787}" destId="{0F98F096-9504-41BE-A10A-7C7AAA157705}" srcOrd="6" destOrd="0" presId="urn:microsoft.com/office/officeart/2008/layout/LinedList"/>
    <dgm:cxn modelId="{D7AA534A-20E1-41F9-86B5-2F111C616A09}" type="presParOf" srcId="{0AE3CEBC-FD59-4611-B9CC-8415EF1F0787}" destId="{AE89AA49-8947-4418-B8A6-9DADC2977AAF}" srcOrd="7" destOrd="0" presId="urn:microsoft.com/office/officeart/2008/layout/LinedList"/>
    <dgm:cxn modelId="{B1185705-FAA7-4905-8230-C6D31AC6EAB1}" type="presParOf" srcId="{AE89AA49-8947-4418-B8A6-9DADC2977AAF}" destId="{A5ADEAF1-FD7F-4034-8F96-02C8979571EA}" srcOrd="0" destOrd="0" presId="urn:microsoft.com/office/officeart/2008/layout/LinedList"/>
    <dgm:cxn modelId="{482B6AD0-64BD-4A3B-AD88-FF73AC5E8E45}" type="presParOf" srcId="{AE89AA49-8947-4418-B8A6-9DADC2977AAF}" destId="{15CD90CF-108A-439B-8D9A-E76E9197C861}" srcOrd="1" destOrd="0" presId="urn:microsoft.com/office/officeart/2008/layout/LinedList"/>
    <dgm:cxn modelId="{A26FC53E-54FE-452D-A380-63E9A012D0C6}" type="presParOf" srcId="{0AE3CEBC-FD59-4611-B9CC-8415EF1F0787}" destId="{AB91A678-E4CF-43C2-A08E-DA060F1DFF3F}" srcOrd="8" destOrd="0" presId="urn:microsoft.com/office/officeart/2008/layout/LinedList"/>
    <dgm:cxn modelId="{C9370C56-9384-4A67-B965-6835CA9A49D1}" type="presParOf" srcId="{0AE3CEBC-FD59-4611-B9CC-8415EF1F0787}" destId="{859CFEB3-920B-48D7-A000-5820E5A1FAD2}" srcOrd="9" destOrd="0" presId="urn:microsoft.com/office/officeart/2008/layout/LinedList"/>
    <dgm:cxn modelId="{2906CFDF-98EC-4CFF-AB55-D3C59B5D9F02}" type="presParOf" srcId="{859CFEB3-920B-48D7-A000-5820E5A1FAD2}" destId="{4B45CE55-4218-4809-82A2-AF2588485D2E}" srcOrd="0" destOrd="0" presId="urn:microsoft.com/office/officeart/2008/layout/LinedList"/>
    <dgm:cxn modelId="{F9863796-C6A9-4155-9948-EA6B2E2CB298}" type="presParOf" srcId="{859CFEB3-920B-48D7-A000-5820E5A1FAD2}" destId="{A13841CE-7B72-45F9-B94F-9A26436585B5}"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DEB6692-EFD7-4308-BAFC-97AE5122997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3E031AA-ECE4-4DF2-A73F-30330AD4BCC4}">
      <dgm:prSet/>
      <dgm:spPr/>
      <dgm:t>
        <a:bodyPr/>
        <a:lstStyle/>
        <a:p>
          <a:r>
            <a:rPr lang="en-GB"/>
            <a:t>What was their decision based on? </a:t>
          </a:r>
          <a:endParaRPr lang="en-US"/>
        </a:p>
      </dgm:t>
    </dgm:pt>
    <dgm:pt modelId="{9CD3BABE-F44F-4360-915A-CD27D95ACBC0}" type="parTrans" cxnId="{86F6046C-CD1E-4C3F-963C-549CD0C48690}">
      <dgm:prSet/>
      <dgm:spPr/>
      <dgm:t>
        <a:bodyPr/>
        <a:lstStyle/>
        <a:p>
          <a:endParaRPr lang="en-US"/>
        </a:p>
      </dgm:t>
    </dgm:pt>
    <dgm:pt modelId="{40748DE1-BEAC-4B32-BD01-09685849B01D}" type="sibTrans" cxnId="{86F6046C-CD1E-4C3F-963C-549CD0C48690}">
      <dgm:prSet/>
      <dgm:spPr/>
      <dgm:t>
        <a:bodyPr/>
        <a:lstStyle/>
        <a:p>
          <a:endParaRPr lang="en-US"/>
        </a:p>
      </dgm:t>
    </dgm:pt>
    <dgm:pt modelId="{DCDC113F-C969-4BF6-ADC4-0380B5EA9F60}">
      <dgm:prSet/>
      <dgm:spPr/>
      <dgm:t>
        <a:bodyPr/>
        <a:lstStyle/>
        <a:p>
          <a:r>
            <a:rPr lang="en-GB"/>
            <a:t>Did they hold that opinion? </a:t>
          </a:r>
          <a:endParaRPr lang="en-US"/>
        </a:p>
      </dgm:t>
    </dgm:pt>
    <dgm:pt modelId="{3DE3F3DE-75A7-4BD8-A000-C7B6A1D97E96}" type="parTrans" cxnId="{9F6A267E-11B4-440F-98AF-5EA0FCECB4AB}">
      <dgm:prSet/>
      <dgm:spPr/>
      <dgm:t>
        <a:bodyPr/>
        <a:lstStyle/>
        <a:p>
          <a:endParaRPr lang="en-US"/>
        </a:p>
      </dgm:t>
    </dgm:pt>
    <dgm:pt modelId="{801ED86E-E411-44AF-AD52-75447EF8CAF8}" type="sibTrans" cxnId="{9F6A267E-11B4-440F-98AF-5EA0FCECB4AB}">
      <dgm:prSet/>
      <dgm:spPr/>
      <dgm:t>
        <a:bodyPr/>
        <a:lstStyle/>
        <a:p>
          <a:endParaRPr lang="en-US"/>
        </a:p>
      </dgm:t>
    </dgm:pt>
    <dgm:pt modelId="{DEB758BA-2114-40AB-8313-82EBAEA9D193}">
      <dgm:prSet/>
      <dgm:spPr/>
      <dgm:t>
        <a:bodyPr/>
        <a:lstStyle/>
        <a:p>
          <a:r>
            <a:rPr lang="en-GB"/>
            <a:t>Key cases; Joseph v Spiller. </a:t>
          </a:r>
          <a:endParaRPr lang="en-US"/>
        </a:p>
      </dgm:t>
    </dgm:pt>
    <dgm:pt modelId="{613855E0-D64F-453D-85EB-FE12ECB54289}" type="parTrans" cxnId="{F7033312-0A9D-4514-8A51-D932CEA1B960}">
      <dgm:prSet/>
      <dgm:spPr/>
      <dgm:t>
        <a:bodyPr/>
        <a:lstStyle/>
        <a:p>
          <a:endParaRPr lang="en-US"/>
        </a:p>
      </dgm:t>
    </dgm:pt>
    <dgm:pt modelId="{2EAAC16F-892D-4427-9FFA-88924A490948}" type="sibTrans" cxnId="{F7033312-0A9D-4514-8A51-D932CEA1B960}">
      <dgm:prSet/>
      <dgm:spPr/>
      <dgm:t>
        <a:bodyPr/>
        <a:lstStyle/>
        <a:p>
          <a:endParaRPr lang="en-US"/>
        </a:p>
      </dgm:t>
    </dgm:pt>
    <dgm:pt modelId="{F215F146-02CF-446F-9339-B36E23EADBE0}" type="pres">
      <dgm:prSet presAssocID="{2DEB6692-EFD7-4308-BAFC-97AE51229975}" presName="root" presStyleCnt="0">
        <dgm:presLayoutVars>
          <dgm:dir/>
          <dgm:resizeHandles val="exact"/>
        </dgm:presLayoutVars>
      </dgm:prSet>
      <dgm:spPr/>
    </dgm:pt>
    <dgm:pt modelId="{B8FF2981-EC76-4F8F-A4BC-1603252855FC}" type="pres">
      <dgm:prSet presAssocID="{D3E031AA-ECE4-4DF2-A73F-30330AD4BCC4}" presName="compNode" presStyleCnt="0"/>
      <dgm:spPr/>
    </dgm:pt>
    <dgm:pt modelId="{A09E20AF-A37E-4983-BDBA-F5DFBE89AC93}" type="pres">
      <dgm:prSet presAssocID="{D3E031AA-ECE4-4DF2-A73F-30330AD4BCC4}" presName="bgRect" presStyleLbl="bgShp" presStyleIdx="0" presStyleCnt="3"/>
      <dgm:spPr/>
    </dgm:pt>
    <dgm:pt modelId="{DB945160-7669-41B5-9618-059088F0FB3B}" type="pres">
      <dgm:prSet presAssocID="{D3E031AA-ECE4-4DF2-A73F-30330AD4BCC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E10F8D3F-3ED0-46D3-931D-75C3BAC0D5BA}" type="pres">
      <dgm:prSet presAssocID="{D3E031AA-ECE4-4DF2-A73F-30330AD4BCC4}" presName="spaceRect" presStyleCnt="0"/>
      <dgm:spPr/>
    </dgm:pt>
    <dgm:pt modelId="{2E79316E-862D-4B22-8CA9-C98E521B6842}" type="pres">
      <dgm:prSet presAssocID="{D3E031AA-ECE4-4DF2-A73F-30330AD4BCC4}" presName="parTx" presStyleLbl="revTx" presStyleIdx="0" presStyleCnt="3">
        <dgm:presLayoutVars>
          <dgm:chMax val="0"/>
          <dgm:chPref val="0"/>
        </dgm:presLayoutVars>
      </dgm:prSet>
      <dgm:spPr/>
    </dgm:pt>
    <dgm:pt modelId="{92F3D2A1-C2A0-4BBF-8ED1-6328FD66713B}" type="pres">
      <dgm:prSet presAssocID="{40748DE1-BEAC-4B32-BD01-09685849B01D}" presName="sibTrans" presStyleCnt="0"/>
      <dgm:spPr/>
    </dgm:pt>
    <dgm:pt modelId="{C5A3CD4C-9882-4436-A249-05575546795B}" type="pres">
      <dgm:prSet presAssocID="{DCDC113F-C969-4BF6-ADC4-0380B5EA9F60}" presName="compNode" presStyleCnt="0"/>
      <dgm:spPr/>
    </dgm:pt>
    <dgm:pt modelId="{A9B7FF9E-9DEE-4377-88D7-3DFDCC1DCF48}" type="pres">
      <dgm:prSet presAssocID="{DCDC113F-C969-4BF6-ADC4-0380B5EA9F60}" presName="bgRect" presStyleLbl="bgShp" presStyleIdx="1" presStyleCnt="3"/>
      <dgm:spPr/>
    </dgm:pt>
    <dgm:pt modelId="{447BE205-6CEF-477C-871B-5AC34BFE307F}" type="pres">
      <dgm:prSet presAssocID="{DCDC113F-C969-4BF6-ADC4-0380B5EA9F6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used Person"/>
        </a:ext>
      </dgm:extLst>
    </dgm:pt>
    <dgm:pt modelId="{B4B3562D-3675-4FBE-BBF9-1145FD79766B}" type="pres">
      <dgm:prSet presAssocID="{DCDC113F-C969-4BF6-ADC4-0380B5EA9F60}" presName="spaceRect" presStyleCnt="0"/>
      <dgm:spPr/>
    </dgm:pt>
    <dgm:pt modelId="{E05A8CEC-11CA-4B8D-B0B9-CB74A19D1958}" type="pres">
      <dgm:prSet presAssocID="{DCDC113F-C969-4BF6-ADC4-0380B5EA9F60}" presName="parTx" presStyleLbl="revTx" presStyleIdx="1" presStyleCnt="3">
        <dgm:presLayoutVars>
          <dgm:chMax val="0"/>
          <dgm:chPref val="0"/>
        </dgm:presLayoutVars>
      </dgm:prSet>
      <dgm:spPr/>
    </dgm:pt>
    <dgm:pt modelId="{AF17F827-0B60-4ADA-B637-B5D3BD92387E}" type="pres">
      <dgm:prSet presAssocID="{801ED86E-E411-44AF-AD52-75447EF8CAF8}" presName="sibTrans" presStyleCnt="0"/>
      <dgm:spPr/>
    </dgm:pt>
    <dgm:pt modelId="{F36E21CE-7DC0-43F7-813B-81CA400A9465}" type="pres">
      <dgm:prSet presAssocID="{DEB758BA-2114-40AB-8313-82EBAEA9D193}" presName="compNode" presStyleCnt="0"/>
      <dgm:spPr/>
    </dgm:pt>
    <dgm:pt modelId="{3B288A0B-EF5F-4DFF-A5A5-832D5C5597EC}" type="pres">
      <dgm:prSet presAssocID="{DEB758BA-2114-40AB-8313-82EBAEA9D193}" presName="bgRect" presStyleLbl="bgShp" presStyleIdx="2" presStyleCnt="3"/>
      <dgm:spPr/>
    </dgm:pt>
    <dgm:pt modelId="{79A39322-B4B1-40C7-95A9-080D2027A950}" type="pres">
      <dgm:prSet presAssocID="{DEB758BA-2114-40AB-8313-82EBAEA9D19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ey"/>
        </a:ext>
      </dgm:extLst>
    </dgm:pt>
    <dgm:pt modelId="{28A3E009-B578-4958-8A34-05B07791123C}" type="pres">
      <dgm:prSet presAssocID="{DEB758BA-2114-40AB-8313-82EBAEA9D193}" presName="spaceRect" presStyleCnt="0"/>
      <dgm:spPr/>
    </dgm:pt>
    <dgm:pt modelId="{4B10DB1C-3E68-4F53-804C-D47F3E65DC93}" type="pres">
      <dgm:prSet presAssocID="{DEB758BA-2114-40AB-8313-82EBAEA9D193}" presName="parTx" presStyleLbl="revTx" presStyleIdx="2" presStyleCnt="3">
        <dgm:presLayoutVars>
          <dgm:chMax val="0"/>
          <dgm:chPref val="0"/>
        </dgm:presLayoutVars>
      </dgm:prSet>
      <dgm:spPr/>
    </dgm:pt>
  </dgm:ptLst>
  <dgm:cxnLst>
    <dgm:cxn modelId="{F7033312-0A9D-4514-8A51-D932CEA1B960}" srcId="{2DEB6692-EFD7-4308-BAFC-97AE51229975}" destId="{DEB758BA-2114-40AB-8313-82EBAEA9D193}" srcOrd="2" destOrd="0" parTransId="{613855E0-D64F-453D-85EB-FE12ECB54289}" sibTransId="{2EAAC16F-892D-4427-9FFA-88924A490948}"/>
    <dgm:cxn modelId="{59575941-AC19-4F58-A22F-E304294A9CE4}" type="presOf" srcId="{DCDC113F-C969-4BF6-ADC4-0380B5EA9F60}" destId="{E05A8CEC-11CA-4B8D-B0B9-CB74A19D1958}" srcOrd="0" destOrd="0" presId="urn:microsoft.com/office/officeart/2018/2/layout/IconVerticalSolidList"/>
    <dgm:cxn modelId="{2B1E7162-FD83-4860-80BD-034FBA1F70C8}" type="presOf" srcId="{2DEB6692-EFD7-4308-BAFC-97AE51229975}" destId="{F215F146-02CF-446F-9339-B36E23EADBE0}" srcOrd="0" destOrd="0" presId="urn:microsoft.com/office/officeart/2018/2/layout/IconVerticalSolidList"/>
    <dgm:cxn modelId="{86F6046C-CD1E-4C3F-963C-549CD0C48690}" srcId="{2DEB6692-EFD7-4308-BAFC-97AE51229975}" destId="{D3E031AA-ECE4-4DF2-A73F-30330AD4BCC4}" srcOrd="0" destOrd="0" parTransId="{9CD3BABE-F44F-4360-915A-CD27D95ACBC0}" sibTransId="{40748DE1-BEAC-4B32-BD01-09685849B01D}"/>
    <dgm:cxn modelId="{9138284E-9030-4BFC-BD3E-5438DBF5FE14}" type="presOf" srcId="{DEB758BA-2114-40AB-8313-82EBAEA9D193}" destId="{4B10DB1C-3E68-4F53-804C-D47F3E65DC93}" srcOrd="0" destOrd="0" presId="urn:microsoft.com/office/officeart/2018/2/layout/IconVerticalSolidList"/>
    <dgm:cxn modelId="{9F6A267E-11B4-440F-98AF-5EA0FCECB4AB}" srcId="{2DEB6692-EFD7-4308-BAFC-97AE51229975}" destId="{DCDC113F-C969-4BF6-ADC4-0380B5EA9F60}" srcOrd="1" destOrd="0" parTransId="{3DE3F3DE-75A7-4BD8-A000-C7B6A1D97E96}" sibTransId="{801ED86E-E411-44AF-AD52-75447EF8CAF8}"/>
    <dgm:cxn modelId="{2B5F608D-D065-4B1C-ADA9-616BF2D95C42}" type="presOf" srcId="{D3E031AA-ECE4-4DF2-A73F-30330AD4BCC4}" destId="{2E79316E-862D-4B22-8CA9-C98E521B6842}" srcOrd="0" destOrd="0" presId="urn:microsoft.com/office/officeart/2018/2/layout/IconVerticalSolidList"/>
    <dgm:cxn modelId="{11F66828-62B1-4ABB-956A-F216118A7C4D}" type="presParOf" srcId="{F215F146-02CF-446F-9339-B36E23EADBE0}" destId="{B8FF2981-EC76-4F8F-A4BC-1603252855FC}" srcOrd="0" destOrd="0" presId="urn:microsoft.com/office/officeart/2018/2/layout/IconVerticalSolidList"/>
    <dgm:cxn modelId="{9A4B403C-B0AB-4BC3-9939-668889E2E6BB}" type="presParOf" srcId="{B8FF2981-EC76-4F8F-A4BC-1603252855FC}" destId="{A09E20AF-A37E-4983-BDBA-F5DFBE89AC93}" srcOrd="0" destOrd="0" presId="urn:microsoft.com/office/officeart/2018/2/layout/IconVerticalSolidList"/>
    <dgm:cxn modelId="{D80AD23B-8F86-4C20-907A-65BDA865EC6C}" type="presParOf" srcId="{B8FF2981-EC76-4F8F-A4BC-1603252855FC}" destId="{DB945160-7669-41B5-9618-059088F0FB3B}" srcOrd="1" destOrd="0" presId="urn:microsoft.com/office/officeart/2018/2/layout/IconVerticalSolidList"/>
    <dgm:cxn modelId="{BDB6D51B-C7FF-414B-8D57-6868875EFB74}" type="presParOf" srcId="{B8FF2981-EC76-4F8F-A4BC-1603252855FC}" destId="{E10F8D3F-3ED0-46D3-931D-75C3BAC0D5BA}" srcOrd="2" destOrd="0" presId="urn:microsoft.com/office/officeart/2018/2/layout/IconVerticalSolidList"/>
    <dgm:cxn modelId="{32CA0387-8B2F-4041-95DC-B8A30086BD1C}" type="presParOf" srcId="{B8FF2981-EC76-4F8F-A4BC-1603252855FC}" destId="{2E79316E-862D-4B22-8CA9-C98E521B6842}" srcOrd="3" destOrd="0" presId="urn:microsoft.com/office/officeart/2018/2/layout/IconVerticalSolidList"/>
    <dgm:cxn modelId="{9FE0A292-45EA-4C14-AA08-40F40E4FCC0A}" type="presParOf" srcId="{F215F146-02CF-446F-9339-B36E23EADBE0}" destId="{92F3D2A1-C2A0-4BBF-8ED1-6328FD66713B}" srcOrd="1" destOrd="0" presId="urn:microsoft.com/office/officeart/2018/2/layout/IconVerticalSolidList"/>
    <dgm:cxn modelId="{DFDD4905-5BAE-4D8B-9413-4CB8F63BAB00}" type="presParOf" srcId="{F215F146-02CF-446F-9339-B36E23EADBE0}" destId="{C5A3CD4C-9882-4436-A249-05575546795B}" srcOrd="2" destOrd="0" presId="urn:microsoft.com/office/officeart/2018/2/layout/IconVerticalSolidList"/>
    <dgm:cxn modelId="{24A46E2C-9007-4BD3-9050-E807655F91FA}" type="presParOf" srcId="{C5A3CD4C-9882-4436-A249-05575546795B}" destId="{A9B7FF9E-9DEE-4377-88D7-3DFDCC1DCF48}" srcOrd="0" destOrd="0" presId="urn:microsoft.com/office/officeart/2018/2/layout/IconVerticalSolidList"/>
    <dgm:cxn modelId="{56632E42-8946-409C-8B8B-932F0B779E46}" type="presParOf" srcId="{C5A3CD4C-9882-4436-A249-05575546795B}" destId="{447BE205-6CEF-477C-871B-5AC34BFE307F}" srcOrd="1" destOrd="0" presId="urn:microsoft.com/office/officeart/2018/2/layout/IconVerticalSolidList"/>
    <dgm:cxn modelId="{D314D224-69AE-4B8A-90F9-B4D010C74EE6}" type="presParOf" srcId="{C5A3CD4C-9882-4436-A249-05575546795B}" destId="{B4B3562D-3675-4FBE-BBF9-1145FD79766B}" srcOrd="2" destOrd="0" presId="urn:microsoft.com/office/officeart/2018/2/layout/IconVerticalSolidList"/>
    <dgm:cxn modelId="{20BA6794-BD53-457F-9D72-8F6E464AC5A9}" type="presParOf" srcId="{C5A3CD4C-9882-4436-A249-05575546795B}" destId="{E05A8CEC-11CA-4B8D-B0B9-CB74A19D1958}" srcOrd="3" destOrd="0" presId="urn:microsoft.com/office/officeart/2018/2/layout/IconVerticalSolidList"/>
    <dgm:cxn modelId="{725529A3-4F9F-4588-A2D7-098FDCE45D9F}" type="presParOf" srcId="{F215F146-02CF-446F-9339-B36E23EADBE0}" destId="{AF17F827-0B60-4ADA-B637-B5D3BD92387E}" srcOrd="3" destOrd="0" presId="urn:microsoft.com/office/officeart/2018/2/layout/IconVerticalSolidList"/>
    <dgm:cxn modelId="{31C83A6C-20EA-4821-8280-FE654016AED0}" type="presParOf" srcId="{F215F146-02CF-446F-9339-B36E23EADBE0}" destId="{F36E21CE-7DC0-43F7-813B-81CA400A9465}" srcOrd="4" destOrd="0" presId="urn:microsoft.com/office/officeart/2018/2/layout/IconVerticalSolidList"/>
    <dgm:cxn modelId="{32E3DE2F-7D53-4A40-8A00-33BCB6CBBBAD}" type="presParOf" srcId="{F36E21CE-7DC0-43F7-813B-81CA400A9465}" destId="{3B288A0B-EF5F-4DFF-A5A5-832D5C5597EC}" srcOrd="0" destOrd="0" presId="urn:microsoft.com/office/officeart/2018/2/layout/IconVerticalSolidList"/>
    <dgm:cxn modelId="{631C890D-1194-4CA9-9C0E-006A455AD84A}" type="presParOf" srcId="{F36E21CE-7DC0-43F7-813B-81CA400A9465}" destId="{79A39322-B4B1-40C7-95A9-080D2027A950}" srcOrd="1" destOrd="0" presId="urn:microsoft.com/office/officeart/2018/2/layout/IconVerticalSolidList"/>
    <dgm:cxn modelId="{9B6B5196-4AB0-4EAA-B758-447738815B71}" type="presParOf" srcId="{F36E21CE-7DC0-43F7-813B-81CA400A9465}" destId="{28A3E009-B578-4958-8A34-05B07791123C}" srcOrd="2" destOrd="0" presId="urn:microsoft.com/office/officeart/2018/2/layout/IconVerticalSolidList"/>
    <dgm:cxn modelId="{C6F4D368-231D-4C6C-8B92-29261850D2EC}" type="presParOf" srcId="{F36E21CE-7DC0-43F7-813B-81CA400A9465}" destId="{4B10DB1C-3E68-4F53-804C-D47F3E65DC93}"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E12E7CF-B942-447A-888D-243BE3C756D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8456428-ACEA-4151-A62A-3864C44933CE}">
      <dgm:prSet/>
      <dgm:spPr/>
      <dgm:t>
        <a:bodyPr/>
        <a:lstStyle/>
        <a:p>
          <a:r>
            <a:rPr lang="en-GB"/>
            <a:t>Do the public need to know these things? </a:t>
          </a:r>
          <a:endParaRPr lang="en-US"/>
        </a:p>
      </dgm:t>
    </dgm:pt>
    <dgm:pt modelId="{BB4F0161-4ED2-4A2D-90C5-1B1B4D8BDC1F}" type="parTrans" cxnId="{2A363F63-45F6-4A04-B0D3-827E88193FD9}">
      <dgm:prSet/>
      <dgm:spPr/>
      <dgm:t>
        <a:bodyPr/>
        <a:lstStyle/>
        <a:p>
          <a:endParaRPr lang="en-US"/>
        </a:p>
      </dgm:t>
    </dgm:pt>
    <dgm:pt modelId="{1957231C-445E-4B3A-A967-A4870AF0350A}" type="sibTrans" cxnId="{2A363F63-45F6-4A04-B0D3-827E88193FD9}">
      <dgm:prSet/>
      <dgm:spPr/>
      <dgm:t>
        <a:bodyPr/>
        <a:lstStyle/>
        <a:p>
          <a:endParaRPr lang="en-US"/>
        </a:p>
      </dgm:t>
    </dgm:pt>
    <dgm:pt modelId="{CEB2ACE8-B443-4EC2-91C5-5FF9A4C400F1}">
      <dgm:prSet/>
      <dgm:spPr/>
      <dgm:t>
        <a:bodyPr/>
        <a:lstStyle/>
        <a:p>
          <a:r>
            <a:rPr lang="en-GB"/>
            <a:t>If so, why? </a:t>
          </a:r>
          <a:endParaRPr lang="en-US"/>
        </a:p>
      </dgm:t>
    </dgm:pt>
    <dgm:pt modelId="{35685FDE-80D6-4BA4-BF0A-05D1DC5D3015}" type="parTrans" cxnId="{BB031861-5E9E-4671-AD13-92721BC1DE8B}">
      <dgm:prSet/>
      <dgm:spPr/>
      <dgm:t>
        <a:bodyPr/>
        <a:lstStyle/>
        <a:p>
          <a:endParaRPr lang="en-US"/>
        </a:p>
      </dgm:t>
    </dgm:pt>
    <dgm:pt modelId="{2AF0B389-A22B-4159-88FA-36D992EC4887}" type="sibTrans" cxnId="{BB031861-5E9E-4671-AD13-92721BC1DE8B}">
      <dgm:prSet/>
      <dgm:spPr/>
      <dgm:t>
        <a:bodyPr/>
        <a:lstStyle/>
        <a:p>
          <a:endParaRPr lang="en-US"/>
        </a:p>
      </dgm:t>
    </dgm:pt>
    <dgm:pt modelId="{69679E8E-7F97-40E8-BB52-C6F454E181B6}">
      <dgm:prSet/>
      <dgm:spPr/>
      <dgm:t>
        <a:bodyPr/>
        <a:lstStyle/>
        <a:p>
          <a:r>
            <a:rPr lang="en-GB"/>
            <a:t>Key cases; Reynolds v Times Newspaper.  </a:t>
          </a:r>
          <a:endParaRPr lang="en-US"/>
        </a:p>
      </dgm:t>
    </dgm:pt>
    <dgm:pt modelId="{AC5A1C70-2BA3-400C-A084-69E3E9399DB6}" type="parTrans" cxnId="{BD688B75-0A82-40DD-9448-8F47C5E61584}">
      <dgm:prSet/>
      <dgm:spPr/>
      <dgm:t>
        <a:bodyPr/>
        <a:lstStyle/>
        <a:p>
          <a:endParaRPr lang="en-US"/>
        </a:p>
      </dgm:t>
    </dgm:pt>
    <dgm:pt modelId="{775AAB8F-AEF2-4140-B342-BCE690E28907}" type="sibTrans" cxnId="{BD688B75-0A82-40DD-9448-8F47C5E61584}">
      <dgm:prSet/>
      <dgm:spPr/>
      <dgm:t>
        <a:bodyPr/>
        <a:lstStyle/>
        <a:p>
          <a:endParaRPr lang="en-US"/>
        </a:p>
      </dgm:t>
    </dgm:pt>
    <dgm:pt modelId="{91E20D1C-6C0C-4393-936C-74553A081387}" type="pres">
      <dgm:prSet presAssocID="{1E12E7CF-B942-447A-888D-243BE3C756D3}" presName="root" presStyleCnt="0">
        <dgm:presLayoutVars>
          <dgm:dir/>
          <dgm:resizeHandles val="exact"/>
        </dgm:presLayoutVars>
      </dgm:prSet>
      <dgm:spPr/>
    </dgm:pt>
    <dgm:pt modelId="{693567A6-56FE-499D-93EA-14AAA198619A}" type="pres">
      <dgm:prSet presAssocID="{58456428-ACEA-4151-A62A-3864C44933CE}" presName="compNode" presStyleCnt="0"/>
      <dgm:spPr/>
    </dgm:pt>
    <dgm:pt modelId="{766BDF87-5170-450B-8598-2C391D3D9BDA}" type="pres">
      <dgm:prSet presAssocID="{58456428-ACEA-4151-A62A-3864C44933CE}" presName="bgRect" presStyleLbl="bgShp" presStyleIdx="0" presStyleCnt="3"/>
      <dgm:spPr/>
    </dgm:pt>
    <dgm:pt modelId="{928BFAC1-B4D8-4156-A3BD-38A2BB2A97AD}" type="pres">
      <dgm:prSet presAssocID="{58456428-ACEA-4151-A62A-3864C44933C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E7AFA6B1-6C06-4348-90E8-EEC7B50C9D75}" type="pres">
      <dgm:prSet presAssocID="{58456428-ACEA-4151-A62A-3864C44933CE}" presName="spaceRect" presStyleCnt="0"/>
      <dgm:spPr/>
    </dgm:pt>
    <dgm:pt modelId="{F95BCCF3-632E-4BC7-9B46-05105C5D70B3}" type="pres">
      <dgm:prSet presAssocID="{58456428-ACEA-4151-A62A-3864C44933CE}" presName="parTx" presStyleLbl="revTx" presStyleIdx="0" presStyleCnt="3">
        <dgm:presLayoutVars>
          <dgm:chMax val="0"/>
          <dgm:chPref val="0"/>
        </dgm:presLayoutVars>
      </dgm:prSet>
      <dgm:spPr/>
    </dgm:pt>
    <dgm:pt modelId="{113B0C58-2CF3-4155-B165-F3008122ED3E}" type="pres">
      <dgm:prSet presAssocID="{1957231C-445E-4B3A-A967-A4870AF0350A}" presName="sibTrans" presStyleCnt="0"/>
      <dgm:spPr/>
    </dgm:pt>
    <dgm:pt modelId="{11021637-D4F7-4C0A-A43E-5618823508B9}" type="pres">
      <dgm:prSet presAssocID="{CEB2ACE8-B443-4EC2-91C5-5FF9A4C400F1}" presName="compNode" presStyleCnt="0"/>
      <dgm:spPr/>
    </dgm:pt>
    <dgm:pt modelId="{E0D0FE87-AA3D-487B-89F1-A73E0E6056D2}" type="pres">
      <dgm:prSet presAssocID="{CEB2ACE8-B443-4EC2-91C5-5FF9A4C400F1}" presName="bgRect" presStyleLbl="bgShp" presStyleIdx="1" presStyleCnt="3"/>
      <dgm:spPr/>
    </dgm:pt>
    <dgm:pt modelId="{03DC9369-0B2D-4844-BF53-12FCD33494BA}" type="pres">
      <dgm:prSet presAssocID="{CEB2ACE8-B443-4EC2-91C5-5FF9A4C400F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79B46D1A-CB58-4596-A884-A9684A676479}" type="pres">
      <dgm:prSet presAssocID="{CEB2ACE8-B443-4EC2-91C5-5FF9A4C400F1}" presName="spaceRect" presStyleCnt="0"/>
      <dgm:spPr/>
    </dgm:pt>
    <dgm:pt modelId="{19071E68-74AD-4DFD-BBB2-85C0677C2357}" type="pres">
      <dgm:prSet presAssocID="{CEB2ACE8-B443-4EC2-91C5-5FF9A4C400F1}" presName="parTx" presStyleLbl="revTx" presStyleIdx="1" presStyleCnt="3">
        <dgm:presLayoutVars>
          <dgm:chMax val="0"/>
          <dgm:chPref val="0"/>
        </dgm:presLayoutVars>
      </dgm:prSet>
      <dgm:spPr/>
    </dgm:pt>
    <dgm:pt modelId="{A82F54D2-EE12-476F-8618-326F1B14A600}" type="pres">
      <dgm:prSet presAssocID="{2AF0B389-A22B-4159-88FA-36D992EC4887}" presName="sibTrans" presStyleCnt="0"/>
      <dgm:spPr/>
    </dgm:pt>
    <dgm:pt modelId="{034E7868-9EEA-4D80-B6EC-5712D37708A8}" type="pres">
      <dgm:prSet presAssocID="{69679E8E-7F97-40E8-BB52-C6F454E181B6}" presName="compNode" presStyleCnt="0"/>
      <dgm:spPr/>
    </dgm:pt>
    <dgm:pt modelId="{91F3C395-83DE-487D-B6C7-3DCF5E918AD6}" type="pres">
      <dgm:prSet presAssocID="{69679E8E-7F97-40E8-BB52-C6F454E181B6}" presName="bgRect" presStyleLbl="bgShp" presStyleIdx="2" presStyleCnt="3"/>
      <dgm:spPr/>
    </dgm:pt>
    <dgm:pt modelId="{FF9EBA0D-9519-42F3-8469-3D4E1E1BEAEA}" type="pres">
      <dgm:prSet presAssocID="{69679E8E-7F97-40E8-BB52-C6F454E181B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wspaper"/>
        </a:ext>
      </dgm:extLst>
    </dgm:pt>
    <dgm:pt modelId="{DD93F75A-BD82-4444-803D-EB4338D2603B}" type="pres">
      <dgm:prSet presAssocID="{69679E8E-7F97-40E8-BB52-C6F454E181B6}" presName="spaceRect" presStyleCnt="0"/>
      <dgm:spPr/>
    </dgm:pt>
    <dgm:pt modelId="{3C8E00D3-8CD2-45E4-84AA-4A90DDFDA755}" type="pres">
      <dgm:prSet presAssocID="{69679E8E-7F97-40E8-BB52-C6F454E181B6}" presName="parTx" presStyleLbl="revTx" presStyleIdx="2" presStyleCnt="3">
        <dgm:presLayoutVars>
          <dgm:chMax val="0"/>
          <dgm:chPref val="0"/>
        </dgm:presLayoutVars>
      </dgm:prSet>
      <dgm:spPr/>
    </dgm:pt>
  </dgm:ptLst>
  <dgm:cxnLst>
    <dgm:cxn modelId="{8AAE4F0F-F6D7-4066-9999-B596CE513558}" type="presOf" srcId="{58456428-ACEA-4151-A62A-3864C44933CE}" destId="{F95BCCF3-632E-4BC7-9B46-05105C5D70B3}" srcOrd="0" destOrd="0" presId="urn:microsoft.com/office/officeart/2018/2/layout/IconVerticalSolidList"/>
    <dgm:cxn modelId="{64D99D2A-E014-4463-BBEC-0377077925DA}" type="presOf" srcId="{1E12E7CF-B942-447A-888D-243BE3C756D3}" destId="{91E20D1C-6C0C-4393-936C-74553A081387}" srcOrd="0" destOrd="0" presId="urn:microsoft.com/office/officeart/2018/2/layout/IconVerticalSolidList"/>
    <dgm:cxn modelId="{BB031861-5E9E-4671-AD13-92721BC1DE8B}" srcId="{1E12E7CF-B942-447A-888D-243BE3C756D3}" destId="{CEB2ACE8-B443-4EC2-91C5-5FF9A4C400F1}" srcOrd="1" destOrd="0" parTransId="{35685FDE-80D6-4BA4-BF0A-05D1DC5D3015}" sibTransId="{2AF0B389-A22B-4159-88FA-36D992EC4887}"/>
    <dgm:cxn modelId="{2A363F63-45F6-4A04-B0D3-827E88193FD9}" srcId="{1E12E7CF-B942-447A-888D-243BE3C756D3}" destId="{58456428-ACEA-4151-A62A-3864C44933CE}" srcOrd="0" destOrd="0" parTransId="{BB4F0161-4ED2-4A2D-90C5-1B1B4D8BDC1F}" sibTransId="{1957231C-445E-4B3A-A967-A4870AF0350A}"/>
    <dgm:cxn modelId="{BD688B75-0A82-40DD-9448-8F47C5E61584}" srcId="{1E12E7CF-B942-447A-888D-243BE3C756D3}" destId="{69679E8E-7F97-40E8-BB52-C6F454E181B6}" srcOrd="2" destOrd="0" parTransId="{AC5A1C70-2BA3-400C-A084-69E3E9399DB6}" sibTransId="{775AAB8F-AEF2-4140-B342-BCE690E28907}"/>
    <dgm:cxn modelId="{C6C65589-095F-45A0-A933-AF749E2C3072}" type="presOf" srcId="{69679E8E-7F97-40E8-BB52-C6F454E181B6}" destId="{3C8E00D3-8CD2-45E4-84AA-4A90DDFDA755}" srcOrd="0" destOrd="0" presId="urn:microsoft.com/office/officeart/2018/2/layout/IconVerticalSolidList"/>
    <dgm:cxn modelId="{5C00FF89-15CE-4356-8816-1BF1ABE290F8}" type="presOf" srcId="{CEB2ACE8-B443-4EC2-91C5-5FF9A4C400F1}" destId="{19071E68-74AD-4DFD-BBB2-85C0677C2357}" srcOrd="0" destOrd="0" presId="urn:microsoft.com/office/officeart/2018/2/layout/IconVerticalSolidList"/>
    <dgm:cxn modelId="{4AD7FFDF-DB24-4BF8-B8A5-B0996DDB3DBC}" type="presParOf" srcId="{91E20D1C-6C0C-4393-936C-74553A081387}" destId="{693567A6-56FE-499D-93EA-14AAA198619A}" srcOrd="0" destOrd="0" presId="urn:microsoft.com/office/officeart/2018/2/layout/IconVerticalSolidList"/>
    <dgm:cxn modelId="{0898723D-8A4F-4191-B981-9E10211E5D34}" type="presParOf" srcId="{693567A6-56FE-499D-93EA-14AAA198619A}" destId="{766BDF87-5170-450B-8598-2C391D3D9BDA}" srcOrd="0" destOrd="0" presId="urn:microsoft.com/office/officeart/2018/2/layout/IconVerticalSolidList"/>
    <dgm:cxn modelId="{0170A934-2A9D-48DF-8D0C-94F82F8FE212}" type="presParOf" srcId="{693567A6-56FE-499D-93EA-14AAA198619A}" destId="{928BFAC1-B4D8-4156-A3BD-38A2BB2A97AD}" srcOrd="1" destOrd="0" presId="urn:microsoft.com/office/officeart/2018/2/layout/IconVerticalSolidList"/>
    <dgm:cxn modelId="{50CE03E8-B173-4BFD-B195-AA182CE365D1}" type="presParOf" srcId="{693567A6-56FE-499D-93EA-14AAA198619A}" destId="{E7AFA6B1-6C06-4348-90E8-EEC7B50C9D75}" srcOrd="2" destOrd="0" presId="urn:microsoft.com/office/officeart/2018/2/layout/IconVerticalSolidList"/>
    <dgm:cxn modelId="{4FF706B7-EDF8-49E5-BB7A-0BDF9C5092D5}" type="presParOf" srcId="{693567A6-56FE-499D-93EA-14AAA198619A}" destId="{F95BCCF3-632E-4BC7-9B46-05105C5D70B3}" srcOrd="3" destOrd="0" presId="urn:microsoft.com/office/officeart/2018/2/layout/IconVerticalSolidList"/>
    <dgm:cxn modelId="{8837DCCE-647C-4945-B240-FAD14633EEE4}" type="presParOf" srcId="{91E20D1C-6C0C-4393-936C-74553A081387}" destId="{113B0C58-2CF3-4155-B165-F3008122ED3E}" srcOrd="1" destOrd="0" presId="urn:microsoft.com/office/officeart/2018/2/layout/IconVerticalSolidList"/>
    <dgm:cxn modelId="{1B408334-97A4-448C-AF71-E96BBDC70763}" type="presParOf" srcId="{91E20D1C-6C0C-4393-936C-74553A081387}" destId="{11021637-D4F7-4C0A-A43E-5618823508B9}" srcOrd="2" destOrd="0" presId="urn:microsoft.com/office/officeart/2018/2/layout/IconVerticalSolidList"/>
    <dgm:cxn modelId="{6CAADDD4-8C4A-441D-A338-B8E4CEDF12F8}" type="presParOf" srcId="{11021637-D4F7-4C0A-A43E-5618823508B9}" destId="{E0D0FE87-AA3D-487B-89F1-A73E0E6056D2}" srcOrd="0" destOrd="0" presId="urn:microsoft.com/office/officeart/2018/2/layout/IconVerticalSolidList"/>
    <dgm:cxn modelId="{2B9A9232-8808-41C5-87F1-C089424EDAFD}" type="presParOf" srcId="{11021637-D4F7-4C0A-A43E-5618823508B9}" destId="{03DC9369-0B2D-4844-BF53-12FCD33494BA}" srcOrd="1" destOrd="0" presId="urn:microsoft.com/office/officeart/2018/2/layout/IconVerticalSolidList"/>
    <dgm:cxn modelId="{07101949-2D09-482B-A9ED-877922B5CD08}" type="presParOf" srcId="{11021637-D4F7-4C0A-A43E-5618823508B9}" destId="{79B46D1A-CB58-4596-A884-A9684A676479}" srcOrd="2" destOrd="0" presId="urn:microsoft.com/office/officeart/2018/2/layout/IconVerticalSolidList"/>
    <dgm:cxn modelId="{A051CEA9-C46A-498E-9806-F671E048A3F0}" type="presParOf" srcId="{11021637-D4F7-4C0A-A43E-5618823508B9}" destId="{19071E68-74AD-4DFD-BBB2-85C0677C2357}" srcOrd="3" destOrd="0" presId="urn:microsoft.com/office/officeart/2018/2/layout/IconVerticalSolidList"/>
    <dgm:cxn modelId="{A0D1B546-3D7B-42C6-9C34-F55487E0A61A}" type="presParOf" srcId="{91E20D1C-6C0C-4393-936C-74553A081387}" destId="{A82F54D2-EE12-476F-8618-326F1B14A600}" srcOrd="3" destOrd="0" presId="urn:microsoft.com/office/officeart/2018/2/layout/IconVerticalSolidList"/>
    <dgm:cxn modelId="{EFEB27BD-14C5-42CF-B7F8-4470A7E88E98}" type="presParOf" srcId="{91E20D1C-6C0C-4393-936C-74553A081387}" destId="{034E7868-9EEA-4D80-B6EC-5712D37708A8}" srcOrd="4" destOrd="0" presId="urn:microsoft.com/office/officeart/2018/2/layout/IconVerticalSolidList"/>
    <dgm:cxn modelId="{ED7C7D6B-B54B-42BF-89E0-D6A0472160EB}" type="presParOf" srcId="{034E7868-9EEA-4D80-B6EC-5712D37708A8}" destId="{91F3C395-83DE-487D-B6C7-3DCF5E918AD6}" srcOrd="0" destOrd="0" presId="urn:microsoft.com/office/officeart/2018/2/layout/IconVerticalSolidList"/>
    <dgm:cxn modelId="{D7E87F21-2439-43E0-A2A8-D36A9E00B97A}" type="presParOf" srcId="{034E7868-9EEA-4D80-B6EC-5712D37708A8}" destId="{FF9EBA0D-9519-42F3-8469-3D4E1E1BEAEA}" srcOrd="1" destOrd="0" presId="urn:microsoft.com/office/officeart/2018/2/layout/IconVerticalSolidList"/>
    <dgm:cxn modelId="{5CDDAF70-45A2-4E39-85DC-B3AA4346EF06}" type="presParOf" srcId="{034E7868-9EEA-4D80-B6EC-5712D37708A8}" destId="{DD93F75A-BD82-4444-803D-EB4338D2603B}" srcOrd="2" destOrd="0" presId="urn:microsoft.com/office/officeart/2018/2/layout/IconVerticalSolidList"/>
    <dgm:cxn modelId="{9806741A-C98B-40E0-942E-49F478075DA5}" type="presParOf" srcId="{034E7868-9EEA-4D80-B6EC-5712D37708A8}" destId="{3C8E00D3-8CD2-45E4-84AA-4A90DDFDA755}"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5F85974-852D-420C-B888-F8920E64CBD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729916A-A448-459D-9D4F-A26E011D8EDE}">
      <dgm:prSet/>
      <dgm:spPr/>
      <dgm:t>
        <a:bodyPr/>
        <a:lstStyle/>
        <a:p>
          <a:r>
            <a:rPr lang="en-GB"/>
            <a:t>Power to publish. </a:t>
          </a:r>
          <a:endParaRPr lang="en-US"/>
        </a:p>
      </dgm:t>
    </dgm:pt>
    <dgm:pt modelId="{F975E3CC-8D0A-4C56-99C0-BE43A0966A73}" type="parTrans" cxnId="{2FFF1177-7A9D-46C1-9347-1722EE15CAA7}">
      <dgm:prSet/>
      <dgm:spPr/>
      <dgm:t>
        <a:bodyPr/>
        <a:lstStyle/>
        <a:p>
          <a:endParaRPr lang="en-US"/>
        </a:p>
      </dgm:t>
    </dgm:pt>
    <dgm:pt modelId="{7C8B672D-6900-4684-B27C-8E9CEFF87D03}" type="sibTrans" cxnId="{2FFF1177-7A9D-46C1-9347-1722EE15CAA7}">
      <dgm:prSet/>
      <dgm:spPr/>
      <dgm:t>
        <a:bodyPr/>
        <a:lstStyle/>
        <a:p>
          <a:endParaRPr lang="en-US"/>
        </a:p>
      </dgm:t>
    </dgm:pt>
    <dgm:pt modelId="{26FEC41E-2AA7-49B5-8EBB-B34D30E68467}">
      <dgm:prSet/>
      <dgm:spPr/>
      <dgm:t>
        <a:bodyPr/>
        <a:lstStyle/>
        <a:p>
          <a:r>
            <a:rPr lang="en-GB"/>
            <a:t>Publish the decision of the case. </a:t>
          </a:r>
          <a:endParaRPr lang="en-US"/>
        </a:p>
      </dgm:t>
    </dgm:pt>
    <dgm:pt modelId="{FA359809-49B7-4D8B-8338-4A2D18EC8780}" type="parTrans" cxnId="{423BCB33-B565-406A-B5FB-D2A1C32278FF}">
      <dgm:prSet/>
      <dgm:spPr/>
      <dgm:t>
        <a:bodyPr/>
        <a:lstStyle/>
        <a:p>
          <a:endParaRPr lang="en-US"/>
        </a:p>
      </dgm:t>
    </dgm:pt>
    <dgm:pt modelId="{E3FD17A5-7F37-4D98-A86D-C111A94381F8}" type="sibTrans" cxnId="{423BCB33-B565-406A-B5FB-D2A1C32278FF}">
      <dgm:prSet/>
      <dgm:spPr/>
      <dgm:t>
        <a:bodyPr/>
        <a:lstStyle/>
        <a:p>
          <a:endParaRPr lang="en-US"/>
        </a:p>
      </dgm:t>
    </dgm:pt>
    <dgm:pt modelId="{AA605604-D4DE-464D-B93D-0A4221E42ED4}">
      <dgm:prSet/>
      <dgm:spPr/>
      <dgm:t>
        <a:bodyPr/>
        <a:lstStyle/>
        <a:p>
          <a:r>
            <a:rPr lang="en-GB"/>
            <a:t>If the claimant wins the case. </a:t>
          </a:r>
          <a:endParaRPr lang="en-US"/>
        </a:p>
      </dgm:t>
    </dgm:pt>
    <dgm:pt modelId="{23BD7C8D-20D5-4557-A51B-62507CEC2304}" type="parTrans" cxnId="{EE0FFADA-90E7-4D13-A5E1-02E100C0C343}">
      <dgm:prSet/>
      <dgm:spPr/>
      <dgm:t>
        <a:bodyPr/>
        <a:lstStyle/>
        <a:p>
          <a:endParaRPr lang="en-US"/>
        </a:p>
      </dgm:t>
    </dgm:pt>
    <dgm:pt modelId="{AB500345-179A-4B3A-8320-CD704EF6DFD2}" type="sibTrans" cxnId="{EE0FFADA-90E7-4D13-A5E1-02E100C0C343}">
      <dgm:prSet/>
      <dgm:spPr/>
      <dgm:t>
        <a:bodyPr/>
        <a:lstStyle/>
        <a:p>
          <a:endParaRPr lang="en-US"/>
        </a:p>
      </dgm:t>
    </dgm:pt>
    <dgm:pt modelId="{7C64E75A-0A06-44CE-A27A-0AD1B516A76A}" type="pres">
      <dgm:prSet presAssocID="{D5F85974-852D-420C-B888-F8920E64CBD5}" presName="root" presStyleCnt="0">
        <dgm:presLayoutVars>
          <dgm:dir/>
          <dgm:resizeHandles val="exact"/>
        </dgm:presLayoutVars>
      </dgm:prSet>
      <dgm:spPr/>
    </dgm:pt>
    <dgm:pt modelId="{BBB2D4E1-C187-4018-95F4-F32C2E419F9D}" type="pres">
      <dgm:prSet presAssocID="{0729916A-A448-459D-9D4F-A26E011D8EDE}" presName="compNode" presStyleCnt="0"/>
      <dgm:spPr/>
    </dgm:pt>
    <dgm:pt modelId="{EF4DE05B-DCE1-4AE1-92CA-4A969A5EAAC0}" type="pres">
      <dgm:prSet presAssocID="{0729916A-A448-459D-9D4F-A26E011D8EDE}" presName="bgRect" presStyleLbl="bgShp" presStyleIdx="0" presStyleCnt="3"/>
      <dgm:spPr/>
    </dgm:pt>
    <dgm:pt modelId="{A4B073B0-1E10-467B-9E20-4AE57BD137F1}" type="pres">
      <dgm:prSet presAssocID="{0729916A-A448-459D-9D4F-A26E011D8ED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ower"/>
        </a:ext>
      </dgm:extLst>
    </dgm:pt>
    <dgm:pt modelId="{4CCF7733-821E-4A48-AE85-6C7E36065155}" type="pres">
      <dgm:prSet presAssocID="{0729916A-A448-459D-9D4F-A26E011D8EDE}" presName="spaceRect" presStyleCnt="0"/>
      <dgm:spPr/>
    </dgm:pt>
    <dgm:pt modelId="{5BC2F2DD-7829-41C7-9650-16DC7F712AAE}" type="pres">
      <dgm:prSet presAssocID="{0729916A-A448-459D-9D4F-A26E011D8EDE}" presName="parTx" presStyleLbl="revTx" presStyleIdx="0" presStyleCnt="3">
        <dgm:presLayoutVars>
          <dgm:chMax val="0"/>
          <dgm:chPref val="0"/>
        </dgm:presLayoutVars>
      </dgm:prSet>
      <dgm:spPr/>
    </dgm:pt>
    <dgm:pt modelId="{C4E51E66-93CC-4F05-A523-2D0F964F892E}" type="pres">
      <dgm:prSet presAssocID="{7C8B672D-6900-4684-B27C-8E9CEFF87D03}" presName="sibTrans" presStyleCnt="0"/>
      <dgm:spPr/>
    </dgm:pt>
    <dgm:pt modelId="{3106FD84-9B53-4EF5-A48D-ABC8E3D7A407}" type="pres">
      <dgm:prSet presAssocID="{26FEC41E-2AA7-49B5-8EBB-B34D30E68467}" presName="compNode" presStyleCnt="0"/>
      <dgm:spPr/>
    </dgm:pt>
    <dgm:pt modelId="{5D41991F-45ED-45EF-8BB4-DE4A056F6236}" type="pres">
      <dgm:prSet presAssocID="{26FEC41E-2AA7-49B5-8EBB-B34D30E68467}" presName="bgRect" presStyleLbl="bgShp" presStyleIdx="1" presStyleCnt="3"/>
      <dgm:spPr/>
    </dgm:pt>
    <dgm:pt modelId="{4576E51D-A827-44CF-A338-E9D12FE59844}" type="pres">
      <dgm:prSet presAssocID="{26FEC41E-2AA7-49B5-8EBB-B34D30E6846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5249089F-7A84-4D63-B7F6-3D0B46A75D8C}" type="pres">
      <dgm:prSet presAssocID="{26FEC41E-2AA7-49B5-8EBB-B34D30E68467}" presName="spaceRect" presStyleCnt="0"/>
      <dgm:spPr/>
    </dgm:pt>
    <dgm:pt modelId="{F1F251C9-C021-4E61-A4CD-D131C02BE31A}" type="pres">
      <dgm:prSet presAssocID="{26FEC41E-2AA7-49B5-8EBB-B34D30E68467}" presName="parTx" presStyleLbl="revTx" presStyleIdx="1" presStyleCnt="3">
        <dgm:presLayoutVars>
          <dgm:chMax val="0"/>
          <dgm:chPref val="0"/>
        </dgm:presLayoutVars>
      </dgm:prSet>
      <dgm:spPr/>
    </dgm:pt>
    <dgm:pt modelId="{58DD270C-D095-4FFF-86A8-F738A44E54BB}" type="pres">
      <dgm:prSet presAssocID="{E3FD17A5-7F37-4D98-A86D-C111A94381F8}" presName="sibTrans" presStyleCnt="0"/>
      <dgm:spPr/>
    </dgm:pt>
    <dgm:pt modelId="{9D371833-29E3-444B-AB48-3514F88325FF}" type="pres">
      <dgm:prSet presAssocID="{AA605604-D4DE-464D-B93D-0A4221E42ED4}" presName="compNode" presStyleCnt="0"/>
      <dgm:spPr/>
    </dgm:pt>
    <dgm:pt modelId="{F8837767-4134-4A74-B2C4-8F379CF60838}" type="pres">
      <dgm:prSet presAssocID="{AA605604-D4DE-464D-B93D-0A4221E42ED4}" presName="bgRect" presStyleLbl="bgShp" presStyleIdx="2" presStyleCnt="3"/>
      <dgm:spPr/>
    </dgm:pt>
    <dgm:pt modelId="{808B2C3F-30F5-4951-9CAB-DB14B8C49688}" type="pres">
      <dgm:prSet presAssocID="{AA605604-D4DE-464D-B93D-0A4221E42ED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F4627F7B-FAEE-47EE-9976-D07E27A8D87F}" type="pres">
      <dgm:prSet presAssocID="{AA605604-D4DE-464D-B93D-0A4221E42ED4}" presName="spaceRect" presStyleCnt="0"/>
      <dgm:spPr/>
    </dgm:pt>
    <dgm:pt modelId="{40D56305-9E74-43A0-B7BA-6E40DBA90C60}" type="pres">
      <dgm:prSet presAssocID="{AA605604-D4DE-464D-B93D-0A4221E42ED4}" presName="parTx" presStyleLbl="revTx" presStyleIdx="2" presStyleCnt="3">
        <dgm:presLayoutVars>
          <dgm:chMax val="0"/>
          <dgm:chPref val="0"/>
        </dgm:presLayoutVars>
      </dgm:prSet>
      <dgm:spPr/>
    </dgm:pt>
  </dgm:ptLst>
  <dgm:cxnLst>
    <dgm:cxn modelId="{2CADBB02-568F-4815-8448-574CE95ECDFD}" type="presOf" srcId="{26FEC41E-2AA7-49B5-8EBB-B34D30E68467}" destId="{F1F251C9-C021-4E61-A4CD-D131C02BE31A}" srcOrd="0" destOrd="0" presId="urn:microsoft.com/office/officeart/2018/2/layout/IconVerticalSolidList"/>
    <dgm:cxn modelId="{423BCB33-B565-406A-B5FB-D2A1C32278FF}" srcId="{D5F85974-852D-420C-B888-F8920E64CBD5}" destId="{26FEC41E-2AA7-49B5-8EBB-B34D30E68467}" srcOrd="1" destOrd="0" parTransId="{FA359809-49B7-4D8B-8338-4A2D18EC8780}" sibTransId="{E3FD17A5-7F37-4D98-A86D-C111A94381F8}"/>
    <dgm:cxn modelId="{AFD6CB3A-C4B9-442F-92AA-9DC8EDF30525}" type="presOf" srcId="{D5F85974-852D-420C-B888-F8920E64CBD5}" destId="{7C64E75A-0A06-44CE-A27A-0AD1B516A76A}" srcOrd="0" destOrd="0" presId="urn:microsoft.com/office/officeart/2018/2/layout/IconVerticalSolidList"/>
    <dgm:cxn modelId="{BCC7C151-C48D-4854-8BC3-5489DB125957}" type="presOf" srcId="{0729916A-A448-459D-9D4F-A26E011D8EDE}" destId="{5BC2F2DD-7829-41C7-9650-16DC7F712AAE}" srcOrd="0" destOrd="0" presId="urn:microsoft.com/office/officeart/2018/2/layout/IconVerticalSolidList"/>
    <dgm:cxn modelId="{2FFF1177-7A9D-46C1-9347-1722EE15CAA7}" srcId="{D5F85974-852D-420C-B888-F8920E64CBD5}" destId="{0729916A-A448-459D-9D4F-A26E011D8EDE}" srcOrd="0" destOrd="0" parTransId="{F975E3CC-8D0A-4C56-99C0-BE43A0966A73}" sibTransId="{7C8B672D-6900-4684-B27C-8E9CEFF87D03}"/>
    <dgm:cxn modelId="{01AC29DA-58BB-4192-B06E-AD29FB5F316F}" type="presOf" srcId="{AA605604-D4DE-464D-B93D-0A4221E42ED4}" destId="{40D56305-9E74-43A0-B7BA-6E40DBA90C60}" srcOrd="0" destOrd="0" presId="urn:microsoft.com/office/officeart/2018/2/layout/IconVerticalSolidList"/>
    <dgm:cxn modelId="{EE0FFADA-90E7-4D13-A5E1-02E100C0C343}" srcId="{D5F85974-852D-420C-B888-F8920E64CBD5}" destId="{AA605604-D4DE-464D-B93D-0A4221E42ED4}" srcOrd="2" destOrd="0" parTransId="{23BD7C8D-20D5-4557-A51B-62507CEC2304}" sibTransId="{AB500345-179A-4B3A-8320-CD704EF6DFD2}"/>
    <dgm:cxn modelId="{8BE1BA77-6074-4DEA-95B2-6E7C1551D598}" type="presParOf" srcId="{7C64E75A-0A06-44CE-A27A-0AD1B516A76A}" destId="{BBB2D4E1-C187-4018-95F4-F32C2E419F9D}" srcOrd="0" destOrd="0" presId="urn:microsoft.com/office/officeart/2018/2/layout/IconVerticalSolidList"/>
    <dgm:cxn modelId="{08D6E16C-F5E0-40F4-A2DE-4BCE53B842CA}" type="presParOf" srcId="{BBB2D4E1-C187-4018-95F4-F32C2E419F9D}" destId="{EF4DE05B-DCE1-4AE1-92CA-4A969A5EAAC0}" srcOrd="0" destOrd="0" presId="urn:microsoft.com/office/officeart/2018/2/layout/IconVerticalSolidList"/>
    <dgm:cxn modelId="{41BAB161-C2A3-4036-9D63-A849853911EA}" type="presParOf" srcId="{BBB2D4E1-C187-4018-95F4-F32C2E419F9D}" destId="{A4B073B0-1E10-467B-9E20-4AE57BD137F1}" srcOrd="1" destOrd="0" presId="urn:microsoft.com/office/officeart/2018/2/layout/IconVerticalSolidList"/>
    <dgm:cxn modelId="{941B1833-EDCD-48CC-9222-645FBB6598F7}" type="presParOf" srcId="{BBB2D4E1-C187-4018-95F4-F32C2E419F9D}" destId="{4CCF7733-821E-4A48-AE85-6C7E36065155}" srcOrd="2" destOrd="0" presId="urn:microsoft.com/office/officeart/2018/2/layout/IconVerticalSolidList"/>
    <dgm:cxn modelId="{60A58F92-6349-41B1-A7C0-D6A6FDF8B39D}" type="presParOf" srcId="{BBB2D4E1-C187-4018-95F4-F32C2E419F9D}" destId="{5BC2F2DD-7829-41C7-9650-16DC7F712AAE}" srcOrd="3" destOrd="0" presId="urn:microsoft.com/office/officeart/2018/2/layout/IconVerticalSolidList"/>
    <dgm:cxn modelId="{BA0C8741-7000-4E9C-9A99-ABE23ECA9C4D}" type="presParOf" srcId="{7C64E75A-0A06-44CE-A27A-0AD1B516A76A}" destId="{C4E51E66-93CC-4F05-A523-2D0F964F892E}" srcOrd="1" destOrd="0" presId="urn:microsoft.com/office/officeart/2018/2/layout/IconVerticalSolidList"/>
    <dgm:cxn modelId="{CE088136-55E6-4C9B-B3C2-1E6CA195C9D7}" type="presParOf" srcId="{7C64E75A-0A06-44CE-A27A-0AD1B516A76A}" destId="{3106FD84-9B53-4EF5-A48D-ABC8E3D7A407}" srcOrd="2" destOrd="0" presId="urn:microsoft.com/office/officeart/2018/2/layout/IconVerticalSolidList"/>
    <dgm:cxn modelId="{7BC348EE-CC0B-4D9E-B0EC-5B69E31E27E9}" type="presParOf" srcId="{3106FD84-9B53-4EF5-A48D-ABC8E3D7A407}" destId="{5D41991F-45ED-45EF-8BB4-DE4A056F6236}" srcOrd="0" destOrd="0" presId="urn:microsoft.com/office/officeart/2018/2/layout/IconVerticalSolidList"/>
    <dgm:cxn modelId="{563A4C13-2331-4F04-95D9-9207729CA584}" type="presParOf" srcId="{3106FD84-9B53-4EF5-A48D-ABC8E3D7A407}" destId="{4576E51D-A827-44CF-A338-E9D12FE59844}" srcOrd="1" destOrd="0" presId="urn:microsoft.com/office/officeart/2018/2/layout/IconVerticalSolidList"/>
    <dgm:cxn modelId="{19C317F9-34A7-4F5E-8B18-116B69E5F0C0}" type="presParOf" srcId="{3106FD84-9B53-4EF5-A48D-ABC8E3D7A407}" destId="{5249089F-7A84-4D63-B7F6-3D0B46A75D8C}" srcOrd="2" destOrd="0" presId="urn:microsoft.com/office/officeart/2018/2/layout/IconVerticalSolidList"/>
    <dgm:cxn modelId="{C0B58AEF-8973-4C96-9047-9CCE4575A1B3}" type="presParOf" srcId="{3106FD84-9B53-4EF5-A48D-ABC8E3D7A407}" destId="{F1F251C9-C021-4E61-A4CD-D131C02BE31A}" srcOrd="3" destOrd="0" presId="urn:microsoft.com/office/officeart/2018/2/layout/IconVerticalSolidList"/>
    <dgm:cxn modelId="{C19B9062-FE28-4EF7-8391-91B3025FE5C9}" type="presParOf" srcId="{7C64E75A-0A06-44CE-A27A-0AD1B516A76A}" destId="{58DD270C-D095-4FFF-86A8-F738A44E54BB}" srcOrd="3" destOrd="0" presId="urn:microsoft.com/office/officeart/2018/2/layout/IconVerticalSolidList"/>
    <dgm:cxn modelId="{07DFAA8B-CBC9-4575-8122-ACDEDA485B25}" type="presParOf" srcId="{7C64E75A-0A06-44CE-A27A-0AD1B516A76A}" destId="{9D371833-29E3-444B-AB48-3514F88325FF}" srcOrd="4" destOrd="0" presId="urn:microsoft.com/office/officeart/2018/2/layout/IconVerticalSolidList"/>
    <dgm:cxn modelId="{7FB69C45-2754-46E6-9207-BADAF499B222}" type="presParOf" srcId="{9D371833-29E3-444B-AB48-3514F88325FF}" destId="{F8837767-4134-4A74-B2C4-8F379CF60838}" srcOrd="0" destOrd="0" presId="urn:microsoft.com/office/officeart/2018/2/layout/IconVerticalSolidList"/>
    <dgm:cxn modelId="{779BA823-787F-42CD-9C11-26B1877E78BA}" type="presParOf" srcId="{9D371833-29E3-444B-AB48-3514F88325FF}" destId="{808B2C3F-30F5-4951-9CAB-DB14B8C49688}" srcOrd="1" destOrd="0" presId="urn:microsoft.com/office/officeart/2018/2/layout/IconVerticalSolidList"/>
    <dgm:cxn modelId="{38CB5C46-49CD-43BA-857D-7C3853D60D8C}" type="presParOf" srcId="{9D371833-29E3-444B-AB48-3514F88325FF}" destId="{F4627F7B-FAEE-47EE-9976-D07E27A8D87F}" srcOrd="2" destOrd="0" presId="urn:microsoft.com/office/officeart/2018/2/layout/IconVerticalSolidList"/>
    <dgm:cxn modelId="{57F8D882-DB5F-4603-BBA5-844C948432EC}" type="presParOf" srcId="{9D371833-29E3-444B-AB48-3514F88325FF}" destId="{40D56305-9E74-43A0-B7BA-6E40DBA90C60}"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D369949-F0C3-4445-B4EF-4D4FEDA5C0CF}"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BFC2095C-CE3E-45E2-82C3-EEA64519FB28}">
      <dgm:prSet/>
      <dgm:spPr/>
      <dgm:t>
        <a:bodyPr/>
        <a:lstStyle/>
        <a:p>
          <a:r>
            <a:rPr lang="en-GB"/>
            <a:t>If the article does not name someone, can there be an assumption. </a:t>
          </a:r>
          <a:endParaRPr lang="en-US"/>
        </a:p>
      </dgm:t>
    </dgm:pt>
    <dgm:pt modelId="{3C8CECB1-4C81-4BA0-99F1-ABBE06C6270C}" type="parTrans" cxnId="{49C641BF-625A-4AC3-8C5A-1BA3286950BC}">
      <dgm:prSet/>
      <dgm:spPr/>
      <dgm:t>
        <a:bodyPr/>
        <a:lstStyle/>
        <a:p>
          <a:endParaRPr lang="en-US"/>
        </a:p>
      </dgm:t>
    </dgm:pt>
    <dgm:pt modelId="{8FF96D6A-DB2C-4724-8B99-1312C6C2AD0C}" type="sibTrans" cxnId="{49C641BF-625A-4AC3-8C5A-1BA3286950BC}">
      <dgm:prSet/>
      <dgm:spPr/>
      <dgm:t>
        <a:bodyPr/>
        <a:lstStyle/>
        <a:p>
          <a:endParaRPr lang="en-US"/>
        </a:p>
      </dgm:t>
    </dgm:pt>
    <dgm:pt modelId="{BC155A8A-AB72-49BA-BF63-D3B121579156}">
      <dgm:prSet/>
      <dgm:spPr/>
      <dgm:t>
        <a:bodyPr/>
        <a:lstStyle/>
        <a:p>
          <a:r>
            <a:rPr lang="en-GB"/>
            <a:t>Have to have facts before bringing a claim for defamation. </a:t>
          </a:r>
          <a:endParaRPr lang="en-US"/>
        </a:p>
      </dgm:t>
    </dgm:pt>
    <dgm:pt modelId="{2B659E1C-3B78-4253-A8CF-A0185956395B}" type="parTrans" cxnId="{3EF70528-161F-4B86-99E5-32D783E0CA23}">
      <dgm:prSet/>
      <dgm:spPr/>
      <dgm:t>
        <a:bodyPr/>
        <a:lstStyle/>
        <a:p>
          <a:endParaRPr lang="en-US"/>
        </a:p>
      </dgm:t>
    </dgm:pt>
    <dgm:pt modelId="{F452928A-6AC9-455C-81CF-2BAF3EF7D682}" type="sibTrans" cxnId="{3EF70528-161F-4B86-99E5-32D783E0CA23}">
      <dgm:prSet/>
      <dgm:spPr/>
      <dgm:t>
        <a:bodyPr/>
        <a:lstStyle/>
        <a:p>
          <a:endParaRPr lang="en-US"/>
        </a:p>
      </dgm:t>
    </dgm:pt>
    <dgm:pt modelId="{E0AD9326-256E-411C-9C2B-8E515D16917D}">
      <dgm:prSet/>
      <dgm:spPr/>
      <dgm:t>
        <a:bodyPr/>
        <a:lstStyle/>
        <a:p>
          <a:r>
            <a:rPr lang="en-GB"/>
            <a:t>Tolley v Fry and Son [1931] AC 333 – Golf, Chocolates, inuuendo. </a:t>
          </a:r>
          <a:endParaRPr lang="en-US"/>
        </a:p>
      </dgm:t>
    </dgm:pt>
    <dgm:pt modelId="{81495F2C-064F-490F-BE2A-4F322D621DEC}" type="parTrans" cxnId="{799E0D95-2F1B-4ED0-832B-299866D52F56}">
      <dgm:prSet/>
      <dgm:spPr/>
      <dgm:t>
        <a:bodyPr/>
        <a:lstStyle/>
        <a:p>
          <a:endParaRPr lang="en-US"/>
        </a:p>
      </dgm:t>
    </dgm:pt>
    <dgm:pt modelId="{2B48E8E6-3A12-4833-BF26-17E8DE696CF1}" type="sibTrans" cxnId="{799E0D95-2F1B-4ED0-832B-299866D52F56}">
      <dgm:prSet/>
      <dgm:spPr/>
      <dgm:t>
        <a:bodyPr/>
        <a:lstStyle/>
        <a:p>
          <a:endParaRPr lang="en-US"/>
        </a:p>
      </dgm:t>
    </dgm:pt>
    <dgm:pt modelId="{D04F1FC4-1D9B-4451-BDED-B17873D2A703}" type="pres">
      <dgm:prSet presAssocID="{DD369949-F0C3-4445-B4EF-4D4FEDA5C0CF}" presName="vert0" presStyleCnt="0">
        <dgm:presLayoutVars>
          <dgm:dir/>
          <dgm:animOne val="branch"/>
          <dgm:animLvl val="lvl"/>
        </dgm:presLayoutVars>
      </dgm:prSet>
      <dgm:spPr/>
    </dgm:pt>
    <dgm:pt modelId="{551F0991-63A8-48A2-8493-9794EC41F47F}" type="pres">
      <dgm:prSet presAssocID="{BFC2095C-CE3E-45E2-82C3-EEA64519FB28}" presName="thickLine" presStyleLbl="alignNode1" presStyleIdx="0" presStyleCnt="3"/>
      <dgm:spPr/>
    </dgm:pt>
    <dgm:pt modelId="{5B281E82-EECB-4A9E-9F63-2C01CCBEEB9C}" type="pres">
      <dgm:prSet presAssocID="{BFC2095C-CE3E-45E2-82C3-EEA64519FB28}" presName="horz1" presStyleCnt="0"/>
      <dgm:spPr/>
    </dgm:pt>
    <dgm:pt modelId="{B6A2CE25-4F00-4F61-83D8-702B09FF7CEB}" type="pres">
      <dgm:prSet presAssocID="{BFC2095C-CE3E-45E2-82C3-EEA64519FB28}" presName="tx1" presStyleLbl="revTx" presStyleIdx="0" presStyleCnt="3"/>
      <dgm:spPr/>
    </dgm:pt>
    <dgm:pt modelId="{5E45C2A2-61FE-4E68-9CD2-6B496F87BD2F}" type="pres">
      <dgm:prSet presAssocID="{BFC2095C-CE3E-45E2-82C3-EEA64519FB28}" presName="vert1" presStyleCnt="0"/>
      <dgm:spPr/>
    </dgm:pt>
    <dgm:pt modelId="{9A2D6B9B-A467-446E-9DCF-96AA7EF5BC0F}" type="pres">
      <dgm:prSet presAssocID="{BC155A8A-AB72-49BA-BF63-D3B121579156}" presName="thickLine" presStyleLbl="alignNode1" presStyleIdx="1" presStyleCnt="3"/>
      <dgm:spPr/>
    </dgm:pt>
    <dgm:pt modelId="{CE2C06F2-45A5-4208-9EF6-DB8116988803}" type="pres">
      <dgm:prSet presAssocID="{BC155A8A-AB72-49BA-BF63-D3B121579156}" presName="horz1" presStyleCnt="0"/>
      <dgm:spPr/>
    </dgm:pt>
    <dgm:pt modelId="{F1A6AD6B-585C-46A5-A47C-B46457184B35}" type="pres">
      <dgm:prSet presAssocID="{BC155A8A-AB72-49BA-BF63-D3B121579156}" presName="tx1" presStyleLbl="revTx" presStyleIdx="1" presStyleCnt="3"/>
      <dgm:spPr/>
    </dgm:pt>
    <dgm:pt modelId="{5B052B69-0ACF-41BB-B2B4-80E777121FA6}" type="pres">
      <dgm:prSet presAssocID="{BC155A8A-AB72-49BA-BF63-D3B121579156}" presName="vert1" presStyleCnt="0"/>
      <dgm:spPr/>
    </dgm:pt>
    <dgm:pt modelId="{778DCCEB-30F3-4E0B-92FC-033272469FFD}" type="pres">
      <dgm:prSet presAssocID="{E0AD9326-256E-411C-9C2B-8E515D16917D}" presName="thickLine" presStyleLbl="alignNode1" presStyleIdx="2" presStyleCnt="3"/>
      <dgm:spPr/>
    </dgm:pt>
    <dgm:pt modelId="{561A036F-E482-43F6-820A-D309C8F88595}" type="pres">
      <dgm:prSet presAssocID="{E0AD9326-256E-411C-9C2B-8E515D16917D}" presName="horz1" presStyleCnt="0"/>
      <dgm:spPr/>
    </dgm:pt>
    <dgm:pt modelId="{A1B98E22-DADE-485D-8367-DC82EAC51145}" type="pres">
      <dgm:prSet presAssocID="{E0AD9326-256E-411C-9C2B-8E515D16917D}" presName="tx1" presStyleLbl="revTx" presStyleIdx="2" presStyleCnt="3"/>
      <dgm:spPr/>
    </dgm:pt>
    <dgm:pt modelId="{596EAA0F-D2AF-4332-A18F-5009F7D1FEB5}" type="pres">
      <dgm:prSet presAssocID="{E0AD9326-256E-411C-9C2B-8E515D16917D}" presName="vert1" presStyleCnt="0"/>
      <dgm:spPr/>
    </dgm:pt>
  </dgm:ptLst>
  <dgm:cxnLst>
    <dgm:cxn modelId="{0CF76615-702F-4D35-BBA6-E581ED1A3CE9}" type="presOf" srcId="{DD369949-F0C3-4445-B4EF-4D4FEDA5C0CF}" destId="{D04F1FC4-1D9B-4451-BDED-B17873D2A703}" srcOrd="0" destOrd="0" presId="urn:microsoft.com/office/officeart/2008/layout/LinedList"/>
    <dgm:cxn modelId="{C5A77C15-D849-4648-85E0-284E8CE2F137}" type="presOf" srcId="{E0AD9326-256E-411C-9C2B-8E515D16917D}" destId="{A1B98E22-DADE-485D-8367-DC82EAC51145}" srcOrd="0" destOrd="0" presId="urn:microsoft.com/office/officeart/2008/layout/LinedList"/>
    <dgm:cxn modelId="{0A254B21-2E3A-4712-971A-FDEDF6716DBF}" type="presOf" srcId="{BFC2095C-CE3E-45E2-82C3-EEA64519FB28}" destId="{B6A2CE25-4F00-4F61-83D8-702B09FF7CEB}" srcOrd="0" destOrd="0" presId="urn:microsoft.com/office/officeart/2008/layout/LinedList"/>
    <dgm:cxn modelId="{3EF70528-161F-4B86-99E5-32D783E0CA23}" srcId="{DD369949-F0C3-4445-B4EF-4D4FEDA5C0CF}" destId="{BC155A8A-AB72-49BA-BF63-D3B121579156}" srcOrd="1" destOrd="0" parTransId="{2B659E1C-3B78-4253-A8CF-A0185956395B}" sibTransId="{F452928A-6AC9-455C-81CF-2BAF3EF7D682}"/>
    <dgm:cxn modelId="{799E0D95-2F1B-4ED0-832B-299866D52F56}" srcId="{DD369949-F0C3-4445-B4EF-4D4FEDA5C0CF}" destId="{E0AD9326-256E-411C-9C2B-8E515D16917D}" srcOrd="2" destOrd="0" parTransId="{81495F2C-064F-490F-BE2A-4F322D621DEC}" sibTransId="{2B48E8E6-3A12-4833-BF26-17E8DE696CF1}"/>
    <dgm:cxn modelId="{38ED59A8-6C9B-48D2-9F80-184DBB9E44C7}" type="presOf" srcId="{BC155A8A-AB72-49BA-BF63-D3B121579156}" destId="{F1A6AD6B-585C-46A5-A47C-B46457184B35}" srcOrd="0" destOrd="0" presId="urn:microsoft.com/office/officeart/2008/layout/LinedList"/>
    <dgm:cxn modelId="{49C641BF-625A-4AC3-8C5A-1BA3286950BC}" srcId="{DD369949-F0C3-4445-B4EF-4D4FEDA5C0CF}" destId="{BFC2095C-CE3E-45E2-82C3-EEA64519FB28}" srcOrd="0" destOrd="0" parTransId="{3C8CECB1-4C81-4BA0-99F1-ABBE06C6270C}" sibTransId="{8FF96D6A-DB2C-4724-8B99-1312C6C2AD0C}"/>
    <dgm:cxn modelId="{6D5038F5-925F-4B3A-9ABD-EC7C61171D91}" type="presParOf" srcId="{D04F1FC4-1D9B-4451-BDED-B17873D2A703}" destId="{551F0991-63A8-48A2-8493-9794EC41F47F}" srcOrd="0" destOrd="0" presId="urn:microsoft.com/office/officeart/2008/layout/LinedList"/>
    <dgm:cxn modelId="{AAD73F3E-C245-454F-898F-8FB61972F0D0}" type="presParOf" srcId="{D04F1FC4-1D9B-4451-BDED-B17873D2A703}" destId="{5B281E82-EECB-4A9E-9F63-2C01CCBEEB9C}" srcOrd="1" destOrd="0" presId="urn:microsoft.com/office/officeart/2008/layout/LinedList"/>
    <dgm:cxn modelId="{AD893428-EFE9-47DE-A59D-98AE8DF0CD0E}" type="presParOf" srcId="{5B281E82-EECB-4A9E-9F63-2C01CCBEEB9C}" destId="{B6A2CE25-4F00-4F61-83D8-702B09FF7CEB}" srcOrd="0" destOrd="0" presId="urn:microsoft.com/office/officeart/2008/layout/LinedList"/>
    <dgm:cxn modelId="{2D7B5FF3-738D-4FD9-80E4-4B1669F3C013}" type="presParOf" srcId="{5B281E82-EECB-4A9E-9F63-2C01CCBEEB9C}" destId="{5E45C2A2-61FE-4E68-9CD2-6B496F87BD2F}" srcOrd="1" destOrd="0" presId="urn:microsoft.com/office/officeart/2008/layout/LinedList"/>
    <dgm:cxn modelId="{8102E2A8-6E4C-4475-9A4F-F96AE2E73B4E}" type="presParOf" srcId="{D04F1FC4-1D9B-4451-BDED-B17873D2A703}" destId="{9A2D6B9B-A467-446E-9DCF-96AA7EF5BC0F}" srcOrd="2" destOrd="0" presId="urn:microsoft.com/office/officeart/2008/layout/LinedList"/>
    <dgm:cxn modelId="{ADA569B9-7C45-416D-B2F3-8337360E5301}" type="presParOf" srcId="{D04F1FC4-1D9B-4451-BDED-B17873D2A703}" destId="{CE2C06F2-45A5-4208-9EF6-DB8116988803}" srcOrd="3" destOrd="0" presId="urn:microsoft.com/office/officeart/2008/layout/LinedList"/>
    <dgm:cxn modelId="{550F30F2-2F67-45DE-8199-5F7BD0B26DA9}" type="presParOf" srcId="{CE2C06F2-45A5-4208-9EF6-DB8116988803}" destId="{F1A6AD6B-585C-46A5-A47C-B46457184B35}" srcOrd="0" destOrd="0" presId="urn:microsoft.com/office/officeart/2008/layout/LinedList"/>
    <dgm:cxn modelId="{78324782-ADF8-4AF0-844E-289D3B7CFAA7}" type="presParOf" srcId="{CE2C06F2-45A5-4208-9EF6-DB8116988803}" destId="{5B052B69-0ACF-41BB-B2B4-80E777121FA6}" srcOrd="1" destOrd="0" presId="urn:microsoft.com/office/officeart/2008/layout/LinedList"/>
    <dgm:cxn modelId="{12F1E15C-6812-4748-AC96-4DC58A258775}" type="presParOf" srcId="{D04F1FC4-1D9B-4451-BDED-B17873D2A703}" destId="{778DCCEB-30F3-4E0B-92FC-033272469FFD}" srcOrd="4" destOrd="0" presId="urn:microsoft.com/office/officeart/2008/layout/LinedList"/>
    <dgm:cxn modelId="{09A54632-358C-40FC-88C9-88F7D69CA9CC}" type="presParOf" srcId="{D04F1FC4-1D9B-4451-BDED-B17873D2A703}" destId="{561A036F-E482-43F6-820A-D309C8F88595}" srcOrd="5" destOrd="0" presId="urn:microsoft.com/office/officeart/2008/layout/LinedList"/>
    <dgm:cxn modelId="{F1FCCB13-F388-45A0-8AA7-F55D468C4F78}" type="presParOf" srcId="{561A036F-E482-43F6-820A-D309C8F88595}" destId="{A1B98E22-DADE-485D-8367-DC82EAC51145}" srcOrd="0" destOrd="0" presId="urn:microsoft.com/office/officeart/2008/layout/LinedList"/>
    <dgm:cxn modelId="{2C9D7B1B-6750-44FC-9A77-AD41DC412E1E}" type="presParOf" srcId="{561A036F-E482-43F6-820A-D309C8F88595}" destId="{596EAA0F-D2AF-4332-A18F-5009F7D1FEB5}"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0A897BD-4CFA-4900-AAC3-598EBB731E6C}"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2ED007BD-C351-4E6C-9348-47A97F4B5190}">
      <dgm:prSet/>
      <dgm:spPr/>
      <dgm:t>
        <a:bodyPr/>
        <a:lstStyle/>
        <a:p>
          <a:r>
            <a:rPr lang="en-GB"/>
            <a:t>Lord McAlpine of West Green v Bercow. </a:t>
          </a:r>
          <a:endParaRPr lang="en-US"/>
        </a:p>
      </dgm:t>
    </dgm:pt>
    <dgm:pt modelId="{1159B49D-48D3-495D-A11E-5723E8B86ECF}" type="parTrans" cxnId="{1E967FB8-FEF0-4242-9B4F-D21B0247DDD4}">
      <dgm:prSet/>
      <dgm:spPr/>
      <dgm:t>
        <a:bodyPr/>
        <a:lstStyle/>
        <a:p>
          <a:endParaRPr lang="en-US"/>
        </a:p>
      </dgm:t>
    </dgm:pt>
    <dgm:pt modelId="{4608C5B0-FFB3-4B3D-851C-785E83A20CE8}" type="sibTrans" cxnId="{1E967FB8-FEF0-4242-9B4F-D21B0247DDD4}">
      <dgm:prSet/>
      <dgm:spPr/>
      <dgm:t>
        <a:bodyPr/>
        <a:lstStyle/>
        <a:p>
          <a:endParaRPr lang="en-US"/>
        </a:p>
      </dgm:t>
    </dgm:pt>
    <dgm:pt modelId="{B7079F69-D037-4B5B-A67A-56591E8551FB}">
      <dgm:prSet/>
      <dgm:spPr/>
      <dgm:t>
        <a:bodyPr/>
        <a:lstStyle/>
        <a:p>
          <a:r>
            <a:rPr lang="en-GB"/>
            <a:t>Discuss the fact of the case.</a:t>
          </a:r>
          <a:endParaRPr lang="en-US"/>
        </a:p>
      </dgm:t>
    </dgm:pt>
    <dgm:pt modelId="{0D9D0102-6D8D-4E11-BD18-AE7327C06979}" type="parTrans" cxnId="{872F2EF0-5370-413F-964D-1B6201A94A68}">
      <dgm:prSet/>
      <dgm:spPr/>
      <dgm:t>
        <a:bodyPr/>
        <a:lstStyle/>
        <a:p>
          <a:endParaRPr lang="en-US"/>
        </a:p>
      </dgm:t>
    </dgm:pt>
    <dgm:pt modelId="{7CC5C310-4D65-4798-B8D6-D46D5411BF1C}" type="sibTrans" cxnId="{872F2EF0-5370-413F-964D-1B6201A94A68}">
      <dgm:prSet/>
      <dgm:spPr/>
      <dgm:t>
        <a:bodyPr/>
        <a:lstStyle/>
        <a:p>
          <a:endParaRPr lang="en-US"/>
        </a:p>
      </dgm:t>
    </dgm:pt>
    <dgm:pt modelId="{DC6AD7BB-358F-4F3D-A966-80F7E7CFB1A5}">
      <dgm:prSet/>
      <dgm:spPr/>
      <dgm:t>
        <a:bodyPr/>
        <a:lstStyle/>
        <a:p>
          <a:r>
            <a:rPr lang="en-GB"/>
            <a:t>The outcome. </a:t>
          </a:r>
          <a:endParaRPr lang="en-US"/>
        </a:p>
      </dgm:t>
    </dgm:pt>
    <dgm:pt modelId="{684BE379-12C5-471F-83E0-3D78DC536CE3}" type="parTrans" cxnId="{8F5A3A44-08A0-4BCD-9A2F-8E749FCE1259}">
      <dgm:prSet/>
      <dgm:spPr/>
      <dgm:t>
        <a:bodyPr/>
        <a:lstStyle/>
        <a:p>
          <a:endParaRPr lang="en-US"/>
        </a:p>
      </dgm:t>
    </dgm:pt>
    <dgm:pt modelId="{36FD87BF-EF15-4458-A7A3-E0B4626D0381}" type="sibTrans" cxnId="{8F5A3A44-08A0-4BCD-9A2F-8E749FCE1259}">
      <dgm:prSet/>
      <dgm:spPr/>
      <dgm:t>
        <a:bodyPr/>
        <a:lstStyle/>
        <a:p>
          <a:endParaRPr lang="en-US"/>
        </a:p>
      </dgm:t>
    </dgm:pt>
    <dgm:pt modelId="{FD84761A-636C-4E56-BF6B-2A2D1F588404}" type="pres">
      <dgm:prSet presAssocID="{10A897BD-4CFA-4900-AAC3-598EBB731E6C}" presName="vert0" presStyleCnt="0">
        <dgm:presLayoutVars>
          <dgm:dir/>
          <dgm:animOne val="branch"/>
          <dgm:animLvl val="lvl"/>
        </dgm:presLayoutVars>
      </dgm:prSet>
      <dgm:spPr/>
    </dgm:pt>
    <dgm:pt modelId="{8F2A8E84-56FB-4AD4-86F9-576631420545}" type="pres">
      <dgm:prSet presAssocID="{2ED007BD-C351-4E6C-9348-47A97F4B5190}" presName="thickLine" presStyleLbl="alignNode1" presStyleIdx="0" presStyleCnt="3"/>
      <dgm:spPr/>
    </dgm:pt>
    <dgm:pt modelId="{8DA66FE7-215C-4E32-BE0E-71CB414A4B35}" type="pres">
      <dgm:prSet presAssocID="{2ED007BD-C351-4E6C-9348-47A97F4B5190}" presName="horz1" presStyleCnt="0"/>
      <dgm:spPr/>
    </dgm:pt>
    <dgm:pt modelId="{0EBFDA12-FC9B-4934-A1BA-240F23D85075}" type="pres">
      <dgm:prSet presAssocID="{2ED007BD-C351-4E6C-9348-47A97F4B5190}" presName="tx1" presStyleLbl="revTx" presStyleIdx="0" presStyleCnt="3"/>
      <dgm:spPr/>
    </dgm:pt>
    <dgm:pt modelId="{E72B46B4-61E4-4772-9F7A-1F8A23EC87A0}" type="pres">
      <dgm:prSet presAssocID="{2ED007BD-C351-4E6C-9348-47A97F4B5190}" presName="vert1" presStyleCnt="0"/>
      <dgm:spPr/>
    </dgm:pt>
    <dgm:pt modelId="{9801335D-60F2-44FF-AACB-932BA4DA8F2F}" type="pres">
      <dgm:prSet presAssocID="{B7079F69-D037-4B5B-A67A-56591E8551FB}" presName="thickLine" presStyleLbl="alignNode1" presStyleIdx="1" presStyleCnt="3"/>
      <dgm:spPr/>
    </dgm:pt>
    <dgm:pt modelId="{26498169-D00B-4B49-8ADB-B142E192F96C}" type="pres">
      <dgm:prSet presAssocID="{B7079F69-D037-4B5B-A67A-56591E8551FB}" presName="horz1" presStyleCnt="0"/>
      <dgm:spPr/>
    </dgm:pt>
    <dgm:pt modelId="{52561A02-F612-4D1C-9C60-D78B15910ADE}" type="pres">
      <dgm:prSet presAssocID="{B7079F69-D037-4B5B-A67A-56591E8551FB}" presName="tx1" presStyleLbl="revTx" presStyleIdx="1" presStyleCnt="3"/>
      <dgm:spPr/>
    </dgm:pt>
    <dgm:pt modelId="{39E5508C-B1D9-4720-930B-BDC5BF4C7264}" type="pres">
      <dgm:prSet presAssocID="{B7079F69-D037-4B5B-A67A-56591E8551FB}" presName="vert1" presStyleCnt="0"/>
      <dgm:spPr/>
    </dgm:pt>
    <dgm:pt modelId="{3D1755D2-E560-4D8A-B2A7-8613EDC52EF6}" type="pres">
      <dgm:prSet presAssocID="{DC6AD7BB-358F-4F3D-A966-80F7E7CFB1A5}" presName="thickLine" presStyleLbl="alignNode1" presStyleIdx="2" presStyleCnt="3"/>
      <dgm:spPr/>
    </dgm:pt>
    <dgm:pt modelId="{78A0771C-410B-408D-BD49-E13F6FDBBFEC}" type="pres">
      <dgm:prSet presAssocID="{DC6AD7BB-358F-4F3D-A966-80F7E7CFB1A5}" presName="horz1" presStyleCnt="0"/>
      <dgm:spPr/>
    </dgm:pt>
    <dgm:pt modelId="{BCE17DBA-7B84-4289-9A84-98EF91008523}" type="pres">
      <dgm:prSet presAssocID="{DC6AD7BB-358F-4F3D-A966-80F7E7CFB1A5}" presName="tx1" presStyleLbl="revTx" presStyleIdx="2" presStyleCnt="3"/>
      <dgm:spPr/>
    </dgm:pt>
    <dgm:pt modelId="{B31068B4-A2CE-477F-89CD-64D006C431FC}" type="pres">
      <dgm:prSet presAssocID="{DC6AD7BB-358F-4F3D-A966-80F7E7CFB1A5}" presName="vert1" presStyleCnt="0"/>
      <dgm:spPr/>
    </dgm:pt>
  </dgm:ptLst>
  <dgm:cxnLst>
    <dgm:cxn modelId="{31E4EE23-5CE4-4920-AFE3-EC93ECBB7C3B}" type="presOf" srcId="{DC6AD7BB-358F-4F3D-A966-80F7E7CFB1A5}" destId="{BCE17DBA-7B84-4289-9A84-98EF91008523}" srcOrd="0" destOrd="0" presId="urn:microsoft.com/office/officeart/2008/layout/LinedList"/>
    <dgm:cxn modelId="{421E4430-0707-474E-B80A-12705564FE13}" type="presOf" srcId="{10A897BD-4CFA-4900-AAC3-598EBB731E6C}" destId="{FD84761A-636C-4E56-BF6B-2A2D1F588404}" srcOrd="0" destOrd="0" presId="urn:microsoft.com/office/officeart/2008/layout/LinedList"/>
    <dgm:cxn modelId="{3C29E632-0CAC-4908-BF82-E692D2766AD0}" type="presOf" srcId="{B7079F69-D037-4B5B-A67A-56591E8551FB}" destId="{52561A02-F612-4D1C-9C60-D78B15910ADE}" srcOrd="0" destOrd="0" presId="urn:microsoft.com/office/officeart/2008/layout/LinedList"/>
    <dgm:cxn modelId="{8E96FC37-E391-4B7B-BFC0-42CD0E645DB1}" type="presOf" srcId="{2ED007BD-C351-4E6C-9348-47A97F4B5190}" destId="{0EBFDA12-FC9B-4934-A1BA-240F23D85075}" srcOrd="0" destOrd="0" presId="urn:microsoft.com/office/officeart/2008/layout/LinedList"/>
    <dgm:cxn modelId="{8F5A3A44-08A0-4BCD-9A2F-8E749FCE1259}" srcId="{10A897BD-4CFA-4900-AAC3-598EBB731E6C}" destId="{DC6AD7BB-358F-4F3D-A966-80F7E7CFB1A5}" srcOrd="2" destOrd="0" parTransId="{684BE379-12C5-471F-83E0-3D78DC536CE3}" sibTransId="{36FD87BF-EF15-4458-A7A3-E0B4626D0381}"/>
    <dgm:cxn modelId="{1E967FB8-FEF0-4242-9B4F-D21B0247DDD4}" srcId="{10A897BD-4CFA-4900-AAC3-598EBB731E6C}" destId="{2ED007BD-C351-4E6C-9348-47A97F4B5190}" srcOrd="0" destOrd="0" parTransId="{1159B49D-48D3-495D-A11E-5723E8B86ECF}" sibTransId="{4608C5B0-FFB3-4B3D-851C-785E83A20CE8}"/>
    <dgm:cxn modelId="{872F2EF0-5370-413F-964D-1B6201A94A68}" srcId="{10A897BD-4CFA-4900-AAC3-598EBB731E6C}" destId="{B7079F69-D037-4B5B-A67A-56591E8551FB}" srcOrd="1" destOrd="0" parTransId="{0D9D0102-6D8D-4E11-BD18-AE7327C06979}" sibTransId="{7CC5C310-4D65-4798-B8D6-D46D5411BF1C}"/>
    <dgm:cxn modelId="{03859126-2709-49BB-91E7-C1A8AE44516D}" type="presParOf" srcId="{FD84761A-636C-4E56-BF6B-2A2D1F588404}" destId="{8F2A8E84-56FB-4AD4-86F9-576631420545}" srcOrd="0" destOrd="0" presId="urn:microsoft.com/office/officeart/2008/layout/LinedList"/>
    <dgm:cxn modelId="{B24BF6CD-2B44-4A53-87B8-C1E75FD4677C}" type="presParOf" srcId="{FD84761A-636C-4E56-BF6B-2A2D1F588404}" destId="{8DA66FE7-215C-4E32-BE0E-71CB414A4B35}" srcOrd="1" destOrd="0" presId="urn:microsoft.com/office/officeart/2008/layout/LinedList"/>
    <dgm:cxn modelId="{12954723-24B2-4B48-8234-30E8AFD9C0AE}" type="presParOf" srcId="{8DA66FE7-215C-4E32-BE0E-71CB414A4B35}" destId="{0EBFDA12-FC9B-4934-A1BA-240F23D85075}" srcOrd="0" destOrd="0" presId="urn:microsoft.com/office/officeart/2008/layout/LinedList"/>
    <dgm:cxn modelId="{53E8E270-D42B-416A-ADB8-8F4CA457E9C4}" type="presParOf" srcId="{8DA66FE7-215C-4E32-BE0E-71CB414A4B35}" destId="{E72B46B4-61E4-4772-9F7A-1F8A23EC87A0}" srcOrd="1" destOrd="0" presId="urn:microsoft.com/office/officeart/2008/layout/LinedList"/>
    <dgm:cxn modelId="{28B4C089-1680-4DD6-A79A-DC9EEC58AC8C}" type="presParOf" srcId="{FD84761A-636C-4E56-BF6B-2A2D1F588404}" destId="{9801335D-60F2-44FF-AACB-932BA4DA8F2F}" srcOrd="2" destOrd="0" presId="urn:microsoft.com/office/officeart/2008/layout/LinedList"/>
    <dgm:cxn modelId="{724BA2EC-42B5-4A0B-A6F8-682C48582D64}" type="presParOf" srcId="{FD84761A-636C-4E56-BF6B-2A2D1F588404}" destId="{26498169-D00B-4B49-8ADB-B142E192F96C}" srcOrd="3" destOrd="0" presId="urn:microsoft.com/office/officeart/2008/layout/LinedList"/>
    <dgm:cxn modelId="{E37DA919-8449-4682-B7C8-106C51F47A22}" type="presParOf" srcId="{26498169-D00B-4B49-8ADB-B142E192F96C}" destId="{52561A02-F612-4D1C-9C60-D78B15910ADE}" srcOrd="0" destOrd="0" presId="urn:microsoft.com/office/officeart/2008/layout/LinedList"/>
    <dgm:cxn modelId="{3B70D15B-B15A-449E-938E-AB2CDE58548E}" type="presParOf" srcId="{26498169-D00B-4B49-8ADB-B142E192F96C}" destId="{39E5508C-B1D9-4720-930B-BDC5BF4C7264}" srcOrd="1" destOrd="0" presId="urn:microsoft.com/office/officeart/2008/layout/LinedList"/>
    <dgm:cxn modelId="{32DB6469-CAE1-4045-ADAE-8B4029A6FF80}" type="presParOf" srcId="{FD84761A-636C-4E56-BF6B-2A2D1F588404}" destId="{3D1755D2-E560-4D8A-B2A7-8613EDC52EF6}" srcOrd="4" destOrd="0" presId="urn:microsoft.com/office/officeart/2008/layout/LinedList"/>
    <dgm:cxn modelId="{07751EC5-B1CF-4502-AE7F-37BE3543932F}" type="presParOf" srcId="{FD84761A-636C-4E56-BF6B-2A2D1F588404}" destId="{78A0771C-410B-408D-BD49-E13F6FDBBFEC}" srcOrd="5" destOrd="0" presId="urn:microsoft.com/office/officeart/2008/layout/LinedList"/>
    <dgm:cxn modelId="{71CE00CD-3E80-4C29-9714-46FAEDDC493F}" type="presParOf" srcId="{78A0771C-410B-408D-BD49-E13F6FDBBFEC}" destId="{BCE17DBA-7B84-4289-9A84-98EF91008523}" srcOrd="0" destOrd="0" presId="urn:microsoft.com/office/officeart/2008/layout/LinedList"/>
    <dgm:cxn modelId="{AECDEF73-9AB1-4C18-BADC-5D6E6AB0E6B9}" type="presParOf" srcId="{78A0771C-410B-408D-BD49-E13F6FDBBFEC}" destId="{B31068B4-A2CE-477F-89CD-64D006C431FC}"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A078ECE-B909-4379-9631-1A98E9ACF577}"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1CFE044B-A3DE-4D18-9145-0E3371CFF522}">
      <dgm:prSet/>
      <dgm:spPr/>
      <dgm:t>
        <a:bodyPr/>
        <a:lstStyle/>
        <a:p>
          <a:r>
            <a:rPr lang="en-GB"/>
            <a:t>A lot of case for defamation are not brought because of the cost of bringing a case. </a:t>
          </a:r>
          <a:endParaRPr lang="en-US"/>
        </a:p>
      </dgm:t>
    </dgm:pt>
    <dgm:pt modelId="{F95637AF-F2F0-46AE-8D11-0E629254CDA5}" type="parTrans" cxnId="{A5DC760E-F109-4FA1-BD01-47CD031F69D4}">
      <dgm:prSet/>
      <dgm:spPr/>
      <dgm:t>
        <a:bodyPr/>
        <a:lstStyle/>
        <a:p>
          <a:endParaRPr lang="en-US"/>
        </a:p>
      </dgm:t>
    </dgm:pt>
    <dgm:pt modelId="{A63C630E-E871-432D-9DDB-E8CE84957DB3}" type="sibTrans" cxnId="{A5DC760E-F109-4FA1-BD01-47CD031F69D4}">
      <dgm:prSet/>
      <dgm:spPr/>
      <dgm:t>
        <a:bodyPr/>
        <a:lstStyle/>
        <a:p>
          <a:endParaRPr lang="en-US"/>
        </a:p>
      </dgm:t>
    </dgm:pt>
    <dgm:pt modelId="{6B31FBDF-8597-4E14-BF2C-1394A871A0C5}">
      <dgm:prSet/>
      <dgm:spPr/>
      <dgm:t>
        <a:bodyPr/>
        <a:lstStyle/>
        <a:p>
          <a:r>
            <a:rPr lang="en-GB"/>
            <a:t>So whilst, a case may arise, this does not mean that the claimant will take the case to court. </a:t>
          </a:r>
          <a:endParaRPr lang="en-US"/>
        </a:p>
      </dgm:t>
    </dgm:pt>
    <dgm:pt modelId="{6DF887E9-B379-40A2-8E74-AE1543E41E7B}" type="parTrans" cxnId="{EAEBB209-3564-4595-BDCA-1E43C345431D}">
      <dgm:prSet/>
      <dgm:spPr/>
      <dgm:t>
        <a:bodyPr/>
        <a:lstStyle/>
        <a:p>
          <a:endParaRPr lang="en-US"/>
        </a:p>
      </dgm:t>
    </dgm:pt>
    <dgm:pt modelId="{8481EAF1-FFF8-4060-A3F3-980EAC2A8E15}" type="sibTrans" cxnId="{EAEBB209-3564-4595-BDCA-1E43C345431D}">
      <dgm:prSet/>
      <dgm:spPr/>
      <dgm:t>
        <a:bodyPr/>
        <a:lstStyle/>
        <a:p>
          <a:endParaRPr lang="en-US"/>
        </a:p>
      </dgm:t>
    </dgm:pt>
    <dgm:pt modelId="{D3435EC8-63A6-4A73-8458-502DF7121976}">
      <dgm:prSet/>
      <dgm:spPr/>
      <dgm:t>
        <a:bodyPr/>
        <a:lstStyle/>
        <a:p>
          <a:r>
            <a:rPr lang="en-GB"/>
            <a:t>No win , No fee. </a:t>
          </a:r>
          <a:endParaRPr lang="en-US"/>
        </a:p>
      </dgm:t>
    </dgm:pt>
    <dgm:pt modelId="{6A8B7116-F5A0-4037-9233-BA89A58EF867}" type="parTrans" cxnId="{A20EB4ED-9E27-414F-94F3-8CC0150FF672}">
      <dgm:prSet/>
      <dgm:spPr/>
      <dgm:t>
        <a:bodyPr/>
        <a:lstStyle/>
        <a:p>
          <a:endParaRPr lang="en-US"/>
        </a:p>
      </dgm:t>
    </dgm:pt>
    <dgm:pt modelId="{68A6FD69-F35A-44A0-9F0D-2924EC20264A}" type="sibTrans" cxnId="{A20EB4ED-9E27-414F-94F3-8CC0150FF672}">
      <dgm:prSet/>
      <dgm:spPr/>
      <dgm:t>
        <a:bodyPr/>
        <a:lstStyle/>
        <a:p>
          <a:endParaRPr lang="en-US"/>
        </a:p>
      </dgm:t>
    </dgm:pt>
    <dgm:pt modelId="{C55B1BEF-0CC1-49C6-9221-3D5AD0F997A3}" type="pres">
      <dgm:prSet presAssocID="{AA078ECE-B909-4379-9631-1A98E9ACF577}" presName="vert0" presStyleCnt="0">
        <dgm:presLayoutVars>
          <dgm:dir/>
          <dgm:animOne val="branch"/>
          <dgm:animLvl val="lvl"/>
        </dgm:presLayoutVars>
      </dgm:prSet>
      <dgm:spPr/>
    </dgm:pt>
    <dgm:pt modelId="{F382762D-171D-4CEB-9E48-B63C81924F05}" type="pres">
      <dgm:prSet presAssocID="{1CFE044B-A3DE-4D18-9145-0E3371CFF522}" presName="thickLine" presStyleLbl="alignNode1" presStyleIdx="0" presStyleCnt="3"/>
      <dgm:spPr/>
    </dgm:pt>
    <dgm:pt modelId="{DDD4811E-D3AD-4C62-AA02-CEB8BB3F17AF}" type="pres">
      <dgm:prSet presAssocID="{1CFE044B-A3DE-4D18-9145-0E3371CFF522}" presName="horz1" presStyleCnt="0"/>
      <dgm:spPr/>
    </dgm:pt>
    <dgm:pt modelId="{9F8DCBE3-7E7A-405E-8484-518220DC1663}" type="pres">
      <dgm:prSet presAssocID="{1CFE044B-A3DE-4D18-9145-0E3371CFF522}" presName="tx1" presStyleLbl="revTx" presStyleIdx="0" presStyleCnt="3"/>
      <dgm:spPr/>
    </dgm:pt>
    <dgm:pt modelId="{41B74BBA-ACA6-49B3-B47F-D0B2D4180EDB}" type="pres">
      <dgm:prSet presAssocID="{1CFE044B-A3DE-4D18-9145-0E3371CFF522}" presName="vert1" presStyleCnt="0"/>
      <dgm:spPr/>
    </dgm:pt>
    <dgm:pt modelId="{AFEA5623-CB8C-4C6A-8A1E-7407670502A6}" type="pres">
      <dgm:prSet presAssocID="{6B31FBDF-8597-4E14-BF2C-1394A871A0C5}" presName="thickLine" presStyleLbl="alignNode1" presStyleIdx="1" presStyleCnt="3"/>
      <dgm:spPr/>
    </dgm:pt>
    <dgm:pt modelId="{07802BB4-F64E-45A4-ABEF-81CCA55B2D1C}" type="pres">
      <dgm:prSet presAssocID="{6B31FBDF-8597-4E14-BF2C-1394A871A0C5}" presName="horz1" presStyleCnt="0"/>
      <dgm:spPr/>
    </dgm:pt>
    <dgm:pt modelId="{C9A86B2B-57F8-4D75-886D-EC9F8ABBD8F6}" type="pres">
      <dgm:prSet presAssocID="{6B31FBDF-8597-4E14-BF2C-1394A871A0C5}" presName="tx1" presStyleLbl="revTx" presStyleIdx="1" presStyleCnt="3"/>
      <dgm:spPr/>
    </dgm:pt>
    <dgm:pt modelId="{6D6D6217-7907-4DFA-9325-9508A52F9322}" type="pres">
      <dgm:prSet presAssocID="{6B31FBDF-8597-4E14-BF2C-1394A871A0C5}" presName="vert1" presStyleCnt="0"/>
      <dgm:spPr/>
    </dgm:pt>
    <dgm:pt modelId="{0078627E-2183-4573-AA81-248EC91F842F}" type="pres">
      <dgm:prSet presAssocID="{D3435EC8-63A6-4A73-8458-502DF7121976}" presName="thickLine" presStyleLbl="alignNode1" presStyleIdx="2" presStyleCnt="3"/>
      <dgm:spPr/>
    </dgm:pt>
    <dgm:pt modelId="{D7661925-7CE1-4095-83F6-277C7F9850D3}" type="pres">
      <dgm:prSet presAssocID="{D3435EC8-63A6-4A73-8458-502DF7121976}" presName="horz1" presStyleCnt="0"/>
      <dgm:spPr/>
    </dgm:pt>
    <dgm:pt modelId="{4003ED6C-75E2-484E-9305-F8DA9265D856}" type="pres">
      <dgm:prSet presAssocID="{D3435EC8-63A6-4A73-8458-502DF7121976}" presName="tx1" presStyleLbl="revTx" presStyleIdx="2" presStyleCnt="3"/>
      <dgm:spPr/>
    </dgm:pt>
    <dgm:pt modelId="{EC59DA35-9CE5-4715-8996-800A4CF1D6E6}" type="pres">
      <dgm:prSet presAssocID="{D3435EC8-63A6-4A73-8458-502DF7121976}" presName="vert1" presStyleCnt="0"/>
      <dgm:spPr/>
    </dgm:pt>
  </dgm:ptLst>
  <dgm:cxnLst>
    <dgm:cxn modelId="{EAEBB209-3564-4595-BDCA-1E43C345431D}" srcId="{AA078ECE-B909-4379-9631-1A98E9ACF577}" destId="{6B31FBDF-8597-4E14-BF2C-1394A871A0C5}" srcOrd="1" destOrd="0" parTransId="{6DF887E9-B379-40A2-8E74-AE1543E41E7B}" sibTransId="{8481EAF1-FFF8-4060-A3F3-980EAC2A8E15}"/>
    <dgm:cxn modelId="{B12E380C-AFD0-4C7C-920C-5A95D1560F38}" type="presOf" srcId="{D3435EC8-63A6-4A73-8458-502DF7121976}" destId="{4003ED6C-75E2-484E-9305-F8DA9265D856}" srcOrd="0" destOrd="0" presId="urn:microsoft.com/office/officeart/2008/layout/LinedList"/>
    <dgm:cxn modelId="{A5DC760E-F109-4FA1-BD01-47CD031F69D4}" srcId="{AA078ECE-B909-4379-9631-1A98E9ACF577}" destId="{1CFE044B-A3DE-4D18-9145-0E3371CFF522}" srcOrd="0" destOrd="0" parTransId="{F95637AF-F2F0-46AE-8D11-0E629254CDA5}" sibTransId="{A63C630E-E871-432D-9DDB-E8CE84957DB3}"/>
    <dgm:cxn modelId="{39EB525A-18F3-4151-B45E-19DCBCE2FB6D}" type="presOf" srcId="{1CFE044B-A3DE-4D18-9145-0E3371CFF522}" destId="{9F8DCBE3-7E7A-405E-8484-518220DC1663}" srcOrd="0" destOrd="0" presId="urn:microsoft.com/office/officeart/2008/layout/LinedList"/>
    <dgm:cxn modelId="{0F2A4386-B56A-4FEA-9061-8E68F73E4702}" type="presOf" srcId="{AA078ECE-B909-4379-9631-1A98E9ACF577}" destId="{C55B1BEF-0CC1-49C6-9221-3D5AD0F997A3}" srcOrd="0" destOrd="0" presId="urn:microsoft.com/office/officeart/2008/layout/LinedList"/>
    <dgm:cxn modelId="{01D9F48C-71C1-436D-8967-34EEA13A973B}" type="presOf" srcId="{6B31FBDF-8597-4E14-BF2C-1394A871A0C5}" destId="{C9A86B2B-57F8-4D75-886D-EC9F8ABBD8F6}" srcOrd="0" destOrd="0" presId="urn:microsoft.com/office/officeart/2008/layout/LinedList"/>
    <dgm:cxn modelId="{A20EB4ED-9E27-414F-94F3-8CC0150FF672}" srcId="{AA078ECE-B909-4379-9631-1A98E9ACF577}" destId="{D3435EC8-63A6-4A73-8458-502DF7121976}" srcOrd="2" destOrd="0" parTransId="{6A8B7116-F5A0-4037-9233-BA89A58EF867}" sibTransId="{68A6FD69-F35A-44A0-9F0D-2924EC20264A}"/>
    <dgm:cxn modelId="{2CD9757E-72A8-4A85-A3E1-547B2BA528BA}" type="presParOf" srcId="{C55B1BEF-0CC1-49C6-9221-3D5AD0F997A3}" destId="{F382762D-171D-4CEB-9E48-B63C81924F05}" srcOrd="0" destOrd="0" presId="urn:microsoft.com/office/officeart/2008/layout/LinedList"/>
    <dgm:cxn modelId="{8BC47CC5-91AE-4883-8E02-721456C5FB66}" type="presParOf" srcId="{C55B1BEF-0CC1-49C6-9221-3D5AD0F997A3}" destId="{DDD4811E-D3AD-4C62-AA02-CEB8BB3F17AF}" srcOrd="1" destOrd="0" presId="urn:microsoft.com/office/officeart/2008/layout/LinedList"/>
    <dgm:cxn modelId="{7273544A-83FF-45DF-AF8D-518FFFC22701}" type="presParOf" srcId="{DDD4811E-D3AD-4C62-AA02-CEB8BB3F17AF}" destId="{9F8DCBE3-7E7A-405E-8484-518220DC1663}" srcOrd="0" destOrd="0" presId="urn:microsoft.com/office/officeart/2008/layout/LinedList"/>
    <dgm:cxn modelId="{D8D1CB90-7839-44D9-AB6F-38420738728F}" type="presParOf" srcId="{DDD4811E-D3AD-4C62-AA02-CEB8BB3F17AF}" destId="{41B74BBA-ACA6-49B3-B47F-D0B2D4180EDB}" srcOrd="1" destOrd="0" presId="urn:microsoft.com/office/officeart/2008/layout/LinedList"/>
    <dgm:cxn modelId="{D69C09AA-4E0D-4DA8-9321-24B7B8EA9B7F}" type="presParOf" srcId="{C55B1BEF-0CC1-49C6-9221-3D5AD0F997A3}" destId="{AFEA5623-CB8C-4C6A-8A1E-7407670502A6}" srcOrd="2" destOrd="0" presId="urn:microsoft.com/office/officeart/2008/layout/LinedList"/>
    <dgm:cxn modelId="{07A80BD2-22EA-4D86-BA8A-0ECE408E3E84}" type="presParOf" srcId="{C55B1BEF-0CC1-49C6-9221-3D5AD0F997A3}" destId="{07802BB4-F64E-45A4-ABEF-81CCA55B2D1C}" srcOrd="3" destOrd="0" presId="urn:microsoft.com/office/officeart/2008/layout/LinedList"/>
    <dgm:cxn modelId="{6EF30869-9BF3-4D8C-B0C1-71A2BF234351}" type="presParOf" srcId="{07802BB4-F64E-45A4-ABEF-81CCA55B2D1C}" destId="{C9A86B2B-57F8-4D75-886D-EC9F8ABBD8F6}" srcOrd="0" destOrd="0" presId="urn:microsoft.com/office/officeart/2008/layout/LinedList"/>
    <dgm:cxn modelId="{7F674A6D-6DAE-4633-9E15-9F112FCA99AE}" type="presParOf" srcId="{07802BB4-F64E-45A4-ABEF-81CCA55B2D1C}" destId="{6D6D6217-7907-4DFA-9325-9508A52F9322}" srcOrd="1" destOrd="0" presId="urn:microsoft.com/office/officeart/2008/layout/LinedList"/>
    <dgm:cxn modelId="{3E8E3D4A-0831-4CDC-8AD8-E80717C3A5C6}" type="presParOf" srcId="{C55B1BEF-0CC1-49C6-9221-3D5AD0F997A3}" destId="{0078627E-2183-4573-AA81-248EC91F842F}" srcOrd="4" destOrd="0" presId="urn:microsoft.com/office/officeart/2008/layout/LinedList"/>
    <dgm:cxn modelId="{1FE12AFF-10A1-46BF-8365-728B2662FA51}" type="presParOf" srcId="{C55B1BEF-0CC1-49C6-9221-3D5AD0F997A3}" destId="{D7661925-7CE1-4095-83F6-277C7F9850D3}" srcOrd="5" destOrd="0" presId="urn:microsoft.com/office/officeart/2008/layout/LinedList"/>
    <dgm:cxn modelId="{97BFE0D4-B620-4D81-B95A-10FBF4D8A715}" type="presParOf" srcId="{D7661925-7CE1-4095-83F6-277C7F9850D3}" destId="{4003ED6C-75E2-484E-9305-F8DA9265D856}" srcOrd="0" destOrd="0" presId="urn:microsoft.com/office/officeart/2008/layout/LinedList"/>
    <dgm:cxn modelId="{0F7568DD-663F-46A0-9E04-C7DE6166F5DA}" type="presParOf" srcId="{D7661925-7CE1-4095-83F6-277C7F9850D3}" destId="{EC59DA35-9CE5-4715-8996-800A4CF1D6E6}"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4CFFC50-8459-4C23-AEBD-D02FBF7CF797}"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4AE89CFF-8DA6-48C5-96A9-1D06F0D1429E}">
      <dgm:prSet/>
      <dgm:spPr/>
      <dgm:t>
        <a:bodyPr/>
        <a:lstStyle/>
        <a:p>
          <a:r>
            <a:rPr lang="en-GB"/>
            <a:t>Police and Criminal Evidence Act 1984. </a:t>
          </a:r>
          <a:endParaRPr lang="en-US"/>
        </a:p>
      </dgm:t>
    </dgm:pt>
    <dgm:pt modelId="{9C59317C-D2A9-49FA-A6E2-A4DDECB28887}" type="parTrans" cxnId="{1DEC7058-209A-4E71-B215-626B15A47394}">
      <dgm:prSet/>
      <dgm:spPr/>
      <dgm:t>
        <a:bodyPr/>
        <a:lstStyle/>
        <a:p>
          <a:endParaRPr lang="en-US"/>
        </a:p>
      </dgm:t>
    </dgm:pt>
    <dgm:pt modelId="{75F3DEDF-A161-4BCF-9908-F51F25D7C203}" type="sibTrans" cxnId="{1DEC7058-209A-4E71-B215-626B15A47394}">
      <dgm:prSet/>
      <dgm:spPr/>
      <dgm:t>
        <a:bodyPr/>
        <a:lstStyle/>
        <a:p>
          <a:endParaRPr lang="en-US"/>
        </a:p>
      </dgm:t>
    </dgm:pt>
    <dgm:pt modelId="{A1455571-C8DF-4C58-A3BC-0544ACF58B4E}">
      <dgm:prSet/>
      <dgm:spPr/>
      <dgm:t>
        <a:bodyPr/>
        <a:lstStyle/>
        <a:p>
          <a:r>
            <a:rPr lang="en-GB"/>
            <a:t>As well as the Code of Practice. </a:t>
          </a:r>
          <a:endParaRPr lang="en-US"/>
        </a:p>
      </dgm:t>
    </dgm:pt>
    <dgm:pt modelId="{D8411A95-1DAE-414C-A879-BE9007417F34}" type="parTrans" cxnId="{B8D1AD67-D798-417B-90C6-0E234F27BB1A}">
      <dgm:prSet/>
      <dgm:spPr/>
      <dgm:t>
        <a:bodyPr/>
        <a:lstStyle/>
        <a:p>
          <a:endParaRPr lang="en-US"/>
        </a:p>
      </dgm:t>
    </dgm:pt>
    <dgm:pt modelId="{51335EA2-12D6-4589-8BAB-77A4E395A488}" type="sibTrans" cxnId="{B8D1AD67-D798-417B-90C6-0E234F27BB1A}">
      <dgm:prSet/>
      <dgm:spPr/>
      <dgm:t>
        <a:bodyPr/>
        <a:lstStyle/>
        <a:p>
          <a:endParaRPr lang="en-US"/>
        </a:p>
      </dgm:t>
    </dgm:pt>
    <dgm:pt modelId="{D60BF732-ACCF-4BBC-918E-87F6186D8F29}">
      <dgm:prSet/>
      <dgm:spPr/>
      <dgm:t>
        <a:bodyPr/>
        <a:lstStyle/>
        <a:p>
          <a:r>
            <a:rPr lang="en-GB"/>
            <a:t>We will take a look at the powers of the police. </a:t>
          </a:r>
          <a:endParaRPr lang="en-US"/>
        </a:p>
      </dgm:t>
    </dgm:pt>
    <dgm:pt modelId="{99E67DC3-A8C6-4B0B-9454-BC6C182EE142}" type="parTrans" cxnId="{CEE720F7-7CDD-4BAE-A5BA-430FED308A5F}">
      <dgm:prSet/>
      <dgm:spPr/>
      <dgm:t>
        <a:bodyPr/>
        <a:lstStyle/>
        <a:p>
          <a:endParaRPr lang="en-US"/>
        </a:p>
      </dgm:t>
    </dgm:pt>
    <dgm:pt modelId="{2AB4BA92-F7B4-428B-A469-C1D766624241}" type="sibTrans" cxnId="{CEE720F7-7CDD-4BAE-A5BA-430FED308A5F}">
      <dgm:prSet/>
      <dgm:spPr/>
      <dgm:t>
        <a:bodyPr/>
        <a:lstStyle/>
        <a:p>
          <a:endParaRPr lang="en-US"/>
        </a:p>
      </dgm:t>
    </dgm:pt>
    <dgm:pt modelId="{A917DDF1-BEE0-4E6C-85AE-E8ED83F8CAA8}">
      <dgm:prSet/>
      <dgm:spPr/>
      <dgm:t>
        <a:bodyPr/>
        <a:lstStyle/>
        <a:p>
          <a:r>
            <a:rPr lang="en-GB"/>
            <a:t>Include those duties towards children and vulnerable adults. </a:t>
          </a:r>
          <a:endParaRPr lang="en-US"/>
        </a:p>
      </dgm:t>
    </dgm:pt>
    <dgm:pt modelId="{AFF3CDF7-9CDE-41BF-8AFC-D8EF63630FDD}" type="parTrans" cxnId="{671CA2A3-424B-4712-B153-5C2E31D5E116}">
      <dgm:prSet/>
      <dgm:spPr/>
      <dgm:t>
        <a:bodyPr/>
        <a:lstStyle/>
        <a:p>
          <a:endParaRPr lang="en-US"/>
        </a:p>
      </dgm:t>
    </dgm:pt>
    <dgm:pt modelId="{18AB1014-B746-4CC9-8A6E-FF44895F743D}" type="sibTrans" cxnId="{671CA2A3-424B-4712-B153-5C2E31D5E116}">
      <dgm:prSet/>
      <dgm:spPr/>
      <dgm:t>
        <a:bodyPr/>
        <a:lstStyle/>
        <a:p>
          <a:endParaRPr lang="en-US"/>
        </a:p>
      </dgm:t>
    </dgm:pt>
    <dgm:pt modelId="{A7E8EAC6-2595-4F9E-88E1-CFBC8C55C266}" type="pres">
      <dgm:prSet presAssocID="{74CFFC50-8459-4C23-AEBD-D02FBF7CF797}" presName="vert0" presStyleCnt="0">
        <dgm:presLayoutVars>
          <dgm:dir/>
          <dgm:animOne val="branch"/>
          <dgm:animLvl val="lvl"/>
        </dgm:presLayoutVars>
      </dgm:prSet>
      <dgm:spPr/>
    </dgm:pt>
    <dgm:pt modelId="{35298BD2-726E-4AD7-A29B-146FAC85EB00}" type="pres">
      <dgm:prSet presAssocID="{4AE89CFF-8DA6-48C5-96A9-1D06F0D1429E}" presName="thickLine" presStyleLbl="alignNode1" presStyleIdx="0" presStyleCnt="4"/>
      <dgm:spPr/>
    </dgm:pt>
    <dgm:pt modelId="{D1AAF5A4-EDEE-4F5B-A324-4879C40187D8}" type="pres">
      <dgm:prSet presAssocID="{4AE89CFF-8DA6-48C5-96A9-1D06F0D1429E}" presName="horz1" presStyleCnt="0"/>
      <dgm:spPr/>
    </dgm:pt>
    <dgm:pt modelId="{399691E9-5EB0-4DA9-B4F9-921150DC87A0}" type="pres">
      <dgm:prSet presAssocID="{4AE89CFF-8DA6-48C5-96A9-1D06F0D1429E}" presName="tx1" presStyleLbl="revTx" presStyleIdx="0" presStyleCnt="4"/>
      <dgm:spPr/>
    </dgm:pt>
    <dgm:pt modelId="{BE1CC22C-809D-4833-B8FD-DF50A2C227E8}" type="pres">
      <dgm:prSet presAssocID="{4AE89CFF-8DA6-48C5-96A9-1D06F0D1429E}" presName="vert1" presStyleCnt="0"/>
      <dgm:spPr/>
    </dgm:pt>
    <dgm:pt modelId="{798794ED-ED7F-402E-A698-4A461B788EE4}" type="pres">
      <dgm:prSet presAssocID="{A1455571-C8DF-4C58-A3BC-0544ACF58B4E}" presName="thickLine" presStyleLbl="alignNode1" presStyleIdx="1" presStyleCnt="4"/>
      <dgm:spPr/>
    </dgm:pt>
    <dgm:pt modelId="{9643CAE0-85CF-43E3-AD96-3D3ECD06C54A}" type="pres">
      <dgm:prSet presAssocID="{A1455571-C8DF-4C58-A3BC-0544ACF58B4E}" presName="horz1" presStyleCnt="0"/>
      <dgm:spPr/>
    </dgm:pt>
    <dgm:pt modelId="{523F2B9A-B59F-413F-ABEC-3F04D01FFEAC}" type="pres">
      <dgm:prSet presAssocID="{A1455571-C8DF-4C58-A3BC-0544ACF58B4E}" presName="tx1" presStyleLbl="revTx" presStyleIdx="1" presStyleCnt="4"/>
      <dgm:spPr/>
    </dgm:pt>
    <dgm:pt modelId="{D4149C21-28AC-442A-8B35-4D69692919BA}" type="pres">
      <dgm:prSet presAssocID="{A1455571-C8DF-4C58-A3BC-0544ACF58B4E}" presName="vert1" presStyleCnt="0"/>
      <dgm:spPr/>
    </dgm:pt>
    <dgm:pt modelId="{927A7C6C-17B0-4E35-8725-497AC4051582}" type="pres">
      <dgm:prSet presAssocID="{D60BF732-ACCF-4BBC-918E-87F6186D8F29}" presName="thickLine" presStyleLbl="alignNode1" presStyleIdx="2" presStyleCnt="4"/>
      <dgm:spPr/>
    </dgm:pt>
    <dgm:pt modelId="{083993F6-E6B0-4BD7-8813-7AB989E020AB}" type="pres">
      <dgm:prSet presAssocID="{D60BF732-ACCF-4BBC-918E-87F6186D8F29}" presName="horz1" presStyleCnt="0"/>
      <dgm:spPr/>
    </dgm:pt>
    <dgm:pt modelId="{0FCD4F3C-609C-4685-8BF0-18DB0C34C95A}" type="pres">
      <dgm:prSet presAssocID="{D60BF732-ACCF-4BBC-918E-87F6186D8F29}" presName="tx1" presStyleLbl="revTx" presStyleIdx="2" presStyleCnt="4"/>
      <dgm:spPr/>
    </dgm:pt>
    <dgm:pt modelId="{16F09E35-ACE6-4C90-920C-DE1713ECA5BD}" type="pres">
      <dgm:prSet presAssocID="{D60BF732-ACCF-4BBC-918E-87F6186D8F29}" presName="vert1" presStyleCnt="0"/>
      <dgm:spPr/>
    </dgm:pt>
    <dgm:pt modelId="{D21973C3-3AD9-47B3-B60C-62C032D98D24}" type="pres">
      <dgm:prSet presAssocID="{A917DDF1-BEE0-4E6C-85AE-E8ED83F8CAA8}" presName="thickLine" presStyleLbl="alignNode1" presStyleIdx="3" presStyleCnt="4"/>
      <dgm:spPr/>
    </dgm:pt>
    <dgm:pt modelId="{4F86ED57-4821-48DB-BE2C-60AE87FC7BEC}" type="pres">
      <dgm:prSet presAssocID="{A917DDF1-BEE0-4E6C-85AE-E8ED83F8CAA8}" presName="horz1" presStyleCnt="0"/>
      <dgm:spPr/>
    </dgm:pt>
    <dgm:pt modelId="{34E810C3-5F30-4C93-9836-2BA08D9B6F9B}" type="pres">
      <dgm:prSet presAssocID="{A917DDF1-BEE0-4E6C-85AE-E8ED83F8CAA8}" presName="tx1" presStyleLbl="revTx" presStyleIdx="3" presStyleCnt="4"/>
      <dgm:spPr/>
    </dgm:pt>
    <dgm:pt modelId="{5935DAA4-2B8C-41F3-B83B-8633DF36813A}" type="pres">
      <dgm:prSet presAssocID="{A917DDF1-BEE0-4E6C-85AE-E8ED83F8CAA8}" presName="vert1" presStyleCnt="0"/>
      <dgm:spPr/>
    </dgm:pt>
  </dgm:ptLst>
  <dgm:cxnLst>
    <dgm:cxn modelId="{B8D1AD67-D798-417B-90C6-0E234F27BB1A}" srcId="{74CFFC50-8459-4C23-AEBD-D02FBF7CF797}" destId="{A1455571-C8DF-4C58-A3BC-0544ACF58B4E}" srcOrd="1" destOrd="0" parTransId="{D8411A95-1DAE-414C-A879-BE9007417F34}" sibTransId="{51335EA2-12D6-4589-8BAB-77A4E395A488}"/>
    <dgm:cxn modelId="{1DEC7058-209A-4E71-B215-626B15A47394}" srcId="{74CFFC50-8459-4C23-AEBD-D02FBF7CF797}" destId="{4AE89CFF-8DA6-48C5-96A9-1D06F0D1429E}" srcOrd="0" destOrd="0" parTransId="{9C59317C-D2A9-49FA-A6E2-A4DDECB28887}" sibTransId="{75F3DEDF-A161-4BCF-9908-F51F25D7C203}"/>
    <dgm:cxn modelId="{D09EA87F-6D88-4851-9784-56C05FBDD3A2}" type="presOf" srcId="{4AE89CFF-8DA6-48C5-96A9-1D06F0D1429E}" destId="{399691E9-5EB0-4DA9-B4F9-921150DC87A0}" srcOrd="0" destOrd="0" presId="urn:microsoft.com/office/officeart/2008/layout/LinedList"/>
    <dgm:cxn modelId="{671CA2A3-424B-4712-B153-5C2E31D5E116}" srcId="{74CFFC50-8459-4C23-AEBD-D02FBF7CF797}" destId="{A917DDF1-BEE0-4E6C-85AE-E8ED83F8CAA8}" srcOrd="3" destOrd="0" parTransId="{AFF3CDF7-9CDE-41BF-8AFC-D8EF63630FDD}" sibTransId="{18AB1014-B746-4CC9-8A6E-FF44895F743D}"/>
    <dgm:cxn modelId="{5D0F12A8-EDDD-46EB-8A3D-C22BAE6B9078}" type="presOf" srcId="{74CFFC50-8459-4C23-AEBD-D02FBF7CF797}" destId="{A7E8EAC6-2595-4F9E-88E1-CFBC8C55C266}" srcOrd="0" destOrd="0" presId="urn:microsoft.com/office/officeart/2008/layout/LinedList"/>
    <dgm:cxn modelId="{831E9EB8-8F69-4DDC-9658-62D27FCAFA94}" type="presOf" srcId="{A917DDF1-BEE0-4E6C-85AE-E8ED83F8CAA8}" destId="{34E810C3-5F30-4C93-9836-2BA08D9B6F9B}" srcOrd="0" destOrd="0" presId="urn:microsoft.com/office/officeart/2008/layout/LinedList"/>
    <dgm:cxn modelId="{7C3A08D0-AD14-4E49-91ED-1C29F26F5E0E}" type="presOf" srcId="{A1455571-C8DF-4C58-A3BC-0544ACF58B4E}" destId="{523F2B9A-B59F-413F-ABEC-3F04D01FFEAC}" srcOrd="0" destOrd="0" presId="urn:microsoft.com/office/officeart/2008/layout/LinedList"/>
    <dgm:cxn modelId="{6728E0DB-D8BF-4F51-9365-EB54AACDB68F}" type="presOf" srcId="{D60BF732-ACCF-4BBC-918E-87F6186D8F29}" destId="{0FCD4F3C-609C-4685-8BF0-18DB0C34C95A}" srcOrd="0" destOrd="0" presId="urn:microsoft.com/office/officeart/2008/layout/LinedList"/>
    <dgm:cxn modelId="{CEE720F7-7CDD-4BAE-A5BA-430FED308A5F}" srcId="{74CFFC50-8459-4C23-AEBD-D02FBF7CF797}" destId="{D60BF732-ACCF-4BBC-918E-87F6186D8F29}" srcOrd="2" destOrd="0" parTransId="{99E67DC3-A8C6-4B0B-9454-BC6C182EE142}" sibTransId="{2AB4BA92-F7B4-428B-A469-C1D766624241}"/>
    <dgm:cxn modelId="{569427EF-1252-41DE-8334-368F1EB631B1}" type="presParOf" srcId="{A7E8EAC6-2595-4F9E-88E1-CFBC8C55C266}" destId="{35298BD2-726E-4AD7-A29B-146FAC85EB00}" srcOrd="0" destOrd="0" presId="urn:microsoft.com/office/officeart/2008/layout/LinedList"/>
    <dgm:cxn modelId="{E966128D-0553-4A11-B5F2-A400D4497A1F}" type="presParOf" srcId="{A7E8EAC6-2595-4F9E-88E1-CFBC8C55C266}" destId="{D1AAF5A4-EDEE-4F5B-A324-4879C40187D8}" srcOrd="1" destOrd="0" presId="urn:microsoft.com/office/officeart/2008/layout/LinedList"/>
    <dgm:cxn modelId="{85044A8B-72C2-47E4-A6DF-BB4BA0B1F9A1}" type="presParOf" srcId="{D1AAF5A4-EDEE-4F5B-A324-4879C40187D8}" destId="{399691E9-5EB0-4DA9-B4F9-921150DC87A0}" srcOrd="0" destOrd="0" presId="urn:microsoft.com/office/officeart/2008/layout/LinedList"/>
    <dgm:cxn modelId="{9BBB4B94-D0B1-4DF8-B728-20046FF64C62}" type="presParOf" srcId="{D1AAF5A4-EDEE-4F5B-A324-4879C40187D8}" destId="{BE1CC22C-809D-4833-B8FD-DF50A2C227E8}" srcOrd="1" destOrd="0" presId="urn:microsoft.com/office/officeart/2008/layout/LinedList"/>
    <dgm:cxn modelId="{FF3ADC7C-326E-4ED9-98C7-E2F1A39E5D33}" type="presParOf" srcId="{A7E8EAC6-2595-4F9E-88E1-CFBC8C55C266}" destId="{798794ED-ED7F-402E-A698-4A461B788EE4}" srcOrd="2" destOrd="0" presId="urn:microsoft.com/office/officeart/2008/layout/LinedList"/>
    <dgm:cxn modelId="{09F2D792-D289-4A27-B933-718CE22B6DB7}" type="presParOf" srcId="{A7E8EAC6-2595-4F9E-88E1-CFBC8C55C266}" destId="{9643CAE0-85CF-43E3-AD96-3D3ECD06C54A}" srcOrd="3" destOrd="0" presId="urn:microsoft.com/office/officeart/2008/layout/LinedList"/>
    <dgm:cxn modelId="{5DA20EB5-6127-4454-B60E-C7D92E225DC5}" type="presParOf" srcId="{9643CAE0-85CF-43E3-AD96-3D3ECD06C54A}" destId="{523F2B9A-B59F-413F-ABEC-3F04D01FFEAC}" srcOrd="0" destOrd="0" presId="urn:microsoft.com/office/officeart/2008/layout/LinedList"/>
    <dgm:cxn modelId="{C85767B7-7814-4406-8C5B-603E5A9544FA}" type="presParOf" srcId="{9643CAE0-85CF-43E3-AD96-3D3ECD06C54A}" destId="{D4149C21-28AC-442A-8B35-4D69692919BA}" srcOrd="1" destOrd="0" presId="urn:microsoft.com/office/officeart/2008/layout/LinedList"/>
    <dgm:cxn modelId="{D1950FA1-AADC-4D8F-9F15-DB0372498703}" type="presParOf" srcId="{A7E8EAC6-2595-4F9E-88E1-CFBC8C55C266}" destId="{927A7C6C-17B0-4E35-8725-497AC4051582}" srcOrd="4" destOrd="0" presId="urn:microsoft.com/office/officeart/2008/layout/LinedList"/>
    <dgm:cxn modelId="{BC314AE1-CEFE-450B-B769-475DE3BF5B41}" type="presParOf" srcId="{A7E8EAC6-2595-4F9E-88E1-CFBC8C55C266}" destId="{083993F6-E6B0-4BD7-8813-7AB989E020AB}" srcOrd="5" destOrd="0" presId="urn:microsoft.com/office/officeart/2008/layout/LinedList"/>
    <dgm:cxn modelId="{33E44C92-F372-442C-B397-166F86EF4293}" type="presParOf" srcId="{083993F6-E6B0-4BD7-8813-7AB989E020AB}" destId="{0FCD4F3C-609C-4685-8BF0-18DB0C34C95A}" srcOrd="0" destOrd="0" presId="urn:microsoft.com/office/officeart/2008/layout/LinedList"/>
    <dgm:cxn modelId="{4B61DCAB-626E-4CB4-AB17-65FC99A70CCA}" type="presParOf" srcId="{083993F6-E6B0-4BD7-8813-7AB989E020AB}" destId="{16F09E35-ACE6-4C90-920C-DE1713ECA5BD}" srcOrd="1" destOrd="0" presId="urn:microsoft.com/office/officeart/2008/layout/LinedList"/>
    <dgm:cxn modelId="{9C263530-868E-4F10-A7AB-26C18E2ADCE0}" type="presParOf" srcId="{A7E8EAC6-2595-4F9E-88E1-CFBC8C55C266}" destId="{D21973C3-3AD9-47B3-B60C-62C032D98D24}" srcOrd="6" destOrd="0" presId="urn:microsoft.com/office/officeart/2008/layout/LinedList"/>
    <dgm:cxn modelId="{5E39D4AF-38E8-48B3-9A32-DEC1BA906890}" type="presParOf" srcId="{A7E8EAC6-2595-4F9E-88E1-CFBC8C55C266}" destId="{4F86ED57-4821-48DB-BE2C-60AE87FC7BEC}" srcOrd="7" destOrd="0" presId="urn:microsoft.com/office/officeart/2008/layout/LinedList"/>
    <dgm:cxn modelId="{DCE21444-C628-4F58-AB71-197D9FEA939E}" type="presParOf" srcId="{4F86ED57-4821-48DB-BE2C-60AE87FC7BEC}" destId="{34E810C3-5F30-4C93-9836-2BA08D9B6F9B}" srcOrd="0" destOrd="0" presId="urn:microsoft.com/office/officeart/2008/layout/LinedList"/>
    <dgm:cxn modelId="{8503733C-C3E5-44D7-9068-04CEC0FA0A02}" type="presParOf" srcId="{4F86ED57-4821-48DB-BE2C-60AE87FC7BEC}" destId="{5935DAA4-2B8C-41F3-B83B-8633DF36813A}"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5E51331-BBD9-4E42-B149-E479619EE27D}"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13B8901-51A9-4ACD-8F8C-125282BBF440}">
      <dgm:prSet/>
      <dgm:spPr/>
      <dgm:t>
        <a:bodyPr/>
        <a:lstStyle/>
        <a:p>
          <a:r>
            <a:rPr lang="en-GB"/>
            <a:t>Article 19 of the PACE- ability to seize items. </a:t>
          </a:r>
          <a:endParaRPr lang="en-US"/>
        </a:p>
      </dgm:t>
    </dgm:pt>
    <dgm:pt modelId="{99D9EA46-AD17-4D3C-A7DE-5F83005FD1BB}" type="parTrans" cxnId="{C84C70DD-4896-42E9-A81A-DA903FD66055}">
      <dgm:prSet/>
      <dgm:spPr/>
      <dgm:t>
        <a:bodyPr/>
        <a:lstStyle/>
        <a:p>
          <a:endParaRPr lang="en-US"/>
        </a:p>
      </dgm:t>
    </dgm:pt>
    <dgm:pt modelId="{62D65AAB-6C8D-4022-85D7-EB394AA99561}" type="sibTrans" cxnId="{C84C70DD-4896-42E9-A81A-DA903FD66055}">
      <dgm:prSet/>
      <dgm:spPr/>
      <dgm:t>
        <a:bodyPr/>
        <a:lstStyle/>
        <a:p>
          <a:endParaRPr lang="en-US"/>
        </a:p>
      </dgm:t>
    </dgm:pt>
    <dgm:pt modelId="{622732B2-4B30-4B58-B84D-F7057E3F772C}">
      <dgm:prSet/>
      <dgm:spPr/>
      <dgm:t>
        <a:bodyPr/>
        <a:lstStyle/>
        <a:p>
          <a:r>
            <a:rPr lang="en-GB"/>
            <a:t>S.32 – arrested person search. </a:t>
          </a:r>
          <a:endParaRPr lang="en-US"/>
        </a:p>
      </dgm:t>
    </dgm:pt>
    <dgm:pt modelId="{55F5DED7-5E12-4712-8C39-F1979ABDA273}" type="parTrans" cxnId="{34B25F84-6417-4C11-AF31-949C2122C507}">
      <dgm:prSet/>
      <dgm:spPr/>
      <dgm:t>
        <a:bodyPr/>
        <a:lstStyle/>
        <a:p>
          <a:endParaRPr lang="en-US"/>
        </a:p>
      </dgm:t>
    </dgm:pt>
    <dgm:pt modelId="{36A7BB58-EE71-4E63-91D5-2FE575601A33}" type="sibTrans" cxnId="{34B25F84-6417-4C11-AF31-949C2122C507}">
      <dgm:prSet/>
      <dgm:spPr/>
      <dgm:t>
        <a:bodyPr/>
        <a:lstStyle/>
        <a:p>
          <a:endParaRPr lang="en-US"/>
        </a:p>
      </dgm:t>
    </dgm:pt>
    <dgm:pt modelId="{5878FEFA-B4F3-4A39-B723-BB533527D29D}">
      <dgm:prSet/>
      <dgm:spPr/>
      <dgm:t>
        <a:bodyPr/>
        <a:lstStyle/>
        <a:p>
          <a:r>
            <a:rPr lang="en-GB"/>
            <a:t>S.54 – Allows for custody officer to authorise search of a suspect. </a:t>
          </a:r>
          <a:endParaRPr lang="en-US"/>
        </a:p>
      </dgm:t>
    </dgm:pt>
    <dgm:pt modelId="{2793D80D-316F-48FB-BBCC-51A98C153F8F}" type="parTrans" cxnId="{6B6FF660-06B9-4759-9D6A-B4EDD069AE5A}">
      <dgm:prSet/>
      <dgm:spPr/>
      <dgm:t>
        <a:bodyPr/>
        <a:lstStyle/>
        <a:p>
          <a:endParaRPr lang="en-US"/>
        </a:p>
      </dgm:t>
    </dgm:pt>
    <dgm:pt modelId="{3AB93D2E-A368-401C-9F79-9BDBA11B1123}" type="sibTrans" cxnId="{6B6FF660-06B9-4759-9D6A-B4EDD069AE5A}">
      <dgm:prSet/>
      <dgm:spPr/>
      <dgm:t>
        <a:bodyPr/>
        <a:lstStyle/>
        <a:p>
          <a:endParaRPr lang="en-US"/>
        </a:p>
      </dgm:t>
    </dgm:pt>
    <dgm:pt modelId="{80A2EAFE-DEAD-41FE-B028-3A5D525CB12C}">
      <dgm:prSet/>
      <dgm:spPr/>
      <dgm:t>
        <a:bodyPr/>
        <a:lstStyle/>
        <a:p>
          <a:r>
            <a:rPr lang="en-GB"/>
            <a:t>S.55 – deals with intimate searches. </a:t>
          </a:r>
          <a:endParaRPr lang="en-US"/>
        </a:p>
      </dgm:t>
    </dgm:pt>
    <dgm:pt modelId="{37637F7F-A56F-43C5-B7AD-69289F3AEB6E}" type="parTrans" cxnId="{8F6B6E10-1928-48DD-9D1D-27464E7ED8E0}">
      <dgm:prSet/>
      <dgm:spPr/>
      <dgm:t>
        <a:bodyPr/>
        <a:lstStyle/>
        <a:p>
          <a:endParaRPr lang="en-US"/>
        </a:p>
      </dgm:t>
    </dgm:pt>
    <dgm:pt modelId="{C0BE4FF8-0D7F-4D25-9F4C-4E169240B738}" type="sibTrans" cxnId="{8F6B6E10-1928-48DD-9D1D-27464E7ED8E0}">
      <dgm:prSet/>
      <dgm:spPr/>
      <dgm:t>
        <a:bodyPr/>
        <a:lstStyle/>
        <a:p>
          <a:endParaRPr lang="en-US"/>
        </a:p>
      </dgm:t>
    </dgm:pt>
    <dgm:pt modelId="{BC9CED39-0816-4067-B5A9-667712F6A633}" type="pres">
      <dgm:prSet presAssocID="{E5E51331-BBD9-4E42-B149-E479619EE27D}" presName="linear" presStyleCnt="0">
        <dgm:presLayoutVars>
          <dgm:animLvl val="lvl"/>
          <dgm:resizeHandles val="exact"/>
        </dgm:presLayoutVars>
      </dgm:prSet>
      <dgm:spPr/>
    </dgm:pt>
    <dgm:pt modelId="{89A6DD77-ADE1-4120-9CD0-71F89E9269D0}" type="pres">
      <dgm:prSet presAssocID="{A13B8901-51A9-4ACD-8F8C-125282BBF440}" presName="parentText" presStyleLbl="node1" presStyleIdx="0" presStyleCnt="4">
        <dgm:presLayoutVars>
          <dgm:chMax val="0"/>
          <dgm:bulletEnabled val="1"/>
        </dgm:presLayoutVars>
      </dgm:prSet>
      <dgm:spPr/>
    </dgm:pt>
    <dgm:pt modelId="{717FAF26-0D5E-4E16-B716-FC392F9809CB}" type="pres">
      <dgm:prSet presAssocID="{62D65AAB-6C8D-4022-85D7-EB394AA99561}" presName="spacer" presStyleCnt="0"/>
      <dgm:spPr/>
    </dgm:pt>
    <dgm:pt modelId="{3A8EE9F9-3D53-4C86-BB69-066FF2E515E7}" type="pres">
      <dgm:prSet presAssocID="{622732B2-4B30-4B58-B84D-F7057E3F772C}" presName="parentText" presStyleLbl="node1" presStyleIdx="1" presStyleCnt="4">
        <dgm:presLayoutVars>
          <dgm:chMax val="0"/>
          <dgm:bulletEnabled val="1"/>
        </dgm:presLayoutVars>
      </dgm:prSet>
      <dgm:spPr/>
    </dgm:pt>
    <dgm:pt modelId="{C38FA77D-D890-472A-BEBE-0EF800480CC3}" type="pres">
      <dgm:prSet presAssocID="{36A7BB58-EE71-4E63-91D5-2FE575601A33}" presName="spacer" presStyleCnt="0"/>
      <dgm:spPr/>
    </dgm:pt>
    <dgm:pt modelId="{3F53A5A5-E40F-4D0F-B2F4-B1B8DCE7F8F9}" type="pres">
      <dgm:prSet presAssocID="{5878FEFA-B4F3-4A39-B723-BB533527D29D}" presName="parentText" presStyleLbl="node1" presStyleIdx="2" presStyleCnt="4">
        <dgm:presLayoutVars>
          <dgm:chMax val="0"/>
          <dgm:bulletEnabled val="1"/>
        </dgm:presLayoutVars>
      </dgm:prSet>
      <dgm:spPr/>
    </dgm:pt>
    <dgm:pt modelId="{E06AABFE-69A0-47A6-B71C-7B089AE55EC8}" type="pres">
      <dgm:prSet presAssocID="{3AB93D2E-A368-401C-9F79-9BDBA11B1123}" presName="spacer" presStyleCnt="0"/>
      <dgm:spPr/>
    </dgm:pt>
    <dgm:pt modelId="{B62EA72E-C1AC-4D9E-A374-6EFFA2701850}" type="pres">
      <dgm:prSet presAssocID="{80A2EAFE-DEAD-41FE-B028-3A5D525CB12C}" presName="parentText" presStyleLbl="node1" presStyleIdx="3" presStyleCnt="4">
        <dgm:presLayoutVars>
          <dgm:chMax val="0"/>
          <dgm:bulletEnabled val="1"/>
        </dgm:presLayoutVars>
      </dgm:prSet>
      <dgm:spPr/>
    </dgm:pt>
  </dgm:ptLst>
  <dgm:cxnLst>
    <dgm:cxn modelId="{33FE2503-66EE-43FA-9027-9B8370903758}" type="presOf" srcId="{622732B2-4B30-4B58-B84D-F7057E3F772C}" destId="{3A8EE9F9-3D53-4C86-BB69-066FF2E515E7}" srcOrd="0" destOrd="0" presId="urn:microsoft.com/office/officeart/2005/8/layout/vList2"/>
    <dgm:cxn modelId="{8F6B6E10-1928-48DD-9D1D-27464E7ED8E0}" srcId="{E5E51331-BBD9-4E42-B149-E479619EE27D}" destId="{80A2EAFE-DEAD-41FE-B028-3A5D525CB12C}" srcOrd="3" destOrd="0" parTransId="{37637F7F-A56F-43C5-B7AD-69289F3AEB6E}" sibTransId="{C0BE4FF8-0D7F-4D25-9F4C-4E169240B738}"/>
    <dgm:cxn modelId="{35993913-5481-43DD-865B-718BC4ED21E6}" type="presOf" srcId="{A13B8901-51A9-4ACD-8F8C-125282BBF440}" destId="{89A6DD77-ADE1-4120-9CD0-71F89E9269D0}" srcOrd="0" destOrd="0" presId="urn:microsoft.com/office/officeart/2005/8/layout/vList2"/>
    <dgm:cxn modelId="{3503541F-36DA-4CB8-810F-9061A7543808}" type="presOf" srcId="{5878FEFA-B4F3-4A39-B723-BB533527D29D}" destId="{3F53A5A5-E40F-4D0F-B2F4-B1B8DCE7F8F9}" srcOrd="0" destOrd="0" presId="urn:microsoft.com/office/officeart/2005/8/layout/vList2"/>
    <dgm:cxn modelId="{6B6FF660-06B9-4759-9D6A-B4EDD069AE5A}" srcId="{E5E51331-BBD9-4E42-B149-E479619EE27D}" destId="{5878FEFA-B4F3-4A39-B723-BB533527D29D}" srcOrd="2" destOrd="0" parTransId="{2793D80D-316F-48FB-BBCC-51A98C153F8F}" sibTransId="{3AB93D2E-A368-401C-9F79-9BDBA11B1123}"/>
    <dgm:cxn modelId="{34B25F84-6417-4C11-AF31-949C2122C507}" srcId="{E5E51331-BBD9-4E42-B149-E479619EE27D}" destId="{622732B2-4B30-4B58-B84D-F7057E3F772C}" srcOrd="1" destOrd="0" parTransId="{55F5DED7-5E12-4712-8C39-F1979ABDA273}" sibTransId="{36A7BB58-EE71-4E63-91D5-2FE575601A33}"/>
    <dgm:cxn modelId="{C0345C8E-4D47-4204-9E33-9C301A9E9A3A}" type="presOf" srcId="{E5E51331-BBD9-4E42-B149-E479619EE27D}" destId="{BC9CED39-0816-4067-B5A9-667712F6A633}" srcOrd="0" destOrd="0" presId="urn:microsoft.com/office/officeart/2005/8/layout/vList2"/>
    <dgm:cxn modelId="{C84C70DD-4896-42E9-A81A-DA903FD66055}" srcId="{E5E51331-BBD9-4E42-B149-E479619EE27D}" destId="{A13B8901-51A9-4ACD-8F8C-125282BBF440}" srcOrd="0" destOrd="0" parTransId="{99D9EA46-AD17-4D3C-A7DE-5F83005FD1BB}" sibTransId="{62D65AAB-6C8D-4022-85D7-EB394AA99561}"/>
    <dgm:cxn modelId="{B8A8D9EE-55FE-488B-B9CF-383CBC4A4307}" type="presOf" srcId="{80A2EAFE-DEAD-41FE-B028-3A5D525CB12C}" destId="{B62EA72E-C1AC-4D9E-A374-6EFFA2701850}" srcOrd="0" destOrd="0" presId="urn:microsoft.com/office/officeart/2005/8/layout/vList2"/>
    <dgm:cxn modelId="{BAEBE669-7654-4D1B-9CC2-40BF35D4FDA9}" type="presParOf" srcId="{BC9CED39-0816-4067-B5A9-667712F6A633}" destId="{89A6DD77-ADE1-4120-9CD0-71F89E9269D0}" srcOrd="0" destOrd="0" presId="urn:microsoft.com/office/officeart/2005/8/layout/vList2"/>
    <dgm:cxn modelId="{28F517C3-4F81-498E-A880-7DAE5684D5BE}" type="presParOf" srcId="{BC9CED39-0816-4067-B5A9-667712F6A633}" destId="{717FAF26-0D5E-4E16-B716-FC392F9809CB}" srcOrd="1" destOrd="0" presId="urn:microsoft.com/office/officeart/2005/8/layout/vList2"/>
    <dgm:cxn modelId="{E0FDAD6D-CF6F-424B-82C8-2AF964026F50}" type="presParOf" srcId="{BC9CED39-0816-4067-B5A9-667712F6A633}" destId="{3A8EE9F9-3D53-4C86-BB69-066FF2E515E7}" srcOrd="2" destOrd="0" presId="urn:microsoft.com/office/officeart/2005/8/layout/vList2"/>
    <dgm:cxn modelId="{1C0ADBC0-C043-432F-A4E2-E8FBC1B554FA}" type="presParOf" srcId="{BC9CED39-0816-4067-B5A9-667712F6A633}" destId="{C38FA77D-D890-472A-BEBE-0EF800480CC3}" srcOrd="3" destOrd="0" presId="urn:microsoft.com/office/officeart/2005/8/layout/vList2"/>
    <dgm:cxn modelId="{3C688581-3BD0-4C25-8875-8E127FD61B75}" type="presParOf" srcId="{BC9CED39-0816-4067-B5A9-667712F6A633}" destId="{3F53A5A5-E40F-4D0F-B2F4-B1B8DCE7F8F9}" srcOrd="4" destOrd="0" presId="urn:microsoft.com/office/officeart/2005/8/layout/vList2"/>
    <dgm:cxn modelId="{51013491-C229-478D-A248-EF5B4F0378C9}" type="presParOf" srcId="{BC9CED39-0816-4067-B5A9-667712F6A633}" destId="{E06AABFE-69A0-47A6-B71C-7B089AE55EC8}" srcOrd="5" destOrd="0" presId="urn:microsoft.com/office/officeart/2005/8/layout/vList2"/>
    <dgm:cxn modelId="{0F3683A2-AA45-4F3E-943E-B133464A57B8}" type="presParOf" srcId="{BC9CED39-0816-4067-B5A9-667712F6A633}" destId="{B62EA72E-C1AC-4D9E-A374-6EFFA2701850}"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D2ACFBF-6EDF-4040-9BAF-17845DCB651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0940C57-E17D-4E77-BF30-68585D963161}">
      <dgm:prSet/>
      <dgm:spPr/>
      <dgm:t>
        <a:bodyPr/>
        <a:lstStyle/>
        <a:p>
          <a:r>
            <a:rPr lang="en-GB"/>
            <a:t>Code C paragraph 10 – </a:t>
          </a:r>
          <a:endParaRPr lang="en-US"/>
        </a:p>
      </dgm:t>
    </dgm:pt>
    <dgm:pt modelId="{88494E42-BC56-47B4-98DD-AB629E9C1D46}" type="parTrans" cxnId="{40B6C0AD-DA7C-4BAB-B993-5C1205FAE511}">
      <dgm:prSet/>
      <dgm:spPr/>
      <dgm:t>
        <a:bodyPr/>
        <a:lstStyle/>
        <a:p>
          <a:endParaRPr lang="en-US"/>
        </a:p>
      </dgm:t>
    </dgm:pt>
    <dgm:pt modelId="{96DF4D37-F73D-4DC1-BA94-06EE226D9D98}" type="sibTrans" cxnId="{40B6C0AD-DA7C-4BAB-B993-5C1205FAE511}">
      <dgm:prSet/>
      <dgm:spPr/>
      <dgm:t>
        <a:bodyPr/>
        <a:lstStyle/>
        <a:p>
          <a:endParaRPr lang="en-US"/>
        </a:p>
      </dgm:t>
    </dgm:pt>
    <dgm:pt modelId="{36FC3E9E-D648-4BA4-9622-EED07E5C5257}">
      <dgm:prSet/>
      <dgm:spPr/>
      <dgm:t>
        <a:bodyPr/>
        <a:lstStyle/>
        <a:p>
          <a:r>
            <a:rPr lang="en-GB"/>
            <a:t>When arrested the individual must ensure that they inform the individual that; </a:t>
          </a:r>
          <a:endParaRPr lang="en-US"/>
        </a:p>
      </dgm:t>
    </dgm:pt>
    <dgm:pt modelId="{200AC28E-EFA1-44C8-ADB1-64E55E26C728}" type="parTrans" cxnId="{60FB0081-AB45-40F6-85B4-210CDBD751B5}">
      <dgm:prSet/>
      <dgm:spPr/>
      <dgm:t>
        <a:bodyPr/>
        <a:lstStyle/>
        <a:p>
          <a:endParaRPr lang="en-US"/>
        </a:p>
      </dgm:t>
    </dgm:pt>
    <dgm:pt modelId="{34E80339-80C9-449C-B6CB-5B353C8FB327}" type="sibTrans" cxnId="{60FB0081-AB45-40F6-85B4-210CDBD751B5}">
      <dgm:prSet/>
      <dgm:spPr/>
      <dgm:t>
        <a:bodyPr/>
        <a:lstStyle/>
        <a:p>
          <a:endParaRPr lang="en-US"/>
        </a:p>
      </dgm:t>
    </dgm:pt>
    <dgm:pt modelId="{B6856496-C15A-4588-AE62-BD25D0574FC8}">
      <dgm:prSet/>
      <dgm:spPr/>
      <dgm:t>
        <a:bodyPr/>
        <a:lstStyle/>
        <a:p>
          <a:r>
            <a:rPr lang="en-GB"/>
            <a:t>They are under arrest and the reason for the arrest. </a:t>
          </a:r>
          <a:endParaRPr lang="en-US"/>
        </a:p>
      </dgm:t>
    </dgm:pt>
    <dgm:pt modelId="{843DF2E7-C7E9-4352-B4C2-C7EE0C46AFD6}" type="parTrans" cxnId="{F4979F25-7B3E-4B4B-A13E-C71325856868}">
      <dgm:prSet/>
      <dgm:spPr/>
      <dgm:t>
        <a:bodyPr/>
        <a:lstStyle/>
        <a:p>
          <a:endParaRPr lang="en-US"/>
        </a:p>
      </dgm:t>
    </dgm:pt>
    <dgm:pt modelId="{22F94CFD-16A9-49DE-8633-E578E290BF02}" type="sibTrans" cxnId="{F4979F25-7B3E-4B4B-A13E-C71325856868}">
      <dgm:prSet/>
      <dgm:spPr/>
      <dgm:t>
        <a:bodyPr/>
        <a:lstStyle/>
        <a:p>
          <a:endParaRPr lang="en-US"/>
        </a:p>
      </dgm:t>
    </dgm:pt>
    <dgm:pt modelId="{8742402D-DC4D-41F1-9050-E0F9C058B8AF}">
      <dgm:prSet/>
      <dgm:spPr/>
      <dgm:t>
        <a:bodyPr/>
        <a:lstStyle/>
        <a:p>
          <a:r>
            <a:rPr lang="en-GB"/>
            <a:t>Caution has now changed and you no longer have a right to silence. </a:t>
          </a:r>
          <a:endParaRPr lang="en-US"/>
        </a:p>
      </dgm:t>
    </dgm:pt>
    <dgm:pt modelId="{4754BA85-8B0E-43DA-A184-1624DFF1E64F}" type="parTrans" cxnId="{6477665E-5FCA-4453-AE2E-1E772F47D12C}">
      <dgm:prSet/>
      <dgm:spPr/>
      <dgm:t>
        <a:bodyPr/>
        <a:lstStyle/>
        <a:p>
          <a:endParaRPr lang="en-US"/>
        </a:p>
      </dgm:t>
    </dgm:pt>
    <dgm:pt modelId="{43140A83-B3C1-4EE6-8D7D-878239D7F136}" type="sibTrans" cxnId="{6477665E-5FCA-4453-AE2E-1E772F47D12C}">
      <dgm:prSet/>
      <dgm:spPr/>
      <dgm:t>
        <a:bodyPr/>
        <a:lstStyle/>
        <a:p>
          <a:endParaRPr lang="en-US"/>
        </a:p>
      </dgm:t>
    </dgm:pt>
    <dgm:pt modelId="{18327A31-D6D4-499A-A06D-8BBFFA9EEAA0}" type="pres">
      <dgm:prSet presAssocID="{6D2ACFBF-6EDF-4040-9BAF-17845DCB6519}" presName="linear" presStyleCnt="0">
        <dgm:presLayoutVars>
          <dgm:animLvl val="lvl"/>
          <dgm:resizeHandles val="exact"/>
        </dgm:presLayoutVars>
      </dgm:prSet>
      <dgm:spPr/>
    </dgm:pt>
    <dgm:pt modelId="{B755E33C-3ECF-48D3-A582-E620DBDDD50B}" type="pres">
      <dgm:prSet presAssocID="{60940C57-E17D-4E77-BF30-68585D963161}" presName="parentText" presStyleLbl="node1" presStyleIdx="0" presStyleCnt="4">
        <dgm:presLayoutVars>
          <dgm:chMax val="0"/>
          <dgm:bulletEnabled val="1"/>
        </dgm:presLayoutVars>
      </dgm:prSet>
      <dgm:spPr/>
    </dgm:pt>
    <dgm:pt modelId="{BEE1626F-592F-43E5-A5A4-CA563C2A9613}" type="pres">
      <dgm:prSet presAssocID="{96DF4D37-F73D-4DC1-BA94-06EE226D9D98}" presName="spacer" presStyleCnt="0"/>
      <dgm:spPr/>
    </dgm:pt>
    <dgm:pt modelId="{9D6664B8-DF5F-4BE8-A099-4A7E4368B826}" type="pres">
      <dgm:prSet presAssocID="{36FC3E9E-D648-4BA4-9622-EED07E5C5257}" presName="parentText" presStyleLbl="node1" presStyleIdx="1" presStyleCnt="4">
        <dgm:presLayoutVars>
          <dgm:chMax val="0"/>
          <dgm:bulletEnabled val="1"/>
        </dgm:presLayoutVars>
      </dgm:prSet>
      <dgm:spPr/>
    </dgm:pt>
    <dgm:pt modelId="{455B3081-68CD-4E6D-8087-CEEAB98A6FB2}" type="pres">
      <dgm:prSet presAssocID="{34E80339-80C9-449C-B6CB-5B353C8FB327}" presName="spacer" presStyleCnt="0"/>
      <dgm:spPr/>
    </dgm:pt>
    <dgm:pt modelId="{BC2EBAF5-EF5E-49E5-9C18-307616963196}" type="pres">
      <dgm:prSet presAssocID="{B6856496-C15A-4588-AE62-BD25D0574FC8}" presName="parentText" presStyleLbl="node1" presStyleIdx="2" presStyleCnt="4">
        <dgm:presLayoutVars>
          <dgm:chMax val="0"/>
          <dgm:bulletEnabled val="1"/>
        </dgm:presLayoutVars>
      </dgm:prSet>
      <dgm:spPr/>
    </dgm:pt>
    <dgm:pt modelId="{7F815720-1F34-494D-A250-C5497B74C33A}" type="pres">
      <dgm:prSet presAssocID="{22F94CFD-16A9-49DE-8633-E578E290BF02}" presName="spacer" presStyleCnt="0"/>
      <dgm:spPr/>
    </dgm:pt>
    <dgm:pt modelId="{7550B537-2142-470B-B99D-B513B2499D22}" type="pres">
      <dgm:prSet presAssocID="{8742402D-DC4D-41F1-9050-E0F9C058B8AF}" presName="parentText" presStyleLbl="node1" presStyleIdx="3" presStyleCnt="4">
        <dgm:presLayoutVars>
          <dgm:chMax val="0"/>
          <dgm:bulletEnabled val="1"/>
        </dgm:presLayoutVars>
      </dgm:prSet>
      <dgm:spPr/>
    </dgm:pt>
  </dgm:ptLst>
  <dgm:cxnLst>
    <dgm:cxn modelId="{A955200D-400C-4169-9EA8-ACF79D7ECE7D}" type="presOf" srcId="{6D2ACFBF-6EDF-4040-9BAF-17845DCB6519}" destId="{18327A31-D6D4-499A-A06D-8BBFFA9EEAA0}" srcOrd="0" destOrd="0" presId="urn:microsoft.com/office/officeart/2005/8/layout/vList2"/>
    <dgm:cxn modelId="{914F0E11-FD02-435C-B7EB-9E5F82684BF5}" type="presOf" srcId="{B6856496-C15A-4588-AE62-BD25D0574FC8}" destId="{BC2EBAF5-EF5E-49E5-9C18-307616963196}" srcOrd="0" destOrd="0" presId="urn:microsoft.com/office/officeart/2005/8/layout/vList2"/>
    <dgm:cxn modelId="{F4979F25-7B3E-4B4B-A13E-C71325856868}" srcId="{6D2ACFBF-6EDF-4040-9BAF-17845DCB6519}" destId="{B6856496-C15A-4588-AE62-BD25D0574FC8}" srcOrd="2" destOrd="0" parTransId="{843DF2E7-C7E9-4352-B4C2-C7EE0C46AFD6}" sibTransId="{22F94CFD-16A9-49DE-8633-E578E290BF02}"/>
    <dgm:cxn modelId="{636D585B-0FD5-4848-9B47-3FD683BCA612}" type="presOf" srcId="{8742402D-DC4D-41F1-9050-E0F9C058B8AF}" destId="{7550B537-2142-470B-B99D-B513B2499D22}" srcOrd="0" destOrd="0" presId="urn:microsoft.com/office/officeart/2005/8/layout/vList2"/>
    <dgm:cxn modelId="{6477665E-5FCA-4453-AE2E-1E772F47D12C}" srcId="{6D2ACFBF-6EDF-4040-9BAF-17845DCB6519}" destId="{8742402D-DC4D-41F1-9050-E0F9C058B8AF}" srcOrd="3" destOrd="0" parTransId="{4754BA85-8B0E-43DA-A184-1624DFF1E64F}" sibTransId="{43140A83-B3C1-4EE6-8D7D-878239D7F136}"/>
    <dgm:cxn modelId="{26D75162-F3E5-4179-B636-2D8C2E8BE51F}" type="presOf" srcId="{60940C57-E17D-4E77-BF30-68585D963161}" destId="{B755E33C-3ECF-48D3-A582-E620DBDDD50B}" srcOrd="0" destOrd="0" presId="urn:microsoft.com/office/officeart/2005/8/layout/vList2"/>
    <dgm:cxn modelId="{86741180-DB83-4CFC-95ED-32E6BF7A7A9F}" type="presOf" srcId="{36FC3E9E-D648-4BA4-9622-EED07E5C5257}" destId="{9D6664B8-DF5F-4BE8-A099-4A7E4368B826}" srcOrd="0" destOrd="0" presId="urn:microsoft.com/office/officeart/2005/8/layout/vList2"/>
    <dgm:cxn modelId="{60FB0081-AB45-40F6-85B4-210CDBD751B5}" srcId="{6D2ACFBF-6EDF-4040-9BAF-17845DCB6519}" destId="{36FC3E9E-D648-4BA4-9622-EED07E5C5257}" srcOrd="1" destOrd="0" parTransId="{200AC28E-EFA1-44C8-ADB1-64E55E26C728}" sibTransId="{34E80339-80C9-449C-B6CB-5B353C8FB327}"/>
    <dgm:cxn modelId="{40B6C0AD-DA7C-4BAB-B993-5C1205FAE511}" srcId="{6D2ACFBF-6EDF-4040-9BAF-17845DCB6519}" destId="{60940C57-E17D-4E77-BF30-68585D963161}" srcOrd="0" destOrd="0" parTransId="{88494E42-BC56-47B4-98DD-AB629E9C1D46}" sibTransId="{96DF4D37-F73D-4DC1-BA94-06EE226D9D98}"/>
    <dgm:cxn modelId="{95EB5747-CF2D-4835-92F2-2D39CB47B1E1}" type="presParOf" srcId="{18327A31-D6D4-499A-A06D-8BBFFA9EEAA0}" destId="{B755E33C-3ECF-48D3-A582-E620DBDDD50B}" srcOrd="0" destOrd="0" presId="urn:microsoft.com/office/officeart/2005/8/layout/vList2"/>
    <dgm:cxn modelId="{193815FA-782C-4CDE-ABA0-362A5A9F7B22}" type="presParOf" srcId="{18327A31-D6D4-499A-A06D-8BBFFA9EEAA0}" destId="{BEE1626F-592F-43E5-A5A4-CA563C2A9613}" srcOrd="1" destOrd="0" presId="urn:microsoft.com/office/officeart/2005/8/layout/vList2"/>
    <dgm:cxn modelId="{BA97074E-808C-4880-80A5-8C1BFFB32FEB}" type="presParOf" srcId="{18327A31-D6D4-499A-A06D-8BBFFA9EEAA0}" destId="{9D6664B8-DF5F-4BE8-A099-4A7E4368B826}" srcOrd="2" destOrd="0" presId="urn:microsoft.com/office/officeart/2005/8/layout/vList2"/>
    <dgm:cxn modelId="{F897149A-02B4-408C-BE14-97CDA94D2C98}" type="presParOf" srcId="{18327A31-D6D4-499A-A06D-8BBFFA9EEAA0}" destId="{455B3081-68CD-4E6D-8087-CEEAB98A6FB2}" srcOrd="3" destOrd="0" presId="urn:microsoft.com/office/officeart/2005/8/layout/vList2"/>
    <dgm:cxn modelId="{8EF68FF5-FE5C-4C6A-992E-E5B2A396E395}" type="presParOf" srcId="{18327A31-D6D4-499A-A06D-8BBFFA9EEAA0}" destId="{BC2EBAF5-EF5E-49E5-9C18-307616963196}" srcOrd="4" destOrd="0" presId="urn:microsoft.com/office/officeart/2005/8/layout/vList2"/>
    <dgm:cxn modelId="{AA5367AA-81A3-4AE6-9200-EB09ABF29621}" type="presParOf" srcId="{18327A31-D6D4-499A-A06D-8BBFFA9EEAA0}" destId="{7F815720-1F34-494D-A250-C5497B74C33A}" srcOrd="5" destOrd="0" presId="urn:microsoft.com/office/officeart/2005/8/layout/vList2"/>
    <dgm:cxn modelId="{AF6D4EB8-3B01-4227-AEC2-019C79387040}" type="presParOf" srcId="{18327A31-D6D4-499A-A06D-8BBFFA9EEAA0}" destId="{7550B537-2142-470B-B99D-B513B2499D22}"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1A2E40DB-8E61-49C8-8E6D-3D9373FE0A8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D5FCB54-AA9E-49B4-B37A-F24542E91603}">
      <dgm:prSet/>
      <dgm:spPr/>
      <dgm:t>
        <a:bodyPr/>
        <a:lstStyle/>
        <a:p>
          <a:r>
            <a:rPr lang="en-GB"/>
            <a:t>In order to get a warrant it must be given by a magistrate. </a:t>
          </a:r>
          <a:endParaRPr lang="en-US"/>
        </a:p>
      </dgm:t>
    </dgm:pt>
    <dgm:pt modelId="{3DD2EE7D-5495-4EF6-9AEC-DCE7FA2FA9DD}" type="parTrans" cxnId="{A6F063F3-07FF-480E-B075-684F7B913D49}">
      <dgm:prSet/>
      <dgm:spPr/>
      <dgm:t>
        <a:bodyPr/>
        <a:lstStyle/>
        <a:p>
          <a:endParaRPr lang="en-US"/>
        </a:p>
      </dgm:t>
    </dgm:pt>
    <dgm:pt modelId="{C3D67E60-E141-42C8-8898-B036316A3F21}" type="sibTrans" cxnId="{A6F063F3-07FF-480E-B075-684F7B913D49}">
      <dgm:prSet/>
      <dgm:spPr/>
      <dgm:t>
        <a:bodyPr/>
        <a:lstStyle/>
        <a:p>
          <a:endParaRPr lang="en-US"/>
        </a:p>
      </dgm:t>
    </dgm:pt>
    <dgm:pt modelId="{1EA7F898-98B9-46B7-9AE2-9733EEC7A5AD}">
      <dgm:prSet/>
      <dgm:spPr/>
      <dgm:t>
        <a:bodyPr/>
        <a:lstStyle/>
        <a:p>
          <a:r>
            <a:rPr lang="en-GB"/>
            <a:t>It has to include the name and reason for arrest of the individual. </a:t>
          </a:r>
          <a:endParaRPr lang="en-US"/>
        </a:p>
      </dgm:t>
    </dgm:pt>
    <dgm:pt modelId="{37CE673C-AA9A-46F3-97FA-CA095F58744C}" type="parTrans" cxnId="{46D45048-BB12-45B7-B68F-0BD3AAA66E33}">
      <dgm:prSet/>
      <dgm:spPr/>
      <dgm:t>
        <a:bodyPr/>
        <a:lstStyle/>
        <a:p>
          <a:endParaRPr lang="en-US"/>
        </a:p>
      </dgm:t>
    </dgm:pt>
    <dgm:pt modelId="{03AF4CB3-7E55-4310-87CD-B25FF8CB2F36}" type="sibTrans" cxnId="{46D45048-BB12-45B7-B68F-0BD3AAA66E33}">
      <dgm:prSet/>
      <dgm:spPr/>
      <dgm:t>
        <a:bodyPr/>
        <a:lstStyle/>
        <a:p>
          <a:endParaRPr lang="en-US"/>
        </a:p>
      </dgm:t>
    </dgm:pt>
    <dgm:pt modelId="{89DAF989-994F-4CEB-9579-53E148623635}">
      <dgm:prSet/>
      <dgm:spPr/>
      <dgm:t>
        <a:bodyPr/>
        <a:lstStyle/>
        <a:p>
          <a:r>
            <a:rPr lang="en-GB"/>
            <a:t>Do not always require a warrant. </a:t>
          </a:r>
          <a:endParaRPr lang="en-US"/>
        </a:p>
      </dgm:t>
    </dgm:pt>
    <dgm:pt modelId="{5AA329A3-30B1-41FA-A798-1843913BE2D0}" type="parTrans" cxnId="{FDE3AA3C-CD6C-48BE-AED1-D78A46691BB1}">
      <dgm:prSet/>
      <dgm:spPr/>
      <dgm:t>
        <a:bodyPr/>
        <a:lstStyle/>
        <a:p>
          <a:endParaRPr lang="en-US"/>
        </a:p>
      </dgm:t>
    </dgm:pt>
    <dgm:pt modelId="{B2B76E05-83E9-42D4-A10D-B9E2BD4C59AE}" type="sibTrans" cxnId="{FDE3AA3C-CD6C-48BE-AED1-D78A46691BB1}">
      <dgm:prSet/>
      <dgm:spPr/>
      <dgm:t>
        <a:bodyPr/>
        <a:lstStyle/>
        <a:p>
          <a:endParaRPr lang="en-US"/>
        </a:p>
      </dgm:t>
    </dgm:pt>
    <dgm:pt modelId="{74AA8C52-A495-44A9-92C4-3AF48B10BA93}">
      <dgm:prSet/>
      <dgm:spPr/>
      <dgm:t>
        <a:bodyPr/>
        <a:lstStyle/>
        <a:p>
          <a:r>
            <a:rPr lang="en-GB"/>
            <a:t>People can be arrested without a warrant. </a:t>
          </a:r>
          <a:endParaRPr lang="en-US"/>
        </a:p>
      </dgm:t>
    </dgm:pt>
    <dgm:pt modelId="{EF7BF455-F062-47DC-8FA8-7D028BDDFABC}" type="parTrans" cxnId="{5B025B42-DEB0-49C9-8B9B-C740E156DC2E}">
      <dgm:prSet/>
      <dgm:spPr/>
      <dgm:t>
        <a:bodyPr/>
        <a:lstStyle/>
        <a:p>
          <a:endParaRPr lang="en-US"/>
        </a:p>
      </dgm:t>
    </dgm:pt>
    <dgm:pt modelId="{F4D3D387-FA80-411B-A26F-2999A7A05962}" type="sibTrans" cxnId="{5B025B42-DEB0-49C9-8B9B-C740E156DC2E}">
      <dgm:prSet/>
      <dgm:spPr/>
      <dgm:t>
        <a:bodyPr/>
        <a:lstStyle/>
        <a:p>
          <a:endParaRPr lang="en-US"/>
        </a:p>
      </dgm:t>
    </dgm:pt>
    <dgm:pt modelId="{E157C8F9-4C22-488D-BBC9-E64C6E7016B0}" type="pres">
      <dgm:prSet presAssocID="{1A2E40DB-8E61-49C8-8E6D-3D9373FE0A8A}" presName="linear" presStyleCnt="0">
        <dgm:presLayoutVars>
          <dgm:animLvl val="lvl"/>
          <dgm:resizeHandles val="exact"/>
        </dgm:presLayoutVars>
      </dgm:prSet>
      <dgm:spPr/>
    </dgm:pt>
    <dgm:pt modelId="{6BF24C77-7911-449A-91A9-F59F28970F96}" type="pres">
      <dgm:prSet presAssocID="{DD5FCB54-AA9E-49B4-B37A-F24542E91603}" presName="parentText" presStyleLbl="node1" presStyleIdx="0" presStyleCnt="4">
        <dgm:presLayoutVars>
          <dgm:chMax val="0"/>
          <dgm:bulletEnabled val="1"/>
        </dgm:presLayoutVars>
      </dgm:prSet>
      <dgm:spPr/>
    </dgm:pt>
    <dgm:pt modelId="{3F9073D7-EAB4-4F40-9BAD-7E1D17A5EDE3}" type="pres">
      <dgm:prSet presAssocID="{C3D67E60-E141-42C8-8898-B036316A3F21}" presName="spacer" presStyleCnt="0"/>
      <dgm:spPr/>
    </dgm:pt>
    <dgm:pt modelId="{C69CB0CF-C9E4-45C0-80E3-2B4D2A5AE564}" type="pres">
      <dgm:prSet presAssocID="{1EA7F898-98B9-46B7-9AE2-9733EEC7A5AD}" presName="parentText" presStyleLbl="node1" presStyleIdx="1" presStyleCnt="4">
        <dgm:presLayoutVars>
          <dgm:chMax val="0"/>
          <dgm:bulletEnabled val="1"/>
        </dgm:presLayoutVars>
      </dgm:prSet>
      <dgm:spPr/>
    </dgm:pt>
    <dgm:pt modelId="{A7AE49D0-9C40-46A4-98BF-5FC3857FC8A1}" type="pres">
      <dgm:prSet presAssocID="{03AF4CB3-7E55-4310-87CD-B25FF8CB2F36}" presName="spacer" presStyleCnt="0"/>
      <dgm:spPr/>
    </dgm:pt>
    <dgm:pt modelId="{113BAB5B-9A8B-43ED-A3B2-E305AB6615DE}" type="pres">
      <dgm:prSet presAssocID="{89DAF989-994F-4CEB-9579-53E148623635}" presName="parentText" presStyleLbl="node1" presStyleIdx="2" presStyleCnt="4">
        <dgm:presLayoutVars>
          <dgm:chMax val="0"/>
          <dgm:bulletEnabled val="1"/>
        </dgm:presLayoutVars>
      </dgm:prSet>
      <dgm:spPr/>
    </dgm:pt>
    <dgm:pt modelId="{2B4A9278-39BF-4F4D-BAA0-78BE76407745}" type="pres">
      <dgm:prSet presAssocID="{B2B76E05-83E9-42D4-A10D-B9E2BD4C59AE}" presName="spacer" presStyleCnt="0"/>
      <dgm:spPr/>
    </dgm:pt>
    <dgm:pt modelId="{954F8E3C-42A2-4DF7-B19C-7A39A7039D10}" type="pres">
      <dgm:prSet presAssocID="{74AA8C52-A495-44A9-92C4-3AF48B10BA93}" presName="parentText" presStyleLbl="node1" presStyleIdx="3" presStyleCnt="4">
        <dgm:presLayoutVars>
          <dgm:chMax val="0"/>
          <dgm:bulletEnabled val="1"/>
        </dgm:presLayoutVars>
      </dgm:prSet>
      <dgm:spPr/>
    </dgm:pt>
  </dgm:ptLst>
  <dgm:cxnLst>
    <dgm:cxn modelId="{FDE3AA3C-CD6C-48BE-AED1-D78A46691BB1}" srcId="{1A2E40DB-8E61-49C8-8E6D-3D9373FE0A8A}" destId="{89DAF989-994F-4CEB-9579-53E148623635}" srcOrd="2" destOrd="0" parTransId="{5AA329A3-30B1-41FA-A798-1843913BE2D0}" sibTransId="{B2B76E05-83E9-42D4-A10D-B9E2BD4C59AE}"/>
    <dgm:cxn modelId="{5B025B42-DEB0-49C9-8B9B-C740E156DC2E}" srcId="{1A2E40DB-8E61-49C8-8E6D-3D9373FE0A8A}" destId="{74AA8C52-A495-44A9-92C4-3AF48B10BA93}" srcOrd="3" destOrd="0" parTransId="{EF7BF455-F062-47DC-8FA8-7D028BDDFABC}" sibTransId="{F4D3D387-FA80-411B-A26F-2999A7A05962}"/>
    <dgm:cxn modelId="{46D45048-BB12-45B7-B68F-0BD3AAA66E33}" srcId="{1A2E40DB-8E61-49C8-8E6D-3D9373FE0A8A}" destId="{1EA7F898-98B9-46B7-9AE2-9733EEC7A5AD}" srcOrd="1" destOrd="0" parTransId="{37CE673C-AA9A-46F3-97FA-CA095F58744C}" sibTransId="{03AF4CB3-7E55-4310-87CD-B25FF8CB2F36}"/>
    <dgm:cxn modelId="{537AB16F-5CBE-456F-8626-1DB7C673DFAD}" type="presOf" srcId="{89DAF989-994F-4CEB-9579-53E148623635}" destId="{113BAB5B-9A8B-43ED-A3B2-E305AB6615DE}" srcOrd="0" destOrd="0" presId="urn:microsoft.com/office/officeart/2005/8/layout/vList2"/>
    <dgm:cxn modelId="{0273E2A6-D1A9-4233-990C-33DEAB6E1771}" type="presOf" srcId="{74AA8C52-A495-44A9-92C4-3AF48B10BA93}" destId="{954F8E3C-42A2-4DF7-B19C-7A39A7039D10}" srcOrd="0" destOrd="0" presId="urn:microsoft.com/office/officeart/2005/8/layout/vList2"/>
    <dgm:cxn modelId="{0BC1CBC7-8CB7-4B87-87DF-34A0550F328B}" type="presOf" srcId="{1EA7F898-98B9-46B7-9AE2-9733EEC7A5AD}" destId="{C69CB0CF-C9E4-45C0-80E3-2B4D2A5AE564}" srcOrd="0" destOrd="0" presId="urn:microsoft.com/office/officeart/2005/8/layout/vList2"/>
    <dgm:cxn modelId="{A6F063F3-07FF-480E-B075-684F7B913D49}" srcId="{1A2E40DB-8E61-49C8-8E6D-3D9373FE0A8A}" destId="{DD5FCB54-AA9E-49B4-B37A-F24542E91603}" srcOrd="0" destOrd="0" parTransId="{3DD2EE7D-5495-4EF6-9AEC-DCE7FA2FA9DD}" sibTransId="{C3D67E60-E141-42C8-8898-B036316A3F21}"/>
    <dgm:cxn modelId="{9B01BFF5-EFCE-442B-B16D-499AD8DBC666}" type="presOf" srcId="{DD5FCB54-AA9E-49B4-B37A-F24542E91603}" destId="{6BF24C77-7911-449A-91A9-F59F28970F96}" srcOrd="0" destOrd="0" presId="urn:microsoft.com/office/officeart/2005/8/layout/vList2"/>
    <dgm:cxn modelId="{13792BFC-8324-4248-B6D3-171770999EBD}" type="presOf" srcId="{1A2E40DB-8E61-49C8-8E6D-3D9373FE0A8A}" destId="{E157C8F9-4C22-488D-BBC9-E64C6E7016B0}" srcOrd="0" destOrd="0" presId="urn:microsoft.com/office/officeart/2005/8/layout/vList2"/>
    <dgm:cxn modelId="{233BDCFC-95D3-4A65-AD2E-0E0EEF21EA48}" type="presParOf" srcId="{E157C8F9-4C22-488D-BBC9-E64C6E7016B0}" destId="{6BF24C77-7911-449A-91A9-F59F28970F96}" srcOrd="0" destOrd="0" presId="urn:microsoft.com/office/officeart/2005/8/layout/vList2"/>
    <dgm:cxn modelId="{FA7F305E-B36C-4329-8917-3C04BF82CFAA}" type="presParOf" srcId="{E157C8F9-4C22-488D-BBC9-E64C6E7016B0}" destId="{3F9073D7-EAB4-4F40-9BAD-7E1D17A5EDE3}" srcOrd="1" destOrd="0" presId="urn:microsoft.com/office/officeart/2005/8/layout/vList2"/>
    <dgm:cxn modelId="{6AF00315-CF37-4093-BF5F-C62D9D21BB02}" type="presParOf" srcId="{E157C8F9-4C22-488D-BBC9-E64C6E7016B0}" destId="{C69CB0CF-C9E4-45C0-80E3-2B4D2A5AE564}" srcOrd="2" destOrd="0" presId="urn:microsoft.com/office/officeart/2005/8/layout/vList2"/>
    <dgm:cxn modelId="{EF343DEE-B38E-4794-BD01-0F7AA58FEF4F}" type="presParOf" srcId="{E157C8F9-4C22-488D-BBC9-E64C6E7016B0}" destId="{A7AE49D0-9C40-46A4-98BF-5FC3857FC8A1}" srcOrd="3" destOrd="0" presId="urn:microsoft.com/office/officeart/2005/8/layout/vList2"/>
    <dgm:cxn modelId="{75D23690-F143-495C-AE67-EC29D16F4FFA}" type="presParOf" srcId="{E157C8F9-4C22-488D-BBC9-E64C6E7016B0}" destId="{113BAB5B-9A8B-43ED-A3B2-E305AB6615DE}" srcOrd="4" destOrd="0" presId="urn:microsoft.com/office/officeart/2005/8/layout/vList2"/>
    <dgm:cxn modelId="{93360B35-1D6F-4149-B1A2-B0AFEF5C98C1}" type="presParOf" srcId="{E157C8F9-4C22-488D-BBC9-E64C6E7016B0}" destId="{2B4A9278-39BF-4F4D-BAA0-78BE76407745}" srcOrd="5" destOrd="0" presId="urn:microsoft.com/office/officeart/2005/8/layout/vList2"/>
    <dgm:cxn modelId="{54AE0954-FFCB-4D83-9B53-117FE25DED23}" type="presParOf" srcId="{E157C8F9-4C22-488D-BBC9-E64C6E7016B0}" destId="{954F8E3C-42A2-4DF7-B19C-7A39A7039D10}"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D1531971-79A5-401D-A9BA-A3C6FF36AE3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D9A78CF-CDDF-4A89-8311-CB1EBBE28E7B}">
      <dgm:prSet/>
      <dgm:spPr/>
      <dgm:t>
        <a:bodyPr/>
        <a:lstStyle/>
        <a:p>
          <a:r>
            <a:rPr lang="en-GB"/>
            <a:t>Falls under Code G – has to be reasonable. </a:t>
          </a:r>
          <a:endParaRPr lang="en-US"/>
        </a:p>
      </dgm:t>
    </dgm:pt>
    <dgm:pt modelId="{98E6B4DF-62DC-4C62-9389-1E5E56C3CFC1}" type="parTrans" cxnId="{4FECF5DF-5C8A-4E1F-8316-C7B817753FBB}">
      <dgm:prSet/>
      <dgm:spPr/>
      <dgm:t>
        <a:bodyPr/>
        <a:lstStyle/>
        <a:p>
          <a:endParaRPr lang="en-US"/>
        </a:p>
      </dgm:t>
    </dgm:pt>
    <dgm:pt modelId="{D2E6AFF0-C1CD-4399-ADD8-07F4DF08BA7C}" type="sibTrans" cxnId="{4FECF5DF-5C8A-4E1F-8316-C7B817753FBB}">
      <dgm:prSet/>
      <dgm:spPr/>
      <dgm:t>
        <a:bodyPr/>
        <a:lstStyle/>
        <a:p>
          <a:endParaRPr lang="en-US"/>
        </a:p>
      </dgm:t>
    </dgm:pt>
    <dgm:pt modelId="{39DFB139-975A-475D-AB94-42E6424B7090}">
      <dgm:prSet/>
      <dgm:spPr/>
      <dgm:t>
        <a:bodyPr/>
        <a:lstStyle/>
        <a:p>
          <a:r>
            <a:rPr lang="en-GB"/>
            <a:t>S.24 of the Police and Criminal Evidence Act 1984- the individual must be involved or suspected of being involved and there must be reasonable grounds to suspect that the individual has committed a crime. </a:t>
          </a:r>
          <a:endParaRPr lang="en-US"/>
        </a:p>
      </dgm:t>
    </dgm:pt>
    <dgm:pt modelId="{D6A7D49A-6686-41E4-8B86-D3BD2F142F15}" type="parTrans" cxnId="{854A5A49-32EB-4519-B2FE-746EF8F4A859}">
      <dgm:prSet/>
      <dgm:spPr/>
      <dgm:t>
        <a:bodyPr/>
        <a:lstStyle/>
        <a:p>
          <a:endParaRPr lang="en-US"/>
        </a:p>
      </dgm:t>
    </dgm:pt>
    <dgm:pt modelId="{C0FD3FD8-5C70-4F38-845F-A12CD20157B5}" type="sibTrans" cxnId="{854A5A49-32EB-4519-B2FE-746EF8F4A859}">
      <dgm:prSet/>
      <dgm:spPr/>
      <dgm:t>
        <a:bodyPr/>
        <a:lstStyle/>
        <a:p>
          <a:endParaRPr lang="en-US"/>
        </a:p>
      </dgm:t>
    </dgm:pt>
    <dgm:pt modelId="{0D35CB50-7D00-4DE3-96B3-DE325C4DACCB}">
      <dgm:prSet/>
      <dgm:spPr/>
      <dgm:t>
        <a:bodyPr/>
        <a:lstStyle/>
        <a:p>
          <a:r>
            <a:rPr lang="en-GB"/>
            <a:t>Can be arrested if you are about to commit an offence. </a:t>
          </a:r>
          <a:endParaRPr lang="en-US"/>
        </a:p>
      </dgm:t>
    </dgm:pt>
    <dgm:pt modelId="{51E32E58-5634-4C98-A452-92E41E0E1832}" type="parTrans" cxnId="{A7A6F258-CC0D-425A-85FC-761CAFDAA214}">
      <dgm:prSet/>
      <dgm:spPr/>
      <dgm:t>
        <a:bodyPr/>
        <a:lstStyle/>
        <a:p>
          <a:endParaRPr lang="en-US"/>
        </a:p>
      </dgm:t>
    </dgm:pt>
    <dgm:pt modelId="{FE16C367-5917-49C6-96A5-909EAC8C3EC6}" type="sibTrans" cxnId="{A7A6F258-CC0D-425A-85FC-761CAFDAA214}">
      <dgm:prSet/>
      <dgm:spPr/>
      <dgm:t>
        <a:bodyPr/>
        <a:lstStyle/>
        <a:p>
          <a:endParaRPr lang="en-US"/>
        </a:p>
      </dgm:t>
    </dgm:pt>
    <dgm:pt modelId="{CA3FE022-F97A-48A5-B8ED-8934159B6264}">
      <dgm:prSet/>
      <dgm:spPr/>
      <dgm:t>
        <a:bodyPr/>
        <a:lstStyle/>
        <a:p>
          <a:r>
            <a:rPr lang="en-GB"/>
            <a:t>When someone is in the process of committing a crime. </a:t>
          </a:r>
          <a:endParaRPr lang="en-US"/>
        </a:p>
      </dgm:t>
    </dgm:pt>
    <dgm:pt modelId="{ABADAAA4-E472-4276-9EA4-6CB58C420C9B}" type="parTrans" cxnId="{B8FF2FFE-CDBE-4F7D-9262-0895B7647EEC}">
      <dgm:prSet/>
      <dgm:spPr/>
      <dgm:t>
        <a:bodyPr/>
        <a:lstStyle/>
        <a:p>
          <a:endParaRPr lang="en-US"/>
        </a:p>
      </dgm:t>
    </dgm:pt>
    <dgm:pt modelId="{AE71C8D4-9F0A-4FE9-8A8A-7B478B3B2A44}" type="sibTrans" cxnId="{B8FF2FFE-CDBE-4F7D-9262-0895B7647EEC}">
      <dgm:prSet/>
      <dgm:spPr/>
      <dgm:t>
        <a:bodyPr/>
        <a:lstStyle/>
        <a:p>
          <a:endParaRPr lang="en-US"/>
        </a:p>
      </dgm:t>
    </dgm:pt>
    <dgm:pt modelId="{5F79DDE1-3723-442A-9287-98ACB4C3405D}" type="pres">
      <dgm:prSet presAssocID="{D1531971-79A5-401D-A9BA-A3C6FF36AE35}" presName="linear" presStyleCnt="0">
        <dgm:presLayoutVars>
          <dgm:animLvl val="lvl"/>
          <dgm:resizeHandles val="exact"/>
        </dgm:presLayoutVars>
      </dgm:prSet>
      <dgm:spPr/>
    </dgm:pt>
    <dgm:pt modelId="{24C42FE3-A20A-4DAB-96DF-9D27EF79F854}" type="pres">
      <dgm:prSet presAssocID="{2D9A78CF-CDDF-4A89-8311-CB1EBBE28E7B}" presName="parentText" presStyleLbl="node1" presStyleIdx="0" presStyleCnt="4">
        <dgm:presLayoutVars>
          <dgm:chMax val="0"/>
          <dgm:bulletEnabled val="1"/>
        </dgm:presLayoutVars>
      </dgm:prSet>
      <dgm:spPr/>
    </dgm:pt>
    <dgm:pt modelId="{546229AC-17BE-4360-B93F-812A98323A01}" type="pres">
      <dgm:prSet presAssocID="{D2E6AFF0-C1CD-4399-ADD8-07F4DF08BA7C}" presName="spacer" presStyleCnt="0"/>
      <dgm:spPr/>
    </dgm:pt>
    <dgm:pt modelId="{0560832A-9422-40B3-AE14-E092E2905874}" type="pres">
      <dgm:prSet presAssocID="{39DFB139-975A-475D-AB94-42E6424B7090}" presName="parentText" presStyleLbl="node1" presStyleIdx="1" presStyleCnt="4">
        <dgm:presLayoutVars>
          <dgm:chMax val="0"/>
          <dgm:bulletEnabled val="1"/>
        </dgm:presLayoutVars>
      </dgm:prSet>
      <dgm:spPr/>
    </dgm:pt>
    <dgm:pt modelId="{91C910FE-FC45-48E8-986B-E129C7C03FFD}" type="pres">
      <dgm:prSet presAssocID="{C0FD3FD8-5C70-4F38-845F-A12CD20157B5}" presName="spacer" presStyleCnt="0"/>
      <dgm:spPr/>
    </dgm:pt>
    <dgm:pt modelId="{028BFD19-C48A-4D6F-AAEF-896BB34BE1C0}" type="pres">
      <dgm:prSet presAssocID="{0D35CB50-7D00-4DE3-96B3-DE325C4DACCB}" presName="parentText" presStyleLbl="node1" presStyleIdx="2" presStyleCnt="4">
        <dgm:presLayoutVars>
          <dgm:chMax val="0"/>
          <dgm:bulletEnabled val="1"/>
        </dgm:presLayoutVars>
      </dgm:prSet>
      <dgm:spPr/>
    </dgm:pt>
    <dgm:pt modelId="{D9CFF876-1364-40EC-AC54-340910BD7745}" type="pres">
      <dgm:prSet presAssocID="{FE16C367-5917-49C6-96A5-909EAC8C3EC6}" presName="spacer" presStyleCnt="0"/>
      <dgm:spPr/>
    </dgm:pt>
    <dgm:pt modelId="{C6C5B4E8-39C5-4F4C-BBF9-CD4CA2588453}" type="pres">
      <dgm:prSet presAssocID="{CA3FE022-F97A-48A5-B8ED-8934159B6264}" presName="parentText" presStyleLbl="node1" presStyleIdx="3" presStyleCnt="4">
        <dgm:presLayoutVars>
          <dgm:chMax val="0"/>
          <dgm:bulletEnabled val="1"/>
        </dgm:presLayoutVars>
      </dgm:prSet>
      <dgm:spPr/>
    </dgm:pt>
  </dgm:ptLst>
  <dgm:cxnLst>
    <dgm:cxn modelId="{515DC032-9FFB-4B21-9C8E-B75B6FC83EEB}" type="presOf" srcId="{2D9A78CF-CDDF-4A89-8311-CB1EBBE28E7B}" destId="{24C42FE3-A20A-4DAB-96DF-9D27EF79F854}" srcOrd="0" destOrd="0" presId="urn:microsoft.com/office/officeart/2005/8/layout/vList2"/>
    <dgm:cxn modelId="{A7350748-6E3C-4F25-BA27-1DB59821869B}" type="presOf" srcId="{D1531971-79A5-401D-A9BA-A3C6FF36AE35}" destId="{5F79DDE1-3723-442A-9287-98ACB4C3405D}" srcOrd="0" destOrd="0" presId="urn:microsoft.com/office/officeart/2005/8/layout/vList2"/>
    <dgm:cxn modelId="{854A5A49-32EB-4519-B2FE-746EF8F4A859}" srcId="{D1531971-79A5-401D-A9BA-A3C6FF36AE35}" destId="{39DFB139-975A-475D-AB94-42E6424B7090}" srcOrd="1" destOrd="0" parTransId="{D6A7D49A-6686-41E4-8B86-D3BD2F142F15}" sibTransId="{C0FD3FD8-5C70-4F38-845F-A12CD20157B5}"/>
    <dgm:cxn modelId="{13C1F76A-C4AB-4458-B96D-D962EE562F24}" type="presOf" srcId="{CA3FE022-F97A-48A5-B8ED-8934159B6264}" destId="{C6C5B4E8-39C5-4F4C-BBF9-CD4CA2588453}" srcOrd="0" destOrd="0" presId="urn:microsoft.com/office/officeart/2005/8/layout/vList2"/>
    <dgm:cxn modelId="{A7A6F258-CC0D-425A-85FC-761CAFDAA214}" srcId="{D1531971-79A5-401D-A9BA-A3C6FF36AE35}" destId="{0D35CB50-7D00-4DE3-96B3-DE325C4DACCB}" srcOrd="2" destOrd="0" parTransId="{51E32E58-5634-4C98-A452-92E41E0E1832}" sibTransId="{FE16C367-5917-49C6-96A5-909EAC8C3EC6}"/>
    <dgm:cxn modelId="{3FB437C6-5057-405B-BA6F-BB36A2A4A083}" type="presOf" srcId="{39DFB139-975A-475D-AB94-42E6424B7090}" destId="{0560832A-9422-40B3-AE14-E092E2905874}" srcOrd="0" destOrd="0" presId="urn:microsoft.com/office/officeart/2005/8/layout/vList2"/>
    <dgm:cxn modelId="{FB1FC0DC-3286-4D6A-94DA-B8B1FC16644E}" type="presOf" srcId="{0D35CB50-7D00-4DE3-96B3-DE325C4DACCB}" destId="{028BFD19-C48A-4D6F-AAEF-896BB34BE1C0}" srcOrd="0" destOrd="0" presId="urn:microsoft.com/office/officeart/2005/8/layout/vList2"/>
    <dgm:cxn modelId="{4FECF5DF-5C8A-4E1F-8316-C7B817753FBB}" srcId="{D1531971-79A5-401D-A9BA-A3C6FF36AE35}" destId="{2D9A78CF-CDDF-4A89-8311-CB1EBBE28E7B}" srcOrd="0" destOrd="0" parTransId="{98E6B4DF-62DC-4C62-9389-1E5E56C3CFC1}" sibTransId="{D2E6AFF0-C1CD-4399-ADD8-07F4DF08BA7C}"/>
    <dgm:cxn modelId="{B8FF2FFE-CDBE-4F7D-9262-0895B7647EEC}" srcId="{D1531971-79A5-401D-A9BA-A3C6FF36AE35}" destId="{CA3FE022-F97A-48A5-B8ED-8934159B6264}" srcOrd="3" destOrd="0" parTransId="{ABADAAA4-E472-4276-9EA4-6CB58C420C9B}" sibTransId="{AE71C8D4-9F0A-4FE9-8A8A-7B478B3B2A44}"/>
    <dgm:cxn modelId="{657F8913-C989-4F57-B65B-34B462316D6E}" type="presParOf" srcId="{5F79DDE1-3723-442A-9287-98ACB4C3405D}" destId="{24C42FE3-A20A-4DAB-96DF-9D27EF79F854}" srcOrd="0" destOrd="0" presId="urn:microsoft.com/office/officeart/2005/8/layout/vList2"/>
    <dgm:cxn modelId="{8D35D6A7-03BD-48EA-8E54-0DDE42E99894}" type="presParOf" srcId="{5F79DDE1-3723-442A-9287-98ACB4C3405D}" destId="{546229AC-17BE-4360-B93F-812A98323A01}" srcOrd="1" destOrd="0" presId="urn:microsoft.com/office/officeart/2005/8/layout/vList2"/>
    <dgm:cxn modelId="{9075E7CE-16DE-4DFB-B4BD-445A7456587D}" type="presParOf" srcId="{5F79DDE1-3723-442A-9287-98ACB4C3405D}" destId="{0560832A-9422-40B3-AE14-E092E2905874}" srcOrd="2" destOrd="0" presId="urn:microsoft.com/office/officeart/2005/8/layout/vList2"/>
    <dgm:cxn modelId="{4BDC0A17-D782-4187-8DF9-D1D0870535CA}" type="presParOf" srcId="{5F79DDE1-3723-442A-9287-98ACB4C3405D}" destId="{91C910FE-FC45-48E8-986B-E129C7C03FFD}" srcOrd="3" destOrd="0" presId="urn:microsoft.com/office/officeart/2005/8/layout/vList2"/>
    <dgm:cxn modelId="{F6E66CAD-3BDF-4851-BBB5-DBCB4CDD9C3C}" type="presParOf" srcId="{5F79DDE1-3723-442A-9287-98ACB4C3405D}" destId="{028BFD19-C48A-4D6F-AAEF-896BB34BE1C0}" srcOrd="4" destOrd="0" presId="urn:microsoft.com/office/officeart/2005/8/layout/vList2"/>
    <dgm:cxn modelId="{57E65A54-CBE4-49AB-ADB8-99A055E67553}" type="presParOf" srcId="{5F79DDE1-3723-442A-9287-98ACB4C3405D}" destId="{D9CFF876-1364-40EC-AC54-340910BD7745}" srcOrd="5" destOrd="0" presId="urn:microsoft.com/office/officeart/2005/8/layout/vList2"/>
    <dgm:cxn modelId="{F3E53A14-0C8D-4555-9227-D2EE74787430}" type="presParOf" srcId="{5F79DDE1-3723-442A-9287-98ACB4C3405D}" destId="{C6C5B4E8-39C5-4F4C-BBF9-CD4CA2588453}"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A8CC997A-5C8E-46B6-BE21-AF6C187FB9F5}"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202AED9C-4B5E-4668-B067-6D24CC9B2ACE}">
      <dgm:prSet/>
      <dgm:spPr/>
      <dgm:t>
        <a:bodyPr/>
        <a:lstStyle/>
        <a:p>
          <a:r>
            <a:rPr lang="en-GB"/>
            <a:t>The constable is required to make a record of the offence. </a:t>
          </a:r>
          <a:endParaRPr lang="en-US"/>
        </a:p>
      </dgm:t>
    </dgm:pt>
    <dgm:pt modelId="{20981F24-6D91-4F71-B70A-3B02EFD093B2}" type="parTrans" cxnId="{71D6F4B8-962E-4A2F-9BF5-E87DB2F8ADE9}">
      <dgm:prSet/>
      <dgm:spPr/>
      <dgm:t>
        <a:bodyPr/>
        <a:lstStyle/>
        <a:p>
          <a:endParaRPr lang="en-US"/>
        </a:p>
      </dgm:t>
    </dgm:pt>
    <dgm:pt modelId="{876143F1-8A6D-4A9D-93DC-9BE0EFA68BC6}" type="sibTrans" cxnId="{71D6F4B8-962E-4A2F-9BF5-E87DB2F8ADE9}">
      <dgm:prSet/>
      <dgm:spPr/>
      <dgm:t>
        <a:bodyPr/>
        <a:lstStyle/>
        <a:p>
          <a:endParaRPr lang="en-US"/>
        </a:p>
      </dgm:t>
    </dgm:pt>
    <dgm:pt modelId="{87689E0A-5301-47AF-B925-2305B802A6CB}">
      <dgm:prSet/>
      <dgm:spPr/>
      <dgm:t>
        <a:bodyPr/>
        <a:lstStyle/>
        <a:p>
          <a:r>
            <a:rPr lang="en-GB"/>
            <a:t>As soon as possible. </a:t>
          </a:r>
          <a:endParaRPr lang="en-US"/>
        </a:p>
      </dgm:t>
    </dgm:pt>
    <dgm:pt modelId="{DD6BCFB6-F880-44DB-9D80-2D6D6B53E112}" type="parTrans" cxnId="{9150118C-6DF9-4CFC-B35D-1482FDBE369F}">
      <dgm:prSet/>
      <dgm:spPr/>
      <dgm:t>
        <a:bodyPr/>
        <a:lstStyle/>
        <a:p>
          <a:endParaRPr lang="en-US"/>
        </a:p>
      </dgm:t>
    </dgm:pt>
    <dgm:pt modelId="{BD49D399-C649-4226-990C-4B7137D8EC52}" type="sibTrans" cxnId="{9150118C-6DF9-4CFC-B35D-1482FDBE369F}">
      <dgm:prSet/>
      <dgm:spPr/>
      <dgm:t>
        <a:bodyPr/>
        <a:lstStyle/>
        <a:p>
          <a:endParaRPr lang="en-US"/>
        </a:p>
      </dgm:t>
    </dgm:pt>
    <dgm:pt modelId="{403D320A-208D-40D3-B50A-0B9C8AAAA48C}">
      <dgm:prSet/>
      <dgm:spPr/>
      <dgm:t>
        <a:bodyPr/>
        <a:lstStyle/>
        <a:p>
          <a:r>
            <a:rPr lang="en-GB"/>
            <a:t>What happened? Why was the arrest necessary? Caution/ anything said by the suspect. </a:t>
          </a:r>
          <a:endParaRPr lang="en-US"/>
        </a:p>
      </dgm:t>
    </dgm:pt>
    <dgm:pt modelId="{78F56262-37D7-4075-BEF2-B3774EF75641}" type="parTrans" cxnId="{8C99FC7A-231F-42A8-B39F-3F50512E2361}">
      <dgm:prSet/>
      <dgm:spPr/>
      <dgm:t>
        <a:bodyPr/>
        <a:lstStyle/>
        <a:p>
          <a:endParaRPr lang="en-US"/>
        </a:p>
      </dgm:t>
    </dgm:pt>
    <dgm:pt modelId="{A68787F7-D8A6-4319-BF80-CB06420E2AB2}" type="sibTrans" cxnId="{8C99FC7A-231F-42A8-B39F-3F50512E2361}">
      <dgm:prSet/>
      <dgm:spPr/>
      <dgm:t>
        <a:bodyPr/>
        <a:lstStyle/>
        <a:p>
          <a:endParaRPr lang="en-US"/>
        </a:p>
      </dgm:t>
    </dgm:pt>
    <dgm:pt modelId="{F7794FFB-9709-43C3-BE71-234C56EF494D}" type="pres">
      <dgm:prSet presAssocID="{A8CC997A-5C8E-46B6-BE21-AF6C187FB9F5}" presName="vert0" presStyleCnt="0">
        <dgm:presLayoutVars>
          <dgm:dir/>
          <dgm:animOne val="branch"/>
          <dgm:animLvl val="lvl"/>
        </dgm:presLayoutVars>
      </dgm:prSet>
      <dgm:spPr/>
    </dgm:pt>
    <dgm:pt modelId="{8AAEDD27-4410-47D0-B772-BF279A9CEDD1}" type="pres">
      <dgm:prSet presAssocID="{202AED9C-4B5E-4668-B067-6D24CC9B2ACE}" presName="thickLine" presStyleLbl="alignNode1" presStyleIdx="0" presStyleCnt="3"/>
      <dgm:spPr/>
    </dgm:pt>
    <dgm:pt modelId="{F6B2A0FB-4DC7-432D-B07D-B19B1CE38D73}" type="pres">
      <dgm:prSet presAssocID="{202AED9C-4B5E-4668-B067-6D24CC9B2ACE}" presName="horz1" presStyleCnt="0"/>
      <dgm:spPr/>
    </dgm:pt>
    <dgm:pt modelId="{5F5989CC-CD10-4510-855C-A6E54DB77319}" type="pres">
      <dgm:prSet presAssocID="{202AED9C-4B5E-4668-B067-6D24CC9B2ACE}" presName="tx1" presStyleLbl="revTx" presStyleIdx="0" presStyleCnt="3"/>
      <dgm:spPr/>
    </dgm:pt>
    <dgm:pt modelId="{437E251B-BEDD-48B4-ADD3-398D074F194A}" type="pres">
      <dgm:prSet presAssocID="{202AED9C-4B5E-4668-B067-6D24CC9B2ACE}" presName="vert1" presStyleCnt="0"/>
      <dgm:spPr/>
    </dgm:pt>
    <dgm:pt modelId="{EA4134A4-3159-483A-97CA-9584955AB8DE}" type="pres">
      <dgm:prSet presAssocID="{87689E0A-5301-47AF-B925-2305B802A6CB}" presName="thickLine" presStyleLbl="alignNode1" presStyleIdx="1" presStyleCnt="3"/>
      <dgm:spPr/>
    </dgm:pt>
    <dgm:pt modelId="{DA112894-D683-4AD4-8CE5-4F443CFC5C8A}" type="pres">
      <dgm:prSet presAssocID="{87689E0A-5301-47AF-B925-2305B802A6CB}" presName="horz1" presStyleCnt="0"/>
      <dgm:spPr/>
    </dgm:pt>
    <dgm:pt modelId="{0F0A6CA9-3079-4D6C-BDD4-8D426528E8BD}" type="pres">
      <dgm:prSet presAssocID="{87689E0A-5301-47AF-B925-2305B802A6CB}" presName="tx1" presStyleLbl="revTx" presStyleIdx="1" presStyleCnt="3"/>
      <dgm:spPr/>
    </dgm:pt>
    <dgm:pt modelId="{53B1D1FF-6BFF-4D56-B119-CC43E27E4346}" type="pres">
      <dgm:prSet presAssocID="{87689E0A-5301-47AF-B925-2305B802A6CB}" presName="vert1" presStyleCnt="0"/>
      <dgm:spPr/>
    </dgm:pt>
    <dgm:pt modelId="{FCEE10C0-A90B-421F-8E98-D20B929B568A}" type="pres">
      <dgm:prSet presAssocID="{403D320A-208D-40D3-B50A-0B9C8AAAA48C}" presName="thickLine" presStyleLbl="alignNode1" presStyleIdx="2" presStyleCnt="3"/>
      <dgm:spPr/>
    </dgm:pt>
    <dgm:pt modelId="{43307895-8929-4A8F-8AA6-99AC393686E7}" type="pres">
      <dgm:prSet presAssocID="{403D320A-208D-40D3-B50A-0B9C8AAAA48C}" presName="horz1" presStyleCnt="0"/>
      <dgm:spPr/>
    </dgm:pt>
    <dgm:pt modelId="{16D4DD54-33CB-40FB-99E6-DCC3293D9FB6}" type="pres">
      <dgm:prSet presAssocID="{403D320A-208D-40D3-B50A-0B9C8AAAA48C}" presName="tx1" presStyleLbl="revTx" presStyleIdx="2" presStyleCnt="3"/>
      <dgm:spPr/>
    </dgm:pt>
    <dgm:pt modelId="{2AD9F291-35D5-45DF-A427-3B20585511D9}" type="pres">
      <dgm:prSet presAssocID="{403D320A-208D-40D3-B50A-0B9C8AAAA48C}" presName="vert1" presStyleCnt="0"/>
      <dgm:spPr/>
    </dgm:pt>
  </dgm:ptLst>
  <dgm:cxnLst>
    <dgm:cxn modelId="{7B9AE927-1810-401F-9DEB-C563D30159C4}" type="presOf" srcId="{403D320A-208D-40D3-B50A-0B9C8AAAA48C}" destId="{16D4DD54-33CB-40FB-99E6-DCC3293D9FB6}" srcOrd="0" destOrd="0" presId="urn:microsoft.com/office/officeart/2008/layout/LinedList"/>
    <dgm:cxn modelId="{1961BA33-2CB1-49C7-A510-85BFC53ACB93}" type="presOf" srcId="{A8CC997A-5C8E-46B6-BE21-AF6C187FB9F5}" destId="{F7794FFB-9709-43C3-BE71-234C56EF494D}" srcOrd="0" destOrd="0" presId="urn:microsoft.com/office/officeart/2008/layout/LinedList"/>
    <dgm:cxn modelId="{8C99FC7A-231F-42A8-B39F-3F50512E2361}" srcId="{A8CC997A-5C8E-46B6-BE21-AF6C187FB9F5}" destId="{403D320A-208D-40D3-B50A-0B9C8AAAA48C}" srcOrd="2" destOrd="0" parTransId="{78F56262-37D7-4075-BEF2-B3774EF75641}" sibTransId="{A68787F7-D8A6-4319-BF80-CB06420E2AB2}"/>
    <dgm:cxn modelId="{9150118C-6DF9-4CFC-B35D-1482FDBE369F}" srcId="{A8CC997A-5C8E-46B6-BE21-AF6C187FB9F5}" destId="{87689E0A-5301-47AF-B925-2305B802A6CB}" srcOrd="1" destOrd="0" parTransId="{DD6BCFB6-F880-44DB-9D80-2D6D6B53E112}" sibTransId="{BD49D399-C649-4226-990C-4B7137D8EC52}"/>
    <dgm:cxn modelId="{4731279A-F47C-4A55-92FE-73DAAB5BB14C}" type="presOf" srcId="{87689E0A-5301-47AF-B925-2305B802A6CB}" destId="{0F0A6CA9-3079-4D6C-BDD4-8D426528E8BD}" srcOrd="0" destOrd="0" presId="urn:microsoft.com/office/officeart/2008/layout/LinedList"/>
    <dgm:cxn modelId="{71D6F4B8-962E-4A2F-9BF5-E87DB2F8ADE9}" srcId="{A8CC997A-5C8E-46B6-BE21-AF6C187FB9F5}" destId="{202AED9C-4B5E-4668-B067-6D24CC9B2ACE}" srcOrd="0" destOrd="0" parTransId="{20981F24-6D91-4F71-B70A-3B02EFD093B2}" sibTransId="{876143F1-8A6D-4A9D-93DC-9BE0EFA68BC6}"/>
    <dgm:cxn modelId="{438BF2E3-7182-4825-9D34-EB0425AA37B4}" type="presOf" srcId="{202AED9C-4B5E-4668-B067-6D24CC9B2ACE}" destId="{5F5989CC-CD10-4510-855C-A6E54DB77319}" srcOrd="0" destOrd="0" presId="urn:microsoft.com/office/officeart/2008/layout/LinedList"/>
    <dgm:cxn modelId="{D721603E-A31E-46C5-8851-2213649897BC}" type="presParOf" srcId="{F7794FFB-9709-43C3-BE71-234C56EF494D}" destId="{8AAEDD27-4410-47D0-B772-BF279A9CEDD1}" srcOrd="0" destOrd="0" presId="urn:microsoft.com/office/officeart/2008/layout/LinedList"/>
    <dgm:cxn modelId="{99F7C5BC-E40F-48E2-8065-DFD4F47A980A}" type="presParOf" srcId="{F7794FFB-9709-43C3-BE71-234C56EF494D}" destId="{F6B2A0FB-4DC7-432D-B07D-B19B1CE38D73}" srcOrd="1" destOrd="0" presId="urn:microsoft.com/office/officeart/2008/layout/LinedList"/>
    <dgm:cxn modelId="{3E5B5F20-DF1B-46FC-940C-16C46B74B253}" type="presParOf" srcId="{F6B2A0FB-4DC7-432D-B07D-B19B1CE38D73}" destId="{5F5989CC-CD10-4510-855C-A6E54DB77319}" srcOrd="0" destOrd="0" presId="urn:microsoft.com/office/officeart/2008/layout/LinedList"/>
    <dgm:cxn modelId="{9DFB7800-B423-4893-886B-5A6D5046BCE9}" type="presParOf" srcId="{F6B2A0FB-4DC7-432D-B07D-B19B1CE38D73}" destId="{437E251B-BEDD-48B4-ADD3-398D074F194A}" srcOrd="1" destOrd="0" presId="urn:microsoft.com/office/officeart/2008/layout/LinedList"/>
    <dgm:cxn modelId="{856F8339-1C3F-4E30-AF07-A9575BECBB79}" type="presParOf" srcId="{F7794FFB-9709-43C3-BE71-234C56EF494D}" destId="{EA4134A4-3159-483A-97CA-9584955AB8DE}" srcOrd="2" destOrd="0" presId="urn:microsoft.com/office/officeart/2008/layout/LinedList"/>
    <dgm:cxn modelId="{4BE4D954-8438-4B42-AFCF-60DA3B2A6233}" type="presParOf" srcId="{F7794FFB-9709-43C3-BE71-234C56EF494D}" destId="{DA112894-D683-4AD4-8CE5-4F443CFC5C8A}" srcOrd="3" destOrd="0" presId="urn:microsoft.com/office/officeart/2008/layout/LinedList"/>
    <dgm:cxn modelId="{842672E7-6192-4203-8613-470BA019219B}" type="presParOf" srcId="{DA112894-D683-4AD4-8CE5-4F443CFC5C8A}" destId="{0F0A6CA9-3079-4D6C-BDD4-8D426528E8BD}" srcOrd="0" destOrd="0" presId="urn:microsoft.com/office/officeart/2008/layout/LinedList"/>
    <dgm:cxn modelId="{1C3ACCD9-9C22-44EB-B186-0B84C4863380}" type="presParOf" srcId="{DA112894-D683-4AD4-8CE5-4F443CFC5C8A}" destId="{53B1D1FF-6BFF-4D56-B119-CC43E27E4346}" srcOrd="1" destOrd="0" presId="urn:microsoft.com/office/officeart/2008/layout/LinedList"/>
    <dgm:cxn modelId="{1B8C2F3B-0BE1-42BE-968F-B7C22258307C}" type="presParOf" srcId="{F7794FFB-9709-43C3-BE71-234C56EF494D}" destId="{FCEE10C0-A90B-421F-8E98-D20B929B568A}" srcOrd="4" destOrd="0" presId="urn:microsoft.com/office/officeart/2008/layout/LinedList"/>
    <dgm:cxn modelId="{57AB5293-7592-477F-9E4B-64D43C37ADD5}" type="presParOf" srcId="{F7794FFB-9709-43C3-BE71-234C56EF494D}" destId="{43307895-8929-4A8F-8AA6-99AC393686E7}" srcOrd="5" destOrd="0" presId="urn:microsoft.com/office/officeart/2008/layout/LinedList"/>
    <dgm:cxn modelId="{2DE949D7-6284-4C9F-9AD3-6E5418D03003}" type="presParOf" srcId="{43307895-8929-4A8F-8AA6-99AC393686E7}" destId="{16D4DD54-33CB-40FB-99E6-DCC3293D9FB6}" srcOrd="0" destOrd="0" presId="urn:microsoft.com/office/officeart/2008/layout/LinedList"/>
    <dgm:cxn modelId="{A0F23753-8BE5-47E6-A5AC-5039A98F9627}" type="presParOf" srcId="{43307895-8929-4A8F-8AA6-99AC393686E7}" destId="{2AD9F291-35D5-45DF-A427-3B20585511D9}"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17FB8D61-70F4-41D5-8752-C4434497A87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9B85F35-2AEA-4720-A669-37B16C651C15}">
      <dgm:prSet/>
      <dgm:spPr/>
      <dgm:t>
        <a:bodyPr/>
        <a:lstStyle/>
        <a:p>
          <a:r>
            <a:rPr lang="en-GB"/>
            <a:t>Being informed of the rights to food and water. </a:t>
          </a:r>
          <a:endParaRPr lang="en-US"/>
        </a:p>
      </dgm:t>
    </dgm:pt>
    <dgm:pt modelId="{A9BB5237-4D0D-4AFB-AC3D-DE3741DEAB7A}" type="parTrans" cxnId="{ADC6F2C3-9F9C-4EB6-86BB-2FD9C57272EB}">
      <dgm:prSet/>
      <dgm:spPr/>
      <dgm:t>
        <a:bodyPr/>
        <a:lstStyle/>
        <a:p>
          <a:endParaRPr lang="en-US"/>
        </a:p>
      </dgm:t>
    </dgm:pt>
    <dgm:pt modelId="{42B49246-59A9-48DE-B6A2-1548E6EF7E14}" type="sibTrans" cxnId="{ADC6F2C3-9F9C-4EB6-86BB-2FD9C57272EB}">
      <dgm:prSet/>
      <dgm:spPr/>
      <dgm:t>
        <a:bodyPr/>
        <a:lstStyle/>
        <a:p>
          <a:endParaRPr lang="en-US"/>
        </a:p>
      </dgm:t>
    </dgm:pt>
    <dgm:pt modelId="{B76C57AB-E60B-43DA-8B4C-07E0CB5B7D78}">
      <dgm:prSet/>
      <dgm:spPr/>
      <dgm:t>
        <a:bodyPr/>
        <a:lstStyle/>
        <a:p>
          <a:r>
            <a:rPr lang="en-GB"/>
            <a:t>Comfort. </a:t>
          </a:r>
          <a:endParaRPr lang="en-US"/>
        </a:p>
      </dgm:t>
    </dgm:pt>
    <dgm:pt modelId="{BA20E070-9D61-406C-A722-23FC8FB71A5C}" type="parTrans" cxnId="{4CEB3377-4542-48EE-BD2E-D3AFC0B36F7F}">
      <dgm:prSet/>
      <dgm:spPr/>
      <dgm:t>
        <a:bodyPr/>
        <a:lstStyle/>
        <a:p>
          <a:endParaRPr lang="en-US"/>
        </a:p>
      </dgm:t>
    </dgm:pt>
    <dgm:pt modelId="{57754FD5-87DC-46FF-958E-7540D53CA2D2}" type="sibTrans" cxnId="{4CEB3377-4542-48EE-BD2E-D3AFC0B36F7F}">
      <dgm:prSet/>
      <dgm:spPr/>
      <dgm:t>
        <a:bodyPr/>
        <a:lstStyle/>
        <a:p>
          <a:endParaRPr lang="en-US"/>
        </a:p>
      </dgm:t>
    </dgm:pt>
    <dgm:pt modelId="{C7650E86-C3F8-43CF-A4C9-A234FC834311}">
      <dgm:prSet/>
      <dgm:spPr/>
      <dgm:t>
        <a:bodyPr/>
        <a:lstStyle/>
        <a:p>
          <a:r>
            <a:rPr lang="en-GB"/>
            <a:t>Right to facilities. </a:t>
          </a:r>
          <a:endParaRPr lang="en-US"/>
        </a:p>
      </dgm:t>
    </dgm:pt>
    <dgm:pt modelId="{52F21B77-5F90-4155-8B50-CAFF7B3BB5E5}" type="parTrans" cxnId="{3B441520-9A5E-4B0B-A6FD-D87CDB3A422D}">
      <dgm:prSet/>
      <dgm:spPr/>
      <dgm:t>
        <a:bodyPr/>
        <a:lstStyle/>
        <a:p>
          <a:endParaRPr lang="en-US"/>
        </a:p>
      </dgm:t>
    </dgm:pt>
    <dgm:pt modelId="{0D9B8266-FB6B-4F95-A36E-C9DBAEFEF243}" type="sibTrans" cxnId="{3B441520-9A5E-4B0B-A6FD-D87CDB3A422D}">
      <dgm:prSet/>
      <dgm:spPr/>
      <dgm:t>
        <a:bodyPr/>
        <a:lstStyle/>
        <a:p>
          <a:endParaRPr lang="en-US"/>
        </a:p>
      </dgm:t>
    </dgm:pt>
    <dgm:pt modelId="{949C432E-A86D-4DE6-B8AA-8913BB0D3761}" type="pres">
      <dgm:prSet presAssocID="{17FB8D61-70F4-41D5-8752-C4434497A876}" presName="root" presStyleCnt="0">
        <dgm:presLayoutVars>
          <dgm:dir/>
          <dgm:resizeHandles val="exact"/>
        </dgm:presLayoutVars>
      </dgm:prSet>
      <dgm:spPr/>
    </dgm:pt>
    <dgm:pt modelId="{DBD6B9E7-621C-4E6E-A35E-2B417330005F}" type="pres">
      <dgm:prSet presAssocID="{F9B85F35-2AEA-4720-A669-37B16C651C15}" presName="compNode" presStyleCnt="0"/>
      <dgm:spPr/>
    </dgm:pt>
    <dgm:pt modelId="{2A6ACCFC-336C-4905-B350-59F4CF7DF867}" type="pres">
      <dgm:prSet presAssocID="{F9B85F35-2AEA-4720-A669-37B16C651C15}" presName="bgRect" presStyleLbl="bgShp" presStyleIdx="0" presStyleCnt="3"/>
      <dgm:spPr/>
    </dgm:pt>
    <dgm:pt modelId="{158F15F6-BEF1-444B-8142-3F0DB70E693C}" type="pres">
      <dgm:prSet presAssocID="{F9B85F35-2AEA-4720-A669-37B16C651C1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ter"/>
        </a:ext>
      </dgm:extLst>
    </dgm:pt>
    <dgm:pt modelId="{097B4584-A9B0-46BA-BF38-338AD87AF1D9}" type="pres">
      <dgm:prSet presAssocID="{F9B85F35-2AEA-4720-A669-37B16C651C15}" presName="spaceRect" presStyleCnt="0"/>
      <dgm:spPr/>
    </dgm:pt>
    <dgm:pt modelId="{71E54C8C-3F09-4E93-9341-E51FD4A135EF}" type="pres">
      <dgm:prSet presAssocID="{F9B85F35-2AEA-4720-A669-37B16C651C15}" presName="parTx" presStyleLbl="revTx" presStyleIdx="0" presStyleCnt="3">
        <dgm:presLayoutVars>
          <dgm:chMax val="0"/>
          <dgm:chPref val="0"/>
        </dgm:presLayoutVars>
      </dgm:prSet>
      <dgm:spPr/>
    </dgm:pt>
    <dgm:pt modelId="{74446693-A02F-4DD0-AD28-D8E40512221C}" type="pres">
      <dgm:prSet presAssocID="{42B49246-59A9-48DE-B6A2-1548E6EF7E14}" presName="sibTrans" presStyleCnt="0"/>
      <dgm:spPr/>
    </dgm:pt>
    <dgm:pt modelId="{9987DB22-E619-4C2C-84C5-B4B3FEEBD32B}" type="pres">
      <dgm:prSet presAssocID="{B76C57AB-E60B-43DA-8B4C-07E0CB5B7D78}" presName="compNode" presStyleCnt="0"/>
      <dgm:spPr/>
    </dgm:pt>
    <dgm:pt modelId="{20E11EDA-C047-442B-8417-FECB75D9AFDB}" type="pres">
      <dgm:prSet presAssocID="{B76C57AB-E60B-43DA-8B4C-07E0CB5B7D78}" presName="bgRect" presStyleLbl="bgShp" presStyleIdx="1" presStyleCnt="3"/>
      <dgm:spPr/>
    </dgm:pt>
    <dgm:pt modelId="{81EC2C5D-9D96-45F1-A950-EBC1E07026F3}" type="pres">
      <dgm:prSet presAssocID="{B76C57AB-E60B-43DA-8B4C-07E0CB5B7D7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ed"/>
        </a:ext>
      </dgm:extLst>
    </dgm:pt>
    <dgm:pt modelId="{0CAFFDFA-09D3-4C72-977B-207341E50C2A}" type="pres">
      <dgm:prSet presAssocID="{B76C57AB-E60B-43DA-8B4C-07E0CB5B7D78}" presName="spaceRect" presStyleCnt="0"/>
      <dgm:spPr/>
    </dgm:pt>
    <dgm:pt modelId="{6B7F9390-2A89-47C5-A379-0AB338BBDBE8}" type="pres">
      <dgm:prSet presAssocID="{B76C57AB-E60B-43DA-8B4C-07E0CB5B7D78}" presName="parTx" presStyleLbl="revTx" presStyleIdx="1" presStyleCnt="3">
        <dgm:presLayoutVars>
          <dgm:chMax val="0"/>
          <dgm:chPref val="0"/>
        </dgm:presLayoutVars>
      </dgm:prSet>
      <dgm:spPr/>
    </dgm:pt>
    <dgm:pt modelId="{7362E39C-173D-4C18-9314-6D6F7ED289A0}" type="pres">
      <dgm:prSet presAssocID="{57754FD5-87DC-46FF-958E-7540D53CA2D2}" presName="sibTrans" presStyleCnt="0"/>
      <dgm:spPr/>
    </dgm:pt>
    <dgm:pt modelId="{A5D5E480-709E-43BC-BC34-D4AA855AD961}" type="pres">
      <dgm:prSet presAssocID="{C7650E86-C3F8-43CF-A4C9-A234FC834311}" presName="compNode" presStyleCnt="0"/>
      <dgm:spPr/>
    </dgm:pt>
    <dgm:pt modelId="{FDE52565-8D09-4EF3-B51F-D0330824D732}" type="pres">
      <dgm:prSet presAssocID="{C7650E86-C3F8-43CF-A4C9-A234FC834311}" presName="bgRect" presStyleLbl="bgShp" presStyleIdx="2" presStyleCnt="3"/>
      <dgm:spPr/>
    </dgm:pt>
    <dgm:pt modelId="{CD35593E-3A93-4A06-9F35-04AA39FABE87}" type="pres">
      <dgm:prSet presAssocID="{C7650E86-C3F8-43CF-A4C9-A234FC83431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ilding"/>
        </a:ext>
      </dgm:extLst>
    </dgm:pt>
    <dgm:pt modelId="{358A24B6-CA13-44B6-8B39-96E76E73C96C}" type="pres">
      <dgm:prSet presAssocID="{C7650E86-C3F8-43CF-A4C9-A234FC834311}" presName="spaceRect" presStyleCnt="0"/>
      <dgm:spPr/>
    </dgm:pt>
    <dgm:pt modelId="{DCD12093-4936-4983-9C80-DA53AA0F3C62}" type="pres">
      <dgm:prSet presAssocID="{C7650E86-C3F8-43CF-A4C9-A234FC834311}" presName="parTx" presStyleLbl="revTx" presStyleIdx="2" presStyleCnt="3">
        <dgm:presLayoutVars>
          <dgm:chMax val="0"/>
          <dgm:chPref val="0"/>
        </dgm:presLayoutVars>
      </dgm:prSet>
      <dgm:spPr/>
    </dgm:pt>
  </dgm:ptLst>
  <dgm:cxnLst>
    <dgm:cxn modelId="{3B441520-9A5E-4B0B-A6FD-D87CDB3A422D}" srcId="{17FB8D61-70F4-41D5-8752-C4434497A876}" destId="{C7650E86-C3F8-43CF-A4C9-A234FC834311}" srcOrd="2" destOrd="0" parTransId="{52F21B77-5F90-4155-8B50-CAFF7B3BB5E5}" sibTransId="{0D9B8266-FB6B-4F95-A36E-C9DBAEFEF243}"/>
    <dgm:cxn modelId="{3AB30E5F-77F9-41FC-AF1F-BFC6FA1D53B7}" type="presOf" srcId="{C7650E86-C3F8-43CF-A4C9-A234FC834311}" destId="{DCD12093-4936-4983-9C80-DA53AA0F3C62}" srcOrd="0" destOrd="0" presId="urn:microsoft.com/office/officeart/2018/2/layout/IconVerticalSolidList"/>
    <dgm:cxn modelId="{4CEB3377-4542-48EE-BD2E-D3AFC0B36F7F}" srcId="{17FB8D61-70F4-41D5-8752-C4434497A876}" destId="{B76C57AB-E60B-43DA-8B4C-07E0CB5B7D78}" srcOrd="1" destOrd="0" parTransId="{BA20E070-9D61-406C-A722-23FC8FB71A5C}" sibTransId="{57754FD5-87DC-46FF-958E-7540D53CA2D2}"/>
    <dgm:cxn modelId="{D1CF917F-1CF2-4D7E-8858-E9579953C3BD}" type="presOf" srcId="{17FB8D61-70F4-41D5-8752-C4434497A876}" destId="{949C432E-A86D-4DE6-B8AA-8913BB0D3761}" srcOrd="0" destOrd="0" presId="urn:microsoft.com/office/officeart/2018/2/layout/IconVerticalSolidList"/>
    <dgm:cxn modelId="{5F17DF87-0111-403E-B92F-79CA6F85B259}" type="presOf" srcId="{F9B85F35-2AEA-4720-A669-37B16C651C15}" destId="{71E54C8C-3F09-4E93-9341-E51FD4A135EF}" srcOrd="0" destOrd="0" presId="urn:microsoft.com/office/officeart/2018/2/layout/IconVerticalSolidList"/>
    <dgm:cxn modelId="{280793AE-8D5E-4328-AABC-B62505F4DA7F}" type="presOf" srcId="{B76C57AB-E60B-43DA-8B4C-07E0CB5B7D78}" destId="{6B7F9390-2A89-47C5-A379-0AB338BBDBE8}" srcOrd="0" destOrd="0" presId="urn:microsoft.com/office/officeart/2018/2/layout/IconVerticalSolidList"/>
    <dgm:cxn modelId="{ADC6F2C3-9F9C-4EB6-86BB-2FD9C57272EB}" srcId="{17FB8D61-70F4-41D5-8752-C4434497A876}" destId="{F9B85F35-2AEA-4720-A669-37B16C651C15}" srcOrd="0" destOrd="0" parTransId="{A9BB5237-4D0D-4AFB-AC3D-DE3741DEAB7A}" sibTransId="{42B49246-59A9-48DE-B6A2-1548E6EF7E14}"/>
    <dgm:cxn modelId="{16E47348-3696-4E11-A06B-4F401118F4AC}" type="presParOf" srcId="{949C432E-A86D-4DE6-B8AA-8913BB0D3761}" destId="{DBD6B9E7-621C-4E6E-A35E-2B417330005F}" srcOrd="0" destOrd="0" presId="urn:microsoft.com/office/officeart/2018/2/layout/IconVerticalSolidList"/>
    <dgm:cxn modelId="{8D593A2B-1D26-471F-9DE8-23775DCE5BA6}" type="presParOf" srcId="{DBD6B9E7-621C-4E6E-A35E-2B417330005F}" destId="{2A6ACCFC-336C-4905-B350-59F4CF7DF867}" srcOrd="0" destOrd="0" presId="urn:microsoft.com/office/officeart/2018/2/layout/IconVerticalSolidList"/>
    <dgm:cxn modelId="{6A166A46-96D6-477F-98B7-7B57459F0037}" type="presParOf" srcId="{DBD6B9E7-621C-4E6E-A35E-2B417330005F}" destId="{158F15F6-BEF1-444B-8142-3F0DB70E693C}" srcOrd="1" destOrd="0" presId="urn:microsoft.com/office/officeart/2018/2/layout/IconVerticalSolidList"/>
    <dgm:cxn modelId="{034086A8-BE35-48F3-9125-727C9534B3D9}" type="presParOf" srcId="{DBD6B9E7-621C-4E6E-A35E-2B417330005F}" destId="{097B4584-A9B0-46BA-BF38-338AD87AF1D9}" srcOrd="2" destOrd="0" presId="urn:microsoft.com/office/officeart/2018/2/layout/IconVerticalSolidList"/>
    <dgm:cxn modelId="{7CE75378-CE71-4DEA-BC4E-46CBBE8E21D4}" type="presParOf" srcId="{DBD6B9E7-621C-4E6E-A35E-2B417330005F}" destId="{71E54C8C-3F09-4E93-9341-E51FD4A135EF}" srcOrd="3" destOrd="0" presId="urn:microsoft.com/office/officeart/2018/2/layout/IconVerticalSolidList"/>
    <dgm:cxn modelId="{92FF6F1A-D5F3-49C2-8B5F-36690504162E}" type="presParOf" srcId="{949C432E-A86D-4DE6-B8AA-8913BB0D3761}" destId="{74446693-A02F-4DD0-AD28-D8E40512221C}" srcOrd="1" destOrd="0" presId="urn:microsoft.com/office/officeart/2018/2/layout/IconVerticalSolidList"/>
    <dgm:cxn modelId="{2C3E57C6-61A5-4F7E-AC1C-1232390562F2}" type="presParOf" srcId="{949C432E-A86D-4DE6-B8AA-8913BB0D3761}" destId="{9987DB22-E619-4C2C-84C5-B4B3FEEBD32B}" srcOrd="2" destOrd="0" presId="urn:microsoft.com/office/officeart/2018/2/layout/IconVerticalSolidList"/>
    <dgm:cxn modelId="{9E3C8D36-09FA-4626-B40E-C1961F330BAA}" type="presParOf" srcId="{9987DB22-E619-4C2C-84C5-B4B3FEEBD32B}" destId="{20E11EDA-C047-442B-8417-FECB75D9AFDB}" srcOrd="0" destOrd="0" presId="urn:microsoft.com/office/officeart/2018/2/layout/IconVerticalSolidList"/>
    <dgm:cxn modelId="{EE3D3F5A-9D9E-4AF4-9F22-ACE5B57E3E27}" type="presParOf" srcId="{9987DB22-E619-4C2C-84C5-B4B3FEEBD32B}" destId="{81EC2C5D-9D96-45F1-A950-EBC1E07026F3}" srcOrd="1" destOrd="0" presId="urn:microsoft.com/office/officeart/2018/2/layout/IconVerticalSolidList"/>
    <dgm:cxn modelId="{53B5DAB4-5B9D-4C2E-BC80-610350C6569E}" type="presParOf" srcId="{9987DB22-E619-4C2C-84C5-B4B3FEEBD32B}" destId="{0CAFFDFA-09D3-4C72-977B-207341E50C2A}" srcOrd="2" destOrd="0" presId="urn:microsoft.com/office/officeart/2018/2/layout/IconVerticalSolidList"/>
    <dgm:cxn modelId="{543F1695-E19E-4ACC-B8A6-9351E19BB49F}" type="presParOf" srcId="{9987DB22-E619-4C2C-84C5-B4B3FEEBD32B}" destId="{6B7F9390-2A89-47C5-A379-0AB338BBDBE8}" srcOrd="3" destOrd="0" presId="urn:microsoft.com/office/officeart/2018/2/layout/IconVerticalSolidList"/>
    <dgm:cxn modelId="{1CE546CE-9234-4AF3-B724-56A5AC123756}" type="presParOf" srcId="{949C432E-A86D-4DE6-B8AA-8913BB0D3761}" destId="{7362E39C-173D-4C18-9314-6D6F7ED289A0}" srcOrd="3" destOrd="0" presId="urn:microsoft.com/office/officeart/2018/2/layout/IconVerticalSolidList"/>
    <dgm:cxn modelId="{711F589D-14AC-44A4-82D3-7A81CFB85F66}" type="presParOf" srcId="{949C432E-A86D-4DE6-B8AA-8913BB0D3761}" destId="{A5D5E480-709E-43BC-BC34-D4AA855AD961}" srcOrd="4" destOrd="0" presId="urn:microsoft.com/office/officeart/2018/2/layout/IconVerticalSolidList"/>
    <dgm:cxn modelId="{0E7BF080-B10F-48D3-8FD2-ADEBEA4CCDD3}" type="presParOf" srcId="{A5D5E480-709E-43BC-BC34-D4AA855AD961}" destId="{FDE52565-8D09-4EF3-B51F-D0330824D732}" srcOrd="0" destOrd="0" presId="urn:microsoft.com/office/officeart/2018/2/layout/IconVerticalSolidList"/>
    <dgm:cxn modelId="{65FD9DC8-CBAE-450F-AD30-0759D28741E7}" type="presParOf" srcId="{A5D5E480-709E-43BC-BC34-D4AA855AD961}" destId="{CD35593E-3A93-4A06-9F35-04AA39FABE87}" srcOrd="1" destOrd="0" presId="urn:microsoft.com/office/officeart/2018/2/layout/IconVerticalSolidList"/>
    <dgm:cxn modelId="{77794646-C9D0-4C84-9544-28DEAD8BCE61}" type="presParOf" srcId="{A5D5E480-709E-43BC-BC34-D4AA855AD961}" destId="{358A24B6-CA13-44B6-8B39-96E76E73C96C}" srcOrd="2" destOrd="0" presId="urn:microsoft.com/office/officeart/2018/2/layout/IconVerticalSolidList"/>
    <dgm:cxn modelId="{FA5FCA2D-FE97-49D1-BB61-75F32DF3AAC5}" type="presParOf" srcId="{A5D5E480-709E-43BC-BC34-D4AA855AD961}" destId="{DCD12093-4936-4983-9C80-DA53AA0F3C62}"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17496CF7-5AA1-457A-AAF9-3ABB36F27CD2}"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59F07D7A-B41B-488F-AFE8-DE04E38E8D2A}">
      <dgm:prSet/>
      <dgm:spPr/>
      <dgm:t>
        <a:bodyPr/>
        <a:lstStyle/>
        <a:p>
          <a:r>
            <a:rPr lang="en-GB"/>
            <a:t>Children are afforded the same rights. </a:t>
          </a:r>
          <a:endParaRPr lang="en-US"/>
        </a:p>
      </dgm:t>
    </dgm:pt>
    <dgm:pt modelId="{C36D7C85-8BF9-469C-BF9A-EE218CBD7B04}" type="parTrans" cxnId="{B8B37EE9-47A4-4CA9-BBD3-D06418345720}">
      <dgm:prSet/>
      <dgm:spPr/>
      <dgm:t>
        <a:bodyPr/>
        <a:lstStyle/>
        <a:p>
          <a:endParaRPr lang="en-US"/>
        </a:p>
      </dgm:t>
    </dgm:pt>
    <dgm:pt modelId="{3831C07C-F5ED-4A2F-9D2B-35F20FEC70CD}" type="sibTrans" cxnId="{B8B37EE9-47A4-4CA9-BBD3-D06418345720}">
      <dgm:prSet/>
      <dgm:spPr/>
      <dgm:t>
        <a:bodyPr/>
        <a:lstStyle/>
        <a:p>
          <a:endParaRPr lang="en-US"/>
        </a:p>
      </dgm:t>
    </dgm:pt>
    <dgm:pt modelId="{32B3FB7D-FF82-4507-A56D-28AF26A4DFF9}">
      <dgm:prSet/>
      <dgm:spPr/>
      <dgm:t>
        <a:bodyPr/>
        <a:lstStyle/>
        <a:p>
          <a:r>
            <a:rPr lang="en-GB"/>
            <a:t>However, children are also entitled to an appropriate adult. </a:t>
          </a:r>
          <a:endParaRPr lang="en-US"/>
        </a:p>
      </dgm:t>
    </dgm:pt>
    <dgm:pt modelId="{C84D939A-774F-481F-9978-563531EA3676}" type="parTrans" cxnId="{C47240A7-723E-4AD2-B764-5B4EE65095DB}">
      <dgm:prSet/>
      <dgm:spPr/>
      <dgm:t>
        <a:bodyPr/>
        <a:lstStyle/>
        <a:p>
          <a:endParaRPr lang="en-US"/>
        </a:p>
      </dgm:t>
    </dgm:pt>
    <dgm:pt modelId="{E63A6317-14A4-4D3A-8855-95EE1C13E13A}" type="sibTrans" cxnId="{C47240A7-723E-4AD2-B764-5B4EE65095DB}">
      <dgm:prSet/>
      <dgm:spPr/>
      <dgm:t>
        <a:bodyPr/>
        <a:lstStyle/>
        <a:p>
          <a:endParaRPr lang="en-US"/>
        </a:p>
      </dgm:t>
    </dgm:pt>
    <dgm:pt modelId="{5E05029E-5C52-4882-9029-E144F8D4A85E}">
      <dgm:prSet/>
      <dgm:spPr/>
      <dgm:t>
        <a:bodyPr/>
        <a:lstStyle/>
        <a:p>
          <a:r>
            <a:rPr lang="en-GB"/>
            <a:t>This can range from a social worker, parent, guardian or anyone appropriate to hold that position. </a:t>
          </a:r>
          <a:endParaRPr lang="en-US"/>
        </a:p>
      </dgm:t>
    </dgm:pt>
    <dgm:pt modelId="{59F334C6-07CE-4513-8254-FA3F9F15B22D}" type="parTrans" cxnId="{6194744E-6584-4DF5-95EC-F58FB30DDD55}">
      <dgm:prSet/>
      <dgm:spPr/>
      <dgm:t>
        <a:bodyPr/>
        <a:lstStyle/>
        <a:p>
          <a:endParaRPr lang="en-US"/>
        </a:p>
      </dgm:t>
    </dgm:pt>
    <dgm:pt modelId="{5173C2B1-977B-45E3-BC79-7598360DFCAA}" type="sibTrans" cxnId="{6194744E-6584-4DF5-95EC-F58FB30DDD55}">
      <dgm:prSet/>
      <dgm:spPr/>
      <dgm:t>
        <a:bodyPr/>
        <a:lstStyle/>
        <a:p>
          <a:endParaRPr lang="en-US"/>
        </a:p>
      </dgm:t>
    </dgm:pt>
    <dgm:pt modelId="{291688A5-7487-47F6-958D-B20CF63E28D9}" type="pres">
      <dgm:prSet presAssocID="{17496CF7-5AA1-457A-AAF9-3ABB36F27CD2}" presName="vert0" presStyleCnt="0">
        <dgm:presLayoutVars>
          <dgm:dir/>
          <dgm:animOne val="branch"/>
          <dgm:animLvl val="lvl"/>
        </dgm:presLayoutVars>
      </dgm:prSet>
      <dgm:spPr/>
    </dgm:pt>
    <dgm:pt modelId="{0FC5FEF0-1754-4370-9FC7-736D838762D1}" type="pres">
      <dgm:prSet presAssocID="{59F07D7A-B41B-488F-AFE8-DE04E38E8D2A}" presName="thickLine" presStyleLbl="alignNode1" presStyleIdx="0" presStyleCnt="3"/>
      <dgm:spPr/>
    </dgm:pt>
    <dgm:pt modelId="{2CAD139F-6DA2-447D-BB7E-D8A99C1C0CB4}" type="pres">
      <dgm:prSet presAssocID="{59F07D7A-B41B-488F-AFE8-DE04E38E8D2A}" presName="horz1" presStyleCnt="0"/>
      <dgm:spPr/>
    </dgm:pt>
    <dgm:pt modelId="{1C0885C2-71B5-483B-919B-1246E62DC29B}" type="pres">
      <dgm:prSet presAssocID="{59F07D7A-B41B-488F-AFE8-DE04E38E8D2A}" presName="tx1" presStyleLbl="revTx" presStyleIdx="0" presStyleCnt="3"/>
      <dgm:spPr/>
    </dgm:pt>
    <dgm:pt modelId="{2D57923D-D7B9-42DB-8564-18F2740AA85B}" type="pres">
      <dgm:prSet presAssocID="{59F07D7A-B41B-488F-AFE8-DE04E38E8D2A}" presName="vert1" presStyleCnt="0"/>
      <dgm:spPr/>
    </dgm:pt>
    <dgm:pt modelId="{D8A2AFA4-0FF4-4002-AC7C-4B6C8A6B3AEB}" type="pres">
      <dgm:prSet presAssocID="{32B3FB7D-FF82-4507-A56D-28AF26A4DFF9}" presName="thickLine" presStyleLbl="alignNode1" presStyleIdx="1" presStyleCnt="3"/>
      <dgm:spPr/>
    </dgm:pt>
    <dgm:pt modelId="{777C3E34-7AC0-43E4-A962-EBBD419CE940}" type="pres">
      <dgm:prSet presAssocID="{32B3FB7D-FF82-4507-A56D-28AF26A4DFF9}" presName="horz1" presStyleCnt="0"/>
      <dgm:spPr/>
    </dgm:pt>
    <dgm:pt modelId="{F03B0DA4-18CD-4F7E-99FD-24EA4AABBD63}" type="pres">
      <dgm:prSet presAssocID="{32B3FB7D-FF82-4507-A56D-28AF26A4DFF9}" presName="tx1" presStyleLbl="revTx" presStyleIdx="1" presStyleCnt="3"/>
      <dgm:spPr/>
    </dgm:pt>
    <dgm:pt modelId="{782E4CF3-4317-4855-ACB1-BFDD816DF6C1}" type="pres">
      <dgm:prSet presAssocID="{32B3FB7D-FF82-4507-A56D-28AF26A4DFF9}" presName="vert1" presStyleCnt="0"/>
      <dgm:spPr/>
    </dgm:pt>
    <dgm:pt modelId="{652A30FA-2122-47DF-9240-6E53DA9A0B8D}" type="pres">
      <dgm:prSet presAssocID="{5E05029E-5C52-4882-9029-E144F8D4A85E}" presName="thickLine" presStyleLbl="alignNode1" presStyleIdx="2" presStyleCnt="3"/>
      <dgm:spPr/>
    </dgm:pt>
    <dgm:pt modelId="{8922D3AF-0E20-4328-993A-BE2EC1905C31}" type="pres">
      <dgm:prSet presAssocID="{5E05029E-5C52-4882-9029-E144F8D4A85E}" presName="horz1" presStyleCnt="0"/>
      <dgm:spPr/>
    </dgm:pt>
    <dgm:pt modelId="{B36D9B1D-DC1D-40AA-AB1F-23928C7FCAB8}" type="pres">
      <dgm:prSet presAssocID="{5E05029E-5C52-4882-9029-E144F8D4A85E}" presName="tx1" presStyleLbl="revTx" presStyleIdx="2" presStyleCnt="3"/>
      <dgm:spPr/>
    </dgm:pt>
    <dgm:pt modelId="{6752655C-A4E1-4423-8FF4-1B4E03AAAE6D}" type="pres">
      <dgm:prSet presAssocID="{5E05029E-5C52-4882-9029-E144F8D4A85E}" presName="vert1" presStyleCnt="0"/>
      <dgm:spPr/>
    </dgm:pt>
  </dgm:ptLst>
  <dgm:cxnLst>
    <dgm:cxn modelId="{F8110730-E3BF-491F-A1AD-A66500D56441}" type="presOf" srcId="{17496CF7-5AA1-457A-AAF9-3ABB36F27CD2}" destId="{291688A5-7487-47F6-958D-B20CF63E28D9}" srcOrd="0" destOrd="0" presId="urn:microsoft.com/office/officeart/2008/layout/LinedList"/>
    <dgm:cxn modelId="{AE8C5547-85FA-42C7-A145-A80ED2257EA3}" type="presOf" srcId="{5E05029E-5C52-4882-9029-E144F8D4A85E}" destId="{B36D9B1D-DC1D-40AA-AB1F-23928C7FCAB8}" srcOrd="0" destOrd="0" presId="urn:microsoft.com/office/officeart/2008/layout/LinedList"/>
    <dgm:cxn modelId="{6194744E-6584-4DF5-95EC-F58FB30DDD55}" srcId="{17496CF7-5AA1-457A-AAF9-3ABB36F27CD2}" destId="{5E05029E-5C52-4882-9029-E144F8D4A85E}" srcOrd="2" destOrd="0" parTransId="{59F334C6-07CE-4513-8254-FA3F9F15B22D}" sibTransId="{5173C2B1-977B-45E3-BC79-7598360DFCAA}"/>
    <dgm:cxn modelId="{C47240A7-723E-4AD2-B764-5B4EE65095DB}" srcId="{17496CF7-5AA1-457A-AAF9-3ABB36F27CD2}" destId="{32B3FB7D-FF82-4507-A56D-28AF26A4DFF9}" srcOrd="1" destOrd="0" parTransId="{C84D939A-774F-481F-9978-563531EA3676}" sibTransId="{E63A6317-14A4-4D3A-8855-95EE1C13E13A}"/>
    <dgm:cxn modelId="{27A27EDC-892D-4EB9-BC93-1FF879A6528B}" type="presOf" srcId="{59F07D7A-B41B-488F-AFE8-DE04E38E8D2A}" destId="{1C0885C2-71B5-483B-919B-1246E62DC29B}" srcOrd="0" destOrd="0" presId="urn:microsoft.com/office/officeart/2008/layout/LinedList"/>
    <dgm:cxn modelId="{974274E4-1B55-4CDC-88E6-39C9B61533FE}" type="presOf" srcId="{32B3FB7D-FF82-4507-A56D-28AF26A4DFF9}" destId="{F03B0DA4-18CD-4F7E-99FD-24EA4AABBD63}" srcOrd="0" destOrd="0" presId="urn:microsoft.com/office/officeart/2008/layout/LinedList"/>
    <dgm:cxn modelId="{B8B37EE9-47A4-4CA9-BBD3-D06418345720}" srcId="{17496CF7-5AA1-457A-AAF9-3ABB36F27CD2}" destId="{59F07D7A-B41B-488F-AFE8-DE04E38E8D2A}" srcOrd="0" destOrd="0" parTransId="{C36D7C85-8BF9-469C-BF9A-EE218CBD7B04}" sibTransId="{3831C07C-F5ED-4A2F-9D2B-35F20FEC70CD}"/>
    <dgm:cxn modelId="{F5400F94-9870-468C-B822-358127CECC10}" type="presParOf" srcId="{291688A5-7487-47F6-958D-B20CF63E28D9}" destId="{0FC5FEF0-1754-4370-9FC7-736D838762D1}" srcOrd="0" destOrd="0" presId="urn:microsoft.com/office/officeart/2008/layout/LinedList"/>
    <dgm:cxn modelId="{1490E5E8-685E-4414-9FA2-D0BC855B36E5}" type="presParOf" srcId="{291688A5-7487-47F6-958D-B20CF63E28D9}" destId="{2CAD139F-6DA2-447D-BB7E-D8A99C1C0CB4}" srcOrd="1" destOrd="0" presId="urn:microsoft.com/office/officeart/2008/layout/LinedList"/>
    <dgm:cxn modelId="{ACDF74D1-BF74-4F7B-A2B6-8B6D0C4950B7}" type="presParOf" srcId="{2CAD139F-6DA2-447D-BB7E-D8A99C1C0CB4}" destId="{1C0885C2-71B5-483B-919B-1246E62DC29B}" srcOrd="0" destOrd="0" presId="urn:microsoft.com/office/officeart/2008/layout/LinedList"/>
    <dgm:cxn modelId="{57D52A07-BD3D-443B-BBEC-C333688C3255}" type="presParOf" srcId="{2CAD139F-6DA2-447D-BB7E-D8A99C1C0CB4}" destId="{2D57923D-D7B9-42DB-8564-18F2740AA85B}" srcOrd="1" destOrd="0" presId="urn:microsoft.com/office/officeart/2008/layout/LinedList"/>
    <dgm:cxn modelId="{00B205CD-56CC-41D2-BD10-07F157EE7751}" type="presParOf" srcId="{291688A5-7487-47F6-958D-B20CF63E28D9}" destId="{D8A2AFA4-0FF4-4002-AC7C-4B6C8A6B3AEB}" srcOrd="2" destOrd="0" presId="urn:microsoft.com/office/officeart/2008/layout/LinedList"/>
    <dgm:cxn modelId="{E3EC68B4-A730-49FB-B349-376697B74A69}" type="presParOf" srcId="{291688A5-7487-47F6-958D-B20CF63E28D9}" destId="{777C3E34-7AC0-43E4-A962-EBBD419CE940}" srcOrd="3" destOrd="0" presId="urn:microsoft.com/office/officeart/2008/layout/LinedList"/>
    <dgm:cxn modelId="{6CBFF15E-7629-4036-82CF-1E5245A8A193}" type="presParOf" srcId="{777C3E34-7AC0-43E4-A962-EBBD419CE940}" destId="{F03B0DA4-18CD-4F7E-99FD-24EA4AABBD63}" srcOrd="0" destOrd="0" presId="urn:microsoft.com/office/officeart/2008/layout/LinedList"/>
    <dgm:cxn modelId="{DAF70913-D089-4124-A6C9-09E2AAC77F2C}" type="presParOf" srcId="{777C3E34-7AC0-43E4-A962-EBBD419CE940}" destId="{782E4CF3-4317-4855-ACB1-BFDD816DF6C1}" srcOrd="1" destOrd="0" presId="urn:microsoft.com/office/officeart/2008/layout/LinedList"/>
    <dgm:cxn modelId="{A85BC001-52D0-4F09-B299-4E918FC6839E}" type="presParOf" srcId="{291688A5-7487-47F6-958D-B20CF63E28D9}" destId="{652A30FA-2122-47DF-9240-6E53DA9A0B8D}" srcOrd="4" destOrd="0" presId="urn:microsoft.com/office/officeart/2008/layout/LinedList"/>
    <dgm:cxn modelId="{EAD172A9-EC50-4CAE-9648-12D783553C69}" type="presParOf" srcId="{291688A5-7487-47F6-958D-B20CF63E28D9}" destId="{8922D3AF-0E20-4328-993A-BE2EC1905C31}" srcOrd="5" destOrd="0" presId="urn:microsoft.com/office/officeart/2008/layout/LinedList"/>
    <dgm:cxn modelId="{9B0F1277-0220-46C2-B1AB-3E24716D74DD}" type="presParOf" srcId="{8922D3AF-0E20-4328-993A-BE2EC1905C31}" destId="{B36D9B1D-DC1D-40AA-AB1F-23928C7FCAB8}" srcOrd="0" destOrd="0" presId="urn:microsoft.com/office/officeart/2008/layout/LinedList"/>
    <dgm:cxn modelId="{E6CB41AF-F6B6-4DFA-8EB2-D2D4CDAEF7E8}" type="presParOf" srcId="{8922D3AF-0E20-4328-993A-BE2EC1905C31}" destId="{6752655C-A4E1-4423-8FF4-1B4E03AAAE6D}"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A4E30E2B-DE1B-47D2-B0FD-827816DD02A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BF0D994-B65E-4E03-AA54-6CB35951B50E}">
      <dgm:prSet/>
      <dgm:spPr/>
      <dgm:t>
        <a:bodyPr/>
        <a:lstStyle/>
        <a:p>
          <a:r>
            <a:rPr lang="en-GB"/>
            <a:t>Judicial review – Holding the government to account for their actions. </a:t>
          </a:r>
          <a:endParaRPr lang="en-US"/>
        </a:p>
      </dgm:t>
    </dgm:pt>
    <dgm:pt modelId="{E5D6DB28-5ACE-4AF4-B268-71565E0011F4}" type="parTrans" cxnId="{1AA68D52-C1CE-4D8C-96F4-85B563A33A81}">
      <dgm:prSet/>
      <dgm:spPr/>
      <dgm:t>
        <a:bodyPr/>
        <a:lstStyle/>
        <a:p>
          <a:endParaRPr lang="en-US"/>
        </a:p>
      </dgm:t>
    </dgm:pt>
    <dgm:pt modelId="{F3E5BA21-A736-428E-A228-C9216C71CCE6}" type="sibTrans" cxnId="{1AA68D52-C1CE-4D8C-96F4-85B563A33A81}">
      <dgm:prSet/>
      <dgm:spPr/>
      <dgm:t>
        <a:bodyPr/>
        <a:lstStyle/>
        <a:p>
          <a:endParaRPr lang="en-US"/>
        </a:p>
      </dgm:t>
    </dgm:pt>
    <dgm:pt modelId="{95F73E49-ACBF-4577-8EE4-FEBD01F62C81}">
      <dgm:prSet/>
      <dgm:spPr/>
      <dgm:t>
        <a:bodyPr/>
        <a:lstStyle/>
        <a:p>
          <a:r>
            <a:rPr lang="en-GB"/>
            <a:t>Separation of Powers Theory – Constitutional Reform Act 2005. </a:t>
          </a:r>
          <a:endParaRPr lang="en-US"/>
        </a:p>
      </dgm:t>
    </dgm:pt>
    <dgm:pt modelId="{254B846F-CEF5-4308-923F-8F67309F5DFE}" type="parTrans" cxnId="{4B1B40BB-17D4-4869-8628-B2EE3DBF6FC7}">
      <dgm:prSet/>
      <dgm:spPr/>
      <dgm:t>
        <a:bodyPr/>
        <a:lstStyle/>
        <a:p>
          <a:endParaRPr lang="en-US"/>
        </a:p>
      </dgm:t>
    </dgm:pt>
    <dgm:pt modelId="{7C3028A9-7824-4ADD-A9B1-45552A335CB4}" type="sibTrans" cxnId="{4B1B40BB-17D4-4869-8628-B2EE3DBF6FC7}">
      <dgm:prSet/>
      <dgm:spPr/>
      <dgm:t>
        <a:bodyPr/>
        <a:lstStyle/>
        <a:p>
          <a:endParaRPr lang="en-US"/>
        </a:p>
      </dgm:t>
    </dgm:pt>
    <dgm:pt modelId="{6680979B-F45C-4BAE-B402-F61C61C7F59F}">
      <dgm:prSet/>
      <dgm:spPr/>
      <dgm:t>
        <a:bodyPr/>
        <a:lstStyle/>
        <a:p>
          <a:r>
            <a:rPr lang="en-GB"/>
            <a:t>Someone must bring a case in order for the Government to be held to account. </a:t>
          </a:r>
          <a:endParaRPr lang="en-US"/>
        </a:p>
      </dgm:t>
    </dgm:pt>
    <dgm:pt modelId="{E17D3FD1-D434-4412-99AD-ABAA077A9EE2}" type="parTrans" cxnId="{42CC2051-89DD-4A1B-92A2-0804877D0325}">
      <dgm:prSet/>
      <dgm:spPr/>
      <dgm:t>
        <a:bodyPr/>
        <a:lstStyle/>
        <a:p>
          <a:endParaRPr lang="en-US"/>
        </a:p>
      </dgm:t>
    </dgm:pt>
    <dgm:pt modelId="{A8DCB394-9986-4E10-987F-E8528D7A474D}" type="sibTrans" cxnId="{42CC2051-89DD-4A1B-92A2-0804877D0325}">
      <dgm:prSet/>
      <dgm:spPr/>
      <dgm:t>
        <a:bodyPr/>
        <a:lstStyle/>
        <a:p>
          <a:endParaRPr lang="en-US"/>
        </a:p>
      </dgm:t>
    </dgm:pt>
    <dgm:pt modelId="{D745D94F-0DF2-4DC5-BE7E-CEA9DDC7D05A}">
      <dgm:prSet/>
      <dgm:spPr/>
      <dgm:t>
        <a:bodyPr/>
        <a:lstStyle/>
        <a:p>
          <a:r>
            <a:rPr lang="en-GB"/>
            <a:t>Judiciary cannot just do it themselves. </a:t>
          </a:r>
          <a:endParaRPr lang="en-US"/>
        </a:p>
      </dgm:t>
    </dgm:pt>
    <dgm:pt modelId="{282A92E3-F4E2-4884-82C0-E58F6F9B4593}" type="parTrans" cxnId="{A9BF310D-CCB9-42B9-A5CF-2889F233C7D1}">
      <dgm:prSet/>
      <dgm:spPr/>
      <dgm:t>
        <a:bodyPr/>
        <a:lstStyle/>
        <a:p>
          <a:endParaRPr lang="en-US"/>
        </a:p>
      </dgm:t>
    </dgm:pt>
    <dgm:pt modelId="{319B8AEE-E8C4-4E4A-A4C3-7E02FC4980CE}" type="sibTrans" cxnId="{A9BF310D-CCB9-42B9-A5CF-2889F233C7D1}">
      <dgm:prSet/>
      <dgm:spPr/>
      <dgm:t>
        <a:bodyPr/>
        <a:lstStyle/>
        <a:p>
          <a:endParaRPr lang="en-US"/>
        </a:p>
      </dgm:t>
    </dgm:pt>
    <dgm:pt modelId="{05028636-9C2C-47C6-91BA-9F72D21ED53F}" type="pres">
      <dgm:prSet presAssocID="{A4E30E2B-DE1B-47D2-B0FD-827816DD02AC}" presName="linear" presStyleCnt="0">
        <dgm:presLayoutVars>
          <dgm:animLvl val="lvl"/>
          <dgm:resizeHandles val="exact"/>
        </dgm:presLayoutVars>
      </dgm:prSet>
      <dgm:spPr/>
    </dgm:pt>
    <dgm:pt modelId="{7CE281E4-6B94-422B-8956-C38AA75FB736}" type="pres">
      <dgm:prSet presAssocID="{BBF0D994-B65E-4E03-AA54-6CB35951B50E}" presName="parentText" presStyleLbl="node1" presStyleIdx="0" presStyleCnt="4">
        <dgm:presLayoutVars>
          <dgm:chMax val="0"/>
          <dgm:bulletEnabled val="1"/>
        </dgm:presLayoutVars>
      </dgm:prSet>
      <dgm:spPr/>
    </dgm:pt>
    <dgm:pt modelId="{F3344A4E-27CE-4E0B-835E-D53E0910CE26}" type="pres">
      <dgm:prSet presAssocID="{F3E5BA21-A736-428E-A228-C9216C71CCE6}" presName="spacer" presStyleCnt="0"/>
      <dgm:spPr/>
    </dgm:pt>
    <dgm:pt modelId="{6CEDC39E-0C47-436C-9D41-559C7B82ACEA}" type="pres">
      <dgm:prSet presAssocID="{95F73E49-ACBF-4577-8EE4-FEBD01F62C81}" presName="parentText" presStyleLbl="node1" presStyleIdx="1" presStyleCnt="4">
        <dgm:presLayoutVars>
          <dgm:chMax val="0"/>
          <dgm:bulletEnabled val="1"/>
        </dgm:presLayoutVars>
      </dgm:prSet>
      <dgm:spPr/>
    </dgm:pt>
    <dgm:pt modelId="{DD84AB0E-821A-4215-8350-FBE627FF1BD2}" type="pres">
      <dgm:prSet presAssocID="{7C3028A9-7824-4ADD-A9B1-45552A335CB4}" presName="spacer" presStyleCnt="0"/>
      <dgm:spPr/>
    </dgm:pt>
    <dgm:pt modelId="{360A32C3-9071-4189-874C-FCB9F2579C92}" type="pres">
      <dgm:prSet presAssocID="{6680979B-F45C-4BAE-B402-F61C61C7F59F}" presName="parentText" presStyleLbl="node1" presStyleIdx="2" presStyleCnt="4">
        <dgm:presLayoutVars>
          <dgm:chMax val="0"/>
          <dgm:bulletEnabled val="1"/>
        </dgm:presLayoutVars>
      </dgm:prSet>
      <dgm:spPr/>
    </dgm:pt>
    <dgm:pt modelId="{8CE94837-9B6D-4F13-B619-7F5D943902BA}" type="pres">
      <dgm:prSet presAssocID="{A8DCB394-9986-4E10-987F-E8528D7A474D}" presName="spacer" presStyleCnt="0"/>
      <dgm:spPr/>
    </dgm:pt>
    <dgm:pt modelId="{EDCECBC1-84CD-465A-BE9E-F2124E647654}" type="pres">
      <dgm:prSet presAssocID="{D745D94F-0DF2-4DC5-BE7E-CEA9DDC7D05A}" presName="parentText" presStyleLbl="node1" presStyleIdx="3" presStyleCnt="4">
        <dgm:presLayoutVars>
          <dgm:chMax val="0"/>
          <dgm:bulletEnabled val="1"/>
        </dgm:presLayoutVars>
      </dgm:prSet>
      <dgm:spPr/>
    </dgm:pt>
  </dgm:ptLst>
  <dgm:cxnLst>
    <dgm:cxn modelId="{DC66300B-E8B7-45E5-80EF-9C046E0ECE53}" type="presOf" srcId="{D745D94F-0DF2-4DC5-BE7E-CEA9DDC7D05A}" destId="{EDCECBC1-84CD-465A-BE9E-F2124E647654}" srcOrd="0" destOrd="0" presId="urn:microsoft.com/office/officeart/2005/8/layout/vList2"/>
    <dgm:cxn modelId="{A9BF310D-CCB9-42B9-A5CF-2889F233C7D1}" srcId="{A4E30E2B-DE1B-47D2-B0FD-827816DD02AC}" destId="{D745D94F-0DF2-4DC5-BE7E-CEA9DDC7D05A}" srcOrd="3" destOrd="0" parTransId="{282A92E3-F4E2-4884-82C0-E58F6F9B4593}" sibTransId="{319B8AEE-E8C4-4E4A-A4C3-7E02FC4980CE}"/>
    <dgm:cxn modelId="{54773921-BC70-4970-893C-8549EF57B6A3}" type="presOf" srcId="{6680979B-F45C-4BAE-B402-F61C61C7F59F}" destId="{360A32C3-9071-4189-874C-FCB9F2579C92}" srcOrd="0" destOrd="0" presId="urn:microsoft.com/office/officeart/2005/8/layout/vList2"/>
    <dgm:cxn modelId="{1CABCE2D-4FE4-479B-9983-2F85EB0894E5}" type="presOf" srcId="{BBF0D994-B65E-4E03-AA54-6CB35951B50E}" destId="{7CE281E4-6B94-422B-8956-C38AA75FB736}" srcOrd="0" destOrd="0" presId="urn:microsoft.com/office/officeart/2005/8/layout/vList2"/>
    <dgm:cxn modelId="{5D83A069-5C84-4FF0-A6F3-0AF776AD5910}" type="presOf" srcId="{95F73E49-ACBF-4577-8EE4-FEBD01F62C81}" destId="{6CEDC39E-0C47-436C-9D41-559C7B82ACEA}" srcOrd="0" destOrd="0" presId="urn:microsoft.com/office/officeart/2005/8/layout/vList2"/>
    <dgm:cxn modelId="{42CC2051-89DD-4A1B-92A2-0804877D0325}" srcId="{A4E30E2B-DE1B-47D2-B0FD-827816DD02AC}" destId="{6680979B-F45C-4BAE-B402-F61C61C7F59F}" srcOrd="2" destOrd="0" parTransId="{E17D3FD1-D434-4412-99AD-ABAA077A9EE2}" sibTransId="{A8DCB394-9986-4E10-987F-E8528D7A474D}"/>
    <dgm:cxn modelId="{1AA68D52-C1CE-4D8C-96F4-85B563A33A81}" srcId="{A4E30E2B-DE1B-47D2-B0FD-827816DD02AC}" destId="{BBF0D994-B65E-4E03-AA54-6CB35951B50E}" srcOrd="0" destOrd="0" parTransId="{E5D6DB28-5ACE-4AF4-B268-71565E0011F4}" sibTransId="{F3E5BA21-A736-428E-A228-C9216C71CCE6}"/>
    <dgm:cxn modelId="{4B1B40BB-17D4-4869-8628-B2EE3DBF6FC7}" srcId="{A4E30E2B-DE1B-47D2-B0FD-827816DD02AC}" destId="{95F73E49-ACBF-4577-8EE4-FEBD01F62C81}" srcOrd="1" destOrd="0" parTransId="{254B846F-CEF5-4308-923F-8F67309F5DFE}" sibTransId="{7C3028A9-7824-4ADD-A9B1-45552A335CB4}"/>
    <dgm:cxn modelId="{A19DD3C3-79D9-48D9-98D3-9BFDEC788245}" type="presOf" srcId="{A4E30E2B-DE1B-47D2-B0FD-827816DD02AC}" destId="{05028636-9C2C-47C6-91BA-9F72D21ED53F}" srcOrd="0" destOrd="0" presId="urn:microsoft.com/office/officeart/2005/8/layout/vList2"/>
    <dgm:cxn modelId="{2560D96C-661E-47AB-B164-CE77955952E3}" type="presParOf" srcId="{05028636-9C2C-47C6-91BA-9F72D21ED53F}" destId="{7CE281E4-6B94-422B-8956-C38AA75FB736}" srcOrd="0" destOrd="0" presId="urn:microsoft.com/office/officeart/2005/8/layout/vList2"/>
    <dgm:cxn modelId="{BCD1E60D-3E7D-446C-9E31-F1B57DE28ACD}" type="presParOf" srcId="{05028636-9C2C-47C6-91BA-9F72D21ED53F}" destId="{F3344A4E-27CE-4E0B-835E-D53E0910CE26}" srcOrd="1" destOrd="0" presId="urn:microsoft.com/office/officeart/2005/8/layout/vList2"/>
    <dgm:cxn modelId="{7168CA17-FA42-4470-997C-590F10998EAE}" type="presParOf" srcId="{05028636-9C2C-47C6-91BA-9F72D21ED53F}" destId="{6CEDC39E-0C47-436C-9D41-559C7B82ACEA}" srcOrd="2" destOrd="0" presId="urn:microsoft.com/office/officeart/2005/8/layout/vList2"/>
    <dgm:cxn modelId="{65970EAE-0307-4B3D-8638-6C1AE9A3C50D}" type="presParOf" srcId="{05028636-9C2C-47C6-91BA-9F72D21ED53F}" destId="{DD84AB0E-821A-4215-8350-FBE627FF1BD2}" srcOrd="3" destOrd="0" presId="urn:microsoft.com/office/officeart/2005/8/layout/vList2"/>
    <dgm:cxn modelId="{76B6630C-1CC3-4E3B-A15C-830E55748EEC}" type="presParOf" srcId="{05028636-9C2C-47C6-91BA-9F72D21ED53F}" destId="{360A32C3-9071-4189-874C-FCB9F2579C92}" srcOrd="4" destOrd="0" presId="urn:microsoft.com/office/officeart/2005/8/layout/vList2"/>
    <dgm:cxn modelId="{3061DBB2-B9A0-4645-A13D-7FB2BCB5F4CE}" type="presParOf" srcId="{05028636-9C2C-47C6-91BA-9F72D21ED53F}" destId="{8CE94837-9B6D-4F13-B619-7F5D943902BA}" srcOrd="5" destOrd="0" presId="urn:microsoft.com/office/officeart/2005/8/layout/vList2"/>
    <dgm:cxn modelId="{657C1F31-62C1-4EF9-A067-225DE9E50C3F}" type="presParOf" srcId="{05028636-9C2C-47C6-91BA-9F72D21ED53F}" destId="{EDCECBC1-84CD-465A-BE9E-F2124E647654}"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D9881624-5564-42EC-AC04-44B10533B7C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1C31AD2-CB38-4E8F-A5E6-45FF5E98F523}">
      <dgm:prSet/>
      <dgm:spPr/>
      <dgm:t>
        <a:bodyPr/>
        <a:lstStyle/>
        <a:p>
          <a:r>
            <a:rPr lang="en-GB"/>
            <a:t>Important legislation- </a:t>
          </a:r>
          <a:endParaRPr lang="en-US"/>
        </a:p>
      </dgm:t>
    </dgm:pt>
    <dgm:pt modelId="{56B09C90-2F3B-4292-A600-73CC4C69527E}" type="parTrans" cxnId="{28E77816-AC02-4C82-9F8A-CF04B5AF7786}">
      <dgm:prSet/>
      <dgm:spPr/>
      <dgm:t>
        <a:bodyPr/>
        <a:lstStyle/>
        <a:p>
          <a:endParaRPr lang="en-US"/>
        </a:p>
      </dgm:t>
    </dgm:pt>
    <dgm:pt modelId="{1EC4B458-3B70-4E5C-95C4-8E8A56B2B561}" type="sibTrans" cxnId="{28E77816-AC02-4C82-9F8A-CF04B5AF7786}">
      <dgm:prSet/>
      <dgm:spPr/>
      <dgm:t>
        <a:bodyPr/>
        <a:lstStyle/>
        <a:p>
          <a:endParaRPr lang="en-US"/>
        </a:p>
      </dgm:t>
    </dgm:pt>
    <dgm:pt modelId="{CE069A09-BAEC-4570-8232-142E2E287D93}">
      <dgm:prSet/>
      <dgm:spPr/>
      <dgm:t>
        <a:bodyPr/>
        <a:lstStyle/>
        <a:p>
          <a:r>
            <a:rPr lang="en-GB"/>
            <a:t>Part 54 (1) of the Civil Procedure rules. </a:t>
          </a:r>
          <a:endParaRPr lang="en-US"/>
        </a:p>
      </dgm:t>
    </dgm:pt>
    <dgm:pt modelId="{8B9D1876-74AB-4E12-9E75-F6B86F11DD7F}" type="parTrans" cxnId="{D80ECF24-CC5D-4ABE-88A3-AE52F7798503}">
      <dgm:prSet/>
      <dgm:spPr/>
      <dgm:t>
        <a:bodyPr/>
        <a:lstStyle/>
        <a:p>
          <a:endParaRPr lang="en-US"/>
        </a:p>
      </dgm:t>
    </dgm:pt>
    <dgm:pt modelId="{2DF68A44-A3E8-4FCD-AFD3-B88DA3972FF9}" type="sibTrans" cxnId="{D80ECF24-CC5D-4ABE-88A3-AE52F7798503}">
      <dgm:prSet/>
      <dgm:spPr/>
      <dgm:t>
        <a:bodyPr/>
        <a:lstStyle/>
        <a:p>
          <a:endParaRPr lang="en-US"/>
        </a:p>
      </dgm:t>
    </dgm:pt>
    <dgm:pt modelId="{2F2EA523-A18A-453F-973E-313B16638657}">
      <dgm:prSet/>
      <dgm:spPr/>
      <dgm:t>
        <a:bodyPr/>
        <a:lstStyle/>
        <a:p>
          <a:r>
            <a:rPr lang="en-GB"/>
            <a:t>Hold them account for the ‘’ legality’’ of their actions. </a:t>
          </a:r>
          <a:endParaRPr lang="en-US"/>
        </a:p>
      </dgm:t>
    </dgm:pt>
    <dgm:pt modelId="{EFB53F59-9CA2-42E6-A6B5-A2D081D198CC}" type="parTrans" cxnId="{020253F9-2753-4FE7-ADEB-B09B5BB1F39E}">
      <dgm:prSet/>
      <dgm:spPr/>
      <dgm:t>
        <a:bodyPr/>
        <a:lstStyle/>
        <a:p>
          <a:endParaRPr lang="en-US"/>
        </a:p>
      </dgm:t>
    </dgm:pt>
    <dgm:pt modelId="{5638D32E-83B7-4E53-87BE-51B47E135ABE}" type="sibTrans" cxnId="{020253F9-2753-4FE7-ADEB-B09B5BB1F39E}">
      <dgm:prSet/>
      <dgm:spPr/>
      <dgm:t>
        <a:bodyPr/>
        <a:lstStyle/>
        <a:p>
          <a:endParaRPr lang="en-US"/>
        </a:p>
      </dgm:t>
    </dgm:pt>
    <dgm:pt modelId="{15AF45CC-ACFC-4F44-AB18-BF91894CA7D2}">
      <dgm:prSet/>
      <dgm:spPr/>
      <dgm:t>
        <a:bodyPr/>
        <a:lstStyle/>
        <a:p>
          <a:r>
            <a:rPr lang="en-GB"/>
            <a:t>Was the action they carried out legal? </a:t>
          </a:r>
          <a:endParaRPr lang="en-US"/>
        </a:p>
      </dgm:t>
    </dgm:pt>
    <dgm:pt modelId="{470BA218-AB2F-4171-B28D-4FCC44422316}" type="parTrans" cxnId="{2F6DC02A-3E00-49E3-96A5-9678D83EB866}">
      <dgm:prSet/>
      <dgm:spPr/>
      <dgm:t>
        <a:bodyPr/>
        <a:lstStyle/>
        <a:p>
          <a:endParaRPr lang="en-US"/>
        </a:p>
      </dgm:t>
    </dgm:pt>
    <dgm:pt modelId="{7BA2D54C-54A3-4272-BC43-5BF231C8C4FD}" type="sibTrans" cxnId="{2F6DC02A-3E00-49E3-96A5-9678D83EB866}">
      <dgm:prSet/>
      <dgm:spPr/>
      <dgm:t>
        <a:bodyPr/>
        <a:lstStyle/>
        <a:p>
          <a:endParaRPr lang="en-US"/>
        </a:p>
      </dgm:t>
    </dgm:pt>
    <dgm:pt modelId="{300FFBBC-941D-4204-B1E6-C33AA51FC0C2}" type="pres">
      <dgm:prSet presAssocID="{D9881624-5564-42EC-AC04-44B10533B7CE}" presName="linear" presStyleCnt="0">
        <dgm:presLayoutVars>
          <dgm:animLvl val="lvl"/>
          <dgm:resizeHandles val="exact"/>
        </dgm:presLayoutVars>
      </dgm:prSet>
      <dgm:spPr/>
    </dgm:pt>
    <dgm:pt modelId="{D7E1F1C0-90BE-4459-835D-7FD92FEE30B9}" type="pres">
      <dgm:prSet presAssocID="{21C31AD2-CB38-4E8F-A5E6-45FF5E98F523}" presName="parentText" presStyleLbl="node1" presStyleIdx="0" presStyleCnt="4">
        <dgm:presLayoutVars>
          <dgm:chMax val="0"/>
          <dgm:bulletEnabled val="1"/>
        </dgm:presLayoutVars>
      </dgm:prSet>
      <dgm:spPr/>
    </dgm:pt>
    <dgm:pt modelId="{1B369124-C094-42F0-A27E-EBB351A41E8D}" type="pres">
      <dgm:prSet presAssocID="{1EC4B458-3B70-4E5C-95C4-8E8A56B2B561}" presName="spacer" presStyleCnt="0"/>
      <dgm:spPr/>
    </dgm:pt>
    <dgm:pt modelId="{34C4C23F-6E8A-4A5C-848C-C9D3AA2B3CAA}" type="pres">
      <dgm:prSet presAssocID="{CE069A09-BAEC-4570-8232-142E2E287D93}" presName="parentText" presStyleLbl="node1" presStyleIdx="1" presStyleCnt="4">
        <dgm:presLayoutVars>
          <dgm:chMax val="0"/>
          <dgm:bulletEnabled val="1"/>
        </dgm:presLayoutVars>
      </dgm:prSet>
      <dgm:spPr/>
    </dgm:pt>
    <dgm:pt modelId="{97459405-A4C5-4260-962C-D63ACA44ABA1}" type="pres">
      <dgm:prSet presAssocID="{2DF68A44-A3E8-4FCD-AFD3-B88DA3972FF9}" presName="spacer" presStyleCnt="0"/>
      <dgm:spPr/>
    </dgm:pt>
    <dgm:pt modelId="{FEAE85C0-19DD-4FCE-B13E-2FB11F5B0F78}" type="pres">
      <dgm:prSet presAssocID="{2F2EA523-A18A-453F-973E-313B16638657}" presName="parentText" presStyleLbl="node1" presStyleIdx="2" presStyleCnt="4">
        <dgm:presLayoutVars>
          <dgm:chMax val="0"/>
          <dgm:bulletEnabled val="1"/>
        </dgm:presLayoutVars>
      </dgm:prSet>
      <dgm:spPr/>
    </dgm:pt>
    <dgm:pt modelId="{14B2D301-38B8-49E3-947F-8DE179E9A87E}" type="pres">
      <dgm:prSet presAssocID="{5638D32E-83B7-4E53-87BE-51B47E135ABE}" presName="spacer" presStyleCnt="0"/>
      <dgm:spPr/>
    </dgm:pt>
    <dgm:pt modelId="{A0330624-4BD9-4805-812F-6E7083B2EA59}" type="pres">
      <dgm:prSet presAssocID="{15AF45CC-ACFC-4F44-AB18-BF91894CA7D2}" presName="parentText" presStyleLbl="node1" presStyleIdx="3" presStyleCnt="4">
        <dgm:presLayoutVars>
          <dgm:chMax val="0"/>
          <dgm:bulletEnabled val="1"/>
        </dgm:presLayoutVars>
      </dgm:prSet>
      <dgm:spPr/>
    </dgm:pt>
  </dgm:ptLst>
  <dgm:cxnLst>
    <dgm:cxn modelId="{FA6E0909-6FE8-49E3-9DB3-05FA646BB691}" type="presOf" srcId="{D9881624-5564-42EC-AC04-44B10533B7CE}" destId="{300FFBBC-941D-4204-B1E6-C33AA51FC0C2}" srcOrd="0" destOrd="0" presId="urn:microsoft.com/office/officeart/2005/8/layout/vList2"/>
    <dgm:cxn modelId="{28E77816-AC02-4C82-9F8A-CF04B5AF7786}" srcId="{D9881624-5564-42EC-AC04-44B10533B7CE}" destId="{21C31AD2-CB38-4E8F-A5E6-45FF5E98F523}" srcOrd="0" destOrd="0" parTransId="{56B09C90-2F3B-4292-A600-73CC4C69527E}" sibTransId="{1EC4B458-3B70-4E5C-95C4-8E8A56B2B561}"/>
    <dgm:cxn modelId="{D80ECF24-CC5D-4ABE-88A3-AE52F7798503}" srcId="{D9881624-5564-42EC-AC04-44B10533B7CE}" destId="{CE069A09-BAEC-4570-8232-142E2E287D93}" srcOrd="1" destOrd="0" parTransId="{8B9D1876-74AB-4E12-9E75-F6B86F11DD7F}" sibTransId="{2DF68A44-A3E8-4FCD-AFD3-B88DA3972FF9}"/>
    <dgm:cxn modelId="{2F6DC02A-3E00-49E3-96A5-9678D83EB866}" srcId="{D9881624-5564-42EC-AC04-44B10533B7CE}" destId="{15AF45CC-ACFC-4F44-AB18-BF91894CA7D2}" srcOrd="3" destOrd="0" parTransId="{470BA218-AB2F-4171-B28D-4FCC44422316}" sibTransId="{7BA2D54C-54A3-4272-BC43-5BF231C8C4FD}"/>
    <dgm:cxn modelId="{2B18F847-7C46-4AD7-87AA-D4CE55F25CCD}" type="presOf" srcId="{2F2EA523-A18A-453F-973E-313B16638657}" destId="{FEAE85C0-19DD-4FCE-B13E-2FB11F5B0F78}" srcOrd="0" destOrd="0" presId="urn:microsoft.com/office/officeart/2005/8/layout/vList2"/>
    <dgm:cxn modelId="{1721066D-3A62-4F41-B3C9-B221E5B71130}" type="presOf" srcId="{15AF45CC-ACFC-4F44-AB18-BF91894CA7D2}" destId="{A0330624-4BD9-4805-812F-6E7083B2EA59}" srcOrd="0" destOrd="0" presId="urn:microsoft.com/office/officeart/2005/8/layout/vList2"/>
    <dgm:cxn modelId="{891FB193-081E-4904-AC6D-D2B1B9049930}" type="presOf" srcId="{21C31AD2-CB38-4E8F-A5E6-45FF5E98F523}" destId="{D7E1F1C0-90BE-4459-835D-7FD92FEE30B9}" srcOrd="0" destOrd="0" presId="urn:microsoft.com/office/officeart/2005/8/layout/vList2"/>
    <dgm:cxn modelId="{E45F62E4-5C71-4705-885F-B7C54B7830E7}" type="presOf" srcId="{CE069A09-BAEC-4570-8232-142E2E287D93}" destId="{34C4C23F-6E8A-4A5C-848C-C9D3AA2B3CAA}" srcOrd="0" destOrd="0" presId="urn:microsoft.com/office/officeart/2005/8/layout/vList2"/>
    <dgm:cxn modelId="{020253F9-2753-4FE7-ADEB-B09B5BB1F39E}" srcId="{D9881624-5564-42EC-AC04-44B10533B7CE}" destId="{2F2EA523-A18A-453F-973E-313B16638657}" srcOrd="2" destOrd="0" parTransId="{EFB53F59-9CA2-42E6-A6B5-A2D081D198CC}" sibTransId="{5638D32E-83B7-4E53-87BE-51B47E135ABE}"/>
    <dgm:cxn modelId="{B8AB48B2-0F1B-45E1-B689-4AD77294910F}" type="presParOf" srcId="{300FFBBC-941D-4204-B1E6-C33AA51FC0C2}" destId="{D7E1F1C0-90BE-4459-835D-7FD92FEE30B9}" srcOrd="0" destOrd="0" presId="urn:microsoft.com/office/officeart/2005/8/layout/vList2"/>
    <dgm:cxn modelId="{2EE6E59A-117E-4129-989A-3CE08B90BB81}" type="presParOf" srcId="{300FFBBC-941D-4204-B1E6-C33AA51FC0C2}" destId="{1B369124-C094-42F0-A27E-EBB351A41E8D}" srcOrd="1" destOrd="0" presId="urn:microsoft.com/office/officeart/2005/8/layout/vList2"/>
    <dgm:cxn modelId="{BDFE7B68-416C-4705-8D0E-FAE2F2C6195A}" type="presParOf" srcId="{300FFBBC-941D-4204-B1E6-C33AA51FC0C2}" destId="{34C4C23F-6E8A-4A5C-848C-C9D3AA2B3CAA}" srcOrd="2" destOrd="0" presId="urn:microsoft.com/office/officeart/2005/8/layout/vList2"/>
    <dgm:cxn modelId="{06DB2C54-258E-4A66-B12E-2C58FFC9699F}" type="presParOf" srcId="{300FFBBC-941D-4204-B1E6-C33AA51FC0C2}" destId="{97459405-A4C5-4260-962C-D63ACA44ABA1}" srcOrd="3" destOrd="0" presId="urn:microsoft.com/office/officeart/2005/8/layout/vList2"/>
    <dgm:cxn modelId="{EE35064A-82E1-4073-88B8-9E7DE059C7D8}" type="presParOf" srcId="{300FFBBC-941D-4204-B1E6-C33AA51FC0C2}" destId="{FEAE85C0-19DD-4FCE-B13E-2FB11F5B0F78}" srcOrd="4" destOrd="0" presId="urn:microsoft.com/office/officeart/2005/8/layout/vList2"/>
    <dgm:cxn modelId="{8484E9F9-D0B1-4482-9C80-AAD1186D9126}" type="presParOf" srcId="{300FFBBC-941D-4204-B1E6-C33AA51FC0C2}" destId="{14B2D301-38B8-49E3-947F-8DE179E9A87E}" srcOrd="5" destOrd="0" presId="urn:microsoft.com/office/officeart/2005/8/layout/vList2"/>
    <dgm:cxn modelId="{B17566CC-A82E-4998-8EA7-791389384ADA}" type="presParOf" srcId="{300FFBBC-941D-4204-B1E6-C33AA51FC0C2}" destId="{A0330624-4BD9-4805-812F-6E7083B2EA59}"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184FFC49-C3C2-48DC-97E7-8D8EE98DF9C4}"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8D54E63D-D263-40ED-91E4-381668DD9B1C}">
      <dgm:prSet/>
      <dgm:spPr/>
      <dgm:t>
        <a:bodyPr/>
        <a:lstStyle/>
        <a:p>
          <a:r>
            <a:rPr lang="en-GB"/>
            <a:t>(2) In this section – </a:t>
          </a:r>
          <a:endParaRPr lang="en-US"/>
        </a:p>
      </dgm:t>
    </dgm:pt>
    <dgm:pt modelId="{DF94238C-8D26-4188-93B7-61C6F79DE0FF}" type="parTrans" cxnId="{AB4C20DB-ACA2-4132-996C-5F0287265340}">
      <dgm:prSet/>
      <dgm:spPr/>
      <dgm:t>
        <a:bodyPr/>
        <a:lstStyle/>
        <a:p>
          <a:endParaRPr lang="en-US"/>
        </a:p>
      </dgm:t>
    </dgm:pt>
    <dgm:pt modelId="{35FC4996-67D0-4EF9-9B1F-C6212157A460}" type="sibTrans" cxnId="{AB4C20DB-ACA2-4132-996C-5F0287265340}">
      <dgm:prSet/>
      <dgm:spPr/>
      <dgm:t>
        <a:bodyPr/>
        <a:lstStyle/>
        <a:p>
          <a:endParaRPr lang="en-US"/>
        </a:p>
      </dgm:t>
    </dgm:pt>
    <dgm:pt modelId="{26BEEF35-3D9F-4B26-A690-B24FA1A0381A}">
      <dgm:prSet/>
      <dgm:spPr/>
      <dgm:t>
        <a:bodyPr/>
        <a:lstStyle/>
        <a:p>
          <a:r>
            <a:rPr lang="en-GB"/>
            <a:t>(A) a ‘ claim for judicial review’ means a claim to review the lawfulness of </a:t>
          </a:r>
          <a:endParaRPr lang="en-US"/>
        </a:p>
      </dgm:t>
    </dgm:pt>
    <dgm:pt modelId="{D93B46C1-52A5-417A-BD83-E1DD327BC115}" type="parTrans" cxnId="{ECFD06BE-9179-4B74-B750-844F1908F2EE}">
      <dgm:prSet/>
      <dgm:spPr/>
      <dgm:t>
        <a:bodyPr/>
        <a:lstStyle/>
        <a:p>
          <a:endParaRPr lang="en-US"/>
        </a:p>
      </dgm:t>
    </dgm:pt>
    <dgm:pt modelId="{9613B239-329D-4E17-BE2E-AC8B7DB998E4}" type="sibTrans" cxnId="{ECFD06BE-9179-4B74-B750-844F1908F2EE}">
      <dgm:prSet/>
      <dgm:spPr/>
      <dgm:t>
        <a:bodyPr/>
        <a:lstStyle/>
        <a:p>
          <a:endParaRPr lang="en-US"/>
        </a:p>
      </dgm:t>
    </dgm:pt>
    <dgm:pt modelId="{37412284-4AAF-4661-9E9D-A74AF1931B87}">
      <dgm:prSet/>
      <dgm:spPr/>
      <dgm:t>
        <a:bodyPr/>
        <a:lstStyle/>
        <a:p>
          <a:r>
            <a:rPr lang="en-GB"/>
            <a:t>(I) An enactment or </a:t>
          </a:r>
          <a:endParaRPr lang="en-US"/>
        </a:p>
      </dgm:t>
    </dgm:pt>
    <dgm:pt modelId="{4703350A-0209-4BC6-8EFD-5CC5FE183469}" type="parTrans" cxnId="{A50F5E6B-B979-4E3C-9AA0-3699E5FD0AF5}">
      <dgm:prSet/>
      <dgm:spPr/>
      <dgm:t>
        <a:bodyPr/>
        <a:lstStyle/>
        <a:p>
          <a:endParaRPr lang="en-US"/>
        </a:p>
      </dgm:t>
    </dgm:pt>
    <dgm:pt modelId="{6B3C8320-D3DB-4297-90D5-A601D7EFF3C7}" type="sibTrans" cxnId="{A50F5E6B-B979-4E3C-9AA0-3699E5FD0AF5}">
      <dgm:prSet/>
      <dgm:spPr/>
      <dgm:t>
        <a:bodyPr/>
        <a:lstStyle/>
        <a:p>
          <a:endParaRPr lang="en-US"/>
        </a:p>
      </dgm:t>
    </dgm:pt>
    <dgm:pt modelId="{5D5CD7EF-358F-4FB4-AE02-A6E69BBDDB8D}">
      <dgm:prSet/>
      <dgm:spPr/>
      <dgm:t>
        <a:bodyPr/>
        <a:lstStyle/>
        <a:p>
          <a:r>
            <a:rPr lang="en-GB"/>
            <a:t>(II) A decision, action or failure to act in relation to the exercise of a public function. </a:t>
          </a:r>
          <a:endParaRPr lang="en-US"/>
        </a:p>
      </dgm:t>
    </dgm:pt>
    <dgm:pt modelId="{066C0BCF-5392-45D1-815D-F82A731B7F45}" type="parTrans" cxnId="{DF86F050-811A-4BB5-BCA2-C52D8433973F}">
      <dgm:prSet/>
      <dgm:spPr/>
      <dgm:t>
        <a:bodyPr/>
        <a:lstStyle/>
        <a:p>
          <a:endParaRPr lang="en-US"/>
        </a:p>
      </dgm:t>
    </dgm:pt>
    <dgm:pt modelId="{22246306-3459-4C70-9F06-29C9493C3195}" type="sibTrans" cxnId="{DF86F050-811A-4BB5-BCA2-C52D8433973F}">
      <dgm:prSet/>
      <dgm:spPr/>
      <dgm:t>
        <a:bodyPr/>
        <a:lstStyle/>
        <a:p>
          <a:endParaRPr lang="en-US"/>
        </a:p>
      </dgm:t>
    </dgm:pt>
    <dgm:pt modelId="{A3603AF2-FBE2-4E1B-8395-EA67F7435D32}" type="pres">
      <dgm:prSet presAssocID="{184FFC49-C3C2-48DC-97E7-8D8EE98DF9C4}" presName="vert0" presStyleCnt="0">
        <dgm:presLayoutVars>
          <dgm:dir/>
          <dgm:animOne val="branch"/>
          <dgm:animLvl val="lvl"/>
        </dgm:presLayoutVars>
      </dgm:prSet>
      <dgm:spPr/>
    </dgm:pt>
    <dgm:pt modelId="{15017D0B-FEBF-4012-A51B-65BEE0A5B568}" type="pres">
      <dgm:prSet presAssocID="{8D54E63D-D263-40ED-91E4-381668DD9B1C}" presName="thickLine" presStyleLbl="alignNode1" presStyleIdx="0" presStyleCnt="4"/>
      <dgm:spPr/>
    </dgm:pt>
    <dgm:pt modelId="{7B7188E8-DD75-4539-B9A3-01A760E316FD}" type="pres">
      <dgm:prSet presAssocID="{8D54E63D-D263-40ED-91E4-381668DD9B1C}" presName="horz1" presStyleCnt="0"/>
      <dgm:spPr/>
    </dgm:pt>
    <dgm:pt modelId="{CA88E8BA-6A89-4BD1-B074-624EA35ED90C}" type="pres">
      <dgm:prSet presAssocID="{8D54E63D-D263-40ED-91E4-381668DD9B1C}" presName="tx1" presStyleLbl="revTx" presStyleIdx="0" presStyleCnt="4"/>
      <dgm:spPr/>
    </dgm:pt>
    <dgm:pt modelId="{8EFD7A7C-1593-4235-B236-6E443C869E6C}" type="pres">
      <dgm:prSet presAssocID="{8D54E63D-D263-40ED-91E4-381668DD9B1C}" presName="vert1" presStyleCnt="0"/>
      <dgm:spPr/>
    </dgm:pt>
    <dgm:pt modelId="{83C47824-0E3D-42B3-A9B7-7ADB9737FDD2}" type="pres">
      <dgm:prSet presAssocID="{26BEEF35-3D9F-4B26-A690-B24FA1A0381A}" presName="thickLine" presStyleLbl="alignNode1" presStyleIdx="1" presStyleCnt="4"/>
      <dgm:spPr/>
    </dgm:pt>
    <dgm:pt modelId="{72C35C59-FD03-439D-9ED9-795992AFBBFE}" type="pres">
      <dgm:prSet presAssocID="{26BEEF35-3D9F-4B26-A690-B24FA1A0381A}" presName="horz1" presStyleCnt="0"/>
      <dgm:spPr/>
    </dgm:pt>
    <dgm:pt modelId="{5ADB5FCA-23DE-40C5-AA65-40CB0725C112}" type="pres">
      <dgm:prSet presAssocID="{26BEEF35-3D9F-4B26-A690-B24FA1A0381A}" presName="tx1" presStyleLbl="revTx" presStyleIdx="1" presStyleCnt="4"/>
      <dgm:spPr/>
    </dgm:pt>
    <dgm:pt modelId="{2050D17B-125F-4031-A60D-64B101FAA8BF}" type="pres">
      <dgm:prSet presAssocID="{26BEEF35-3D9F-4B26-A690-B24FA1A0381A}" presName="vert1" presStyleCnt="0"/>
      <dgm:spPr/>
    </dgm:pt>
    <dgm:pt modelId="{3A3538AC-8A71-4A56-9088-6FD0DCB3DA22}" type="pres">
      <dgm:prSet presAssocID="{37412284-4AAF-4661-9E9D-A74AF1931B87}" presName="thickLine" presStyleLbl="alignNode1" presStyleIdx="2" presStyleCnt="4"/>
      <dgm:spPr/>
    </dgm:pt>
    <dgm:pt modelId="{13A0E7EA-287C-405E-B8BD-0525008EC629}" type="pres">
      <dgm:prSet presAssocID="{37412284-4AAF-4661-9E9D-A74AF1931B87}" presName="horz1" presStyleCnt="0"/>
      <dgm:spPr/>
    </dgm:pt>
    <dgm:pt modelId="{837C1C58-F3AF-49C9-A87D-8BE29D8DE255}" type="pres">
      <dgm:prSet presAssocID="{37412284-4AAF-4661-9E9D-A74AF1931B87}" presName="tx1" presStyleLbl="revTx" presStyleIdx="2" presStyleCnt="4"/>
      <dgm:spPr/>
    </dgm:pt>
    <dgm:pt modelId="{DF7E1EF7-8179-4F22-8E60-D46DF27C987D}" type="pres">
      <dgm:prSet presAssocID="{37412284-4AAF-4661-9E9D-A74AF1931B87}" presName="vert1" presStyleCnt="0"/>
      <dgm:spPr/>
    </dgm:pt>
    <dgm:pt modelId="{A196F2EC-393B-4403-8DB4-4A32AE85B7BF}" type="pres">
      <dgm:prSet presAssocID="{5D5CD7EF-358F-4FB4-AE02-A6E69BBDDB8D}" presName="thickLine" presStyleLbl="alignNode1" presStyleIdx="3" presStyleCnt="4"/>
      <dgm:spPr/>
    </dgm:pt>
    <dgm:pt modelId="{5A8DE5F7-199D-441E-AC41-10F37692B753}" type="pres">
      <dgm:prSet presAssocID="{5D5CD7EF-358F-4FB4-AE02-A6E69BBDDB8D}" presName="horz1" presStyleCnt="0"/>
      <dgm:spPr/>
    </dgm:pt>
    <dgm:pt modelId="{8C681295-8502-4D4A-B6A0-14E3F79F5066}" type="pres">
      <dgm:prSet presAssocID="{5D5CD7EF-358F-4FB4-AE02-A6E69BBDDB8D}" presName="tx1" presStyleLbl="revTx" presStyleIdx="3" presStyleCnt="4"/>
      <dgm:spPr/>
    </dgm:pt>
    <dgm:pt modelId="{79F8BFE2-956F-4E2C-81C2-E27F96FE1E2E}" type="pres">
      <dgm:prSet presAssocID="{5D5CD7EF-358F-4FB4-AE02-A6E69BBDDB8D}" presName="vert1" presStyleCnt="0"/>
      <dgm:spPr/>
    </dgm:pt>
  </dgm:ptLst>
  <dgm:cxnLst>
    <dgm:cxn modelId="{CDE8BF5B-860E-4C51-86C7-FF0C1EB5C5B9}" type="presOf" srcId="{184FFC49-C3C2-48DC-97E7-8D8EE98DF9C4}" destId="{A3603AF2-FBE2-4E1B-8395-EA67F7435D32}" srcOrd="0" destOrd="0" presId="urn:microsoft.com/office/officeart/2008/layout/LinedList"/>
    <dgm:cxn modelId="{A50F5E6B-B979-4E3C-9AA0-3699E5FD0AF5}" srcId="{184FFC49-C3C2-48DC-97E7-8D8EE98DF9C4}" destId="{37412284-4AAF-4661-9E9D-A74AF1931B87}" srcOrd="2" destOrd="0" parTransId="{4703350A-0209-4BC6-8EFD-5CC5FE183469}" sibTransId="{6B3C8320-D3DB-4297-90D5-A601D7EFF3C7}"/>
    <dgm:cxn modelId="{DF86F050-811A-4BB5-BCA2-C52D8433973F}" srcId="{184FFC49-C3C2-48DC-97E7-8D8EE98DF9C4}" destId="{5D5CD7EF-358F-4FB4-AE02-A6E69BBDDB8D}" srcOrd="3" destOrd="0" parTransId="{066C0BCF-5392-45D1-815D-F82A731B7F45}" sibTransId="{22246306-3459-4C70-9F06-29C9493C3195}"/>
    <dgm:cxn modelId="{D1F8BE54-2D5A-43FB-9150-F87FBCDA1C6A}" type="presOf" srcId="{26BEEF35-3D9F-4B26-A690-B24FA1A0381A}" destId="{5ADB5FCA-23DE-40C5-AA65-40CB0725C112}" srcOrd="0" destOrd="0" presId="urn:microsoft.com/office/officeart/2008/layout/LinedList"/>
    <dgm:cxn modelId="{7EEAD159-8927-4685-BFB2-7DEF5FBB0E62}" type="presOf" srcId="{8D54E63D-D263-40ED-91E4-381668DD9B1C}" destId="{CA88E8BA-6A89-4BD1-B074-624EA35ED90C}" srcOrd="0" destOrd="0" presId="urn:microsoft.com/office/officeart/2008/layout/LinedList"/>
    <dgm:cxn modelId="{ECFD06BE-9179-4B74-B750-844F1908F2EE}" srcId="{184FFC49-C3C2-48DC-97E7-8D8EE98DF9C4}" destId="{26BEEF35-3D9F-4B26-A690-B24FA1A0381A}" srcOrd="1" destOrd="0" parTransId="{D93B46C1-52A5-417A-BD83-E1DD327BC115}" sibTransId="{9613B239-329D-4E17-BE2E-AC8B7DB998E4}"/>
    <dgm:cxn modelId="{96ADCDCC-86D1-4CB8-B88C-0B8542FD3F54}" type="presOf" srcId="{5D5CD7EF-358F-4FB4-AE02-A6E69BBDDB8D}" destId="{8C681295-8502-4D4A-B6A0-14E3F79F5066}" srcOrd="0" destOrd="0" presId="urn:microsoft.com/office/officeart/2008/layout/LinedList"/>
    <dgm:cxn modelId="{AB4C20DB-ACA2-4132-996C-5F0287265340}" srcId="{184FFC49-C3C2-48DC-97E7-8D8EE98DF9C4}" destId="{8D54E63D-D263-40ED-91E4-381668DD9B1C}" srcOrd="0" destOrd="0" parTransId="{DF94238C-8D26-4188-93B7-61C6F79DE0FF}" sibTransId="{35FC4996-67D0-4EF9-9B1F-C6212157A460}"/>
    <dgm:cxn modelId="{6D42C4E6-382A-46D5-838E-7519D3A803A6}" type="presOf" srcId="{37412284-4AAF-4661-9E9D-A74AF1931B87}" destId="{837C1C58-F3AF-49C9-A87D-8BE29D8DE255}" srcOrd="0" destOrd="0" presId="urn:microsoft.com/office/officeart/2008/layout/LinedList"/>
    <dgm:cxn modelId="{08A8F937-7F26-4436-84D3-658401114930}" type="presParOf" srcId="{A3603AF2-FBE2-4E1B-8395-EA67F7435D32}" destId="{15017D0B-FEBF-4012-A51B-65BEE0A5B568}" srcOrd="0" destOrd="0" presId="urn:microsoft.com/office/officeart/2008/layout/LinedList"/>
    <dgm:cxn modelId="{8B26A5B1-1740-4140-BCAA-8D98C4D6D4E4}" type="presParOf" srcId="{A3603AF2-FBE2-4E1B-8395-EA67F7435D32}" destId="{7B7188E8-DD75-4539-B9A3-01A760E316FD}" srcOrd="1" destOrd="0" presId="urn:microsoft.com/office/officeart/2008/layout/LinedList"/>
    <dgm:cxn modelId="{07241018-820C-4CB4-BB6E-95A0EE753DDC}" type="presParOf" srcId="{7B7188E8-DD75-4539-B9A3-01A760E316FD}" destId="{CA88E8BA-6A89-4BD1-B074-624EA35ED90C}" srcOrd="0" destOrd="0" presId="urn:microsoft.com/office/officeart/2008/layout/LinedList"/>
    <dgm:cxn modelId="{931875A3-0500-49DB-BB2F-6829D0D34A56}" type="presParOf" srcId="{7B7188E8-DD75-4539-B9A3-01A760E316FD}" destId="{8EFD7A7C-1593-4235-B236-6E443C869E6C}" srcOrd="1" destOrd="0" presId="urn:microsoft.com/office/officeart/2008/layout/LinedList"/>
    <dgm:cxn modelId="{1BD17938-96F9-44EF-BA67-8113F07E6963}" type="presParOf" srcId="{A3603AF2-FBE2-4E1B-8395-EA67F7435D32}" destId="{83C47824-0E3D-42B3-A9B7-7ADB9737FDD2}" srcOrd="2" destOrd="0" presId="urn:microsoft.com/office/officeart/2008/layout/LinedList"/>
    <dgm:cxn modelId="{D749A928-DF0D-4A0A-849A-F2FC03752959}" type="presParOf" srcId="{A3603AF2-FBE2-4E1B-8395-EA67F7435D32}" destId="{72C35C59-FD03-439D-9ED9-795992AFBBFE}" srcOrd="3" destOrd="0" presId="urn:microsoft.com/office/officeart/2008/layout/LinedList"/>
    <dgm:cxn modelId="{EE94BAC4-C28F-4C53-8E74-803621129CA1}" type="presParOf" srcId="{72C35C59-FD03-439D-9ED9-795992AFBBFE}" destId="{5ADB5FCA-23DE-40C5-AA65-40CB0725C112}" srcOrd="0" destOrd="0" presId="urn:microsoft.com/office/officeart/2008/layout/LinedList"/>
    <dgm:cxn modelId="{85681335-17A0-454E-BA48-2765CDAA03D6}" type="presParOf" srcId="{72C35C59-FD03-439D-9ED9-795992AFBBFE}" destId="{2050D17B-125F-4031-A60D-64B101FAA8BF}" srcOrd="1" destOrd="0" presId="urn:microsoft.com/office/officeart/2008/layout/LinedList"/>
    <dgm:cxn modelId="{F926C1E3-FFB7-4CA5-91CB-F7A871BA31FA}" type="presParOf" srcId="{A3603AF2-FBE2-4E1B-8395-EA67F7435D32}" destId="{3A3538AC-8A71-4A56-9088-6FD0DCB3DA22}" srcOrd="4" destOrd="0" presId="urn:microsoft.com/office/officeart/2008/layout/LinedList"/>
    <dgm:cxn modelId="{F26C9E2D-8D3C-4B2E-AB91-8EF9853FB41C}" type="presParOf" srcId="{A3603AF2-FBE2-4E1B-8395-EA67F7435D32}" destId="{13A0E7EA-287C-405E-B8BD-0525008EC629}" srcOrd="5" destOrd="0" presId="urn:microsoft.com/office/officeart/2008/layout/LinedList"/>
    <dgm:cxn modelId="{C24516AF-2382-4C9D-B400-C9F47F53F638}" type="presParOf" srcId="{13A0E7EA-287C-405E-B8BD-0525008EC629}" destId="{837C1C58-F3AF-49C9-A87D-8BE29D8DE255}" srcOrd="0" destOrd="0" presId="urn:microsoft.com/office/officeart/2008/layout/LinedList"/>
    <dgm:cxn modelId="{2BD8EE43-173E-4F95-BD57-6965E7CE39CE}" type="presParOf" srcId="{13A0E7EA-287C-405E-B8BD-0525008EC629}" destId="{DF7E1EF7-8179-4F22-8E60-D46DF27C987D}" srcOrd="1" destOrd="0" presId="urn:microsoft.com/office/officeart/2008/layout/LinedList"/>
    <dgm:cxn modelId="{A37E8039-AD2D-43FE-B201-518303438354}" type="presParOf" srcId="{A3603AF2-FBE2-4E1B-8395-EA67F7435D32}" destId="{A196F2EC-393B-4403-8DB4-4A32AE85B7BF}" srcOrd="6" destOrd="0" presId="urn:microsoft.com/office/officeart/2008/layout/LinedList"/>
    <dgm:cxn modelId="{71DAD6C9-896F-44C5-B7F5-C3CE1E072710}" type="presParOf" srcId="{A3603AF2-FBE2-4E1B-8395-EA67F7435D32}" destId="{5A8DE5F7-199D-441E-AC41-10F37692B753}" srcOrd="7" destOrd="0" presId="urn:microsoft.com/office/officeart/2008/layout/LinedList"/>
    <dgm:cxn modelId="{B7318DCC-126D-475A-B606-4BF8120AE1AA}" type="presParOf" srcId="{5A8DE5F7-199D-441E-AC41-10F37692B753}" destId="{8C681295-8502-4D4A-B6A0-14E3F79F5066}" srcOrd="0" destOrd="0" presId="urn:microsoft.com/office/officeart/2008/layout/LinedList"/>
    <dgm:cxn modelId="{79007EA0-643D-4E77-AAA0-F2DDD214B6E3}" type="presParOf" srcId="{5A8DE5F7-199D-441E-AC41-10F37692B753}" destId="{79F8BFE2-956F-4E2C-81C2-E27F96FE1E2E}"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728A4986-F35C-454B-9BE8-196F13C5EA6B}"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9CE2A2AD-38B8-4AE7-9EBE-5DF82CFD4310}">
      <dgm:prSet/>
      <dgm:spPr/>
      <dgm:t>
        <a:bodyPr/>
        <a:lstStyle/>
        <a:p>
          <a:r>
            <a:rPr lang="en-GB"/>
            <a:t>Promote fairness. </a:t>
          </a:r>
          <a:endParaRPr lang="en-US"/>
        </a:p>
      </dgm:t>
    </dgm:pt>
    <dgm:pt modelId="{B92F0F20-6FD1-44AB-9E2D-2B241787A5B0}" type="parTrans" cxnId="{22E22748-A177-420F-A38E-D1B14E740622}">
      <dgm:prSet/>
      <dgm:spPr/>
      <dgm:t>
        <a:bodyPr/>
        <a:lstStyle/>
        <a:p>
          <a:endParaRPr lang="en-US"/>
        </a:p>
      </dgm:t>
    </dgm:pt>
    <dgm:pt modelId="{5FAC0BAF-4562-421C-8CD1-624F6A89D4C4}" type="sibTrans" cxnId="{22E22748-A177-420F-A38E-D1B14E740622}">
      <dgm:prSet/>
      <dgm:spPr/>
      <dgm:t>
        <a:bodyPr/>
        <a:lstStyle/>
        <a:p>
          <a:endParaRPr lang="en-US"/>
        </a:p>
      </dgm:t>
    </dgm:pt>
    <dgm:pt modelId="{354D9E1E-E528-4173-90D0-26AF656791DB}">
      <dgm:prSet/>
      <dgm:spPr/>
      <dgm:t>
        <a:bodyPr/>
        <a:lstStyle/>
        <a:p>
          <a:r>
            <a:rPr lang="en-GB"/>
            <a:t>If found action needs to be carried out quickly to avoid anyone else being affected. </a:t>
          </a:r>
          <a:endParaRPr lang="en-US"/>
        </a:p>
      </dgm:t>
    </dgm:pt>
    <dgm:pt modelId="{8C18CED4-8F74-4627-AE83-D7FEDC4223A2}" type="parTrans" cxnId="{9E17AE66-B9AF-4FF5-8DF1-6D99F5F73037}">
      <dgm:prSet/>
      <dgm:spPr/>
      <dgm:t>
        <a:bodyPr/>
        <a:lstStyle/>
        <a:p>
          <a:endParaRPr lang="en-US"/>
        </a:p>
      </dgm:t>
    </dgm:pt>
    <dgm:pt modelId="{352F9A07-D5DD-4A4D-A8E7-3C6DF837ED48}" type="sibTrans" cxnId="{9E17AE66-B9AF-4FF5-8DF1-6D99F5F73037}">
      <dgm:prSet/>
      <dgm:spPr/>
      <dgm:t>
        <a:bodyPr/>
        <a:lstStyle/>
        <a:p>
          <a:endParaRPr lang="en-US"/>
        </a:p>
      </dgm:t>
    </dgm:pt>
    <dgm:pt modelId="{65818037-CB22-431D-9A0C-09330258715A}">
      <dgm:prSet/>
      <dgm:spPr/>
      <dgm:t>
        <a:bodyPr/>
        <a:lstStyle/>
        <a:p>
          <a:r>
            <a:rPr lang="en-GB"/>
            <a:t>Cases will be heard in part of the High court called the administrative court. </a:t>
          </a:r>
          <a:endParaRPr lang="en-US"/>
        </a:p>
      </dgm:t>
    </dgm:pt>
    <dgm:pt modelId="{3045D41D-950A-43A2-BB9C-6FDAF09CA588}" type="parTrans" cxnId="{2A6C2591-1CFF-413B-AFEE-B1E065CB6AF2}">
      <dgm:prSet/>
      <dgm:spPr/>
      <dgm:t>
        <a:bodyPr/>
        <a:lstStyle/>
        <a:p>
          <a:endParaRPr lang="en-US"/>
        </a:p>
      </dgm:t>
    </dgm:pt>
    <dgm:pt modelId="{2C91FC7E-BE49-4A5A-8DD3-C0A0E1A94DBB}" type="sibTrans" cxnId="{2A6C2591-1CFF-413B-AFEE-B1E065CB6AF2}">
      <dgm:prSet/>
      <dgm:spPr/>
      <dgm:t>
        <a:bodyPr/>
        <a:lstStyle/>
        <a:p>
          <a:endParaRPr lang="en-US"/>
        </a:p>
      </dgm:t>
    </dgm:pt>
    <dgm:pt modelId="{0EAE5E5D-BE7C-41A5-9C49-7B2DB433B035}" type="pres">
      <dgm:prSet presAssocID="{728A4986-F35C-454B-9BE8-196F13C5EA6B}" presName="vert0" presStyleCnt="0">
        <dgm:presLayoutVars>
          <dgm:dir/>
          <dgm:animOne val="branch"/>
          <dgm:animLvl val="lvl"/>
        </dgm:presLayoutVars>
      </dgm:prSet>
      <dgm:spPr/>
    </dgm:pt>
    <dgm:pt modelId="{072328EF-6FCE-4D59-8071-9DEE1EA5667B}" type="pres">
      <dgm:prSet presAssocID="{9CE2A2AD-38B8-4AE7-9EBE-5DF82CFD4310}" presName="thickLine" presStyleLbl="alignNode1" presStyleIdx="0" presStyleCnt="3"/>
      <dgm:spPr/>
    </dgm:pt>
    <dgm:pt modelId="{792AC8DD-4E5D-4607-BD7C-97EDEB1D851B}" type="pres">
      <dgm:prSet presAssocID="{9CE2A2AD-38B8-4AE7-9EBE-5DF82CFD4310}" presName="horz1" presStyleCnt="0"/>
      <dgm:spPr/>
    </dgm:pt>
    <dgm:pt modelId="{D3984399-66D0-4EA5-BFB9-82CF70182B49}" type="pres">
      <dgm:prSet presAssocID="{9CE2A2AD-38B8-4AE7-9EBE-5DF82CFD4310}" presName="tx1" presStyleLbl="revTx" presStyleIdx="0" presStyleCnt="3"/>
      <dgm:spPr/>
    </dgm:pt>
    <dgm:pt modelId="{5340DC20-7FAB-4F81-A856-C7CCE969EA0D}" type="pres">
      <dgm:prSet presAssocID="{9CE2A2AD-38B8-4AE7-9EBE-5DF82CFD4310}" presName="vert1" presStyleCnt="0"/>
      <dgm:spPr/>
    </dgm:pt>
    <dgm:pt modelId="{D88F1E15-81E1-419F-B5D4-4F00B575DE2F}" type="pres">
      <dgm:prSet presAssocID="{354D9E1E-E528-4173-90D0-26AF656791DB}" presName="thickLine" presStyleLbl="alignNode1" presStyleIdx="1" presStyleCnt="3"/>
      <dgm:spPr/>
    </dgm:pt>
    <dgm:pt modelId="{49475246-A704-4DD3-8C0B-3F39D12B542B}" type="pres">
      <dgm:prSet presAssocID="{354D9E1E-E528-4173-90D0-26AF656791DB}" presName="horz1" presStyleCnt="0"/>
      <dgm:spPr/>
    </dgm:pt>
    <dgm:pt modelId="{0C17EFF1-A51E-40E7-AB2B-3FB36A5FB69D}" type="pres">
      <dgm:prSet presAssocID="{354D9E1E-E528-4173-90D0-26AF656791DB}" presName="tx1" presStyleLbl="revTx" presStyleIdx="1" presStyleCnt="3"/>
      <dgm:spPr/>
    </dgm:pt>
    <dgm:pt modelId="{41D0CA1F-961F-470A-85B2-42DAB0889CB7}" type="pres">
      <dgm:prSet presAssocID="{354D9E1E-E528-4173-90D0-26AF656791DB}" presName="vert1" presStyleCnt="0"/>
      <dgm:spPr/>
    </dgm:pt>
    <dgm:pt modelId="{3666252F-0E4A-49BA-9C0D-DB599009C31A}" type="pres">
      <dgm:prSet presAssocID="{65818037-CB22-431D-9A0C-09330258715A}" presName="thickLine" presStyleLbl="alignNode1" presStyleIdx="2" presStyleCnt="3"/>
      <dgm:spPr/>
    </dgm:pt>
    <dgm:pt modelId="{42DB7F20-AC6E-4B37-90A1-E315B9734018}" type="pres">
      <dgm:prSet presAssocID="{65818037-CB22-431D-9A0C-09330258715A}" presName="horz1" presStyleCnt="0"/>
      <dgm:spPr/>
    </dgm:pt>
    <dgm:pt modelId="{DAFCBA24-E7F6-4F08-881A-4622671AE8C5}" type="pres">
      <dgm:prSet presAssocID="{65818037-CB22-431D-9A0C-09330258715A}" presName="tx1" presStyleLbl="revTx" presStyleIdx="2" presStyleCnt="3"/>
      <dgm:spPr/>
    </dgm:pt>
    <dgm:pt modelId="{74022D3D-420B-49B1-B93A-5E52CA3E6995}" type="pres">
      <dgm:prSet presAssocID="{65818037-CB22-431D-9A0C-09330258715A}" presName="vert1" presStyleCnt="0"/>
      <dgm:spPr/>
    </dgm:pt>
  </dgm:ptLst>
  <dgm:cxnLst>
    <dgm:cxn modelId="{292D4C00-C71E-451F-AF43-6D4F7015E3C8}" type="presOf" srcId="{9CE2A2AD-38B8-4AE7-9EBE-5DF82CFD4310}" destId="{D3984399-66D0-4EA5-BFB9-82CF70182B49}" srcOrd="0" destOrd="0" presId="urn:microsoft.com/office/officeart/2008/layout/LinedList"/>
    <dgm:cxn modelId="{3B7D762E-3B01-433A-85CB-CACF7FB1A7D9}" type="presOf" srcId="{354D9E1E-E528-4173-90D0-26AF656791DB}" destId="{0C17EFF1-A51E-40E7-AB2B-3FB36A5FB69D}" srcOrd="0" destOrd="0" presId="urn:microsoft.com/office/officeart/2008/layout/LinedList"/>
    <dgm:cxn modelId="{86336B30-CAD3-4A71-8E83-1A640FA056A6}" type="presOf" srcId="{728A4986-F35C-454B-9BE8-196F13C5EA6B}" destId="{0EAE5E5D-BE7C-41A5-9C49-7B2DB433B035}" srcOrd="0" destOrd="0" presId="urn:microsoft.com/office/officeart/2008/layout/LinedList"/>
    <dgm:cxn modelId="{9E17AE66-B9AF-4FF5-8DF1-6D99F5F73037}" srcId="{728A4986-F35C-454B-9BE8-196F13C5EA6B}" destId="{354D9E1E-E528-4173-90D0-26AF656791DB}" srcOrd="1" destOrd="0" parTransId="{8C18CED4-8F74-4627-AE83-D7FEDC4223A2}" sibTransId="{352F9A07-D5DD-4A4D-A8E7-3C6DF837ED48}"/>
    <dgm:cxn modelId="{22E22748-A177-420F-A38E-D1B14E740622}" srcId="{728A4986-F35C-454B-9BE8-196F13C5EA6B}" destId="{9CE2A2AD-38B8-4AE7-9EBE-5DF82CFD4310}" srcOrd="0" destOrd="0" parTransId="{B92F0F20-6FD1-44AB-9E2D-2B241787A5B0}" sibTransId="{5FAC0BAF-4562-421C-8CD1-624F6A89D4C4}"/>
    <dgm:cxn modelId="{2A6C2591-1CFF-413B-AFEE-B1E065CB6AF2}" srcId="{728A4986-F35C-454B-9BE8-196F13C5EA6B}" destId="{65818037-CB22-431D-9A0C-09330258715A}" srcOrd="2" destOrd="0" parTransId="{3045D41D-950A-43A2-BB9C-6FDAF09CA588}" sibTransId="{2C91FC7E-BE49-4A5A-8DD3-C0A0E1A94DBB}"/>
    <dgm:cxn modelId="{9C1A54F6-0C7A-46DD-9D64-6C7E6DDC561B}" type="presOf" srcId="{65818037-CB22-431D-9A0C-09330258715A}" destId="{DAFCBA24-E7F6-4F08-881A-4622671AE8C5}" srcOrd="0" destOrd="0" presId="urn:microsoft.com/office/officeart/2008/layout/LinedList"/>
    <dgm:cxn modelId="{CE538DCC-4F14-4131-A571-67878B8414C9}" type="presParOf" srcId="{0EAE5E5D-BE7C-41A5-9C49-7B2DB433B035}" destId="{072328EF-6FCE-4D59-8071-9DEE1EA5667B}" srcOrd="0" destOrd="0" presId="urn:microsoft.com/office/officeart/2008/layout/LinedList"/>
    <dgm:cxn modelId="{CE55F629-654C-42BF-9483-DC73CF7A7236}" type="presParOf" srcId="{0EAE5E5D-BE7C-41A5-9C49-7B2DB433B035}" destId="{792AC8DD-4E5D-4607-BD7C-97EDEB1D851B}" srcOrd="1" destOrd="0" presId="urn:microsoft.com/office/officeart/2008/layout/LinedList"/>
    <dgm:cxn modelId="{3DAF1D3C-CB51-47E6-BEFB-8EC4F61C1FB7}" type="presParOf" srcId="{792AC8DD-4E5D-4607-BD7C-97EDEB1D851B}" destId="{D3984399-66D0-4EA5-BFB9-82CF70182B49}" srcOrd="0" destOrd="0" presId="urn:microsoft.com/office/officeart/2008/layout/LinedList"/>
    <dgm:cxn modelId="{C2D1D1CA-9559-42B2-B115-84A31418E873}" type="presParOf" srcId="{792AC8DD-4E5D-4607-BD7C-97EDEB1D851B}" destId="{5340DC20-7FAB-4F81-A856-C7CCE969EA0D}" srcOrd="1" destOrd="0" presId="urn:microsoft.com/office/officeart/2008/layout/LinedList"/>
    <dgm:cxn modelId="{C8B32C11-A938-424C-9242-D3B253A1F3DB}" type="presParOf" srcId="{0EAE5E5D-BE7C-41A5-9C49-7B2DB433B035}" destId="{D88F1E15-81E1-419F-B5D4-4F00B575DE2F}" srcOrd="2" destOrd="0" presId="urn:microsoft.com/office/officeart/2008/layout/LinedList"/>
    <dgm:cxn modelId="{FD651B49-0E4D-461A-8F00-901EB7D9F92F}" type="presParOf" srcId="{0EAE5E5D-BE7C-41A5-9C49-7B2DB433B035}" destId="{49475246-A704-4DD3-8C0B-3F39D12B542B}" srcOrd="3" destOrd="0" presId="urn:microsoft.com/office/officeart/2008/layout/LinedList"/>
    <dgm:cxn modelId="{F5405BE8-4327-4907-93ED-3C4DC2FFBD1B}" type="presParOf" srcId="{49475246-A704-4DD3-8C0B-3F39D12B542B}" destId="{0C17EFF1-A51E-40E7-AB2B-3FB36A5FB69D}" srcOrd="0" destOrd="0" presId="urn:microsoft.com/office/officeart/2008/layout/LinedList"/>
    <dgm:cxn modelId="{E24E0B95-095F-4D6F-868C-66B66B944A4B}" type="presParOf" srcId="{49475246-A704-4DD3-8C0B-3F39D12B542B}" destId="{41D0CA1F-961F-470A-85B2-42DAB0889CB7}" srcOrd="1" destOrd="0" presId="urn:microsoft.com/office/officeart/2008/layout/LinedList"/>
    <dgm:cxn modelId="{102C2897-8441-46ED-A880-7BC0B9CAE200}" type="presParOf" srcId="{0EAE5E5D-BE7C-41A5-9C49-7B2DB433B035}" destId="{3666252F-0E4A-49BA-9C0D-DB599009C31A}" srcOrd="4" destOrd="0" presId="urn:microsoft.com/office/officeart/2008/layout/LinedList"/>
    <dgm:cxn modelId="{608B3CCE-683C-47A9-85BE-4B5753113853}" type="presParOf" srcId="{0EAE5E5D-BE7C-41A5-9C49-7B2DB433B035}" destId="{42DB7F20-AC6E-4B37-90A1-E315B9734018}" srcOrd="5" destOrd="0" presId="urn:microsoft.com/office/officeart/2008/layout/LinedList"/>
    <dgm:cxn modelId="{2DA47D1C-010D-4D46-971C-480916BC4CB3}" type="presParOf" srcId="{42DB7F20-AC6E-4B37-90A1-E315B9734018}" destId="{DAFCBA24-E7F6-4F08-881A-4622671AE8C5}" srcOrd="0" destOrd="0" presId="urn:microsoft.com/office/officeart/2008/layout/LinedList"/>
    <dgm:cxn modelId="{60CB4DDD-D898-45DC-9D67-1A2087EABD3B}" type="presParOf" srcId="{42DB7F20-AC6E-4B37-90A1-E315B9734018}" destId="{74022D3D-420B-49B1-B93A-5E52CA3E6995}"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F2639A08-476C-42B3-8645-7864E80ABA45}"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69F78B00-248E-4CEE-B64E-B9F28FF21BB2}">
      <dgm:prSet/>
      <dgm:spPr/>
      <dgm:t>
        <a:bodyPr/>
        <a:lstStyle/>
        <a:p>
          <a:r>
            <a:rPr lang="en-GB"/>
            <a:t>Must prove that Human Rights have been breach as well as one of the grounds for Judicial review. </a:t>
          </a:r>
          <a:endParaRPr lang="en-US"/>
        </a:p>
      </dgm:t>
    </dgm:pt>
    <dgm:pt modelId="{01FC3A2A-F2D0-4E24-93E7-1F2AABCF13F1}" type="parTrans" cxnId="{D7A08119-DB6B-4FF7-AC1C-2EF6EAE35A93}">
      <dgm:prSet/>
      <dgm:spPr/>
      <dgm:t>
        <a:bodyPr/>
        <a:lstStyle/>
        <a:p>
          <a:endParaRPr lang="en-US"/>
        </a:p>
      </dgm:t>
    </dgm:pt>
    <dgm:pt modelId="{A7CB426F-CF6C-4477-B929-E328AD7B36F8}" type="sibTrans" cxnId="{D7A08119-DB6B-4FF7-AC1C-2EF6EAE35A93}">
      <dgm:prSet/>
      <dgm:spPr/>
      <dgm:t>
        <a:bodyPr/>
        <a:lstStyle/>
        <a:p>
          <a:endParaRPr lang="en-US"/>
        </a:p>
      </dgm:t>
    </dgm:pt>
    <dgm:pt modelId="{9257B370-62BA-4850-B25F-0FBC7F420BDA}">
      <dgm:prSet/>
      <dgm:spPr/>
      <dgm:t>
        <a:bodyPr/>
        <a:lstStyle/>
        <a:p>
          <a:r>
            <a:rPr lang="en-GB"/>
            <a:t>Defined in the case of Council of Civil Service Unions v Minister for the Civil Service [1985]  by Lord Diplock as; </a:t>
          </a:r>
          <a:endParaRPr lang="en-US"/>
        </a:p>
      </dgm:t>
    </dgm:pt>
    <dgm:pt modelId="{B004B5A4-6BC0-4850-958D-F04701BE6462}" type="parTrans" cxnId="{0D6B3FAF-98E8-4110-8215-1659F241AF22}">
      <dgm:prSet/>
      <dgm:spPr/>
      <dgm:t>
        <a:bodyPr/>
        <a:lstStyle/>
        <a:p>
          <a:endParaRPr lang="en-US"/>
        </a:p>
      </dgm:t>
    </dgm:pt>
    <dgm:pt modelId="{6A281D23-8038-4474-B343-828514145C28}" type="sibTrans" cxnId="{0D6B3FAF-98E8-4110-8215-1659F241AF22}">
      <dgm:prSet/>
      <dgm:spPr/>
      <dgm:t>
        <a:bodyPr/>
        <a:lstStyle/>
        <a:p>
          <a:endParaRPr lang="en-US"/>
        </a:p>
      </dgm:t>
    </dgm:pt>
    <dgm:pt modelId="{8AE40A8A-E320-4C23-A8C6-D6E82CCA47B8}">
      <dgm:prSet/>
      <dgm:spPr/>
      <dgm:t>
        <a:bodyPr/>
        <a:lstStyle/>
        <a:p>
          <a:r>
            <a:rPr lang="en-GB"/>
            <a:t>Illegality. </a:t>
          </a:r>
          <a:endParaRPr lang="en-US"/>
        </a:p>
      </dgm:t>
    </dgm:pt>
    <dgm:pt modelId="{5CC4F86D-4FF1-42A2-B6F1-85D0AD81C477}" type="parTrans" cxnId="{6314653B-D872-4146-917F-3BC5421C284A}">
      <dgm:prSet/>
      <dgm:spPr/>
      <dgm:t>
        <a:bodyPr/>
        <a:lstStyle/>
        <a:p>
          <a:endParaRPr lang="en-US"/>
        </a:p>
      </dgm:t>
    </dgm:pt>
    <dgm:pt modelId="{27CAF73D-48DE-401D-B85C-91854BCF261C}" type="sibTrans" cxnId="{6314653B-D872-4146-917F-3BC5421C284A}">
      <dgm:prSet/>
      <dgm:spPr/>
      <dgm:t>
        <a:bodyPr/>
        <a:lstStyle/>
        <a:p>
          <a:endParaRPr lang="en-US"/>
        </a:p>
      </dgm:t>
    </dgm:pt>
    <dgm:pt modelId="{D40B0E96-3DB3-4804-B700-36B766DC7E51}">
      <dgm:prSet/>
      <dgm:spPr/>
      <dgm:t>
        <a:bodyPr/>
        <a:lstStyle/>
        <a:p>
          <a:r>
            <a:rPr lang="en-GB"/>
            <a:t>Procedural Impropriety. </a:t>
          </a:r>
          <a:endParaRPr lang="en-US"/>
        </a:p>
      </dgm:t>
    </dgm:pt>
    <dgm:pt modelId="{413AF5D3-C4F1-4EAC-B6A0-AE065DABD80E}" type="parTrans" cxnId="{3BB44696-3208-4C22-AF51-FA360DA10E7B}">
      <dgm:prSet/>
      <dgm:spPr/>
      <dgm:t>
        <a:bodyPr/>
        <a:lstStyle/>
        <a:p>
          <a:endParaRPr lang="en-US"/>
        </a:p>
      </dgm:t>
    </dgm:pt>
    <dgm:pt modelId="{57ACBA77-A2A9-4711-AC62-3380A4ED6B89}" type="sibTrans" cxnId="{3BB44696-3208-4C22-AF51-FA360DA10E7B}">
      <dgm:prSet/>
      <dgm:spPr/>
      <dgm:t>
        <a:bodyPr/>
        <a:lstStyle/>
        <a:p>
          <a:endParaRPr lang="en-US"/>
        </a:p>
      </dgm:t>
    </dgm:pt>
    <dgm:pt modelId="{77F23282-3FA2-45BC-989F-3710E8D2E2DC}">
      <dgm:prSet/>
      <dgm:spPr/>
      <dgm:t>
        <a:bodyPr/>
        <a:lstStyle/>
        <a:p>
          <a:r>
            <a:rPr lang="en-GB"/>
            <a:t>Irrationality. </a:t>
          </a:r>
          <a:endParaRPr lang="en-US"/>
        </a:p>
      </dgm:t>
    </dgm:pt>
    <dgm:pt modelId="{8EA3FC0A-E251-4136-9DF2-E2691CC9DCC2}" type="parTrans" cxnId="{A2C4288F-7526-4C1C-ACCE-7276BBC25E53}">
      <dgm:prSet/>
      <dgm:spPr/>
      <dgm:t>
        <a:bodyPr/>
        <a:lstStyle/>
        <a:p>
          <a:endParaRPr lang="en-US"/>
        </a:p>
      </dgm:t>
    </dgm:pt>
    <dgm:pt modelId="{22592B3E-7665-4146-8DDE-1C91A0FC1E8B}" type="sibTrans" cxnId="{A2C4288F-7526-4C1C-ACCE-7276BBC25E53}">
      <dgm:prSet/>
      <dgm:spPr/>
      <dgm:t>
        <a:bodyPr/>
        <a:lstStyle/>
        <a:p>
          <a:endParaRPr lang="en-US"/>
        </a:p>
      </dgm:t>
    </dgm:pt>
    <dgm:pt modelId="{C07A90D6-FBE1-4AAB-8CCB-5B3983C86577}" type="pres">
      <dgm:prSet presAssocID="{F2639A08-476C-42B3-8645-7864E80ABA45}" presName="vert0" presStyleCnt="0">
        <dgm:presLayoutVars>
          <dgm:dir/>
          <dgm:animOne val="branch"/>
          <dgm:animLvl val="lvl"/>
        </dgm:presLayoutVars>
      </dgm:prSet>
      <dgm:spPr/>
    </dgm:pt>
    <dgm:pt modelId="{D46BF64F-EFE3-4970-9FAA-F05219DC0997}" type="pres">
      <dgm:prSet presAssocID="{69F78B00-248E-4CEE-B64E-B9F28FF21BB2}" presName="thickLine" presStyleLbl="alignNode1" presStyleIdx="0" presStyleCnt="5"/>
      <dgm:spPr/>
    </dgm:pt>
    <dgm:pt modelId="{440FC00E-5919-46BA-9FA3-D2D41C4AEA07}" type="pres">
      <dgm:prSet presAssocID="{69F78B00-248E-4CEE-B64E-B9F28FF21BB2}" presName="horz1" presStyleCnt="0"/>
      <dgm:spPr/>
    </dgm:pt>
    <dgm:pt modelId="{265F27D0-3BB7-4CDD-905A-FC68669D6D34}" type="pres">
      <dgm:prSet presAssocID="{69F78B00-248E-4CEE-B64E-B9F28FF21BB2}" presName="tx1" presStyleLbl="revTx" presStyleIdx="0" presStyleCnt="5"/>
      <dgm:spPr/>
    </dgm:pt>
    <dgm:pt modelId="{70B862E8-B539-428E-AC03-4788F52DACB1}" type="pres">
      <dgm:prSet presAssocID="{69F78B00-248E-4CEE-B64E-B9F28FF21BB2}" presName="vert1" presStyleCnt="0"/>
      <dgm:spPr/>
    </dgm:pt>
    <dgm:pt modelId="{E6297ADB-5ECE-4C03-AC24-871E81F9BA24}" type="pres">
      <dgm:prSet presAssocID="{9257B370-62BA-4850-B25F-0FBC7F420BDA}" presName="thickLine" presStyleLbl="alignNode1" presStyleIdx="1" presStyleCnt="5"/>
      <dgm:spPr/>
    </dgm:pt>
    <dgm:pt modelId="{BAA21DD0-DE80-4D08-A9B6-CAEDD528057C}" type="pres">
      <dgm:prSet presAssocID="{9257B370-62BA-4850-B25F-0FBC7F420BDA}" presName="horz1" presStyleCnt="0"/>
      <dgm:spPr/>
    </dgm:pt>
    <dgm:pt modelId="{17A94090-89A2-4B6C-B5F9-997CB9C5F139}" type="pres">
      <dgm:prSet presAssocID="{9257B370-62BA-4850-B25F-0FBC7F420BDA}" presName="tx1" presStyleLbl="revTx" presStyleIdx="1" presStyleCnt="5"/>
      <dgm:spPr/>
    </dgm:pt>
    <dgm:pt modelId="{ED1FBC56-5448-4A64-BBF3-299D734CA7B2}" type="pres">
      <dgm:prSet presAssocID="{9257B370-62BA-4850-B25F-0FBC7F420BDA}" presName="vert1" presStyleCnt="0"/>
      <dgm:spPr/>
    </dgm:pt>
    <dgm:pt modelId="{26F33A6D-699C-4E59-BBDB-C293294BDADE}" type="pres">
      <dgm:prSet presAssocID="{8AE40A8A-E320-4C23-A8C6-D6E82CCA47B8}" presName="thickLine" presStyleLbl="alignNode1" presStyleIdx="2" presStyleCnt="5"/>
      <dgm:spPr/>
    </dgm:pt>
    <dgm:pt modelId="{19D97914-A844-4C89-A632-602D47DA4055}" type="pres">
      <dgm:prSet presAssocID="{8AE40A8A-E320-4C23-A8C6-D6E82CCA47B8}" presName="horz1" presStyleCnt="0"/>
      <dgm:spPr/>
    </dgm:pt>
    <dgm:pt modelId="{2A56C0C2-85D7-44C5-A127-5B7E6CCA0715}" type="pres">
      <dgm:prSet presAssocID="{8AE40A8A-E320-4C23-A8C6-D6E82CCA47B8}" presName="tx1" presStyleLbl="revTx" presStyleIdx="2" presStyleCnt="5"/>
      <dgm:spPr/>
    </dgm:pt>
    <dgm:pt modelId="{C37FED26-6CBB-44BE-9F8D-A55626B09A07}" type="pres">
      <dgm:prSet presAssocID="{8AE40A8A-E320-4C23-A8C6-D6E82CCA47B8}" presName="vert1" presStyleCnt="0"/>
      <dgm:spPr/>
    </dgm:pt>
    <dgm:pt modelId="{666E039B-FEFA-40B0-8134-A89158A5BE9A}" type="pres">
      <dgm:prSet presAssocID="{D40B0E96-3DB3-4804-B700-36B766DC7E51}" presName="thickLine" presStyleLbl="alignNode1" presStyleIdx="3" presStyleCnt="5"/>
      <dgm:spPr/>
    </dgm:pt>
    <dgm:pt modelId="{26D04D6A-4C34-4E39-8474-2E00397E538B}" type="pres">
      <dgm:prSet presAssocID="{D40B0E96-3DB3-4804-B700-36B766DC7E51}" presName="horz1" presStyleCnt="0"/>
      <dgm:spPr/>
    </dgm:pt>
    <dgm:pt modelId="{D090314D-10ED-41F8-B6E9-5A10DD1A0F60}" type="pres">
      <dgm:prSet presAssocID="{D40B0E96-3DB3-4804-B700-36B766DC7E51}" presName="tx1" presStyleLbl="revTx" presStyleIdx="3" presStyleCnt="5"/>
      <dgm:spPr/>
    </dgm:pt>
    <dgm:pt modelId="{D35645C9-FC39-4E7A-8233-505A56BE0516}" type="pres">
      <dgm:prSet presAssocID="{D40B0E96-3DB3-4804-B700-36B766DC7E51}" presName="vert1" presStyleCnt="0"/>
      <dgm:spPr/>
    </dgm:pt>
    <dgm:pt modelId="{94C153D3-54A3-4577-95B4-C3C8CF2B99A6}" type="pres">
      <dgm:prSet presAssocID="{77F23282-3FA2-45BC-989F-3710E8D2E2DC}" presName="thickLine" presStyleLbl="alignNode1" presStyleIdx="4" presStyleCnt="5"/>
      <dgm:spPr/>
    </dgm:pt>
    <dgm:pt modelId="{9DAE507E-3410-4863-9EF2-C6A909C0DC56}" type="pres">
      <dgm:prSet presAssocID="{77F23282-3FA2-45BC-989F-3710E8D2E2DC}" presName="horz1" presStyleCnt="0"/>
      <dgm:spPr/>
    </dgm:pt>
    <dgm:pt modelId="{5D89537C-7ADA-4C44-B847-BF126C72A48E}" type="pres">
      <dgm:prSet presAssocID="{77F23282-3FA2-45BC-989F-3710E8D2E2DC}" presName="tx1" presStyleLbl="revTx" presStyleIdx="4" presStyleCnt="5"/>
      <dgm:spPr/>
    </dgm:pt>
    <dgm:pt modelId="{A50F5F96-5C16-4A0B-8B7D-18418A16A355}" type="pres">
      <dgm:prSet presAssocID="{77F23282-3FA2-45BC-989F-3710E8D2E2DC}" presName="vert1" presStyleCnt="0"/>
      <dgm:spPr/>
    </dgm:pt>
  </dgm:ptLst>
  <dgm:cxnLst>
    <dgm:cxn modelId="{B0E0FA17-B06F-41F8-A9AB-522771A34F36}" type="presOf" srcId="{9257B370-62BA-4850-B25F-0FBC7F420BDA}" destId="{17A94090-89A2-4B6C-B5F9-997CB9C5F139}" srcOrd="0" destOrd="0" presId="urn:microsoft.com/office/officeart/2008/layout/LinedList"/>
    <dgm:cxn modelId="{D7A08119-DB6B-4FF7-AC1C-2EF6EAE35A93}" srcId="{F2639A08-476C-42B3-8645-7864E80ABA45}" destId="{69F78B00-248E-4CEE-B64E-B9F28FF21BB2}" srcOrd="0" destOrd="0" parTransId="{01FC3A2A-F2D0-4E24-93E7-1F2AABCF13F1}" sibTransId="{A7CB426F-CF6C-4477-B929-E328AD7B36F8}"/>
    <dgm:cxn modelId="{9D59701A-2E15-4A8F-B708-54A53949CBA2}" type="presOf" srcId="{8AE40A8A-E320-4C23-A8C6-D6E82CCA47B8}" destId="{2A56C0C2-85D7-44C5-A127-5B7E6CCA0715}" srcOrd="0" destOrd="0" presId="urn:microsoft.com/office/officeart/2008/layout/LinedList"/>
    <dgm:cxn modelId="{6314653B-D872-4146-917F-3BC5421C284A}" srcId="{F2639A08-476C-42B3-8645-7864E80ABA45}" destId="{8AE40A8A-E320-4C23-A8C6-D6E82CCA47B8}" srcOrd="2" destOrd="0" parTransId="{5CC4F86D-4FF1-42A2-B6F1-85D0AD81C477}" sibTransId="{27CAF73D-48DE-401D-B85C-91854BCF261C}"/>
    <dgm:cxn modelId="{A1A37A4C-E456-4DDA-8313-74371EF7EC46}" type="presOf" srcId="{D40B0E96-3DB3-4804-B700-36B766DC7E51}" destId="{D090314D-10ED-41F8-B6E9-5A10DD1A0F60}" srcOrd="0" destOrd="0" presId="urn:microsoft.com/office/officeart/2008/layout/LinedList"/>
    <dgm:cxn modelId="{A2C4288F-7526-4C1C-ACCE-7276BBC25E53}" srcId="{F2639A08-476C-42B3-8645-7864E80ABA45}" destId="{77F23282-3FA2-45BC-989F-3710E8D2E2DC}" srcOrd="4" destOrd="0" parTransId="{8EA3FC0A-E251-4136-9DF2-E2691CC9DCC2}" sibTransId="{22592B3E-7665-4146-8DDE-1C91A0FC1E8B}"/>
    <dgm:cxn modelId="{3BB44696-3208-4C22-AF51-FA360DA10E7B}" srcId="{F2639A08-476C-42B3-8645-7864E80ABA45}" destId="{D40B0E96-3DB3-4804-B700-36B766DC7E51}" srcOrd="3" destOrd="0" parTransId="{413AF5D3-C4F1-4EAC-B6A0-AE065DABD80E}" sibTransId="{57ACBA77-A2A9-4711-AC62-3380A4ED6B89}"/>
    <dgm:cxn modelId="{0D6B3FAF-98E8-4110-8215-1659F241AF22}" srcId="{F2639A08-476C-42B3-8645-7864E80ABA45}" destId="{9257B370-62BA-4850-B25F-0FBC7F420BDA}" srcOrd="1" destOrd="0" parTransId="{B004B5A4-6BC0-4850-958D-F04701BE6462}" sibTransId="{6A281D23-8038-4474-B343-828514145C28}"/>
    <dgm:cxn modelId="{4E5F62CF-F4AA-4C1B-8FE7-F1CEA881625A}" type="presOf" srcId="{F2639A08-476C-42B3-8645-7864E80ABA45}" destId="{C07A90D6-FBE1-4AAB-8CCB-5B3983C86577}" srcOrd="0" destOrd="0" presId="urn:microsoft.com/office/officeart/2008/layout/LinedList"/>
    <dgm:cxn modelId="{4E4652D8-0371-4649-9AB5-6E53FD9C9E3F}" type="presOf" srcId="{69F78B00-248E-4CEE-B64E-B9F28FF21BB2}" destId="{265F27D0-3BB7-4CDD-905A-FC68669D6D34}" srcOrd="0" destOrd="0" presId="urn:microsoft.com/office/officeart/2008/layout/LinedList"/>
    <dgm:cxn modelId="{FCE8B5F0-72F4-430F-9484-E247E9530F0F}" type="presOf" srcId="{77F23282-3FA2-45BC-989F-3710E8D2E2DC}" destId="{5D89537C-7ADA-4C44-B847-BF126C72A48E}" srcOrd="0" destOrd="0" presId="urn:microsoft.com/office/officeart/2008/layout/LinedList"/>
    <dgm:cxn modelId="{7617A71C-9FC1-494F-B551-B75B3769065C}" type="presParOf" srcId="{C07A90D6-FBE1-4AAB-8CCB-5B3983C86577}" destId="{D46BF64F-EFE3-4970-9FAA-F05219DC0997}" srcOrd="0" destOrd="0" presId="urn:microsoft.com/office/officeart/2008/layout/LinedList"/>
    <dgm:cxn modelId="{B1ECC18A-3B5A-4415-B379-02A18C93CAD7}" type="presParOf" srcId="{C07A90D6-FBE1-4AAB-8CCB-5B3983C86577}" destId="{440FC00E-5919-46BA-9FA3-D2D41C4AEA07}" srcOrd="1" destOrd="0" presId="urn:microsoft.com/office/officeart/2008/layout/LinedList"/>
    <dgm:cxn modelId="{CA497F43-60A3-4459-9D1A-6B2226A98570}" type="presParOf" srcId="{440FC00E-5919-46BA-9FA3-D2D41C4AEA07}" destId="{265F27D0-3BB7-4CDD-905A-FC68669D6D34}" srcOrd="0" destOrd="0" presId="urn:microsoft.com/office/officeart/2008/layout/LinedList"/>
    <dgm:cxn modelId="{893BD2AE-AB70-4287-B47D-81DD5990D0BD}" type="presParOf" srcId="{440FC00E-5919-46BA-9FA3-D2D41C4AEA07}" destId="{70B862E8-B539-428E-AC03-4788F52DACB1}" srcOrd="1" destOrd="0" presId="urn:microsoft.com/office/officeart/2008/layout/LinedList"/>
    <dgm:cxn modelId="{1EF7542B-2033-4B78-9BF1-91F1F0651DDB}" type="presParOf" srcId="{C07A90D6-FBE1-4AAB-8CCB-5B3983C86577}" destId="{E6297ADB-5ECE-4C03-AC24-871E81F9BA24}" srcOrd="2" destOrd="0" presId="urn:microsoft.com/office/officeart/2008/layout/LinedList"/>
    <dgm:cxn modelId="{9675A31C-1E45-41C5-AA8E-5F0D1534503A}" type="presParOf" srcId="{C07A90D6-FBE1-4AAB-8CCB-5B3983C86577}" destId="{BAA21DD0-DE80-4D08-A9B6-CAEDD528057C}" srcOrd="3" destOrd="0" presId="urn:microsoft.com/office/officeart/2008/layout/LinedList"/>
    <dgm:cxn modelId="{B192667E-FED4-4F2C-9682-B4264AD51106}" type="presParOf" srcId="{BAA21DD0-DE80-4D08-A9B6-CAEDD528057C}" destId="{17A94090-89A2-4B6C-B5F9-997CB9C5F139}" srcOrd="0" destOrd="0" presId="urn:microsoft.com/office/officeart/2008/layout/LinedList"/>
    <dgm:cxn modelId="{30F42E02-B511-48FA-9222-A64CCEC562E2}" type="presParOf" srcId="{BAA21DD0-DE80-4D08-A9B6-CAEDD528057C}" destId="{ED1FBC56-5448-4A64-BBF3-299D734CA7B2}" srcOrd="1" destOrd="0" presId="urn:microsoft.com/office/officeart/2008/layout/LinedList"/>
    <dgm:cxn modelId="{9EF2AA24-0EC8-43FD-B658-50D05289AFC4}" type="presParOf" srcId="{C07A90D6-FBE1-4AAB-8CCB-5B3983C86577}" destId="{26F33A6D-699C-4E59-BBDB-C293294BDADE}" srcOrd="4" destOrd="0" presId="urn:microsoft.com/office/officeart/2008/layout/LinedList"/>
    <dgm:cxn modelId="{C545B407-1A85-4C8C-A435-01404465FA5A}" type="presParOf" srcId="{C07A90D6-FBE1-4AAB-8CCB-5B3983C86577}" destId="{19D97914-A844-4C89-A632-602D47DA4055}" srcOrd="5" destOrd="0" presId="urn:microsoft.com/office/officeart/2008/layout/LinedList"/>
    <dgm:cxn modelId="{07638B3F-8FEA-4029-A7EF-9C4869569117}" type="presParOf" srcId="{19D97914-A844-4C89-A632-602D47DA4055}" destId="{2A56C0C2-85D7-44C5-A127-5B7E6CCA0715}" srcOrd="0" destOrd="0" presId="urn:microsoft.com/office/officeart/2008/layout/LinedList"/>
    <dgm:cxn modelId="{9BC3669C-0D0D-4730-A09C-A49BF7506F74}" type="presParOf" srcId="{19D97914-A844-4C89-A632-602D47DA4055}" destId="{C37FED26-6CBB-44BE-9F8D-A55626B09A07}" srcOrd="1" destOrd="0" presId="urn:microsoft.com/office/officeart/2008/layout/LinedList"/>
    <dgm:cxn modelId="{CD042C6E-6836-4C18-A0E8-FDEEE07D8BF3}" type="presParOf" srcId="{C07A90D6-FBE1-4AAB-8CCB-5B3983C86577}" destId="{666E039B-FEFA-40B0-8134-A89158A5BE9A}" srcOrd="6" destOrd="0" presId="urn:microsoft.com/office/officeart/2008/layout/LinedList"/>
    <dgm:cxn modelId="{98526C2F-450E-4C49-97F5-0D47D5C1AB9E}" type="presParOf" srcId="{C07A90D6-FBE1-4AAB-8CCB-5B3983C86577}" destId="{26D04D6A-4C34-4E39-8474-2E00397E538B}" srcOrd="7" destOrd="0" presId="urn:microsoft.com/office/officeart/2008/layout/LinedList"/>
    <dgm:cxn modelId="{760D18B5-050D-4E2A-A9B6-A9D66CC4E9C0}" type="presParOf" srcId="{26D04D6A-4C34-4E39-8474-2E00397E538B}" destId="{D090314D-10ED-41F8-B6E9-5A10DD1A0F60}" srcOrd="0" destOrd="0" presId="urn:microsoft.com/office/officeart/2008/layout/LinedList"/>
    <dgm:cxn modelId="{9BBD9C1D-6C1D-4867-A187-B7B173C7D79A}" type="presParOf" srcId="{26D04D6A-4C34-4E39-8474-2E00397E538B}" destId="{D35645C9-FC39-4E7A-8233-505A56BE0516}" srcOrd="1" destOrd="0" presId="urn:microsoft.com/office/officeart/2008/layout/LinedList"/>
    <dgm:cxn modelId="{7E538703-2B14-4A1A-9B33-A08CE2E81C33}" type="presParOf" srcId="{C07A90D6-FBE1-4AAB-8CCB-5B3983C86577}" destId="{94C153D3-54A3-4577-95B4-C3C8CF2B99A6}" srcOrd="8" destOrd="0" presId="urn:microsoft.com/office/officeart/2008/layout/LinedList"/>
    <dgm:cxn modelId="{440458BA-89A0-418A-AF89-D9B785FE781E}" type="presParOf" srcId="{C07A90D6-FBE1-4AAB-8CCB-5B3983C86577}" destId="{9DAE507E-3410-4863-9EF2-C6A909C0DC56}" srcOrd="9" destOrd="0" presId="urn:microsoft.com/office/officeart/2008/layout/LinedList"/>
    <dgm:cxn modelId="{103F54C6-1C73-4B89-9214-5986FDC1CC8E}" type="presParOf" srcId="{9DAE507E-3410-4863-9EF2-C6A909C0DC56}" destId="{5D89537C-7ADA-4C44-B847-BF126C72A48E}" srcOrd="0" destOrd="0" presId="urn:microsoft.com/office/officeart/2008/layout/LinedList"/>
    <dgm:cxn modelId="{D4943BAD-2661-457B-8787-F1783E33F457}" type="presParOf" srcId="{9DAE507E-3410-4863-9EF2-C6A909C0DC56}" destId="{A50F5F96-5C16-4A0B-8B7D-18418A16A355}"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DBB58B52-A8EA-4773-8DB9-475347731E9D}"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9864356-8A14-4F82-9C4E-9F61126DE28E}">
      <dgm:prSet/>
      <dgm:spPr/>
      <dgm:t>
        <a:bodyPr/>
        <a:lstStyle/>
        <a:p>
          <a:r>
            <a:rPr lang="en-GB"/>
            <a:t>Fordham – Check the legality of the decision (only role). </a:t>
          </a:r>
          <a:endParaRPr lang="en-US"/>
        </a:p>
      </dgm:t>
    </dgm:pt>
    <dgm:pt modelId="{BC318045-3884-45B6-954D-50C094F0CD5B}" type="parTrans" cxnId="{3B000253-8274-4FF1-82CE-5A36EA8D1BF7}">
      <dgm:prSet/>
      <dgm:spPr/>
      <dgm:t>
        <a:bodyPr/>
        <a:lstStyle/>
        <a:p>
          <a:endParaRPr lang="en-US"/>
        </a:p>
      </dgm:t>
    </dgm:pt>
    <dgm:pt modelId="{5E510B9C-8B13-4A37-95A5-653FB30FC9B8}" type="sibTrans" cxnId="{3B000253-8274-4FF1-82CE-5A36EA8D1BF7}">
      <dgm:prSet/>
      <dgm:spPr/>
      <dgm:t>
        <a:bodyPr/>
        <a:lstStyle/>
        <a:p>
          <a:endParaRPr lang="en-US"/>
        </a:p>
      </dgm:t>
    </dgm:pt>
    <dgm:pt modelId="{199532B2-ED32-425B-9532-F2CBD94252D8}">
      <dgm:prSet/>
      <dgm:spPr/>
      <dgm:t>
        <a:bodyPr/>
        <a:lstStyle/>
        <a:p>
          <a:r>
            <a:rPr lang="en-GB"/>
            <a:t>Do not interfere with the governments job. </a:t>
          </a:r>
          <a:endParaRPr lang="en-US"/>
        </a:p>
      </dgm:t>
    </dgm:pt>
    <dgm:pt modelId="{CC7FE670-889F-4FD3-8DD9-76CA3D4787D9}" type="parTrans" cxnId="{34D99A38-60DD-437B-8A71-E06DF0116D3D}">
      <dgm:prSet/>
      <dgm:spPr/>
      <dgm:t>
        <a:bodyPr/>
        <a:lstStyle/>
        <a:p>
          <a:endParaRPr lang="en-US"/>
        </a:p>
      </dgm:t>
    </dgm:pt>
    <dgm:pt modelId="{DC3D4DF8-994B-46D9-B736-4810F929BBAF}" type="sibTrans" cxnId="{34D99A38-60DD-437B-8A71-E06DF0116D3D}">
      <dgm:prSet/>
      <dgm:spPr/>
      <dgm:t>
        <a:bodyPr/>
        <a:lstStyle/>
        <a:p>
          <a:endParaRPr lang="en-US"/>
        </a:p>
      </dgm:t>
    </dgm:pt>
    <dgm:pt modelId="{6DEEA027-C0A6-487D-8F13-591A69A3FDDF}">
      <dgm:prSet/>
      <dgm:spPr/>
      <dgm:t>
        <a:bodyPr/>
        <a:lstStyle/>
        <a:p>
          <a:r>
            <a:rPr lang="en-GB"/>
            <a:t>Judicial Review is separate from an appeal. </a:t>
          </a:r>
          <a:endParaRPr lang="en-US"/>
        </a:p>
      </dgm:t>
    </dgm:pt>
    <dgm:pt modelId="{C12FCCFF-EEE6-4A38-9D97-130AE1676E70}" type="parTrans" cxnId="{591866EC-DC9E-4D96-858A-DC94C83064BF}">
      <dgm:prSet/>
      <dgm:spPr/>
      <dgm:t>
        <a:bodyPr/>
        <a:lstStyle/>
        <a:p>
          <a:endParaRPr lang="en-US"/>
        </a:p>
      </dgm:t>
    </dgm:pt>
    <dgm:pt modelId="{694A0101-A509-4556-B4FF-8ADDCB88AEC9}" type="sibTrans" cxnId="{591866EC-DC9E-4D96-858A-DC94C83064BF}">
      <dgm:prSet/>
      <dgm:spPr/>
      <dgm:t>
        <a:bodyPr/>
        <a:lstStyle/>
        <a:p>
          <a:endParaRPr lang="en-US"/>
        </a:p>
      </dgm:t>
    </dgm:pt>
    <dgm:pt modelId="{38BC61AB-6ADE-4C74-8E1C-42B74C0626D9}">
      <dgm:prSet/>
      <dgm:spPr/>
      <dgm:t>
        <a:bodyPr/>
        <a:lstStyle/>
        <a:p>
          <a:r>
            <a:rPr lang="en-GB"/>
            <a:t>It is </a:t>
          </a:r>
          <a:r>
            <a:rPr lang="en-GB" b="1" u="sng"/>
            <a:t>NOT</a:t>
          </a:r>
          <a:r>
            <a:rPr lang="en-GB"/>
            <a:t> an appeal. </a:t>
          </a:r>
          <a:endParaRPr lang="en-US"/>
        </a:p>
      </dgm:t>
    </dgm:pt>
    <dgm:pt modelId="{7FB6E998-7FA8-44E2-AC18-B61B935385A1}" type="parTrans" cxnId="{CEB707E0-3EFB-4AB4-94C9-159546412347}">
      <dgm:prSet/>
      <dgm:spPr/>
      <dgm:t>
        <a:bodyPr/>
        <a:lstStyle/>
        <a:p>
          <a:endParaRPr lang="en-US"/>
        </a:p>
      </dgm:t>
    </dgm:pt>
    <dgm:pt modelId="{D46C7332-3E6A-4B20-BA6B-A31C331020D4}" type="sibTrans" cxnId="{CEB707E0-3EFB-4AB4-94C9-159546412347}">
      <dgm:prSet/>
      <dgm:spPr/>
      <dgm:t>
        <a:bodyPr/>
        <a:lstStyle/>
        <a:p>
          <a:endParaRPr lang="en-US"/>
        </a:p>
      </dgm:t>
    </dgm:pt>
    <dgm:pt modelId="{1FEDD521-AD6E-486D-AB8B-77983669B729}" type="pres">
      <dgm:prSet presAssocID="{DBB58B52-A8EA-4773-8DB9-475347731E9D}" presName="linear" presStyleCnt="0">
        <dgm:presLayoutVars>
          <dgm:animLvl val="lvl"/>
          <dgm:resizeHandles val="exact"/>
        </dgm:presLayoutVars>
      </dgm:prSet>
      <dgm:spPr/>
    </dgm:pt>
    <dgm:pt modelId="{A0EEB0DD-798A-4DCF-860B-ABEA664F6C1F}" type="pres">
      <dgm:prSet presAssocID="{D9864356-8A14-4F82-9C4E-9F61126DE28E}" presName="parentText" presStyleLbl="node1" presStyleIdx="0" presStyleCnt="4">
        <dgm:presLayoutVars>
          <dgm:chMax val="0"/>
          <dgm:bulletEnabled val="1"/>
        </dgm:presLayoutVars>
      </dgm:prSet>
      <dgm:spPr/>
    </dgm:pt>
    <dgm:pt modelId="{25BF85EA-3B99-4D08-B6F5-6ABA7261E924}" type="pres">
      <dgm:prSet presAssocID="{5E510B9C-8B13-4A37-95A5-653FB30FC9B8}" presName="spacer" presStyleCnt="0"/>
      <dgm:spPr/>
    </dgm:pt>
    <dgm:pt modelId="{B1019965-615A-4339-B217-C8F4854557C1}" type="pres">
      <dgm:prSet presAssocID="{199532B2-ED32-425B-9532-F2CBD94252D8}" presName="parentText" presStyleLbl="node1" presStyleIdx="1" presStyleCnt="4">
        <dgm:presLayoutVars>
          <dgm:chMax val="0"/>
          <dgm:bulletEnabled val="1"/>
        </dgm:presLayoutVars>
      </dgm:prSet>
      <dgm:spPr/>
    </dgm:pt>
    <dgm:pt modelId="{8BF1CBF4-95AF-4D42-9D70-BFA3476A9658}" type="pres">
      <dgm:prSet presAssocID="{DC3D4DF8-994B-46D9-B736-4810F929BBAF}" presName="spacer" presStyleCnt="0"/>
      <dgm:spPr/>
    </dgm:pt>
    <dgm:pt modelId="{7CB13BB2-6F18-46E5-86AB-AD82F7C07796}" type="pres">
      <dgm:prSet presAssocID="{6DEEA027-C0A6-487D-8F13-591A69A3FDDF}" presName="parentText" presStyleLbl="node1" presStyleIdx="2" presStyleCnt="4">
        <dgm:presLayoutVars>
          <dgm:chMax val="0"/>
          <dgm:bulletEnabled val="1"/>
        </dgm:presLayoutVars>
      </dgm:prSet>
      <dgm:spPr/>
    </dgm:pt>
    <dgm:pt modelId="{6F86E905-6DAA-404D-8A6B-8F9F7D9FCDA5}" type="pres">
      <dgm:prSet presAssocID="{694A0101-A509-4556-B4FF-8ADDCB88AEC9}" presName="spacer" presStyleCnt="0"/>
      <dgm:spPr/>
    </dgm:pt>
    <dgm:pt modelId="{ED2B1F42-075D-48BA-8D63-64DD5EE99C4F}" type="pres">
      <dgm:prSet presAssocID="{38BC61AB-6ADE-4C74-8E1C-42B74C0626D9}" presName="parentText" presStyleLbl="node1" presStyleIdx="3" presStyleCnt="4">
        <dgm:presLayoutVars>
          <dgm:chMax val="0"/>
          <dgm:bulletEnabled val="1"/>
        </dgm:presLayoutVars>
      </dgm:prSet>
      <dgm:spPr/>
    </dgm:pt>
  </dgm:ptLst>
  <dgm:cxnLst>
    <dgm:cxn modelId="{9B043C13-2E84-41B6-AD53-9E0FA2FBF823}" type="presOf" srcId="{6DEEA027-C0A6-487D-8F13-591A69A3FDDF}" destId="{7CB13BB2-6F18-46E5-86AB-AD82F7C07796}" srcOrd="0" destOrd="0" presId="urn:microsoft.com/office/officeart/2005/8/layout/vList2"/>
    <dgm:cxn modelId="{EF53FE28-3EF0-4AB1-8350-DE3A2A279F1B}" type="presOf" srcId="{38BC61AB-6ADE-4C74-8E1C-42B74C0626D9}" destId="{ED2B1F42-075D-48BA-8D63-64DD5EE99C4F}" srcOrd="0" destOrd="0" presId="urn:microsoft.com/office/officeart/2005/8/layout/vList2"/>
    <dgm:cxn modelId="{34D99A38-60DD-437B-8A71-E06DF0116D3D}" srcId="{DBB58B52-A8EA-4773-8DB9-475347731E9D}" destId="{199532B2-ED32-425B-9532-F2CBD94252D8}" srcOrd="1" destOrd="0" parTransId="{CC7FE670-889F-4FD3-8DD9-76CA3D4787D9}" sibTransId="{DC3D4DF8-994B-46D9-B736-4810F929BBAF}"/>
    <dgm:cxn modelId="{28456F46-A070-4681-A317-E21E3902F3A4}" type="presOf" srcId="{D9864356-8A14-4F82-9C4E-9F61126DE28E}" destId="{A0EEB0DD-798A-4DCF-860B-ABEA664F6C1F}" srcOrd="0" destOrd="0" presId="urn:microsoft.com/office/officeart/2005/8/layout/vList2"/>
    <dgm:cxn modelId="{3B000253-8274-4FF1-82CE-5A36EA8D1BF7}" srcId="{DBB58B52-A8EA-4773-8DB9-475347731E9D}" destId="{D9864356-8A14-4F82-9C4E-9F61126DE28E}" srcOrd="0" destOrd="0" parTransId="{BC318045-3884-45B6-954D-50C094F0CD5B}" sibTransId="{5E510B9C-8B13-4A37-95A5-653FB30FC9B8}"/>
    <dgm:cxn modelId="{34FF79A8-4763-4D59-AA59-1FFFB09C6AD5}" type="presOf" srcId="{199532B2-ED32-425B-9532-F2CBD94252D8}" destId="{B1019965-615A-4339-B217-C8F4854557C1}" srcOrd="0" destOrd="0" presId="urn:microsoft.com/office/officeart/2005/8/layout/vList2"/>
    <dgm:cxn modelId="{CEB707E0-3EFB-4AB4-94C9-159546412347}" srcId="{DBB58B52-A8EA-4773-8DB9-475347731E9D}" destId="{38BC61AB-6ADE-4C74-8E1C-42B74C0626D9}" srcOrd="3" destOrd="0" parTransId="{7FB6E998-7FA8-44E2-AC18-B61B935385A1}" sibTransId="{D46C7332-3E6A-4B20-BA6B-A31C331020D4}"/>
    <dgm:cxn modelId="{591866EC-DC9E-4D96-858A-DC94C83064BF}" srcId="{DBB58B52-A8EA-4773-8DB9-475347731E9D}" destId="{6DEEA027-C0A6-487D-8F13-591A69A3FDDF}" srcOrd="2" destOrd="0" parTransId="{C12FCCFF-EEE6-4A38-9D97-130AE1676E70}" sibTransId="{694A0101-A509-4556-B4FF-8ADDCB88AEC9}"/>
    <dgm:cxn modelId="{04A5D7EF-51F7-4F76-B699-3E5C54F56DBA}" type="presOf" srcId="{DBB58B52-A8EA-4773-8DB9-475347731E9D}" destId="{1FEDD521-AD6E-486D-AB8B-77983669B729}" srcOrd="0" destOrd="0" presId="urn:microsoft.com/office/officeart/2005/8/layout/vList2"/>
    <dgm:cxn modelId="{1BFF7AA3-01C1-4AF0-A294-DF1791D2A507}" type="presParOf" srcId="{1FEDD521-AD6E-486D-AB8B-77983669B729}" destId="{A0EEB0DD-798A-4DCF-860B-ABEA664F6C1F}" srcOrd="0" destOrd="0" presId="urn:microsoft.com/office/officeart/2005/8/layout/vList2"/>
    <dgm:cxn modelId="{8E56ADC0-4D7E-454E-BF6A-EDDC00DD8F67}" type="presParOf" srcId="{1FEDD521-AD6E-486D-AB8B-77983669B729}" destId="{25BF85EA-3B99-4D08-B6F5-6ABA7261E924}" srcOrd="1" destOrd="0" presId="urn:microsoft.com/office/officeart/2005/8/layout/vList2"/>
    <dgm:cxn modelId="{402664B7-49C9-409B-B3C4-62B33AA6EC8C}" type="presParOf" srcId="{1FEDD521-AD6E-486D-AB8B-77983669B729}" destId="{B1019965-615A-4339-B217-C8F4854557C1}" srcOrd="2" destOrd="0" presId="urn:microsoft.com/office/officeart/2005/8/layout/vList2"/>
    <dgm:cxn modelId="{0A32D70F-EFD4-4A60-8A61-776E5DBFDD57}" type="presParOf" srcId="{1FEDD521-AD6E-486D-AB8B-77983669B729}" destId="{8BF1CBF4-95AF-4D42-9D70-BFA3476A9658}" srcOrd="3" destOrd="0" presId="urn:microsoft.com/office/officeart/2005/8/layout/vList2"/>
    <dgm:cxn modelId="{B873A86B-F0AF-45AD-BC4B-5E17D9A79E76}" type="presParOf" srcId="{1FEDD521-AD6E-486D-AB8B-77983669B729}" destId="{7CB13BB2-6F18-46E5-86AB-AD82F7C07796}" srcOrd="4" destOrd="0" presId="urn:microsoft.com/office/officeart/2005/8/layout/vList2"/>
    <dgm:cxn modelId="{5284EFAC-E982-45E4-92E2-D682A987F3E6}" type="presParOf" srcId="{1FEDD521-AD6E-486D-AB8B-77983669B729}" destId="{6F86E905-6DAA-404D-8A6B-8F9F7D9FCDA5}" srcOrd="5" destOrd="0" presId="urn:microsoft.com/office/officeart/2005/8/layout/vList2"/>
    <dgm:cxn modelId="{F0355BFD-39EC-405E-9A21-2E9D86B54D1A}" type="presParOf" srcId="{1FEDD521-AD6E-486D-AB8B-77983669B729}" destId="{ED2B1F42-075D-48BA-8D63-64DD5EE99C4F}"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025B3B40-DBC5-4DD9-83E3-EFA1733D269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1627BA83-8BF5-4852-9384-931DE245F1E6}">
      <dgm:prSet/>
      <dgm:spPr/>
      <dgm:t>
        <a:bodyPr/>
        <a:lstStyle/>
        <a:p>
          <a:r>
            <a:rPr lang="en-GB"/>
            <a:t>The courts cannot base their decisions on things such as merits. </a:t>
          </a:r>
          <a:endParaRPr lang="en-US"/>
        </a:p>
      </dgm:t>
    </dgm:pt>
    <dgm:pt modelId="{BBB5E242-1F30-4E78-A5C0-CBA485E1EDF0}" type="parTrans" cxnId="{F5117B46-201B-4AFA-99DE-C97393C934B5}">
      <dgm:prSet/>
      <dgm:spPr/>
      <dgm:t>
        <a:bodyPr/>
        <a:lstStyle/>
        <a:p>
          <a:endParaRPr lang="en-US"/>
        </a:p>
      </dgm:t>
    </dgm:pt>
    <dgm:pt modelId="{7EED8980-A1EB-4DDE-92F0-7CF518A21519}" type="sibTrans" cxnId="{F5117B46-201B-4AFA-99DE-C97393C934B5}">
      <dgm:prSet/>
      <dgm:spPr/>
      <dgm:t>
        <a:bodyPr/>
        <a:lstStyle/>
        <a:p>
          <a:endParaRPr lang="en-US"/>
        </a:p>
      </dgm:t>
    </dgm:pt>
    <dgm:pt modelId="{3DE93302-0B87-4776-A494-C5B2F9FE561E}">
      <dgm:prSet/>
      <dgm:spPr/>
      <dgm:t>
        <a:bodyPr/>
        <a:lstStyle/>
        <a:p>
          <a:r>
            <a:rPr lang="en-GB"/>
            <a:t>A key case that shows this is the case of R v Cambridge Health Authority ex p B (No.1) [1995] – Leukaemia – treatment to expensive- not in the best interests of the patient – courts said after reviewing the way the case was heard- the decision stands. </a:t>
          </a:r>
          <a:endParaRPr lang="en-US"/>
        </a:p>
      </dgm:t>
    </dgm:pt>
    <dgm:pt modelId="{F3326004-3B9E-46F1-931A-0C78B35935BD}" type="parTrans" cxnId="{B43B7328-1F89-4493-B181-1C030FCC726A}">
      <dgm:prSet/>
      <dgm:spPr/>
      <dgm:t>
        <a:bodyPr/>
        <a:lstStyle/>
        <a:p>
          <a:endParaRPr lang="en-US"/>
        </a:p>
      </dgm:t>
    </dgm:pt>
    <dgm:pt modelId="{A3E73734-E85E-4152-A73B-74880948303A}" type="sibTrans" cxnId="{B43B7328-1F89-4493-B181-1C030FCC726A}">
      <dgm:prSet/>
      <dgm:spPr/>
      <dgm:t>
        <a:bodyPr/>
        <a:lstStyle/>
        <a:p>
          <a:endParaRPr lang="en-US"/>
        </a:p>
      </dgm:t>
    </dgm:pt>
    <dgm:pt modelId="{49487E7E-2EC0-429A-AB61-F6130949D302}" type="pres">
      <dgm:prSet presAssocID="{025B3B40-DBC5-4DD9-83E3-EFA1733D2691}" presName="linear" presStyleCnt="0">
        <dgm:presLayoutVars>
          <dgm:animLvl val="lvl"/>
          <dgm:resizeHandles val="exact"/>
        </dgm:presLayoutVars>
      </dgm:prSet>
      <dgm:spPr/>
    </dgm:pt>
    <dgm:pt modelId="{3DA30116-D553-4720-B73E-8EFE90CC611B}" type="pres">
      <dgm:prSet presAssocID="{1627BA83-8BF5-4852-9384-931DE245F1E6}" presName="parentText" presStyleLbl="node1" presStyleIdx="0" presStyleCnt="2">
        <dgm:presLayoutVars>
          <dgm:chMax val="0"/>
          <dgm:bulletEnabled val="1"/>
        </dgm:presLayoutVars>
      </dgm:prSet>
      <dgm:spPr/>
    </dgm:pt>
    <dgm:pt modelId="{0AEE0F9A-500E-4C17-AF0D-EE87EECDA5DD}" type="pres">
      <dgm:prSet presAssocID="{7EED8980-A1EB-4DDE-92F0-7CF518A21519}" presName="spacer" presStyleCnt="0"/>
      <dgm:spPr/>
    </dgm:pt>
    <dgm:pt modelId="{F0A2275A-A9BB-4F38-9E85-32571BBDE087}" type="pres">
      <dgm:prSet presAssocID="{3DE93302-0B87-4776-A494-C5B2F9FE561E}" presName="parentText" presStyleLbl="node1" presStyleIdx="1" presStyleCnt="2">
        <dgm:presLayoutVars>
          <dgm:chMax val="0"/>
          <dgm:bulletEnabled val="1"/>
        </dgm:presLayoutVars>
      </dgm:prSet>
      <dgm:spPr/>
    </dgm:pt>
  </dgm:ptLst>
  <dgm:cxnLst>
    <dgm:cxn modelId="{B43B7328-1F89-4493-B181-1C030FCC726A}" srcId="{025B3B40-DBC5-4DD9-83E3-EFA1733D2691}" destId="{3DE93302-0B87-4776-A494-C5B2F9FE561E}" srcOrd="1" destOrd="0" parTransId="{F3326004-3B9E-46F1-931A-0C78B35935BD}" sibTransId="{A3E73734-E85E-4152-A73B-74880948303A}"/>
    <dgm:cxn modelId="{6F782C29-4F77-4C0D-92E2-A07859A1638F}" type="presOf" srcId="{025B3B40-DBC5-4DD9-83E3-EFA1733D2691}" destId="{49487E7E-2EC0-429A-AB61-F6130949D302}" srcOrd="0" destOrd="0" presId="urn:microsoft.com/office/officeart/2005/8/layout/vList2"/>
    <dgm:cxn modelId="{C8B47F65-4175-4BEC-AFF8-112BCAA4DD03}" type="presOf" srcId="{3DE93302-0B87-4776-A494-C5B2F9FE561E}" destId="{F0A2275A-A9BB-4F38-9E85-32571BBDE087}" srcOrd="0" destOrd="0" presId="urn:microsoft.com/office/officeart/2005/8/layout/vList2"/>
    <dgm:cxn modelId="{F5117B46-201B-4AFA-99DE-C97393C934B5}" srcId="{025B3B40-DBC5-4DD9-83E3-EFA1733D2691}" destId="{1627BA83-8BF5-4852-9384-931DE245F1E6}" srcOrd="0" destOrd="0" parTransId="{BBB5E242-1F30-4E78-A5C0-CBA485E1EDF0}" sibTransId="{7EED8980-A1EB-4DDE-92F0-7CF518A21519}"/>
    <dgm:cxn modelId="{96422B68-6338-4590-B238-FE5E08AFE3C5}" type="presOf" srcId="{1627BA83-8BF5-4852-9384-931DE245F1E6}" destId="{3DA30116-D553-4720-B73E-8EFE90CC611B}" srcOrd="0" destOrd="0" presId="urn:microsoft.com/office/officeart/2005/8/layout/vList2"/>
    <dgm:cxn modelId="{910D3A2F-BDDF-4695-93F3-D52EC089588F}" type="presParOf" srcId="{49487E7E-2EC0-429A-AB61-F6130949D302}" destId="{3DA30116-D553-4720-B73E-8EFE90CC611B}" srcOrd="0" destOrd="0" presId="urn:microsoft.com/office/officeart/2005/8/layout/vList2"/>
    <dgm:cxn modelId="{266D795C-3D0D-4C5D-85CF-918BB5C3AC12}" type="presParOf" srcId="{49487E7E-2EC0-429A-AB61-F6130949D302}" destId="{0AEE0F9A-500E-4C17-AF0D-EE87EECDA5DD}" srcOrd="1" destOrd="0" presId="urn:microsoft.com/office/officeart/2005/8/layout/vList2"/>
    <dgm:cxn modelId="{7B9B8EFD-FCA7-4FEF-BE1D-F2191B5D79EC}" type="presParOf" srcId="{49487E7E-2EC0-429A-AB61-F6130949D302}" destId="{F0A2275A-A9BB-4F38-9E85-32571BBDE087}" srcOrd="2"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7E42749D-D8F9-43D9-9C0C-43E5909D0717}"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93DBE5B-C76D-4D5A-B26D-CCDE59A3EBEB}">
      <dgm:prSet/>
      <dgm:spPr/>
      <dgm:t>
        <a:bodyPr/>
        <a:lstStyle/>
        <a:p>
          <a:r>
            <a:rPr lang="en-GB"/>
            <a:t>Major impact on judicial review cases. </a:t>
          </a:r>
          <a:endParaRPr lang="en-US"/>
        </a:p>
      </dgm:t>
    </dgm:pt>
    <dgm:pt modelId="{0F873AC2-3895-4D83-8ADD-6955252964D0}" type="parTrans" cxnId="{082CF13E-74C8-4593-842A-F643CEB02D2B}">
      <dgm:prSet/>
      <dgm:spPr/>
      <dgm:t>
        <a:bodyPr/>
        <a:lstStyle/>
        <a:p>
          <a:endParaRPr lang="en-US"/>
        </a:p>
      </dgm:t>
    </dgm:pt>
    <dgm:pt modelId="{A4F9F51C-AF16-4481-9C3C-794D966234EF}" type="sibTrans" cxnId="{082CF13E-74C8-4593-842A-F643CEB02D2B}">
      <dgm:prSet/>
      <dgm:spPr/>
      <dgm:t>
        <a:bodyPr/>
        <a:lstStyle/>
        <a:p>
          <a:endParaRPr lang="en-US"/>
        </a:p>
      </dgm:t>
    </dgm:pt>
    <dgm:pt modelId="{7BDA8CEE-F76E-4F58-9AC6-C41537751C30}">
      <dgm:prSet/>
      <dgm:spPr/>
      <dgm:t>
        <a:bodyPr/>
        <a:lstStyle/>
        <a:p>
          <a:r>
            <a:rPr lang="en-GB"/>
            <a:t>Including declarations of incompatibility under S.4 of the Human Rights Act 1998. </a:t>
          </a:r>
          <a:endParaRPr lang="en-US"/>
        </a:p>
      </dgm:t>
    </dgm:pt>
    <dgm:pt modelId="{B0F1B603-197A-4B49-9E13-936CA3946AFF}" type="parTrans" cxnId="{CF88A43A-9CF5-4208-BE1A-DC8011A95281}">
      <dgm:prSet/>
      <dgm:spPr/>
      <dgm:t>
        <a:bodyPr/>
        <a:lstStyle/>
        <a:p>
          <a:endParaRPr lang="en-US"/>
        </a:p>
      </dgm:t>
    </dgm:pt>
    <dgm:pt modelId="{3DD4BC5D-6F7E-49CB-BE86-F64CAEADD0C9}" type="sibTrans" cxnId="{CF88A43A-9CF5-4208-BE1A-DC8011A95281}">
      <dgm:prSet/>
      <dgm:spPr/>
      <dgm:t>
        <a:bodyPr/>
        <a:lstStyle/>
        <a:p>
          <a:endParaRPr lang="en-US"/>
        </a:p>
      </dgm:t>
    </dgm:pt>
    <dgm:pt modelId="{1EAC020B-3CA6-49C3-96F9-AE737E1A087F}">
      <dgm:prSet/>
      <dgm:spPr/>
      <dgm:t>
        <a:bodyPr/>
        <a:lstStyle/>
        <a:p>
          <a:r>
            <a:rPr lang="en-GB"/>
            <a:t>Research the Key cases; R (on the application of F and Thompson) v Home Department [2010] – breached article 8 of the ECHR. </a:t>
          </a:r>
          <a:endParaRPr lang="en-US"/>
        </a:p>
      </dgm:t>
    </dgm:pt>
    <dgm:pt modelId="{9E458850-E523-45B3-B880-31A84F411FD0}" type="parTrans" cxnId="{FFF3F436-E158-4221-9296-E049F1193421}">
      <dgm:prSet/>
      <dgm:spPr/>
      <dgm:t>
        <a:bodyPr/>
        <a:lstStyle/>
        <a:p>
          <a:endParaRPr lang="en-US"/>
        </a:p>
      </dgm:t>
    </dgm:pt>
    <dgm:pt modelId="{7E0AD50A-A475-41DA-ACAE-D21BFC8A16D7}" type="sibTrans" cxnId="{FFF3F436-E158-4221-9296-E049F1193421}">
      <dgm:prSet/>
      <dgm:spPr/>
      <dgm:t>
        <a:bodyPr/>
        <a:lstStyle/>
        <a:p>
          <a:endParaRPr lang="en-US"/>
        </a:p>
      </dgm:t>
    </dgm:pt>
    <dgm:pt modelId="{E4055DF1-1D6A-4569-8D6D-31707872CDF5}" type="pres">
      <dgm:prSet presAssocID="{7E42749D-D8F9-43D9-9C0C-43E5909D0717}" presName="linear" presStyleCnt="0">
        <dgm:presLayoutVars>
          <dgm:animLvl val="lvl"/>
          <dgm:resizeHandles val="exact"/>
        </dgm:presLayoutVars>
      </dgm:prSet>
      <dgm:spPr/>
    </dgm:pt>
    <dgm:pt modelId="{0F45BC93-D71C-4EF8-B14D-5C1CAA605338}" type="pres">
      <dgm:prSet presAssocID="{E93DBE5B-C76D-4D5A-B26D-CCDE59A3EBEB}" presName="parentText" presStyleLbl="node1" presStyleIdx="0" presStyleCnt="3">
        <dgm:presLayoutVars>
          <dgm:chMax val="0"/>
          <dgm:bulletEnabled val="1"/>
        </dgm:presLayoutVars>
      </dgm:prSet>
      <dgm:spPr/>
    </dgm:pt>
    <dgm:pt modelId="{BC58E1DD-124E-4617-B2A7-F8F6B5BFF1C3}" type="pres">
      <dgm:prSet presAssocID="{A4F9F51C-AF16-4481-9C3C-794D966234EF}" presName="spacer" presStyleCnt="0"/>
      <dgm:spPr/>
    </dgm:pt>
    <dgm:pt modelId="{DEF1ABAC-59E4-4497-B62E-9EC825B9349E}" type="pres">
      <dgm:prSet presAssocID="{7BDA8CEE-F76E-4F58-9AC6-C41537751C30}" presName="parentText" presStyleLbl="node1" presStyleIdx="1" presStyleCnt="3">
        <dgm:presLayoutVars>
          <dgm:chMax val="0"/>
          <dgm:bulletEnabled val="1"/>
        </dgm:presLayoutVars>
      </dgm:prSet>
      <dgm:spPr/>
    </dgm:pt>
    <dgm:pt modelId="{56DDD4DE-F059-46C0-BAC6-F492D3E6E870}" type="pres">
      <dgm:prSet presAssocID="{3DD4BC5D-6F7E-49CB-BE86-F64CAEADD0C9}" presName="spacer" presStyleCnt="0"/>
      <dgm:spPr/>
    </dgm:pt>
    <dgm:pt modelId="{34985741-BBCC-4102-A2DB-8490BD6FB133}" type="pres">
      <dgm:prSet presAssocID="{1EAC020B-3CA6-49C3-96F9-AE737E1A087F}" presName="parentText" presStyleLbl="node1" presStyleIdx="2" presStyleCnt="3">
        <dgm:presLayoutVars>
          <dgm:chMax val="0"/>
          <dgm:bulletEnabled val="1"/>
        </dgm:presLayoutVars>
      </dgm:prSet>
      <dgm:spPr/>
    </dgm:pt>
  </dgm:ptLst>
  <dgm:cxnLst>
    <dgm:cxn modelId="{36401E16-F321-4E25-88D0-ED3C9BEB80FC}" type="presOf" srcId="{7BDA8CEE-F76E-4F58-9AC6-C41537751C30}" destId="{DEF1ABAC-59E4-4497-B62E-9EC825B9349E}" srcOrd="0" destOrd="0" presId="urn:microsoft.com/office/officeart/2005/8/layout/vList2"/>
    <dgm:cxn modelId="{FE01D222-746E-4535-A468-1E7425BD809F}" type="presOf" srcId="{E93DBE5B-C76D-4D5A-B26D-CCDE59A3EBEB}" destId="{0F45BC93-D71C-4EF8-B14D-5C1CAA605338}" srcOrd="0" destOrd="0" presId="urn:microsoft.com/office/officeart/2005/8/layout/vList2"/>
    <dgm:cxn modelId="{FFF3F436-E158-4221-9296-E049F1193421}" srcId="{7E42749D-D8F9-43D9-9C0C-43E5909D0717}" destId="{1EAC020B-3CA6-49C3-96F9-AE737E1A087F}" srcOrd="2" destOrd="0" parTransId="{9E458850-E523-45B3-B880-31A84F411FD0}" sibTransId="{7E0AD50A-A475-41DA-ACAE-D21BFC8A16D7}"/>
    <dgm:cxn modelId="{CF88A43A-9CF5-4208-BE1A-DC8011A95281}" srcId="{7E42749D-D8F9-43D9-9C0C-43E5909D0717}" destId="{7BDA8CEE-F76E-4F58-9AC6-C41537751C30}" srcOrd="1" destOrd="0" parTransId="{B0F1B603-197A-4B49-9E13-936CA3946AFF}" sibTransId="{3DD4BC5D-6F7E-49CB-BE86-F64CAEADD0C9}"/>
    <dgm:cxn modelId="{A811103D-9981-4478-9B8D-A9995AE7BC03}" type="presOf" srcId="{1EAC020B-3CA6-49C3-96F9-AE737E1A087F}" destId="{34985741-BBCC-4102-A2DB-8490BD6FB133}" srcOrd="0" destOrd="0" presId="urn:microsoft.com/office/officeart/2005/8/layout/vList2"/>
    <dgm:cxn modelId="{082CF13E-74C8-4593-842A-F643CEB02D2B}" srcId="{7E42749D-D8F9-43D9-9C0C-43E5909D0717}" destId="{E93DBE5B-C76D-4D5A-B26D-CCDE59A3EBEB}" srcOrd="0" destOrd="0" parTransId="{0F873AC2-3895-4D83-8ADD-6955252964D0}" sibTransId="{A4F9F51C-AF16-4481-9C3C-794D966234EF}"/>
    <dgm:cxn modelId="{C37B2FF9-39D5-4CB4-84AD-3198EC878F11}" type="presOf" srcId="{7E42749D-D8F9-43D9-9C0C-43E5909D0717}" destId="{E4055DF1-1D6A-4569-8D6D-31707872CDF5}" srcOrd="0" destOrd="0" presId="urn:microsoft.com/office/officeart/2005/8/layout/vList2"/>
    <dgm:cxn modelId="{E7870A06-2F6A-48BF-983A-1C3B16848FFB}" type="presParOf" srcId="{E4055DF1-1D6A-4569-8D6D-31707872CDF5}" destId="{0F45BC93-D71C-4EF8-B14D-5C1CAA605338}" srcOrd="0" destOrd="0" presId="urn:microsoft.com/office/officeart/2005/8/layout/vList2"/>
    <dgm:cxn modelId="{81E83B00-2360-420C-A8D9-31A621D382F6}" type="presParOf" srcId="{E4055DF1-1D6A-4569-8D6D-31707872CDF5}" destId="{BC58E1DD-124E-4617-B2A7-F8F6B5BFF1C3}" srcOrd="1" destOrd="0" presId="urn:microsoft.com/office/officeart/2005/8/layout/vList2"/>
    <dgm:cxn modelId="{4E3F0DC3-273E-45D9-94AF-9201D9A3B2F1}" type="presParOf" srcId="{E4055DF1-1D6A-4569-8D6D-31707872CDF5}" destId="{DEF1ABAC-59E4-4497-B62E-9EC825B9349E}" srcOrd="2" destOrd="0" presId="urn:microsoft.com/office/officeart/2005/8/layout/vList2"/>
    <dgm:cxn modelId="{1C0AAA30-1AEB-467D-B92C-448054FA66CE}" type="presParOf" srcId="{E4055DF1-1D6A-4569-8D6D-31707872CDF5}" destId="{56DDD4DE-F059-46C0-BAC6-F492D3E6E870}" srcOrd="3" destOrd="0" presId="urn:microsoft.com/office/officeart/2005/8/layout/vList2"/>
    <dgm:cxn modelId="{1DB185AF-8B93-417A-AE08-8596F4FD35C4}" type="presParOf" srcId="{E4055DF1-1D6A-4569-8D6D-31707872CDF5}" destId="{34985741-BBCC-4102-A2DB-8490BD6FB133}" srcOrd="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E43EB906-5BD9-4658-B3E9-FAA77B1D1718}"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BE04C666-E249-467B-9B16-40D6F67E4826}">
      <dgm:prSet/>
      <dgm:spPr/>
      <dgm:t>
        <a:bodyPr/>
        <a:lstStyle/>
        <a:p>
          <a:r>
            <a:rPr lang="en-GB"/>
            <a:t>In order to bring a case under Human Rights you need to be the victim. </a:t>
          </a:r>
          <a:endParaRPr lang="en-US"/>
        </a:p>
      </dgm:t>
    </dgm:pt>
    <dgm:pt modelId="{24C5D4C6-4571-49EF-B546-54681E37AFBB}" type="parTrans" cxnId="{26EAD312-DF8C-4C01-908B-86574D2BC54A}">
      <dgm:prSet/>
      <dgm:spPr/>
      <dgm:t>
        <a:bodyPr/>
        <a:lstStyle/>
        <a:p>
          <a:endParaRPr lang="en-US"/>
        </a:p>
      </dgm:t>
    </dgm:pt>
    <dgm:pt modelId="{2AECDB10-4CEE-4B64-B3D4-48DAF1F25C2D}" type="sibTrans" cxnId="{26EAD312-DF8C-4C01-908B-86574D2BC54A}">
      <dgm:prSet/>
      <dgm:spPr/>
      <dgm:t>
        <a:bodyPr/>
        <a:lstStyle/>
        <a:p>
          <a:endParaRPr lang="en-US"/>
        </a:p>
      </dgm:t>
    </dgm:pt>
    <dgm:pt modelId="{4BA99D01-589D-4453-A564-3518115F5879}">
      <dgm:prSet/>
      <dgm:spPr/>
      <dgm:t>
        <a:bodyPr/>
        <a:lstStyle/>
        <a:p>
          <a:r>
            <a:rPr lang="en-GB"/>
            <a:t>Can be brought under S.6 and S.7 of the Human Rights Act 1998. </a:t>
          </a:r>
          <a:endParaRPr lang="en-US"/>
        </a:p>
      </dgm:t>
    </dgm:pt>
    <dgm:pt modelId="{38BCB825-D2AA-43D5-968F-C875EA95255F}" type="parTrans" cxnId="{E5DC50DD-E372-4475-B197-741D4A116E8E}">
      <dgm:prSet/>
      <dgm:spPr/>
      <dgm:t>
        <a:bodyPr/>
        <a:lstStyle/>
        <a:p>
          <a:endParaRPr lang="en-US"/>
        </a:p>
      </dgm:t>
    </dgm:pt>
    <dgm:pt modelId="{73289E7A-BB80-4622-B879-19AA10BB6A02}" type="sibTrans" cxnId="{E5DC50DD-E372-4475-B197-741D4A116E8E}">
      <dgm:prSet/>
      <dgm:spPr/>
      <dgm:t>
        <a:bodyPr/>
        <a:lstStyle/>
        <a:p>
          <a:endParaRPr lang="en-US"/>
        </a:p>
      </dgm:t>
    </dgm:pt>
    <dgm:pt modelId="{32332731-1CF0-4CEA-ADBE-9F06C448DF56}">
      <dgm:prSet/>
      <dgm:spPr/>
      <dgm:t>
        <a:bodyPr/>
        <a:lstStyle/>
        <a:p>
          <a:r>
            <a:rPr lang="en-GB"/>
            <a:t>S.7(5)(a)(b) – cases should be brought quickly and within three months. </a:t>
          </a:r>
          <a:endParaRPr lang="en-US"/>
        </a:p>
      </dgm:t>
    </dgm:pt>
    <dgm:pt modelId="{B584C854-6B70-4083-8417-EF06FB654A72}" type="parTrans" cxnId="{636F00A9-52E3-41E8-976E-6D3FCA51299C}">
      <dgm:prSet/>
      <dgm:spPr/>
      <dgm:t>
        <a:bodyPr/>
        <a:lstStyle/>
        <a:p>
          <a:endParaRPr lang="en-US"/>
        </a:p>
      </dgm:t>
    </dgm:pt>
    <dgm:pt modelId="{D1BEF849-BFB9-4063-A197-50608E6EA882}" type="sibTrans" cxnId="{636F00A9-52E3-41E8-976E-6D3FCA51299C}">
      <dgm:prSet/>
      <dgm:spPr/>
      <dgm:t>
        <a:bodyPr/>
        <a:lstStyle/>
        <a:p>
          <a:endParaRPr lang="en-US"/>
        </a:p>
      </dgm:t>
    </dgm:pt>
    <dgm:pt modelId="{4105CB6D-8BE9-4EDB-8492-343503EFF1F1}">
      <dgm:prSet/>
      <dgm:spPr/>
      <dgm:t>
        <a:bodyPr/>
        <a:lstStyle/>
        <a:p>
          <a:r>
            <a:rPr lang="en-GB"/>
            <a:t>But only if they relate to human rights. </a:t>
          </a:r>
          <a:endParaRPr lang="en-US"/>
        </a:p>
      </dgm:t>
    </dgm:pt>
    <dgm:pt modelId="{7194DD45-6A96-4E17-AAF3-FB709755121A}" type="parTrans" cxnId="{1F705E2C-BD97-4C44-A42C-1785BF34F5A2}">
      <dgm:prSet/>
      <dgm:spPr/>
      <dgm:t>
        <a:bodyPr/>
        <a:lstStyle/>
        <a:p>
          <a:endParaRPr lang="en-US"/>
        </a:p>
      </dgm:t>
    </dgm:pt>
    <dgm:pt modelId="{290B6E80-1F6A-479A-8C15-0E721DC30EBF}" type="sibTrans" cxnId="{1F705E2C-BD97-4C44-A42C-1785BF34F5A2}">
      <dgm:prSet/>
      <dgm:spPr/>
      <dgm:t>
        <a:bodyPr/>
        <a:lstStyle/>
        <a:p>
          <a:endParaRPr lang="en-US"/>
        </a:p>
      </dgm:t>
    </dgm:pt>
    <dgm:pt modelId="{F93ACF8E-26B1-4FE5-BD9A-35079149FCFA}">
      <dgm:prSet/>
      <dgm:spPr/>
      <dgm:t>
        <a:bodyPr/>
        <a:lstStyle/>
        <a:p>
          <a:r>
            <a:rPr lang="en-GB"/>
            <a:t>Remedy under S.8 of the Human Rights Act 1998. </a:t>
          </a:r>
          <a:endParaRPr lang="en-US"/>
        </a:p>
      </dgm:t>
    </dgm:pt>
    <dgm:pt modelId="{328565BF-68CB-43DD-B3F8-8B5AABF9F987}" type="parTrans" cxnId="{2650891B-7045-4C46-936A-074B7206BC2B}">
      <dgm:prSet/>
      <dgm:spPr/>
      <dgm:t>
        <a:bodyPr/>
        <a:lstStyle/>
        <a:p>
          <a:endParaRPr lang="en-US"/>
        </a:p>
      </dgm:t>
    </dgm:pt>
    <dgm:pt modelId="{3E600561-BC3F-418F-B44C-2C6F788CF063}" type="sibTrans" cxnId="{2650891B-7045-4C46-936A-074B7206BC2B}">
      <dgm:prSet/>
      <dgm:spPr/>
      <dgm:t>
        <a:bodyPr/>
        <a:lstStyle/>
        <a:p>
          <a:endParaRPr lang="en-US"/>
        </a:p>
      </dgm:t>
    </dgm:pt>
    <dgm:pt modelId="{B194928B-DAE9-44E6-B7CE-3DB4850287D8}" type="pres">
      <dgm:prSet presAssocID="{E43EB906-5BD9-4658-B3E9-FAA77B1D1718}" presName="vert0" presStyleCnt="0">
        <dgm:presLayoutVars>
          <dgm:dir/>
          <dgm:animOne val="branch"/>
          <dgm:animLvl val="lvl"/>
        </dgm:presLayoutVars>
      </dgm:prSet>
      <dgm:spPr/>
    </dgm:pt>
    <dgm:pt modelId="{A8593820-A6CB-44D7-9B92-A6677CD5A74C}" type="pres">
      <dgm:prSet presAssocID="{BE04C666-E249-467B-9B16-40D6F67E4826}" presName="thickLine" presStyleLbl="alignNode1" presStyleIdx="0" presStyleCnt="5"/>
      <dgm:spPr/>
    </dgm:pt>
    <dgm:pt modelId="{3A29DE82-B7DB-419A-9457-61D069D8F5D3}" type="pres">
      <dgm:prSet presAssocID="{BE04C666-E249-467B-9B16-40D6F67E4826}" presName="horz1" presStyleCnt="0"/>
      <dgm:spPr/>
    </dgm:pt>
    <dgm:pt modelId="{B281102A-D15D-43DD-BA51-33749A7DB66A}" type="pres">
      <dgm:prSet presAssocID="{BE04C666-E249-467B-9B16-40D6F67E4826}" presName="tx1" presStyleLbl="revTx" presStyleIdx="0" presStyleCnt="5"/>
      <dgm:spPr/>
    </dgm:pt>
    <dgm:pt modelId="{D1417B3D-4724-44C6-8CB7-265A77738296}" type="pres">
      <dgm:prSet presAssocID="{BE04C666-E249-467B-9B16-40D6F67E4826}" presName="vert1" presStyleCnt="0"/>
      <dgm:spPr/>
    </dgm:pt>
    <dgm:pt modelId="{EB506320-A0B8-4A86-8ED7-66C90B77D62A}" type="pres">
      <dgm:prSet presAssocID="{4BA99D01-589D-4453-A564-3518115F5879}" presName="thickLine" presStyleLbl="alignNode1" presStyleIdx="1" presStyleCnt="5"/>
      <dgm:spPr/>
    </dgm:pt>
    <dgm:pt modelId="{ECDB1F96-C085-4C32-9CE1-48B9B5C48B15}" type="pres">
      <dgm:prSet presAssocID="{4BA99D01-589D-4453-A564-3518115F5879}" presName="horz1" presStyleCnt="0"/>
      <dgm:spPr/>
    </dgm:pt>
    <dgm:pt modelId="{A9DBE834-81B6-4A80-BEBE-DE15E5905CF8}" type="pres">
      <dgm:prSet presAssocID="{4BA99D01-589D-4453-A564-3518115F5879}" presName="tx1" presStyleLbl="revTx" presStyleIdx="1" presStyleCnt="5"/>
      <dgm:spPr/>
    </dgm:pt>
    <dgm:pt modelId="{70F6EF91-9DE5-4FD3-9ACB-ABE4E732D6F8}" type="pres">
      <dgm:prSet presAssocID="{4BA99D01-589D-4453-A564-3518115F5879}" presName="vert1" presStyleCnt="0"/>
      <dgm:spPr/>
    </dgm:pt>
    <dgm:pt modelId="{E2BFD605-EC43-43FD-B5AF-BDBBA8E1F77C}" type="pres">
      <dgm:prSet presAssocID="{32332731-1CF0-4CEA-ADBE-9F06C448DF56}" presName="thickLine" presStyleLbl="alignNode1" presStyleIdx="2" presStyleCnt="5"/>
      <dgm:spPr/>
    </dgm:pt>
    <dgm:pt modelId="{78153804-F46B-4817-98D8-643EB14661C1}" type="pres">
      <dgm:prSet presAssocID="{32332731-1CF0-4CEA-ADBE-9F06C448DF56}" presName="horz1" presStyleCnt="0"/>
      <dgm:spPr/>
    </dgm:pt>
    <dgm:pt modelId="{DA24C450-9B52-46F7-94D2-C1354CB2ED12}" type="pres">
      <dgm:prSet presAssocID="{32332731-1CF0-4CEA-ADBE-9F06C448DF56}" presName="tx1" presStyleLbl="revTx" presStyleIdx="2" presStyleCnt="5"/>
      <dgm:spPr/>
    </dgm:pt>
    <dgm:pt modelId="{923A9C25-8A74-464B-A157-0870395CED08}" type="pres">
      <dgm:prSet presAssocID="{32332731-1CF0-4CEA-ADBE-9F06C448DF56}" presName="vert1" presStyleCnt="0"/>
      <dgm:spPr/>
    </dgm:pt>
    <dgm:pt modelId="{480A105B-2517-4FD3-B070-D736F6F7AC46}" type="pres">
      <dgm:prSet presAssocID="{4105CB6D-8BE9-4EDB-8492-343503EFF1F1}" presName="thickLine" presStyleLbl="alignNode1" presStyleIdx="3" presStyleCnt="5"/>
      <dgm:spPr/>
    </dgm:pt>
    <dgm:pt modelId="{DBB1CF90-7817-452E-ABE4-559B195A2343}" type="pres">
      <dgm:prSet presAssocID="{4105CB6D-8BE9-4EDB-8492-343503EFF1F1}" presName="horz1" presStyleCnt="0"/>
      <dgm:spPr/>
    </dgm:pt>
    <dgm:pt modelId="{B685C645-35B2-4135-8361-EA9AA5E5871E}" type="pres">
      <dgm:prSet presAssocID="{4105CB6D-8BE9-4EDB-8492-343503EFF1F1}" presName="tx1" presStyleLbl="revTx" presStyleIdx="3" presStyleCnt="5"/>
      <dgm:spPr/>
    </dgm:pt>
    <dgm:pt modelId="{43259920-2466-4F07-95F8-EB61B9FE06BF}" type="pres">
      <dgm:prSet presAssocID="{4105CB6D-8BE9-4EDB-8492-343503EFF1F1}" presName="vert1" presStyleCnt="0"/>
      <dgm:spPr/>
    </dgm:pt>
    <dgm:pt modelId="{A4526173-5DAA-4E30-95BC-DB646B7607DE}" type="pres">
      <dgm:prSet presAssocID="{F93ACF8E-26B1-4FE5-BD9A-35079149FCFA}" presName="thickLine" presStyleLbl="alignNode1" presStyleIdx="4" presStyleCnt="5"/>
      <dgm:spPr/>
    </dgm:pt>
    <dgm:pt modelId="{4014EF4F-4E63-49E8-903B-6FF5C5EF99D3}" type="pres">
      <dgm:prSet presAssocID="{F93ACF8E-26B1-4FE5-BD9A-35079149FCFA}" presName="horz1" presStyleCnt="0"/>
      <dgm:spPr/>
    </dgm:pt>
    <dgm:pt modelId="{D361E7A6-1639-4B34-8708-590FD29C60FF}" type="pres">
      <dgm:prSet presAssocID="{F93ACF8E-26B1-4FE5-BD9A-35079149FCFA}" presName="tx1" presStyleLbl="revTx" presStyleIdx="4" presStyleCnt="5"/>
      <dgm:spPr/>
    </dgm:pt>
    <dgm:pt modelId="{CCE0763D-FCCC-461E-9559-1E14F1BE4DD4}" type="pres">
      <dgm:prSet presAssocID="{F93ACF8E-26B1-4FE5-BD9A-35079149FCFA}" presName="vert1" presStyleCnt="0"/>
      <dgm:spPr/>
    </dgm:pt>
  </dgm:ptLst>
  <dgm:cxnLst>
    <dgm:cxn modelId="{26EAD312-DF8C-4C01-908B-86574D2BC54A}" srcId="{E43EB906-5BD9-4658-B3E9-FAA77B1D1718}" destId="{BE04C666-E249-467B-9B16-40D6F67E4826}" srcOrd="0" destOrd="0" parTransId="{24C5D4C6-4571-49EF-B546-54681E37AFBB}" sibTransId="{2AECDB10-4CEE-4B64-B3D4-48DAF1F25C2D}"/>
    <dgm:cxn modelId="{2650891B-7045-4C46-936A-074B7206BC2B}" srcId="{E43EB906-5BD9-4658-B3E9-FAA77B1D1718}" destId="{F93ACF8E-26B1-4FE5-BD9A-35079149FCFA}" srcOrd="4" destOrd="0" parTransId="{328565BF-68CB-43DD-B3F8-8B5AABF9F987}" sibTransId="{3E600561-BC3F-418F-B44C-2C6F788CF063}"/>
    <dgm:cxn modelId="{1F705E2C-BD97-4C44-A42C-1785BF34F5A2}" srcId="{E43EB906-5BD9-4658-B3E9-FAA77B1D1718}" destId="{4105CB6D-8BE9-4EDB-8492-343503EFF1F1}" srcOrd="3" destOrd="0" parTransId="{7194DD45-6A96-4E17-AAF3-FB709755121A}" sibTransId="{290B6E80-1F6A-479A-8C15-0E721DC30EBF}"/>
    <dgm:cxn modelId="{1647DD4D-B295-4FC6-950E-73F318B23503}" type="presOf" srcId="{E43EB906-5BD9-4658-B3E9-FAA77B1D1718}" destId="{B194928B-DAE9-44E6-B7CE-3DB4850287D8}" srcOrd="0" destOrd="0" presId="urn:microsoft.com/office/officeart/2008/layout/LinedList"/>
    <dgm:cxn modelId="{6DC00774-0416-4B8F-BCA7-EF6AF32E4433}" type="presOf" srcId="{F93ACF8E-26B1-4FE5-BD9A-35079149FCFA}" destId="{D361E7A6-1639-4B34-8708-590FD29C60FF}" srcOrd="0" destOrd="0" presId="urn:microsoft.com/office/officeart/2008/layout/LinedList"/>
    <dgm:cxn modelId="{9D471088-FD37-4660-9378-5B22F7B67DEB}" type="presOf" srcId="{4BA99D01-589D-4453-A564-3518115F5879}" destId="{A9DBE834-81B6-4A80-BEBE-DE15E5905CF8}" srcOrd="0" destOrd="0" presId="urn:microsoft.com/office/officeart/2008/layout/LinedList"/>
    <dgm:cxn modelId="{F57AC990-59D4-4F14-8137-B1A09C21594C}" type="presOf" srcId="{BE04C666-E249-467B-9B16-40D6F67E4826}" destId="{B281102A-D15D-43DD-BA51-33749A7DB66A}" srcOrd="0" destOrd="0" presId="urn:microsoft.com/office/officeart/2008/layout/LinedList"/>
    <dgm:cxn modelId="{636F00A9-52E3-41E8-976E-6D3FCA51299C}" srcId="{E43EB906-5BD9-4658-B3E9-FAA77B1D1718}" destId="{32332731-1CF0-4CEA-ADBE-9F06C448DF56}" srcOrd="2" destOrd="0" parTransId="{B584C854-6B70-4083-8417-EF06FB654A72}" sibTransId="{D1BEF849-BFB9-4063-A197-50608E6EA882}"/>
    <dgm:cxn modelId="{4C8A3BDC-D3C1-4B22-A216-29F3200C04C9}" type="presOf" srcId="{32332731-1CF0-4CEA-ADBE-9F06C448DF56}" destId="{DA24C450-9B52-46F7-94D2-C1354CB2ED12}" srcOrd="0" destOrd="0" presId="urn:microsoft.com/office/officeart/2008/layout/LinedList"/>
    <dgm:cxn modelId="{E5DC50DD-E372-4475-B197-741D4A116E8E}" srcId="{E43EB906-5BD9-4658-B3E9-FAA77B1D1718}" destId="{4BA99D01-589D-4453-A564-3518115F5879}" srcOrd="1" destOrd="0" parTransId="{38BCB825-D2AA-43D5-968F-C875EA95255F}" sibTransId="{73289E7A-BB80-4622-B879-19AA10BB6A02}"/>
    <dgm:cxn modelId="{362BC2EB-588C-4D72-B519-8745FBFCBF19}" type="presOf" srcId="{4105CB6D-8BE9-4EDB-8492-343503EFF1F1}" destId="{B685C645-35B2-4135-8361-EA9AA5E5871E}" srcOrd="0" destOrd="0" presId="urn:microsoft.com/office/officeart/2008/layout/LinedList"/>
    <dgm:cxn modelId="{60E05A36-6E27-4001-A131-66F7509060B9}" type="presParOf" srcId="{B194928B-DAE9-44E6-B7CE-3DB4850287D8}" destId="{A8593820-A6CB-44D7-9B92-A6677CD5A74C}" srcOrd="0" destOrd="0" presId="urn:microsoft.com/office/officeart/2008/layout/LinedList"/>
    <dgm:cxn modelId="{EAD582CC-D6A4-42FA-9AC8-34E543A750BB}" type="presParOf" srcId="{B194928B-DAE9-44E6-B7CE-3DB4850287D8}" destId="{3A29DE82-B7DB-419A-9457-61D069D8F5D3}" srcOrd="1" destOrd="0" presId="urn:microsoft.com/office/officeart/2008/layout/LinedList"/>
    <dgm:cxn modelId="{F9F990CC-74FF-48DF-B5E2-A610DAE33C47}" type="presParOf" srcId="{3A29DE82-B7DB-419A-9457-61D069D8F5D3}" destId="{B281102A-D15D-43DD-BA51-33749A7DB66A}" srcOrd="0" destOrd="0" presId="urn:microsoft.com/office/officeart/2008/layout/LinedList"/>
    <dgm:cxn modelId="{562395C5-7919-4285-AD02-D261ECA40F43}" type="presParOf" srcId="{3A29DE82-B7DB-419A-9457-61D069D8F5D3}" destId="{D1417B3D-4724-44C6-8CB7-265A77738296}" srcOrd="1" destOrd="0" presId="urn:microsoft.com/office/officeart/2008/layout/LinedList"/>
    <dgm:cxn modelId="{28958728-D4FB-4B14-B22F-B667ECB640F4}" type="presParOf" srcId="{B194928B-DAE9-44E6-B7CE-3DB4850287D8}" destId="{EB506320-A0B8-4A86-8ED7-66C90B77D62A}" srcOrd="2" destOrd="0" presId="urn:microsoft.com/office/officeart/2008/layout/LinedList"/>
    <dgm:cxn modelId="{54A253C7-D10D-4CE4-8A34-8790BE3DB481}" type="presParOf" srcId="{B194928B-DAE9-44E6-B7CE-3DB4850287D8}" destId="{ECDB1F96-C085-4C32-9CE1-48B9B5C48B15}" srcOrd="3" destOrd="0" presId="urn:microsoft.com/office/officeart/2008/layout/LinedList"/>
    <dgm:cxn modelId="{7DF12222-DF7B-4C6C-9215-A840C0434128}" type="presParOf" srcId="{ECDB1F96-C085-4C32-9CE1-48B9B5C48B15}" destId="{A9DBE834-81B6-4A80-BEBE-DE15E5905CF8}" srcOrd="0" destOrd="0" presId="urn:microsoft.com/office/officeart/2008/layout/LinedList"/>
    <dgm:cxn modelId="{E5D50E08-F514-4951-92A3-7363DA03AAE4}" type="presParOf" srcId="{ECDB1F96-C085-4C32-9CE1-48B9B5C48B15}" destId="{70F6EF91-9DE5-4FD3-9ACB-ABE4E732D6F8}" srcOrd="1" destOrd="0" presId="urn:microsoft.com/office/officeart/2008/layout/LinedList"/>
    <dgm:cxn modelId="{8FD10E3A-7E00-467D-9526-21E231A0F209}" type="presParOf" srcId="{B194928B-DAE9-44E6-B7CE-3DB4850287D8}" destId="{E2BFD605-EC43-43FD-B5AF-BDBBA8E1F77C}" srcOrd="4" destOrd="0" presId="urn:microsoft.com/office/officeart/2008/layout/LinedList"/>
    <dgm:cxn modelId="{FE6E3688-B0F1-4835-A877-E570EE907B22}" type="presParOf" srcId="{B194928B-DAE9-44E6-B7CE-3DB4850287D8}" destId="{78153804-F46B-4817-98D8-643EB14661C1}" srcOrd="5" destOrd="0" presId="urn:microsoft.com/office/officeart/2008/layout/LinedList"/>
    <dgm:cxn modelId="{C743CA02-4FDB-4B7B-AF1F-A8FEAF77623A}" type="presParOf" srcId="{78153804-F46B-4817-98D8-643EB14661C1}" destId="{DA24C450-9B52-46F7-94D2-C1354CB2ED12}" srcOrd="0" destOrd="0" presId="urn:microsoft.com/office/officeart/2008/layout/LinedList"/>
    <dgm:cxn modelId="{32DA54BC-BD1E-4C02-B3F0-9E89FE5707EC}" type="presParOf" srcId="{78153804-F46B-4817-98D8-643EB14661C1}" destId="{923A9C25-8A74-464B-A157-0870395CED08}" srcOrd="1" destOrd="0" presId="urn:microsoft.com/office/officeart/2008/layout/LinedList"/>
    <dgm:cxn modelId="{F718D229-6A91-485F-8419-2585C115C2D5}" type="presParOf" srcId="{B194928B-DAE9-44E6-B7CE-3DB4850287D8}" destId="{480A105B-2517-4FD3-B070-D736F6F7AC46}" srcOrd="6" destOrd="0" presId="urn:microsoft.com/office/officeart/2008/layout/LinedList"/>
    <dgm:cxn modelId="{31FEE126-69F8-4C3B-8725-0A5C8DC40038}" type="presParOf" srcId="{B194928B-DAE9-44E6-B7CE-3DB4850287D8}" destId="{DBB1CF90-7817-452E-ABE4-559B195A2343}" srcOrd="7" destOrd="0" presId="urn:microsoft.com/office/officeart/2008/layout/LinedList"/>
    <dgm:cxn modelId="{58627B5D-9EE0-414B-A5E6-256FB39F8A73}" type="presParOf" srcId="{DBB1CF90-7817-452E-ABE4-559B195A2343}" destId="{B685C645-35B2-4135-8361-EA9AA5E5871E}" srcOrd="0" destOrd="0" presId="urn:microsoft.com/office/officeart/2008/layout/LinedList"/>
    <dgm:cxn modelId="{0856F951-20F3-45F1-81F8-2A291A9E546D}" type="presParOf" srcId="{DBB1CF90-7817-452E-ABE4-559B195A2343}" destId="{43259920-2466-4F07-95F8-EB61B9FE06BF}" srcOrd="1" destOrd="0" presId="urn:microsoft.com/office/officeart/2008/layout/LinedList"/>
    <dgm:cxn modelId="{E642B3B9-677E-414F-B822-E6A7B685D247}" type="presParOf" srcId="{B194928B-DAE9-44E6-B7CE-3DB4850287D8}" destId="{A4526173-5DAA-4E30-95BC-DB646B7607DE}" srcOrd="8" destOrd="0" presId="urn:microsoft.com/office/officeart/2008/layout/LinedList"/>
    <dgm:cxn modelId="{8C5DD44C-8A89-441A-9D30-44386A4F7863}" type="presParOf" srcId="{B194928B-DAE9-44E6-B7CE-3DB4850287D8}" destId="{4014EF4F-4E63-49E8-903B-6FF5C5EF99D3}" srcOrd="9" destOrd="0" presId="urn:microsoft.com/office/officeart/2008/layout/LinedList"/>
    <dgm:cxn modelId="{63612CC0-835C-4F5D-BD71-F89286B7133C}" type="presParOf" srcId="{4014EF4F-4E63-49E8-903B-6FF5C5EF99D3}" destId="{D361E7A6-1639-4B34-8708-590FD29C60FF}" srcOrd="0" destOrd="0" presId="urn:microsoft.com/office/officeart/2008/layout/LinedList"/>
    <dgm:cxn modelId="{28680D41-3D40-49DC-B7B8-0B8EB024C211}" type="presParOf" srcId="{4014EF4F-4E63-49E8-903B-6FF5C5EF99D3}" destId="{CCE0763D-FCCC-461E-9559-1E14F1BE4DD4}"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9EC657AB-0F32-4130-AB12-C749FFC6BC5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3D24B27-63DE-4864-BEBF-96C32C91FC2D}">
      <dgm:prSet/>
      <dgm:spPr/>
      <dgm:t>
        <a:bodyPr/>
        <a:lstStyle/>
        <a:p>
          <a:r>
            <a:rPr lang="en-GB"/>
            <a:t>Cases can only be brought against public authorities. </a:t>
          </a:r>
          <a:endParaRPr lang="en-US"/>
        </a:p>
      </dgm:t>
    </dgm:pt>
    <dgm:pt modelId="{B4637AA8-A460-4E97-A434-A806BA8FAAEC}" type="parTrans" cxnId="{647D6DC6-11A0-4708-962B-DF9304B3FB62}">
      <dgm:prSet/>
      <dgm:spPr/>
      <dgm:t>
        <a:bodyPr/>
        <a:lstStyle/>
        <a:p>
          <a:endParaRPr lang="en-US"/>
        </a:p>
      </dgm:t>
    </dgm:pt>
    <dgm:pt modelId="{E1D02A8F-C08B-4C71-8902-C6426D503D8F}" type="sibTrans" cxnId="{647D6DC6-11A0-4708-962B-DF9304B3FB62}">
      <dgm:prSet/>
      <dgm:spPr/>
      <dgm:t>
        <a:bodyPr/>
        <a:lstStyle/>
        <a:p>
          <a:endParaRPr lang="en-US"/>
        </a:p>
      </dgm:t>
    </dgm:pt>
    <dgm:pt modelId="{0DBBD9B0-C02B-47E2-A06F-D98978E6A2C5}">
      <dgm:prSet/>
      <dgm:spPr/>
      <dgm:t>
        <a:bodyPr/>
        <a:lstStyle/>
        <a:p>
          <a:r>
            <a:rPr lang="en-GB"/>
            <a:t>Vertical direct effect. </a:t>
          </a:r>
          <a:endParaRPr lang="en-US"/>
        </a:p>
      </dgm:t>
    </dgm:pt>
    <dgm:pt modelId="{104D3762-4DCC-4739-8E5C-6F2D00E023E8}" type="parTrans" cxnId="{A00F57A7-A25D-400D-8B98-31ADB368DC45}">
      <dgm:prSet/>
      <dgm:spPr/>
      <dgm:t>
        <a:bodyPr/>
        <a:lstStyle/>
        <a:p>
          <a:endParaRPr lang="en-US"/>
        </a:p>
      </dgm:t>
    </dgm:pt>
    <dgm:pt modelId="{9FEA7F07-03DE-423A-9CFD-8DBC1F2BBF34}" type="sibTrans" cxnId="{A00F57A7-A25D-400D-8B98-31ADB368DC45}">
      <dgm:prSet/>
      <dgm:spPr/>
      <dgm:t>
        <a:bodyPr/>
        <a:lstStyle/>
        <a:p>
          <a:endParaRPr lang="en-US"/>
        </a:p>
      </dgm:t>
    </dgm:pt>
    <dgm:pt modelId="{A396D46E-478D-4EED-8014-54C78AC823C1}">
      <dgm:prSet/>
      <dgm:spPr/>
      <dgm:t>
        <a:bodyPr/>
        <a:lstStyle/>
        <a:p>
          <a:r>
            <a:rPr lang="en-GB"/>
            <a:t>Cannot be individual v Individual. </a:t>
          </a:r>
          <a:endParaRPr lang="en-US"/>
        </a:p>
      </dgm:t>
    </dgm:pt>
    <dgm:pt modelId="{274EF731-5C29-41C9-A9D8-2427F4319B11}" type="parTrans" cxnId="{968E7A6A-388F-4058-8413-712F832BD305}">
      <dgm:prSet/>
      <dgm:spPr/>
      <dgm:t>
        <a:bodyPr/>
        <a:lstStyle/>
        <a:p>
          <a:endParaRPr lang="en-US"/>
        </a:p>
      </dgm:t>
    </dgm:pt>
    <dgm:pt modelId="{98C21A6F-CEF6-43EE-A539-C9B623D2B7D0}" type="sibTrans" cxnId="{968E7A6A-388F-4058-8413-712F832BD305}">
      <dgm:prSet/>
      <dgm:spPr/>
      <dgm:t>
        <a:bodyPr/>
        <a:lstStyle/>
        <a:p>
          <a:endParaRPr lang="en-US"/>
        </a:p>
      </dgm:t>
    </dgm:pt>
    <dgm:pt modelId="{AABF4F65-9B36-491C-9C5D-E2D6D1B3F1F0}">
      <dgm:prSet/>
      <dgm:spPr/>
      <dgm:t>
        <a:bodyPr/>
        <a:lstStyle/>
        <a:p>
          <a:r>
            <a:rPr lang="en-GB"/>
            <a:t>European Convention on Human Rights – indirect horizontal effect. </a:t>
          </a:r>
          <a:endParaRPr lang="en-US"/>
        </a:p>
      </dgm:t>
    </dgm:pt>
    <dgm:pt modelId="{31DB7449-C8F9-4AD2-A7BE-96CF48D3DC8A}" type="parTrans" cxnId="{79190D90-BA89-4A59-B85D-3194B7FF6A7B}">
      <dgm:prSet/>
      <dgm:spPr/>
      <dgm:t>
        <a:bodyPr/>
        <a:lstStyle/>
        <a:p>
          <a:endParaRPr lang="en-US"/>
        </a:p>
      </dgm:t>
    </dgm:pt>
    <dgm:pt modelId="{6883360F-E625-4B5B-A835-E0C2C4CF0BF2}" type="sibTrans" cxnId="{79190D90-BA89-4A59-B85D-3194B7FF6A7B}">
      <dgm:prSet/>
      <dgm:spPr/>
      <dgm:t>
        <a:bodyPr/>
        <a:lstStyle/>
        <a:p>
          <a:endParaRPr lang="en-US"/>
        </a:p>
      </dgm:t>
    </dgm:pt>
    <dgm:pt modelId="{F54C6AD7-7EFE-47AA-9D8E-A86DAC41045E}" type="pres">
      <dgm:prSet presAssocID="{9EC657AB-0F32-4130-AB12-C749FFC6BC51}" presName="linear" presStyleCnt="0">
        <dgm:presLayoutVars>
          <dgm:animLvl val="lvl"/>
          <dgm:resizeHandles val="exact"/>
        </dgm:presLayoutVars>
      </dgm:prSet>
      <dgm:spPr/>
    </dgm:pt>
    <dgm:pt modelId="{D08521AE-8FB0-4EC7-870B-BD774B162462}" type="pres">
      <dgm:prSet presAssocID="{03D24B27-63DE-4864-BEBF-96C32C91FC2D}" presName="parentText" presStyleLbl="node1" presStyleIdx="0" presStyleCnt="4">
        <dgm:presLayoutVars>
          <dgm:chMax val="0"/>
          <dgm:bulletEnabled val="1"/>
        </dgm:presLayoutVars>
      </dgm:prSet>
      <dgm:spPr/>
    </dgm:pt>
    <dgm:pt modelId="{D5E927B4-14C2-46F2-9DB0-A49C7626793D}" type="pres">
      <dgm:prSet presAssocID="{E1D02A8F-C08B-4C71-8902-C6426D503D8F}" presName="spacer" presStyleCnt="0"/>
      <dgm:spPr/>
    </dgm:pt>
    <dgm:pt modelId="{681705CA-F3CA-489F-B4AE-E292CF8ED4F2}" type="pres">
      <dgm:prSet presAssocID="{0DBBD9B0-C02B-47E2-A06F-D98978E6A2C5}" presName="parentText" presStyleLbl="node1" presStyleIdx="1" presStyleCnt="4">
        <dgm:presLayoutVars>
          <dgm:chMax val="0"/>
          <dgm:bulletEnabled val="1"/>
        </dgm:presLayoutVars>
      </dgm:prSet>
      <dgm:spPr/>
    </dgm:pt>
    <dgm:pt modelId="{8AE5951F-73E6-4A5C-BD48-0C144C755C8E}" type="pres">
      <dgm:prSet presAssocID="{9FEA7F07-03DE-423A-9CFD-8DBC1F2BBF34}" presName="spacer" presStyleCnt="0"/>
      <dgm:spPr/>
    </dgm:pt>
    <dgm:pt modelId="{13861A5B-061E-4ECF-88AE-EBF8EFCF76B7}" type="pres">
      <dgm:prSet presAssocID="{A396D46E-478D-4EED-8014-54C78AC823C1}" presName="parentText" presStyleLbl="node1" presStyleIdx="2" presStyleCnt="4">
        <dgm:presLayoutVars>
          <dgm:chMax val="0"/>
          <dgm:bulletEnabled val="1"/>
        </dgm:presLayoutVars>
      </dgm:prSet>
      <dgm:spPr/>
    </dgm:pt>
    <dgm:pt modelId="{A2F0753E-729C-44F8-B473-97648650E86C}" type="pres">
      <dgm:prSet presAssocID="{98C21A6F-CEF6-43EE-A539-C9B623D2B7D0}" presName="spacer" presStyleCnt="0"/>
      <dgm:spPr/>
    </dgm:pt>
    <dgm:pt modelId="{3005E57A-2F31-4F1E-B2F3-DC9349D42562}" type="pres">
      <dgm:prSet presAssocID="{AABF4F65-9B36-491C-9C5D-E2D6D1B3F1F0}" presName="parentText" presStyleLbl="node1" presStyleIdx="3" presStyleCnt="4">
        <dgm:presLayoutVars>
          <dgm:chMax val="0"/>
          <dgm:bulletEnabled val="1"/>
        </dgm:presLayoutVars>
      </dgm:prSet>
      <dgm:spPr/>
    </dgm:pt>
  </dgm:ptLst>
  <dgm:cxnLst>
    <dgm:cxn modelId="{C1E9CF27-9C90-42DD-8BE7-BEAE407D32E2}" type="presOf" srcId="{A396D46E-478D-4EED-8014-54C78AC823C1}" destId="{13861A5B-061E-4ECF-88AE-EBF8EFCF76B7}" srcOrd="0" destOrd="0" presId="urn:microsoft.com/office/officeart/2005/8/layout/vList2"/>
    <dgm:cxn modelId="{968E7A6A-388F-4058-8413-712F832BD305}" srcId="{9EC657AB-0F32-4130-AB12-C749FFC6BC51}" destId="{A396D46E-478D-4EED-8014-54C78AC823C1}" srcOrd="2" destOrd="0" parTransId="{274EF731-5C29-41C9-A9D8-2427F4319B11}" sibTransId="{98C21A6F-CEF6-43EE-A539-C9B623D2B7D0}"/>
    <dgm:cxn modelId="{BF5AB06A-7869-4F2B-A604-B6200F60B506}" type="presOf" srcId="{0DBBD9B0-C02B-47E2-A06F-D98978E6A2C5}" destId="{681705CA-F3CA-489F-B4AE-E292CF8ED4F2}" srcOrd="0" destOrd="0" presId="urn:microsoft.com/office/officeart/2005/8/layout/vList2"/>
    <dgm:cxn modelId="{35203B76-7C39-4104-84EC-C95E6D4E9CCB}" type="presOf" srcId="{AABF4F65-9B36-491C-9C5D-E2D6D1B3F1F0}" destId="{3005E57A-2F31-4F1E-B2F3-DC9349D42562}" srcOrd="0" destOrd="0" presId="urn:microsoft.com/office/officeart/2005/8/layout/vList2"/>
    <dgm:cxn modelId="{4BBDCE77-9F3A-450E-A45F-51AA49074539}" type="presOf" srcId="{9EC657AB-0F32-4130-AB12-C749FFC6BC51}" destId="{F54C6AD7-7EFE-47AA-9D8E-A86DAC41045E}" srcOrd="0" destOrd="0" presId="urn:microsoft.com/office/officeart/2005/8/layout/vList2"/>
    <dgm:cxn modelId="{79190D90-BA89-4A59-B85D-3194B7FF6A7B}" srcId="{9EC657AB-0F32-4130-AB12-C749FFC6BC51}" destId="{AABF4F65-9B36-491C-9C5D-E2D6D1B3F1F0}" srcOrd="3" destOrd="0" parTransId="{31DB7449-C8F9-4AD2-A7BE-96CF48D3DC8A}" sibTransId="{6883360F-E625-4B5B-A835-E0C2C4CF0BF2}"/>
    <dgm:cxn modelId="{A00F57A7-A25D-400D-8B98-31ADB368DC45}" srcId="{9EC657AB-0F32-4130-AB12-C749FFC6BC51}" destId="{0DBBD9B0-C02B-47E2-A06F-D98978E6A2C5}" srcOrd="1" destOrd="0" parTransId="{104D3762-4DCC-4739-8E5C-6F2D00E023E8}" sibTransId="{9FEA7F07-03DE-423A-9CFD-8DBC1F2BBF34}"/>
    <dgm:cxn modelId="{647D6DC6-11A0-4708-962B-DF9304B3FB62}" srcId="{9EC657AB-0F32-4130-AB12-C749FFC6BC51}" destId="{03D24B27-63DE-4864-BEBF-96C32C91FC2D}" srcOrd="0" destOrd="0" parTransId="{B4637AA8-A460-4E97-A434-A806BA8FAAEC}" sibTransId="{E1D02A8F-C08B-4C71-8902-C6426D503D8F}"/>
    <dgm:cxn modelId="{D7B5FDFC-AD4B-4BA2-99CE-18076D5310F8}" type="presOf" srcId="{03D24B27-63DE-4864-BEBF-96C32C91FC2D}" destId="{D08521AE-8FB0-4EC7-870B-BD774B162462}" srcOrd="0" destOrd="0" presId="urn:microsoft.com/office/officeart/2005/8/layout/vList2"/>
    <dgm:cxn modelId="{C1BAA7A0-C96B-4A3F-8E91-86445ACA578D}" type="presParOf" srcId="{F54C6AD7-7EFE-47AA-9D8E-A86DAC41045E}" destId="{D08521AE-8FB0-4EC7-870B-BD774B162462}" srcOrd="0" destOrd="0" presId="urn:microsoft.com/office/officeart/2005/8/layout/vList2"/>
    <dgm:cxn modelId="{2084025D-874B-4CB3-B67E-9736E440854E}" type="presParOf" srcId="{F54C6AD7-7EFE-47AA-9D8E-A86DAC41045E}" destId="{D5E927B4-14C2-46F2-9DB0-A49C7626793D}" srcOrd="1" destOrd="0" presId="urn:microsoft.com/office/officeart/2005/8/layout/vList2"/>
    <dgm:cxn modelId="{C37F4BE7-08C5-400A-8CEB-576A1B96B302}" type="presParOf" srcId="{F54C6AD7-7EFE-47AA-9D8E-A86DAC41045E}" destId="{681705CA-F3CA-489F-B4AE-E292CF8ED4F2}" srcOrd="2" destOrd="0" presId="urn:microsoft.com/office/officeart/2005/8/layout/vList2"/>
    <dgm:cxn modelId="{CDEF9554-9CB1-4E0E-99CC-F657B19E98E9}" type="presParOf" srcId="{F54C6AD7-7EFE-47AA-9D8E-A86DAC41045E}" destId="{8AE5951F-73E6-4A5C-BD48-0C144C755C8E}" srcOrd="3" destOrd="0" presId="urn:microsoft.com/office/officeart/2005/8/layout/vList2"/>
    <dgm:cxn modelId="{71D3A8E1-5CCE-43F7-934D-B6CFA9AA1E62}" type="presParOf" srcId="{F54C6AD7-7EFE-47AA-9D8E-A86DAC41045E}" destId="{13861A5B-061E-4ECF-88AE-EBF8EFCF76B7}" srcOrd="4" destOrd="0" presId="urn:microsoft.com/office/officeart/2005/8/layout/vList2"/>
    <dgm:cxn modelId="{D7424206-23B7-4D47-A62F-3C2114ACA75F}" type="presParOf" srcId="{F54C6AD7-7EFE-47AA-9D8E-A86DAC41045E}" destId="{A2F0753E-729C-44F8-B473-97648650E86C}" srcOrd="5" destOrd="0" presId="urn:microsoft.com/office/officeart/2005/8/layout/vList2"/>
    <dgm:cxn modelId="{B835D864-B40B-425F-8559-F068000405D8}" type="presParOf" srcId="{F54C6AD7-7EFE-47AA-9D8E-A86DAC41045E}" destId="{3005E57A-2F31-4F1E-B2F3-DC9349D42562}"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917346AB-1171-4141-A6E2-002EF606B83B}"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4E339FBD-0F88-4A9A-9B4A-FF545B728D5B}">
      <dgm:prSet/>
      <dgm:spPr/>
      <dgm:t>
        <a:bodyPr/>
        <a:lstStyle/>
        <a:p>
          <a:r>
            <a:rPr lang="en-GB"/>
            <a:t>Have to exhaust all the other options first. </a:t>
          </a:r>
          <a:endParaRPr lang="en-US"/>
        </a:p>
      </dgm:t>
    </dgm:pt>
    <dgm:pt modelId="{D161CFA7-CDBE-4BF9-B4CB-FAC5ADB23541}" type="parTrans" cxnId="{E6A2CBC8-4834-44DF-8DD7-0969BA2B8BE9}">
      <dgm:prSet/>
      <dgm:spPr/>
      <dgm:t>
        <a:bodyPr/>
        <a:lstStyle/>
        <a:p>
          <a:endParaRPr lang="en-US"/>
        </a:p>
      </dgm:t>
    </dgm:pt>
    <dgm:pt modelId="{634E07C2-1338-4C65-A861-F055DC21CF7A}" type="sibTrans" cxnId="{E6A2CBC8-4834-44DF-8DD7-0969BA2B8BE9}">
      <dgm:prSet/>
      <dgm:spPr/>
      <dgm:t>
        <a:bodyPr/>
        <a:lstStyle/>
        <a:p>
          <a:endParaRPr lang="en-US"/>
        </a:p>
      </dgm:t>
    </dgm:pt>
    <dgm:pt modelId="{0B6AC99E-6147-4082-A8F8-8C96E150355F}">
      <dgm:prSet/>
      <dgm:spPr/>
      <dgm:t>
        <a:bodyPr/>
        <a:lstStyle/>
        <a:p>
          <a:r>
            <a:rPr lang="en-GB"/>
            <a:t>Before asking the court for permission to bring the case. </a:t>
          </a:r>
          <a:endParaRPr lang="en-US"/>
        </a:p>
      </dgm:t>
    </dgm:pt>
    <dgm:pt modelId="{BB5D2ACE-788A-4274-AE1B-51487B691AD4}" type="parTrans" cxnId="{5965FA96-CCBB-431A-A508-65AA6093D432}">
      <dgm:prSet/>
      <dgm:spPr/>
      <dgm:t>
        <a:bodyPr/>
        <a:lstStyle/>
        <a:p>
          <a:endParaRPr lang="en-US"/>
        </a:p>
      </dgm:t>
    </dgm:pt>
    <dgm:pt modelId="{1C5614B8-DD67-4328-9C15-BD47904AD6B6}" type="sibTrans" cxnId="{5965FA96-CCBB-431A-A508-65AA6093D432}">
      <dgm:prSet/>
      <dgm:spPr/>
      <dgm:t>
        <a:bodyPr/>
        <a:lstStyle/>
        <a:p>
          <a:endParaRPr lang="en-US"/>
        </a:p>
      </dgm:t>
    </dgm:pt>
    <dgm:pt modelId="{D166898C-0E32-421B-8076-A1094CA01761}">
      <dgm:prSet/>
      <dgm:spPr/>
      <dgm:t>
        <a:bodyPr/>
        <a:lstStyle/>
        <a:p>
          <a:r>
            <a:rPr lang="en-GB"/>
            <a:t>Pre-action protocol. </a:t>
          </a:r>
          <a:endParaRPr lang="en-US"/>
        </a:p>
      </dgm:t>
    </dgm:pt>
    <dgm:pt modelId="{B5F50948-C99F-489C-AFEE-4286F648C9E8}" type="parTrans" cxnId="{D8DEC4FD-BD84-49D4-8C9F-9496574EC286}">
      <dgm:prSet/>
      <dgm:spPr/>
      <dgm:t>
        <a:bodyPr/>
        <a:lstStyle/>
        <a:p>
          <a:endParaRPr lang="en-US"/>
        </a:p>
      </dgm:t>
    </dgm:pt>
    <dgm:pt modelId="{15A42DCC-3A44-4192-838B-4A3AE4363522}" type="sibTrans" cxnId="{D8DEC4FD-BD84-49D4-8C9F-9496574EC286}">
      <dgm:prSet/>
      <dgm:spPr/>
      <dgm:t>
        <a:bodyPr/>
        <a:lstStyle/>
        <a:p>
          <a:endParaRPr lang="en-US"/>
        </a:p>
      </dgm:t>
    </dgm:pt>
    <dgm:pt modelId="{6880A74E-B44D-408B-8B22-F0457DAF20F8}">
      <dgm:prSet/>
      <dgm:spPr/>
      <dgm:t>
        <a:bodyPr/>
        <a:lstStyle/>
        <a:p>
          <a:r>
            <a:rPr lang="en-GB"/>
            <a:t>Ensure that they write to the individual and see if there is a remedy before going to court. </a:t>
          </a:r>
          <a:endParaRPr lang="en-US"/>
        </a:p>
      </dgm:t>
    </dgm:pt>
    <dgm:pt modelId="{16BF53CA-8B53-4951-882D-8AC10527914B}" type="parTrans" cxnId="{322BE56F-CC21-4425-9629-CEB22E4E8E50}">
      <dgm:prSet/>
      <dgm:spPr/>
      <dgm:t>
        <a:bodyPr/>
        <a:lstStyle/>
        <a:p>
          <a:endParaRPr lang="en-US"/>
        </a:p>
      </dgm:t>
    </dgm:pt>
    <dgm:pt modelId="{F64BF40B-D699-4FAF-A0E1-2F5497744FD1}" type="sibTrans" cxnId="{322BE56F-CC21-4425-9629-CEB22E4E8E50}">
      <dgm:prSet/>
      <dgm:spPr/>
      <dgm:t>
        <a:bodyPr/>
        <a:lstStyle/>
        <a:p>
          <a:endParaRPr lang="en-US"/>
        </a:p>
      </dgm:t>
    </dgm:pt>
    <dgm:pt modelId="{806FCE06-D253-44E9-8918-C19779E82D7B}" type="pres">
      <dgm:prSet presAssocID="{917346AB-1171-4141-A6E2-002EF606B83B}" presName="vert0" presStyleCnt="0">
        <dgm:presLayoutVars>
          <dgm:dir/>
          <dgm:animOne val="branch"/>
          <dgm:animLvl val="lvl"/>
        </dgm:presLayoutVars>
      </dgm:prSet>
      <dgm:spPr/>
    </dgm:pt>
    <dgm:pt modelId="{6B26C4C3-9AD2-4E21-8BEF-2EAD2392913E}" type="pres">
      <dgm:prSet presAssocID="{4E339FBD-0F88-4A9A-9B4A-FF545B728D5B}" presName="thickLine" presStyleLbl="alignNode1" presStyleIdx="0" presStyleCnt="4"/>
      <dgm:spPr/>
    </dgm:pt>
    <dgm:pt modelId="{77487194-A4B8-4D9F-9B6D-57F5BE21EF07}" type="pres">
      <dgm:prSet presAssocID="{4E339FBD-0F88-4A9A-9B4A-FF545B728D5B}" presName="horz1" presStyleCnt="0"/>
      <dgm:spPr/>
    </dgm:pt>
    <dgm:pt modelId="{C3525FC9-02BB-4D35-B3BB-6FF3098CC639}" type="pres">
      <dgm:prSet presAssocID="{4E339FBD-0F88-4A9A-9B4A-FF545B728D5B}" presName="tx1" presStyleLbl="revTx" presStyleIdx="0" presStyleCnt="4"/>
      <dgm:spPr/>
    </dgm:pt>
    <dgm:pt modelId="{491887E3-6150-4AE5-AF7B-4BB6573B5153}" type="pres">
      <dgm:prSet presAssocID="{4E339FBD-0F88-4A9A-9B4A-FF545B728D5B}" presName="vert1" presStyleCnt="0"/>
      <dgm:spPr/>
    </dgm:pt>
    <dgm:pt modelId="{B3E5CB38-1E94-41FD-AA75-AE943C8C142A}" type="pres">
      <dgm:prSet presAssocID="{0B6AC99E-6147-4082-A8F8-8C96E150355F}" presName="thickLine" presStyleLbl="alignNode1" presStyleIdx="1" presStyleCnt="4"/>
      <dgm:spPr/>
    </dgm:pt>
    <dgm:pt modelId="{A0E85745-6D91-4A9D-A84E-E7687FDFDF35}" type="pres">
      <dgm:prSet presAssocID="{0B6AC99E-6147-4082-A8F8-8C96E150355F}" presName="horz1" presStyleCnt="0"/>
      <dgm:spPr/>
    </dgm:pt>
    <dgm:pt modelId="{C441C979-11E9-4D08-88CE-ADB65D4CCCDB}" type="pres">
      <dgm:prSet presAssocID="{0B6AC99E-6147-4082-A8F8-8C96E150355F}" presName="tx1" presStyleLbl="revTx" presStyleIdx="1" presStyleCnt="4"/>
      <dgm:spPr/>
    </dgm:pt>
    <dgm:pt modelId="{514ACDFE-3710-460F-8F3D-A7233A692CBD}" type="pres">
      <dgm:prSet presAssocID="{0B6AC99E-6147-4082-A8F8-8C96E150355F}" presName="vert1" presStyleCnt="0"/>
      <dgm:spPr/>
    </dgm:pt>
    <dgm:pt modelId="{F5354870-FB18-4164-B1B4-09E8819BF70A}" type="pres">
      <dgm:prSet presAssocID="{D166898C-0E32-421B-8076-A1094CA01761}" presName="thickLine" presStyleLbl="alignNode1" presStyleIdx="2" presStyleCnt="4"/>
      <dgm:spPr/>
    </dgm:pt>
    <dgm:pt modelId="{BEA2A05E-2A1A-44A5-8181-328933406A05}" type="pres">
      <dgm:prSet presAssocID="{D166898C-0E32-421B-8076-A1094CA01761}" presName="horz1" presStyleCnt="0"/>
      <dgm:spPr/>
    </dgm:pt>
    <dgm:pt modelId="{745E8632-E876-4A5D-85F5-B44637657E97}" type="pres">
      <dgm:prSet presAssocID="{D166898C-0E32-421B-8076-A1094CA01761}" presName="tx1" presStyleLbl="revTx" presStyleIdx="2" presStyleCnt="4"/>
      <dgm:spPr/>
    </dgm:pt>
    <dgm:pt modelId="{C4E744FB-3118-449A-A862-235DCF8F9A7F}" type="pres">
      <dgm:prSet presAssocID="{D166898C-0E32-421B-8076-A1094CA01761}" presName="vert1" presStyleCnt="0"/>
      <dgm:spPr/>
    </dgm:pt>
    <dgm:pt modelId="{19330209-A168-4261-AA83-B7D5222A7492}" type="pres">
      <dgm:prSet presAssocID="{6880A74E-B44D-408B-8B22-F0457DAF20F8}" presName="thickLine" presStyleLbl="alignNode1" presStyleIdx="3" presStyleCnt="4"/>
      <dgm:spPr/>
    </dgm:pt>
    <dgm:pt modelId="{CB1351DC-1EEC-47D6-97CC-76362E0E78E7}" type="pres">
      <dgm:prSet presAssocID="{6880A74E-B44D-408B-8B22-F0457DAF20F8}" presName="horz1" presStyleCnt="0"/>
      <dgm:spPr/>
    </dgm:pt>
    <dgm:pt modelId="{8D338AC5-5A97-4F3B-8D90-DEAB1960E05C}" type="pres">
      <dgm:prSet presAssocID="{6880A74E-B44D-408B-8B22-F0457DAF20F8}" presName="tx1" presStyleLbl="revTx" presStyleIdx="3" presStyleCnt="4"/>
      <dgm:spPr/>
    </dgm:pt>
    <dgm:pt modelId="{906923DD-D76B-495D-B9D6-1CE281E72FBF}" type="pres">
      <dgm:prSet presAssocID="{6880A74E-B44D-408B-8B22-F0457DAF20F8}" presName="vert1" presStyleCnt="0"/>
      <dgm:spPr/>
    </dgm:pt>
  </dgm:ptLst>
  <dgm:cxnLst>
    <dgm:cxn modelId="{5094620B-638C-42D3-AA31-84F5D4A4D70A}" type="presOf" srcId="{0B6AC99E-6147-4082-A8F8-8C96E150355F}" destId="{C441C979-11E9-4D08-88CE-ADB65D4CCCDB}" srcOrd="0" destOrd="0" presId="urn:microsoft.com/office/officeart/2008/layout/LinedList"/>
    <dgm:cxn modelId="{F7A3061F-9A5D-4B41-8135-F07BB8D1C882}" type="presOf" srcId="{4E339FBD-0F88-4A9A-9B4A-FF545B728D5B}" destId="{C3525FC9-02BB-4D35-B3BB-6FF3098CC639}" srcOrd="0" destOrd="0" presId="urn:microsoft.com/office/officeart/2008/layout/LinedList"/>
    <dgm:cxn modelId="{AF7C1D61-E7F6-4C7E-AFFF-953EFD4931F3}" type="presOf" srcId="{917346AB-1171-4141-A6E2-002EF606B83B}" destId="{806FCE06-D253-44E9-8918-C19779E82D7B}" srcOrd="0" destOrd="0" presId="urn:microsoft.com/office/officeart/2008/layout/LinedList"/>
    <dgm:cxn modelId="{5C15A16A-F534-4DB1-AA9C-9EFFEBD23FC3}" type="presOf" srcId="{6880A74E-B44D-408B-8B22-F0457DAF20F8}" destId="{8D338AC5-5A97-4F3B-8D90-DEAB1960E05C}" srcOrd="0" destOrd="0" presId="urn:microsoft.com/office/officeart/2008/layout/LinedList"/>
    <dgm:cxn modelId="{322BE56F-CC21-4425-9629-CEB22E4E8E50}" srcId="{917346AB-1171-4141-A6E2-002EF606B83B}" destId="{6880A74E-B44D-408B-8B22-F0457DAF20F8}" srcOrd="3" destOrd="0" parTransId="{16BF53CA-8B53-4951-882D-8AC10527914B}" sibTransId="{F64BF40B-D699-4FAF-A0E1-2F5497744FD1}"/>
    <dgm:cxn modelId="{52CC6974-D265-4CE5-883D-3117D03AF6E6}" type="presOf" srcId="{D166898C-0E32-421B-8076-A1094CA01761}" destId="{745E8632-E876-4A5D-85F5-B44637657E97}" srcOrd="0" destOrd="0" presId="urn:microsoft.com/office/officeart/2008/layout/LinedList"/>
    <dgm:cxn modelId="{5965FA96-CCBB-431A-A508-65AA6093D432}" srcId="{917346AB-1171-4141-A6E2-002EF606B83B}" destId="{0B6AC99E-6147-4082-A8F8-8C96E150355F}" srcOrd="1" destOrd="0" parTransId="{BB5D2ACE-788A-4274-AE1B-51487B691AD4}" sibTransId="{1C5614B8-DD67-4328-9C15-BD47904AD6B6}"/>
    <dgm:cxn modelId="{E6A2CBC8-4834-44DF-8DD7-0969BA2B8BE9}" srcId="{917346AB-1171-4141-A6E2-002EF606B83B}" destId="{4E339FBD-0F88-4A9A-9B4A-FF545B728D5B}" srcOrd="0" destOrd="0" parTransId="{D161CFA7-CDBE-4BF9-B4CB-FAC5ADB23541}" sibTransId="{634E07C2-1338-4C65-A861-F055DC21CF7A}"/>
    <dgm:cxn modelId="{D8DEC4FD-BD84-49D4-8C9F-9496574EC286}" srcId="{917346AB-1171-4141-A6E2-002EF606B83B}" destId="{D166898C-0E32-421B-8076-A1094CA01761}" srcOrd="2" destOrd="0" parTransId="{B5F50948-C99F-489C-AFEE-4286F648C9E8}" sibTransId="{15A42DCC-3A44-4192-838B-4A3AE4363522}"/>
    <dgm:cxn modelId="{8960F628-4D8B-422E-B514-1203006053C8}" type="presParOf" srcId="{806FCE06-D253-44E9-8918-C19779E82D7B}" destId="{6B26C4C3-9AD2-4E21-8BEF-2EAD2392913E}" srcOrd="0" destOrd="0" presId="urn:microsoft.com/office/officeart/2008/layout/LinedList"/>
    <dgm:cxn modelId="{F26BA151-E1B6-48BA-896B-938E966E8962}" type="presParOf" srcId="{806FCE06-D253-44E9-8918-C19779E82D7B}" destId="{77487194-A4B8-4D9F-9B6D-57F5BE21EF07}" srcOrd="1" destOrd="0" presId="urn:microsoft.com/office/officeart/2008/layout/LinedList"/>
    <dgm:cxn modelId="{3EBEDFE7-560E-4ECC-B4D3-730FD7FBAB19}" type="presParOf" srcId="{77487194-A4B8-4D9F-9B6D-57F5BE21EF07}" destId="{C3525FC9-02BB-4D35-B3BB-6FF3098CC639}" srcOrd="0" destOrd="0" presId="urn:microsoft.com/office/officeart/2008/layout/LinedList"/>
    <dgm:cxn modelId="{CAD21C7A-B328-4441-B010-D79425B41EF7}" type="presParOf" srcId="{77487194-A4B8-4D9F-9B6D-57F5BE21EF07}" destId="{491887E3-6150-4AE5-AF7B-4BB6573B5153}" srcOrd="1" destOrd="0" presId="urn:microsoft.com/office/officeart/2008/layout/LinedList"/>
    <dgm:cxn modelId="{9F330EFF-0542-4DFA-B445-08E00859EE79}" type="presParOf" srcId="{806FCE06-D253-44E9-8918-C19779E82D7B}" destId="{B3E5CB38-1E94-41FD-AA75-AE943C8C142A}" srcOrd="2" destOrd="0" presId="urn:microsoft.com/office/officeart/2008/layout/LinedList"/>
    <dgm:cxn modelId="{FB790FAD-530C-4A2F-80DB-5C4C94E6498E}" type="presParOf" srcId="{806FCE06-D253-44E9-8918-C19779E82D7B}" destId="{A0E85745-6D91-4A9D-A84E-E7687FDFDF35}" srcOrd="3" destOrd="0" presId="urn:microsoft.com/office/officeart/2008/layout/LinedList"/>
    <dgm:cxn modelId="{1DCEB01C-C806-46F5-9DAF-AE768535272F}" type="presParOf" srcId="{A0E85745-6D91-4A9D-A84E-E7687FDFDF35}" destId="{C441C979-11E9-4D08-88CE-ADB65D4CCCDB}" srcOrd="0" destOrd="0" presId="urn:microsoft.com/office/officeart/2008/layout/LinedList"/>
    <dgm:cxn modelId="{84CEA29C-F81E-4875-B3F8-33E2C932031F}" type="presParOf" srcId="{A0E85745-6D91-4A9D-A84E-E7687FDFDF35}" destId="{514ACDFE-3710-460F-8F3D-A7233A692CBD}" srcOrd="1" destOrd="0" presId="urn:microsoft.com/office/officeart/2008/layout/LinedList"/>
    <dgm:cxn modelId="{0D425565-A152-4FA7-8FEF-54DFE7CD47B0}" type="presParOf" srcId="{806FCE06-D253-44E9-8918-C19779E82D7B}" destId="{F5354870-FB18-4164-B1B4-09E8819BF70A}" srcOrd="4" destOrd="0" presId="urn:microsoft.com/office/officeart/2008/layout/LinedList"/>
    <dgm:cxn modelId="{04A1470F-D483-413E-A01A-F597309F88C0}" type="presParOf" srcId="{806FCE06-D253-44E9-8918-C19779E82D7B}" destId="{BEA2A05E-2A1A-44A5-8181-328933406A05}" srcOrd="5" destOrd="0" presId="urn:microsoft.com/office/officeart/2008/layout/LinedList"/>
    <dgm:cxn modelId="{99D6C416-5986-44AC-8DC2-F9A3D0C0778F}" type="presParOf" srcId="{BEA2A05E-2A1A-44A5-8181-328933406A05}" destId="{745E8632-E876-4A5D-85F5-B44637657E97}" srcOrd="0" destOrd="0" presId="urn:microsoft.com/office/officeart/2008/layout/LinedList"/>
    <dgm:cxn modelId="{1EB6A4B8-F285-4F93-9473-70CC4E6EC434}" type="presParOf" srcId="{BEA2A05E-2A1A-44A5-8181-328933406A05}" destId="{C4E744FB-3118-449A-A862-235DCF8F9A7F}" srcOrd="1" destOrd="0" presId="urn:microsoft.com/office/officeart/2008/layout/LinedList"/>
    <dgm:cxn modelId="{0EF29048-27EE-4589-B113-6330738A96E3}" type="presParOf" srcId="{806FCE06-D253-44E9-8918-C19779E82D7B}" destId="{19330209-A168-4261-AA83-B7D5222A7492}" srcOrd="6" destOrd="0" presId="urn:microsoft.com/office/officeart/2008/layout/LinedList"/>
    <dgm:cxn modelId="{273CC4CF-43EF-4C28-9F2F-D1D8B9471707}" type="presParOf" srcId="{806FCE06-D253-44E9-8918-C19779E82D7B}" destId="{CB1351DC-1EEC-47D6-97CC-76362E0E78E7}" srcOrd="7" destOrd="0" presId="urn:microsoft.com/office/officeart/2008/layout/LinedList"/>
    <dgm:cxn modelId="{D45889B6-C522-42D5-A56F-60E48F5A8E67}" type="presParOf" srcId="{CB1351DC-1EEC-47D6-97CC-76362E0E78E7}" destId="{8D338AC5-5A97-4F3B-8D90-DEAB1960E05C}" srcOrd="0" destOrd="0" presId="urn:microsoft.com/office/officeart/2008/layout/LinedList"/>
    <dgm:cxn modelId="{2E3E4FA7-387B-47BC-BF07-061C97CAA5D0}" type="presParOf" srcId="{CB1351DC-1EEC-47D6-97CC-76362E0E78E7}" destId="{906923DD-D76B-495D-B9D6-1CE281E72FBF}"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4BD3CD85-E484-405D-8281-049EA6407B0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3F7ECE3-7F54-431F-A2D1-5DB92BFC928A}">
      <dgm:prSet/>
      <dgm:spPr/>
      <dgm:t>
        <a:bodyPr/>
        <a:lstStyle/>
        <a:p>
          <a:r>
            <a:rPr lang="en-GB"/>
            <a:t>Claim form. </a:t>
          </a:r>
          <a:endParaRPr lang="en-US"/>
        </a:p>
      </dgm:t>
    </dgm:pt>
    <dgm:pt modelId="{7ED61570-D453-4264-9995-076F0EDBCB49}" type="parTrans" cxnId="{728FE84C-4E41-4BE2-ACB2-8D0A1057092F}">
      <dgm:prSet/>
      <dgm:spPr/>
      <dgm:t>
        <a:bodyPr/>
        <a:lstStyle/>
        <a:p>
          <a:endParaRPr lang="en-US"/>
        </a:p>
      </dgm:t>
    </dgm:pt>
    <dgm:pt modelId="{3E61DEBE-606E-4FA6-94F0-8FE00DE4F418}" type="sibTrans" cxnId="{728FE84C-4E41-4BE2-ACB2-8D0A1057092F}">
      <dgm:prSet/>
      <dgm:spPr/>
      <dgm:t>
        <a:bodyPr/>
        <a:lstStyle/>
        <a:p>
          <a:endParaRPr lang="en-US"/>
        </a:p>
      </dgm:t>
    </dgm:pt>
    <dgm:pt modelId="{D38A8B91-3C99-4306-82D0-E2B27B535BE8}">
      <dgm:prSet/>
      <dgm:spPr/>
      <dgm:t>
        <a:bodyPr/>
        <a:lstStyle/>
        <a:p>
          <a:r>
            <a:rPr lang="en-GB"/>
            <a:t>Evidence of what has happened (Written) </a:t>
          </a:r>
          <a:endParaRPr lang="en-US"/>
        </a:p>
      </dgm:t>
    </dgm:pt>
    <dgm:pt modelId="{D5DC26DD-A996-4FE1-9760-75D25293641A}" type="parTrans" cxnId="{9518DFF8-8017-434C-8F90-752CE9804797}">
      <dgm:prSet/>
      <dgm:spPr/>
      <dgm:t>
        <a:bodyPr/>
        <a:lstStyle/>
        <a:p>
          <a:endParaRPr lang="en-US"/>
        </a:p>
      </dgm:t>
    </dgm:pt>
    <dgm:pt modelId="{8A9E4B6F-8F44-4B20-AC3E-C2CA7E7F3245}" type="sibTrans" cxnId="{9518DFF8-8017-434C-8F90-752CE9804797}">
      <dgm:prSet/>
      <dgm:spPr/>
      <dgm:t>
        <a:bodyPr/>
        <a:lstStyle/>
        <a:p>
          <a:endParaRPr lang="en-US"/>
        </a:p>
      </dgm:t>
    </dgm:pt>
    <dgm:pt modelId="{55157047-9E0B-46BA-B009-C819F06D515C}">
      <dgm:prSet/>
      <dgm:spPr/>
      <dgm:t>
        <a:bodyPr/>
        <a:lstStyle/>
        <a:p>
          <a:r>
            <a:rPr lang="en-GB"/>
            <a:t>Submit it to the court. </a:t>
          </a:r>
          <a:endParaRPr lang="en-US"/>
        </a:p>
      </dgm:t>
    </dgm:pt>
    <dgm:pt modelId="{7B24FA2E-5FA6-427B-B6B5-FAC1493A9439}" type="parTrans" cxnId="{4198D625-E358-4128-8792-0F60D714F8C2}">
      <dgm:prSet/>
      <dgm:spPr/>
      <dgm:t>
        <a:bodyPr/>
        <a:lstStyle/>
        <a:p>
          <a:endParaRPr lang="en-US"/>
        </a:p>
      </dgm:t>
    </dgm:pt>
    <dgm:pt modelId="{F63AB9A0-9654-45C8-84AE-0FAD8743E1AF}" type="sibTrans" cxnId="{4198D625-E358-4128-8792-0F60D714F8C2}">
      <dgm:prSet/>
      <dgm:spPr/>
      <dgm:t>
        <a:bodyPr/>
        <a:lstStyle/>
        <a:p>
          <a:endParaRPr lang="en-US"/>
        </a:p>
      </dgm:t>
    </dgm:pt>
    <dgm:pt modelId="{790E6E18-85DF-4DDC-B704-791E032EF6C6}">
      <dgm:prSet/>
      <dgm:spPr/>
      <dgm:t>
        <a:bodyPr/>
        <a:lstStyle/>
        <a:p>
          <a:r>
            <a:rPr lang="en-GB"/>
            <a:t>But there is a time limit. </a:t>
          </a:r>
          <a:endParaRPr lang="en-US"/>
        </a:p>
      </dgm:t>
    </dgm:pt>
    <dgm:pt modelId="{2D7F7F04-DFB0-449E-971C-DC3FCB0FBAB3}" type="parTrans" cxnId="{94D4D9DE-090A-4F14-B92C-F17FD61DFEAB}">
      <dgm:prSet/>
      <dgm:spPr/>
      <dgm:t>
        <a:bodyPr/>
        <a:lstStyle/>
        <a:p>
          <a:endParaRPr lang="en-US"/>
        </a:p>
      </dgm:t>
    </dgm:pt>
    <dgm:pt modelId="{7CF703EC-1B86-4FE7-BB57-0E7DD5825256}" type="sibTrans" cxnId="{94D4D9DE-090A-4F14-B92C-F17FD61DFEAB}">
      <dgm:prSet/>
      <dgm:spPr/>
      <dgm:t>
        <a:bodyPr/>
        <a:lstStyle/>
        <a:p>
          <a:endParaRPr lang="en-US"/>
        </a:p>
      </dgm:t>
    </dgm:pt>
    <dgm:pt modelId="{213B7A01-F439-48D1-85AC-86868EE86FC6}">
      <dgm:prSet/>
      <dgm:spPr/>
      <dgm:t>
        <a:bodyPr/>
        <a:lstStyle/>
        <a:p>
          <a:r>
            <a:rPr lang="en-GB"/>
            <a:t>This is 3 months. </a:t>
          </a:r>
          <a:endParaRPr lang="en-US"/>
        </a:p>
      </dgm:t>
    </dgm:pt>
    <dgm:pt modelId="{885D7DE1-CC5A-4A3B-BDCD-078D746A32E2}" type="parTrans" cxnId="{E37B1C36-B27C-4335-9EE3-688D0D98EEF6}">
      <dgm:prSet/>
      <dgm:spPr/>
      <dgm:t>
        <a:bodyPr/>
        <a:lstStyle/>
        <a:p>
          <a:endParaRPr lang="en-US"/>
        </a:p>
      </dgm:t>
    </dgm:pt>
    <dgm:pt modelId="{8CA2A545-4EDE-457C-9737-6582420B6C5F}" type="sibTrans" cxnId="{E37B1C36-B27C-4335-9EE3-688D0D98EEF6}">
      <dgm:prSet/>
      <dgm:spPr/>
      <dgm:t>
        <a:bodyPr/>
        <a:lstStyle/>
        <a:p>
          <a:endParaRPr lang="en-US"/>
        </a:p>
      </dgm:t>
    </dgm:pt>
    <dgm:pt modelId="{C5665654-66ED-4D73-9F27-2EF729CE5677}" type="pres">
      <dgm:prSet presAssocID="{4BD3CD85-E484-405D-8281-049EA6407B07}" presName="root" presStyleCnt="0">
        <dgm:presLayoutVars>
          <dgm:dir/>
          <dgm:resizeHandles val="exact"/>
        </dgm:presLayoutVars>
      </dgm:prSet>
      <dgm:spPr/>
    </dgm:pt>
    <dgm:pt modelId="{9A32FA5C-8212-4CB6-8834-7D87E7134EBD}" type="pres">
      <dgm:prSet presAssocID="{A3F7ECE3-7F54-431F-A2D1-5DB92BFC928A}" presName="compNode" presStyleCnt="0"/>
      <dgm:spPr/>
    </dgm:pt>
    <dgm:pt modelId="{C9C480BE-199D-40C1-B588-C1FD1461EE59}" type="pres">
      <dgm:prSet presAssocID="{A3F7ECE3-7F54-431F-A2D1-5DB92BFC928A}" presName="bgRect" presStyleLbl="bgShp" presStyleIdx="0" presStyleCnt="5"/>
      <dgm:spPr/>
    </dgm:pt>
    <dgm:pt modelId="{0AB6848D-B954-4700-B6A0-4C02A6BB35F8}" type="pres">
      <dgm:prSet presAssocID="{A3F7ECE3-7F54-431F-A2D1-5DB92BFC928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4506ED50-7126-4B1C-9F63-953E5792A801}" type="pres">
      <dgm:prSet presAssocID="{A3F7ECE3-7F54-431F-A2D1-5DB92BFC928A}" presName="spaceRect" presStyleCnt="0"/>
      <dgm:spPr/>
    </dgm:pt>
    <dgm:pt modelId="{8D82BAE4-925E-4A8B-8F31-54506787B73C}" type="pres">
      <dgm:prSet presAssocID="{A3F7ECE3-7F54-431F-A2D1-5DB92BFC928A}" presName="parTx" presStyleLbl="revTx" presStyleIdx="0" presStyleCnt="5">
        <dgm:presLayoutVars>
          <dgm:chMax val="0"/>
          <dgm:chPref val="0"/>
        </dgm:presLayoutVars>
      </dgm:prSet>
      <dgm:spPr/>
    </dgm:pt>
    <dgm:pt modelId="{81AF32B0-F904-40D0-A12D-60BA6F374EFC}" type="pres">
      <dgm:prSet presAssocID="{3E61DEBE-606E-4FA6-94F0-8FE00DE4F418}" presName="sibTrans" presStyleCnt="0"/>
      <dgm:spPr/>
    </dgm:pt>
    <dgm:pt modelId="{DC800A0B-BF35-46E7-9443-3FE396B81B0E}" type="pres">
      <dgm:prSet presAssocID="{D38A8B91-3C99-4306-82D0-E2B27B535BE8}" presName="compNode" presStyleCnt="0"/>
      <dgm:spPr/>
    </dgm:pt>
    <dgm:pt modelId="{F5E29EE8-ACB4-4B00-B2AC-AB54FB1CE53C}" type="pres">
      <dgm:prSet presAssocID="{D38A8B91-3C99-4306-82D0-E2B27B535BE8}" presName="bgRect" presStyleLbl="bgShp" presStyleIdx="1" presStyleCnt="5"/>
      <dgm:spPr/>
    </dgm:pt>
    <dgm:pt modelId="{594FFB6A-B7CD-4213-AB0E-8151AC2A6A4F}" type="pres">
      <dgm:prSet presAssocID="{D38A8B91-3C99-4306-82D0-E2B27B535BE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F0FE6841-CE3E-41F0-8290-A5734DB56A41}" type="pres">
      <dgm:prSet presAssocID="{D38A8B91-3C99-4306-82D0-E2B27B535BE8}" presName="spaceRect" presStyleCnt="0"/>
      <dgm:spPr/>
    </dgm:pt>
    <dgm:pt modelId="{4DB9D491-913D-4572-8214-02E1BB8ED700}" type="pres">
      <dgm:prSet presAssocID="{D38A8B91-3C99-4306-82D0-E2B27B535BE8}" presName="parTx" presStyleLbl="revTx" presStyleIdx="1" presStyleCnt="5">
        <dgm:presLayoutVars>
          <dgm:chMax val="0"/>
          <dgm:chPref val="0"/>
        </dgm:presLayoutVars>
      </dgm:prSet>
      <dgm:spPr/>
    </dgm:pt>
    <dgm:pt modelId="{4DB1A2A2-37F5-4D3A-9F0E-29FC23B7B017}" type="pres">
      <dgm:prSet presAssocID="{8A9E4B6F-8F44-4B20-AC3E-C2CA7E7F3245}" presName="sibTrans" presStyleCnt="0"/>
      <dgm:spPr/>
    </dgm:pt>
    <dgm:pt modelId="{DAD4DA2F-D6D5-4D77-A2DF-0B39EE9CDB0E}" type="pres">
      <dgm:prSet presAssocID="{55157047-9E0B-46BA-B009-C819F06D515C}" presName="compNode" presStyleCnt="0"/>
      <dgm:spPr/>
    </dgm:pt>
    <dgm:pt modelId="{705CE252-1885-4B85-A3EE-351054CF640A}" type="pres">
      <dgm:prSet presAssocID="{55157047-9E0B-46BA-B009-C819F06D515C}" presName="bgRect" presStyleLbl="bgShp" presStyleIdx="2" presStyleCnt="5"/>
      <dgm:spPr/>
    </dgm:pt>
    <dgm:pt modelId="{9BB9EEE6-F170-4C15-9681-730AAB3DCA7B}" type="pres">
      <dgm:prSet presAssocID="{55157047-9E0B-46BA-B009-C819F06D515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F18D3A43-776D-4EC4-8766-F2C8C3664E70}" type="pres">
      <dgm:prSet presAssocID="{55157047-9E0B-46BA-B009-C819F06D515C}" presName="spaceRect" presStyleCnt="0"/>
      <dgm:spPr/>
    </dgm:pt>
    <dgm:pt modelId="{901943A9-4EDD-4959-99AF-7A2456EF4D15}" type="pres">
      <dgm:prSet presAssocID="{55157047-9E0B-46BA-B009-C819F06D515C}" presName="parTx" presStyleLbl="revTx" presStyleIdx="2" presStyleCnt="5">
        <dgm:presLayoutVars>
          <dgm:chMax val="0"/>
          <dgm:chPref val="0"/>
        </dgm:presLayoutVars>
      </dgm:prSet>
      <dgm:spPr/>
    </dgm:pt>
    <dgm:pt modelId="{9925E9CA-B72E-4B02-8638-FFB2EF8455A5}" type="pres">
      <dgm:prSet presAssocID="{F63AB9A0-9654-45C8-84AE-0FAD8743E1AF}" presName="sibTrans" presStyleCnt="0"/>
      <dgm:spPr/>
    </dgm:pt>
    <dgm:pt modelId="{CE2C9EC1-856B-40D9-A826-A16A31A9E4CC}" type="pres">
      <dgm:prSet presAssocID="{790E6E18-85DF-4DDC-B704-791E032EF6C6}" presName="compNode" presStyleCnt="0"/>
      <dgm:spPr/>
    </dgm:pt>
    <dgm:pt modelId="{51165111-1BC3-4B9C-97D2-2C26CC65A644}" type="pres">
      <dgm:prSet presAssocID="{790E6E18-85DF-4DDC-B704-791E032EF6C6}" presName="bgRect" presStyleLbl="bgShp" presStyleIdx="3" presStyleCnt="5"/>
      <dgm:spPr/>
    </dgm:pt>
    <dgm:pt modelId="{E87FFCCC-45B5-42FD-9596-EC7EF3431D13}" type="pres">
      <dgm:prSet presAssocID="{790E6E18-85DF-4DDC-B704-791E032EF6C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ourglass"/>
        </a:ext>
      </dgm:extLst>
    </dgm:pt>
    <dgm:pt modelId="{1F301DDF-5F6D-47ED-B58D-411529611B42}" type="pres">
      <dgm:prSet presAssocID="{790E6E18-85DF-4DDC-B704-791E032EF6C6}" presName="spaceRect" presStyleCnt="0"/>
      <dgm:spPr/>
    </dgm:pt>
    <dgm:pt modelId="{5A1C6C63-6206-44CA-B1FE-DAC90B948841}" type="pres">
      <dgm:prSet presAssocID="{790E6E18-85DF-4DDC-B704-791E032EF6C6}" presName="parTx" presStyleLbl="revTx" presStyleIdx="3" presStyleCnt="5">
        <dgm:presLayoutVars>
          <dgm:chMax val="0"/>
          <dgm:chPref val="0"/>
        </dgm:presLayoutVars>
      </dgm:prSet>
      <dgm:spPr/>
    </dgm:pt>
    <dgm:pt modelId="{CA7F8E64-53E4-406E-8E5D-461287CDD987}" type="pres">
      <dgm:prSet presAssocID="{7CF703EC-1B86-4FE7-BB57-0E7DD5825256}" presName="sibTrans" presStyleCnt="0"/>
      <dgm:spPr/>
    </dgm:pt>
    <dgm:pt modelId="{E701E1B0-B6E6-40C8-9A67-C7D5D04CC6A0}" type="pres">
      <dgm:prSet presAssocID="{213B7A01-F439-48D1-85AC-86868EE86FC6}" presName="compNode" presStyleCnt="0"/>
      <dgm:spPr/>
    </dgm:pt>
    <dgm:pt modelId="{BB7216AD-1200-4FED-A2AD-C77F7A166F0B}" type="pres">
      <dgm:prSet presAssocID="{213B7A01-F439-48D1-85AC-86868EE86FC6}" presName="bgRect" presStyleLbl="bgShp" presStyleIdx="4" presStyleCnt="5"/>
      <dgm:spPr/>
    </dgm:pt>
    <dgm:pt modelId="{DB93C13A-0F08-40E0-B462-6422E070FE9C}" type="pres">
      <dgm:prSet presAssocID="{213B7A01-F439-48D1-85AC-86868EE86FC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ADA57085-6BE9-4C98-B1E3-46B3A31424E7}" type="pres">
      <dgm:prSet presAssocID="{213B7A01-F439-48D1-85AC-86868EE86FC6}" presName="spaceRect" presStyleCnt="0"/>
      <dgm:spPr/>
    </dgm:pt>
    <dgm:pt modelId="{3E25F244-480D-45B0-B6D6-9255FA50F09C}" type="pres">
      <dgm:prSet presAssocID="{213B7A01-F439-48D1-85AC-86868EE86FC6}" presName="parTx" presStyleLbl="revTx" presStyleIdx="4" presStyleCnt="5">
        <dgm:presLayoutVars>
          <dgm:chMax val="0"/>
          <dgm:chPref val="0"/>
        </dgm:presLayoutVars>
      </dgm:prSet>
      <dgm:spPr/>
    </dgm:pt>
  </dgm:ptLst>
  <dgm:cxnLst>
    <dgm:cxn modelId="{8D0B011B-04F7-4FBE-AAC4-A64113466180}" type="presOf" srcId="{213B7A01-F439-48D1-85AC-86868EE86FC6}" destId="{3E25F244-480D-45B0-B6D6-9255FA50F09C}" srcOrd="0" destOrd="0" presId="urn:microsoft.com/office/officeart/2018/2/layout/IconVerticalSolidList"/>
    <dgm:cxn modelId="{4198D625-E358-4128-8792-0F60D714F8C2}" srcId="{4BD3CD85-E484-405D-8281-049EA6407B07}" destId="{55157047-9E0B-46BA-B009-C819F06D515C}" srcOrd="2" destOrd="0" parTransId="{7B24FA2E-5FA6-427B-B6B5-FAC1493A9439}" sibTransId="{F63AB9A0-9654-45C8-84AE-0FAD8743E1AF}"/>
    <dgm:cxn modelId="{58FC8231-EA84-4E1B-ABE3-896065387032}" type="presOf" srcId="{D38A8B91-3C99-4306-82D0-E2B27B535BE8}" destId="{4DB9D491-913D-4572-8214-02E1BB8ED700}" srcOrd="0" destOrd="0" presId="urn:microsoft.com/office/officeart/2018/2/layout/IconVerticalSolidList"/>
    <dgm:cxn modelId="{E37B1C36-B27C-4335-9EE3-688D0D98EEF6}" srcId="{4BD3CD85-E484-405D-8281-049EA6407B07}" destId="{213B7A01-F439-48D1-85AC-86868EE86FC6}" srcOrd="4" destOrd="0" parTransId="{885D7DE1-CC5A-4A3B-BDCD-078D746A32E2}" sibTransId="{8CA2A545-4EDE-457C-9737-6582420B6C5F}"/>
    <dgm:cxn modelId="{728FE84C-4E41-4BE2-ACB2-8D0A1057092F}" srcId="{4BD3CD85-E484-405D-8281-049EA6407B07}" destId="{A3F7ECE3-7F54-431F-A2D1-5DB92BFC928A}" srcOrd="0" destOrd="0" parTransId="{7ED61570-D453-4264-9995-076F0EDBCB49}" sibTransId="{3E61DEBE-606E-4FA6-94F0-8FE00DE4F418}"/>
    <dgm:cxn modelId="{C10A967E-C17F-41B7-B60B-5275B712D1FC}" type="presOf" srcId="{55157047-9E0B-46BA-B009-C819F06D515C}" destId="{901943A9-4EDD-4959-99AF-7A2456EF4D15}" srcOrd="0" destOrd="0" presId="urn:microsoft.com/office/officeart/2018/2/layout/IconVerticalSolidList"/>
    <dgm:cxn modelId="{B5D67A83-AE3D-4F6C-871B-7B7EA24180E8}" type="presOf" srcId="{4BD3CD85-E484-405D-8281-049EA6407B07}" destId="{C5665654-66ED-4D73-9F27-2EF729CE5677}" srcOrd="0" destOrd="0" presId="urn:microsoft.com/office/officeart/2018/2/layout/IconVerticalSolidList"/>
    <dgm:cxn modelId="{42DD10BD-8859-46DB-9FA9-358E56ED1A40}" type="presOf" srcId="{A3F7ECE3-7F54-431F-A2D1-5DB92BFC928A}" destId="{8D82BAE4-925E-4A8B-8F31-54506787B73C}" srcOrd="0" destOrd="0" presId="urn:microsoft.com/office/officeart/2018/2/layout/IconVerticalSolidList"/>
    <dgm:cxn modelId="{94D4D9DE-090A-4F14-B92C-F17FD61DFEAB}" srcId="{4BD3CD85-E484-405D-8281-049EA6407B07}" destId="{790E6E18-85DF-4DDC-B704-791E032EF6C6}" srcOrd="3" destOrd="0" parTransId="{2D7F7F04-DFB0-449E-971C-DC3FCB0FBAB3}" sibTransId="{7CF703EC-1B86-4FE7-BB57-0E7DD5825256}"/>
    <dgm:cxn modelId="{252C22F0-75E2-4C44-A1FA-608D1C136F09}" type="presOf" srcId="{790E6E18-85DF-4DDC-B704-791E032EF6C6}" destId="{5A1C6C63-6206-44CA-B1FE-DAC90B948841}" srcOrd="0" destOrd="0" presId="urn:microsoft.com/office/officeart/2018/2/layout/IconVerticalSolidList"/>
    <dgm:cxn modelId="{9518DFF8-8017-434C-8F90-752CE9804797}" srcId="{4BD3CD85-E484-405D-8281-049EA6407B07}" destId="{D38A8B91-3C99-4306-82D0-E2B27B535BE8}" srcOrd="1" destOrd="0" parTransId="{D5DC26DD-A996-4FE1-9760-75D25293641A}" sibTransId="{8A9E4B6F-8F44-4B20-AC3E-C2CA7E7F3245}"/>
    <dgm:cxn modelId="{43765AEA-B037-4420-8534-1DA96CDA6881}" type="presParOf" srcId="{C5665654-66ED-4D73-9F27-2EF729CE5677}" destId="{9A32FA5C-8212-4CB6-8834-7D87E7134EBD}" srcOrd="0" destOrd="0" presId="urn:microsoft.com/office/officeart/2018/2/layout/IconVerticalSolidList"/>
    <dgm:cxn modelId="{D2AF7E50-D60C-4C6B-A58E-63BB3166E7E4}" type="presParOf" srcId="{9A32FA5C-8212-4CB6-8834-7D87E7134EBD}" destId="{C9C480BE-199D-40C1-B588-C1FD1461EE59}" srcOrd="0" destOrd="0" presId="urn:microsoft.com/office/officeart/2018/2/layout/IconVerticalSolidList"/>
    <dgm:cxn modelId="{8619CA12-1241-43FD-94D0-974AFDE58B73}" type="presParOf" srcId="{9A32FA5C-8212-4CB6-8834-7D87E7134EBD}" destId="{0AB6848D-B954-4700-B6A0-4C02A6BB35F8}" srcOrd="1" destOrd="0" presId="urn:microsoft.com/office/officeart/2018/2/layout/IconVerticalSolidList"/>
    <dgm:cxn modelId="{3D0F948D-AFF1-4DE9-B6F3-D6570E5552D9}" type="presParOf" srcId="{9A32FA5C-8212-4CB6-8834-7D87E7134EBD}" destId="{4506ED50-7126-4B1C-9F63-953E5792A801}" srcOrd="2" destOrd="0" presId="urn:microsoft.com/office/officeart/2018/2/layout/IconVerticalSolidList"/>
    <dgm:cxn modelId="{2056D702-50EA-49D4-B7D6-2A529FE5AAD9}" type="presParOf" srcId="{9A32FA5C-8212-4CB6-8834-7D87E7134EBD}" destId="{8D82BAE4-925E-4A8B-8F31-54506787B73C}" srcOrd="3" destOrd="0" presId="urn:microsoft.com/office/officeart/2018/2/layout/IconVerticalSolidList"/>
    <dgm:cxn modelId="{BDFBC955-0E3B-436D-8AD0-AF2B61AD65A1}" type="presParOf" srcId="{C5665654-66ED-4D73-9F27-2EF729CE5677}" destId="{81AF32B0-F904-40D0-A12D-60BA6F374EFC}" srcOrd="1" destOrd="0" presId="urn:microsoft.com/office/officeart/2018/2/layout/IconVerticalSolidList"/>
    <dgm:cxn modelId="{F54CB070-B623-467A-BF4E-810E23E32A98}" type="presParOf" srcId="{C5665654-66ED-4D73-9F27-2EF729CE5677}" destId="{DC800A0B-BF35-46E7-9443-3FE396B81B0E}" srcOrd="2" destOrd="0" presId="urn:microsoft.com/office/officeart/2018/2/layout/IconVerticalSolidList"/>
    <dgm:cxn modelId="{73BFBECA-4B44-427E-98C4-655DF7676B95}" type="presParOf" srcId="{DC800A0B-BF35-46E7-9443-3FE396B81B0E}" destId="{F5E29EE8-ACB4-4B00-B2AC-AB54FB1CE53C}" srcOrd="0" destOrd="0" presId="urn:microsoft.com/office/officeart/2018/2/layout/IconVerticalSolidList"/>
    <dgm:cxn modelId="{B7279EC2-1647-4826-9021-9A3A46B8FF62}" type="presParOf" srcId="{DC800A0B-BF35-46E7-9443-3FE396B81B0E}" destId="{594FFB6A-B7CD-4213-AB0E-8151AC2A6A4F}" srcOrd="1" destOrd="0" presId="urn:microsoft.com/office/officeart/2018/2/layout/IconVerticalSolidList"/>
    <dgm:cxn modelId="{FA9EE7D0-72ED-40F5-9F5F-C4740C1186BC}" type="presParOf" srcId="{DC800A0B-BF35-46E7-9443-3FE396B81B0E}" destId="{F0FE6841-CE3E-41F0-8290-A5734DB56A41}" srcOrd="2" destOrd="0" presId="urn:microsoft.com/office/officeart/2018/2/layout/IconVerticalSolidList"/>
    <dgm:cxn modelId="{D348BA91-5971-40AB-AEB8-B96346F0431C}" type="presParOf" srcId="{DC800A0B-BF35-46E7-9443-3FE396B81B0E}" destId="{4DB9D491-913D-4572-8214-02E1BB8ED700}" srcOrd="3" destOrd="0" presId="urn:microsoft.com/office/officeart/2018/2/layout/IconVerticalSolidList"/>
    <dgm:cxn modelId="{ABBE5F0C-0880-467C-8543-35CF356A922F}" type="presParOf" srcId="{C5665654-66ED-4D73-9F27-2EF729CE5677}" destId="{4DB1A2A2-37F5-4D3A-9F0E-29FC23B7B017}" srcOrd="3" destOrd="0" presId="urn:microsoft.com/office/officeart/2018/2/layout/IconVerticalSolidList"/>
    <dgm:cxn modelId="{00BBDED4-31A0-4E93-8E9D-5CE569803A06}" type="presParOf" srcId="{C5665654-66ED-4D73-9F27-2EF729CE5677}" destId="{DAD4DA2F-D6D5-4D77-A2DF-0B39EE9CDB0E}" srcOrd="4" destOrd="0" presId="urn:microsoft.com/office/officeart/2018/2/layout/IconVerticalSolidList"/>
    <dgm:cxn modelId="{2C0916F5-4016-4CD4-A583-4F938ECB75E0}" type="presParOf" srcId="{DAD4DA2F-D6D5-4D77-A2DF-0B39EE9CDB0E}" destId="{705CE252-1885-4B85-A3EE-351054CF640A}" srcOrd="0" destOrd="0" presId="urn:microsoft.com/office/officeart/2018/2/layout/IconVerticalSolidList"/>
    <dgm:cxn modelId="{A753F615-D83F-4793-A692-EA4868E9D113}" type="presParOf" srcId="{DAD4DA2F-D6D5-4D77-A2DF-0B39EE9CDB0E}" destId="{9BB9EEE6-F170-4C15-9681-730AAB3DCA7B}" srcOrd="1" destOrd="0" presId="urn:microsoft.com/office/officeart/2018/2/layout/IconVerticalSolidList"/>
    <dgm:cxn modelId="{23F79A81-CEA9-49B6-A200-531BFDE73C94}" type="presParOf" srcId="{DAD4DA2F-D6D5-4D77-A2DF-0B39EE9CDB0E}" destId="{F18D3A43-776D-4EC4-8766-F2C8C3664E70}" srcOrd="2" destOrd="0" presId="urn:microsoft.com/office/officeart/2018/2/layout/IconVerticalSolidList"/>
    <dgm:cxn modelId="{A76DD3E1-CD4C-43CC-ABDE-ECE2E1627428}" type="presParOf" srcId="{DAD4DA2F-D6D5-4D77-A2DF-0B39EE9CDB0E}" destId="{901943A9-4EDD-4959-99AF-7A2456EF4D15}" srcOrd="3" destOrd="0" presId="urn:microsoft.com/office/officeart/2018/2/layout/IconVerticalSolidList"/>
    <dgm:cxn modelId="{B38E51E1-4FE0-480D-8C41-88D36224C4E2}" type="presParOf" srcId="{C5665654-66ED-4D73-9F27-2EF729CE5677}" destId="{9925E9CA-B72E-4B02-8638-FFB2EF8455A5}" srcOrd="5" destOrd="0" presId="urn:microsoft.com/office/officeart/2018/2/layout/IconVerticalSolidList"/>
    <dgm:cxn modelId="{52B75329-C419-4F45-9E1D-3578F55D1649}" type="presParOf" srcId="{C5665654-66ED-4D73-9F27-2EF729CE5677}" destId="{CE2C9EC1-856B-40D9-A826-A16A31A9E4CC}" srcOrd="6" destOrd="0" presId="urn:microsoft.com/office/officeart/2018/2/layout/IconVerticalSolidList"/>
    <dgm:cxn modelId="{39904D2E-8D78-43CD-88ED-326D3F03C368}" type="presParOf" srcId="{CE2C9EC1-856B-40D9-A826-A16A31A9E4CC}" destId="{51165111-1BC3-4B9C-97D2-2C26CC65A644}" srcOrd="0" destOrd="0" presId="urn:microsoft.com/office/officeart/2018/2/layout/IconVerticalSolidList"/>
    <dgm:cxn modelId="{0A5CE1F0-00A5-4922-9868-1CE72A442698}" type="presParOf" srcId="{CE2C9EC1-856B-40D9-A826-A16A31A9E4CC}" destId="{E87FFCCC-45B5-42FD-9596-EC7EF3431D13}" srcOrd="1" destOrd="0" presId="urn:microsoft.com/office/officeart/2018/2/layout/IconVerticalSolidList"/>
    <dgm:cxn modelId="{8C0C0AEC-22F7-468C-B11A-F02D2F6D89C9}" type="presParOf" srcId="{CE2C9EC1-856B-40D9-A826-A16A31A9E4CC}" destId="{1F301DDF-5F6D-47ED-B58D-411529611B42}" srcOrd="2" destOrd="0" presId="urn:microsoft.com/office/officeart/2018/2/layout/IconVerticalSolidList"/>
    <dgm:cxn modelId="{ABDC1948-7E8A-4758-9D5C-03756D57D15E}" type="presParOf" srcId="{CE2C9EC1-856B-40D9-A826-A16A31A9E4CC}" destId="{5A1C6C63-6206-44CA-B1FE-DAC90B948841}" srcOrd="3" destOrd="0" presId="urn:microsoft.com/office/officeart/2018/2/layout/IconVerticalSolidList"/>
    <dgm:cxn modelId="{9D369331-C294-493D-A49E-7C266FD198D4}" type="presParOf" srcId="{C5665654-66ED-4D73-9F27-2EF729CE5677}" destId="{CA7F8E64-53E4-406E-8E5D-461287CDD987}" srcOrd="7" destOrd="0" presId="urn:microsoft.com/office/officeart/2018/2/layout/IconVerticalSolidList"/>
    <dgm:cxn modelId="{1E996097-478E-448C-B4FD-E6816EB609EC}" type="presParOf" srcId="{C5665654-66ED-4D73-9F27-2EF729CE5677}" destId="{E701E1B0-B6E6-40C8-9A67-C7D5D04CC6A0}" srcOrd="8" destOrd="0" presId="urn:microsoft.com/office/officeart/2018/2/layout/IconVerticalSolidList"/>
    <dgm:cxn modelId="{BC0FCB6F-7BD2-4D4B-89AA-3AAABD21FBB2}" type="presParOf" srcId="{E701E1B0-B6E6-40C8-9A67-C7D5D04CC6A0}" destId="{BB7216AD-1200-4FED-A2AD-C77F7A166F0B}" srcOrd="0" destOrd="0" presId="urn:microsoft.com/office/officeart/2018/2/layout/IconVerticalSolidList"/>
    <dgm:cxn modelId="{1576FF4A-EAB1-4D9A-A2AF-4AFBF5CD67CD}" type="presParOf" srcId="{E701E1B0-B6E6-40C8-9A67-C7D5D04CC6A0}" destId="{DB93C13A-0F08-40E0-B462-6422E070FE9C}" srcOrd="1" destOrd="0" presId="urn:microsoft.com/office/officeart/2018/2/layout/IconVerticalSolidList"/>
    <dgm:cxn modelId="{EB3565ED-BDFB-482B-B7DB-C392E8CEE053}" type="presParOf" srcId="{E701E1B0-B6E6-40C8-9A67-C7D5D04CC6A0}" destId="{ADA57085-6BE9-4C98-B1E3-46B3A31424E7}" srcOrd="2" destOrd="0" presId="urn:microsoft.com/office/officeart/2018/2/layout/IconVerticalSolidList"/>
    <dgm:cxn modelId="{087379F0-9ABF-4FCB-A43B-A6A783737489}" type="presParOf" srcId="{E701E1B0-B6E6-40C8-9A67-C7D5D04CC6A0}" destId="{3E25F244-480D-45B0-B6D6-9255FA50F09C}"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FBA89586-CE46-43D0-B350-AC8D6A301330}"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85AB2FD-6030-46C7-8532-B699B2E4233E}">
      <dgm:prSet/>
      <dgm:spPr/>
      <dgm:t>
        <a:bodyPr/>
        <a:lstStyle/>
        <a:p>
          <a:r>
            <a:rPr lang="en-GB"/>
            <a:t>Section 31 of the Senior Courts Act 1981. </a:t>
          </a:r>
          <a:endParaRPr lang="en-US"/>
        </a:p>
      </dgm:t>
    </dgm:pt>
    <dgm:pt modelId="{2B82A0DF-3BDC-4463-A23E-495516150DA9}" type="parTrans" cxnId="{50899DFB-2CE5-447C-B7AC-DAF4BF0F61BA}">
      <dgm:prSet/>
      <dgm:spPr/>
      <dgm:t>
        <a:bodyPr/>
        <a:lstStyle/>
        <a:p>
          <a:endParaRPr lang="en-US"/>
        </a:p>
      </dgm:t>
    </dgm:pt>
    <dgm:pt modelId="{7DD8F9E4-1D2A-4C2D-954F-88AEA1616FF3}" type="sibTrans" cxnId="{50899DFB-2CE5-447C-B7AC-DAF4BF0F61BA}">
      <dgm:prSet/>
      <dgm:spPr/>
      <dgm:t>
        <a:bodyPr/>
        <a:lstStyle/>
        <a:p>
          <a:endParaRPr lang="en-US"/>
        </a:p>
      </dgm:t>
    </dgm:pt>
    <dgm:pt modelId="{D008B128-61FB-4917-8C59-DDE498595349}">
      <dgm:prSet/>
      <dgm:spPr/>
      <dgm:t>
        <a:bodyPr/>
        <a:lstStyle/>
        <a:p>
          <a:r>
            <a:rPr lang="en-GB"/>
            <a:t>Can still be refused within the three months. </a:t>
          </a:r>
          <a:endParaRPr lang="en-US"/>
        </a:p>
      </dgm:t>
    </dgm:pt>
    <dgm:pt modelId="{6370A441-2537-41D1-AF44-303526ED5481}" type="parTrans" cxnId="{FFD19356-EAE9-4534-B8FE-8E53C9236149}">
      <dgm:prSet/>
      <dgm:spPr/>
      <dgm:t>
        <a:bodyPr/>
        <a:lstStyle/>
        <a:p>
          <a:endParaRPr lang="en-US"/>
        </a:p>
      </dgm:t>
    </dgm:pt>
    <dgm:pt modelId="{143657FF-03AF-4222-A53F-F959A45378E4}" type="sibTrans" cxnId="{FFD19356-EAE9-4534-B8FE-8E53C9236149}">
      <dgm:prSet/>
      <dgm:spPr/>
      <dgm:t>
        <a:bodyPr/>
        <a:lstStyle/>
        <a:p>
          <a:endParaRPr lang="en-US"/>
        </a:p>
      </dgm:t>
    </dgm:pt>
    <dgm:pt modelId="{D07C7A7D-E13D-4020-8CE9-78B4D978ED76}">
      <dgm:prSet/>
      <dgm:spPr/>
      <dgm:t>
        <a:bodyPr/>
        <a:lstStyle/>
        <a:p>
          <a:r>
            <a:rPr lang="en-GB"/>
            <a:t>This is because cases need to be brought quickly. </a:t>
          </a:r>
          <a:endParaRPr lang="en-US"/>
        </a:p>
      </dgm:t>
    </dgm:pt>
    <dgm:pt modelId="{9CB5F6E4-8310-408A-BCF3-A12600368006}" type="parTrans" cxnId="{85C37589-5CDD-441A-87AB-BFDA858D996C}">
      <dgm:prSet/>
      <dgm:spPr/>
      <dgm:t>
        <a:bodyPr/>
        <a:lstStyle/>
        <a:p>
          <a:endParaRPr lang="en-US"/>
        </a:p>
      </dgm:t>
    </dgm:pt>
    <dgm:pt modelId="{2F781160-C173-4D73-8B19-20224EDC5697}" type="sibTrans" cxnId="{85C37589-5CDD-441A-87AB-BFDA858D996C}">
      <dgm:prSet/>
      <dgm:spPr/>
      <dgm:t>
        <a:bodyPr/>
        <a:lstStyle/>
        <a:p>
          <a:endParaRPr lang="en-US"/>
        </a:p>
      </dgm:t>
    </dgm:pt>
    <dgm:pt modelId="{144001E8-835F-4DEE-88F2-656FE70A6753}">
      <dgm:prSet/>
      <dgm:spPr/>
      <dgm:t>
        <a:bodyPr/>
        <a:lstStyle/>
        <a:p>
          <a:r>
            <a:rPr lang="en-GB"/>
            <a:t>The faster the case is brought the better. </a:t>
          </a:r>
          <a:endParaRPr lang="en-US"/>
        </a:p>
      </dgm:t>
    </dgm:pt>
    <dgm:pt modelId="{E3A489AD-55A6-4BE1-959F-9C0F20C5E1DE}" type="parTrans" cxnId="{D609DB62-C3A0-4EF1-8A95-400E26ABC02C}">
      <dgm:prSet/>
      <dgm:spPr/>
      <dgm:t>
        <a:bodyPr/>
        <a:lstStyle/>
        <a:p>
          <a:endParaRPr lang="en-US"/>
        </a:p>
      </dgm:t>
    </dgm:pt>
    <dgm:pt modelId="{8D13D553-D9BF-4FFD-B2B2-865C9D2BBC57}" type="sibTrans" cxnId="{D609DB62-C3A0-4EF1-8A95-400E26ABC02C}">
      <dgm:prSet/>
      <dgm:spPr/>
      <dgm:t>
        <a:bodyPr/>
        <a:lstStyle/>
        <a:p>
          <a:endParaRPr lang="en-US"/>
        </a:p>
      </dgm:t>
    </dgm:pt>
    <dgm:pt modelId="{1766D8AE-53C4-4407-BE63-1DFB1C66C5EC}" type="pres">
      <dgm:prSet presAssocID="{FBA89586-CE46-43D0-B350-AC8D6A301330}" presName="linear" presStyleCnt="0">
        <dgm:presLayoutVars>
          <dgm:animLvl val="lvl"/>
          <dgm:resizeHandles val="exact"/>
        </dgm:presLayoutVars>
      </dgm:prSet>
      <dgm:spPr/>
    </dgm:pt>
    <dgm:pt modelId="{37389489-04F5-4667-841C-A03F2190AF9A}" type="pres">
      <dgm:prSet presAssocID="{C85AB2FD-6030-46C7-8532-B699B2E4233E}" presName="parentText" presStyleLbl="node1" presStyleIdx="0" presStyleCnt="4">
        <dgm:presLayoutVars>
          <dgm:chMax val="0"/>
          <dgm:bulletEnabled val="1"/>
        </dgm:presLayoutVars>
      </dgm:prSet>
      <dgm:spPr/>
    </dgm:pt>
    <dgm:pt modelId="{B24FC73C-3724-464B-BB3D-7FE2AF438BB4}" type="pres">
      <dgm:prSet presAssocID="{7DD8F9E4-1D2A-4C2D-954F-88AEA1616FF3}" presName="spacer" presStyleCnt="0"/>
      <dgm:spPr/>
    </dgm:pt>
    <dgm:pt modelId="{72BEF11F-B0D1-4BE0-AA13-560546A21443}" type="pres">
      <dgm:prSet presAssocID="{D008B128-61FB-4917-8C59-DDE498595349}" presName="parentText" presStyleLbl="node1" presStyleIdx="1" presStyleCnt="4">
        <dgm:presLayoutVars>
          <dgm:chMax val="0"/>
          <dgm:bulletEnabled val="1"/>
        </dgm:presLayoutVars>
      </dgm:prSet>
      <dgm:spPr/>
    </dgm:pt>
    <dgm:pt modelId="{A387CD45-E157-4FF1-9A3E-F265A0A8599C}" type="pres">
      <dgm:prSet presAssocID="{143657FF-03AF-4222-A53F-F959A45378E4}" presName="spacer" presStyleCnt="0"/>
      <dgm:spPr/>
    </dgm:pt>
    <dgm:pt modelId="{8DDE91B0-CD35-4F41-B179-C9D6AA77DD28}" type="pres">
      <dgm:prSet presAssocID="{D07C7A7D-E13D-4020-8CE9-78B4D978ED76}" presName="parentText" presStyleLbl="node1" presStyleIdx="2" presStyleCnt="4">
        <dgm:presLayoutVars>
          <dgm:chMax val="0"/>
          <dgm:bulletEnabled val="1"/>
        </dgm:presLayoutVars>
      </dgm:prSet>
      <dgm:spPr/>
    </dgm:pt>
    <dgm:pt modelId="{E46650D9-7540-4134-A45E-0037C3152840}" type="pres">
      <dgm:prSet presAssocID="{2F781160-C173-4D73-8B19-20224EDC5697}" presName="spacer" presStyleCnt="0"/>
      <dgm:spPr/>
    </dgm:pt>
    <dgm:pt modelId="{48FC8A08-6035-4BCB-AB2E-6122D128AAB4}" type="pres">
      <dgm:prSet presAssocID="{144001E8-835F-4DEE-88F2-656FE70A6753}" presName="parentText" presStyleLbl="node1" presStyleIdx="3" presStyleCnt="4">
        <dgm:presLayoutVars>
          <dgm:chMax val="0"/>
          <dgm:bulletEnabled val="1"/>
        </dgm:presLayoutVars>
      </dgm:prSet>
      <dgm:spPr/>
    </dgm:pt>
  </dgm:ptLst>
  <dgm:cxnLst>
    <dgm:cxn modelId="{EE0DE715-9A40-429B-AF3A-55BD40E28B18}" type="presOf" srcId="{D008B128-61FB-4917-8C59-DDE498595349}" destId="{72BEF11F-B0D1-4BE0-AA13-560546A21443}" srcOrd="0" destOrd="0" presId="urn:microsoft.com/office/officeart/2005/8/layout/vList2"/>
    <dgm:cxn modelId="{0A0EA122-5668-4633-8D6D-73952AB20223}" type="presOf" srcId="{D07C7A7D-E13D-4020-8CE9-78B4D978ED76}" destId="{8DDE91B0-CD35-4F41-B179-C9D6AA77DD28}" srcOrd="0" destOrd="0" presId="urn:microsoft.com/office/officeart/2005/8/layout/vList2"/>
    <dgm:cxn modelId="{45161E40-4718-42D5-8D12-2D6EBF49E427}" type="presOf" srcId="{144001E8-835F-4DEE-88F2-656FE70A6753}" destId="{48FC8A08-6035-4BCB-AB2E-6122D128AAB4}" srcOrd="0" destOrd="0" presId="urn:microsoft.com/office/officeart/2005/8/layout/vList2"/>
    <dgm:cxn modelId="{D609DB62-C3A0-4EF1-8A95-400E26ABC02C}" srcId="{FBA89586-CE46-43D0-B350-AC8D6A301330}" destId="{144001E8-835F-4DEE-88F2-656FE70A6753}" srcOrd="3" destOrd="0" parTransId="{E3A489AD-55A6-4BE1-959F-9C0F20C5E1DE}" sibTransId="{8D13D553-D9BF-4FFD-B2B2-865C9D2BBC57}"/>
    <dgm:cxn modelId="{4433186E-267C-4C6B-AEEA-DCF351A73FD2}" type="presOf" srcId="{C85AB2FD-6030-46C7-8532-B699B2E4233E}" destId="{37389489-04F5-4667-841C-A03F2190AF9A}" srcOrd="0" destOrd="0" presId="urn:microsoft.com/office/officeart/2005/8/layout/vList2"/>
    <dgm:cxn modelId="{FFD19356-EAE9-4534-B8FE-8E53C9236149}" srcId="{FBA89586-CE46-43D0-B350-AC8D6A301330}" destId="{D008B128-61FB-4917-8C59-DDE498595349}" srcOrd="1" destOrd="0" parTransId="{6370A441-2537-41D1-AF44-303526ED5481}" sibTransId="{143657FF-03AF-4222-A53F-F959A45378E4}"/>
    <dgm:cxn modelId="{85C37589-5CDD-441A-87AB-BFDA858D996C}" srcId="{FBA89586-CE46-43D0-B350-AC8D6A301330}" destId="{D07C7A7D-E13D-4020-8CE9-78B4D978ED76}" srcOrd="2" destOrd="0" parTransId="{9CB5F6E4-8310-408A-BCF3-A12600368006}" sibTransId="{2F781160-C173-4D73-8B19-20224EDC5697}"/>
    <dgm:cxn modelId="{8A861993-6F2E-46C8-A1F8-FB1D9107DB19}" type="presOf" srcId="{FBA89586-CE46-43D0-B350-AC8D6A301330}" destId="{1766D8AE-53C4-4407-BE63-1DFB1C66C5EC}" srcOrd="0" destOrd="0" presId="urn:microsoft.com/office/officeart/2005/8/layout/vList2"/>
    <dgm:cxn modelId="{50899DFB-2CE5-447C-B7AC-DAF4BF0F61BA}" srcId="{FBA89586-CE46-43D0-B350-AC8D6A301330}" destId="{C85AB2FD-6030-46C7-8532-B699B2E4233E}" srcOrd="0" destOrd="0" parTransId="{2B82A0DF-3BDC-4463-A23E-495516150DA9}" sibTransId="{7DD8F9E4-1D2A-4C2D-954F-88AEA1616FF3}"/>
    <dgm:cxn modelId="{1D22CDF1-DB00-4932-A74D-AA19246C0FA7}" type="presParOf" srcId="{1766D8AE-53C4-4407-BE63-1DFB1C66C5EC}" destId="{37389489-04F5-4667-841C-A03F2190AF9A}" srcOrd="0" destOrd="0" presId="urn:microsoft.com/office/officeart/2005/8/layout/vList2"/>
    <dgm:cxn modelId="{21485595-7471-49D4-B9B8-9EC9CC1A7BF7}" type="presParOf" srcId="{1766D8AE-53C4-4407-BE63-1DFB1C66C5EC}" destId="{B24FC73C-3724-464B-BB3D-7FE2AF438BB4}" srcOrd="1" destOrd="0" presId="urn:microsoft.com/office/officeart/2005/8/layout/vList2"/>
    <dgm:cxn modelId="{6B9BE3B7-6EF3-405F-8849-5AF3ED137A7D}" type="presParOf" srcId="{1766D8AE-53C4-4407-BE63-1DFB1C66C5EC}" destId="{72BEF11F-B0D1-4BE0-AA13-560546A21443}" srcOrd="2" destOrd="0" presId="urn:microsoft.com/office/officeart/2005/8/layout/vList2"/>
    <dgm:cxn modelId="{2027DEC2-AB7C-4873-822A-4C30F4125AC3}" type="presParOf" srcId="{1766D8AE-53C4-4407-BE63-1DFB1C66C5EC}" destId="{A387CD45-E157-4FF1-9A3E-F265A0A8599C}" srcOrd="3" destOrd="0" presId="urn:microsoft.com/office/officeart/2005/8/layout/vList2"/>
    <dgm:cxn modelId="{56CABFD9-DC3C-495D-9FEC-F7847C741CBF}" type="presParOf" srcId="{1766D8AE-53C4-4407-BE63-1DFB1C66C5EC}" destId="{8DDE91B0-CD35-4F41-B179-C9D6AA77DD28}" srcOrd="4" destOrd="0" presId="urn:microsoft.com/office/officeart/2005/8/layout/vList2"/>
    <dgm:cxn modelId="{8780FCE1-EBE1-4BAA-BAEF-C0CFD1B00F40}" type="presParOf" srcId="{1766D8AE-53C4-4407-BE63-1DFB1C66C5EC}" destId="{E46650D9-7540-4134-A45E-0037C3152840}" srcOrd="5" destOrd="0" presId="urn:microsoft.com/office/officeart/2005/8/layout/vList2"/>
    <dgm:cxn modelId="{FC420AB2-3457-4C15-82BC-C33BCCCC51B5}" type="presParOf" srcId="{1766D8AE-53C4-4407-BE63-1DFB1C66C5EC}" destId="{48FC8A08-6035-4BCB-AB2E-6122D128AAB4}"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55834C25-6F46-4844-927B-1187152C16E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6728727-DC4F-493F-9D60-997B6836B104}">
      <dgm:prSet/>
      <dgm:spPr/>
      <dgm:t>
        <a:bodyPr/>
        <a:lstStyle/>
        <a:p>
          <a:r>
            <a:rPr lang="en-GB"/>
            <a:t>There are limited times upon which the courts can extend the 3 month period. </a:t>
          </a:r>
          <a:endParaRPr lang="en-US"/>
        </a:p>
      </dgm:t>
    </dgm:pt>
    <dgm:pt modelId="{6A67635C-74DC-4592-AE1A-25C25180BCFE}" type="parTrans" cxnId="{41D84FCA-2308-43D1-A3BB-3738D803F8C9}">
      <dgm:prSet/>
      <dgm:spPr/>
      <dgm:t>
        <a:bodyPr/>
        <a:lstStyle/>
        <a:p>
          <a:endParaRPr lang="en-US"/>
        </a:p>
      </dgm:t>
    </dgm:pt>
    <dgm:pt modelId="{861DCDAD-B5F6-4083-8566-009BDADAA167}" type="sibTrans" cxnId="{41D84FCA-2308-43D1-A3BB-3738D803F8C9}">
      <dgm:prSet/>
      <dgm:spPr/>
      <dgm:t>
        <a:bodyPr/>
        <a:lstStyle/>
        <a:p>
          <a:endParaRPr lang="en-US"/>
        </a:p>
      </dgm:t>
    </dgm:pt>
    <dgm:pt modelId="{CA01BDCC-8915-4CE1-BF78-07D9AEFE908D}">
      <dgm:prSet/>
      <dgm:spPr/>
      <dgm:t>
        <a:bodyPr/>
        <a:lstStyle/>
        <a:p>
          <a:r>
            <a:rPr lang="en-GB"/>
            <a:t>But they are usually strict with the time limit. </a:t>
          </a:r>
          <a:endParaRPr lang="en-US"/>
        </a:p>
      </dgm:t>
    </dgm:pt>
    <dgm:pt modelId="{758D5662-C7A0-4134-AAB0-BF159163F531}" type="parTrans" cxnId="{A808C69F-247B-4EE1-A982-F4A9DE296BA6}">
      <dgm:prSet/>
      <dgm:spPr/>
      <dgm:t>
        <a:bodyPr/>
        <a:lstStyle/>
        <a:p>
          <a:endParaRPr lang="en-US"/>
        </a:p>
      </dgm:t>
    </dgm:pt>
    <dgm:pt modelId="{3305C30E-E9B7-43AC-9D1C-F28C8632C7DE}" type="sibTrans" cxnId="{A808C69F-247B-4EE1-A982-F4A9DE296BA6}">
      <dgm:prSet/>
      <dgm:spPr/>
      <dgm:t>
        <a:bodyPr/>
        <a:lstStyle/>
        <a:p>
          <a:endParaRPr lang="en-US"/>
        </a:p>
      </dgm:t>
    </dgm:pt>
    <dgm:pt modelId="{D928344B-BD42-47A0-A887-73A9193D09BB}">
      <dgm:prSet/>
      <dgm:spPr/>
      <dgm:t>
        <a:bodyPr/>
        <a:lstStyle/>
        <a:p>
          <a:r>
            <a:rPr lang="en-GB"/>
            <a:t>R v Secretary of State for Health, ex p Fureaux [1994]</a:t>
          </a:r>
          <a:endParaRPr lang="en-US"/>
        </a:p>
      </dgm:t>
    </dgm:pt>
    <dgm:pt modelId="{F804067D-0FF3-4F6E-9B07-584917CF8B9D}" type="parTrans" cxnId="{74C2FE77-A82D-4819-B07B-45EF217B8856}">
      <dgm:prSet/>
      <dgm:spPr/>
      <dgm:t>
        <a:bodyPr/>
        <a:lstStyle/>
        <a:p>
          <a:endParaRPr lang="en-US"/>
        </a:p>
      </dgm:t>
    </dgm:pt>
    <dgm:pt modelId="{E3D3662E-BC55-4D44-A39D-CE6CA9AACC63}" type="sibTrans" cxnId="{74C2FE77-A82D-4819-B07B-45EF217B8856}">
      <dgm:prSet/>
      <dgm:spPr/>
      <dgm:t>
        <a:bodyPr/>
        <a:lstStyle/>
        <a:p>
          <a:endParaRPr lang="en-US"/>
        </a:p>
      </dgm:t>
    </dgm:pt>
    <dgm:pt modelId="{3F2C1CB5-83E8-440C-BB8B-EBB66720F77E}">
      <dgm:prSet/>
      <dgm:spPr/>
      <dgm:t>
        <a:bodyPr/>
        <a:lstStyle/>
        <a:p>
          <a:r>
            <a:rPr lang="en-GB"/>
            <a:t>You must have an interest in the case. </a:t>
          </a:r>
          <a:endParaRPr lang="en-US"/>
        </a:p>
      </dgm:t>
    </dgm:pt>
    <dgm:pt modelId="{FB99D7CB-3FDC-4E3E-BA43-B77AFEABED38}" type="parTrans" cxnId="{2448D6FE-760F-45C5-8C6D-783D4AE45BD7}">
      <dgm:prSet/>
      <dgm:spPr/>
      <dgm:t>
        <a:bodyPr/>
        <a:lstStyle/>
        <a:p>
          <a:endParaRPr lang="en-US"/>
        </a:p>
      </dgm:t>
    </dgm:pt>
    <dgm:pt modelId="{4EB8BF16-040E-474A-AF27-AD16A5955454}" type="sibTrans" cxnId="{2448D6FE-760F-45C5-8C6D-783D4AE45BD7}">
      <dgm:prSet/>
      <dgm:spPr/>
      <dgm:t>
        <a:bodyPr/>
        <a:lstStyle/>
        <a:p>
          <a:endParaRPr lang="en-US"/>
        </a:p>
      </dgm:t>
    </dgm:pt>
    <dgm:pt modelId="{DF722B39-BDB7-4FD7-94A0-0D472273B1AA}" type="pres">
      <dgm:prSet presAssocID="{55834C25-6F46-4844-927B-1187152C16E0}" presName="root" presStyleCnt="0">
        <dgm:presLayoutVars>
          <dgm:dir/>
          <dgm:resizeHandles val="exact"/>
        </dgm:presLayoutVars>
      </dgm:prSet>
      <dgm:spPr/>
    </dgm:pt>
    <dgm:pt modelId="{D8D8C268-8804-49E5-B206-03DE959DC9ED}" type="pres">
      <dgm:prSet presAssocID="{C6728727-DC4F-493F-9D60-997B6836B104}" presName="compNode" presStyleCnt="0"/>
      <dgm:spPr/>
    </dgm:pt>
    <dgm:pt modelId="{6A866233-8ADC-4B93-82F4-B367873BF9D1}" type="pres">
      <dgm:prSet presAssocID="{C6728727-DC4F-493F-9D60-997B6836B104}" presName="bgRect" presStyleLbl="bgShp" presStyleIdx="0" presStyleCnt="4"/>
      <dgm:spPr/>
    </dgm:pt>
    <dgm:pt modelId="{F8314F33-BDAA-4713-95FE-2205733BF2B1}" type="pres">
      <dgm:prSet presAssocID="{C6728727-DC4F-493F-9D60-997B6836B10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91A90EC3-1838-4F83-B57C-D1DAB726F623}" type="pres">
      <dgm:prSet presAssocID="{C6728727-DC4F-493F-9D60-997B6836B104}" presName="spaceRect" presStyleCnt="0"/>
      <dgm:spPr/>
    </dgm:pt>
    <dgm:pt modelId="{C5267FF6-2F8E-472C-8E9F-5FC5785AE8C7}" type="pres">
      <dgm:prSet presAssocID="{C6728727-DC4F-493F-9D60-997B6836B104}" presName="parTx" presStyleLbl="revTx" presStyleIdx="0" presStyleCnt="4">
        <dgm:presLayoutVars>
          <dgm:chMax val="0"/>
          <dgm:chPref val="0"/>
        </dgm:presLayoutVars>
      </dgm:prSet>
      <dgm:spPr/>
    </dgm:pt>
    <dgm:pt modelId="{43BB8E2F-3260-41F0-B231-E27E3A446D58}" type="pres">
      <dgm:prSet presAssocID="{861DCDAD-B5F6-4083-8566-009BDADAA167}" presName="sibTrans" presStyleCnt="0"/>
      <dgm:spPr/>
    </dgm:pt>
    <dgm:pt modelId="{0207E046-4372-4325-A18E-5CE8D73E60EB}" type="pres">
      <dgm:prSet presAssocID="{CA01BDCC-8915-4CE1-BF78-07D9AEFE908D}" presName="compNode" presStyleCnt="0"/>
      <dgm:spPr/>
    </dgm:pt>
    <dgm:pt modelId="{919438A4-8E91-4914-91CD-724A1083FCC1}" type="pres">
      <dgm:prSet presAssocID="{CA01BDCC-8915-4CE1-BF78-07D9AEFE908D}" presName="bgRect" presStyleLbl="bgShp" presStyleIdx="1" presStyleCnt="4"/>
      <dgm:spPr/>
    </dgm:pt>
    <dgm:pt modelId="{76BC08E0-5125-45F0-BC51-845AE0734E36}" type="pres">
      <dgm:prSet presAssocID="{CA01BDCC-8915-4CE1-BF78-07D9AEFE908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urglass"/>
        </a:ext>
      </dgm:extLst>
    </dgm:pt>
    <dgm:pt modelId="{1ED80B99-3BF2-4878-BCA0-68D28D2A8CB2}" type="pres">
      <dgm:prSet presAssocID="{CA01BDCC-8915-4CE1-BF78-07D9AEFE908D}" presName="spaceRect" presStyleCnt="0"/>
      <dgm:spPr/>
    </dgm:pt>
    <dgm:pt modelId="{F4980295-35BD-46B0-ABCC-50C4837435D1}" type="pres">
      <dgm:prSet presAssocID="{CA01BDCC-8915-4CE1-BF78-07D9AEFE908D}" presName="parTx" presStyleLbl="revTx" presStyleIdx="1" presStyleCnt="4">
        <dgm:presLayoutVars>
          <dgm:chMax val="0"/>
          <dgm:chPref val="0"/>
        </dgm:presLayoutVars>
      </dgm:prSet>
      <dgm:spPr/>
    </dgm:pt>
    <dgm:pt modelId="{3A48C82D-9DCB-496A-B987-29300FA2F4B2}" type="pres">
      <dgm:prSet presAssocID="{3305C30E-E9B7-43AC-9D1C-F28C8632C7DE}" presName="sibTrans" presStyleCnt="0"/>
      <dgm:spPr/>
    </dgm:pt>
    <dgm:pt modelId="{45F89FF0-C7D7-47E4-9DE5-5B4726D57FF9}" type="pres">
      <dgm:prSet presAssocID="{D928344B-BD42-47A0-A887-73A9193D09BB}" presName="compNode" presStyleCnt="0"/>
      <dgm:spPr/>
    </dgm:pt>
    <dgm:pt modelId="{E4E6720E-3438-4726-8B13-5541BCCAD562}" type="pres">
      <dgm:prSet presAssocID="{D928344B-BD42-47A0-A887-73A9193D09BB}" presName="bgRect" presStyleLbl="bgShp" presStyleIdx="2" presStyleCnt="4"/>
      <dgm:spPr/>
    </dgm:pt>
    <dgm:pt modelId="{3548244E-54C5-41DC-A8C7-951BAE7BA8FC}" type="pres">
      <dgm:prSet presAssocID="{D928344B-BD42-47A0-A887-73A9193D09B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grammer"/>
        </a:ext>
      </dgm:extLst>
    </dgm:pt>
    <dgm:pt modelId="{EE09AEB8-1BEA-471F-8935-09564090B176}" type="pres">
      <dgm:prSet presAssocID="{D928344B-BD42-47A0-A887-73A9193D09BB}" presName="spaceRect" presStyleCnt="0"/>
      <dgm:spPr/>
    </dgm:pt>
    <dgm:pt modelId="{413852BC-0AD7-41EA-A8B6-BB7535BA74FE}" type="pres">
      <dgm:prSet presAssocID="{D928344B-BD42-47A0-A887-73A9193D09BB}" presName="parTx" presStyleLbl="revTx" presStyleIdx="2" presStyleCnt="4">
        <dgm:presLayoutVars>
          <dgm:chMax val="0"/>
          <dgm:chPref val="0"/>
        </dgm:presLayoutVars>
      </dgm:prSet>
      <dgm:spPr/>
    </dgm:pt>
    <dgm:pt modelId="{5F4AA9C8-6035-44D4-AB34-4063B2F77026}" type="pres">
      <dgm:prSet presAssocID="{E3D3662E-BC55-4D44-A39D-CE6CA9AACC63}" presName="sibTrans" presStyleCnt="0"/>
      <dgm:spPr/>
    </dgm:pt>
    <dgm:pt modelId="{83418D6E-316E-4F40-B114-6FB7C938F06B}" type="pres">
      <dgm:prSet presAssocID="{3F2C1CB5-83E8-440C-BB8B-EBB66720F77E}" presName="compNode" presStyleCnt="0"/>
      <dgm:spPr/>
    </dgm:pt>
    <dgm:pt modelId="{EF69124D-B171-4CB2-B3A1-D6DEC9CB71EE}" type="pres">
      <dgm:prSet presAssocID="{3F2C1CB5-83E8-440C-BB8B-EBB66720F77E}" presName="bgRect" presStyleLbl="bgShp" presStyleIdx="3" presStyleCnt="4"/>
      <dgm:spPr/>
    </dgm:pt>
    <dgm:pt modelId="{D6714D05-CE07-403E-91CD-8F010B0AC1C8}" type="pres">
      <dgm:prSet presAssocID="{3F2C1CB5-83E8-440C-BB8B-EBB66720F77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Judge"/>
        </a:ext>
      </dgm:extLst>
    </dgm:pt>
    <dgm:pt modelId="{A6347625-391A-4DD7-8E8D-A376C2F6CC8F}" type="pres">
      <dgm:prSet presAssocID="{3F2C1CB5-83E8-440C-BB8B-EBB66720F77E}" presName="spaceRect" presStyleCnt="0"/>
      <dgm:spPr/>
    </dgm:pt>
    <dgm:pt modelId="{7E244FD1-D8D9-4CDA-9BB4-553B1FBF9E51}" type="pres">
      <dgm:prSet presAssocID="{3F2C1CB5-83E8-440C-BB8B-EBB66720F77E}" presName="parTx" presStyleLbl="revTx" presStyleIdx="3" presStyleCnt="4">
        <dgm:presLayoutVars>
          <dgm:chMax val="0"/>
          <dgm:chPref val="0"/>
        </dgm:presLayoutVars>
      </dgm:prSet>
      <dgm:spPr/>
    </dgm:pt>
  </dgm:ptLst>
  <dgm:cxnLst>
    <dgm:cxn modelId="{19E4C554-6B4A-4C3C-9B89-82649F8DE628}" type="presOf" srcId="{D928344B-BD42-47A0-A887-73A9193D09BB}" destId="{413852BC-0AD7-41EA-A8B6-BB7535BA74FE}" srcOrd="0" destOrd="0" presId="urn:microsoft.com/office/officeart/2018/2/layout/IconVerticalSolidList"/>
    <dgm:cxn modelId="{74C2FE77-A82D-4819-B07B-45EF217B8856}" srcId="{55834C25-6F46-4844-927B-1187152C16E0}" destId="{D928344B-BD42-47A0-A887-73A9193D09BB}" srcOrd="2" destOrd="0" parTransId="{F804067D-0FF3-4F6E-9B07-584917CF8B9D}" sibTransId="{E3D3662E-BC55-4D44-A39D-CE6CA9AACC63}"/>
    <dgm:cxn modelId="{A808C69F-247B-4EE1-A982-F4A9DE296BA6}" srcId="{55834C25-6F46-4844-927B-1187152C16E0}" destId="{CA01BDCC-8915-4CE1-BF78-07D9AEFE908D}" srcOrd="1" destOrd="0" parTransId="{758D5662-C7A0-4134-AAB0-BF159163F531}" sibTransId="{3305C30E-E9B7-43AC-9D1C-F28C8632C7DE}"/>
    <dgm:cxn modelId="{281A74A1-B31F-4C06-A4E4-B9BB050C89D5}" type="presOf" srcId="{C6728727-DC4F-493F-9D60-997B6836B104}" destId="{C5267FF6-2F8E-472C-8E9F-5FC5785AE8C7}" srcOrd="0" destOrd="0" presId="urn:microsoft.com/office/officeart/2018/2/layout/IconVerticalSolidList"/>
    <dgm:cxn modelId="{41D84FCA-2308-43D1-A3BB-3738D803F8C9}" srcId="{55834C25-6F46-4844-927B-1187152C16E0}" destId="{C6728727-DC4F-493F-9D60-997B6836B104}" srcOrd="0" destOrd="0" parTransId="{6A67635C-74DC-4592-AE1A-25C25180BCFE}" sibTransId="{861DCDAD-B5F6-4083-8566-009BDADAA167}"/>
    <dgm:cxn modelId="{A7F1D2DC-45C9-4243-B9BE-3F7774472997}" type="presOf" srcId="{3F2C1CB5-83E8-440C-BB8B-EBB66720F77E}" destId="{7E244FD1-D8D9-4CDA-9BB4-553B1FBF9E51}" srcOrd="0" destOrd="0" presId="urn:microsoft.com/office/officeart/2018/2/layout/IconVerticalSolidList"/>
    <dgm:cxn modelId="{B7D62CEB-4CF5-4B80-B41F-51B503122A8F}" type="presOf" srcId="{55834C25-6F46-4844-927B-1187152C16E0}" destId="{DF722B39-BDB7-4FD7-94A0-0D472273B1AA}" srcOrd="0" destOrd="0" presId="urn:microsoft.com/office/officeart/2018/2/layout/IconVerticalSolidList"/>
    <dgm:cxn modelId="{31B71DFC-2F39-4292-8D30-85076E145C13}" type="presOf" srcId="{CA01BDCC-8915-4CE1-BF78-07D9AEFE908D}" destId="{F4980295-35BD-46B0-ABCC-50C4837435D1}" srcOrd="0" destOrd="0" presId="urn:microsoft.com/office/officeart/2018/2/layout/IconVerticalSolidList"/>
    <dgm:cxn modelId="{2448D6FE-760F-45C5-8C6D-783D4AE45BD7}" srcId="{55834C25-6F46-4844-927B-1187152C16E0}" destId="{3F2C1CB5-83E8-440C-BB8B-EBB66720F77E}" srcOrd="3" destOrd="0" parTransId="{FB99D7CB-3FDC-4E3E-BA43-B77AFEABED38}" sibTransId="{4EB8BF16-040E-474A-AF27-AD16A5955454}"/>
    <dgm:cxn modelId="{4707A09C-EEEC-49E5-9468-1897D73C7E3B}" type="presParOf" srcId="{DF722B39-BDB7-4FD7-94A0-0D472273B1AA}" destId="{D8D8C268-8804-49E5-B206-03DE959DC9ED}" srcOrd="0" destOrd="0" presId="urn:microsoft.com/office/officeart/2018/2/layout/IconVerticalSolidList"/>
    <dgm:cxn modelId="{CCA60004-556C-4047-BD9C-C403A7774C9A}" type="presParOf" srcId="{D8D8C268-8804-49E5-B206-03DE959DC9ED}" destId="{6A866233-8ADC-4B93-82F4-B367873BF9D1}" srcOrd="0" destOrd="0" presId="urn:microsoft.com/office/officeart/2018/2/layout/IconVerticalSolidList"/>
    <dgm:cxn modelId="{69110879-ADDD-4271-9740-26BEF16EA3BF}" type="presParOf" srcId="{D8D8C268-8804-49E5-B206-03DE959DC9ED}" destId="{F8314F33-BDAA-4713-95FE-2205733BF2B1}" srcOrd="1" destOrd="0" presId="urn:microsoft.com/office/officeart/2018/2/layout/IconVerticalSolidList"/>
    <dgm:cxn modelId="{985F7C01-8E23-4445-98E2-8B34A56F279D}" type="presParOf" srcId="{D8D8C268-8804-49E5-B206-03DE959DC9ED}" destId="{91A90EC3-1838-4F83-B57C-D1DAB726F623}" srcOrd="2" destOrd="0" presId="urn:microsoft.com/office/officeart/2018/2/layout/IconVerticalSolidList"/>
    <dgm:cxn modelId="{9E0FF9F5-6021-49B7-A7A8-E43F4458FD47}" type="presParOf" srcId="{D8D8C268-8804-49E5-B206-03DE959DC9ED}" destId="{C5267FF6-2F8E-472C-8E9F-5FC5785AE8C7}" srcOrd="3" destOrd="0" presId="urn:microsoft.com/office/officeart/2018/2/layout/IconVerticalSolidList"/>
    <dgm:cxn modelId="{0122954E-9AAB-4F53-8044-4A8B133657D2}" type="presParOf" srcId="{DF722B39-BDB7-4FD7-94A0-0D472273B1AA}" destId="{43BB8E2F-3260-41F0-B231-E27E3A446D58}" srcOrd="1" destOrd="0" presId="urn:microsoft.com/office/officeart/2018/2/layout/IconVerticalSolidList"/>
    <dgm:cxn modelId="{1C7412B5-2C3A-4E3E-AF36-BA168622161A}" type="presParOf" srcId="{DF722B39-BDB7-4FD7-94A0-0D472273B1AA}" destId="{0207E046-4372-4325-A18E-5CE8D73E60EB}" srcOrd="2" destOrd="0" presId="urn:microsoft.com/office/officeart/2018/2/layout/IconVerticalSolidList"/>
    <dgm:cxn modelId="{0BA9318C-082E-482A-B7F2-41307531861D}" type="presParOf" srcId="{0207E046-4372-4325-A18E-5CE8D73E60EB}" destId="{919438A4-8E91-4914-91CD-724A1083FCC1}" srcOrd="0" destOrd="0" presId="urn:microsoft.com/office/officeart/2018/2/layout/IconVerticalSolidList"/>
    <dgm:cxn modelId="{7B4DAA24-E9E9-4EB4-B4AC-45E6E7D80191}" type="presParOf" srcId="{0207E046-4372-4325-A18E-5CE8D73E60EB}" destId="{76BC08E0-5125-45F0-BC51-845AE0734E36}" srcOrd="1" destOrd="0" presId="urn:microsoft.com/office/officeart/2018/2/layout/IconVerticalSolidList"/>
    <dgm:cxn modelId="{8C129C31-8CE2-4466-B022-839FBE450047}" type="presParOf" srcId="{0207E046-4372-4325-A18E-5CE8D73E60EB}" destId="{1ED80B99-3BF2-4878-BCA0-68D28D2A8CB2}" srcOrd="2" destOrd="0" presId="urn:microsoft.com/office/officeart/2018/2/layout/IconVerticalSolidList"/>
    <dgm:cxn modelId="{6ABDA099-B811-4CB1-A689-436523972966}" type="presParOf" srcId="{0207E046-4372-4325-A18E-5CE8D73E60EB}" destId="{F4980295-35BD-46B0-ABCC-50C4837435D1}" srcOrd="3" destOrd="0" presId="urn:microsoft.com/office/officeart/2018/2/layout/IconVerticalSolidList"/>
    <dgm:cxn modelId="{06E880E5-CED7-483B-B060-AC29350C81BA}" type="presParOf" srcId="{DF722B39-BDB7-4FD7-94A0-0D472273B1AA}" destId="{3A48C82D-9DCB-496A-B987-29300FA2F4B2}" srcOrd="3" destOrd="0" presId="urn:microsoft.com/office/officeart/2018/2/layout/IconVerticalSolidList"/>
    <dgm:cxn modelId="{56277B7B-36F5-42EE-9CC0-449BAC9138C4}" type="presParOf" srcId="{DF722B39-BDB7-4FD7-94A0-0D472273B1AA}" destId="{45F89FF0-C7D7-47E4-9DE5-5B4726D57FF9}" srcOrd="4" destOrd="0" presId="urn:microsoft.com/office/officeart/2018/2/layout/IconVerticalSolidList"/>
    <dgm:cxn modelId="{293C0D5A-F49A-49C4-8B0C-78C844590AC2}" type="presParOf" srcId="{45F89FF0-C7D7-47E4-9DE5-5B4726D57FF9}" destId="{E4E6720E-3438-4726-8B13-5541BCCAD562}" srcOrd="0" destOrd="0" presId="urn:microsoft.com/office/officeart/2018/2/layout/IconVerticalSolidList"/>
    <dgm:cxn modelId="{34D82E11-1AD4-43B7-8513-55D045B6D382}" type="presParOf" srcId="{45F89FF0-C7D7-47E4-9DE5-5B4726D57FF9}" destId="{3548244E-54C5-41DC-A8C7-951BAE7BA8FC}" srcOrd="1" destOrd="0" presId="urn:microsoft.com/office/officeart/2018/2/layout/IconVerticalSolidList"/>
    <dgm:cxn modelId="{89A5CA15-BEEB-4477-B73D-83C36EDB1643}" type="presParOf" srcId="{45F89FF0-C7D7-47E4-9DE5-5B4726D57FF9}" destId="{EE09AEB8-1BEA-471F-8935-09564090B176}" srcOrd="2" destOrd="0" presId="urn:microsoft.com/office/officeart/2018/2/layout/IconVerticalSolidList"/>
    <dgm:cxn modelId="{F131282E-8DA3-40E4-98A8-0BC4AE6B3163}" type="presParOf" srcId="{45F89FF0-C7D7-47E4-9DE5-5B4726D57FF9}" destId="{413852BC-0AD7-41EA-A8B6-BB7535BA74FE}" srcOrd="3" destOrd="0" presId="urn:microsoft.com/office/officeart/2018/2/layout/IconVerticalSolidList"/>
    <dgm:cxn modelId="{9A7AE763-C185-4723-A903-8DA88FE6CB47}" type="presParOf" srcId="{DF722B39-BDB7-4FD7-94A0-0D472273B1AA}" destId="{5F4AA9C8-6035-44D4-AB34-4063B2F77026}" srcOrd="5" destOrd="0" presId="urn:microsoft.com/office/officeart/2018/2/layout/IconVerticalSolidList"/>
    <dgm:cxn modelId="{B2AC19E8-D642-4072-8312-1D2711CA1575}" type="presParOf" srcId="{DF722B39-BDB7-4FD7-94A0-0D472273B1AA}" destId="{83418D6E-316E-4F40-B114-6FB7C938F06B}" srcOrd="6" destOrd="0" presId="urn:microsoft.com/office/officeart/2018/2/layout/IconVerticalSolidList"/>
    <dgm:cxn modelId="{EC59A3EF-0001-49BB-B2B4-3939C1211DF3}" type="presParOf" srcId="{83418D6E-316E-4F40-B114-6FB7C938F06B}" destId="{EF69124D-B171-4CB2-B3A1-D6DEC9CB71EE}" srcOrd="0" destOrd="0" presId="urn:microsoft.com/office/officeart/2018/2/layout/IconVerticalSolidList"/>
    <dgm:cxn modelId="{F00F16B1-4964-430A-A4B0-4DB964222305}" type="presParOf" srcId="{83418D6E-316E-4F40-B114-6FB7C938F06B}" destId="{D6714D05-CE07-403E-91CD-8F010B0AC1C8}" srcOrd="1" destOrd="0" presId="urn:microsoft.com/office/officeart/2018/2/layout/IconVerticalSolidList"/>
    <dgm:cxn modelId="{EC6ED7F2-67FD-451A-B6DB-6C527B0368EF}" type="presParOf" srcId="{83418D6E-316E-4F40-B114-6FB7C938F06B}" destId="{A6347625-391A-4DD7-8E8D-A376C2F6CC8F}" srcOrd="2" destOrd="0" presId="urn:microsoft.com/office/officeart/2018/2/layout/IconVerticalSolidList"/>
    <dgm:cxn modelId="{7B884E04-643C-471D-869C-9ECCD28F758F}" type="presParOf" srcId="{83418D6E-316E-4F40-B114-6FB7C938F06B}" destId="{7E244FD1-D8D9-4CDA-9BB4-553B1FBF9E51}"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7654D67E-1AC9-465D-8D78-676FB63E717C}"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4DA639B0-659F-436E-A8D5-C97F89F993B8}">
      <dgm:prSet/>
      <dgm:spPr/>
      <dgm:t>
        <a:bodyPr/>
        <a:lstStyle/>
        <a:p>
          <a:r>
            <a:rPr lang="en-GB"/>
            <a:t>Next is the permission stage. </a:t>
          </a:r>
          <a:endParaRPr lang="en-US"/>
        </a:p>
      </dgm:t>
    </dgm:pt>
    <dgm:pt modelId="{BE64F9B9-2A71-4712-AA95-42B3E557CFAF}" type="parTrans" cxnId="{0139F9CD-3EAC-4E06-9B5B-29916C742DD0}">
      <dgm:prSet/>
      <dgm:spPr/>
      <dgm:t>
        <a:bodyPr/>
        <a:lstStyle/>
        <a:p>
          <a:endParaRPr lang="en-US"/>
        </a:p>
      </dgm:t>
    </dgm:pt>
    <dgm:pt modelId="{EA239DED-D34C-4C97-9B85-62BFCC4B34F2}" type="sibTrans" cxnId="{0139F9CD-3EAC-4E06-9B5B-29916C742DD0}">
      <dgm:prSet/>
      <dgm:spPr/>
      <dgm:t>
        <a:bodyPr/>
        <a:lstStyle/>
        <a:p>
          <a:endParaRPr lang="en-US"/>
        </a:p>
      </dgm:t>
    </dgm:pt>
    <dgm:pt modelId="{B0AE49A4-0577-42C2-B0C1-85A21D5301F8}">
      <dgm:prSet/>
      <dgm:spPr/>
      <dgm:t>
        <a:bodyPr/>
        <a:lstStyle/>
        <a:p>
          <a:r>
            <a:rPr lang="en-GB"/>
            <a:t>The courts will consider the application. </a:t>
          </a:r>
          <a:endParaRPr lang="en-US"/>
        </a:p>
      </dgm:t>
    </dgm:pt>
    <dgm:pt modelId="{708C3BC9-0F14-4175-9694-77B734F97217}" type="parTrans" cxnId="{C16603F3-554B-41EB-87B9-5ED9B7972729}">
      <dgm:prSet/>
      <dgm:spPr/>
      <dgm:t>
        <a:bodyPr/>
        <a:lstStyle/>
        <a:p>
          <a:endParaRPr lang="en-US"/>
        </a:p>
      </dgm:t>
    </dgm:pt>
    <dgm:pt modelId="{C1A90697-AC32-414F-B7B0-1EE230203FE4}" type="sibTrans" cxnId="{C16603F3-554B-41EB-87B9-5ED9B7972729}">
      <dgm:prSet/>
      <dgm:spPr/>
      <dgm:t>
        <a:bodyPr/>
        <a:lstStyle/>
        <a:p>
          <a:endParaRPr lang="en-US"/>
        </a:p>
      </dgm:t>
    </dgm:pt>
    <dgm:pt modelId="{534CE579-B397-48DE-9AB7-5CA5B0BFB463}">
      <dgm:prSet/>
      <dgm:spPr/>
      <dgm:t>
        <a:bodyPr/>
        <a:lstStyle/>
        <a:p>
          <a:r>
            <a:rPr lang="en-GB"/>
            <a:t>Is there an interest or just someone complaining. </a:t>
          </a:r>
          <a:endParaRPr lang="en-US"/>
        </a:p>
      </dgm:t>
    </dgm:pt>
    <dgm:pt modelId="{9593559B-A055-4D9A-9E1E-590796EAAF6B}" type="parTrans" cxnId="{FD91FAAC-F252-4B44-B871-8CDA4F27A37F}">
      <dgm:prSet/>
      <dgm:spPr/>
      <dgm:t>
        <a:bodyPr/>
        <a:lstStyle/>
        <a:p>
          <a:endParaRPr lang="en-US"/>
        </a:p>
      </dgm:t>
    </dgm:pt>
    <dgm:pt modelId="{74CE3999-938C-4302-91F3-C0D2AB52662A}" type="sibTrans" cxnId="{FD91FAAC-F252-4B44-B871-8CDA4F27A37F}">
      <dgm:prSet/>
      <dgm:spPr/>
      <dgm:t>
        <a:bodyPr/>
        <a:lstStyle/>
        <a:p>
          <a:endParaRPr lang="en-US"/>
        </a:p>
      </dgm:t>
    </dgm:pt>
    <dgm:pt modelId="{49E69F22-2011-4C23-830B-AF4E3DFF00D4}">
      <dgm:prSet/>
      <dgm:spPr/>
      <dgm:t>
        <a:bodyPr/>
        <a:lstStyle/>
        <a:p>
          <a:r>
            <a:rPr lang="en-GB"/>
            <a:t>R v Inland Revenue Commissioners, ex p National Federation of Self employed and Small Businesses limited [1982]. </a:t>
          </a:r>
          <a:endParaRPr lang="en-US"/>
        </a:p>
      </dgm:t>
    </dgm:pt>
    <dgm:pt modelId="{4D8C7D8E-33BE-4EA0-AC1F-060DAF8EC0C7}" type="parTrans" cxnId="{A613F07D-F1FD-4B06-97BA-5F61942DB595}">
      <dgm:prSet/>
      <dgm:spPr/>
      <dgm:t>
        <a:bodyPr/>
        <a:lstStyle/>
        <a:p>
          <a:endParaRPr lang="en-US"/>
        </a:p>
      </dgm:t>
    </dgm:pt>
    <dgm:pt modelId="{FF7457E3-6612-49CB-9286-BA73DB31302D}" type="sibTrans" cxnId="{A613F07D-F1FD-4B06-97BA-5F61942DB595}">
      <dgm:prSet/>
      <dgm:spPr/>
      <dgm:t>
        <a:bodyPr/>
        <a:lstStyle/>
        <a:p>
          <a:endParaRPr lang="en-US"/>
        </a:p>
      </dgm:t>
    </dgm:pt>
    <dgm:pt modelId="{301B628F-F508-4698-90F0-D8A552463CA2}">
      <dgm:prSet/>
      <dgm:spPr/>
      <dgm:t>
        <a:bodyPr/>
        <a:lstStyle/>
        <a:p>
          <a:r>
            <a:rPr lang="en-GB"/>
            <a:t>All done in writing but claimant can write to the courts. </a:t>
          </a:r>
          <a:endParaRPr lang="en-US"/>
        </a:p>
      </dgm:t>
    </dgm:pt>
    <dgm:pt modelId="{CA8B33F2-398D-4E89-AC99-E7533F31A161}" type="parTrans" cxnId="{2B90EC6D-36B4-44A4-9434-C6AF1BA05DAA}">
      <dgm:prSet/>
      <dgm:spPr/>
      <dgm:t>
        <a:bodyPr/>
        <a:lstStyle/>
        <a:p>
          <a:endParaRPr lang="en-US"/>
        </a:p>
      </dgm:t>
    </dgm:pt>
    <dgm:pt modelId="{B67FA99C-5299-45C3-98D1-2BC36638B484}" type="sibTrans" cxnId="{2B90EC6D-36B4-44A4-9434-C6AF1BA05DAA}">
      <dgm:prSet/>
      <dgm:spPr/>
      <dgm:t>
        <a:bodyPr/>
        <a:lstStyle/>
        <a:p>
          <a:endParaRPr lang="en-US"/>
        </a:p>
      </dgm:t>
    </dgm:pt>
    <dgm:pt modelId="{DF9F8B08-BD18-4B8B-ACD6-C0E3AC4EB2CC}" type="pres">
      <dgm:prSet presAssocID="{7654D67E-1AC9-465D-8D78-676FB63E717C}" presName="vert0" presStyleCnt="0">
        <dgm:presLayoutVars>
          <dgm:dir/>
          <dgm:animOne val="branch"/>
          <dgm:animLvl val="lvl"/>
        </dgm:presLayoutVars>
      </dgm:prSet>
      <dgm:spPr/>
    </dgm:pt>
    <dgm:pt modelId="{3A9725ED-F33D-425C-9224-BAD1C3D3EAE7}" type="pres">
      <dgm:prSet presAssocID="{4DA639B0-659F-436E-A8D5-C97F89F993B8}" presName="thickLine" presStyleLbl="alignNode1" presStyleIdx="0" presStyleCnt="5"/>
      <dgm:spPr/>
    </dgm:pt>
    <dgm:pt modelId="{6A8C954A-708A-46B0-BC15-41665535DC74}" type="pres">
      <dgm:prSet presAssocID="{4DA639B0-659F-436E-A8D5-C97F89F993B8}" presName="horz1" presStyleCnt="0"/>
      <dgm:spPr/>
    </dgm:pt>
    <dgm:pt modelId="{895FB649-1EEF-494E-AC65-F76769B1754D}" type="pres">
      <dgm:prSet presAssocID="{4DA639B0-659F-436E-A8D5-C97F89F993B8}" presName="tx1" presStyleLbl="revTx" presStyleIdx="0" presStyleCnt="5"/>
      <dgm:spPr/>
    </dgm:pt>
    <dgm:pt modelId="{51D431CD-9978-4E6B-AD14-D268E4045A03}" type="pres">
      <dgm:prSet presAssocID="{4DA639B0-659F-436E-A8D5-C97F89F993B8}" presName="vert1" presStyleCnt="0"/>
      <dgm:spPr/>
    </dgm:pt>
    <dgm:pt modelId="{F43D430D-0B66-486E-BC53-7198E08CACEA}" type="pres">
      <dgm:prSet presAssocID="{B0AE49A4-0577-42C2-B0C1-85A21D5301F8}" presName="thickLine" presStyleLbl="alignNode1" presStyleIdx="1" presStyleCnt="5"/>
      <dgm:spPr/>
    </dgm:pt>
    <dgm:pt modelId="{C03F7B42-6470-46CC-ADF1-453EB20D86D9}" type="pres">
      <dgm:prSet presAssocID="{B0AE49A4-0577-42C2-B0C1-85A21D5301F8}" presName="horz1" presStyleCnt="0"/>
      <dgm:spPr/>
    </dgm:pt>
    <dgm:pt modelId="{86A29B0F-54FC-46E4-ADA8-67E68FA9AA50}" type="pres">
      <dgm:prSet presAssocID="{B0AE49A4-0577-42C2-B0C1-85A21D5301F8}" presName="tx1" presStyleLbl="revTx" presStyleIdx="1" presStyleCnt="5"/>
      <dgm:spPr/>
    </dgm:pt>
    <dgm:pt modelId="{3C24A356-1FF8-43BF-99CA-4F2F7DDA4B01}" type="pres">
      <dgm:prSet presAssocID="{B0AE49A4-0577-42C2-B0C1-85A21D5301F8}" presName="vert1" presStyleCnt="0"/>
      <dgm:spPr/>
    </dgm:pt>
    <dgm:pt modelId="{1A34FF84-2F3C-401E-A146-3B8C839CA566}" type="pres">
      <dgm:prSet presAssocID="{534CE579-B397-48DE-9AB7-5CA5B0BFB463}" presName="thickLine" presStyleLbl="alignNode1" presStyleIdx="2" presStyleCnt="5"/>
      <dgm:spPr/>
    </dgm:pt>
    <dgm:pt modelId="{676C1662-6B57-427A-B7F1-14EEE8119E7B}" type="pres">
      <dgm:prSet presAssocID="{534CE579-B397-48DE-9AB7-5CA5B0BFB463}" presName="horz1" presStyleCnt="0"/>
      <dgm:spPr/>
    </dgm:pt>
    <dgm:pt modelId="{4169264E-66FC-473B-A4BB-4745F58A69E9}" type="pres">
      <dgm:prSet presAssocID="{534CE579-B397-48DE-9AB7-5CA5B0BFB463}" presName="tx1" presStyleLbl="revTx" presStyleIdx="2" presStyleCnt="5"/>
      <dgm:spPr/>
    </dgm:pt>
    <dgm:pt modelId="{5ADA1237-A994-4821-995B-AD1632A316E5}" type="pres">
      <dgm:prSet presAssocID="{534CE579-B397-48DE-9AB7-5CA5B0BFB463}" presName="vert1" presStyleCnt="0"/>
      <dgm:spPr/>
    </dgm:pt>
    <dgm:pt modelId="{2F3F1223-D7DD-4076-8D04-531455095B0F}" type="pres">
      <dgm:prSet presAssocID="{49E69F22-2011-4C23-830B-AF4E3DFF00D4}" presName="thickLine" presStyleLbl="alignNode1" presStyleIdx="3" presStyleCnt="5"/>
      <dgm:spPr/>
    </dgm:pt>
    <dgm:pt modelId="{3F110A9C-74F1-4AF9-B122-9847E3509F85}" type="pres">
      <dgm:prSet presAssocID="{49E69F22-2011-4C23-830B-AF4E3DFF00D4}" presName="horz1" presStyleCnt="0"/>
      <dgm:spPr/>
    </dgm:pt>
    <dgm:pt modelId="{304345C9-F87A-4B59-B480-E469EDDD1472}" type="pres">
      <dgm:prSet presAssocID="{49E69F22-2011-4C23-830B-AF4E3DFF00D4}" presName="tx1" presStyleLbl="revTx" presStyleIdx="3" presStyleCnt="5"/>
      <dgm:spPr/>
    </dgm:pt>
    <dgm:pt modelId="{D369D085-DFF3-429F-B738-62AD46333F2D}" type="pres">
      <dgm:prSet presAssocID="{49E69F22-2011-4C23-830B-AF4E3DFF00D4}" presName="vert1" presStyleCnt="0"/>
      <dgm:spPr/>
    </dgm:pt>
    <dgm:pt modelId="{EA0D4B36-4B78-4075-AEF2-23DAD6DD2E62}" type="pres">
      <dgm:prSet presAssocID="{301B628F-F508-4698-90F0-D8A552463CA2}" presName="thickLine" presStyleLbl="alignNode1" presStyleIdx="4" presStyleCnt="5"/>
      <dgm:spPr/>
    </dgm:pt>
    <dgm:pt modelId="{B016FC22-2A55-4E59-BA1F-805206BBB4A4}" type="pres">
      <dgm:prSet presAssocID="{301B628F-F508-4698-90F0-D8A552463CA2}" presName="horz1" presStyleCnt="0"/>
      <dgm:spPr/>
    </dgm:pt>
    <dgm:pt modelId="{2B198340-DDFE-48FB-9635-0679F34D3E0B}" type="pres">
      <dgm:prSet presAssocID="{301B628F-F508-4698-90F0-D8A552463CA2}" presName="tx1" presStyleLbl="revTx" presStyleIdx="4" presStyleCnt="5"/>
      <dgm:spPr/>
    </dgm:pt>
    <dgm:pt modelId="{6D53B46D-B46B-487A-8AC8-CF1BD2D9ABC3}" type="pres">
      <dgm:prSet presAssocID="{301B628F-F508-4698-90F0-D8A552463CA2}" presName="vert1" presStyleCnt="0"/>
      <dgm:spPr/>
    </dgm:pt>
  </dgm:ptLst>
  <dgm:cxnLst>
    <dgm:cxn modelId="{6B426C0A-80BE-41A5-AB6A-5EC567EBF9AB}" type="presOf" srcId="{B0AE49A4-0577-42C2-B0C1-85A21D5301F8}" destId="{86A29B0F-54FC-46E4-ADA8-67E68FA9AA50}" srcOrd="0" destOrd="0" presId="urn:microsoft.com/office/officeart/2008/layout/LinedList"/>
    <dgm:cxn modelId="{CC71781B-D222-4570-A12A-F89752CB3461}" type="presOf" srcId="{49E69F22-2011-4C23-830B-AF4E3DFF00D4}" destId="{304345C9-F87A-4B59-B480-E469EDDD1472}" srcOrd="0" destOrd="0" presId="urn:microsoft.com/office/officeart/2008/layout/LinedList"/>
    <dgm:cxn modelId="{D6DB5D31-06EE-4606-BE1D-51E0C03AA4BE}" type="presOf" srcId="{4DA639B0-659F-436E-A8D5-C97F89F993B8}" destId="{895FB649-1EEF-494E-AC65-F76769B1754D}" srcOrd="0" destOrd="0" presId="urn:microsoft.com/office/officeart/2008/layout/LinedList"/>
    <dgm:cxn modelId="{2B90EC6D-36B4-44A4-9434-C6AF1BA05DAA}" srcId="{7654D67E-1AC9-465D-8D78-676FB63E717C}" destId="{301B628F-F508-4698-90F0-D8A552463CA2}" srcOrd="4" destOrd="0" parTransId="{CA8B33F2-398D-4E89-AC99-E7533F31A161}" sibTransId="{B67FA99C-5299-45C3-98D1-2BC36638B484}"/>
    <dgm:cxn modelId="{C73DFB6D-C1B7-4D83-B972-3ECB27AE6E0B}" type="presOf" srcId="{534CE579-B397-48DE-9AB7-5CA5B0BFB463}" destId="{4169264E-66FC-473B-A4BB-4745F58A69E9}" srcOrd="0" destOrd="0" presId="urn:microsoft.com/office/officeart/2008/layout/LinedList"/>
    <dgm:cxn modelId="{A613F07D-F1FD-4B06-97BA-5F61942DB595}" srcId="{7654D67E-1AC9-465D-8D78-676FB63E717C}" destId="{49E69F22-2011-4C23-830B-AF4E3DFF00D4}" srcOrd="3" destOrd="0" parTransId="{4D8C7D8E-33BE-4EA0-AC1F-060DAF8EC0C7}" sibTransId="{FF7457E3-6612-49CB-9286-BA73DB31302D}"/>
    <dgm:cxn modelId="{FD91FAAC-F252-4B44-B871-8CDA4F27A37F}" srcId="{7654D67E-1AC9-465D-8D78-676FB63E717C}" destId="{534CE579-B397-48DE-9AB7-5CA5B0BFB463}" srcOrd="2" destOrd="0" parTransId="{9593559B-A055-4D9A-9E1E-590796EAAF6B}" sibTransId="{74CE3999-938C-4302-91F3-C0D2AB52662A}"/>
    <dgm:cxn modelId="{76D25DC7-AFD0-492F-8E08-60B8902F6983}" type="presOf" srcId="{7654D67E-1AC9-465D-8D78-676FB63E717C}" destId="{DF9F8B08-BD18-4B8B-ACD6-C0E3AC4EB2CC}" srcOrd="0" destOrd="0" presId="urn:microsoft.com/office/officeart/2008/layout/LinedList"/>
    <dgm:cxn modelId="{0139F9CD-3EAC-4E06-9B5B-29916C742DD0}" srcId="{7654D67E-1AC9-465D-8D78-676FB63E717C}" destId="{4DA639B0-659F-436E-A8D5-C97F89F993B8}" srcOrd="0" destOrd="0" parTransId="{BE64F9B9-2A71-4712-AA95-42B3E557CFAF}" sibTransId="{EA239DED-D34C-4C97-9B85-62BFCC4B34F2}"/>
    <dgm:cxn modelId="{C16603F3-554B-41EB-87B9-5ED9B7972729}" srcId="{7654D67E-1AC9-465D-8D78-676FB63E717C}" destId="{B0AE49A4-0577-42C2-B0C1-85A21D5301F8}" srcOrd="1" destOrd="0" parTransId="{708C3BC9-0F14-4175-9694-77B734F97217}" sibTransId="{C1A90697-AC32-414F-B7B0-1EE230203FE4}"/>
    <dgm:cxn modelId="{057A86F9-6BD7-4756-A82A-5E5F8061265F}" type="presOf" srcId="{301B628F-F508-4698-90F0-D8A552463CA2}" destId="{2B198340-DDFE-48FB-9635-0679F34D3E0B}" srcOrd="0" destOrd="0" presId="urn:microsoft.com/office/officeart/2008/layout/LinedList"/>
    <dgm:cxn modelId="{64BD32DE-4411-4763-90BF-310B0F27D905}" type="presParOf" srcId="{DF9F8B08-BD18-4B8B-ACD6-C0E3AC4EB2CC}" destId="{3A9725ED-F33D-425C-9224-BAD1C3D3EAE7}" srcOrd="0" destOrd="0" presId="urn:microsoft.com/office/officeart/2008/layout/LinedList"/>
    <dgm:cxn modelId="{FCFCF46A-9537-42A2-A023-E96E14563BE5}" type="presParOf" srcId="{DF9F8B08-BD18-4B8B-ACD6-C0E3AC4EB2CC}" destId="{6A8C954A-708A-46B0-BC15-41665535DC74}" srcOrd="1" destOrd="0" presId="urn:microsoft.com/office/officeart/2008/layout/LinedList"/>
    <dgm:cxn modelId="{D847ACC5-F1CB-437B-8AC8-6F48979377BD}" type="presParOf" srcId="{6A8C954A-708A-46B0-BC15-41665535DC74}" destId="{895FB649-1EEF-494E-AC65-F76769B1754D}" srcOrd="0" destOrd="0" presId="urn:microsoft.com/office/officeart/2008/layout/LinedList"/>
    <dgm:cxn modelId="{820EF65D-B4E5-4F24-ABD2-EA1D21BC593F}" type="presParOf" srcId="{6A8C954A-708A-46B0-BC15-41665535DC74}" destId="{51D431CD-9978-4E6B-AD14-D268E4045A03}" srcOrd="1" destOrd="0" presId="urn:microsoft.com/office/officeart/2008/layout/LinedList"/>
    <dgm:cxn modelId="{1A0551F5-4E97-45FC-AE96-A33CEC5D9742}" type="presParOf" srcId="{DF9F8B08-BD18-4B8B-ACD6-C0E3AC4EB2CC}" destId="{F43D430D-0B66-486E-BC53-7198E08CACEA}" srcOrd="2" destOrd="0" presId="urn:microsoft.com/office/officeart/2008/layout/LinedList"/>
    <dgm:cxn modelId="{72471671-C03F-4097-AC36-9BD31B8966E0}" type="presParOf" srcId="{DF9F8B08-BD18-4B8B-ACD6-C0E3AC4EB2CC}" destId="{C03F7B42-6470-46CC-ADF1-453EB20D86D9}" srcOrd="3" destOrd="0" presId="urn:microsoft.com/office/officeart/2008/layout/LinedList"/>
    <dgm:cxn modelId="{EF3ADE7C-EBB9-46F7-81A8-6A1B4F2FFA0C}" type="presParOf" srcId="{C03F7B42-6470-46CC-ADF1-453EB20D86D9}" destId="{86A29B0F-54FC-46E4-ADA8-67E68FA9AA50}" srcOrd="0" destOrd="0" presId="urn:microsoft.com/office/officeart/2008/layout/LinedList"/>
    <dgm:cxn modelId="{570149A3-183C-45B1-AF56-20CF2C10C59B}" type="presParOf" srcId="{C03F7B42-6470-46CC-ADF1-453EB20D86D9}" destId="{3C24A356-1FF8-43BF-99CA-4F2F7DDA4B01}" srcOrd="1" destOrd="0" presId="urn:microsoft.com/office/officeart/2008/layout/LinedList"/>
    <dgm:cxn modelId="{1627DC94-270B-4F4B-AA77-4F3313BFFBE4}" type="presParOf" srcId="{DF9F8B08-BD18-4B8B-ACD6-C0E3AC4EB2CC}" destId="{1A34FF84-2F3C-401E-A146-3B8C839CA566}" srcOrd="4" destOrd="0" presId="urn:microsoft.com/office/officeart/2008/layout/LinedList"/>
    <dgm:cxn modelId="{B2B0F428-BEC1-4A7A-BA25-E8C8B9C98975}" type="presParOf" srcId="{DF9F8B08-BD18-4B8B-ACD6-C0E3AC4EB2CC}" destId="{676C1662-6B57-427A-B7F1-14EEE8119E7B}" srcOrd="5" destOrd="0" presId="urn:microsoft.com/office/officeart/2008/layout/LinedList"/>
    <dgm:cxn modelId="{856EAE1B-1937-44B1-953C-B241B16C789C}" type="presParOf" srcId="{676C1662-6B57-427A-B7F1-14EEE8119E7B}" destId="{4169264E-66FC-473B-A4BB-4745F58A69E9}" srcOrd="0" destOrd="0" presId="urn:microsoft.com/office/officeart/2008/layout/LinedList"/>
    <dgm:cxn modelId="{FFDF9EFE-BFE1-44B1-AFE4-495048FE948A}" type="presParOf" srcId="{676C1662-6B57-427A-B7F1-14EEE8119E7B}" destId="{5ADA1237-A994-4821-995B-AD1632A316E5}" srcOrd="1" destOrd="0" presId="urn:microsoft.com/office/officeart/2008/layout/LinedList"/>
    <dgm:cxn modelId="{B9B01054-32FA-499E-8ADE-4135E94AC465}" type="presParOf" srcId="{DF9F8B08-BD18-4B8B-ACD6-C0E3AC4EB2CC}" destId="{2F3F1223-D7DD-4076-8D04-531455095B0F}" srcOrd="6" destOrd="0" presId="urn:microsoft.com/office/officeart/2008/layout/LinedList"/>
    <dgm:cxn modelId="{207DA26C-C3F6-4966-8A4A-8FABE67FFBD0}" type="presParOf" srcId="{DF9F8B08-BD18-4B8B-ACD6-C0E3AC4EB2CC}" destId="{3F110A9C-74F1-4AF9-B122-9847E3509F85}" srcOrd="7" destOrd="0" presId="urn:microsoft.com/office/officeart/2008/layout/LinedList"/>
    <dgm:cxn modelId="{3E8FA138-21F4-48A1-8994-0950A7606531}" type="presParOf" srcId="{3F110A9C-74F1-4AF9-B122-9847E3509F85}" destId="{304345C9-F87A-4B59-B480-E469EDDD1472}" srcOrd="0" destOrd="0" presId="urn:microsoft.com/office/officeart/2008/layout/LinedList"/>
    <dgm:cxn modelId="{A26F6EAA-B9D2-400E-A3CC-0B8EBD95C537}" type="presParOf" srcId="{3F110A9C-74F1-4AF9-B122-9847E3509F85}" destId="{D369D085-DFF3-429F-B738-62AD46333F2D}" srcOrd="1" destOrd="0" presId="urn:microsoft.com/office/officeart/2008/layout/LinedList"/>
    <dgm:cxn modelId="{2A9DA0CB-FA5B-42BD-9612-EE2F4F3710C4}" type="presParOf" srcId="{DF9F8B08-BD18-4B8B-ACD6-C0E3AC4EB2CC}" destId="{EA0D4B36-4B78-4075-AEF2-23DAD6DD2E62}" srcOrd="8" destOrd="0" presId="urn:microsoft.com/office/officeart/2008/layout/LinedList"/>
    <dgm:cxn modelId="{3C4FD380-DED4-42CC-B390-3C19E5A438F3}" type="presParOf" srcId="{DF9F8B08-BD18-4B8B-ACD6-C0E3AC4EB2CC}" destId="{B016FC22-2A55-4E59-BA1F-805206BBB4A4}" srcOrd="9" destOrd="0" presId="urn:microsoft.com/office/officeart/2008/layout/LinedList"/>
    <dgm:cxn modelId="{0C998659-D388-453B-9267-E7F3EF102DAC}" type="presParOf" srcId="{B016FC22-2A55-4E59-BA1F-805206BBB4A4}" destId="{2B198340-DDFE-48FB-9635-0679F34D3E0B}" srcOrd="0" destOrd="0" presId="urn:microsoft.com/office/officeart/2008/layout/LinedList"/>
    <dgm:cxn modelId="{D7508323-BFB2-4C20-9545-7A7231DB4BAF}" type="presParOf" srcId="{B016FC22-2A55-4E59-BA1F-805206BBB4A4}" destId="{6D53B46D-B46B-487A-8AC8-CF1BD2D9ABC3}"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4B0B93DD-2B09-4066-BBB1-40B2B0D167E7}"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161CAC3C-938D-4717-9E37-0DBC74AC65A9}">
      <dgm:prSet/>
      <dgm:spPr/>
      <dgm:t>
        <a:bodyPr/>
        <a:lstStyle/>
        <a:p>
          <a:r>
            <a:rPr lang="en-GB"/>
            <a:t>If the claim fails, then the individual can ask for an oral hearing. </a:t>
          </a:r>
          <a:endParaRPr lang="en-US"/>
        </a:p>
      </dgm:t>
    </dgm:pt>
    <dgm:pt modelId="{DC2469A5-4D23-4DB1-8349-218396380510}" type="parTrans" cxnId="{814A43C8-CC1F-40A3-BEDE-6A537E69F194}">
      <dgm:prSet/>
      <dgm:spPr/>
      <dgm:t>
        <a:bodyPr/>
        <a:lstStyle/>
        <a:p>
          <a:endParaRPr lang="en-US"/>
        </a:p>
      </dgm:t>
    </dgm:pt>
    <dgm:pt modelId="{8209AAEC-9D5D-4B23-A250-1F94FBFA58B3}" type="sibTrans" cxnId="{814A43C8-CC1F-40A3-BEDE-6A537E69F194}">
      <dgm:prSet/>
      <dgm:spPr/>
      <dgm:t>
        <a:bodyPr/>
        <a:lstStyle/>
        <a:p>
          <a:endParaRPr lang="en-US"/>
        </a:p>
      </dgm:t>
    </dgm:pt>
    <dgm:pt modelId="{AE5F07C4-32D1-44EF-9B6A-D6D446655F79}">
      <dgm:prSet/>
      <dgm:spPr/>
      <dgm:t>
        <a:bodyPr/>
        <a:lstStyle/>
        <a:p>
          <a:r>
            <a:rPr lang="en-GB"/>
            <a:t>Only allow the oral hearing is exceptional circumstances if it is in the public interest. </a:t>
          </a:r>
          <a:endParaRPr lang="en-US"/>
        </a:p>
      </dgm:t>
    </dgm:pt>
    <dgm:pt modelId="{73184240-86CD-44C6-8048-29A6EDEC8AE7}" type="parTrans" cxnId="{13614BB0-0B9F-4DEA-995F-0174F06FAB25}">
      <dgm:prSet/>
      <dgm:spPr/>
      <dgm:t>
        <a:bodyPr/>
        <a:lstStyle/>
        <a:p>
          <a:endParaRPr lang="en-US"/>
        </a:p>
      </dgm:t>
    </dgm:pt>
    <dgm:pt modelId="{2F562B3A-90AB-4A7D-B0FF-C995E9C84F3F}" type="sibTrans" cxnId="{13614BB0-0B9F-4DEA-995F-0174F06FAB25}">
      <dgm:prSet/>
      <dgm:spPr/>
      <dgm:t>
        <a:bodyPr/>
        <a:lstStyle/>
        <a:p>
          <a:endParaRPr lang="en-US"/>
        </a:p>
      </dgm:t>
    </dgm:pt>
    <dgm:pt modelId="{7AEA8960-0E5B-4654-946B-EF969E5AB2D0}">
      <dgm:prSet/>
      <dgm:spPr/>
      <dgm:t>
        <a:bodyPr/>
        <a:lstStyle/>
        <a:p>
          <a:r>
            <a:rPr lang="en-GB"/>
            <a:t>Usually cases will not be heard if they are not serious or there is no merit to them. </a:t>
          </a:r>
          <a:endParaRPr lang="en-US"/>
        </a:p>
      </dgm:t>
    </dgm:pt>
    <dgm:pt modelId="{856C410C-2B7C-4EF7-93E9-38A95A932AC5}" type="parTrans" cxnId="{F3F06FA2-8640-4444-840E-0DB25C196F4E}">
      <dgm:prSet/>
      <dgm:spPr/>
      <dgm:t>
        <a:bodyPr/>
        <a:lstStyle/>
        <a:p>
          <a:endParaRPr lang="en-US"/>
        </a:p>
      </dgm:t>
    </dgm:pt>
    <dgm:pt modelId="{56E32D59-D957-4F58-9B88-435028B0550C}" type="sibTrans" cxnId="{F3F06FA2-8640-4444-840E-0DB25C196F4E}">
      <dgm:prSet/>
      <dgm:spPr/>
      <dgm:t>
        <a:bodyPr/>
        <a:lstStyle/>
        <a:p>
          <a:endParaRPr lang="en-US"/>
        </a:p>
      </dgm:t>
    </dgm:pt>
    <dgm:pt modelId="{60BCB29C-C21B-45BA-B317-153C355BB19B}" type="pres">
      <dgm:prSet presAssocID="{4B0B93DD-2B09-4066-BBB1-40B2B0D167E7}" presName="vert0" presStyleCnt="0">
        <dgm:presLayoutVars>
          <dgm:dir/>
          <dgm:animOne val="branch"/>
          <dgm:animLvl val="lvl"/>
        </dgm:presLayoutVars>
      </dgm:prSet>
      <dgm:spPr/>
    </dgm:pt>
    <dgm:pt modelId="{8DDECC3D-2A98-41DD-89E1-27A250AF2E0C}" type="pres">
      <dgm:prSet presAssocID="{161CAC3C-938D-4717-9E37-0DBC74AC65A9}" presName="thickLine" presStyleLbl="alignNode1" presStyleIdx="0" presStyleCnt="3"/>
      <dgm:spPr/>
    </dgm:pt>
    <dgm:pt modelId="{C716181C-D245-4661-A5C0-8ABD59F4F970}" type="pres">
      <dgm:prSet presAssocID="{161CAC3C-938D-4717-9E37-0DBC74AC65A9}" presName="horz1" presStyleCnt="0"/>
      <dgm:spPr/>
    </dgm:pt>
    <dgm:pt modelId="{2009087E-7D9F-4CDA-AB30-76B4B2E5EEF6}" type="pres">
      <dgm:prSet presAssocID="{161CAC3C-938D-4717-9E37-0DBC74AC65A9}" presName="tx1" presStyleLbl="revTx" presStyleIdx="0" presStyleCnt="3"/>
      <dgm:spPr/>
    </dgm:pt>
    <dgm:pt modelId="{34D7733F-15B0-4FFA-BBC8-BFE1DDE7AA61}" type="pres">
      <dgm:prSet presAssocID="{161CAC3C-938D-4717-9E37-0DBC74AC65A9}" presName="vert1" presStyleCnt="0"/>
      <dgm:spPr/>
    </dgm:pt>
    <dgm:pt modelId="{81841B44-6B5F-44F1-AB6A-B7118CA0EF1C}" type="pres">
      <dgm:prSet presAssocID="{AE5F07C4-32D1-44EF-9B6A-D6D446655F79}" presName="thickLine" presStyleLbl="alignNode1" presStyleIdx="1" presStyleCnt="3"/>
      <dgm:spPr/>
    </dgm:pt>
    <dgm:pt modelId="{C929D898-6FB2-49BB-9DDE-793406EB14AD}" type="pres">
      <dgm:prSet presAssocID="{AE5F07C4-32D1-44EF-9B6A-D6D446655F79}" presName="horz1" presStyleCnt="0"/>
      <dgm:spPr/>
    </dgm:pt>
    <dgm:pt modelId="{0B78E311-3421-42D3-8060-3EDD4D1BBE18}" type="pres">
      <dgm:prSet presAssocID="{AE5F07C4-32D1-44EF-9B6A-D6D446655F79}" presName="tx1" presStyleLbl="revTx" presStyleIdx="1" presStyleCnt="3"/>
      <dgm:spPr/>
    </dgm:pt>
    <dgm:pt modelId="{98DA290A-AEAD-44E7-AF18-961DF23CA780}" type="pres">
      <dgm:prSet presAssocID="{AE5F07C4-32D1-44EF-9B6A-D6D446655F79}" presName="vert1" presStyleCnt="0"/>
      <dgm:spPr/>
    </dgm:pt>
    <dgm:pt modelId="{4D906CDF-0D57-4BC2-8E3A-99E5D4C15D3B}" type="pres">
      <dgm:prSet presAssocID="{7AEA8960-0E5B-4654-946B-EF969E5AB2D0}" presName="thickLine" presStyleLbl="alignNode1" presStyleIdx="2" presStyleCnt="3"/>
      <dgm:spPr/>
    </dgm:pt>
    <dgm:pt modelId="{D830C7E6-074B-413F-B024-16F2E20940F2}" type="pres">
      <dgm:prSet presAssocID="{7AEA8960-0E5B-4654-946B-EF969E5AB2D0}" presName="horz1" presStyleCnt="0"/>
      <dgm:spPr/>
    </dgm:pt>
    <dgm:pt modelId="{B352EF40-BF50-4971-8308-003D92129D42}" type="pres">
      <dgm:prSet presAssocID="{7AEA8960-0E5B-4654-946B-EF969E5AB2D0}" presName="tx1" presStyleLbl="revTx" presStyleIdx="2" presStyleCnt="3"/>
      <dgm:spPr/>
    </dgm:pt>
    <dgm:pt modelId="{BD00FA4F-CB7E-43AB-BC09-0A8C163A61B5}" type="pres">
      <dgm:prSet presAssocID="{7AEA8960-0E5B-4654-946B-EF969E5AB2D0}" presName="vert1" presStyleCnt="0"/>
      <dgm:spPr/>
    </dgm:pt>
  </dgm:ptLst>
  <dgm:cxnLst>
    <dgm:cxn modelId="{018E1760-4008-4699-8EC9-0B5C590268FF}" type="presOf" srcId="{4B0B93DD-2B09-4066-BBB1-40B2B0D167E7}" destId="{60BCB29C-C21B-45BA-B317-153C355BB19B}" srcOrd="0" destOrd="0" presId="urn:microsoft.com/office/officeart/2008/layout/LinedList"/>
    <dgm:cxn modelId="{F3F06FA2-8640-4444-840E-0DB25C196F4E}" srcId="{4B0B93DD-2B09-4066-BBB1-40B2B0D167E7}" destId="{7AEA8960-0E5B-4654-946B-EF969E5AB2D0}" srcOrd="2" destOrd="0" parTransId="{856C410C-2B7C-4EF7-93E9-38A95A932AC5}" sibTransId="{56E32D59-D957-4F58-9B88-435028B0550C}"/>
    <dgm:cxn modelId="{13614BB0-0B9F-4DEA-995F-0174F06FAB25}" srcId="{4B0B93DD-2B09-4066-BBB1-40B2B0D167E7}" destId="{AE5F07C4-32D1-44EF-9B6A-D6D446655F79}" srcOrd="1" destOrd="0" parTransId="{73184240-86CD-44C6-8048-29A6EDEC8AE7}" sibTransId="{2F562B3A-90AB-4A7D-B0FF-C995E9C84F3F}"/>
    <dgm:cxn modelId="{814A43C8-CC1F-40A3-BEDE-6A537E69F194}" srcId="{4B0B93DD-2B09-4066-BBB1-40B2B0D167E7}" destId="{161CAC3C-938D-4717-9E37-0DBC74AC65A9}" srcOrd="0" destOrd="0" parTransId="{DC2469A5-4D23-4DB1-8349-218396380510}" sibTransId="{8209AAEC-9D5D-4B23-A250-1F94FBFA58B3}"/>
    <dgm:cxn modelId="{18552DD0-1986-45F7-BF2D-C2E67B832B39}" type="presOf" srcId="{AE5F07C4-32D1-44EF-9B6A-D6D446655F79}" destId="{0B78E311-3421-42D3-8060-3EDD4D1BBE18}" srcOrd="0" destOrd="0" presId="urn:microsoft.com/office/officeart/2008/layout/LinedList"/>
    <dgm:cxn modelId="{C15DD6E8-87E2-4E18-8AD7-373E85FAE37F}" type="presOf" srcId="{161CAC3C-938D-4717-9E37-0DBC74AC65A9}" destId="{2009087E-7D9F-4CDA-AB30-76B4B2E5EEF6}" srcOrd="0" destOrd="0" presId="urn:microsoft.com/office/officeart/2008/layout/LinedList"/>
    <dgm:cxn modelId="{663FE6F6-7895-4CF8-BEBB-D3E5AAAA9514}" type="presOf" srcId="{7AEA8960-0E5B-4654-946B-EF969E5AB2D0}" destId="{B352EF40-BF50-4971-8308-003D92129D42}" srcOrd="0" destOrd="0" presId="urn:microsoft.com/office/officeart/2008/layout/LinedList"/>
    <dgm:cxn modelId="{B5D44461-D6FD-41AA-9865-CE8BC80A85BB}" type="presParOf" srcId="{60BCB29C-C21B-45BA-B317-153C355BB19B}" destId="{8DDECC3D-2A98-41DD-89E1-27A250AF2E0C}" srcOrd="0" destOrd="0" presId="urn:microsoft.com/office/officeart/2008/layout/LinedList"/>
    <dgm:cxn modelId="{A1709FD2-BBAC-49E6-BF40-0F4226421C23}" type="presParOf" srcId="{60BCB29C-C21B-45BA-B317-153C355BB19B}" destId="{C716181C-D245-4661-A5C0-8ABD59F4F970}" srcOrd="1" destOrd="0" presId="urn:microsoft.com/office/officeart/2008/layout/LinedList"/>
    <dgm:cxn modelId="{E24CD23D-3656-4E79-A515-E1772E13C656}" type="presParOf" srcId="{C716181C-D245-4661-A5C0-8ABD59F4F970}" destId="{2009087E-7D9F-4CDA-AB30-76B4B2E5EEF6}" srcOrd="0" destOrd="0" presId="urn:microsoft.com/office/officeart/2008/layout/LinedList"/>
    <dgm:cxn modelId="{14C0A6DF-D8F0-4184-A220-F46234449A3B}" type="presParOf" srcId="{C716181C-D245-4661-A5C0-8ABD59F4F970}" destId="{34D7733F-15B0-4FFA-BBC8-BFE1DDE7AA61}" srcOrd="1" destOrd="0" presId="urn:microsoft.com/office/officeart/2008/layout/LinedList"/>
    <dgm:cxn modelId="{9D78F617-8EF5-40FD-8099-896C820B54D1}" type="presParOf" srcId="{60BCB29C-C21B-45BA-B317-153C355BB19B}" destId="{81841B44-6B5F-44F1-AB6A-B7118CA0EF1C}" srcOrd="2" destOrd="0" presId="urn:microsoft.com/office/officeart/2008/layout/LinedList"/>
    <dgm:cxn modelId="{A91D907C-2453-4BC9-96E4-67CD87E23550}" type="presParOf" srcId="{60BCB29C-C21B-45BA-B317-153C355BB19B}" destId="{C929D898-6FB2-49BB-9DDE-793406EB14AD}" srcOrd="3" destOrd="0" presId="urn:microsoft.com/office/officeart/2008/layout/LinedList"/>
    <dgm:cxn modelId="{B975A594-B763-4C91-A22E-D5552817D38B}" type="presParOf" srcId="{C929D898-6FB2-49BB-9DDE-793406EB14AD}" destId="{0B78E311-3421-42D3-8060-3EDD4D1BBE18}" srcOrd="0" destOrd="0" presId="urn:microsoft.com/office/officeart/2008/layout/LinedList"/>
    <dgm:cxn modelId="{DCEA202F-6F20-4462-8743-5938045C65BD}" type="presParOf" srcId="{C929D898-6FB2-49BB-9DDE-793406EB14AD}" destId="{98DA290A-AEAD-44E7-AF18-961DF23CA780}" srcOrd="1" destOrd="0" presId="urn:microsoft.com/office/officeart/2008/layout/LinedList"/>
    <dgm:cxn modelId="{970A1C6F-9020-460E-9C1F-65ACEE745507}" type="presParOf" srcId="{60BCB29C-C21B-45BA-B317-153C355BB19B}" destId="{4D906CDF-0D57-4BC2-8E3A-99E5D4C15D3B}" srcOrd="4" destOrd="0" presId="urn:microsoft.com/office/officeart/2008/layout/LinedList"/>
    <dgm:cxn modelId="{F01FC882-0779-4211-8817-143E8747434C}" type="presParOf" srcId="{60BCB29C-C21B-45BA-B317-153C355BB19B}" destId="{D830C7E6-074B-413F-B024-16F2E20940F2}" srcOrd="5" destOrd="0" presId="urn:microsoft.com/office/officeart/2008/layout/LinedList"/>
    <dgm:cxn modelId="{E4B582F8-35F4-4806-81A0-5C079BEA6418}" type="presParOf" srcId="{D830C7E6-074B-413F-B024-16F2E20940F2}" destId="{B352EF40-BF50-4971-8308-003D92129D42}" srcOrd="0" destOrd="0" presId="urn:microsoft.com/office/officeart/2008/layout/LinedList"/>
    <dgm:cxn modelId="{8CC8C4C8-A7C0-4A2A-86C5-D20144C7DA1A}" type="presParOf" srcId="{D830C7E6-074B-413F-B024-16F2E20940F2}" destId="{BD00FA4F-CB7E-43AB-BC09-0A8C163A61B5}"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72E5F636-17B9-4D2E-8981-B4C13D9351BF}"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71B4B14E-F4D4-4EC4-8FED-6BE3510B0B1B}">
      <dgm:prSet/>
      <dgm:spPr/>
      <dgm:t>
        <a:bodyPr/>
        <a:lstStyle/>
        <a:p>
          <a:r>
            <a:rPr lang="en-GB"/>
            <a:t>Hearing – if they pass the permission stage. </a:t>
          </a:r>
          <a:endParaRPr lang="en-US"/>
        </a:p>
      </dgm:t>
    </dgm:pt>
    <dgm:pt modelId="{8D8C69DC-06F3-47B1-9F7C-D7B1CBDCDB4B}" type="parTrans" cxnId="{164D847A-1886-4B40-A4E8-272F531DB958}">
      <dgm:prSet/>
      <dgm:spPr/>
      <dgm:t>
        <a:bodyPr/>
        <a:lstStyle/>
        <a:p>
          <a:endParaRPr lang="en-US"/>
        </a:p>
      </dgm:t>
    </dgm:pt>
    <dgm:pt modelId="{7207EFAD-37F3-4ED0-91CA-4B903E86826E}" type="sibTrans" cxnId="{164D847A-1886-4B40-A4E8-272F531DB958}">
      <dgm:prSet/>
      <dgm:spPr/>
      <dgm:t>
        <a:bodyPr/>
        <a:lstStyle/>
        <a:p>
          <a:endParaRPr lang="en-US"/>
        </a:p>
      </dgm:t>
    </dgm:pt>
    <dgm:pt modelId="{6C6CF5F0-E603-4E82-BB32-70AEA9FE10DC}">
      <dgm:prSet/>
      <dgm:spPr/>
      <dgm:t>
        <a:bodyPr/>
        <a:lstStyle/>
        <a:p>
          <a:r>
            <a:rPr lang="en-GB"/>
            <a:t>Not like a normal court case. </a:t>
          </a:r>
          <a:endParaRPr lang="en-US"/>
        </a:p>
      </dgm:t>
    </dgm:pt>
    <dgm:pt modelId="{2B20340F-6574-4954-A44B-05E959E1C3AD}" type="parTrans" cxnId="{D5A53E3F-354F-4C0A-9EAF-CA07328F9C79}">
      <dgm:prSet/>
      <dgm:spPr/>
      <dgm:t>
        <a:bodyPr/>
        <a:lstStyle/>
        <a:p>
          <a:endParaRPr lang="en-US"/>
        </a:p>
      </dgm:t>
    </dgm:pt>
    <dgm:pt modelId="{399F3334-F6A0-46B7-9A2D-48401856BC8B}" type="sibTrans" cxnId="{D5A53E3F-354F-4C0A-9EAF-CA07328F9C79}">
      <dgm:prSet/>
      <dgm:spPr/>
      <dgm:t>
        <a:bodyPr/>
        <a:lstStyle/>
        <a:p>
          <a:endParaRPr lang="en-US"/>
        </a:p>
      </dgm:t>
    </dgm:pt>
    <dgm:pt modelId="{92EAC157-090F-4F42-8B61-601B9F278D68}">
      <dgm:prSet/>
      <dgm:spPr/>
      <dgm:t>
        <a:bodyPr/>
        <a:lstStyle/>
        <a:p>
          <a:r>
            <a:rPr lang="en-GB"/>
            <a:t>Base it on law and not facts. </a:t>
          </a:r>
          <a:endParaRPr lang="en-US"/>
        </a:p>
      </dgm:t>
    </dgm:pt>
    <dgm:pt modelId="{B23A1E58-8A9A-4410-85E6-90483CD2463E}" type="parTrans" cxnId="{C097CD98-8CD1-4ECA-AC06-4068BB89A61E}">
      <dgm:prSet/>
      <dgm:spPr/>
      <dgm:t>
        <a:bodyPr/>
        <a:lstStyle/>
        <a:p>
          <a:endParaRPr lang="en-US"/>
        </a:p>
      </dgm:t>
    </dgm:pt>
    <dgm:pt modelId="{85E93742-220E-43F3-8A67-F7BC6D7BFD8A}" type="sibTrans" cxnId="{C097CD98-8CD1-4ECA-AC06-4068BB89A61E}">
      <dgm:prSet/>
      <dgm:spPr/>
      <dgm:t>
        <a:bodyPr/>
        <a:lstStyle/>
        <a:p>
          <a:endParaRPr lang="en-US"/>
        </a:p>
      </dgm:t>
    </dgm:pt>
    <dgm:pt modelId="{0DB385C8-0A85-40DC-AF5C-A834CC2EF876}">
      <dgm:prSet/>
      <dgm:spPr/>
      <dgm:t>
        <a:bodyPr/>
        <a:lstStyle/>
        <a:p>
          <a:r>
            <a:rPr lang="en-GB"/>
            <a:t>The case will begin and the legal teams will present their arguments. </a:t>
          </a:r>
          <a:endParaRPr lang="en-US"/>
        </a:p>
      </dgm:t>
    </dgm:pt>
    <dgm:pt modelId="{E4C6423C-6915-474B-9BD3-C48A9780CD8D}" type="parTrans" cxnId="{75645326-C340-4D67-9240-9698C419DBE4}">
      <dgm:prSet/>
      <dgm:spPr/>
      <dgm:t>
        <a:bodyPr/>
        <a:lstStyle/>
        <a:p>
          <a:endParaRPr lang="en-US"/>
        </a:p>
      </dgm:t>
    </dgm:pt>
    <dgm:pt modelId="{48AAE325-ECEA-4F1F-AE76-E9514E310D30}" type="sibTrans" cxnId="{75645326-C340-4D67-9240-9698C419DBE4}">
      <dgm:prSet/>
      <dgm:spPr/>
      <dgm:t>
        <a:bodyPr/>
        <a:lstStyle/>
        <a:p>
          <a:endParaRPr lang="en-US"/>
        </a:p>
      </dgm:t>
    </dgm:pt>
    <dgm:pt modelId="{6C8291D4-D95A-4748-A646-DA3982EB0A37}">
      <dgm:prSet/>
      <dgm:spPr/>
      <dgm:t>
        <a:bodyPr/>
        <a:lstStyle/>
        <a:p>
          <a:r>
            <a:rPr lang="en-GB"/>
            <a:t>Usually only heard by one judge. </a:t>
          </a:r>
          <a:endParaRPr lang="en-US"/>
        </a:p>
      </dgm:t>
    </dgm:pt>
    <dgm:pt modelId="{44365705-BDEB-4770-8D52-82ACF44C4590}" type="parTrans" cxnId="{F9092C01-B99D-42C2-A8E0-8EF111ACE115}">
      <dgm:prSet/>
      <dgm:spPr/>
      <dgm:t>
        <a:bodyPr/>
        <a:lstStyle/>
        <a:p>
          <a:endParaRPr lang="en-US"/>
        </a:p>
      </dgm:t>
    </dgm:pt>
    <dgm:pt modelId="{AC35821B-A244-4FCE-B1FE-FAF4CFED634C}" type="sibTrans" cxnId="{F9092C01-B99D-42C2-A8E0-8EF111ACE115}">
      <dgm:prSet/>
      <dgm:spPr/>
      <dgm:t>
        <a:bodyPr/>
        <a:lstStyle/>
        <a:p>
          <a:endParaRPr lang="en-US"/>
        </a:p>
      </dgm:t>
    </dgm:pt>
    <dgm:pt modelId="{1DDA0F8A-7990-4BF0-A047-409C84FA3FB5}" type="pres">
      <dgm:prSet presAssocID="{72E5F636-17B9-4D2E-8981-B4C13D9351BF}" presName="vert0" presStyleCnt="0">
        <dgm:presLayoutVars>
          <dgm:dir/>
          <dgm:animOne val="branch"/>
          <dgm:animLvl val="lvl"/>
        </dgm:presLayoutVars>
      </dgm:prSet>
      <dgm:spPr/>
    </dgm:pt>
    <dgm:pt modelId="{4250411F-FBF4-4E03-9224-684DB5FA43E5}" type="pres">
      <dgm:prSet presAssocID="{71B4B14E-F4D4-4EC4-8FED-6BE3510B0B1B}" presName="thickLine" presStyleLbl="alignNode1" presStyleIdx="0" presStyleCnt="5"/>
      <dgm:spPr/>
    </dgm:pt>
    <dgm:pt modelId="{A079BC34-38B4-427C-9291-EAF418DB2104}" type="pres">
      <dgm:prSet presAssocID="{71B4B14E-F4D4-4EC4-8FED-6BE3510B0B1B}" presName="horz1" presStyleCnt="0"/>
      <dgm:spPr/>
    </dgm:pt>
    <dgm:pt modelId="{6EF80401-226A-420C-A4E9-BA462C1A2162}" type="pres">
      <dgm:prSet presAssocID="{71B4B14E-F4D4-4EC4-8FED-6BE3510B0B1B}" presName="tx1" presStyleLbl="revTx" presStyleIdx="0" presStyleCnt="5"/>
      <dgm:spPr/>
    </dgm:pt>
    <dgm:pt modelId="{7E5487A2-41DF-48E9-A804-0BC73049F745}" type="pres">
      <dgm:prSet presAssocID="{71B4B14E-F4D4-4EC4-8FED-6BE3510B0B1B}" presName="vert1" presStyleCnt="0"/>
      <dgm:spPr/>
    </dgm:pt>
    <dgm:pt modelId="{524C72F8-2BE8-4E67-B2BD-8A1A80A396E2}" type="pres">
      <dgm:prSet presAssocID="{6C6CF5F0-E603-4E82-BB32-70AEA9FE10DC}" presName="thickLine" presStyleLbl="alignNode1" presStyleIdx="1" presStyleCnt="5"/>
      <dgm:spPr/>
    </dgm:pt>
    <dgm:pt modelId="{A0A4DC8F-C654-44A5-96FA-FB1BFE923273}" type="pres">
      <dgm:prSet presAssocID="{6C6CF5F0-E603-4E82-BB32-70AEA9FE10DC}" presName="horz1" presStyleCnt="0"/>
      <dgm:spPr/>
    </dgm:pt>
    <dgm:pt modelId="{3B751930-A749-4B69-A5C1-DFE61B47B282}" type="pres">
      <dgm:prSet presAssocID="{6C6CF5F0-E603-4E82-BB32-70AEA9FE10DC}" presName="tx1" presStyleLbl="revTx" presStyleIdx="1" presStyleCnt="5"/>
      <dgm:spPr/>
    </dgm:pt>
    <dgm:pt modelId="{676E3717-A7FD-462C-8993-5B24D532D292}" type="pres">
      <dgm:prSet presAssocID="{6C6CF5F0-E603-4E82-BB32-70AEA9FE10DC}" presName="vert1" presStyleCnt="0"/>
      <dgm:spPr/>
    </dgm:pt>
    <dgm:pt modelId="{51AC9CD3-6C1E-4B56-88E7-DCBCEDE63187}" type="pres">
      <dgm:prSet presAssocID="{92EAC157-090F-4F42-8B61-601B9F278D68}" presName="thickLine" presStyleLbl="alignNode1" presStyleIdx="2" presStyleCnt="5"/>
      <dgm:spPr/>
    </dgm:pt>
    <dgm:pt modelId="{A527CF7F-CD85-428B-A47E-F29AF6698EDE}" type="pres">
      <dgm:prSet presAssocID="{92EAC157-090F-4F42-8B61-601B9F278D68}" presName="horz1" presStyleCnt="0"/>
      <dgm:spPr/>
    </dgm:pt>
    <dgm:pt modelId="{D0C673C7-FF18-45E3-9463-15C028AF8295}" type="pres">
      <dgm:prSet presAssocID="{92EAC157-090F-4F42-8B61-601B9F278D68}" presName="tx1" presStyleLbl="revTx" presStyleIdx="2" presStyleCnt="5"/>
      <dgm:spPr/>
    </dgm:pt>
    <dgm:pt modelId="{392D2989-0655-490D-9BB1-BF824192861E}" type="pres">
      <dgm:prSet presAssocID="{92EAC157-090F-4F42-8B61-601B9F278D68}" presName="vert1" presStyleCnt="0"/>
      <dgm:spPr/>
    </dgm:pt>
    <dgm:pt modelId="{0845AAE5-13EA-4763-A222-525F4CFA07E6}" type="pres">
      <dgm:prSet presAssocID="{0DB385C8-0A85-40DC-AF5C-A834CC2EF876}" presName="thickLine" presStyleLbl="alignNode1" presStyleIdx="3" presStyleCnt="5"/>
      <dgm:spPr/>
    </dgm:pt>
    <dgm:pt modelId="{CCC9A663-BB93-431D-94E5-0BF819427225}" type="pres">
      <dgm:prSet presAssocID="{0DB385C8-0A85-40DC-AF5C-A834CC2EF876}" presName="horz1" presStyleCnt="0"/>
      <dgm:spPr/>
    </dgm:pt>
    <dgm:pt modelId="{52C54BDF-5060-40DE-83BF-AFD993C65BD0}" type="pres">
      <dgm:prSet presAssocID="{0DB385C8-0A85-40DC-AF5C-A834CC2EF876}" presName="tx1" presStyleLbl="revTx" presStyleIdx="3" presStyleCnt="5"/>
      <dgm:spPr/>
    </dgm:pt>
    <dgm:pt modelId="{FA131FAD-4BC2-4356-A48D-15A2B3E53B1A}" type="pres">
      <dgm:prSet presAssocID="{0DB385C8-0A85-40DC-AF5C-A834CC2EF876}" presName="vert1" presStyleCnt="0"/>
      <dgm:spPr/>
    </dgm:pt>
    <dgm:pt modelId="{3934A50A-8EA4-4E1A-A825-8B05EAD0B1EB}" type="pres">
      <dgm:prSet presAssocID="{6C8291D4-D95A-4748-A646-DA3982EB0A37}" presName="thickLine" presStyleLbl="alignNode1" presStyleIdx="4" presStyleCnt="5"/>
      <dgm:spPr/>
    </dgm:pt>
    <dgm:pt modelId="{035A8887-86F9-4021-9B4F-7F82CFE7BFC7}" type="pres">
      <dgm:prSet presAssocID="{6C8291D4-D95A-4748-A646-DA3982EB0A37}" presName="horz1" presStyleCnt="0"/>
      <dgm:spPr/>
    </dgm:pt>
    <dgm:pt modelId="{BA355224-2072-45A1-8372-8A872BBA9F80}" type="pres">
      <dgm:prSet presAssocID="{6C8291D4-D95A-4748-A646-DA3982EB0A37}" presName="tx1" presStyleLbl="revTx" presStyleIdx="4" presStyleCnt="5"/>
      <dgm:spPr/>
    </dgm:pt>
    <dgm:pt modelId="{A25CA9B0-5799-474A-8C19-1555BEC6FB53}" type="pres">
      <dgm:prSet presAssocID="{6C8291D4-D95A-4748-A646-DA3982EB0A37}" presName="vert1" presStyleCnt="0"/>
      <dgm:spPr/>
    </dgm:pt>
  </dgm:ptLst>
  <dgm:cxnLst>
    <dgm:cxn modelId="{F9092C01-B99D-42C2-A8E0-8EF111ACE115}" srcId="{72E5F636-17B9-4D2E-8981-B4C13D9351BF}" destId="{6C8291D4-D95A-4748-A646-DA3982EB0A37}" srcOrd="4" destOrd="0" parTransId="{44365705-BDEB-4770-8D52-82ACF44C4590}" sibTransId="{AC35821B-A244-4FCE-B1FE-FAF4CFED634C}"/>
    <dgm:cxn modelId="{75645326-C340-4D67-9240-9698C419DBE4}" srcId="{72E5F636-17B9-4D2E-8981-B4C13D9351BF}" destId="{0DB385C8-0A85-40DC-AF5C-A834CC2EF876}" srcOrd="3" destOrd="0" parTransId="{E4C6423C-6915-474B-9BD3-C48A9780CD8D}" sibTransId="{48AAE325-ECEA-4F1F-AE76-E9514E310D30}"/>
    <dgm:cxn modelId="{D5A53E3F-354F-4C0A-9EAF-CA07328F9C79}" srcId="{72E5F636-17B9-4D2E-8981-B4C13D9351BF}" destId="{6C6CF5F0-E603-4E82-BB32-70AEA9FE10DC}" srcOrd="1" destOrd="0" parTransId="{2B20340F-6574-4954-A44B-05E959E1C3AD}" sibTransId="{399F3334-F6A0-46B7-9A2D-48401856BC8B}"/>
    <dgm:cxn modelId="{2F9B3863-3A4B-4380-BEE8-B74DCF648CEF}" type="presOf" srcId="{6C6CF5F0-E603-4E82-BB32-70AEA9FE10DC}" destId="{3B751930-A749-4B69-A5C1-DFE61B47B282}" srcOrd="0" destOrd="0" presId="urn:microsoft.com/office/officeart/2008/layout/LinedList"/>
    <dgm:cxn modelId="{AD032C6C-DB3B-4E75-82EA-97890F234916}" type="presOf" srcId="{71B4B14E-F4D4-4EC4-8FED-6BE3510B0B1B}" destId="{6EF80401-226A-420C-A4E9-BA462C1A2162}" srcOrd="0" destOrd="0" presId="urn:microsoft.com/office/officeart/2008/layout/LinedList"/>
    <dgm:cxn modelId="{0E101853-886A-4289-80D3-B04C218D3171}" type="presOf" srcId="{72E5F636-17B9-4D2E-8981-B4C13D9351BF}" destId="{1DDA0F8A-7990-4BF0-A047-409C84FA3FB5}" srcOrd="0" destOrd="0" presId="urn:microsoft.com/office/officeart/2008/layout/LinedList"/>
    <dgm:cxn modelId="{164D847A-1886-4B40-A4E8-272F531DB958}" srcId="{72E5F636-17B9-4D2E-8981-B4C13D9351BF}" destId="{71B4B14E-F4D4-4EC4-8FED-6BE3510B0B1B}" srcOrd="0" destOrd="0" parTransId="{8D8C69DC-06F3-47B1-9F7C-D7B1CBDCDB4B}" sibTransId="{7207EFAD-37F3-4ED0-91CA-4B903E86826E}"/>
    <dgm:cxn modelId="{C097CD98-8CD1-4ECA-AC06-4068BB89A61E}" srcId="{72E5F636-17B9-4D2E-8981-B4C13D9351BF}" destId="{92EAC157-090F-4F42-8B61-601B9F278D68}" srcOrd="2" destOrd="0" parTransId="{B23A1E58-8A9A-4410-85E6-90483CD2463E}" sibTransId="{85E93742-220E-43F3-8A67-F7BC6D7BFD8A}"/>
    <dgm:cxn modelId="{1B0416A6-0B0C-4A4B-9EE9-D531D9FDE011}" type="presOf" srcId="{6C8291D4-D95A-4748-A646-DA3982EB0A37}" destId="{BA355224-2072-45A1-8372-8A872BBA9F80}" srcOrd="0" destOrd="0" presId="urn:microsoft.com/office/officeart/2008/layout/LinedList"/>
    <dgm:cxn modelId="{73ADFFE4-BA92-490F-8517-BF57F6CEA64A}" type="presOf" srcId="{0DB385C8-0A85-40DC-AF5C-A834CC2EF876}" destId="{52C54BDF-5060-40DE-83BF-AFD993C65BD0}" srcOrd="0" destOrd="0" presId="urn:microsoft.com/office/officeart/2008/layout/LinedList"/>
    <dgm:cxn modelId="{DC77E2FA-A2DD-40F6-9EB6-585F2E699D6F}" type="presOf" srcId="{92EAC157-090F-4F42-8B61-601B9F278D68}" destId="{D0C673C7-FF18-45E3-9463-15C028AF8295}" srcOrd="0" destOrd="0" presId="urn:microsoft.com/office/officeart/2008/layout/LinedList"/>
    <dgm:cxn modelId="{D5DBA416-567D-41C1-B551-2404DE3B0667}" type="presParOf" srcId="{1DDA0F8A-7990-4BF0-A047-409C84FA3FB5}" destId="{4250411F-FBF4-4E03-9224-684DB5FA43E5}" srcOrd="0" destOrd="0" presId="urn:microsoft.com/office/officeart/2008/layout/LinedList"/>
    <dgm:cxn modelId="{7F2D09AD-3769-4FD5-A74A-DFD0F1F38670}" type="presParOf" srcId="{1DDA0F8A-7990-4BF0-A047-409C84FA3FB5}" destId="{A079BC34-38B4-427C-9291-EAF418DB2104}" srcOrd="1" destOrd="0" presId="urn:microsoft.com/office/officeart/2008/layout/LinedList"/>
    <dgm:cxn modelId="{47FE4407-E3EC-4259-980F-FD39B1EC6F1B}" type="presParOf" srcId="{A079BC34-38B4-427C-9291-EAF418DB2104}" destId="{6EF80401-226A-420C-A4E9-BA462C1A2162}" srcOrd="0" destOrd="0" presId="urn:microsoft.com/office/officeart/2008/layout/LinedList"/>
    <dgm:cxn modelId="{E9D2D6CD-5340-459F-BB9F-E9A614B42F3D}" type="presParOf" srcId="{A079BC34-38B4-427C-9291-EAF418DB2104}" destId="{7E5487A2-41DF-48E9-A804-0BC73049F745}" srcOrd="1" destOrd="0" presId="urn:microsoft.com/office/officeart/2008/layout/LinedList"/>
    <dgm:cxn modelId="{D791FEEE-FAC6-4FCF-B3C3-1B44077C097F}" type="presParOf" srcId="{1DDA0F8A-7990-4BF0-A047-409C84FA3FB5}" destId="{524C72F8-2BE8-4E67-B2BD-8A1A80A396E2}" srcOrd="2" destOrd="0" presId="urn:microsoft.com/office/officeart/2008/layout/LinedList"/>
    <dgm:cxn modelId="{CDEC17AA-858A-44AC-B7CD-B783A51E7705}" type="presParOf" srcId="{1DDA0F8A-7990-4BF0-A047-409C84FA3FB5}" destId="{A0A4DC8F-C654-44A5-96FA-FB1BFE923273}" srcOrd="3" destOrd="0" presId="urn:microsoft.com/office/officeart/2008/layout/LinedList"/>
    <dgm:cxn modelId="{224380E6-FEBD-4829-8A44-9ABD824D5A68}" type="presParOf" srcId="{A0A4DC8F-C654-44A5-96FA-FB1BFE923273}" destId="{3B751930-A749-4B69-A5C1-DFE61B47B282}" srcOrd="0" destOrd="0" presId="urn:microsoft.com/office/officeart/2008/layout/LinedList"/>
    <dgm:cxn modelId="{8B022D13-06C0-41B6-B1F5-25AB47F4C4AC}" type="presParOf" srcId="{A0A4DC8F-C654-44A5-96FA-FB1BFE923273}" destId="{676E3717-A7FD-462C-8993-5B24D532D292}" srcOrd="1" destOrd="0" presId="urn:microsoft.com/office/officeart/2008/layout/LinedList"/>
    <dgm:cxn modelId="{D9E51C4C-A6F1-4DCA-9A68-93CC30FD5F42}" type="presParOf" srcId="{1DDA0F8A-7990-4BF0-A047-409C84FA3FB5}" destId="{51AC9CD3-6C1E-4B56-88E7-DCBCEDE63187}" srcOrd="4" destOrd="0" presId="urn:microsoft.com/office/officeart/2008/layout/LinedList"/>
    <dgm:cxn modelId="{D9FF0F3D-03BC-451A-A3D9-643E88BABBD1}" type="presParOf" srcId="{1DDA0F8A-7990-4BF0-A047-409C84FA3FB5}" destId="{A527CF7F-CD85-428B-A47E-F29AF6698EDE}" srcOrd="5" destOrd="0" presId="urn:microsoft.com/office/officeart/2008/layout/LinedList"/>
    <dgm:cxn modelId="{F4A513DE-8DED-4C35-9EF6-4CFEFFC8B4D1}" type="presParOf" srcId="{A527CF7F-CD85-428B-A47E-F29AF6698EDE}" destId="{D0C673C7-FF18-45E3-9463-15C028AF8295}" srcOrd="0" destOrd="0" presId="urn:microsoft.com/office/officeart/2008/layout/LinedList"/>
    <dgm:cxn modelId="{9FB917B5-73C4-4FC3-8FF3-FB88C997DA11}" type="presParOf" srcId="{A527CF7F-CD85-428B-A47E-F29AF6698EDE}" destId="{392D2989-0655-490D-9BB1-BF824192861E}" srcOrd="1" destOrd="0" presId="urn:microsoft.com/office/officeart/2008/layout/LinedList"/>
    <dgm:cxn modelId="{33D8E302-D06B-426A-BA5F-7A779E662772}" type="presParOf" srcId="{1DDA0F8A-7990-4BF0-A047-409C84FA3FB5}" destId="{0845AAE5-13EA-4763-A222-525F4CFA07E6}" srcOrd="6" destOrd="0" presId="urn:microsoft.com/office/officeart/2008/layout/LinedList"/>
    <dgm:cxn modelId="{42AE0BD0-3035-4DF1-8631-76D5256A2598}" type="presParOf" srcId="{1DDA0F8A-7990-4BF0-A047-409C84FA3FB5}" destId="{CCC9A663-BB93-431D-94E5-0BF819427225}" srcOrd="7" destOrd="0" presId="urn:microsoft.com/office/officeart/2008/layout/LinedList"/>
    <dgm:cxn modelId="{934B2349-070C-4489-A026-793A176559A4}" type="presParOf" srcId="{CCC9A663-BB93-431D-94E5-0BF819427225}" destId="{52C54BDF-5060-40DE-83BF-AFD993C65BD0}" srcOrd="0" destOrd="0" presId="urn:microsoft.com/office/officeart/2008/layout/LinedList"/>
    <dgm:cxn modelId="{E0E7E5F4-C07A-4E42-8A69-69991F572C69}" type="presParOf" srcId="{CCC9A663-BB93-431D-94E5-0BF819427225}" destId="{FA131FAD-4BC2-4356-A48D-15A2B3E53B1A}" srcOrd="1" destOrd="0" presId="urn:microsoft.com/office/officeart/2008/layout/LinedList"/>
    <dgm:cxn modelId="{80FD2039-3E12-4E97-B62B-B7EE83A52C97}" type="presParOf" srcId="{1DDA0F8A-7990-4BF0-A047-409C84FA3FB5}" destId="{3934A50A-8EA4-4E1A-A825-8B05EAD0B1EB}" srcOrd="8" destOrd="0" presId="urn:microsoft.com/office/officeart/2008/layout/LinedList"/>
    <dgm:cxn modelId="{879BF7E4-74FF-4F63-A78B-34D64D07F745}" type="presParOf" srcId="{1DDA0F8A-7990-4BF0-A047-409C84FA3FB5}" destId="{035A8887-86F9-4021-9B4F-7F82CFE7BFC7}" srcOrd="9" destOrd="0" presId="urn:microsoft.com/office/officeart/2008/layout/LinedList"/>
    <dgm:cxn modelId="{F9E2A651-66A2-4FBD-ABAF-83313DD14066}" type="presParOf" srcId="{035A8887-86F9-4021-9B4F-7F82CFE7BFC7}" destId="{BA355224-2072-45A1-8372-8A872BBA9F80}" srcOrd="0" destOrd="0" presId="urn:microsoft.com/office/officeart/2008/layout/LinedList"/>
    <dgm:cxn modelId="{DBBAD15A-7203-4917-8999-136C39B80382}" type="presParOf" srcId="{035A8887-86F9-4021-9B4F-7F82CFE7BFC7}" destId="{A25CA9B0-5799-474A-8C19-1555BEC6FB53}"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B28CFB91-27D2-48BF-A17E-76B4F9C9762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CF4F73D-9D4C-455A-9ACF-8379FC3A667F}">
      <dgm:prSet/>
      <dgm:spPr/>
      <dgm:t>
        <a:bodyPr/>
        <a:lstStyle/>
        <a:p>
          <a:r>
            <a:rPr lang="en-GB"/>
            <a:t>Outcome of the case could take a number of days. </a:t>
          </a:r>
          <a:endParaRPr lang="en-US"/>
        </a:p>
      </dgm:t>
    </dgm:pt>
    <dgm:pt modelId="{587F1815-6B2B-4F60-8232-A146F833F9C5}" type="parTrans" cxnId="{8B2EC54C-7EF8-4C30-9C95-517B45D31E51}">
      <dgm:prSet/>
      <dgm:spPr/>
      <dgm:t>
        <a:bodyPr/>
        <a:lstStyle/>
        <a:p>
          <a:endParaRPr lang="en-US"/>
        </a:p>
      </dgm:t>
    </dgm:pt>
    <dgm:pt modelId="{926C3C4D-8343-47F3-9EB2-BC682A758FD1}" type="sibTrans" cxnId="{8B2EC54C-7EF8-4C30-9C95-517B45D31E51}">
      <dgm:prSet/>
      <dgm:spPr/>
      <dgm:t>
        <a:bodyPr/>
        <a:lstStyle/>
        <a:p>
          <a:endParaRPr lang="en-US"/>
        </a:p>
      </dgm:t>
    </dgm:pt>
    <dgm:pt modelId="{EEA45786-B0A9-49A1-B71F-98E60E765F36}">
      <dgm:prSet/>
      <dgm:spPr/>
      <dgm:t>
        <a:bodyPr/>
        <a:lstStyle/>
        <a:p>
          <a:r>
            <a:rPr lang="en-GB"/>
            <a:t>Remedy sought may not be the remedy given. </a:t>
          </a:r>
          <a:endParaRPr lang="en-US"/>
        </a:p>
      </dgm:t>
    </dgm:pt>
    <dgm:pt modelId="{B4B580C8-60B2-40DF-88B4-AABC4947395A}" type="parTrans" cxnId="{73D89456-4A17-481F-920C-C4EF0B21212A}">
      <dgm:prSet/>
      <dgm:spPr/>
      <dgm:t>
        <a:bodyPr/>
        <a:lstStyle/>
        <a:p>
          <a:endParaRPr lang="en-US"/>
        </a:p>
      </dgm:t>
    </dgm:pt>
    <dgm:pt modelId="{B1702FBC-DC58-4D94-8C04-38E0B2160F0A}" type="sibTrans" cxnId="{73D89456-4A17-481F-920C-C4EF0B21212A}">
      <dgm:prSet/>
      <dgm:spPr/>
      <dgm:t>
        <a:bodyPr/>
        <a:lstStyle/>
        <a:p>
          <a:endParaRPr lang="en-US"/>
        </a:p>
      </dgm:t>
    </dgm:pt>
    <dgm:pt modelId="{5D1E7A19-C081-4E18-8B5D-271B7B958A5C}">
      <dgm:prSet/>
      <dgm:spPr/>
      <dgm:t>
        <a:bodyPr/>
        <a:lstStyle/>
        <a:p>
          <a:r>
            <a:rPr lang="en-GB"/>
            <a:t>It depends on what the judge believes. </a:t>
          </a:r>
          <a:endParaRPr lang="en-US"/>
        </a:p>
      </dgm:t>
    </dgm:pt>
    <dgm:pt modelId="{E36D3734-173D-4017-96F6-161FF8B0D46C}" type="parTrans" cxnId="{91866993-15F8-46CE-AB9A-84B590B3E84B}">
      <dgm:prSet/>
      <dgm:spPr/>
      <dgm:t>
        <a:bodyPr/>
        <a:lstStyle/>
        <a:p>
          <a:endParaRPr lang="en-US"/>
        </a:p>
      </dgm:t>
    </dgm:pt>
    <dgm:pt modelId="{BEF5B75F-2EEE-45D4-AD3A-41AE2D496A28}" type="sibTrans" cxnId="{91866993-15F8-46CE-AB9A-84B590B3E84B}">
      <dgm:prSet/>
      <dgm:spPr/>
      <dgm:t>
        <a:bodyPr/>
        <a:lstStyle/>
        <a:p>
          <a:endParaRPr lang="en-US"/>
        </a:p>
      </dgm:t>
    </dgm:pt>
    <dgm:pt modelId="{9F71F8F6-8C89-44F3-8915-726BB7B44234}">
      <dgm:prSet/>
      <dgm:spPr/>
      <dgm:t>
        <a:bodyPr/>
        <a:lstStyle/>
        <a:p>
          <a:r>
            <a:rPr lang="en-GB"/>
            <a:t>Or the case may be dismissed. </a:t>
          </a:r>
          <a:endParaRPr lang="en-US"/>
        </a:p>
      </dgm:t>
    </dgm:pt>
    <dgm:pt modelId="{664F47B7-F11D-461F-ADD4-812A421CE673}" type="parTrans" cxnId="{BB2B7A47-7B22-4FAD-9A38-1659443DC9D3}">
      <dgm:prSet/>
      <dgm:spPr/>
      <dgm:t>
        <a:bodyPr/>
        <a:lstStyle/>
        <a:p>
          <a:endParaRPr lang="en-US"/>
        </a:p>
      </dgm:t>
    </dgm:pt>
    <dgm:pt modelId="{BC83C1F2-F2DE-483D-A3C2-29BB39F1AD9B}" type="sibTrans" cxnId="{BB2B7A47-7B22-4FAD-9A38-1659443DC9D3}">
      <dgm:prSet/>
      <dgm:spPr/>
      <dgm:t>
        <a:bodyPr/>
        <a:lstStyle/>
        <a:p>
          <a:endParaRPr lang="en-US"/>
        </a:p>
      </dgm:t>
    </dgm:pt>
    <dgm:pt modelId="{68007E9B-04E2-47F2-9BA3-796198B09590}" type="pres">
      <dgm:prSet presAssocID="{B28CFB91-27D2-48BF-A17E-76B4F9C97625}" presName="linear" presStyleCnt="0">
        <dgm:presLayoutVars>
          <dgm:animLvl val="lvl"/>
          <dgm:resizeHandles val="exact"/>
        </dgm:presLayoutVars>
      </dgm:prSet>
      <dgm:spPr/>
    </dgm:pt>
    <dgm:pt modelId="{FBD81548-3A05-49CD-B7F9-EF37EF21948A}" type="pres">
      <dgm:prSet presAssocID="{CCF4F73D-9D4C-455A-9ACF-8379FC3A667F}" presName="parentText" presStyleLbl="node1" presStyleIdx="0" presStyleCnt="4">
        <dgm:presLayoutVars>
          <dgm:chMax val="0"/>
          <dgm:bulletEnabled val="1"/>
        </dgm:presLayoutVars>
      </dgm:prSet>
      <dgm:spPr/>
    </dgm:pt>
    <dgm:pt modelId="{266F8E17-9837-4DB7-B6ED-FB1732CEADE5}" type="pres">
      <dgm:prSet presAssocID="{926C3C4D-8343-47F3-9EB2-BC682A758FD1}" presName="spacer" presStyleCnt="0"/>
      <dgm:spPr/>
    </dgm:pt>
    <dgm:pt modelId="{D65C1239-1DFE-490F-B73E-2EF69AA7C02F}" type="pres">
      <dgm:prSet presAssocID="{EEA45786-B0A9-49A1-B71F-98E60E765F36}" presName="parentText" presStyleLbl="node1" presStyleIdx="1" presStyleCnt="4">
        <dgm:presLayoutVars>
          <dgm:chMax val="0"/>
          <dgm:bulletEnabled val="1"/>
        </dgm:presLayoutVars>
      </dgm:prSet>
      <dgm:spPr/>
    </dgm:pt>
    <dgm:pt modelId="{E4C60042-83DF-4391-9CF0-476E95BB89D0}" type="pres">
      <dgm:prSet presAssocID="{B1702FBC-DC58-4D94-8C04-38E0B2160F0A}" presName="spacer" presStyleCnt="0"/>
      <dgm:spPr/>
    </dgm:pt>
    <dgm:pt modelId="{2D1EC08F-859E-49B2-A7D1-C984D6705139}" type="pres">
      <dgm:prSet presAssocID="{5D1E7A19-C081-4E18-8B5D-271B7B958A5C}" presName="parentText" presStyleLbl="node1" presStyleIdx="2" presStyleCnt="4">
        <dgm:presLayoutVars>
          <dgm:chMax val="0"/>
          <dgm:bulletEnabled val="1"/>
        </dgm:presLayoutVars>
      </dgm:prSet>
      <dgm:spPr/>
    </dgm:pt>
    <dgm:pt modelId="{6F366144-CAA0-4872-B37F-758B1EBBC563}" type="pres">
      <dgm:prSet presAssocID="{BEF5B75F-2EEE-45D4-AD3A-41AE2D496A28}" presName="spacer" presStyleCnt="0"/>
      <dgm:spPr/>
    </dgm:pt>
    <dgm:pt modelId="{3371AC4C-F460-411D-AB47-F3C3C725C9D9}" type="pres">
      <dgm:prSet presAssocID="{9F71F8F6-8C89-44F3-8915-726BB7B44234}" presName="parentText" presStyleLbl="node1" presStyleIdx="3" presStyleCnt="4">
        <dgm:presLayoutVars>
          <dgm:chMax val="0"/>
          <dgm:bulletEnabled val="1"/>
        </dgm:presLayoutVars>
      </dgm:prSet>
      <dgm:spPr/>
    </dgm:pt>
  </dgm:ptLst>
  <dgm:cxnLst>
    <dgm:cxn modelId="{0B409505-B692-4CCA-A425-7527F3B1B595}" type="presOf" srcId="{B28CFB91-27D2-48BF-A17E-76B4F9C97625}" destId="{68007E9B-04E2-47F2-9BA3-796198B09590}" srcOrd="0" destOrd="0" presId="urn:microsoft.com/office/officeart/2005/8/layout/vList2"/>
    <dgm:cxn modelId="{B554E010-84FC-44E3-80FE-B56A7220E22F}" type="presOf" srcId="{5D1E7A19-C081-4E18-8B5D-271B7B958A5C}" destId="{2D1EC08F-859E-49B2-A7D1-C984D6705139}" srcOrd="0" destOrd="0" presId="urn:microsoft.com/office/officeart/2005/8/layout/vList2"/>
    <dgm:cxn modelId="{BB2B7A47-7B22-4FAD-9A38-1659443DC9D3}" srcId="{B28CFB91-27D2-48BF-A17E-76B4F9C97625}" destId="{9F71F8F6-8C89-44F3-8915-726BB7B44234}" srcOrd="3" destOrd="0" parTransId="{664F47B7-F11D-461F-ADD4-812A421CE673}" sibTransId="{BC83C1F2-F2DE-483D-A3C2-29BB39F1AD9B}"/>
    <dgm:cxn modelId="{8B2EC54C-7EF8-4C30-9C95-517B45D31E51}" srcId="{B28CFB91-27D2-48BF-A17E-76B4F9C97625}" destId="{CCF4F73D-9D4C-455A-9ACF-8379FC3A667F}" srcOrd="0" destOrd="0" parTransId="{587F1815-6B2B-4F60-8232-A146F833F9C5}" sibTransId="{926C3C4D-8343-47F3-9EB2-BC682A758FD1}"/>
    <dgm:cxn modelId="{73D89456-4A17-481F-920C-C4EF0B21212A}" srcId="{B28CFB91-27D2-48BF-A17E-76B4F9C97625}" destId="{EEA45786-B0A9-49A1-B71F-98E60E765F36}" srcOrd="1" destOrd="0" parTransId="{B4B580C8-60B2-40DF-88B4-AABC4947395A}" sibTransId="{B1702FBC-DC58-4D94-8C04-38E0B2160F0A}"/>
    <dgm:cxn modelId="{91866993-15F8-46CE-AB9A-84B590B3E84B}" srcId="{B28CFB91-27D2-48BF-A17E-76B4F9C97625}" destId="{5D1E7A19-C081-4E18-8B5D-271B7B958A5C}" srcOrd="2" destOrd="0" parTransId="{E36D3734-173D-4017-96F6-161FF8B0D46C}" sibTransId="{BEF5B75F-2EEE-45D4-AD3A-41AE2D496A28}"/>
    <dgm:cxn modelId="{2FCD17B5-5534-46AC-BA6E-F1332FD5A5CC}" type="presOf" srcId="{CCF4F73D-9D4C-455A-9ACF-8379FC3A667F}" destId="{FBD81548-3A05-49CD-B7F9-EF37EF21948A}" srcOrd="0" destOrd="0" presId="urn:microsoft.com/office/officeart/2005/8/layout/vList2"/>
    <dgm:cxn modelId="{BF8C77B9-5D69-4F8B-B5F7-AE52F40CA447}" type="presOf" srcId="{EEA45786-B0A9-49A1-B71F-98E60E765F36}" destId="{D65C1239-1DFE-490F-B73E-2EF69AA7C02F}" srcOrd="0" destOrd="0" presId="urn:microsoft.com/office/officeart/2005/8/layout/vList2"/>
    <dgm:cxn modelId="{AE45E0CE-8E45-4A2F-A6CE-F5B4CE8DD2A8}" type="presOf" srcId="{9F71F8F6-8C89-44F3-8915-726BB7B44234}" destId="{3371AC4C-F460-411D-AB47-F3C3C725C9D9}" srcOrd="0" destOrd="0" presId="urn:microsoft.com/office/officeart/2005/8/layout/vList2"/>
    <dgm:cxn modelId="{660463BA-1846-4202-A02C-F87BB0720F80}" type="presParOf" srcId="{68007E9B-04E2-47F2-9BA3-796198B09590}" destId="{FBD81548-3A05-49CD-B7F9-EF37EF21948A}" srcOrd="0" destOrd="0" presId="urn:microsoft.com/office/officeart/2005/8/layout/vList2"/>
    <dgm:cxn modelId="{21D769FC-1A92-42E2-B382-F36B2AB48153}" type="presParOf" srcId="{68007E9B-04E2-47F2-9BA3-796198B09590}" destId="{266F8E17-9837-4DB7-B6ED-FB1732CEADE5}" srcOrd="1" destOrd="0" presId="urn:microsoft.com/office/officeart/2005/8/layout/vList2"/>
    <dgm:cxn modelId="{2A9C499A-09F8-464E-AAB2-7F1645137594}" type="presParOf" srcId="{68007E9B-04E2-47F2-9BA3-796198B09590}" destId="{D65C1239-1DFE-490F-B73E-2EF69AA7C02F}" srcOrd="2" destOrd="0" presId="urn:microsoft.com/office/officeart/2005/8/layout/vList2"/>
    <dgm:cxn modelId="{B266877A-F248-4DF1-8744-C0C77904C7AE}" type="presParOf" srcId="{68007E9B-04E2-47F2-9BA3-796198B09590}" destId="{E4C60042-83DF-4391-9CF0-476E95BB89D0}" srcOrd="3" destOrd="0" presId="urn:microsoft.com/office/officeart/2005/8/layout/vList2"/>
    <dgm:cxn modelId="{67765B99-2837-420B-B11A-04CF78FD7229}" type="presParOf" srcId="{68007E9B-04E2-47F2-9BA3-796198B09590}" destId="{2D1EC08F-859E-49B2-A7D1-C984D6705139}" srcOrd="4" destOrd="0" presId="urn:microsoft.com/office/officeart/2005/8/layout/vList2"/>
    <dgm:cxn modelId="{7EDD30AE-F1B2-49AA-B692-2FED6AC7A551}" type="presParOf" srcId="{68007E9B-04E2-47F2-9BA3-796198B09590}" destId="{6F366144-CAA0-4872-B37F-758B1EBBC563}" srcOrd="5" destOrd="0" presId="urn:microsoft.com/office/officeart/2005/8/layout/vList2"/>
    <dgm:cxn modelId="{BB325364-A633-41AE-89A4-4F5CCF0FBF97}" type="presParOf" srcId="{68007E9B-04E2-47F2-9BA3-796198B09590}" destId="{3371AC4C-F460-411D-AB47-F3C3C725C9D9}"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9F61C805-34CF-406F-8136-F09E4561381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F22A2C5D-8999-4A10-A46D-8FBF846EEDC7}">
      <dgm:prSet/>
      <dgm:spPr/>
      <dgm:t>
        <a:bodyPr/>
        <a:lstStyle/>
        <a:p>
          <a:r>
            <a:rPr lang="en-GB"/>
            <a:t>Clause within a piece of legislation that says judicial review cannot be brought. </a:t>
          </a:r>
          <a:endParaRPr lang="en-US"/>
        </a:p>
      </dgm:t>
    </dgm:pt>
    <dgm:pt modelId="{74D52C7E-C7CD-4A57-96CF-38E41CDDA638}" type="parTrans" cxnId="{4C5EA83D-9BBC-479C-A0C5-A25CC230BB19}">
      <dgm:prSet/>
      <dgm:spPr/>
      <dgm:t>
        <a:bodyPr/>
        <a:lstStyle/>
        <a:p>
          <a:endParaRPr lang="en-US"/>
        </a:p>
      </dgm:t>
    </dgm:pt>
    <dgm:pt modelId="{56721A1F-6505-466F-8479-6ACD1007CE87}" type="sibTrans" cxnId="{4C5EA83D-9BBC-479C-A0C5-A25CC230BB19}">
      <dgm:prSet/>
      <dgm:spPr/>
      <dgm:t>
        <a:bodyPr/>
        <a:lstStyle/>
        <a:p>
          <a:endParaRPr lang="en-US"/>
        </a:p>
      </dgm:t>
    </dgm:pt>
    <dgm:pt modelId="{3E61A4A9-5769-424E-B3E9-16DB68061738}">
      <dgm:prSet/>
      <dgm:spPr/>
      <dgm:t>
        <a:bodyPr/>
        <a:lstStyle/>
        <a:p>
          <a:r>
            <a:rPr lang="en-GB"/>
            <a:t>Stop an overflow of cases. </a:t>
          </a:r>
          <a:endParaRPr lang="en-US"/>
        </a:p>
      </dgm:t>
    </dgm:pt>
    <dgm:pt modelId="{DAC40AAE-A421-426D-A062-609D690CD869}" type="parTrans" cxnId="{4BA81D71-C18F-4603-94D4-A90429FC7B9B}">
      <dgm:prSet/>
      <dgm:spPr/>
      <dgm:t>
        <a:bodyPr/>
        <a:lstStyle/>
        <a:p>
          <a:endParaRPr lang="en-US"/>
        </a:p>
      </dgm:t>
    </dgm:pt>
    <dgm:pt modelId="{165CAEDB-FCD5-40FB-95F9-7E640EEF99FE}" type="sibTrans" cxnId="{4BA81D71-C18F-4603-94D4-A90429FC7B9B}">
      <dgm:prSet/>
      <dgm:spPr/>
      <dgm:t>
        <a:bodyPr/>
        <a:lstStyle/>
        <a:p>
          <a:endParaRPr lang="en-US"/>
        </a:p>
      </dgm:t>
    </dgm:pt>
    <dgm:pt modelId="{8E300321-C934-44C8-A4BF-31BD06DE131E}">
      <dgm:prSet/>
      <dgm:spPr/>
      <dgm:t>
        <a:bodyPr/>
        <a:lstStyle/>
        <a:p>
          <a:r>
            <a:rPr lang="en-GB"/>
            <a:t>Saves the courts time and money.</a:t>
          </a:r>
          <a:endParaRPr lang="en-US"/>
        </a:p>
      </dgm:t>
    </dgm:pt>
    <dgm:pt modelId="{9E57831E-273A-4346-B025-7C8246F90392}" type="parTrans" cxnId="{B2955761-5F07-4728-A901-7B05A662BE25}">
      <dgm:prSet/>
      <dgm:spPr/>
      <dgm:t>
        <a:bodyPr/>
        <a:lstStyle/>
        <a:p>
          <a:endParaRPr lang="en-US"/>
        </a:p>
      </dgm:t>
    </dgm:pt>
    <dgm:pt modelId="{446F40CB-18AC-4989-B816-727FEBA70527}" type="sibTrans" cxnId="{B2955761-5F07-4728-A901-7B05A662BE25}">
      <dgm:prSet/>
      <dgm:spPr/>
      <dgm:t>
        <a:bodyPr/>
        <a:lstStyle/>
        <a:p>
          <a:endParaRPr lang="en-US"/>
        </a:p>
      </dgm:t>
    </dgm:pt>
    <dgm:pt modelId="{5DFC5BF4-2B05-46E0-9360-6EBA83080297}" type="pres">
      <dgm:prSet presAssocID="{9F61C805-34CF-406F-8136-F09E4561381A}" presName="linear" presStyleCnt="0">
        <dgm:presLayoutVars>
          <dgm:animLvl val="lvl"/>
          <dgm:resizeHandles val="exact"/>
        </dgm:presLayoutVars>
      </dgm:prSet>
      <dgm:spPr/>
    </dgm:pt>
    <dgm:pt modelId="{F9EB3500-19EA-4BE5-A605-3DE8AB730E1C}" type="pres">
      <dgm:prSet presAssocID="{F22A2C5D-8999-4A10-A46D-8FBF846EEDC7}" presName="parentText" presStyleLbl="node1" presStyleIdx="0" presStyleCnt="3">
        <dgm:presLayoutVars>
          <dgm:chMax val="0"/>
          <dgm:bulletEnabled val="1"/>
        </dgm:presLayoutVars>
      </dgm:prSet>
      <dgm:spPr/>
    </dgm:pt>
    <dgm:pt modelId="{BD639728-443B-47B1-947D-C3C7EAB4788F}" type="pres">
      <dgm:prSet presAssocID="{56721A1F-6505-466F-8479-6ACD1007CE87}" presName="spacer" presStyleCnt="0"/>
      <dgm:spPr/>
    </dgm:pt>
    <dgm:pt modelId="{5C4636FB-DDA6-4136-A0C4-288BE822655E}" type="pres">
      <dgm:prSet presAssocID="{3E61A4A9-5769-424E-B3E9-16DB68061738}" presName="parentText" presStyleLbl="node1" presStyleIdx="1" presStyleCnt="3">
        <dgm:presLayoutVars>
          <dgm:chMax val="0"/>
          <dgm:bulletEnabled val="1"/>
        </dgm:presLayoutVars>
      </dgm:prSet>
      <dgm:spPr/>
    </dgm:pt>
    <dgm:pt modelId="{1BB4F8CF-AD69-46FF-BDD6-23A1C9990C0D}" type="pres">
      <dgm:prSet presAssocID="{165CAEDB-FCD5-40FB-95F9-7E640EEF99FE}" presName="spacer" presStyleCnt="0"/>
      <dgm:spPr/>
    </dgm:pt>
    <dgm:pt modelId="{7EB5103A-D6C5-4D71-8577-907A5DC8C452}" type="pres">
      <dgm:prSet presAssocID="{8E300321-C934-44C8-A4BF-31BD06DE131E}" presName="parentText" presStyleLbl="node1" presStyleIdx="2" presStyleCnt="3">
        <dgm:presLayoutVars>
          <dgm:chMax val="0"/>
          <dgm:bulletEnabled val="1"/>
        </dgm:presLayoutVars>
      </dgm:prSet>
      <dgm:spPr/>
    </dgm:pt>
  </dgm:ptLst>
  <dgm:cxnLst>
    <dgm:cxn modelId="{4C5EA83D-9BBC-479C-A0C5-A25CC230BB19}" srcId="{9F61C805-34CF-406F-8136-F09E4561381A}" destId="{F22A2C5D-8999-4A10-A46D-8FBF846EEDC7}" srcOrd="0" destOrd="0" parTransId="{74D52C7E-C7CD-4A57-96CF-38E41CDDA638}" sibTransId="{56721A1F-6505-466F-8479-6ACD1007CE87}"/>
    <dgm:cxn modelId="{B2955761-5F07-4728-A901-7B05A662BE25}" srcId="{9F61C805-34CF-406F-8136-F09E4561381A}" destId="{8E300321-C934-44C8-A4BF-31BD06DE131E}" srcOrd="2" destOrd="0" parTransId="{9E57831E-273A-4346-B025-7C8246F90392}" sibTransId="{446F40CB-18AC-4989-B816-727FEBA70527}"/>
    <dgm:cxn modelId="{BF786669-DAB4-44C5-8EB0-D18EE20F0070}" type="presOf" srcId="{3E61A4A9-5769-424E-B3E9-16DB68061738}" destId="{5C4636FB-DDA6-4136-A0C4-288BE822655E}" srcOrd="0" destOrd="0" presId="urn:microsoft.com/office/officeart/2005/8/layout/vList2"/>
    <dgm:cxn modelId="{4BA81D71-C18F-4603-94D4-A90429FC7B9B}" srcId="{9F61C805-34CF-406F-8136-F09E4561381A}" destId="{3E61A4A9-5769-424E-B3E9-16DB68061738}" srcOrd="1" destOrd="0" parTransId="{DAC40AAE-A421-426D-A062-609D690CD869}" sibTransId="{165CAEDB-FCD5-40FB-95F9-7E640EEF99FE}"/>
    <dgm:cxn modelId="{2ED13386-987A-40F0-951D-2426B0203B52}" type="presOf" srcId="{9F61C805-34CF-406F-8136-F09E4561381A}" destId="{5DFC5BF4-2B05-46E0-9360-6EBA83080297}" srcOrd="0" destOrd="0" presId="urn:microsoft.com/office/officeart/2005/8/layout/vList2"/>
    <dgm:cxn modelId="{1F0DE4F3-30D4-4EA1-BC87-0851D2EB2507}" type="presOf" srcId="{8E300321-C934-44C8-A4BF-31BD06DE131E}" destId="{7EB5103A-D6C5-4D71-8577-907A5DC8C452}" srcOrd="0" destOrd="0" presId="urn:microsoft.com/office/officeart/2005/8/layout/vList2"/>
    <dgm:cxn modelId="{487E46F9-697D-4F7B-910E-6CD0A51894F0}" type="presOf" srcId="{F22A2C5D-8999-4A10-A46D-8FBF846EEDC7}" destId="{F9EB3500-19EA-4BE5-A605-3DE8AB730E1C}" srcOrd="0" destOrd="0" presId="urn:microsoft.com/office/officeart/2005/8/layout/vList2"/>
    <dgm:cxn modelId="{423222B7-0BC7-455A-A6AC-7D8C7F3F8275}" type="presParOf" srcId="{5DFC5BF4-2B05-46E0-9360-6EBA83080297}" destId="{F9EB3500-19EA-4BE5-A605-3DE8AB730E1C}" srcOrd="0" destOrd="0" presId="urn:microsoft.com/office/officeart/2005/8/layout/vList2"/>
    <dgm:cxn modelId="{480E97E7-4E17-4FE4-9F53-AE5598EDB4ED}" type="presParOf" srcId="{5DFC5BF4-2B05-46E0-9360-6EBA83080297}" destId="{BD639728-443B-47B1-947D-C3C7EAB4788F}" srcOrd="1" destOrd="0" presId="urn:microsoft.com/office/officeart/2005/8/layout/vList2"/>
    <dgm:cxn modelId="{310D5D6D-7F38-4201-B321-372DEECA9EE7}" type="presParOf" srcId="{5DFC5BF4-2B05-46E0-9360-6EBA83080297}" destId="{5C4636FB-DDA6-4136-A0C4-288BE822655E}" srcOrd="2" destOrd="0" presId="urn:microsoft.com/office/officeart/2005/8/layout/vList2"/>
    <dgm:cxn modelId="{399AAC60-A5CD-4B86-9199-B8C20F55B860}" type="presParOf" srcId="{5DFC5BF4-2B05-46E0-9360-6EBA83080297}" destId="{1BB4F8CF-AD69-46FF-BDD6-23A1C9990C0D}" srcOrd="3" destOrd="0" presId="urn:microsoft.com/office/officeart/2005/8/layout/vList2"/>
    <dgm:cxn modelId="{8DA782E2-274F-4802-A98D-8C89B58105DA}" type="presParOf" srcId="{5DFC5BF4-2B05-46E0-9360-6EBA83080297}" destId="{7EB5103A-D6C5-4D71-8577-907A5DC8C452}" srcOrd="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19E9567D-42B9-4536-A674-128AE5F0B1B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00EC99C-EDA3-4455-8B83-18C753712DDB}">
      <dgm:prSet/>
      <dgm:spPr/>
      <dgm:t>
        <a:bodyPr/>
        <a:lstStyle/>
        <a:p>
          <a:r>
            <a:rPr lang="en-GB"/>
            <a:t>Can be seen in a number of piece of legislation. </a:t>
          </a:r>
          <a:endParaRPr lang="en-US"/>
        </a:p>
      </dgm:t>
    </dgm:pt>
    <dgm:pt modelId="{09C15CE6-10B1-45A2-BA33-BA92AC95CC1C}" type="parTrans" cxnId="{CFEAEAFF-D22C-49B4-8A15-5A0C3049FE5D}">
      <dgm:prSet/>
      <dgm:spPr/>
      <dgm:t>
        <a:bodyPr/>
        <a:lstStyle/>
        <a:p>
          <a:endParaRPr lang="en-US"/>
        </a:p>
      </dgm:t>
    </dgm:pt>
    <dgm:pt modelId="{54AA9D6F-4747-4945-9FFA-0F7B37714E8F}" type="sibTrans" cxnId="{CFEAEAFF-D22C-49B4-8A15-5A0C3049FE5D}">
      <dgm:prSet/>
      <dgm:spPr/>
      <dgm:t>
        <a:bodyPr/>
        <a:lstStyle/>
        <a:p>
          <a:endParaRPr lang="en-US"/>
        </a:p>
      </dgm:t>
    </dgm:pt>
    <dgm:pt modelId="{C0F3B607-5DE2-47C9-8B13-FC17E3283592}">
      <dgm:prSet/>
      <dgm:spPr/>
      <dgm:t>
        <a:bodyPr/>
        <a:lstStyle/>
        <a:p>
          <a:r>
            <a:rPr lang="en-GB"/>
            <a:t>This carried on until the case of Anisminic Ltd v Foreign Compensation Commission. </a:t>
          </a:r>
          <a:endParaRPr lang="en-US"/>
        </a:p>
      </dgm:t>
    </dgm:pt>
    <dgm:pt modelId="{CBA97739-AC63-4699-8BFC-34F11A1F7BFA}" type="parTrans" cxnId="{A7CDD40E-3AAC-486F-92F1-CCBB0EAB82E5}">
      <dgm:prSet/>
      <dgm:spPr/>
      <dgm:t>
        <a:bodyPr/>
        <a:lstStyle/>
        <a:p>
          <a:endParaRPr lang="en-US"/>
        </a:p>
      </dgm:t>
    </dgm:pt>
    <dgm:pt modelId="{CCCCDB88-7FD0-4691-BB29-6B5B724FC3ED}" type="sibTrans" cxnId="{A7CDD40E-3AAC-486F-92F1-CCBB0EAB82E5}">
      <dgm:prSet/>
      <dgm:spPr/>
      <dgm:t>
        <a:bodyPr/>
        <a:lstStyle/>
        <a:p>
          <a:endParaRPr lang="en-US"/>
        </a:p>
      </dgm:t>
    </dgm:pt>
    <dgm:pt modelId="{58FD1500-8BAB-4F06-87D5-470C95D7F30E}">
      <dgm:prSet/>
      <dgm:spPr/>
      <dgm:t>
        <a:bodyPr/>
        <a:lstStyle/>
        <a:p>
          <a:r>
            <a:rPr lang="en-GB"/>
            <a:t>Confirmed in the case of Re Racal Communication [1981] – can ignore the ouster clause in the event that there is an ‘’error’’ with the law and it is enough for a case of judicial review to be brought. </a:t>
          </a:r>
          <a:endParaRPr lang="en-US"/>
        </a:p>
      </dgm:t>
    </dgm:pt>
    <dgm:pt modelId="{828F7C09-9878-40A8-AD5E-C78BB425FDFD}" type="parTrans" cxnId="{C35A0B62-1524-4E94-9440-DE48FA3575AF}">
      <dgm:prSet/>
      <dgm:spPr/>
      <dgm:t>
        <a:bodyPr/>
        <a:lstStyle/>
        <a:p>
          <a:endParaRPr lang="en-US"/>
        </a:p>
      </dgm:t>
    </dgm:pt>
    <dgm:pt modelId="{A12C65BD-3A8E-4126-8CDA-2DFB54FABC97}" type="sibTrans" cxnId="{C35A0B62-1524-4E94-9440-DE48FA3575AF}">
      <dgm:prSet/>
      <dgm:spPr/>
      <dgm:t>
        <a:bodyPr/>
        <a:lstStyle/>
        <a:p>
          <a:endParaRPr lang="en-US"/>
        </a:p>
      </dgm:t>
    </dgm:pt>
    <dgm:pt modelId="{8DC9D88C-895A-49FD-9E0D-9201DD9F33C0}" type="pres">
      <dgm:prSet presAssocID="{19E9567D-42B9-4536-A674-128AE5F0B1BF}" presName="linear" presStyleCnt="0">
        <dgm:presLayoutVars>
          <dgm:animLvl val="lvl"/>
          <dgm:resizeHandles val="exact"/>
        </dgm:presLayoutVars>
      </dgm:prSet>
      <dgm:spPr/>
    </dgm:pt>
    <dgm:pt modelId="{003A3A76-5EB6-4FE7-9109-A72A85BE6F25}" type="pres">
      <dgm:prSet presAssocID="{200EC99C-EDA3-4455-8B83-18C753712DDB}" presName="parentText" presStyleLbl="node1" presStyleIdx="0" presStyleCnt="3">
        <dgm:presLayoutVars>
          <dgm:chMax val="0"/>
          <dgm:bulletEnabled val="1"/>
        </dgm:presLayoutVars>
      </dgm:prSet>
      <dgm:spPr/>
    </dgm:pt>
    <dgm:pt modelId="{F56BB615-4508-4CEC-9B58-9DEA1722D39A}" type="pres">
      <dgm:prSet presAssocID="{54AA9D6F-4747-4945-9FFA-0F7B37714E8F}" presName="spacer" presStyleCnt="0"/>
      <dgm:spPr/>
    </dgm:pt>
    <dgm:pt modelId="{36979BD4-C4B9-4BF9-AD78-914597733C73}" type="pres">
      <dgm:prSet presAssocID="{C0F3B607-5DE2-47C9-8B13-FC17E3283592}" presName="parentText" presStyleLbl="node1" presStyleIdx="1" presStyleCnt="3">
        <dgm:presLayoutVars>
          <dgm:chMax val="0"/>
          <dgm:bulletEnabled val="1"/>
        </dgm:presLayoutVars>
      </dgm:prSet>
      <dgm:spPr/>
    </dgm:pt>
    <dgm:pt modelId="{150B0815-FD52-4C5C-AC80-3B99CAE30A70}" type="pres">
      <dgm:prSet presAssocID="{CCCCDB88-7FD0-4691-BB29-6B5B724FC3ED}" presName="spacer" presStyleCnt="0"/>
      <dgm:spPr/>
    </dgm:pt>
    <dgm:pt modelId="{7D4D6C38-EAD1-456A-AD2D-02E2DC67BFB2}" type="pres">
      <dgm:prSet presAssocID="{58FD1500-8BAB-4F06-87D5-470C95D7F30E}" presName="parentText" presStyleLbl="node1" presStyleIdx="2" presStyleCnt="3">
        <dgm:presLayoutVars>
          <dgm:chMax val="0"/>
          <dgm:bulletEnabled val="1"/>
        </dgm:presLayoutVars>
      </dgm:prSet>
      <dgm:spPr/>
    </dgm:pt>
  </dgm:ptLst>
  <dgm:cxnLst>
    <dgm:cxn modelId="{A7CDD40E-3AAC-486F-92F1-CCBB0EAB82E5}" srcId="{19E9567D-42B9-4536-A674-128AE5F0B1BF}" destId="{C0F3B607-5DE2-47C9-8B13-FC17E3283592}" srcOrd="1" destOrd="0" parTransId="{CBA97739-AC63-4699-8BFC-34F11A1F7BFA}" sibTransId="{CCCCDB88-7FD0-4691-BB29-6B5B724FC3ED}"/>
    <dgm:cxn modelId="{C35A0B62-1524-4E94-9440-DE48FA3575AF}" srcId="{19E9567D-42B9-4536-A674-128AE5F0B1BF}" destId="{58FD1500-8BAB-4F06-87D5-470C95D7F30E}" srcOrd="2" destOrd="0" parTransId="{828F7C09-9878-40A8-AD5E-C78BB425FDFD}" sibTransId="{A12C65BD-3A8E-4126-8CDA-2DFB54FABC97}"/>
    <dgm:cxn modelId="{A427AF43-879C-4641-BD7A-C44AC841819F}" type="presOf" srcId="{19E9567D-42B9-4536-A674-128AE5F0B1BF}" destId="{8DC9D88C-895A-49FD-9E0D-9201DD9F33C0}" srcOrd="0" destOrd="0" presId="urn:microsoft.com/office/officeart/2005/8/layout/vList2"/>
    <dgm:cxn modelId="{8C626C7B-E1C2-4438-9B8E-D534263F341F}" type="presOf" srcId="{200EC99C-EDA3-4455-8B83-18C753712DDB}" destId="{003A3A76-5EB6-4FE7-9109-A72A85BE6F25}" srcOrd="0" destOrd="0" presId="urn:microsoft.com/office/officeart/2005/8/layout/vList2"/>
    <dgm:cxn modelId="{94933C8C-0E44-4C90-84D3-E2964FFCD3B2}" type="presOf" srcId="{58FD1500-8BAB-4F06-87D5-470C95D7F30E}" destId="{7D4D6C38-EAD1-456A-AD2D-02E2DC67BFB2}" srcOrd="0" destOrd="0" presId="urn:microsoft.com/office/officeart/2005/8/layout/vList2"/>
    <dgm:cxn modelId="{32CC83F4-9CD5-465B-A29A-B8D300CD74D8}" type="presOf" srcId="{C0F3B607-5DE2-47C9-8B13-FC17E3283592}" destId="{36979BD4-C4B9-4BF9-AD78-914597733C73}" srcOrd="0" destOrd="0" presId="urn:microsoft.com/office/officeart/2005/8/layout/vList2"/>
    <dgm:cxn modelId="{CFEAEAFF-D22C-49B4-8A15-5A0C3049FE5D}" srcId="{19E9567D-42B9-4536-A674-128AE5F0B1BF}" destId="{200EC99C-EDA3-4455-8B83-18C753712DDB}" srcOrd="0" destOrd="0" parTransId="{09C15CE6-10B1-45A2-BA33-BA92AC95CC1C}" sibTransId="{54AA9D6F-4747-4945-9FFA-0F7B37714E8F}"/>
    <dgm:cxn modelId="{F5496D94-D32C-4EB8-BADB-AEAF97463921}" type="presParOf" srcId="{8DC9D88C-895A-49FD-9E0D-9201DD9F33C0}" destId="{003A3A76-5EB6-4FE7-9109-A72A85BE6F25}" srcOrd="0" destOrd="0" presId="urn:microsoft.com/office/officeart/2005/8/layout/vList2"/>
    <dgm:cxn modelId="{DCF4F59B-BFBC-45D9-A79B-73C2EF45B2EB}" type="presParOf" srcId="{8DC9D88C-895A-49FD-9E0D-9201DD9F33C0}" destId="{F56BB615-4508-4CEC-9B58-9DEA1722D39A}" srcOrd="1" destOrd="0" presId="urn:microsoft.com/office/officeart/2005/8/layout/vList2"/>
    <dgm:cxn modelId="{EA6783F2-EEF2-4CAC-8CFB-9E764805A27A}" type="presParOf" srcId="{8DC9D88C-895A-49FD-9E0D-9201DD9F33C0}" destId="{36979BD4-C4B9-4BF9-AD78-914597733C73}" srcOrd="2" destOrd="0" presId="urn:microsoft.com/office/officeart/2005/8/layout/vList2"/>
    <dgm:cxn modelId="{0B75B0CB-0E53-453B-86B8-48B504EFAACD}" type="presParOf" srcId="{8DC9D88C-895A-49FD-9E0D-9201DD9F33C0}" destId="{150B0815-FD52-4C5C-AC80-3B99CAE30A70}" srcOrd="3" destOrd="0" presId="urn:microsoft.com/office/officeart/2005/8/layout/vList2"/>
    <dgm:cxn modelId="{35D74ED6-B244-4C95-84EC-5CF018726860}" type="presParOf" srcId="{8DC9D88C-895A-49FD-9E0D-9201DD9F33C0}" destId="{7D4D6C38-EAD1-456A-AD2D-02E2DC67BFB2}" srcOrd="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078978DE-22CA-4E47-857E-9F7DA083F67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B7C7DF5-34A5-444F-BD33-BA1CB7F58EB0}">
      <dgm:prSet/>
      <dgm:spPr/>
      <dgm:t>
        <a:bodyPr/>
        <a:lstStyle/>
        <a:p>
          <a:r>
            <a:rPr lang="en-GB"/>
            <a:t>There can be other types of Ouster clauses. </a:t>
          </a:r>
          <a:endParaRPr lang="en-US"/>
        </a:p>
      </dgm:t>
    </dgm:pt>
    <dgm:pt modelId="{3446D13F-F3B2-408D-B7A9-7438FA73E509}" type="parTrans" cxnId="{FFB7C089-4CE9-4319-ACF8-47EC226ECE7C}">
      <dgm:prSet/>
      <dgm:spPr/>
      <dgm:t>
        <a:bodyPr/>
        <a:lstStyle/>
        <a:p>
          <a:endParaRPr lang="en-US"/>
        </a:p>
      </dgm:t>
    </dgm:pt>
    <dgm:pt modelId="{FA45CFBF-B865-472E-A49C-C3C63A9E1D64}" type="sibTrans" cxnId="{FFB7C089-4CE9-4319-ACF8-47EC226ECE7C}">
      <dgm:prSet/>
      <dgm:spPr/>
      <dgm:t>
        <a:bodyPr/>
        <a:lstStyle/>
        <a:p>
          <a:endParaRPr lang="en-US"/>
        </a:p>
      </dgm:t>
    </dgm:pt>
    <dgm:pt modelId="{3E1B8211-B80D-4450-8967-7DBFC7D6B072}">
      <dgm:prSet/>
      <dgm:spPr/>
      <dgm:t>
        <a:bodyPr/>
        <a:lstStyle/>
        <a:p>
          <a:r>
            <a:rPr lang="en-GB"/>
            <a:t>Including those with time limits. </a:t>
          </a:r>
          <a:endParaRPr lang="en-US"/>
        </a:p>
      </dgm:t>
    </dgm:pt>
    <dgm:pt modelId="{27D0E2D8-5484-43B6-ADE4-445A83DEB202}" type="parTrans" cxnId="{122B13BB-D650-4C0C-9546-E60F100E045D}">
      <dgm:prSet/>
      <dgm:spPr/>
      <dgm:t>
        <a:bodyPr/>
        <a:lstStyle/>
        <a:p>
          <a:endParaRPr lang="en-US"/>
        </a:p>
      </dgm:t>
    </dgm:pt>
    <dgm:pt modelId="{EFFBEBD8-FBBF-44A8-A8A5-B83499005756}" type="sibTrans" cxnId="{122B13BB-D650-4C0C-9546-E60F100E045D}">
      <dgm:prSet/>
      <dgm:spPr/>
      <dgm:t>
        <a:bodyPr/>
        <a:lstStyle/>
        <a:p>
          <a:endParaRPr lang="en-US"/>
        </a:p>
      </dgm:t>
    </dgm:pt>
    <dgm:pt modelId="{EC846F4D-16AA-460F-AAD5-3A8070952D4C}">
      <dgm:prSet/>
      <dgm:spPr/>
      <dgm:t>
        <a:bodyPr/>
        <a:lstStyle/>
        <a:p>
          <a:r>
            <a:rPr lang="en-GB"/>
            <a:t>Time limit upon which someone can bring a case. </a:t>
          </a:r>
          <a:endParaRPr lang="en-US"/>
        </a:p>
      </dgm:t>
    </dgm:pt>
    <dgm:pt modelId="{03C9C58B-3BC2-4E95-8A47-0C58BFBB1199}" type="parTrans" cxnId="{335CFAEA-61E6-4F45-8BCA-B30F33239A69}">
      <dgm:prSet/>
      <dgm:spPr/>
      <dgm:t>
        <a:bodyPr/>
        <a:lstStyle/>
        <a:p>
          <a:endParaRPr lang="en-US"/>
        </a:p>
      </dgm:t>
    </dgm:pt>
    <dgm:pt modelId="{D11FC77F-6E30-4CCB-8068-40B835EA6C1C}" type="sibTrans" cxnId="{335CFAEA-61E6-4F45-8BCA-B30F33239A69}">
      <dgm:prSet/>
      <dgm:spPr/>
      <dgm:t>
        <a:bodyPr/>
        <a:lstStyle/>
        <a:p>
          <a:endParaRPr lang="en-US"/>
        </a:p>
      </dgm:t>
    </dgm:pt>
    <dgm:pt modelId="{BDF8EE2C-B785-4DC3-89BF-1ED747A75353}">
      <dgm:prSet/>
      <dgm:spPr/>
      <dgm:t>
        <a:bodyPr/>
        <a:lstStyle/>
        <a:p>
          <a:r>
            <a:rPr lang="en-GB"/>
            <a:t>After the time has passed it is unlikely that the courts would hear the case. </a:t>
          </a:r>
          <a:endParaRPr lang="en-US"/>
        </a:p>
      </dgm:t>
    </dgm:pt>
    <dgm:pt modelId="{534E9A8C-D975-4391-B3D6-82BA616FF6DA}" type="parTrans" cxnId="{B9033C70-46AA-4462-A41A-E5266CEB575C}">
      <dgm:prSet/>
      <dgm:spPr/>
      <dgm:t>
        <a:bodyPr/>
        <a:lstStyle/>
        <a:p>
          <a:endParaRPr lang="en-US"/>
        </a:p>
      </dgm:t>
    </dgm:pt>
    <dgm:pt modelId="{71BCC832-7B9C-4A4B-B7D8-8CCDB9A02607}" type="sibTrans" cxnId="{B9033C70-46AA-4462-A41A-E5266CEB575C}">
      <dgm:prSet/>
      <dgm:spPr/>
      <dgm:t>
        <a:bodyPr/>
        <a:lstStyle/>
        <a:p>
          <a:endParaRPr lang="en-US"/>
        </a:p>
      </dgm:t>
    </dgm:pt>
    <dgm:pt modelId="{0BF86A0D-9F0A-40EE-849F-74BE7DF5F82A}" type="pres">
      <dgm:prSet presAssocID="{078978DE-22CA-4E47-857E-9F7DA083F67D}" presName="root" presStyleCnt="0">
        <dgm:presLayoutVars>
          <dgm:dir/>
          <dgm:resizeHandles val="exact"/>
        </dgm:presLayoutVars>
      </dgm:prSet>
      <dgm:spPr/>
    </dgm:pt>
    <dgm:pt modelId="{A41394A4-560F-42AB-BD47-FDC69CD9C5A3}" type="pres">
      <dgm:prSet presAssocID="{CB7C7DF5-34A5-444F-BD33-BA1CB7F58EB0}" presName="compNode" presStyleCnt="0"/>
      <dgm:spPr/>
    </dgm:pt>
    <dgm:pt modelId="{65A0EABF-9888-4E32-BC55-CF17275D12AA}" type="pres">
      <dgm:prSet presAssocID="{CB7C7DF5-34A5-444F-BD33-BA1CB7F58EB0}" presName="bgRect" presStyleLbl="bgShp" presStyleIdx="0" presStyleCnt="4"/>
      <dgm:spPr/>
    </dgm:pt>
    <dgm:pt modelId="{770FE90B-199C-4355-B2B4-16B2910748E5}" type="pres">
      <dgm:prSet presAssocID="{CB7C7DF5-34A5-444F-BD33-BA1CB7F58EB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F4E8DA5-16E8-4908-BBDC-75B01BFB8857}" type="pres">
      <dgm:prSet presAssocID="{CB7C7DF5-34A5-444F-BD33-BA1CB7F58EB0}" presName="spaceRect" presStyleCnt="0"/>
      <dgm:spPr/>
    </dgm:pt>
    <dgm:pt modelId="{5CD5E0D7-3767-42E6-A971-F963996411EE}" type="pres">
      <dgm:prSet presAssocID="{CB7C7DF5-34A5-444F-BD33-BA1CB7F58EB0}" presName="parTx" presStyleLbl="revTx" presStyleIdx="0" presStyleCnt="4">
        <dgm:presLayoutVars>
          <dgm:chMax val="0"/>
          <dgm:chPref val="0"/>
        </dgm:presLayoutVars>
      </dgm:prSet>
      <dgm:spPr/>
    </dgm:pt>
    <dgm:pt modelId="{621ACF0C-5A73-468E-B4A0-9CE205B32174}" type="pres">
      <dgm:prSet presAssocID="{FA45CFBF-B865-472E-A49C-C3C63A9E1D64}" presName="sibTrans" presStyleCnt="0"/>
      <dgm:spPr/>
    </dgm:pt>
    <dgm:pt modelId="{50A70A13-F910-45D7-BE4E-0892C40B1680}" type="pres">
      <dgm:prSet presAssocID="{3E1B8211-B80D-4450-8967-7DBFC7D6B072}" presName="compNode" presStyleCnt="0"/>
      <dgm:spPr/>
    </dgm:pt>
    <dgm:pt modelId="{8243ACDE-86DA-4067-BF14-1DC8745F40CD}" type="pres">
      <dgm:prSet presAssocID="{3E1B8211-B80D-4450-8967-7DBFC7D6B072}" presName="bgRect" presStyleLbl="bgShp" presStyleIdx="1" presStyleCnt="4"/>
      <dgm:spPr/>
    </dgm:pt>
    <dgm:pt modelId="{CDB58A33-6F9B-4D80-9879-10251CE2E767}" type="pres">
      <dgm:prSet presAssocID="{3E1B8211-B80D-4450-8967-7DBFC7D6B07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ck"/>
        </a:ext>
      </dgm:extLst>
    </dgm:pt>
    <dgm:pt modelId="{0CB9CDAE-DA69-4C21-907E-8DBE6AD9613C}" type="pres">
      <dgm:prSet presAssocID="{3E1B8211-B80D-4450-8967-7DBFC7D6B072}" presName="spaceRect" presStyleCnt="0"/>
      <dgm:spPr/>
    </dgm:pt>
    <dgm:pt modelId="{4F3FA364-DECA-4894-A3C7-9E87ED357B19}" type="pres">
      <dgm:prSet presAssocID="{3E1B8211-B80D-4450-8967-7DBFC7D6B072}" presName="parTx" presStyleLbl="revTx" presStyleIdx="1" presStyleCnt="4">
        <dgm:presLayoutVars>
          <dgm:chMax val="0"/>
          <dgm:chPref val="0"/>
        </dgm:presLayoutVars>
      </dgm:prSet>
      <dgm:spPr/>
    </dgm:pt>
    <dgm:pt modelId="{575B4A57-5C61-4868-8334-4C4C3DFE7965}" type="pres">
      <dgm:prSet presAssocID="{EFFBEBD8-FBBF-44A8-A8A5-B83499005756}" presName="sibTrans" presStyleCnt="0"/>
      <dgm:spPr/>
    </dgm:pt>
    <dgm:pt modelId="{0D99E770-FACC-430D-88C5-A52848F307E4}" type="pres">
      <dgm:prSet presAssocID="{EC846F4D-16AA-460F-AAD5-3A8070952D4C}" presName="compNode" presStyleCnt="0"/>
      <dgm:spPr/>
    </dgm:pt>
    <dgm:pt modelId="{242D3AA1-317B-44F9-84D8-E846624CC233}" type="pres">
      <dgm:prSet presAssocID="{EC846F4D-16AA-460F-AAD5-3A8070952D4C}" presName="bgRect" presStyleLbl="bgShp" presStyleIdx="2" presStyleCnt="4"/>
      <dgm:spPr/>
    </dgm:pt>
    <dgm:pt modelId="{C6734B51-E393-480D-AE6F-E66BF9F343DF}" type="pres">
      <dgm:prSet presAssocID="{EC846F4D-16AA-460F-AAD5-3A8070952D4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CABBAC31-5EE9-4767-9BB3-8F35946E5B62}" type="pres">
      <dgm:prSet presAssocID="{EC846F4D-16AA-460F-AAD5-3A8070952D4C}" presName="spaceRect" presStyleCnt="0"/>
      <dgm:spPr/>
    </dgm:pt>
    <dgm:pt modelId="{AFCC219C-74BB-40F8-B8D1-8AFD3AB610BE}" type="pres">
      <dgm:prSet presAssocID="{EC846F4D-16AA-460F-AAD5-3A8070952D4C}" presName="parTx" presStyleLbl="revTx" presStyleIdx="2" presStyleCnt="4">
        <dgm:presLayoutVars>
          <dgm:chMax val="0"/>
          <dgm:chPref val="0"/>
        </dgm:presLayoutVars>
      </dgm:prSet>
      <dgm:spPr/>
    </dgm:pt>
    <dgm:pt modelId="{C4BA04E9-D986-4FCE-A401-FE78FA807F70}" type="pres">
      <dgm:prSet presAssocID="{D11FC77F-6E30-4CCB-8068-40B835EA6C1C}" presName="sibTrans" presStyleCnt="0"/>
      <dgm:spPr/>
    </dgm:pt>
    <dgm:pt modelId="{32B306CD-BBFF-4342-8152-B4DAE3A2856A}" type="pres">
      <dgm:prSet presAssocID="{BDF8EE2C-B785-4DC3-89BF-1ED747A75353}" presName="compNode" presStyleCnt="0"/>
      <dgm:spPr/>
    </dgm:pt>
    <dgm:pt modelId="{CFDE7AF2-674D-4818-9BFF-3043A64A52C9}" type="pres">
      <dgm:prSet presAssocID="{BDF8EE2C-B785-4DC3-89BF-1ED747A75353}" presName="bgRect" presStyleLbl="bgShp" presStyleIdx="3" presStyleCnt="4"/>
      <dgm:spPr/>
    </dgm:pt>
    <dgm:pt modelId="{94E732F0-6C80-4B63-8262-BF173A157F87}" type="pres">
      <dgm:prSet presAssocID="{BDF8EE2C-B785-4DC3-89BF-1ED747A7535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avel"/>
        </a:ext>
      </dgm:extLst>
    </dgm:pt>
    <dgm:pt modelId="{C9D1E17A-FF8C-4EB9-B66A-BB48D157900E}" type="pres">
      <dgm:prSet presAssocID="{BDF8EE2C-B785-4DC3-89BF-1ED747A75353}" presName="spaceRect" presStyleCnt="0"/>
      <dgm:spPr/>
    </dgm:pt>
    <dgm:pt modelId="{7B814E27-F485-4D2D-9008-74930D46516A}" type="pres">
      <dgm:prSet presAssocID="{BDF8EE2C-B785-4DC3-89BF-1ED747A75353}" presName="parTx" presStyleLbl="revTx" presStyleIdx="3" presStyleCnt="4">
        <dgm:presLayoutVars>
          <dgm:chMax val="0"/>
          <dgm:chPref val="0"/>
        </dgm:presLayoutVars>
      </dgm:prSet>
      <dgm:spPr/>
    </dgm:pt>
  </dgm:ptLst>
  <dgm:cxnLst>
    <dgm:cxn modelId="{B5AAF900-580C-4FC3-A6E5-7BED8F4E6644}" type="presOf" srcId="{CB7C7DF5-34A5-444F-BD33-BA1CB7F58EB0}" destId="{5CD5E0D7-3767-42E6-A971-F963996411EE}" srcOrd="0" destOrd="0" presId="urn:microsoft.com/office/officeart/2018/2/layout/IconVerticalSolidList"/>
    <dgm:cxn modelId="{4F4FC545-3A55-4209-87BC-BF8024F6B361}" type="presOf" srcId="{078978DE-22CA-4E47-857E-9F7DA083F67D}" destId="{0BF86A0D-9F0A-40EE-849F-74BE7DF5F82A}" srcOrd="0" destOrd="0" presId="urn:microsoft.com/office/officeart/2018/2/layout/IconVerticalSolidList"/>
    <dgm:cxn modelId="{3D057246-5A12-49AB-AD19-3F213B221D71}" type="presOf" srcId="{BDF8EE2C-B785-4DC3-89BF-1ED747A75353}" destId="{7B814E27-F485-4D2D-9008-74930D46516A}" srcOrd="0" destOrd="0" presId="urn:microsoft.com/office/officeart/2018/2/layout/IconVerticalSolidList"/>
    <dgm:cxn modelId="{B9033C70-46AA-4462-A41A-E5266CEB575C}" srcId="{078978DE-22CA-4E47-857E-9F7DA083F67D}" destId="{BDF8EE2C-B785-4DC3-89BF-1ED747A75353}" srcOrd="3" destOrd="0" parTransId="{534E9A8C-D975-4391-B3D6-82BA616FF6DA}" sibTransId="{71BCC832-7B9C-4A4B-B7D8-8CCDB9A02607}"/>
    <dgm:cxn modelId="{9AC45C74-2ABC-4ADA-880B-DD686471FEB9}" type="presOf" srcId="{3E1B8211-B80D-4450-8967-7DBFC7D6B072}" destId="{4F3FA364-DECA-4894-A3C7-9E87ED357B19}" srcOrd="0" destOrd="0" presId="urn:microsoft.com/office/officeart/2018/2/layout/IconVerticalSolidList"/>
    <dgm:cxn modelId="{FFB7C089-4CE9-4319-ACF8-47EC226ECE7C}" srcId="{078978DE-22CA-4E47-857E-9F7DA083F67D}" destId="{CB7C7DF5-34A5-444F-BD33-BA1CB7F58EB0}" srcOrd="0" destOrd="0" parTransId="{3446D13F-F3B2-408D-B7A9-7438FA73E509}" sibTransId="{FA45CFBF-B865-472E-A49C-C3C63A9E1D64}"/>
    <dgm:cxn modelId="{122B13BB-D650-4C0C-9546-E60F100E045D}" srcId="{078978DE-22CA-4E47-857E-9F7DA083F67D}" destId="{3E1B8211-B80D-4450-8967-7DBFC7D6B072}" srcOrd="1" destOrd="0" parTransId="{27D0E2D8-5484-43B6-ADE4-445A83DEB202}" sibTransId="{EFFBEBD8-FBBF-44A8-A8A5-B83499005756}"/>
    <dgm:cxn modelId="{4F5E93CD-EFD3-4F7A-ACD3-8545645949CE}" type="presOf" srcId="{EC846F4D-16AA-460F-AAD5-3A8070952D4C}" destId="{AFCC219C-74BB-40F8-B8D1-8AFD3AB610BE}" srcOrd="0" destOrd="0" presId="urn:microsoft.com/office/officeart/2018/2/layout/IconVerticalSolidList"/>
    <dgm:cxn modelId="{335CFAEA-61E6-4F45-8BCA-B30F33239A69}" srcId="{078978DE-22CA-4E47-857E-9F7DA083F67D}" destId="{EC846F4D-16AA-460F-AAD5-3A8070952D4C}" srcOrd="2" destOrd="0" parTransId="{03C9C58B-3BC2-4E95-8A47-0C58BFBB1199}" sibTransId="{D11FC77F-6E30-4CCB-8068-40B835EA6C1C}"/>
    <dgm:cxn modelId="{0328755D-86C9-48F5-8E86-7515ADD23E70}" type="presParOf" srcId="{0BF86A0D-9F0A-40EE-849F-74BE7DF5F82A}" destId="{A41394A4-560F-42AB-BD47-FDC69CD9C5A3}" srcOrd="0" destOrd="0" presId="urn:microsoft.com/office/officeart/2018/2/layout/IconVerticalSolidList"/>
    <dgm:cxn modelId="{E70DA6D4-84FC-4971-B9DF-96DE79CCC861}" type="presParOf" srcId="{A41394A4-560F-42AB-BD47-FDC69CD9C5A3}" destId="{65A0EABF-9888-4E32-BC55-CF17275D12AA}" srcOrd="0" destOrd="0" presId="urn:microsoft.com/office/officeart/2018/2/layout/IconVerticalSolidList"/>
    <dgm:cxn modelId="{EDF5739F-67A4-43C4-9815-079097E9CB1B}" type="presParOf" srcId="{A41394A4-560F-42AB-BD47-FDC69CD9C5A3}" destId="{770FE90B-199C-4355-B2B4-16B2910748E5}" srcOrd="1" destOrd="0" presId="urn:microsoft.com/office/officeart/2018/2/layout/IconVerticalSolidList"/>
    <dgm:cxn modelId="{A707D6AF-378B-4A93-8260-7B40076A29E5}" type="presParOf" srcId="{A41394A4-560F-42AB-BD47-FDC69CD9C5A3}" destId="{9F4E8DA5-16E8-4908-BBDC-75B01BFB8857}" srcOrd="2" destOrd="0" presId="urn:microsoft.com/office/officeart/2018/2/layout/IconVerticalSolidList"/>
    <dgm:cxn modelId="{48CF8368-AF0C-41A1-A036-C302203F9862}" type="presParOf" srcId="{A41394A4-560F-42AB-BD47-FDC69CD9C5A3}" destId="{5CD5E0D7-3767-42E6-A971-F963996411EE}" srcOrd="3" destOrd="0" presId="urn:microsoft.com/office/officeart/2018/2/layout/IconVerticalSolidList"/>
    <dgm:cxn modelId="{891F0221-0C4F-49F3-8D36-354D8AFE16F3}" type="presParOf" srcId="{0BF86A0D-9F0A-40EE-849F-74BE7DF5F82A}" destId="{621ACF0C-5A73-468E-B4A0-9CE205B32174}" srcOrd="1" destOrd="0" presId="urn:microsoft.com/office/officeart/2018/2/layout/IconVerticalSolidList"/>
    <dgm:cxn modelId="{F7683C8A-9B5A-43AC-A8D6-DFB5A2B03C96}" type="presParOf" srcId="{0BF86A0D-9F0A-40EE-849F-74BE7DF5F82A}" destId="{50A70A13-F910-45D7-BE4E-0892C40B1680}" srcOrd="2" destOrd="0" presId="urn:microsoft.com/office/officeart/2018/2/layout/IconVerticalSolidList"/>
    <dgm:cxn modelId="{713AB072-30A6-4A37-8CA9-7627481F15A9}" type="presParOf" srcId="{50A70A13-F910-45D7-BE4E-0892C40B1680}" destId="{8243ACDE-86DA-4067-BF14-1DC8745F40CD}" srcOrd="0" destOrd="0" presId="urn:microsoft.com/office/officeart/2018/2/layout/IconVerticalSolidList"/>
    <dgm:cxn modelId="{044A9141-E065-4D1C-A716-B14CA4B5EE74}" type="presParOf" srcId="{50A70A13-F910-45D7-BE4E-0892C40B1680}" destId="{CDB58A33-6F9B-4D80-9879-10251CE2E767}" srcOrd="1" destOrd="0" presId="urn:microsoft.com/office/officeart/2018/2/layout/IconVerticalSolidList"/>
    <dgm:cxn modelId="{53959D8F-EB24-40B0-B717-AFE2C663187A}" type="presParOf" srcId="{50A70A13-F910-45D7-BE4E-0892C40B1680}" destId="{0CB9CDAE-DA69-4C21-907E-8DBE6AD9613C}" srcOrd="2" destOrd="0" presId="urn:microsoft.com/office/officeart/2018/2/layout/IconVerticalSolidList"/>
    <dgm:cxn modelId="{680A9412-F804-4F0E-9C29-E54BD49288D7}" type="presParOf" srcId="{50A70A13-F910-45D7-BE4E-0892C40B1680}" destId="{4F3FA364-DECA-4894-A3C7-9E87ED357B19}" srcOrd="3" destOrd="0" presId="urn:microsoft.com/office/officeart/2018/2/layout/IconVerticalSolidList"/>
    <dgm:cxn modelId="{69CC9068-6322-4412-A346-22D8B72DAC08}" type="presParOf" srcId="{0BF86A0D-9F0A-40EE-849F-74BE7DF5F82A}" destId="{575B4A57-5C61-4868-8334-4C4C3DFE7965}" srcOrd="3" destOrd="0" presId="urn:microsoft.com/office/officeart/2018/2/layout/IconVerticalSolidList"/>
    <dgm:cxn modelId="{DD24B8AB-6186-4B93-8560-B0A595D28649}" type="presParOf" srcId="{0BF86A0D-9F0A-40EE-849F-74BE7DF5F82A}" destId="{0D99E770-FACC-430D-88C5-A52848F307E4}" srcOrd="4" destOrd="0" presId="urn:microsoft.com/office/officeart/2018/2/layout/IconVerticalSolidList"/>
    <dgm:cxn modelId="{A1584EA5-A250-4BCA-81EC-B89A18639F68}" type="presParOf" srcId="{0D99E770-FACC-430D-88C5-A52848F307E4}" destId="{242D3AA1-317B-44F9-84D8-E846624CC233}" srcOrd="0" destOrd="0" presId="urn:microsoft.com/office/officeart/2018/2/layout/IconVerticalSolidList"/>
    <dgm:cxn modelId="{2E7B7ADF-7324-421C-830E-87B83EECB8E7}" type="presParOf" srcId="{0D99E770-FACC-430D-88C5-A52848F307E4}" destId="{C6734B51-E393-480D-AE6F-E66BF9F343DF}" srcOrd="1" destOrd="0" presId="urn:microsoft.com/office/officeart/2018/2/layout/IconVerticalSolidList"/>
    <dgm:cxn modelId="{077FEB7D-BC83-4B65-856A-0CF191640E85}" type="presParOf" srcId="{0D99E770-FACC-430D-88C5-A52848F307E4}" destId="{CABBAC31-5EE9-4767-9BB3-8F35946E5B62}" srcOrd="2" destOrd="0" presId="urn:microsoft.com/office/officeart/2018/2/layout/IconVerticalSolidList"/>
    <dgm:cxn modelId="{32FC97D7-A799-48E3-A316-D49DCF9C8787}" type="presParOf" srcId="{0D99E770-FACC-430D-88C5-A52848F307E4}" destId="{AFCC219C-74BB-40F8-B8D1-8AFD3AB610BE}" srcOrd="3" destOrd="0" presId="urn:microsoft.com/office/officeart/2018/2/layout/IconVerticalSolidList"/>
    <dgm:cxn modelId="{4851A3C9-431B-40FC-8709-EC669343F3CC}" type="presParOf" srcId="{0BF86A0D-9F0A-40EE-849F-74BE7DF5F82A}" destId="{C4BA04E9-D986-4FCE-A401-FE78FA807F70}" srcOrd="5" destOrd="0" presId="urn:microsoft.com/office/officeart/2018/2/layout/IconVerticalSolidList"/>
    <dgm:cxn modelId="{70F1C8E7-571F-4AFA-9F1D-9CF32378BDA5}" type="presParOf" srcId="{0BF86A0D-9F0A-40EE-849F-74BE7DF5F82A}" destId="{32B306CD-BBFF-4342-8152-B4DAE3A2856A}" srcOrd="6" destOrd="0" presId="urn:microsoft.com/office/officeart/2018/2/layout/IconVerticalSolidList"/>
    <dgm:cxn modelId="{83AA73AD-A67F-4F1D-8B8B-24591153C5B7}" type="presParOf" srcId="{32B306CD-BBFF-4342-8152-B4DAE3A2856A}" destId="{CFDE7AF2-674D-4818-9BFF-3043A64A52C9}" srcOrd="0" destOrd="0" presId="urn:microsoft.com/office/officeart/2018/2/layout/IconVerticalSolidList"/>
    <dgm:cxn modelId="{A651C667-8E3A-40E9-99E5-25551D0B518F}" type="presParOf" srcId="{32B306CD-BBFF-4342-8152-B4DAE3A2856A}" destId="{94E732F0-6C80-4B63-8262-BF173A157F87}" srcOrd="1" destOrd="0" presId="urn:microsoft.com/office/officeart/2018/2/layout/IconVerticalSolidList"/>
    <dgm:cxn modelId="{90EB9119-0464-4AEE-B335-495BE718EBC2}" type="presParOf" srcId="{32B306CD-BBFF-4342-8152-B4DAE3A2856A}" destId="{C9D1E17A-FF8C-4EB9-B66A-BB48D157900E}" srcOrd="2" destOrd="0" presId="urn:microsoft.com/office/officeart/2018/2/layout/IconVerticalSolidList"/>
    <dgm:cxn modelId="{DE0DB202-9692-406D-ADCD-B26E0D1C735B}" type="presParOf" srcId="{32B306CD-BBFF-4342-8152-B4DAE3A2856A}" destId="{7B814E27-F485-4D2D-9008-74930D46516A}"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0.xml><?xml version="1.0" encoding="utf-8"?>
<dgm:dataModel xmlns:dgm="http://schemas.openxmlformats.org/drawingml/2006/diagram" xmlns:a="http://schemas.openxmlformats.org/drawingml/2006/main">
  <dgm:ptLst>
    <dgm:pt modelId="{E9231A85-F065-4523-AEAF-573744515D6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20389C1-10B2-4351-B1D0-2CFC8204E42B}">
      <dgm:prSet/>
      <dgm:spPr/>
      <dgm:t>
        <a:bodyPr/>
        <a:lstStyle/>
        <a:p>
          <a:r>
            <a:rPr lang="en-GB"/>
            <a:t>After easter we will consider elements such as ‘’Alternative Statutory procedure’’. </a:t>
          </a:r>
          <a:endParaRPr lang="en-US"/>
        </a:p>
      </dgm:t>
    </dgm:pt>
    <dgm:pt modelId="{39E73B26-DA7B-499E-9C1E-53EC86E64A4F}" type="parTrans" cxnId="{01C92161-2F70-4EEE-AAF1-448A444D3AD8}">
      <dgm:prSet/>
      <dgm:spPr/>
      <dgm:t>
        <a:bodyPr/>
        <a:lstStyle/>
        <a:p>
          <a:endParaRPr lang="en-US"/>
        </a:p>
      </dgm:t>
    </dgm:pt>
    <dgm:pt modelId="{B75EF27F-13A6-4338-9249-E31709F847CD}" type="sibTrans" cxnId="{01C92161-2F70-4EEE-AAF1-448A444D3AD8}">
      <dgm:prSet/>
      <dgm:spPr/>
      <dgm:t>
        <a:bodyPr/>
        <a:lstStyle/>
        <a:p>
          <a:endParaRPr lang="en-US"/>
        </a:p>
      </dgm:t>
    </dgm:pt>
    <dgm:pt modelId="{0834F924-1B67-40BF-8FF1-5867663195EE}">
      <dgm:prSet/>
      <dgm:spPr/>
      <dgm:t>
        <a:bodyPr/>
        <a:lstStyle/>
        <a:p>
          <a:r>
            <a:rPr lang="en-GB"/>
            <a:t>We will discuss this after easter because we need to discuss judicial review first. </a:t>
          </a:r>
          <a:endParaRPr lang="en-US"/>
        </a:p>
      </dgm:t>
    </dgm:pt>
    <dgm:pt modelId="{F20A9D68-595F-4E53-9F44-0428E7E26CE8}" type="parTrans" cxnId="{139F8CF2-7DE7-431D-87FD-59D0E6B7593B}">
      <dgm:prSet/>
      <dgm:spPr/>
      <dgm:t>
        <a:bodyPr/>
        <a:lstStyle/>
        <a:p>
          <a:endParaRPr lang="en-US"/>
        </a:p>
      </dgm:t>
    </dgm:pt>
    <dgm:pt modelId="{64C5AF6B-3AED-4756-B529-E309FC4EDBFF}" type="sibTrans" cxnId="{139F8CF2-7DE7-431D-87FD-59D0E6B7593B}">
      <dgm:prSet/>
      <dgm:spPr/>
      <dgm:t>
        <a:bodyPr/>
        <a:lstStyle/>
        <a:p>
          <a:endParaRPr lang="en-US"/>
        </a:p>
      </dgm:t>
    </dgm:pt>
    <dgm:pt modelId="{AE7F729B-FFCF-47DF-869B-E3EDA6EC44D2}" type="pres">
      <dgm:prSet presAssocID="{E9231A85-F065-4523-AEAF-573744515D6B}" presName="linear" presStyleCnt="0">
        <dgm:presLayoutVars>
          <dgm:animLvl val="lvl"/>
          <dgm:resizeHandles val="exact"/>
        </dgm:presLayoutVars>
      </dgm:prSet>
      <dgm:spPr/>
    </dgm:pt>
    <dgm:pt modelId="{11C4FB47-F6E9-41F0-8950-521DC14EEAEE}" type="pres">
      <dgm:prSet presAssocID="{820389C1-10B2-4351-B1D0-2CFC8204E42B}" presName="parentText" presStyleLbl="node1" presStyleIdx="0" presStyleCnt="2">
        <dgm:presLayoutVars>
          <dgm:chMax val="0"/>
          <dgm:bulletEnabled val="1"/>
        </dgm:presLayoutVars>
      </dgm:prSet>
      <dgm:spPr/>
    </dgm:pt>
    <dgm:pt modelId="{49DAE6A6-D69D-4155-8296-4B685EEDD2C6}" type="pres">
      <dgm:prSet presAssocID="{B75EF27F-13A6-4338-9249-E31709F847CD}" presName="spacer" presStyleCnt="0"/>
      <dgm:spPr/>
    </dgm:pt>
    <dgm:pt modelId="{DD6EBA97-9DC5-4E08-AC93-80B51F78F44D}" type="pres">
      <dgm:prSet presAssocID="{0834F924-1B67-40BF-8FF1-5867663195EE}" presName="parentText" presStyleLbl="node1" presStyleIdx="1" presStyleCnt="2">
        <dgm:presLayoutVars>
          <dgm:chMax val="0"/>
          <dgm:bulletEnabled val="1"/>
        </dgm:presLayoutVars>
      </dgm:prSet>
      <dgm:spPr/>
    </dgm:pt>
  </dgm:ptLst>
  <dgm:cxnLst>
    <dgm:cxn modelId="{01C92161-2F70-4EEE-AAF1-448A444D3AD8}" srcId="{E9231A85-F065-4523-AEAF-573744515D6B}" destId="{820389C1-10B2-4351-B1D0-2CFC8204E42B}" srcOrd="0" destOrd="0" parTransId="{39E73B26-DA7B-499E-9C1E-53EC86E64A4F}" sibTransId="{B75EF27F-13A6-4338-9249-E31709F847CD}"/>
    <dgm:cxn modelId="{17FACA66-1A8D-4387-A617-19A1375310B3}" type="presOf" srcId="{820389C1-10B2-4351-B1D0-2CFC8204E42B}" destId="{11C4FB47-F6E9-41F0-8950-521DC14EEAEE}" srcOrd="0" destOrd="0" presId="urn:microsoft.com/office/officeart/2005/8/layout/vList2"/>
    <dgm:cxn modelId="{936968BA-8F90-42B9-B5F4-039D4BE2E3B7}" type="presOf" srcId="{0834F924-1B67-40BF-8FF1-5867663195EE}" destId="{DD6EBA97-9DC5-4E08-AC93-80B51F78F44D}" srcOrd="0" destOrd="0" presId="urn:microsoft.com/office/officeart/2005/8/layout/vList2"/>
    <dgm:cxn modelId="{1B5706BB-11BC-4A7C-9ECA-AD31AF6940F2}" type="presOf" srcId="{E9231A85-F065-4523-AEAF-573744515D6B}" destId="{AE7F729B-FFCF-47DF-869B-E3EDA6EC44D2}" srcOrd="0" destOrd="0" presId="urn:microsoft.com/office/officeart/2005/8/layout/vList2"/>
    <dgm:cxn modelId="{139F8CF2-7DE7-431D-87FD-59D0E6B7593B}" srcId="{E9231A85-F065-4523-AEAF-573744515D6B}" destId="{0834F924-1B67-40BF-8FF1-5867663195EE}" srcOrd="1" destOrd="0" parTransId="{F20A9D68-595F-4E53-9F44-0428E7E26CE8}" sibTransId="{64C5AF6B-3AED-4756-B529-E309FC4EDBFF}"/>
    <dgm:cxn modelId="{675306C0-CC14-44FD-BD0C-3D0908109F17}" type="presParOf" srcId="{AE7F729B-FFCF-47DF-869B-E3EDA6EC44D2}" destId="{11C4FB47-F6E9-41F0-8950-521DC14EEAEE}" srcOrd="0" destOrd="0" presId="urn:microsoft.com/office/officeart/2005/8/layout/vList2"/>
    <dgm:cxn modelId="{862E6377-003D-4ADB-A0D2-9547A0144AAB}" type="presParOf" srcId="{AE7F729B-FFCF-47DF-869B-E3EDA6EC44D2}" destId="{49DAE6A6-D69D-4155-8296-4B685EEDD2C6}" srcOrd="1" destOrd="0" presId="urn:microsoft.com/office/officeart/2005/8/layout/vList2"/>
    <dgm:cxn modelId="{A2EB3709-DCB1-4D60-97EA-D89B203EB723}" type="presParOf" srcId="{AE7F729B-FFCF-47DF-869B-E3EDA6EC44D2}" destId="{DD6EBA97-9DC5-4E08-AC93-80B51F78F44D}" srcOrd="2"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1.xml><?xml version="1.0" encoding="utf-8"?>
<dgm:dataModel xmlns:dgm="http://schemas.openxmlformats.org/drawingml/2006/diagram" xmlns:a="http://schemas.openxmlformats.org/drawingml/2006/main">
  <dgm:ptLst>
    <dgm:pt modelId="{A95AA5E8-C1FC-4EB2-A15B-B1D0E14E3637}"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EC31E6C3-C448-4D3E-852E-8B4D7A96795D}">
      <dgm:prSet/>
      <dgm:spPr/>
      <dgm:t>
        <a:bodyPr/>
        <a:lstStyle/>
        <a:p>
          <a:r>
            <a:rPr lang="en-GB"/>
            <a:t>Follow someone else's decision because they decide not to use it.</a:t>
          </a:r>
          <a:endParaRPr lang="en-US"/>
        </a:p>
      </dgm:t>
    </dgm:pt>
    <dgm:pt modelId="{A278EBCE-7CDB-44B2-9A62-0000854CABFB}" type="parTrans" cxnId="{2EF35C0F-AB92-4382-B631-2C5D3A4A252C}">
      <dgm:prSet/>
      <dgm:spPr/>
      <dgm:t>
        <a:bodyPr/>
        <a:lstStyle/>
        <a:p>
          <a:endParaRPr lang="en-US"/>
        </a:p>
      </dgm:t>
    </dgm:pt>
    <dgm:pt modelId="{8AF28304-B5B9-4C84-9766-E57666883685}" type="sibTrans" cxnId="{2EF35C0F-AB92-4382-B631-2C5D3A4A252C}">
      <dgm:prSet/>
      <dgm:spPr/>
      <dgm:t>
        <a:bodyPr/>
        <a:lstStyle/>
        <a:p>
          <a:endParaRPr lang="en-US"/>
        </a:p>
      </dgm:t>
    </dgm:pt>
    <dgm:pt modelId="{5E0C7D67-DD37-44E1-8EAD-0EF855E4037E}">
      <dgm:prSet/>
      <dgm:spPr/>
      <dgm:t>
        <a:bodyPr/>
        <a:lstStyle/>
        <a:p>
          <a:r>
            <a:rPr lang="en-GB"/>
            <a:t>Lavender and Son LTD v Minister Housing and Local Government [1970]. </a:t>
          </a:r>
          <a:endParaRPr lang="en-US"/>
        </a:p>
      </dgm:t>
    </dgm:pt>
    <dgm:pt modelId="{F6D0956B-A127-404A-A6DF-E514B7697E84}" type="parTrans" cxnId="{9C58F714-9FFF-49FE-9A6C-D75C22B0F466}">
      <dgm:prSet/>
      <dgm:spPr/>
      <dgm:t>
        <a:bodyPr/>
        <a:lstStyle/>
        <a:p>
          <a:endParaRPr lang="en-US"/>
        </a:p>
      </dgm:t>
    </dgm:pt>
    <dgm:pt modelId="{BCE719DB-C515-4AC5-A11D-62B69F55DA84}" type="sibTrans" cxnId="{9C58F714-9FFF-49FE-9A6C-D75C22B0F466}">
      <dgm:prSet/>
      <dgm:spPr/>
      <dgm:t>
        <a:bodyPr/>
        <a:lstStyle/>
        <a:p>
          <a:endParaRPr lang="en-US"/>
        </a:p>
      </dgm:t>
    </dgm:pt>
    <dgm:pt modelId="{398AD02A-4ECB-4AB1-96CD-82A773229A3C}">
      <dgm:prSet/>
      <dgm:spPr/>
      <dgm:t>
        <a:bodyPr/>
        <a:lstStyle/>
        <a:p>
          <a:r>
            <a:rPr lang="en-GB"/>
            <a:t>The decision was unlawful.</a:t>
          </a:r>
          <a:endParaRPr lang="en-US"/>
        </a:p>
      </dgm:t>
    </dgm:pt>
    <dgm:pt modelId="{B88C7D39-1CB1-4A78-B6DF-9F4DC6A5E7B8}" type="parTrans" cxnId="{5287717E-ACE7-4A12-9A36-589107D62615}">
      <dgm:prSet/>
      <dgm:spPr/>
      <dgm:t>
        <a:bodyPr/>
        <a:lstStyle/>
        <a:p>
          <a:endParaRPr lang="en-US"/>
        </a:p>
      </dgm:t>
    </dgm:pt>
    <dgm:pt modelId="{F7E27B94-38AA-461B-838A-B3DB10EA8AA3}" type="sibTrans" cxnId="{5287717E-ACE7-4A12-9A36-589107D62615}">
      <dgm:prSet/>
      <dgm:spPr/>
      <dgm:t>
        <a:bodyPr/>
        <a:lstStyle/>
        <a:p>
          <a:endParaRPr lang="en-US"/>
        </a:p>
      </dgm:t>
    </dgm:pt>
    <dgm:pt modelId="{AB9D7F1B-AB7E-42CA-BEE4-9A36065AF85D}" type="pres">
      <dgm:prSet presAssocID="{A95AA5E8-C1FC-4EB2-A15B-B1D0E14E3637}" presName="vert0" presStyleCnt="0">
        <dgm:presLayoutVars>
          <dgm:dir/>
          <dgm:animOne val="branch"/>
          <dgm:animLvl val="lvl"/>
        </dgm:presLayoutVars>
      </dgm:prSet>
      <dgm:spPr/>
    </dgm:pt>
    <dgm:pt modelId="{A95160BE-52AD-4A2E-B389-78AD34C04F29}" type="pres">
      <dgm:prSet presAssocID="{EC31E6C3-C448-4D3E-852E-8B4D7A96795D}" presName="thickLine" presStyleLbl="alignNode1" presStyleIdx="0" presStyleCnt="3"/>
      <dgm:spPr/>
    </dgm:pt>
    <dgm:pt modelId="{8FA0CF08-9859-4BC2-93AA-2D0B847C41DD}" type="pres">
      <dgm:prSet presAssocID="{EC31E6C3-C448-4D3E-852E-8B4D7A96795D}" presName="horz1" presStyleCnt="0"/>
      <dgm:spPr/>
    </dgm:pt>
    <dgm:pt modelId="{1D72E913-5BD6-4BA3-B0C7-7D145B3BB481}" type="pres">
      <dgm:prSet presAssocID="{EC31E6C3-C448-4D3E-852E-8B4D7A96795D}" presName="tx1" presStyleLbl="revTx" presStyleIdx="0" presStyleCnt="3"/>
      <dgm:spPr/>
    </dgm:pt>
    <dgm:pt modelId="{C5607162-14C2-49C9-9BD6-ACB496371485}" type="pres">
      <dgm:prSet presAssocID="{EC31E6C3-C448-4D3E-852E-8B4D7A96795D}" presName="vert1" presStyleCnt="0"/>
      <dgm:spPr/>
    </dgm:pt>
    <dgm:pt modelId="{92CAB4D8-9B5B-4F0B-B5D8-51F60085F424}" type="pres">
      <dgm:prSet presAssocID="{5E0C7D67-DD37-44E1-8EAD-0EF855E4037E}" presName="thickLine" presStyleLbl="alignNode1" presStyleIdx="1" presStyleCnt="3"/>
      <dgm:spPr/>
    </dgm:pt>
    <dgm:pt modelId="{B18ED6CF-FC12-4E98-B8D7-4E4573B58297}" type="pres">
      <dgm:prSet presAssocID="{5E0C7D67-DD37-44E1-8EAD-0EF855E4037E}" presName="horz1" presStyleCnt="0"/>
      <dgm:spPr/>
    </dgm:pt>
    <dgm:pt modelId="{FF98DBA2-042E-409F-AF2B-3B36773B41AE}" type="pres">
      <dgm:prSet presAssocID="{5E0C7D67-DD37-44E1-8EAD-0EF855E4037E}" presName="tx1" presStyleLbl="revTx" presStyleIdx="1" presStyleCnt="3"/>
      <dgm:spPr/>
    </dgm:pt>
    <dgm:pt modelId="{1230D59C-0F7F-4197-97BA-A95C41B8615B}" type="pres">
      <dgm:prSet presAssocID="{5E0C7D67-DD37-44E1-8EAD-0EF855E4037E}" presName="vert1" presStyleCnt="0"/>
      <dgm:spPr/>
    </dgm:pt>
    <dgm:pt modelId="{BD53688D-E020-4A04-927D-BA5371BDDB8E}" type="pres">
      <dgm:prSet presAssocID="{398AD02A-4ECB-4AB1-96CD-82A773229A3C}" presName="thickLine" presStyleLbl="alignNode1" presStyleIdx="2" presStyleCnt="3"/>
      <dgm:spPr/>
    </dgm:pt>
    <dgm:pt modelId="{E4070F7F-C929-4285-B423-8749FEECF940}" type="pres">
      <dgm:prSet presAssocID="{398AD02A-4ECB-4AB1-96CD-82A773229A3C}" presName="horz1" presStyleCnt="0"/>
      <dgm:spPr/>
    </dgm:pt>
    <dgm:pt modelId="{BE9C0D40-609E-451D-B7AE-BF7D4BDE88CE}" type="pres">
      <dgm:prSet presAssocID="{398AD02A-4ECB-4AB1-96CD-82A773229A3C}" presName="tx1" presStyleLbl="revTx" presStyleIdx="2" presStyleCnt="3"/>
      <dgm:spPr/>
    </dgm:pt>
    <dgm:pt modelId="{91191ECD-B9AD-403A-8876-8A686B1D03C3}" type="pres">
      <dgm:prSet presAssocID="{398AD02A-4ECB-4AB1-96CD-82A773229A3C}" presName="vert1" presStyleCnt="0"/>
      <dgm:spPr/>
    </dgm:pt>
  </dgm:ptLst>
  <dgm:cxnLst>
    <dgm:cxn modelId="{2EF35C0F-AB92-4382-B631-2C5D3A4A252C}" srcId="{A95AA5E8-C1FC-4EB2-A15B-B1D0E14E3637}" destId="{EC31E6C3-C448-4D3E-852E-8B4D7A96795D}" srcOrd="0" destOrd="0" parTransId="{A278EBCE-7CDB-44B2-9A62-0000854CABFB}" sibTransId="{8AF28304-B5B9-4C84-9766-E57666883685}"/>
    <dgm:cxn modelId="{9C58F714-9FFF-49FE-9A6C-D75C22B0F466}" srcId="{A95AA5E8-C1FC-4EB2-A15B-B1D0E14E3637}" destId="{5E0C7D67-DD37-44E1-8EAD-0EF855E4037E}" srcOrd="1" destOrd="0" parTransId="{F6D0956B-A127-404A-A6DF-E514B7697E84}" sibTransId="{BCE719DB-C515-4AC5-A11D-62B69F55DA84}"/>
    <dgm:cxn modelId="{E5C3A01B-89B5-4B65-B1FE-8FED710373F0}" type="presOf" srcId="{A95AA5E8-C1FC-4EB2-A15B-B1D0E14E3637}" destId="{AB9D7F1B-AB7E-42CA-BEE4-9A36065AF85D}" srcOrd="0" destOrd="0" presId="urn:microsoft.com/office/officeart/2008/layout/LinedList"/>
    <dgm:cxn modelId="{7D8C6934-FEDA-4CA7-8887-6F20C1CF6A46}" type="presOf" srcId="{5E0C7D67-DD37-44E1-8EAD-0EF855E4037E}" destId="{FF98DBA2-042E-409F-AF2B-3B36773B41AE}" srcOrd="0" destOrd="0" presId="urn:microsoft.com/office/officeart/2008/layout/LinedList"/>
    <dgm:cxn modelId="{762A965B-F86D-414A-9F3F-B610CD75205D}" type="presOf" srcId="{398AD02A-4ECB-4AB1-96CD-82A773229A3C}" destId="{BE9C0D40-609E-451D-B7AE-BF7D4BDE88CE}" srcOrd="0" destOrd="0" presId="urn:microsoft.com/office/officeart/2008/layout/LinedList"/>
    <dgm:cxn modelId="{5287717E-ACE7-4A12-9A36-589107D62615}" srcId="{A95AA5E8-C1FC-4EB2-A15B-B1D0E14E3637}" destId="{398AD02A-4ECB-4AB1-96CD-82A773229A3C}" srcOrd="2" destOrd="0" parTransId="{B88C7D39-1CB1-4A78-B6DF-9F4DC6A5E7B8}" sibTransId="{F7E27B94-38AA-461B-838A-B3DB10EA8AA3}"/>
    <dgm:cxn modelId="{8F6BDF91-CED4-437B-BD44-87C62A8532C3}" type="presOf" srcId="{EC31E6C3-C448-4D3E-852E-8B4D7A96795D}" destId="{1D72E913-5BD6-4BA3-B0C7-7D145B3BB481}" srcOrd="0" destOrd="0" presId="urn:microsoft.com/office/officeart/2008/layout/LinedList"/>
    <dgm:cxn modelId="{6AEBCD3F-F1FA-47ED-BA33-D7DA0A85078F}" type="presParOf" srcId="{AB9D7F1B-AB7E-42CA-BEE4-9A36065AF85D}" destId="{A95160BE-52AD-4A2E-B389-78AD34C04F29}" srcOrd="0" destOrd="0" presId="urn:microsoft.com/office/officeart/2008/layout/LinedList"/>
    <dgm:cxn modelId="{F95BAC43-1DA6-4832-85B5-48F3009C4F37}" type="presParOf" srcId="{AB9D7F1B-AB7E-42CA-BEE4-9A36065AF85D}" destId="{8FA0CF08-9859-4BC2-93AA-2D0B847C41DD}" srcOrd="1" destOrd="0" presId="urn:microsoft.com/office/officeart/2008/layout/LinedList"/>
    <dgm:cxn modelId="{0541A02B-1369-4A31-A85F-43159B7C0E47}" type="presParOf" srcId="{8FA0CF08-9859-4BC2-93AA-2D0B847C41DD}" destId="{1D72E913-5BD6-4BA3-B0C7-7D145B3BB481}" srcOrd="0" destOrd="0" presId="urn:microsoft.com/office/officeart/2008/layout/LinedList"/>
    <dgm:cxn modelId="{F849201F-306D-4F03-8F83-8B99D505B6A8}" type="presParOf" srcId="{8FA0CF08-9859-4BC2-93AA-2D0B847C41DD}" destId="{C5607162-14C2-49C9-9BD6-ACB496371485}" srcOrd="1" destOrd="0" presId="urn:microsoft.com/office/officeart/2008/layout/LinedList"/>
    <dgm:cxn modelId="{FA921DCB-1E69-4AA7-946E-B2179582488C}" type="presParOf" srcId="{AB9D7F1B-AB7E-42CA-BEE4-9A36065AF85D}" destId="{92CAB4D8-9B5B-4F0B-B5D8-51F60085F424}" srcOrd="2" destOrd="0" presId="urn:microsoft.com/office/officeart/2008/layout/LinedList"/>
    <dgm:cxn modelId="{20E04839-DCBB-4B90-9FB5-E77F7AD17F14}" type="presParOf" srcId="{AB9D7F1B-AB7E-42CA-BEE4-9A36065AF85D}" destId="{B18ED6CF-FC12-4E98-B8D7-4E4573B58297}" srcOrd="3" destOrd="0" presId="urn:microsoft.com/office/officeart/2008/layout/LinedList"/>
    <dgm:cxn modelId="{BC64592D-F24A-433D-9872-A15CE4D7A901}" type="presParOf" srcId="{B18ED6CF-FC12-4E98-B8D7-4E4573B58297}" destId="{FF98DBA2-042E-409F-AF2B-3B36773B41AE}" srcOrd="0" destOrd="0" presId="urn:microsoft.com/office/officeart/2008/layout/LinedList"/>
    <dgm:cxn modelId="{ACDCA53B-62C2-4A61-BA98-D13F3F69F061}" type="presParOf" srcId="{B18ED6CF-FC12-4E98-B8D7-4E4573B58297}" destId="{1230D59C-0F7F-4197-97BA-A95C41B8615B}" srcOrd="1" destOrd="0" presId="urn:microsoft.com/office/officeart/2008/layout/LinedList"/>
    <dgm:cxn modelId="{10E3BAFB-1689-4023-A753-E93ECEAF5588}" type="presParOf" srcId="{AB9D7F1B-AB7E-42CA-BEE4-9A36065AF85D}" destId="{BD53688D-E020-4A04-927D-BA5371BDDB8E}" srcOrd="4" destOrd="0" presId="urn:microsoft.com/office/officeart/2008/layout/LinedList"/>
    <dgm:cxn modelId="{21A85445-949E-4CFA-B36A-DB1B1B2CDAA3}" type="presParOf" srcId="{AB9D7F1B-AB7E-42CA-BEE4-9A36065AF85D}" destId="{E4070F7F-C929-4285-B423-8749FEECF940}" srcOrd="5" destOrd="0" presId="urn:microsoft.com/office/officeart/2008/layout/LinedList"/>
    <dgm:cxn modelId="{FCBF4DFA-9DAE-407D-98F3-34F51C545DE9}" type="presParOf" srcId="{E4070F7F-C929-4285-B423-8749FEECF940}" destId="{BE9C0D40-609E-451D-B7AE-BF7D4BDE88CE}" srcOrd="0" destOrd="0" presId="urn:microsoft.com/office/officeart/2008/layout/LinedList"/>
    <dgm:cxn modelId="{8FADE03F-FA2C-4797-8500-209976FA58D2}" type="presParOf" srcId="{E4070F7F-C929-4285-B423-8749FEECF940}" destId="{91191ECD-B9AD-403A-8876-8A686B1D03C3}"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2.xml><?xml version="1.0" encoding="utf-8"?>
<dgm:dataModel xmlns:dgm="http://schemas.openxmlformats.org/drawingml/2006/diagram" xmlns:a="http://schemas.openxmlformats.org/drawingml/2006/main">
  <dgm:ptLst>
    <dgm:pt modelId="{A0DAD12E-23F2-4F99-B60E-3AD88B9D272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10D498A-061D-4A07-8693-DB17662DC96E}">
      <dgm:prSet/>
      <dgm:spPr/>
      <dgm:t>
        <a:bodyPr/>
        <a:lstStyle/>
        <a:p>
          <a:r>
            <a:rPr lang="en-GB"/>
            <a:t>A decision is unlawful in the event that the individual creating the decision has been dictated or ‘’ ordered to make the decision by another person’’. </a:t>
          </a:r>
          <a:endParaRPr lang="en-US"/>
        </a:p>
      </dgm:t>
    </dgm:pt>
    <dgm:pt modelId="{8F1BC536-17ED-42E2-87A6-4351501926AD}" type="parTrans" cxnId="{1B8D5D96-D7DA-4C57-8F06-340E3FF83029}">
      <dgm:prSet/>
      <dgm:spPr/>
      <dgm:t>
        <a:bodyPr/>
        <a:lstStyle/>
        <a:p>
          <a:endParaRPr lang="en-US"/>
        </a:p>
      </dgm:t>
    </dgm:pt>
    <dgm:pt modelId="{857FB044-743F-4FCD-A115-824A2E0DBFDE}" type="sibTrans" cxnId="{1B8D5D96-D7DA-4C57-8F06-340E3FF83029}">
      <dgm:prSet/>
      <dgm:spPr/>
      <dgm:t>
        <a:bodyPr/>
        <a:lstStyle/>
        <a:p>
          <a:endParaRPr lang="en-US"/>
        </a:p>
      </dgm:t>
    </dgm:pt>
    <dgm:pt modelId="{A8900FB1-F735-41E4-A795-47125A95F87C}">
      <dgm:prSet/>
      <dgm:spPr/>
      <dgm:t>
        <a:bodyPr/>
        <a:lstStyle/>
        <a:p>
          <a:r>
            <a:rPr lang="en-GB"/>
            <a:t>Research the case of Roncarelli v Duplessis [1959] </a:t>
          </a:r>
          <a:endParaRPr lang="en-US"/>
        </a:p>
      </dgm:t>
    </dgm:pt>
    <dgm:pt modelId="{8E8E39A9-F28E-4D0A-86E2-6DF73168138F}" type="parTrans" cxnId="{B3240CB1-3B38-46FC-AD4F-BF5997776349}">
      <dgm:prSet/>
      <dgm:spPr/>
      <dgm:t>
        <a:bodyPr/>
        <a:lstStyle/>
        <a:p>
          <a:endParaRPr lang="en-US"/>
        </a:p>
      </dgm:t>
    </dgm:pt>
    <dgm:pt modelId="{75712563-7554-4249-9AF9-A55623E18228}" type="sibTrans" cxnId="{B3240CB1-3B38-46FC-AD4F-BF5997776349}">
      <dgm:prSet/>
      <dgm:spPr/>
      <dgm:t>
        <a:bodyPr/>
        <a:lstStyle/>
        <a:p>
          <a:endParaRPr lang="en-US"/>
        </a:p>
      </dgm:t>
    </dgm:pt>
    <dgm:pt modelId="{93D5FA24-1468-478D-AF41-24E54E532FDE}">
      <dgm:prSet/>
      <dgm:spPr/>
      <dgm:t>
        <a:bodyPr/>
        <a:lstStyle/>
        <a:p>
          <a:r>
            <a:rPr lang="en-GB"/>
            <a:t>A decision made whilst under threat will not be a lawful decision. </a:t>
          </a:r>
          <a:endParaRPr lang="en-US"/>
        </a:p>
      </dgm:t>
    </dgm:pt>
    <dgm:pt modelId="{325F0810-8F80-4498-A0EA-F6D3215FCA91}" type="parTrans" cxnId="{B85A11C4-6FEF-477A-B70A-281FFE0323CC}">
      <dgm:prSet/>
      <dgm:spPr/>
      <dgm:t>
        <a:bodyPr/>
        <a:lstStyle/>
        <a:p>
          <a:endParaRPr lang="en-US"/>
        </a:p>
      </dgm:t>
    </dgm:pt>
    <dgm:pt modelId="{331302D0-7B64-4E54-8618-3301A62A01AB}" type="sibTrans" cxnId="{B85A11C4-6FEF-477A-B70A-281FFE0323CC}">
      <dgm:prSet/>
      <dgm:spPr/>
      <dgm:t>
        <a:bodyPr/>
        <a:lstStyle/>
        <a:p>
          <a:endParaRPr lang="en-US"/>
        </a:p>
      </dgm:t>
    </dgm:pt>
    <dgm:pt modelId="{86EACCDC-CB4F-44F5-B83A-9C32D653CBF1}" type="pres">
      <dgm:prSet presAssocID="{A0DAD12E-23F2-4F99-B60E-3AD88B9D2725}" presName="linear" presStyleCnt="0">
        <dgm:presLayoutVars>
          <dgm:animLvl val="lvl"/>
          <dgm:resizeHandles val="exact"/>
        </dgm:presLayoutVars>
      </dgm:prSet>
      <dgm:spPr/>
    </dgm:pt>
    <dgm:pt modelId="{71ED53DE-433A-4B47-8692-00B834C02CCB}" type="pres">
      <dgm:prSet presAssocID="{A10D498A-061D-4A07-8693-DB17662DC96E}" presName="parentText" presStyleLbl="node1" presStyleIdx="0" presStyleCnt="3">
        <dgm:presLayoutVars>
          <dgm:chMax val="0"/>
          <dgm:bulletEnabled val="1"/>
        </dgm:presLayoutVars>
      </dgm:prSet>
      <dgm:spPr/>
    </dgm:pt>
    <dgm:pt modelId="{68EDE1B1-F356-4A0F-BF98-82C81ED4DF29}" type="pres">
      <dgm:prSet presAssocID="{857FB044-743F-4FCD-A115-824A2E0DBFDE}" presName="spacer" presStyleCnt="0"/>
      <dgm:spPr/>
    </dgm:pt>
    <dgm:pt modelId="{AA98F7EA-C6E9-4D61-ACB8-C91F5075E2CF}" type="pres">
      <dgm:prSet presAssocID="{A8900FB1-F735-41E4-A795-47125A95F87C}" presName="parentText" presStyleLbl="node1" presStyleIdx="1" presStyleCnt="3">
        <dgm:presLayoutVars>
          <dgm:chMax val="0"/>
          <dgm:bulletEnabled val="1"/>
        </dgm:presLayoutVars>
      </dgm:prSet>
      <dgm:spPr/>
    </dgm:pt>
    <dgm:pt modelId="{77EF047A-B7FC-4161-AB56-AC7B995295FA}" type="pres">
      <dgm:prSet presAssocID="{75712563-7554-4249-9AF9-A55623E18228}" presName="spacer" presStyleCnt="0"/>
      <dgm:spPr/>
    </dgm:pt>
    <dgm:pt modelId="{44D6D593-4A58-4168-A439-51BA036C82DF}" type="pres">
      <dgm:prSet presAssocID="{93D5FA24-1468-478D-AF41-24E54E532FDE}" presName="parentText" presStyleLbl="node1" presStyleIdx="2" presStyleCnt="3">
        <dgm:presLayoutVars>
          <dgm:chMax val="0"/>
          <dgm:bulletEnabled val="1"/>
        </dgm:presLayoutVars>
      </dgm:prSet>
      <dgm:spPr/>
    </dgm:pt>
  </dgm:ptLst>
  <dgm:cxnLst>
    <dgm:cxn modelId="{07F2232E-34D2-4324-9001-30D3F066965C}" type="presOf" srcId="{A8900FB1-F735-41E4-A795-47125A95F87C}" destId="{AA98F7EA-C6E9-4D61-ACB8-C91F5075E2CF}" srcOrd="0" destOrd="0" presId="urn:microsoft.com/office/officeart/2005/8/layout/vList2"/>
    <dgm:cxn modelId="{1B8D5D96-D7DA-4C57-8F06-340E3FF83029}" srcId="{A0DAD12E-23F2-4F99-B60E-3AD88B9D2725}" destId="{A10D498A-061D-4A07-8693-DB17662DC96E}" srcOrd="0" destOrd="0" parTransId="{8F1BC536-17ED-42E2-87A6-4351501926AD}" sibTransId="{857FB044-743F-4FCD-A115-824A2E0DBFDE}"/>
    <dgm:cxn modelId="{4AA6CA96-41F8-4B4D-BA63-B15F43F773AD}" type="presOf" srcId="{A10D498A-061D-4A07-8693-DB17662DC96E}" destId="{71ED53DE-433A-4B47-8692-00B834C02CCB}" srcOrd="0" destOrd="0" presId="urn:microsoft.com/office/officeart/2005/8/layout/vList2"/>
    <dgm:cxn modelId="{02A2569B-8770-4883-9E05-28BB27F6FC65}" type="presOf" srcId="{A0DAD12E-23F2-4F99-B60E-3AD88B9D2725}" destId="{86EACCDC-CB4F-44F5-B83A-9C32D653CBF1}" srcOrd="0" destOrd="0" presId="urn:microsoft.com/office/officeart/2005/8/layout/vList2"/>
    <dgm:cxn modelId="{B3240CB1-3B38-46FC-AD4F-BF5997776349}" srcId="{A0DAD12E-23F2-4F99-B60E-3AD88B9D2725}" destId="{A8900FB1-F735-41E4-A795-47125A95F87C}" srcOrd="1" destOrd="0" parTransId="{8E8E39A9-F28E-4D0A-86E2-6DF73168138F}" sibTransId="{75712563-7554-4249-9AF9-A55623E18228}"/>
    <dgm:cxn modelId="{291ADEBE-117C-459B-8565-C194903A9627}" type="presOf" srcId="{93D5FA24-1468-478D-AF41-24E54E532FDE}" destId="{44D6D593-4A58-4168-A439-51BA036C82DF}" srcOrd="0" destOrd="0" presId="urn:microsoft.com/office/officeart/2005/8/layout/vList2"/>
    <dgm:cxn modelId="{B85A11C4-6FEF-477A-B70A-281FFE0323CC}" srcId="{A0DAD12E-23F2-4F99-B60E-3AD88B9D2725}" destId="{93D5FA24-1468-478D-AF41-24E54E532FDE}" srcOrd="2" destOrd="0" parTransId="{325F0810-8F80-4498-A0EA-F6D3215FCA91}" sibTransId="{331302D0-7B64-4E54-8618-3301A62A01AB}"/>
    <dgm:cxn modelId="{CBC4BE22-CACA-43D3-9BE6-355D2FE6DCFA}" type="presParOf" srcId="{86EACCDC-CB4F-44F5-B83A-9C32D653CBF1}" destId="{71ED53DE-433A-4B47-8692-00B834C02CCB}" srcOrd="0" destOrd="0" presId="urn:microsoft.com/office/officeart/2005/8/layout/vList2"/>
    <dgm:cxn modelId="{24875595-B185-4213-9E9D-BB66D63B52B3}" type="presParOf" srcId="{86EACCDC-CB4F-44F5-B83A-9C32D653CBF1}" destId="{68EDE1B1-F356-4A0F-BF98-82C81ED4DF29}" srcOrd="1" destOrd="0" presId="urn:microsoft.com/office/officeart/2005/8/layout/vList2"/>
    <dgm:cxn modelId="{F4655863-8964-42E1-A0F4-A530AD142EA2}" type="presParOf" srcId="{86EACCDC-CB4F-44F5-B83A-9C32D653CBF1}" destId="{AA98F7EA-C6E9-4D61-ACB8-C91F5075E2CF}" srcOrd="2" destOrd="0" presId="urn:microsoft.com/office/officeart/2005/8/layout/vList2"/>
    <dgm:cxn modelId="{DF066E23-A47B-4ABA-927B-36FE33CE5402}" type="presParOf" srcId="{86EACCDC-CB4F-44F5-B83A-9C32D653CBF1}" destId="{77EF047A-B7FC-4161-AB56-AC7B995295FA}" srcOrd="3" destOrd="0" presId="urn:microsoft.com/office/officeart/2005/8/layout/vList2"/>
    <dgm:cxn modelId="{DC0E9325-FE1F-4BE3-A487-86F97225FBBF}" type="presParOf" srcId="{86EACCDC-CB4F-44F5-B83A-9C32D653CBF1}" destId="{44D6D593-4A58-4168-A439-51BA036C82DF}" srcOrd="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3.xml><?xml version="1.0" encoding="utf-8"?>
<dgm:dataModel xmlns:dgm="http://schemas.openxmlformats.org/drawingml/2006/diagram" xmlns:a="http://schemas.openxmlformats.org/drawingml/2006/main">
  <dgm:ptLst>
    <dgm:pt modelId="{CCBC7491-8DFD-41BB-BA8D-FE4471AA806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8C0407B-1FDC-467C-B815-3246C1E11B56}">
      <dgm:prSet/>
      <dgm:spPr/>
      <dgm:t>
        <a:bodyPr/>
        <a:lstStyle/>
        <a:p>
          <a:r>
            <a:rPr lang="en-GB"/>
            <a:t>I will ask the class a number of questions. </a:t>
          </a:r>
          <a:endParaRPr lang="en-US"/>
        </a:p>
      </dgm:t>
    </dgm:pt>
    <dgm:pt modelId="{9FCD8FC5-DB3D-4BB2-95A1-78E7F8586B2A}" type="parTrans" cxnId="{548A62F2-9627-49D6-B55B-01CB4F5B76F0}">
      <dgm:prSet/>
      <dgm:spPr/>
      <dgm:t>
        <a:bodyPr/>
        <a:lstStyle/>
        <a:p>
          <a:endParaRPr lang="en-US"/>
        </a:p>
      </dgm:t>
    </dgm:pt>
    <dgm:pt modelId="{AE42BADD-7C16-44DB-94F2-C196313891F3}" type="sibTrans" cxnId="{548A62F2-9627-49D6-B55B-01CB4F5B76F0}">
      <dgm:prSet/>
      <dgm:spPr/>
      <dgm:t>
        <a:bodyPr/>
        <a:lstStyle/>
        <a:p>
          <a:endParaRPr lang="en-US"/>
        </a:p>
      </dgm:t>
    </dgm:pt>
    <dgm:pt modelId="{717217EC-6EC8-429D-AF84-8E3043423790}">
      <dgm:prSet/>
      <dgm:spPr/>
      <dgm:t>
        <a:bodyPr/>
        <a:lstStyle/>
        <a:p>
          <a:r>
            <a:rPr lang="en-GB"/>
            <a:t>This will test your knowledge of everything we have discussed this semester. </a:t>
          </a:r>
          <a:endParaRPr lang="en-US"/>
        </a:p>
      </dgm:t>
    </dgm:pt>
    <dgm:pt modelId="{2495BC72-8897-4EE9-A732-D4303456315A}" type="parTrans" cxnId="{9D502192-1C4B-4275-A385-7196988425DF}">
      <dgm:prSet/>
      <dgm:spPr/>
      <dgm:t>
        <a:bodyPr/>
        <a:lstStyle/>
        <a:p>
          <a:endParaRPr lang="en-US"/>
        </a:p>
      </dgm:t>
    </dgm:pt>
    <dgm:pt modelId="{DF7B28E9-4B85-4E91-8A45-BDF7E59E3BB9}" type="sibTrans" cxnId="{9D502192-1C4B-4275-A385-7196988425DF}">
      <dgm:prSet/>
      <dgm:spPr/>
      <dgm:t>
        <a:bodyPr/>
        <a:lstStyle/>
        <a:p>
          <a:endParaRPr lang="en-US"/>
        </a:p>
      </dgm:t>
    </dgm:pt>
    <dgm:pt modelId="{23535F69-CE6B-470E-9284-8FFC2418CF13}">
      <dgm:prSet/>
      <dgm:spPr/>
      <dgm:t>
        <a:bodyPr/>
        <a:lstStyle/>
        <a:p>
          <a:r>
            <a:rPr lang="en-GB"/>
            <a:t>Good luck! </a:t>
          </a:r>
          <a:endParaRPr lang="en-US"/>
        </a:p>
      </dgm:t>
    </dgm:pt>
    <dgm:pt modelId="{4D1DBE2C-9F10-4062-B5BB-DF4FAC6A8028}" type="parTrans" cxnId="{6AF48F46-C55F-4D7F-AA48-FD08D0BB2FED}">
      <dgm:prSet/>
      <dgm:spPr/>
      <dgm:t>
        <a:bodyPr/>
        <a:lstStyle/>
        <a:p>
          <a:endParaRPr lang="en-US"/>
        </a:p>
      </dgm:t>
    </dgm:pt>
    <dgm:pt modelId="{4F413B73-2EE4-4672-B3D0-486914078CE3}" type="sibTrans" cxnId="{6AF48F46-C55F-4D7F-AA48-FD08D0BB2FED}">
      <dgm:prSet/>
      <dgm:spPr/>
      <dgm:t>
        <a:bodyPr/>
        <a:lstStyle/>
        <a:p>
          <a:endParaRPr lang="en-US"/>
        </a:p>
      </dgm:t>
    </dgm:pt>
    <dgm:pt modelId="{9D0BEC9E-3A1E-4173-8547-290A16715ED2}" type="pres">
      <dgm:prSet presAssocID="{CCBC7491-8DFD-41BB-BA8D-FE4471AA8065}" presName="root" presStyleCnt="0">
        <dgm:presLayoutVars>
          <dgm:dir/>
          <dgm:resizeHandles val="exact"/>
        </dgm:presLayoutVars>
      </dgm:prSet>
      <dgm:spPr/>
    </dgm:pt>
    <dgm:pt modelId="{A00855C4-B643-4055-8A98-2E2F847FCC1E}" type="pres">
      <dgm:prSet presAssocID="{48C0407B-1FDC-467C-B815-3246C1E11B56}" presName="compNode" presStyleCnt="0"/>
      <dgm:spPr/>
    </dgm:pt>
    <dgm:pt modelId="{8CCB47C4-9EB2-4571-A7E6-3F5AFC36DBC6}" type="pres">
      <dgm:prSet presAssocID="{48C0407B-1FDC-467C-B815-3246C1E11B56}" presName="bgRect" presStyleLbl="bgShp" presStyleIdx="0" presStyleCnt="3"/>
      <dgm:spPr/>
    </dgm:pt>
    <dgm:pt modelId="{83587921-77F0-492C-B12F-AC007E75AEA8}" type="pres">
      <dgm:prSet presAssocID="{48C0407B-1FDC-467C-B815-3246C1E11B5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ADD27F56-689A-43B0-BE7C-B5B267058FCE}" type="pres">
      <dgm:prSet presAssocID="{48C0407B-1FDC-467C-B815-3246C1E11B56}" presName="spaceRect" presStyleCnt="0"/>
      <dgm:spPr/>
    </dgm:pt>
    <dgm:pt modelId="{0F95FDFA-F963-4005-8A16-2865D04CD2EF}" type="pres">
      <dgm:prSet presAssocID="{48C0407B-1FDC-467C-B815-3246C1E11B56}" presName="parTx" presStyleLbl="revTx" presStyleIdx="0" presStyleCnt="3">
        <dgm:presLayoutVars>
          <dgm:chMax val="0"/>
          <dgm:chPref val="0"/>
        </dgm:presLayoutVars>
      </dgm:prSet>
      <dgm:spPr/>
    </dgm:pt>
    <dgm:pt modelId="{BECF1442-0D19-4C35-9C7A-7037FAD3A7F5}" type="pres">
      <dgm:prSet presAssocID="{AE42BADD-7C16-44DB-94F2-C196313891F3}" presName="sibTrans" presStyleCnt="0"/>
      <dgm:spPr/>
    </dgm:pt>
    <dgm:pt modelId="{30A98BB4-6FD5-4E30-B8E3-7C3F7911FA1E}" type="pres">
      <dgm:prSet presAssocID="{717217EC-6EC8-429D-AF84-8E3043423790}" presName="compNode" presStyleCnt="0"/>
      <dgm:spPr/>
    </dgm:pt>
    <dgm:pt modelId="{5D683D45-FC71-4D57-8957-77B92BF809CD}" type="pres">
      <dgm:prSet presAssocID="{717217EC-6EC8-429D-AF84-8E3043423790}" presName="bgRect" presStyleLbl="bgShp" presStyleIdx="1" presStyleCnt="3"/>
      <dgm:spPr/>
    </dgm:pt>
    <dgm:pt modelId="{2C849281-0BBB-42F8-8B2C-5C778E4462BB}" type="pres">
      <dgm:prSet presAssocID="{717217EC-6EC8-429D-AF84-8E304342379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95B9BD76-25AC-495C-BE72-0964FD16DC60}" type="pres">
      <dgm:prSet presAssocID="{717217EC-6EC8-429D-AF84-8E3043423790}" presName="spaceRect" presStyleCnt="0"/>
      <dgm:spPr/>
    </dgm:pt>
    <dgm:pt modelId="{9587A13A-D32B-47A0-BED1-5866F826898E}" type="pres">
      <dgm:prSet presAssocID="{717217EC-6EC8-429D-AF84-8E3043423790}" presName="parTx" presStyleLbl="revTx" presStyleIdx="1" presStyleCnt="3">
        <dgm:presLayoutVars>
          <dgm:chMax val="0"/>
          <dgm:chPref val="0"/>
        </dgm:presLayoutVars>
      </dgm:prSet>
      <dgm:spPr/>
    </dgm:pt>
    <dgm:pt modelId="{450FEA4F-69B2-4740-A407-A70AF21F0C33}" type="pres">
      <dgm:prSet presAssocID="{DF7B28E9-4B85-4E91-8A45-BDF7E59E3BB9}" presName="sibTrans" presStyleCnt="0"/>
      <dgm:spPr/>
    </dgm:pt>
    <dgm:pt modelId="{E3B90D9C-21C4-43F6-996D-F1E36AD9EC9D}" type="pres">
      <dgm:prSet presAssocID="{23535F69-CE6B-470E-9284-8FFC2418CF13}" presName="compNode" presStyleCnt="0"/>
      <dgm:spPr/>
    </dgm:pt>
    <dgm:pt modelId="{9EBCD095-4709-4520-9FB3-B7FECBBEB83A}" type="pres">
      <dgm:prSet presAssocID="{23535F69-CE6B-470E-9284-8FFC2418CF13}" presName="bgRect" presStyleLbl="bgShp" presStyleIdx="2" presStyleCnt="3"/>
      <dgm:spPr/>
    </dgm:pt>
    <dgm:pt modelId="{9384DC73-53D0-4883-B13B-36CB97C07822}" type="pres">
      <dgm:prSet presAssocID="{23535F69-CE6B-470E-9284-8FFC2418CF1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hamrock"/>
        </a:ext>
      </dgm:extLst>
    </dgm:pt>
    <dgm:pt modelId="{8E7841D8-CDD8-43A7-831A-250D8C280CDE}" type="pres">
      <dgm:prSet presAssocID="{23535F69-CE6B-470E-9284-8FFC2418CF13}" presName="spaceRect" presStyleCnt="0"/>
      <dgm:spPr/>
    </dgm:pt>
    <dgm:pt modelId="{89FD35A9-7615-45C2-AFD3-4155F23AB187}" type="pres">
      <dgm:prSet presAssocID="{23535F69-CE6B-470E-9284-8FFC2418CF13}" presName="parTx" presStyleLbl="revTx" presStyleIdx="2" presStyleCnt="3">
        <dgm:presLayoutVars>
          <dgm:chMax val="0"/>
          <dgm:chPref val="0"/>
        </dgm:presLayoutVars>
      </dgm:prSet>
      <dgm:spPr/>
    </dgm:pt>
  </dgm:ptLst>
  <dgm:cxnLst>
    <dgm:cxn modelId="{725D5117-0B54-432C-A913-496BE53B8909}" type="presOf" srcId="{717217EC-6EC8-429D-AF84-8E3043423790}" destId="{9587A13A-D32B-47A0-BED1-5866F826898E}" srcOrd="0" destOrd="0" presId="urn:microsoft.com/office/officeart/2018/2/layout/IconVerticalSolidList"/>
    <dgm:cxn modelId="{9D899B60-6954-44B6-8B8C-A48C0A7BAA13}" type="presOf" srcId="{23535F69-CE6B-470E-9284-8FFC2418CF13}" destId="{89FD35A9-7615-45C2-AFD3-4155F23AB187}" srcOrd="0" destOrd="0" presId="urn:microsoft.com/office/officeart/2018/2/layout/IconVerticalSolidList"/>
    <dgm:cxn modelId="{6AF48F46-C55F-4D7F-AA48-FD08D0BB2FED}" srcId="{CCBC7491-8DFD-41BB-BA8D-FE4471AA8065}" destId="{23535F69-CE6B-470E-9284-8FFC2418CF13}" srcOrd="2" destOrd="0" parTransId="{4D1DBE2C-9F10-4062-B5BB-DF4FAC6A8028}" sibTransId="{4F413B73-2EE4-4672-B3D0-486914078CE3}"/>
    <dgm:cxn modelId="{396A8848-8A92-4E0F-862E-EFE561B8701E}" type="presOf" srcId="{48C0407B-1FDC-467C-B815-3246C1E11B56}" destId="{0F95FDFA-F963-4005-8A16-2865D04CD2EF}" srcOrd="0" destOrd="0" presId="urn:microsoft.com/office/officeart/2018/2/layout/IconVerticalSolidList"/>
    <dgm:cxn modelId="{D19EC381-F078-4B42-808F-306AEC3C5CA6}" type="presOf" srcId="{CCBC7491-8DFD-41BB-BA8D-FE4471AA8065}" destId="{9D0BEC9E-3A1E-4173-8547-290A16715ED2}" srcOrd="0" destOrd="0" presId="urn:microsoft.com/office/officeart/2018/2/layout/IconVerticalSolidList"/>
    <dgm:cxn modelId="{9D502192-1C4B-4275-A385-7196988425DF}" srcId="{CCBC7491-8DFD-41BB-BA8D-FE4471AA8065}" destId="{717217EC-6EC8-429D-AF84-8E3043423790}" srcOrd="1" destOrd="0" parTransId="{2495BC72-8897-4EE9-A732-D4303456315A}" sibTransId="{DF7B28E9-4B85-4E91-8A45-BDF7E59E3BB9}"/>
    <dgm:cxn modelId="{548A62F2-9627-49D6-B55B-01CB4F5B76F0}" srcId="{CCBC7491-8DFD-41BB-BA8D-FE4471AA8065}" destId="{48C0407B-1FDC-467C-B815-3246C1E11B56}" srcOrd="0" destOrd="0" parTransId="{9FCD8FC5-DB3D-4BB2-95A1-78E7F8586B2A}" sibTransId="{AE42BADD-7C16-44DB-94F2-C196313891F3}"/>
    <dgm:cxn modelId="{0C8E6FD1-04CE-4D3C-B358-CF88A637AAE5}" type="presParOf" srcId="{9D0BEC9E-3A1E-4173-8547-290A16715ED2}" destId="{A00855C4-B643-4055-8A98-2E2F847FCC1E}" srcOrd="0" destOrd="0" presId="urn:microsoft.com/office/officeart/2018/2/layout/IconVerticalSolidList"/>
    <dgm:cxn modelId="{1550660D-3BB1-4B47-8052-9859FFDBC70B}" type="presParOf" srcId="{A00855C4-B643-4055-8A98-2E2F847FCC1E}" destId="{8CCB47C4-9EB2-4571-A7E6-3F5AFC36DBC6}" srcOrd="0" destOrd="0" presId="urn:microsoft.com/office/officeart/2018/2/layout/IconVerticalSolidList"/>
    <dgm:cxn modelId="{2F173C7B-D682-4ED8-A4AF-AAAADF16F17B}" type="presParOf" srcId="{A00855C4-B643-4055-8A98-2E2F847FCC1E}" destId="{83587921-77F0-492C-B12F-AC007E75AEA8}" srcOrd="1" destOrd="0" presId="urn:microsoft.com/office/officeart/2018/2/layout/IconVerticalSolidList"/>
    <dgm:cxn modelId="{07B51134-A2CE-4633-9658-A426F7008B99}" type="presParOf" srcId="{A00855C4-B643-4055-8A98-2E2F847FCC1E}" destId="{ADD27F56-689A-43B0-BE7C-B5B267058FCE}" srcOrd="2" destOrd="0" presId="urn:microsoft.com/office/officeart/2018/2/layout/IconVerticalSolidList"/>
    <dgm:cxn modelId="{A8BB99EA-A2D5-4E50-AE2D-14FECCDF0207}" type="presParOf" srcId="{A00855C4-B643-4055-8A98-2E2F847FCC1E}" destId="{0F95FDFA-F963-4005-8A16-2865D04CD2EF}" srcOrd="3" destOrd="0" presId="urn:microsoft.com/office/officeart/2018/2/layout/IconVerticalSolidList"/>
    <dgm:cxn modelId="{CAF1A4FB-C28C-4BF0-9937-89F56A9203F4}" type="presParOf" srcId="{9D0BEC9E-3A1E-4173-8547-290A16715ED2}" destId="{BECF1442-0D19-4C35-9C7A-7037FAD3A7F5}" srcOrd="1" destOrd="0" presId="urn:microsoft.com/office/officeart/2018/2/layout/IconVerticalSolidList"/>
    <dgm:cxn modelId="{F4091EB3-9E89-4386-91B1-37022AFD9AEB}" type="presParOf" srcId="{9D0BEC9E-3A1E-4173-8547-290A16715ED2}" destId="{30A98BB4-6FD5-4E30-B8E3-7C3F7911FA1E}" srcOrd="2" destOrd="0" presId="urn:microsoft.com/office/officeart/2018/2/layout/IconVerticalSolidList"/>
    <dgm:cxn modelId="{EFE30D45-DC8C-473E-8557-AAFDC9BDD153}" type="presParOf" srcId="{30A98BB4-6FD5-4E30-B8E3-7C3F7911FA1E}" destId="{5D683D45-FC71-4D57-8957-77B92BF809CD}" srcOrd="0" destOrd="0" presId="urn:microsoft.com/office/officeart/2018/2/layout/IconVerticalSolidList"/>
    <dgm:cxn modelId="{34183C48-3DBD-44AF-98CE-35456EA69FF0}" type="presParOf" srcId="{30A98BB4-6FD5-4E30-B8E3-7C3F7911FA1E}" destId="{2C849281-0BBB-42F8-8B2C-5C778E4462BB}" srcOrd="1" destOrd="0" presId="urn:microsoft.com/office/officeart/2018/2/layout/IconVerticalSolidList"/>
    <dgm:cxn modelId="{2C7FCA3C-F16F-4281-B1BF-D403D7731D2B}" type="presParOf" srcId="{30A98BB4-6FD5-4E30-B8E3-7C3F7911FA1E}" destId="{95B9BD76-25AC-495C-BE72-0964FD16DC60}" srcOrd="2" destOrd="0" presId="urn:microsoft.com/office/officeart/2018/2/layout/IconVerticalSolidList"/>
    <dgm:cxn modelId="{2F646304-013F-4306-A189-C2D6CD5A374C}" type="presParOf" srcId="{30A98BB4-6FD5-4E30-B8E3-7C3F7911FA1E}" destId="{9587A13A-D32B-47A0-BED1-5866F826898E}" srcOrd="3" destOrd="0" presId="urn:microsoft.com/office/officeart/2018/2/layout/IconVerticalSolidList"/>
    <dgm:cxn modelId="{4D8BE92F-A204-4506-A360-55BBD6215C01}" type="presParOf" srcId="{9D0BEC9E-3A1E-4173-8547-290A16715ED2}" destId="{450FEA4F-69B2-4740-A407-A70AF21F0C33}" srcOrd="3" destOrd="0" presId="urn:microsoft.com/office/officeart/2018/2/layout/IconVerticalSolidList"/>
    <dgm:cxn modelId="{D3156CE7-2E90-4E4B-9568-F314894C28E8}" type="presParOf" srcId="{9D0BEC9E-3A1E-4173-8547-290A16715ED2}" destId="{E3B90D9C-21C4-43F6-996D-F1E36AD9EC9D}" srcOrd="4" destOrd="0" presId="urn:microsoft.com/office/officeart/2018/2/layout/IconVerticalSolidList"/>
    <dgm:cxn modelId="{5EB67C45-14AB-4196-9366-CB31C12E5805}" type="presParOf" srcId="{E3B90D9C-21C4-43F6-996D-F1E36AD9EC9D}" destId="{9EBCD095-4709-4520-9FB3-B7FECBBEB83A}" srcOrd="0" destOrd="0" presId="urn:microsoft.com/office/officeart/2018/2/layout/IconVerticalSolidList"/>
    <dgm:cxn modelId="{205AE1AC-6EC2-4F84-9975-BABCCBC92DD5}" type="presParOf" srcId="{E3B90D9C-21C4-43F6-996D-F1E36AD9EC9D}" destId="{9384DC73-53D0-4883-B13B-36CB97C07822}" srcOrd="1" destOrd="0" presId="urn:microsoft.com/office/officeart/2018/2/layout/IconVerticalSolidList"/>
    <dgm:cxn modelId="{AAB616C4-0E9B-470D-8754-AD26799403EC}" type="presParOf" srcId="{E3B90D9C-21C4-43F6-996D-F1E36AD9EC9D}" destId="{8E7841D8-CDD8-43A7-831A-250D8C280CDE}" srcOrd="2" destOrd="0" presId="urn:microsoft.com/office/officeart/2018/2/layout/IconVerticalSolidList"/>
    <dgm:cxn modelId="{50645156-DAE1-4F2A-9AE6-0823A7ECE0D1}" type="presParOf" srcId="{E3B90D9C-21C4-43F6-996D-F1E36AD9EC9D}" destId="{89FD35A9-7615-45C2-AFD3-4155F23AB187}"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4.xml><?xml version="1.0" encoding="utf-8"?>
<dgm:dataModel xmlns:dgm="http://schemas.openxmlformats.org/drawingml/2006/diagram" xmlns:a="http://schemas.openxmlformats.org/drawingml/2006/main">
  <dgm:ptLst>
    <dgm:pt modelId="{DDDB6AA0-62AA-42AE-8E1E-F1DD8A0049D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08CA7C1-58E7-4654-8088-7EF4324E84C2}">
      <dgm:prSet/>
      <dgm:spPr/>
      <dgm:t>
        <a:bodyPr/>
        <a:lstStyle/>
        <a:p>
          <a:r>
            <a:rPr lang="en-GB"/>
            <a:t>On the next few slides. </a:t>
          </a:r>
          <a:endParaRPr lang="en-US"/>
        </a:p>
      </dgm:t>
    </dgm:pt>
    <dgm:pt modelId="{9F0A0070-A4B0-4627-A497-D7F407157861}" type="parTrans" cxnId="{4E9D245A-DB80-4741-B314-B11AF319B606}">
      <dgm:prSet/>
      <dgm:spPr/>
      <dgm:t>
        <a:bodyPr/>
        <a:lstStyle/>
        <a:p>
          <a:endParaRPr lang="en-US"/>
        </a:p>
      </dgm:t>
    </dgm:pt>
    <dgm:pt modelId="{8F46A369-76B6-425E-8B79-43B5C8BF8C54}" type="sibTrans" cxnId="{4E9D245A-DB80-4741-B314-B11AF319B606}">
      <dgm:prSet/>
      <dgm:spPr/>
      <dgm:t>
        <a:bodyPr/>
        <a:lstStyle/>
        <a:p>
          <a:endParaRPr lang="en-US"/>
        </a:p>
      </dgm:t>
    </dgm:pt>
    <dgm:pt modelId="{1B073310-5291-4911-889F-3D5A4296F791}">
      <dgm:prSet/>
      <dgm:spPr/>
      <dgm:t>
        <a:bodyPr/>
        <a:lstStyle/>
        <a:p>
          <a:r>
            <a:rPr lang="en-GB"/>
            <a:t>Number of questions. </a:t>
          </a:r>
          <a:endParaRPr lang="en-US"/>
        </a:p>
      </dgm:t>
    </dgm:pt>
    <dgm:pt modelId="{75932632-EE06-403C-AEFD-1CDBCCD6427D}" type="parTrans" cxnId="{ACA46F67-2902-4351-8226-A6F8FBCA2F9C}">
      <dgm:prSet/>
      <dgm:spPr/>
      <dgm:t>
        <a:bodyPr/>
        <a:lstStyle/>
        <a:p>
          <a:endParaRPr lang="en-US"/>
        </a:p>
      </dgm:t>
    </dgm:pt>
    <dgm:pt modelId="{4E3B7BBC-8B46-401B-833E-C8FB23695786}" type="sibTrans" cxnId="{ACA46F67-2902-4351-8226-A6F8FBCA2F9C}">
      <dgm:prSet/>
      <dgm:spPr/>
      <dgm:t>
        <a:bodyPr/>
        <a:lstStyle/>
        <a:p>
          <a:endParaRPr lang="en-US"/>
        </a:p>
      </dgm:t>
    </dgm:pt>
    <dgm:pt modelId="{5D350D76-2531-4F92-878E-5A5D1190E361}">
      <dgm:prSet/>
      <dgm:spPr/>
      <dgm:t>
        <a:bodyPr/>
        <a:lstStyle/>
        <a:p>
          <a:r>
            <a:rPr lang="en-GB"/>
            <a:t>Choose which one you would like to answer. </a:t>
          </a:r>
          <a:endParaRPr lang="en-US"/>
        </a:p>
      </dgm:t>
    </dgm:pt>
    <dgm:pt modelId="{7291145D-86E4-456C-920F-04D81AFC3C92}" type="parTrans" cxnId="{D0FFDC6E-D817-46E7-B901-753CA402D8A2}">
      <dgm:prSet/>
      <dgm:spPr/>
      <dgm:t>
        <a:bodyPr/>
        <a:lstStyle/>
        <a:p>
          <a:endParaRPr lang="en-US"/>
        </a:p>
      </dgm:t>
    </dgm:pt>
    <dgm:pt modelId="{BD1C7ED6-BEA2-4D6C-87F5-A25EB63C9100}" type="sibTrans" cxnId="{D0FFDC6E-D817-46E7-B901-753CA402D8A2}">
      <dgm:prSet/>
      <dgm:spPr/>
      <dgm:t>
        <a:bodyPr/>
        <a:lstStyle/>
        <a:p>
          <a:endParaRPr lang="en-US"/>
        </a:p>
      </dgm:t>
    </dgm:pt>
    <dgm:pt modelId="{367CFD7C-1A3A-4B5F-A3A3-7709F4C052D5}">
      <dgm:prSet/>
      <dgm:spPr/>
      <dgm:t>
        <a:bodyPr/>
        <a:lstStyle/>
        <a:p>
          <a:r>
            <a:rPr lang="en-GB"/>
            <a:t>You can work independently or as a group. </a:t>
          </a:r>
          <a:endParaRPr lang="en-US"/>
        </a:p>
      </dgm:t>
    </dgm:pt>
    <dgm:pt modelId="{DBFCCF34-F55C-4B23-95E3-24FB00780C27}" type="parTrans" cxnId="{2774E050-F641-48E6-95AF-358393405092}">
      <dgm:prSet/>
      <dgm:spPr/>
      <dgm:t>
        <a:bodyPr/>
        <a:lstStyle/>
        <a:p>
          <a:endParaRPr lang="en-US"/>
        </a:p>
      </dgm:t>
    </dgm:pt>
    <dgm:pt modelId="{78345ECB-45C8-47AF-A1EA-D40ECEA69377}" type="sibTrans" cxnId="{2774E050-F641-48E6-95AF-358393405092}">
      <dgm:prSet/>
      <dgm:spPr/>
      <dgm:t>
        <a:bodyPr/>
        <a:lstStyle/>
        <a:p>
          <a:endParaRPr lang="en-US"/>
        </a:p>
      </dgm:t>
    </dgm:pt>
    <dgm:pt modelId="{CB0F887A-4FE9-4552-9697-D8399CDBA914}" type="pres">
      <dgm:prSet presAssocID="{DDDB6AA0-62AA-42AE-8E1E-F1DD8A0049DC}" presName="linear" presStyleCnt="0">
        <dgm:presLayoutVars>
          <dgm:animLvl val="lvl"/>
          <dgm:resizeHandles val="exact"/>
        </dgm:presLayoutVars>
      </dgm:prSet>
      <dgm:spPr/>
    </dgm:pt>
    <dgm:pt modelId="{1C34AB8A-A9D1-4A09-9A05-CD208E3B512F}" type="pres">
      <dgm:prSet presAssocID="{908CA7C1-58E7-4654-8088-7EF4324E84C2}" presName="parentText" presStyleLbl="node1" presStyleIdx="0" presStyleCnt="4">
        <dgm:presLayoutVars>
          <dgm:chMax val="0"/>
          <dgm:bulletEnabled val="1"/>
        </dgm:presLayoutVars>
      </dgm:prSet>
      <dgm:spPr/>
    </dgm:pt>
    <dgm:pt modelId="{D65D253C-AB1F-40FB-B225-32868316723F}" type="pres">
      <dgm:prSet presAssocID="{8F46A369-76B6-425E-8B79-43B5C8BF8C54}" presName="spacer" presStyleCnt="0"/>
      <dgm:spPr/>
    </dgm:pt>
    <dgm:pt modelId="{55BEA265-B9F0-4324-A626-39EABF4CBAF5}" type="pres">
      <dgm:prSet presAssocID="{1B073310-5291-4911-889F-3D5A4296F791}" presName="parentText" presStyleLbl="node1" presStyleIdx="1" presStyleCnt="4">
        <dgm:presLayoutVars>
          <dgm:chMax val="0"/>
          <dgm:bulletEnabled val="1"/>
        </dgm:presLayoutVars>
      </dgm:prSet>
      <dgm:spPr/>
    </dgm:pt>
    <dgm:pt modelId="{3A61B389-B5DF-4941-9C7E-CE5EAF315ECD}" type="pres">
      <dgm:prSet presAssocID="{4E3B7BBC-8B46-401B-833E-C8FB23695786}" presName="spacer" presStyleCnt="0"/>
      <dgm:spPr/>
    </dgm:pt>
    <dgm:pt modelId="{169B4C57-A9F0-4911-84B4-A30FB9E3F14B}" type="pres">
      <dgm:prSet presAssocID="{5D350D76-2531-4F92-878E-5A5D1190E361}" presName="parentText" presStyleLbl="node1" presStyleIdx="2" presStyleCnt="4">
        <dgm:presLayoutVars>
          <dgm:chMax val="0"/>
          <dgm:bulletEnabled val="1"/>
        </dgm:presLayoutVars>
      </dgm:prSet>
      <dgm:spPr/>
    </dgm:pt>
    <dgm:pt modelId="{6B151371-7A81-4FC4-ABE6-C93C86727D37}" type="pres">
      <dgm:prSet presAssocID="{BD1C7ED6-BEA2-4D6C-87F5-A25EB63C9100}" presName="spacer" presStyleCnt="0"/>
      <dgm:spPr/>
    </dgm:pt>
    <dgm:pt modelId="{AB2D2F13-65A5-4D87-9A1F-D04FB6111257}" type="pres">
      <dgm:prSet presAssocID="{367CFD7C-1A3A-4B5F-A3A3-7709F4C052D5}" presName="parentText" presStyleLbl="node1" presStyleIdx="3" presStyleCnt="4">
        <dgm:presLayoutVars>
          <dgm:chMax val="0"/>
          <dgm:bulletEnabled val="1"/>
        </dgm:presLayoutVars>
      </dgm:prSet>
      <dgm:spPr/>
    </dgm:pt>
  </dgm:ptLst>
  <dgm:cxnLst>
    <dgm:cxn modelId="{35987329-FDE3-4155-9514-F7C4AEE485E0}" type="presOf" srcId="{DDDB6AA0-62AA-42AE-8E1E-F1DD8A0049DC}" destId="{CB0F887A-4FE9-4552-9697-D8399CDBA914}" srcOrd="0" destOrd="0" presId="urn:microsoft.com/office/officeart/2005/8/layout/vList2"/>
    <dgm:cxn modelId="{ACA46F67-2902-4351-8226-A6F8FBCA2F9C}" srcId="{DDDB6AA0-62AA-42AE-8E1E-F1DD8A0049DC}" destId="{1B073310-5291-4911-889F-3D5A4296F791}" srcOrd="1" destOrd="0" parTransId="{75932632-EE06-403C-AEFD-1CDBCCD6427D}" sibTransId="{4E3B7BBC-8B46-401B-833E-C8FB23695786}"/>
    <dgm:cxn modelId="{D0FFDC6E-D817-46E7-B901-753CA402D8A2}" srcId="{DDDB6AA0-62AA-42AE-8E1E-F1DD8A0049DC}" destId="{5D350D76-2531-4F92-878E-5A5D1190E361}" srcOrd="2" destOrd="0" parTransId="{7291145D-86E4-456C-920F-04D81AFC3C92}" sibTransId="{BD1C7ED6-BEA2-4D6C-87F5-A25EB63C9100}"/>
    <dgm:cxn modelId="{D9201750-A662-412E-9FA0-4032C356B3C4}" type="presOf" srcId="{5D350D76-2531-4F92-878E-5A5D1190E361}" destId="{169B4C57-A9F0-4911-84B4-A30FB9E3F14B}" srcOrd="0" destOrd="0" presId="urn:microsoft.com/office/officeart/2005/8/layout/vList2"/>
    <dgm:cxn modelId="{2774E050-F641-48E6-95AF-358393405092}" srcId="{DDDB6AA0-62AA-42AE-8E1E-F1DD8A0049DC}" destId="{367CFD7C-1A3A-4B5F-A3A3-7709F4C052D5}" srcOrd="3" destOrd="0" parTransId="{DBFCCF34-F55C-4B23-95E3-24FB00780C27}" sibTransId="{78345ECB-45C8-47AF-A1EA-D40ECEA69377}"/>
    <dgm:cxn modelId="{4E9D245A-DB80-4741-B314-B11AF319B606}" srcId="{DDDB6AA0-62AA-42AE-8E1E-F1DD8A0049DC}" destId="{908CA7C1-58E7-4654-8088-7EF4324E84C2}" srcOrd="0" destOrd="0" parTransId="{9F0A0070-A4B0-4627-A497-D7F407157861}" sibTransId="{8F46A369-76B6-425E-8B79-43B5C8BF8C54}"/>
    <dgm:cxn modelId="{CDEBDE83-3862-4775-A269-DBEDE75F57AF}" type="presOf" srcId="{1B073310-5291-4911-889F-3D5A4296F791}" destId="{55BEA265-B9F0-4324-A626-39EABF4CBAF5}" srcOrd="0" destOrd="0" presId="urn:microsoft.com/office/officeart/2005/8/layout/vList2"/>
    <dgm:cxn modelId="{44A6D492-06B3-4FE3-BBDF-4B86F9D69C3A}" type="presOf" srcId="{908CA7C1-58E7-4654-8088-7EF4324E84C2}" destId="{1C34AB8A-A9D1-4A09-9A05-CD208E3B512F}" srcOrd="0" destOrd="0" presId="urn:microsoft.com/office/officeart/2005/8/layout/vList2"/>
    <dgm:cxn modelId="{0C5731D9-30B1-40FB-9C3E-BF10DE2BD0F4}" type="presOf" srcId="{367CFD7C-1A3A-4B5F-A3A3-7709F4C052D5}" destId="{AB2D2F13-65A5-4D87-9A1F-D04FB6111257}" srcOrd="0" destOrd="0" presId="urn:microsoft.com/office/officeart/2005/8/layout/vList2"/>
    <dgm:cxn modelId="{87623A88-8AB3-400F-8782-84040C8A89D0}" type="presParOf" srcId="{CB0F887A-4FE9-4552-9697-D8399CDBA914}" destId="{1C34AB8A-A9D1-4A09-9A05-CD208E3B512F}" srcOrd="0" destOrd="0" presId="urn:microsoft.com/office/officeart/2005/8/layout/vList2"/>
    <dgm:cxn modelId="{B7D05623-88A9-4825-8D77-1AE67C48CDE3}" type="presParOf" srcId="{CB0F887A-4FE9-4552-9697-D8399CDBA914}" destId="{D65D253C-AB1F-40FB-B225-32868316723F}" srcOrd="1" destOrd="0" presId="urn:microsoft.com/office/officeart/2005/8/layout/vList2"/>
    <dgm:cxn modelId="{2170BD13-0712-4A87-BF18-063E6CACDC01}" type="presParOf" srcId="{CB0F887A-4FE9-4552-9697-D8399CDBA914}" destId="{55BEA265-B9F0-4324-A626-39EABF4CBAF5}" srcOrd="2" destOrd="0" presId="urn:microsoft.com/office/officeart/2005/8/layout/vList2"/>
    <dgm:cxn modelId="{6EBD5CDE-4B10-4027-A148-260C90780E66}" type="presParOf" srcId="{CB0F887A-4FE9-4552-9697-D8399CDBA914}" destId="{3A61B389-B5DF-4941-9C7E-CE5EAF315ECD}" srcOrd="3" destOrd="0" presId="urn:microsoft.com/office/officeart/2005/8/layout/vList2"/>
    <dgm:cxn modelId="{38127784-A872-470F-B5C0-BD676FCD9372}" type="presParOf" srcId="{CB0F887A-4FE9-4552-9697-D8399CDBA914}" destId="{169B4C57-A9F0-4911-84B4-A30FB9E3F14B}" srcOrd="4" destOrd="0" presId="urn:microsoft.com/office/officeart/2005/8/layout/vList2"/>
    <dgm:cxn modelId="{69D3F9CA-4269-42CD-87C1-0CCE025354F2}" type="presParOf" srcId="{CB0F887A-4FE9-4552-9697-D8399CDBA914}" destId="{6B151371-7A81-4FC4-ABE6-C93C86727D37}" srcOrd="5" destOrd="0" presId="urn:microsoft.com/office/officeart/2005/8/layout/vList2"/>
    <dgm:cxn modelId="{7F82B346-572B-4089-AC2C-22E4D481D3D6}" type="presParOf" srcId="{CB0F887A-4FE9-4552-9697-D8399CDBA914}" destId="{AB2D2F13-65A5-4D87-9A1F-D04FB6111257}"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5.xml><?xml version="1.0" encoding="utf-8"?>
<dgm:dataModel xmlns:dgm="http://schemas.openxmlformats.org/drawingml/2006/diagram" xmlns:a="http://schemas.openxmlformats.org/drawingml/2006/main">
  <dgm:ptLst>
    <dgm:pt modelId="{BD3E8224-4C10-46F0-BCB1-E6FF0A538DE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47D60A7C-F69E-4518-91F6-5F6FB353FBDD}">
      <dgm:prSet/>
      <dgm:spPr/>
      <dgm:t>
        <a:bodyPr/>
        <a:lstStyle/>
        <a:p>
          <a:r>
            <a:rPr lang="en-GB"/>
            <a:t>Defences to defamation – Truth/ Honest opinion/ Publication as a matter of public interest. </a:t>
          </a:r>
          <a:endParaRPr lang="en-US"/>
        </a:p>
      </dgm:t>
    </dgm:pt>
    <dgm:pt modelId="{F56E1142-8FCA-4A97-A6FC-73CD42B2E051}" type="parTrans" cxnId="{ED2D3842-2C00-489F-9C10-E04E08476ABC}">
      <dgm:prSet/>
      <dgm:spPr/>
      <dgm:t>
        <a:bodyPr/>
        <a:lstStyle/>
        <a:p>
          <a:endParaRPr lang="en-US"/>
        </a:p>
      </dgm:t>
    </dgm:pt>
    <dgm:pt modelId="{62E5C4BB-A23D-4677-8FBD-0C93A0194005}" type="sibTrans" cxnId="{ED2D3842-2C00-489F-9C10-E04E08476ABC}">
      <dgm:prSet/>
      <dgm:spPr/>
      <dgm:t>
        <a:bodyPr/>
        <a:lstStyle/>
        <a:p>
          <a:endParaRPr lang="en-US"/>
        </a:p>
      </dgm:t>
    </dgm:pt>
    <dgm:pt modelId="{754B7D7F-2E9F-45EA-ADB9-1BF73C9E06C3}">
      <dgm:prSet/>
      <dgm:spPr/>
      <dgm:t>
        <a:bodyPr/>
        <a:lstStyle/>
        <a:p>
          <a:r>
            <a:rPr lang="en-GB"/>
            <a:t>Judicial review- </a:t>
          </a:r>
          <a:endParaRPr lang="en-US"/>
        </a:p>
      </dgm:t>
    </dgm:pt>
    <dgm:pt modelId="{D43D621C-4843-4040-A6C7-AE3DAD6AE932}" type="parTrans" cxnId="{B104BEA2-25EB-4E4C-BD41-006B7B5669A0}">
      <dgm:prSet/>
      <dgm:spPr/>
      <dgm:t>
        <a:bodyPr/>
        <a:lstStyle/>
        <a:p>
          <a:endParaRPr lang="en-US"/>
        </a:p>
      </dgm:t>
    </dgm:pt>
    <dgm:pt modelId="{8E910D50-F767-4233-8B33-C847CF0FCD36}" type="sibTrans" cxnId="{B104BEA2-25EB-4E4C-BD41-006B7B5669A0}">
      <dgm:prSet/>
      <dgm:spPr/>
      <dgm:t>
        <a:bodyPr/>
        <a:lstStyle/>
        <a:p>
          <a:endParaRPr lang="en-US"/>
        </a:p>
      </dgm:t>
    </dgm:pt>
    <dgm:pt modelId="{7C8FA53E-A092-4DC0-A56E-A2E86491E54D}">
      <dgm:prSet/>
      <dgm:spPr/>
      <dgm:t>
        <a:bodyPr/>
        <a:lstStyle/>
        <a:p>
          <a:r>
            <a:rPr lang="en-GB"/>
            <a:t>Three types. </a:t>
          </a:r>
          <a:endParaRPr lang="en-US"/>
        </a:p>
      </dgm:t>
    </dgm:pt>
    <dgm:pt modelId="{42A9D272-5771-4299-8CF3-F474F7E906DA}" type="parTrans" cxnId="{8A75EBDD-C944-4FF2-B5DE-89FD51202276}">
      <dgm:prSet/>
      <dgm:spPr/>
      <dgm:t>
        <a:bodyPr/>
        <a:lstStyle/>
        <a:p>
          <a:endParaRPr lang="en-US"/>
        </a:p>
      </dgm:t>
    </dgm:pt>
    <dgm:pt modelId="{F62F682A-8E00-4720-ABD3-8E8359447CB5}" type="sibTrans" cxnId="{8A75EBDD-C944-4FF2-B5DE-89FD51202276}">
      <dgm:prSet/>
      <dgm:spPr/>
      <dgm:t>
        <a:bodyPr/>
        <a:lstStyle/>
        <a:p>
          <a:endParaRPr lang="en-US"/>
        </a:p>
      </dgm:t>
    </dgm:pt>
    <dgm:pt modelId="{0D32E552-3760-428B-B38B-07729D9704BB}">
      <dgm:prSet/>
      <dgm:spPr/>
      <dgm:t>
        <a:bodyPr/>
        <a:lstStyle/>
        <a:p>
          <a:r>
            <a:rPr lang="en-GB"/>
            <a:t>What are they? </a:t>
          </a:r>
          <a:endParaRPr lang="en-US"/>
        </a:p>
      </dgm:t>
    </dgm:pt>
    <dgm:pt modelId="{9DCD425E-3D31-42BC-A26B-9DECD19C5484}" type="parTrans" cxnId="{48965AF2-225D-4186-AE92-43C83A9CE1DA}">
      <dgm:prSet/>
      <dgm:spPr/>
      <dgm:t>
        <a:bodyPr/>
        <a:lstStyle/>
        <a:p>
          <a:endParaRPr lang="en-US"/>
        </a:p>
      </dgm:t>
    </dgm:pt>
    <dgm:pt modelId="{4AB926AB-03E2-48F8-A20B-9B675C3660C5}" type="sibTrans" cxnId="{48965AF2-225D-4186-AE92-43C83A9CE1DA}">
      <dgm:prSet/>
      <dgm:spPr/>
      <dgm:t>
        <a:bodyPr/>
        <a:lstStyle/>
        <a:p>
          <a:endParaRPr lang="en-US"/>
        </a:p>
      </dgm:t>
    </dgm:pt>
    <dgm:pt modelId="{E3D86B31-4392-413F-9819-4C4ED4CB3318}" type="pres">
      <dgm:prSet presAssocID="{BD3E8224-4C10-46F0-BCB1-E6FF0A538DE1}" presName="linear" presStyleCnt="0">
        <dgm:presLayoutVars>
          <dgm:animLvl val="lvl"/>
          <dgm:resizeHandles val="exact"/>
        </dgm:presLayoutVars>
      </dgm:prSet>
      <dgm:spPr/>
    </dgm:pt>
    <dgm:pt modelId="{7D944738-1C3E-482C-8E94-135EF85F546F}" type="pres">
      <dgm:prSet presAssocID="{47D60A7C-F69E-4518-91F6-5F6FB353FBDD}" presName="parentText" presStyleLbl="node1" presStyleIdx="0" presStyleCnt="4">
        <dgm:presLayoutVars>
          <dgm:chMax val="0"/>
          <dgm:bulletEnabled val="1"/>
        </dgm:presLayoutVars>
      </dgm:prSet>
      <dgm:spPr/>
    </dgm:pt>
    <dgm:pt modelId="{7807A7AA-EB6D-4DCE-8448-CF51CDF23612}" type="pres">
      <dgm:prSet presAssocID="{62E5C4BB-A23D-4677-8FBD-0C93A0194005}" presName="spacer" presStyleCnt="0"/>
      <dgm:spPr/>
    </dgm:pt>
    <dgm:pt modelId="{D3975CE6-0AC6-4F25-AE46-D2EDBB1DFCC5}" type="pres">
      <dgm:prSet presAssocID="{754B7D7F-2E9F-45EA-ADB9-1BF73C9E06C3}" presName="parentText" presStyleLbl="node1" presStyleIdx="1" presStyleCnt="4">
        <dgm:presLayoutVars>
          <dgm:chMax val="0"/>
          <dgm:bulletEnabled val="1"/>
        </dgm:presLayoutVars>
      </dgm:prSet>
      <dgm:spPr/>
    </dgm:pt>
    <dgm:pt modelId="{4A10D2DC-1FEC-4539-9C8D-6A262ACC12AE}" type="pres">
      <dgm:prSet presAssocID="{8E910D50-F767-4233-8B33-C847CF0FCD36}" presName="spacer" presStyleCnt="0"/>
      <dgm:spPr/>
    </dgm:pt>
    <dgm:pt modelId="{9D81495E-A79A-43CF-BDD3-771FE28BF9CC}" type="pres">
      <dgm:prSet presAssocID="{7C8FA53E-A092-4DC0-A56E-A2E86491E54D}" presName="parentText" presStyleLbl="node1" presStyleIdx="2" presStyleCnt="4">
        <dgm:presLayoutVars>
          <dgm:chMax val="0"/>
          <dgm:bulletEnabled val="1"/>
        </dgm:presLayoutVars>
      </dgm:prSet>
      <dgm:spPr/>
    </dgm:pt>
    <dgm:pt modelId="{0D382757-9D9F-40B6-B9D2-10CDC216684A}" type="pres">
      <dgm:prSet presAssocID="{F62F682A-8E00-4720-ABD3-8E8359447CB5}" presName="spacer" presStyleCnt="0"/>
      <dgm:spPr/>
    </dgm:pt>
    <dgm:pt modelId="{4DFF2C58-1F52-4F88-A24B-F380BFAB4DD6}" type="pres">
      <dgm:prSet presAssocID="{0D32E552-3760-428B-B38B-07729D9704BB}" presName="parentText" presStyleLbl="node1" presStyleIdx="3" presStyleCnt="4">
        <dgm:presLayoutVars>
          <dgm:chMax val="0"/>
          <dgm:bulletEnabled val="1"/>
        </dgm:presLayoutVars>
      </dgm:prSet>
      <dgm:spPr/>
    </dgm:pt>
  </dgm:ptLst>
  <dgm:cxnLst>
    <dgm:cxn modelId="{8725EB38-9837-4F0F-BFC9-5BBBDF08F095}" type="presOf" srcId="{754B7D7F-2E9F-45EA-ADB9-1BF73C9E06C3}" destId="{D3975CE6-0AC6-4F25-AE46-D2EDBB1DFCC5}" srcOrd="0" destOrd="0" presId="urn:microsoft.com/office/officeart/2005/8/layout/vList2"/>
    <dgm:cxn modelId="{ED2D3842-2C00-489F-9C10-E04E08476ABC}" srcId="{BD3E8224-4C10-46F0-BCB1-E6FF0A538DE1}" destId="{47D60A7C-F69E-4518-91F6-5F6FB353FBDD}" srcOrd="0" destOrd="0" parTransId="{F56E1142-8FCA-4A97-A6FC-73CD42B2E051}" sibTransId="{62E5C4BB-A23D-4677-8FBD-0C93A0194005}"/>
    <dgm:cxn modelId="{B104BEA2-25EB-4E4C-BD41-006B7B5669A0}" srcId="{BD3E8224-4C10-46F0-BCB1-E6FF0A538DE1}" destId="{754B7D7F-2E9F-45EA-ADB9-1BF73C9E06C3}" srcOrd="1" destOrd="0" parTransId="{D43D621C-4843-4040-A6C7-AE3DAD6AE932}" sibTransId="{8E910D50-F767-4233-8B33-C847CF0FCD36}"/>
    <dgm:cxn modelId="{A18E45A4-01E3-45E2-BA04-7E6C38DB0F41}" type="presOf" srcId="{47D60A7C-F69E-4518-91F6-5F6FB353FBDD}" destId="{7D944738-1C3E-482C-8E94-135EF85F546F}" srcOrd="0" destOrd="0" presId="urn:microsoft.com/office/officeart/2005/8/layout/vList2"/>
    <dgm:cxn modelId="{B02CB5B8-B87F-4D0B-919C-7E036E20B474}" type="presOf" srcId="{7C8FA53E-A092-4DC0-A56E-A2E86491E54D}" destId="{9D81495E-A79A-43CF-BDD3-771FE28BF9CC}" srcOrd="0" destOrd="0" presId="urn:microsoft.com/office/officeart/2005/8/layout/vList2"/>
    <dgm:cxn modelId="{3B679CDD-0E14-4893-9AF1-20D54AF54E75}" type="presOf" srcId="{0D32E552-3760-428B-B38B-07729D9704BB}" destId="{4DFF2C58-1F52-4F88-A24B-F380BFAB4DD6}" srcOrd="0" destOrd="0" presId="urn:microsoft.com/office/officeart/2005/8/layout/vList2"/>
    <dgm:cxn modelId="{8A75EBDD-C944-4FF2-B5DE-89FD51202276}" srcId="{BD3E8224-4C10-46F0-BCB1-E6FF0A538DE1}" destId="{7C8FA53E-A092-4DC0-A56E-A2E86491E54D}" srcOrd="2" destOrd="0" parTransId="{42A9D272-5771-4299-8CF3-F474F7E906DA}" sibTransId="{F62F682A-8E00-4720-ABD3-8E8359447CB5}"/>
    <dgm:cxn modelId="{48965AF2-225D-4186-AE92-43C83A9CE1DA}" srcId="{BD3E8224-4C10-46F0-BCB1-E6FF0A538DE1}" destId="{0D32E552-3760-428B-B38B-07729D9704BB}" srcOrd="3" destOrd="0" parTransId="{9DCD425E-3D31-42BC-A26B-9DECD19C5484}" sibTransId="{4AB926AB-03E2-48F8-A20B-9B675C3660C5}"/>
    <dgm:cxn modelId="{C5ABA0FA-CD16-4B31-8EF3-83779214031E}" type="presOf" srcId="{BD3E8224-4C10-46F0-BCB1-E6FF0A538DE1}" destId="{E3D86B31-4392-413F-9819-4C4ED4CB3318}" srcOrd="0" destOrd="0" presId="urn:microsoft.com/office/officeart/2005/8/layout/vList2"/>
    <dgm:cxn modelId="{7707B211-33C3-4930-AAFF-54205683C27F}" type="presParOf" srcId="{E3D86B31-4392-413F-9819-4C4ED4CB3318}" destId="{7D944738-1C3E-482C-8E94-135EF85F546F}" srcOrd="0" destOrd="0" presId="urn:microsoft.com/office/officeart/2005/8/layout/vList2"/>
    <dgm:cxn modelId="{8E5E474D-0E48-40E2-955F-B5C90997D996}" type="presParOf" srcId="{E3D86B31-4392-413F-9819-4C4ED4CB3318}" destId="{7807A7AA-EB6D-4DCE-8448-CF51CDF23612}" srcOrd="1" destOrd="0" presId="urn:microsoft.com/office/officeart/2005/8/layout/vList2"/>
    <dgm:cxn modelId="{26E80E8F-5CFA-4B02-8547-64D5798EC86A}" type="presParOf" srcId="{E3D86B31-4392-413F-9819-4C4ED4CB3318}" destId="{D3975CE6-0AC6-4F25-AE46-D2EDBB1DFCC5}" srcOrd="2" destOrd="0" presId="urn:microsoft.com/office/officeart/2005/8/layout/vList2"/>
    <dgm:cxn modelId="{AEFCCC01-5C7D-466B-A544-219CCCDD8606}" type="presParOf" srcId="{E3D86B31-4392-413F-9819-4C4ED4CB3318}" destId="{4A10D2DC-1FEC-4539-9C8D-6A262ACC12AE}" srcOrd="3" destOrd="0" presId="urn:microsoft.com/office/officeart/2005/8/layout/vList2"/>
    <dgm:cxn modelId="{E254009A-4673-466B-8A23-74AFB6F46CC9}" type="presParOf" srcId="{E3D86B31-4392-413F-9819-4C4ED4CB3318}" destId="{9D81495E-A79A-43CF-BDD3-771FE28BF9CC}" srcOrd="4" destOrd="0" presId="urn:microsoft.com/office/officeart/2005/8/layout/vList2"/>
    <dgm:cxn modelId="{00E964CC-793D-4A45-B5FA-0C1C0BD811AD}" type="presParOf" srcId="{E3D86B31-4392-413F-9819-4C4ED4CB3318}" destId="{0D382757-9D9F-40B6-B9D2-10CDC216684A}" srcOrd="5" destOrd="0" presId="urn:microsoft.com/office/officeart/2005/8/layout/vList2"/>
    <dgm:cxn modelId="{10C95814-270D-4E80-A5ED-9DAD868B9752}" type="presParOf" srcId="{E3D86B31-4392-413F-9819-4C4ED4CB3318}" destId="{4DFF2C58-1F52-4F88-A24B-F380BFAB4DD6}"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1C1EE1-C0A4-41E5-8C4F-EBF72E61E1E5}">
      <dsp:nvSpPr>
        <dsp:cNvPr id="0" name=""/>
        <dsp:cNvSpPr/>
      </dsp:nvSpPr>
      <dsp:spPr>
        <a:xfrm>
          <a:off x="0" y="665"/>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953E0B30-ED82-4A66-8936-DD3C8B5AF97E}">
      <dsp:nvSpPr>
        <dsp:cNvPr id="0" name=""/>
        <dsp:cNvSpPr/>
      </dsp:nvSpPr>
      <dsp:spPr>
        <a:xfrm>
          <a:off x="0" y="665"/>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Aims and Learning Objectives. </a:t>
          </a:r>
          <a:endParaRPr lang="en-US" sz="3200" kern="1200"/>
        </a:p>
      </dsp:txBody>
      <dsp:txXfrm>
        <a:off x="0" y="665"/>
        <a:ext cx="6290226" cy="778059"/>
      </dsp:txXfrm>
    </dsp:sp>
    <dsp:sp modelId="{86003F57-D989-4074-877B-2ACD2646711F}">
      <dsp:nvSpPr>
        <dsp:cNvPr id="0" name=""/>
        <dsp:cNvSpPr/>
      </dsp:nvSpPr>
      <dsp:spPr>
        <a:xfrm>
          <a:off x="0" y="778724"/>
          <a:ext cx="6290226" cy="0"/>
        </a:xfrm>
        <a:prstGeom prst="line">
          <a:avLst/>
        </a:prstGeom>
        <a:gradFill rotWithShape="0">
          <a:gsLst>
            <a:gs pos="0">
              <a:schemeClr val="accent2">
                <a:hueOff val="-426490"/>
                <a:satOff val="-4808"/>
                <a:lumOff val="589"/>
                <a:alphaOff val="0"/>
                <a:tint val="96000"/>
                <a:satMod val="100000"/>
                <a:lumMod val="104000"/>
              </a:schemeClr>
            </a:gs>
            <a:gs pos="78000">
              <a:schemeClr val="accent2">
                <a:hueOff val="-426490"/>
                <a:satOff val="-4808"/>
                <a:lumOff val="589"/>
                <a:alphaOff val="0"/>
                <a:shade val="100000"/>
                <a:satMod val="110000"/>
                <a:lumMod val="100000"/>
              </a:schemeClr>
            </a:gs>
          </a:gsLst>
          <a:lin ang="5400000" scaled="0"/>
        </a:gradFill>
        <a:ln w="9525" cap="flat" cmpd="sng" algn="ctr">
          <a:solidFill>
            <a:schemeClr val="accent2">
              <a:hueOff val="-426490"/>
              <a:satOff val="-4808"/>
              <a:lumOff val="589"/>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C7C3B881-76A5-4F24-BFA8-1CA1CBF32933}">
      <dsp:nvSpPr>
        <dsp:cNvPr id="0" name=""/>
        <dsp:cNvSpPr/>
      </dsp:nvSpPr>
      <dsp:spPr>
        <a:xfrm>
          <a:off x="0" y="778724"/>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Defamation defences. </a:t>
          </a:r>
          <a:endParaRPr lang="en-US" sz="3200" kern="1200"/>
        </a:p>
      </dsp:txBody>
      <dsp:txXfrm>
        <a:off x="0" y="778724"/>
        <a:ext cx="6290226" cy="778059"/>
      </dsp:txXfrm>
    </dsp:sp>
    <dsp:sp modelId="{89938F68-3F26-4922-87EB-BB46DDC585C7}">
      <dsp:nvSpPr>
        <dsp:cNvPr id="0" name=""/>
        <dsp:cNvSpPr/>
      </dsp:nvSpPr>
      <dsp:spPr>
        <a:xfrm>
          <a:off x="0" y="1556783"/>
          <a:ext cx="6290226" cy="0"/>
        </a:xfrm>
        <a:prstGeom prst="line">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w="9525" cap="flat" cmpd="sng" algn="ctr">
          <a:solidFill>
            <a:schemeClr val="accent2">
              <a:hueOff val="-852980"/>
              <a:satOff val="-9616"/>
              <a:lumOff val="1178"/>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C1512E1D-D258-4A46-B200-A6255AED01F4}">
      <dsp:nvSpPr>
        <dsp:cNvPr id="0" name=""/>
        <dsp:cNvSpPr/>
      </dsp:nvSpPr>
      <dsp:spPr>
        <a:xfrm>
          <a:off x="0" y="1556783"/>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Judicial Review. </a:t>
          </a:r>
          <a:endParaRPr lang="en-US" sz="3200" kern="1200"/>
        </a:p>
      </dsp:txBody>
      <dsp:txXfrm>
        <a:off x="0" y="1556783"/>
        <a:ext cx="6290226" cy="778059"/>
      </dsp:txXfrm>
    </dsp:sp>
    <dsp:sp modelId="{B20C2CB9-B21D-4147-8767-49A769AB9F87}">
      <dsp:nvSpPr>
        <dsp:cNvPr id="0" name=""/>
        <dsp:cNvSpPr/>
      </dsp:nvSpPr>
      <dsp:spPr>
        <a:xfrm>
          <a:off x="0" y="2334842"/>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D0CAF876-53F7-431B-B9AE-47E87547622C}">
      <dsp:nvSpPr>
        <dsp:cNvPr id="0" name=""/>
        <dsp:cNvSpPr/>
      </dsp:nvSpPr>
      <dsp:spPr>
        <a:xfrm>
          <a:off x="0" y="2334842"/>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Activities. </a:t>
          </a:r>
          <a:endParaRPr lang="en-US" sz="3200" kern="1200"/>
        </a:p>
      </dsp:txBody>
      <dsp:txXfrm>
        <a:off x="0" y="2334842"/>
        <a:ext cx="6290226" cy="778059"/>
      </dsp:txXfrm>
    </dsp:sp>
    <dsp:sp modelId="{A996FBD2-2CA8-42CB-B5D4-CD373B706B72}">
      <dsp:nvSpPr>
        <dsp:cNvPr id="0" name=""/>
        <dsp:cNvSpPr/>
      </dsp:nvSpPr>
      <dsp:spPr>
        <a:xfrm>
          <a:off x="0" y="3112902"/>
          <a:ext cx="6290226" cy="0"/>
        </a:xfrm>
        <a:prstGeom prst="line">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w="9525" cap="flat" cmpd="sng" algn="ctr">
          <a:solidFill>
            <a:schemeClr val="accent2">
              <a:hueOff val="-1705961"/>
              <a:satOff val="-19232"/>
              <a:lumOff val="2355"/>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56B0B1AD-7368-4407-88CC-FE40647FA2B3}">
      <dsp:nvSpPr>
        <dsp:cNvPr id="0" name=""/>
        <dsp:cNvSpPr/>
      </dsp:nvSpPr>
      <dsp:spPr>
        <a:xfrm>
          <a:off x="0" y="3112902"/>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Exam question practice. </a:t>
          </a:r>
          <a:endParaRPr lang="en-US" sz="3200" kern="1200"/>
        </a:p>
      </dsp:txBody>
      <dsp:txXfrm>
        <a:off x="0" y="3112902"/>
        <a:ext cx="6290226" cy="778059"/>
      </dsp:txXfrm>
    </dsp:sp>
    <dsp:sp modelId="{3CD9C1F8-3D38-4C74-8EE0-4D2F84163D35}">
      <dsp:nvSpPr>
        <dsp:cNvPr id="0" name=""/>
        <dsp:cNvSpPr/>
      </dsp:nvSpPr>
      <dsp:spPr>
        <a:xfrm>
          <a:off x="0" y="3890961"/>
          <a:ext cx="6290226" cy="0"/>
        </a:xfrm>
        <a:prstGeom prst="line">
          <a:avLst/>
        </a:prstGeom>
        <a:gradFill rotWithShape="0">
          <a:gsLst>
            <a:gs pos="0">
              <a:schemeClr val="accent2">
                <a:hueOff val="-2132451"/>
                <a:satOff val="-24040"/>
                <a:lumOff val="2944"/>
                <a:alphaOff val="0"/>
                <a:tint val="96000"/>
                <a:satMod val="100000"/>
                <a:lumMod val="104000"/>
              </a:schemeClr>
            </a:gs>
            <a:gs pos="78000">
              <a:schemeClr val="accent2">
                <a:hueOff val="-2132451"/>
                <a:satOff val="-24040"/>
                <a:lumOff val="2944"/>
                <a:alphaOff val="0"/>
                <a:shade val="100000"/>
                <a:satMod val="110000"/>
                <a:lumMod val="100000"/>
              </a:schemeClr>
            </a:gs>
          </a:gsLst>
          <a:lin ang="5400000" scaled="0"/>
        </a:gradFill>
        <a:ln w="9525" cap="flat" cmpd="sng" algn="ctr">
          <a:solidFill>
            <a:schemeClr val="accent2">
              <a:hueOff val="-2132451"/>
              <a:satOff val="-24040"/>
              <a:lumOff val="2944"/>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91BC8A30-2A90-436C-B50D-4FB68691629F}">
      <dsp:nvSpPr>
        <dsp:cNvPr id="0" name=""/>
        <dsp:cNvSpPr/>
      </dsp:nvSpPr>
      <dsp:spPr>
        <a:xfrm>
          <a:off x="0" y="3890961"/>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Summary. </a:t>
          </a:r>
          <a:endParaRPr lang="en-US" sz="3200" kern="1200"/>
        </a:p>
      </dsp:txBody>
      <dsp:txXfrm>
        <a:off x="0" y="3890961"/>
        <a:ext cx="6290226" cy="778059"/>
      </dsp:txXfrm>
    </dsp:sp>
    <dsp:sp modelId="{3DD23919-4214-4AB8-9C2E-567C2796C554}">
      <dsp:nvSpPr>
        <dsp:cNvPr id="0" name=""/>
        <dsp:cNvSpPr/>
      </dsp:nvSpPr>
      <dsp:spPr>
        <a:xfrm>
          <a:off x="0" y="4669020"/>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C336383F-4521-482C-ACF1-939AE581FA0F}">
      <dsp:nvSpPr>
        <dsp:cNvPr id="0" name=""/>
        <dsp:cNvSpPr/>
      </dsp:nvSpPr>
      <dsp:spPr>
        <a:xfrm>
          <a:off x="0" y="4669020"/>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Thank you, any questions? </a:t>
          </a:r>
          <a:endParaRPr lang="en-US" sz="3200" kern="1200"/>
        </a:p>
      </dsp:txBody>
      <dsp:txXfrm>
        <a:off x="0" y="4669020"/>
        <a:ext cx="6290226" cy="7780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0471CA-B96C-4535-8039-ADB76AAA2D29}">
      <dsp:nvSpPr>
        <dsp:cNvPr id="0" name=""/>
        <dsp:cNvSpPr/>
      </dsp:nvSpPr>
      <dsp:spPr>
        <a:xfrm>
          <a:off x="0" y="226552"/>
          <a:ext cx="6290226" cy="245700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The aim of today’s session is to discuss the defences to defamation and judicial review. </a:t>
          </a:r>
          <a:endParaRPr lang="en-US" sz="2800" kern="1200"/>
        </a:p>
      </dsp:txBody>
      <dsp:txXfrm>
        <a:off x="119941" y="346493"/>
        <a:ext cx="6050344" cy="2217118"/>
      </dsp:txXfrm>
    </dsp:sp>
    <dsp:sp modelId="{EDA7DAC2-7337-4D5E-A4A9-0E8458C80EDD}">
      <dsp:nvSpPr>
        <dsp:cNvPr id="0" name=""/>
        <dsp:cNvSpPr/>
      </dsp:nvSpPr>
      <dsp:spPr>
        <a:xfrm>
          <a:off x="0" y="2764192"/>
          <a:ext cx="6290226" cy="245700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By the end of today’s session students should be able to demonstrate their understanding of the topics of Defamation and Judicial Review. </a:t>
          </a:r>
          <a:endParaRPr lang="en-US" sz="2800" kern="1200"/>
        </a:p>
      </dsp:txBody>
      <dsp:txXfrm>
        <a:off x="119941" y="2884133"/>
        <a:ext cx="6050344" cy="22171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74A34F-9841-497C-A0B4-F27B9F3410D7}">
      <dsp:nvSpPr>
        <dsp:cNvPr id="0" name=""/>
        <dsp:cNvSpPr/>
      </dsp:nvSpPr>
      <dsp:spPr>
        <a:xfrm>
          <a:off x="0" y="665"/>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037B5C-F070-4C69-9D43-5DD3E5F44851}">
      <dsp:nvSpPr>
        <dsp:cNvPr id="0" name=""/>
        <dsp:cNvSpPr/>
      </dsp:nvSpPr>
      <dsp:spPr>
        <a:xfrm>
          <a:off x="470725" y="350791"/>
          <a:ext cx="855865" cy="8558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8EB040-A24F-4CBA-94E6-86C00AADEB6F}">
      <dsp:nvSpPr>
        <dsp:cNvPr id="0" name=""/>
        <dsp:cNvSpPr/>
      </dsp:nvSpPr>
      <dsp:spPr>
        <a:xfrm>
          <a:off x="1797316" y="665"/>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Release a table of cases it is important to revise over the easter period. </a:t>
          </a:r>
          <a:endParaRPr lang="en-US" sz="2500" kern="1200"/>
        </a:p>
      </dsp:txBody>
      <dsp:txXfrm>
        <a:off x="1797316" y="665"/>
        <a:ext cx="4492909" cy="1556118"/>
      </dsp:txXfrm>
    </dsp:sp>
    <dsp:sp modelId="{A48DC4E0-1685-42DA-ABE9-F5396D37B06F}">
      <dsp:nvSpPr>
        <dsp:cNvPr id="0" name=""/>
        <dsp:cNvSpPr/>
      </dsp:nvSpPr>
      <dsp:spPr>
        <a:xfrm>
          <a:off x="0" y="1945813"/>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06037D-3D5A-4E6E-957F-DD43F8A343D7}">
      <dsp:nvSpPr>
        <dsp:cNvPr id="0" name=""/>
        <dsp:cNvSpPr/>
      </dsp:nvSpPr>
      <dsp:spPr>
        <a:xfrm>
          <a:off x="470725" y="2295939"/>
          <a:ext cx="855865" cy="8558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2C6E332-A7A2-4D29-AF12-A952A4F1D96A}">
      <dsp:nvSpPr>
        <dsp:cNvPr id="0" name=""/>
        <dsp:cNvSpPr/>
      </dsp:nvSpPr>
      <dsp:spPr>
        <a:xfrm>
          <a:off x="1797316" y="1945813"/>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The assignment will not be multiple choice. </a:t>
          </a:r>
          <a:endParaRPr lang="en-US" sz="2500" kern="1200"/>
        </a:p>
      </dsp:txBody>
      <dsp:txXfrm>
        <a:off x="1797316" y="1945813"/>
        <a:ext cx="4492909" cy="1556118"/>
      </dsp:txXfrm>
    </dsp:sp>
    <dsp:sp modelId="{5147EB8C-4616-4C79-AF9C-63E9989349EF}">
      <dsp:nvSpPr>
        <dsp:cNvPr id="0" name=""/>
        <dsp:cNvSpPr/>
      </dsp:nvSpPr>
      <dsp:spPr>
        <a:xfrm>
          <a:off x="0" y="3890961"/>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6239AE-3163-439D-96B2-9090B3517F81}">
      <dsp:nvSpPr>
        <dsp:cNvPr id="0" name=""/>
        <dsp:cNvSpPr/>
      </dsp:nvSpPr>
      <dsp:spPr>
        <a:xfrm>
          <a:off x="470725" y="4241088"/>
          <a:ext cx="855865" cy="8558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E18D0BF-C53F-4721-8D67-032A464A473B}">
      <dsp:nvSpPr>
        <dsp:cNvPr id="0" name=""/>
        <dsp:cNvSpPr/>
      </dsp:nvSpPr>
      <dsp:spPr>
        <a:xfrm>
          <a:off x="1797316" y="3890961"/>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It may be scenario based. </a:t>
          </a:r>
          <a:endParaRPr lang="en-US" sz="2500" kern="1200"/>
        </a:p>
      </dsp:txBody>
      <dsp:txXfrm>
        <a:off x="1797316" y="3890961"/>
        <a:ext cx="4492909" cy="15561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147A21-EF4D-4BA1-B4B3-55E37E6453A5}">
      <dsp:nvSpPr>
        <dsp:cNvPr id="0" name=""/>
        <dsp:cNvSpPr/>
      </dsp:nvSpPr>
      <dsp:spPr>
        <a:xfrm>
          <a:off x="0" y="665"/>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4267A1EE-1AFE-4B86-95CF-AB30E0C18753}">
      <dsp:nvSpPr>
        <dsp:cNvPr id="0" name=""/>
        <dsp:cNvSpPr/>
      </dsp:nvSpPr>
      <dsp:spPr>
        <a:xfrm>
          <a:off x="0" y="665"/>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Falls under Section 2 of the Defamation Act 2013. </a:t>
          </a:r>
          <a:endParaRPr lang="en-US" sz="2800" kern="1200"/>
        </a:p>
      </dsp:txBody>
      <dsp:txXfrm>
        <a:off x="0" y="665"/>
        <a:ext cx="6290226" cy="1089282"/>
      </dsp:txXfrm>
    </dsp:sp>
    <dsp:sp modelId="{EA545A04-D428-47E5-840D-3DDFDFB22377}">
      <dsp:nvSpPr>
        <dsp:cNvPr id="0" name=""/>
        <dsp:cNvSpPr/>
      </dsp:nvSpPr>
      <dsp:spPr>
        <a:xfrm>
          <a:off x="0" y="1089948"/>
          <a:ext cx="6290226" cy="0"/>
        </a:xfrm>
        <a:prstGeom prst="line">
          <a:avLst/>
        </a:prstGeom>
        <a:gradFill rotWithShape="0">
          <a:gsLst>
            <a:gs pos="0">
              <a:schemeClr val="accent2">
                <a:hueOff val="-639735"/>
                <a:satOff val="-7212"/>
                <a:lumOff val="883"/>
                <a:alphaOff val="0"/>
                <a:tint val="96000"/>
                <a:satMod val="100000"/>
                <a:lumMod val="104000"/>
              </a:schemeClr>
            </a:gs>
            <a:gs pos="78000">
              <a:schemeClr val="accent2">
                <a:hueOff val="-639735"/>
                <a:satOff val="-7212"/>
                <a:lumOff val="883"/>
                <a:alphaOff val="0"/>
                <a:shade val="100000"/>
                <a:satMod val="110000"/>
                <a:lumMod val="100000"/>
              </a:schemeClr>
            </a:gs>
          </a:gsLst>
          <a:lin ang="5400000" scaled="0"/>
        </a:gradFill>
        <a:ln w="9525" cap="flat" cmpd="sng" algn="ctr">
          <a:solidFill>
            <a:schemeClr val="accent2">
              <a:hueOff val="-639735"/>
              <a:satOff val="-7212"/>
              <a:lumOff val="88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93EE91F1-D28B-4A58-B41F-8E69D70E38D2}">
      <dsp:nvSpPr>
        <dsp:cNvPr id="0" name=""/>
        <dsp:cNvSpPr/>
      </dsp:nvSpPr>
      <dsp:spPr>
        <a:xfrm>
          <a:off x="0" y="1089948"/>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Was what the individual was saying or has said the truth. </a:t>
          </a:r>
          <a:endParaRPr lang="en-US" sz="2800" kern="1200"/>
        </a:p>
      </dsp:txBody>
      <dsp:txXfrm>
        <a:off x="0" y="1089948"/>
        <a:ext cx="6290226" cy="1089282"/>
      </dsp:txXfrm>
    </dsp:sp>
    <dsp:sp modelId="{0CA37EF2-C381-4378-818F-AE00F3D34B34}">
      <dsp:nvSpPr>
        <dsp:cNvPr id="0" name=""/>
        <dsp:cNvSpPr/>
      </dsp:nvSpPr>
      <dsp:spPr>
        <a:xfrm>
          <a:off x="0" y="217923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DF6E965-19DF-4F2C-9B5A-10A210B2E8EF}">
      <dsp:nvSpPr>
        <dsp:cNvPr id="0" name=""/>
        <dsp:cNvSpPr/>
      </dsp:nvSpPr>
      <dsp:spPr>
        <a:xfrm>
          <a:off x="0" y="2179231"/>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If so, there will be a defence to the offence of defamation. </a:t>
          </a:r>
          <a:endParaRPr lang="en-US" sz="2800" kern="1200"/>
        </a:p>
      </dsp:txBody>
      <dsp:txXfrm>
        <a:off x="0" y="2179231"/>
        <a:ext cx="6290226" cy="1089282"/>
      </dsp:txXfrm>
    </dsp:sp>
    <dsp:sp modelId="{0F98F096-9504-41BE-A10A-7C7AAA157705}">
      <dsp:nvSpPr>
        <dsp:cNvPr id="0" name=""/>
        <dsp:cNvSpPr/>
      </dsp:nvSpPr>
      <dsp:spPr>
        <a:xfrm>
          <a:off x="0" y="3268513"/>
          <a:ext cx="6290226" cy="0"/>
        </a:xfrm>
        <a:prstGeom prst="line">
          <a:avLst/>
        </a:prstGeom>
        <a:gradFill rotWithShape="0">
          <a:gsLst>
            <a:gs pos="0">
              <a:schemeClr val="accent2">
                <a:hueOff val="-1919206"/>
                <a:satOff val="-21636"/>
                <a:lumOff val="2650"/>
                <a:alphaOff val="0"/>
                <a:tint val="96000"/>
                <a:satMod val="100000"/>
                <a:lumMod val="104000"/>
              </a:schemeClr>
            </a:gs>
            <a:gs pos="78000">
              <a:schemeClr val="accent2">
                <a:hueOff val="-1919206"/>
                <a:satOff val="-21636"/>
                <a:lumOff val="2650"/>
                <a:alphaOff val="0"/>
                <a:shade val="100000"/>
                <a:satMod val="110000"/>
                <a:lumMod val="100000"/>
              </a:schemeClr>
            </a:gs>
          </a:gsLst>
          <a:lin ang="5400000" scaled="0"/>
        </a:gradFill>
        <a:ln w="9525" cap="flat" cmpd="sng" algn="ctr">
          <a:solidFill>
            <a:schemeClr val="accent2">
              <a:hueOff val="-1919206"/>
              <a:satOff val="-21636"/>
              <a:lumOff val="265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A5ADEAF1-FD7F-4034-8F96-02C8979571EA}">
      <dsp:nvSpPr>
        <dsp:cNvPr id="0" name=""/>
        <dsp:cNvSpPr/>
      </dsp:nvSpPr>
      <dsp:spPr>
        <a:xfrm>
          <a:off x="0" y="3268513"/>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Case law includes; Depp v The Sun Newspaper [2020] EWHC 2911 (QB)</a:t>
          </a:r>
          <a:endParaRPr lang="en-US" sz="2800" kern="1200"/>
        </a:p>
      </dsp:txBody>
      <dsp:txXfrm>
        <a:off x="0" y="3268513"/>
        <a:ext cx="6290226" cy="1089282"/>
      </dsp:txXfrm>
    </dsp:sp>
    <dsp:sp modelId="{AB91A678-E4CF-43C2-A08E-DA060F1DFF3F}">
      <dsp:nvSpPr>
        <dsp:cNvPr id="0" name=""/>
        <dsp:cNvSpPr/>
      </dsp:nvSpPr>
      <dsp:spPr>
        <a:xfrm>
          <a:off x="0" y="4357796"/>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4B45CE55-4218-4809-82A2-AF2588485D2E}">
      <dsp:nvSpPr>
        <dsp:cNvPr id="0" name=""/>
        <dsp:cNvSpPr/>
      </dsp:nvSpPr>
      <dsp:spPr>
        <a:xfrm>
          <a:off x="0" y="4357796"/>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Research the case of Chase v News group newspapers LTD. </a:t>
          </a:r>
          <a:endParaRPr lang="en-US" sz="2800" kern="1200"/>
        </a:p>
      </dsp:txBody>
      <dsp:txXfrm>
        <a:off x="0" y="4357796"/>
        <a:ext cx="6290226" cy="108928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9E20AF-A37E-4983-BDBA-F5DFBE89AC93}">
      <dsp:nvSpPr>
        <dsp:cNvPr id="0" name=""/>
        <dsp:cNvSpPr/>
      </dsp:nvSpPr>
      <dsp:spPr>
        <a:xfrm>
          <a:off x="0" y="665"/>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945160-7669-41B5-9618-059088F0FB3B}">
      <dsp:nvSpPr>
        <dsp:cNvPr id="0" name=""/>
        <dsp:cNvSpPr/>
      </dsp:nvSpPr>
      <dsp:spPr>
        <a:xfrm>
          <a:off x="470725" y="350791"/>
          <a:ext cx="855865" cy="8558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E79316E-862D-4B22-8CA9-C98E521B6842}">
      <dsp:nvSpPr>
        <dsp:cNvPr id="0" name=""/>
        <dsp:cNvSpPr/>
      </dsp:nvSpPr>
      <dsp:spPr>
        <a:xfrm>
          <a:off x="1797316" y="665"/>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What was their decision based on? </a:t>
          </a:r>
          <a:endParaRPr lang="en-US" sz="2500" kern="1200"/>
        </a:p>
      </dsp:txBody>
      <dsp:txXfrm>
        <a:off x="1797316" y="665"/>
        <a:ext cx="4492909" cy="1556118"/>
      </dsp:txXfrm>
    </dsp:sp>
    <dsp:sp modelId="{A9B7FF9E-9DEE-4377-88D7-3DFDCC1DCF48}">
      <dsp:nvSpPr>
        <dsp:cNvPr id="0" name=""/>
        <dsp:cNvSpPr/>
      </dsp:nvSpPr>
      <dsp:spPr>
        <a:xfrm>
          <a:off x="0" y="1945813"/>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7BE205-6CEF-477C-871B-5AC34BFE307F}">
      <dsp:nvSpPr>
        <dsp:cNvPr id="0" name=""/>
        <dsp:cNvSpPr/>
      </dsp:nvSpPr>
      <dsp:spPr>
        <a:xfrm>
          <a:off x="470725" y="2295939"/>
          <a:ext cx="855865" cy="8558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05A8CEC-11CA-4B8D-B0B9-CB74A19D1958}">
      <dsp:nvSpPr>
        <dsp:cNvPr id="0" name=""/>
        <dsp:cNvSpPr/>
      </dsp:nvSpPr>
      <dsp:spPr>
        <a:xfrm>
          <a:off x="1797316" y="1945813"/>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Did they hold that opinion? </a:t>
          </a:r>
          <a:endParaRPr lang="en-US" sz="2500" kern="1200"/>
        </a:p>
      </dsp:txBody>
      <dsp:txXfrm>
        <a:off x="1797316" y="1945813"/>
        <a:ext cx="4492909" cy="1556118"/>
      </dsp:txXfrm>
    </dsp:sp>
    <dsp:sp modelId="{3B288A0B-EF5F-4DFF-A5A5-832D5C5597EC}">
      <dsp:nvSpPr>
        <dsp:cNvPr id="0" name=""/>
        <dsp:cNvSpPr/>
      </dsp:nvSpPr>
      <dsp:spPr>
        <a:xfrm>
          <a:off x="0" y="3890961"/>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A39322-B4B1-40C7-95A9-080D2027A950}">
      <dsp:nvSpPr>
        <dsp:cNvPr id="0" name=""/>
        <dsp:cNvSpPr/>
      </dsp:nvSpPr>
      <dsp:spPr>
        <a:xfrm>
          <a:off x="470725" y="4241088"/>
          <a:ext cx="855865" cy="8558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B10DB1C-3E68-4F53-804C-D47F3E65DC93}">
      <dsp:nvSpPr>
        <dsp:cNvPr id="0" name=""/>
        <dsp:cNvSpPr/>
      </dsp:nvSpPr>
      <dsp:spPr>
        <a:xfrm>
          <a:off x="1797316" y="3890961"/>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Key cases; Joseph v Spiller. </a:t>
          </a:r>
          <a:endParaRPr lang="en-US" sz="2500" kern="1200"/>
        </a:p>
      </dsp:txBody>
      <dsp:txXfrm>
        <a:off x="1797316" y="3890961"/>
        <a:ext cx="4492909" cy="155611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6BDF87-5170-450B-8598-2C391D3D9BDA}">
      <dsp:nvSpPr>
        <dsp:cNvPr id="0" name=""/>
        <dsp:cNvSpPr/>
      </dsp:nvSpPr>
      <dsp:spPr>
        <a:xfrm>
          <a:off x="0" y="665"/>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8BFAC1-B4D8-4156-A3BD-38A2BB2A97AD}">
      <dsp:nvSpPr>
        <dsp:cNvPr id="0" name=""/>
        <dsp:cNvSpPr/>
      </dsp:nvSpPr>
      <dsp:spPr>
        <a:xfrm>
          <a:off x="470725" y="350791"/>
          <a:ext cx="855865" cy="8558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95BCCF3-632E-4BC7-9B46-05105C5D70B3}">
      <dsp:nvSpPr>
        <dsp:cNvPr id="0" name=""/>
        <dsp:cNvSpPr/>
      </dsp:nvSpPr>
      <dsp:spPr>
        <a:xfrm>
          <a:off x="1797316" y="665"/>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Do the public need to know these things? </a:t>
          </a:r>
          <a:endParaRPr lang="en-US" sz="2500" kern="1200"/>
        </a:p>
      </dsp:txBody>
      <dsp:txXfrm>
        <a:off x="1797316" y="665"/>
        <a:ext cx="4492909" cy="1556118"/>
      </dsp:txXfrm>
    </dsp:sp>
    <dsp:sp modelId="{E0D0FE87-AA3D-487B-89F1-A73E0E6056D2}">
      <dsp:nvSpPr>
        <dsp:cNvPr id="0" name=""/>
        <dsp:cNvSpPr/>
      </dsp:nvSpPr>
      <dsp:spPr>
        <a:xfrm>
          <a:off x="0" y="1945813"/>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DC9369-0B2D-4844-BF53-12FCD33494BA}">
      <dsp:nvSpPr>
        <dsp:cNvPr id="0" name=""/>
        <dsp:cNvSpPr/>
      </dsp:nvSpPr>
      <dsp:spPr>
        <a:xfrm>
          <a:off x="470725" y="2295939"/>
          <a:ext cx="855865" cy="8558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9071E68-74AD-4DFD-BBB2-85C0677C2357}">
      <dsp:nvSpPr>
        <dsp:cNvPr id="0" name=""/>
        <dsp:cNvSpPr/>
      </dsp:nvSpPr>
      <dsp:spPr>
        <a:xfrm>
          <a:off x="1797316" y="1945813"/>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If so, why? </a:t>
          </a:r>
          <a:endParaRPr lang="en-US" sz="2500" kern="1200"/>
        </a:p>
      </dsp:txBody>
      <dsp:txXfrm>
        <a:off x="1797316" y="1945813"/>
        <a:ext cx="4492909" cy="1556118"/>
      </dsp:txXfrm>
    </dsp:sp>
    <dsp:sp modelId="{91F3C395-83DE-487D-B6C7-3DCF5E918AD6}">
      <dsp:nvSpPr>
        <dsp:cNvPr id="0" name=""/>
        <dsp:cNvSpPr/>
      </dsp:nvSpPr>
      <dsp:spPr>
        <a:xfrm>
          <a:off x="0" y="3890961"/>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9EBA0D-9519-42F3-8469-3D4E1E1BEAEA}">
      <dsp:nvSpPr>
        <dsp:cNvPr id="0" name=""/>
        <dsp:cNvSpPr/>
      </dsp:nvSpPr>
      <dsp:spPr>
        <a:xfrm>
          <a:off x="470725" y="4241088"/>
          <a:ext cx="855865" cy="8558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C8E00D3-8CD2-45E4-84AA-4A90DDFDA755}">
      <dsp:nvSpPr>
        <dsp:cNvPr id="0" name=""/>
        <dsp:cNvSpPr/>
      </dsp:nvSpPr>
      <dsp:spPr>
        <a:xfrm>
          <a:off x="1797316" y="3890961"/>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Key cases; Reynolds v Times Newspaper.  </a:t>
          </a:r>
          <a:endParaRPr lang="en-US" sz="2500" kern="1200"/>
        </a:p>
      </dsp:txBody>
      <dsp:txXfrm>
        <a:off x="1797316" y="3890961"/>
        <a:ext cx="4492909" cy="155611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4DE05B-DCE1-4AE1-92CA-4A969A5EAAC0}">
      <dsp:nvSpPr>
        <dsp:cNvPr id="0" name=""/>
        <dsp:cNvSpPr/>
      </dsp:nvSpPr>
      <dsp:spPr>
        <a:xfrm>
          <a:off x="0" y="665"/>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B073B0-1E10-467B-9E20-4AE57BD137F1}">
      <dsp:nvSpPr>
        <dsp:cNvPr id="0" name=""/>
        <dsp:cNvSpPr/>
      </dsp:nvSpPr>
      <dsp:spPr>
        <a:xfrm>
          <a:off x="470725" y="350791"/>
          <a:ext cx="855865" cy="8558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BC2F2DD-7829-41C7-9650-16DC7F712AAE}">
      <dsp:nvSpPr>
        <dsp:cNvPr id="0" name=""/>
        <dsp:cNvSpPr/>
      </dsp:nvSpPr>
      <dsp:spPr>
        <a:xfrm>
          <a:off x="1797316" y="665"/>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Power to publish. </a:t>
          </a:r>
          <a:endParaRPr lang="en-US" sz="2500" kern="1200"/>
        </a:p>
      </dsp:txBody>
      <dsp:txXfrm>
        <a:off x="1797316" y="665"/>
        <a:ext cx="4492909" cy="1556118"/>
      </dsp:txXfrm>
    </dsp:sp>
    <dsp:sp modelId="{5D41991F-45ED-45EF-8BB4-DE4A056F6236}">
      <dsp:nvSpPr>
        <dsp:cNvPr id="0" name=""/>
        <dsp:cNvSpPr/>
      </dsp:nvSpPr>
      <dsp:spPr>
        <a:xfrm>
          <a:off x="0" y="1945813"/>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76E51D-A827-44CF-A338-E9D12FE59844}">
      <dsp:nvSpPr>
        <dsp:cNvPr id="0" name=""/>
        <dsp:cNvSpPr/>
      </dsp:nvSpPr>
      <dsp:spPr>
        <a:xfrm>
          <a:off x="470725" y="2295939"/>
          <a:ext cx="855865" cy="8558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1F251C9-C021-4E61-A4CD-D131C02BE31A}">
      <dsp:nvSpPr>
        <dsp:cNvPr id="0" name=""/>
        <dsp:cNvSpPr/>
      </dsp:nvSpPr>
      <dsp:spPr>
        <a:xfrm>
          <a:off x="1797316" y="1945813"/>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Publish the decision of the case. </a:t>
          </a:r>
          <a:endParaRPr lang="en-US" sz="2500" kern="1200"/>
        </a:p>
      </dsp:txBody>
      <dsp:txXfrm>
        <a:off x="1797316" y="1945813"/>
        <a:ext cx="4492909" cy="1556118"/>
      </dsp:txXfrm>
    </dsp:sp>
    <dsp:sp modelId="{F8837767-4134-4A74-B2C4-8F379CF60838}">
      <dsp:nvSpPr>
        <dsp:cNvPr id="0" name=""/>
        <dsp:cNvSpPr/>
      </dsp:nvSpPr>
      <dsp:spPr>
        <a:xfrm>
          <a:off x="0" y="3890961"/>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8B2C3F-30F5-4951-9CAB-DB14B8C49688}">
      <dsp:nvSpPr>
        <dsp:cNvPr id="0" name=""/>
        <dsp:cNvSpPr/>
      </dsp:nvSpPr>
      <dsp:spPr>
        <a:xfrm>
          <a:off x="470725" y="4241088"/>
          <a:ext cx="855865" cy="8558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D56305-9E74-43A0-B7BA-6E40DBA90C60}">
      <dsp:nvSpPr>
        <dsp:cNvPr id="0" name=""/>
        <dsp:cNvSpPr/>
      </dsp:nvSpPr>
      <dsp:spPr>
        <a:xfrm>
          <a:off x="1797316" y="3890961"/>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If the claimant wins the case. </a:t>
          </a:r>
          <a:endParaRPr lang="en-US" sz="2500" kern="1200"/>
        </a:p>
      </dsp:txBody>
      <dsp:txXfrm>
        <a:off x="1797316" y="3890961"/>
        <a:ext cx="4492909" cy="155611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1F0991-63A8-48A2-8493-9794EC41F47F}">
      <dsp:nvSpPr>
        <dsp:cNvPr id="0" name=""/>
        <dsp:cNvSpPr/>
      </dsp:nvSpPr>
      <dsp:spPr>
        <a:xfrm>
          <a:off x="0" y="266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6A2CE25-4F00-4F61-83D8-702B09FF7CEB}">
      <dsp:nvSpPr>
        <dsp:cNvPr id="0" name=""/>
        <dsp:cNvSpPr/>
      </dsp:nvSpPr>
      <dsp:spPr>
        <a:xfrm>
          <a:off x="0" y="2660"/>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If the article does not name someone, can there be an assumption. </a:t>
          </a:r>
          <a:endParaRPr lang="en-US" sz="3600" kern="1200"/>
        </a:p>
      </dsp:txBody>
      <dsp:txXfrm>
        <a:off x="0" y="2660"/>
        <a:ext cx="6290226" cy="1814141"/>
      </dsp:txXfrm>
    </dsp:sp>
    <dsp:sp modelId="{9A2D6B9B-A467-446E-9DCF-96AA7EF5BC0F}">
      <dsp:nvSpPr>
        <dsp:cNvPr id="0" name=""/>
        <dsp:cNvSpPr/>
      </dsp:nvSpPr>
      <dsp:spPr>
        <a:xfrm>
          <a:off x="0" y="181680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F1A6AD6B-585C-46A5-A47C-B46457184B35}">
      <dsp:nvSpPr>
        <dsp:cNvPr id="0" name=""/>
        <dsp:cNvSpPr/>
      </dsp:nvSpPr>
      <dsp:spPr>
        <a:xfrm>
          <a:off x="0" y="1816801"/>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Have to have facts before bringing a claim for defamation. </a:t>
          </a:r>
          <a:endParaRPr lang="en-US" sz="3600" kern="1200"/>
        </a:p>
      </dsp:txBody>
      <dsp:txXfrm>
        <a:off x="0" y="1816801"/>
        <a:ext cx="6290226" cy="1814141"/>
      </dsp:txXfrm>
    </dsp:sp>
    <dsp:sp modelId="{778DCCEB-30F3-4E0B-92FC-033272469FFD}">
      <dsp:nvSpPr>
        <dsp:cNvPr id="0" name=""/>
        <dsp:cNvSpPr/>
      </dsp:nvSpPr>
      <dsp:spPr>
        <a:xfrm>
          <a:off x="0" y="3630943"/>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A1B98E22-DADE-485D-8367-DC82EAC51145}">
      <dsp:nvSpPr>
        <dsp:cNvPr id="0" name=""/>
        <dsp:cNvSpPr/>
      </dsp:nvSpPr>
      <dsp:spPr>
        <a:xfrm>
          <a:off x="0" y="3630943"/>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Tolley v Fry and Son [1931] AC 333 – Golf, Chocolates, inuuendo. </a:t>
          </a:r>
          <a:endParaRPr lang="en-US" sz="3600" kern="1200"/>
        </a:p>
      </dsp:txBody>
      <dsp:txXfrm>
        <a:off x="0" y="3630943"/>
        <a:ext cx="6290226" cy="181414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2A8E84-56FB-4AD4-86F9-576631420545}">
      <dsp:nvSpPr>
        <dsp:cNvPr id="0" name=""/>
        <dsp:cNvSpPr/>
      </dsp:nvSpPr>
      <dsp:spPr>
        <a:xfrm>
          <a:off x="0" y="266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0EBFDA12-FC9B-4934-A1BA-240F23D85075}">
      <dsp:nvSpPr>
        <dsp:cNvPr id="0" name=""/>
        <dsp:cNvSpPr/>
      </dsp:nvSpPr>
      <dsp:spPr>
        <a:xfrm>
          <a:off x="0" y="2660"/>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Lord McAlpine of West Green v Bercow. </a:t>
          </a:r>
          <a:endParaRPr lang="en-US" sz="4300" kern="1200"/>
        </a:p>
      </dsp:txBody>
      <dsp:txXfrm>
        <a:off x="0" y="2660"/>
        <a:ext cx="6290226" cy="1814141"/>
      </dsp:txXfrm>
    </dsp:sp>
    <dsp:sp modelId="{9801335D-60F2-44FF-AACB-932BA4DA8F2F}">
      <dsp:nvSpPr>
        <dsp:cNvPr id="0" name=""/>
        <dsp:cNvSpPr/>
      </dsp:nvSpPr>
      <dsp:spPr>
        <a:xfrm>
          <a:off x="0" y="181680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52561A02-F612-4D1C-9C60-D78B15910ADE}">
      <dsp:nvSpPr>
        <dsp:cNvPr id="0" name=""/>
        <dsp:cNvSpPr/>
      </dsp:nvSpPr>
      <dsp:spPr>
        <a:xfrm>
          <a:off x="0" y="1816801"/>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Discuss the fact of the case.</a:t>
          </a:r>
          <a:endParaRPr lang="en-US" sz="4300" kern="1200"/>
        </a:p>
      </dsp:txBody>
      <dsp:txXfrm>
        <a:off x="0" y="1816801"/>
        <a:ext cx="6290226" cy="1814141"/>
      </dsp:txXfrm>
    </dsp:sp>
    <dsp:sp modelId="{3D1755D2-E560-4D8A-B2A7-8613EDC52EF6}">
      <dsp:nvSpPr>
        <dsp:cNvPr id="0" name=""/>
        <dsp:cNvSpPr/>
      </dsp:nvSpPr>
      <dsp:spPr>
        <a:xfrm>
          <a:off x="0" y="3630943"/>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CE17DBA-7B84-4289-9A84-98EF91008523}">
      <dsp:nvSpPr>
        <dsp:cNvPr id="0" name=""/>
        <dsp:cNvSpPr/>
      </dsp:nvSpPr>
      <dsp:spPr>
        <a:xfrm>
          <a:off x="0" y="3630943"/>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The outcome. </a:t>
          </a:r>
          <a:endParaRPr lang="en-US" sz="4300" kern="1200"/>
        </a:p>
      </dsp:txBody>
      <dsp:txXfrm>
        <a:off x="0" y="3630943"/>
        <a:ext cx="6290226" cy="181414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82762D-171D-4CEB-9E48-B63C81924F05}">
      <dsp:nvSpPr>
        <dsp:cNvPr id="0" name=""/>
        <dsp:cNvSpPr/>
      </dsp:nvSpPr>
      <dsp:spPr>
        <a:xfrm>
          <a:off x="0" y="266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9F8DCBE3-7E7A-405E-8484-518220DC1663}">
      <dsp:nvSpPr>
        <dsp:cNvPr id="0" name=""/>
        <dsp:cNvSpPr/>
      </dsp:nvSpPr>
      <dsp:spPr>
        <a:xfrm>
          <a:off x="0" y="2660"/>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A lot of case for defamation are not brought because of the cost of bringing a case. </a:t>
          </a:r>
          <a:endParaRPr lang="en-US" sz="2900" kern="1200"/>
        </a:p>
      </dsp:txBody>
      <dsp:txXfrm>
        <a:off x="0" y="2660"/>
        <a:ext cx="6290226" cy="1814141"/>
      </dsp:txXfrm>
    </dsp:sp>
    <dsp:sp modelId="{AFEA5623-CB8C-4C6A-8A1E-7407670502A6}">
      <dsp:nvSpPr>
        <dsp:cNvPr id="0" name=""/>
        <dsp:cNvSpPr/>
      </dsp:nvSpPr>
      <dsp:spPr>
        <a:xfrm>
          <a:off x="0" y="181680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C9A86B2B-57F8-4D75-886D-EC9F8ABBD8F6}">
      <dsp:nvSpPr>
        <dsp:cNvPr id="0" name=""/>
        <dsp:cNvSpPr/>
      </dsp:nvSpPr>
      <dsp:spPr>
        <a:xfrm>
          <a:off x="0" y="1816801"/>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So whilst, a case may arise, this does not mean that the claimant will take the case to court. </a:t>
          </a:r>
          <a:endParaRPr lang="en-US" sz="2900" kern="1200"/>
        </a:p>
      </dsp:txBody>
      <dsp:txXfrm>
        <a:off x="0" y="1816801"/>
        <a:ext cx="6290226" cy="1814141"/>
      </dsp:txXfrm>
    </dsp:sp>
    <dsp:sp modelId="{0078627E-2183-4573-AA81-248EC91F842F}">
      <dsp:nvSpPr>
        <dsp:cNvPr id="0" name=""/>
        <dsp:cNvSpPr/>
      </dsp:nvSpPr>
      <dsp:spPr>
        <a:xfrm>
          <a:off x="0" y="3630943"/>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4003ED6C-75E2-484E-9305-F8DA9265D856}">
      <dsp:nvSpPr>
        <dsp:cNvPr id="0" name=""/>
        <dsp:cNvSpPr/>
      </dsp:nvSpPr>
      <dsp:spPr>
        <a:xfrm>
          <a:off x="0" y="3630943"/>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No win , No fee. </a:t>
          </a:r>
          <a:endParaRPr lang="en-US" sz="2900" kern="1200"/>
        </a:p>
      </dsp:txBody>
      <dsp:txXfrm>
        <a:off x="0" y="3630943"/>
        <a:ext cx="6290226" cy="181414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298BD2-726E-4AD7-A29B-146FAC85EB00}">
      <dsp:nvSpPr>
        <dsp:cNvPr id="0" name=""/>
        <dsp:cNvSpPr/>
      </dsp:nvSpPr>
      <dsp:spPr>
        <a:xfrm>
          <a:off x="0" y="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399691E9-5EB0-4DA9-B4F9-921150DC87A0}">
      <dsp:nvSpPr>
        <dsp:cNvPr id="0" name=""/>
        <dsp:cNvSpPr/>
      </dsp:nvSpPr>
      <dsp:spPr>
        <a:xfrm>
          <a:off x="0" y="0"/>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Police and Criminal Evidence Act 1984. </a:t>
          </a:r>
          <a:endParaRPr lang="en-US" sz="3100" kern="1200"/>
        </a:p>
      </dsp:txBody>
      <dsp:txXfrm>
        <a:off x="0" y="0"/>
        <a:ext cx="6290226" cy="1361936"/>
      </dsp:txXfrm>
    </dsp:sp>
    <dsp:sp modelId="{798794ED-ED7F-402E-A698-4A461B788EE4}">
      <dsp:nvSpPr>
        <dsp:cNvPr id="0" name=""/>
        <dsp:cNvSpPr/>
      </dsp:nvSpPr>
      <dsp:spPr>
        <a:xfrm>
          <a:off x="0" y="1361936"/>
          <a:ext cx="6290226" cy="0"/>
        </a:xfrm>
        <a:prstGeom prst="line">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w="9525" cap="flat" cmpd="sng" algn="ctr">
          <a:solidFill>
            <a:schemeClr val="accent2">
              <a:hueOff val="-852980"/>
              <a:satOff val="-9616"/>
              <a:lumOff val="1178"/>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523F2B9A-B59F-413F-ABEC-3F04D01FFEAC}">
      <dsp:nvSpPr>
        <dsp:cNvPr id="0" name=""/>
        <dsp:cNvSpPr/>
      </dsp:nvSpPr>
      <dsp:spPr>
        <a:xfrm>
          <a:off x="0" y="1361936"/>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As well as the Code of Practice. </a:t>
          </a:r>
          <a:endParaRPr lang="en-US" sz="3100" kern="1200"/>
        </a:p>
      </dsp:txBody>
      <dsp:txXfrm>
        <a:off x="0" y="1361936"/>
        <a:ext cx="6290226" cy="1361936"/>
      </dsp:txXfrm>
    </dsp:sp>
    <dsp:sp modelId="{927A7C6C-17B0-4E35-8725-497AC4051582}">
      <dsp:nvSpPr>
        <dsp:cNvPr id="0" name=""/>
        <dsp:cNvSpPr/>
      </dsp:nvSpPr>
      <dsp:spPr>
        <a:xfrm>
          <a:off x="0" y="2723872"/>
          <a:ext cx="6290226" cy="0"/>
        </a:xfrm>
        <a:prstGeom prst="line">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w="9525" cap="flat" cmpd="sng" algn="ctr">
          <a:solidFill>
            <a:schemeClr val="accent2">
              <a:hueOff val="-1705961"/>
              <a:satOff val="-19232"/>
              <a:lumOff val="2355"/>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0FCD4F3C-609C-4685-8BF0-18DB0C34C95A}">
      <dsp:nvSpPr>
        <dsp:cNvPr id="0" name=""/>
        <dsp:cNvSpPr/>
      </dsp:nvSpPr>
      <dsp:spPr>
        <a:xfrm>
          <a:off x="0" y="2723872"/>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We will take a look at the powers of the police. </a:t>
          </a:r>
          <a:endParaRPr lang="en-US" sz="3100" kern="1200"/>
        </a:p>
      </dsp:txBody>
      <dsp:txXfrm>
        <a:off x="0" y="2723872"/>
        <a:ext cx="6290226" cy="1361936"/>
      </dsp:txXfrm>
    </dsp:sp>
    <dsp:sp modelId="{D21973C3-3AD9-47B3-B60C-62C032D98D24}">
      <dsp:nvSpPr>
        <dsp:cNvPr id="0" name=""/>
        <dsp:cNvSpPr/>
      </dsp:nvSpPr>
      <dsp:spPr>
        <a:xfrm>
          <a:off x="0" y="4085808"/>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34E810C3-5F30-4C93-9836-2BA08D9B6F9B}">
      <dsp:nvSpPr>
        <dsp:cNvPr id="0" name=""/>
        <dsp:cNvSpPr/>
      </dsp:nvSpPr>
      <dsp:spPr>
        <a:xfrm>
          <a:off x="0" y="4085808"/>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Include those duties towards children and vulnerable adults. </a:t>
          </a:r>
          <a:endParaRPr lang="en-US" sz="3100" kern="1200"/>
        </a:p>
      </dsp:txBody>
      <dsp:txXfrm>
        <a:off x="0" y="4085808"/>
        <a:ext cx="6290226" cy="136193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A6DD77-ADE1-4120-9CD0-71F89E9269D0}">
      <dsp:nvSpPr>
        <dsp:cNvPr id="0" name=""/>
        <dsp:cNvSpPr/>
      </dsp:nvSpPr>
      <dsp:spPr>
        <a:xfrm>
          <a:off x="0" y="291352"/>
          <a:ext cx="6290226" cy="115362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Article 19 of the PACE- ability to seize items. </a:t>
          </a:r>
          <a:endParaRPr lang="en-US" sz="2900" kern="1200"/>
        </a:p>
      </dsp:txBody>
      <dsp:txXfrm>
        <a:off x="56315" y="347667"/>
        <a:ext cx="6177596" cy="1040990"/>
      </dsp:txXfrm>
    </dsp:sp>
    <dsp:sp modelId="{3A8EE9F9-3D53-4C86-BB69-066FF2E515E7}">
      <dsp:nvSpPr>
        <dsp:cNvPr id="0" name=""/>
        <dsp:cNvSpPr/>
      </dsp:nvSpPr>
      <dsp:spPr>
        <a:xfrm>
          <a:off x="0" y="1528492"/>
          <a:ext cx="6290226" cy="1153620"/>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S.32 – arrested person search. </a:t>
          </a:r>
          <a:endParaRPr lang="en-US" sz="2900" kern="1200"/>
        </a:p>
      </dsp:txBody>
      <dsp:txXfrm>
        <a:off x="56315" y="1584807"/>
        <a:ext cx="6177596" cy="1040990"/>
      </dsp:txXfrm>
    </dsp:sp>
    <dsp:sp modelId="{3F53A5A5-E40F-4D0F-B2F4-B1B8DCE7F8F9}">
      <dsp:nvSpPr>
        <dsp:cNvPr id="0" name=""/>
        <dsp:cNvSpPr/>
      </dsp:nvSpPr>
      <dsp:spPr>
        <a:xfrm>
          <a:off x="0" y="2765632"/>
          <a:ext cx="6290226" cy="1153620"/>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S.54 – Allows for custody officer to authorise search of a suspect. </a:t>
          </a:r>
          <a:endParaRPr lang="en-US" sz="2900" kern="1200"/>
        </a:p>
      </dsp:txBody>
      <dsp:txXfrm>
        <a:off x="56315" y="2821947"/>
        <a:ext cx="6177596" cy="1040990"/>
      </dsp:txXfrm>
    </dsp:sp>
    <dsp:sp modelId="{B62EA72E-C1AC-4D9E-A374-6EFFA2701850}">
      <dsp:nvSpPr>
        <dsp:cNvPr id="0" name=""/>
        <dsp:cNvSpPr/>
      </dsp:nvSpPr>
      <dsp:spPr>
        <a:xfrm>
          <a:off x="0" y="4002772"/>
          <a:ext cx="6290226" cy="115362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S.55 – deals with intimate searches. </a:t>
          </a:r>
          <a:endParaRPr lang="en-US" sz="2900" kern="1200"/>
        </a:p>
      </dsp:txBody>
      <dsp:txXfrm>
        <a:off x="56315" y="4059087"/>
        <a:ext cx="6177596" cy="104099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55E33C-3ECF-48D3-A582-E620DBDDD50B}">
      <dsp:nvSpPr>
        <dsp:cNvPr id="0" name=""/>
        <dsp:cNvSpPr/>
      </dsp:nvSpPr>
      <dsp:spPr>
        <a:xfrm>
          <a:off x="0" y="797155"/>
          <a:ext cx="6290226" cy="913678"/>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Code C paragraph 10 – </a:t>
          </a:r>
          <a:endParaRPr lang="en-US" sz="2300" kern="1200"/>
        </a:p>
      </dsp:txBody>
      <dsp:txXfrm>
        <a:off x="44602" y="841757"/>
        <a:ext cx="6201022" cy="824474"/>
      </dsp:txXfrm>
    </dsp:sp>
    <dsp:sp modelId="{9D6664B8-DF5F-4BE8-A099-4A7E4368B826}">
      <dsp:nvSpPr>
        <dsp:cNvPr id="0" name=""/>
        <dsp:cNvSpPr/>
      </dsp:nvSpPr>
      <dsp:spPr>
        <a:xfrm>
          <a:off x="0" y="1777073"/>
          <a:ext cx="6290226" cy="913678"/>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When arrested the individual must ensure that they inform the individual that; </a:t>
          </a:r>
          <a:endParaRPr lang="en-US" sz="2300" kern="1200"/>
        </a:p>
      </dsp:txBody>
      <dsp:txXfrm>
        <a:off x="44602" y="1821675"/>
        <a:ext cx="6201022" cy="824474"/>
      </dsp:txXfrm>
    </dsp:sp>
    <dsp:sp modelId="{BC2EBAF5-EF5E-49E5-9C18-307616963196}">
      <dsp:nvSpPr>
        <dsp:cNvPr id="0" name=""/>
        <dsp:cNvSpPr/>
      </dsp:nvSpPr>
      <dsp:spPr>
        <a:xfrm>
          <a:off x="0" y="2756992"/>
          <a:ext cx="6290226" cy="913678"/>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They are under arrest and the reason for the arrest. </a:t>
          </a:r>
          <a:endParaRPr lang="en-US" sz="2300" kern="1200"/>
        </a:p>
      </dsp:txBody>
      <dsp:txXfrm>
        <a:off x="44602" y="2801594"/>
        <a:ext cx="6201022" cy="824474"/>
      </dsp:txXfrm>
    </dsp:sp>
    <dsp:sp modelId="{7550B537-2142-470B-B99D-B513B2499D22}">
      <dsp:nvSpPr>
        <dsp:cNvPr id="0" name=""/>
        <dsp:cNvSpPr/>
      </dsp:nvSpPr>
      <dsp:spPr>
        <a:xfrm>
          <a:off x="0" y="3736911"/>
          <a:ext cx="6290226" cy="913678"/>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Caution has now changed and you no longer have a right to silence. </a:t>
          </a:r>
          <a:endParaRPr lang="en-US" sz="2300" kern="1200"/>
        </a:p>
      </dsp:txBody>
      <dsp:txXfrm>
        <a:off x="44602" y="3781513"/>
        <a:ext cx="6201022" cy="82447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F24C77-7911-449A-91A9-F59F28970F96}">
      <dsp:nvSpPr>
        <dsp:cNvPr id="0" name=""/>
        <dsp:cNvSpPr/>
      </dsp:nvSpPr>
      <dsp:spPr>
        <a:xfrm>
          <a:off x="0" y="291352"/>
          <a:ext cx="6290226" cy="115362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In order to get a warrant it must be given by a magistrate. </a:t>
          </a:r>
          <a:endParaRPr lang="en-US" sz="2900" kern="1200"/>
        </a:p>
      </dsp:txBody>
      <dsp:txXfrm>
        <a:off x="56315" y="347667"/>
        <a:ext cx="6177596" cy="1040990"/>
      </dsp:txXfrm>
    </dsp:sp>
    <dsp:sp modelId="{C69CB0CF-C9E4-45C0-80E3-2B4D2A5AE564}">
      <dsp:nvSpPr>
        <dsp:cNvPr id="0" name=""/>
        <dsp:cNvSpPr/>
      </dsp:nvSpPr>
      <dsp:spPr>
        <a:xfrm>
          <a:off x="0" y="1528492"/>
          <a:ext cx="6290226" cy="1153620"/>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It has to include the name and reason for arrest of the individual. </a:t>
          </a:r>
          <a:endParaRPr lang="en-US" sz="2900" kern="1200"/>
        </a:p>
      </dsp:txBody>
      <dsp:txXfrm>
        <a:off x="56315" y="1584807"/>
        <a:ext cx="6177596" cy="1040990"/>
      </dsp:txXfrm>
    </dsp:sp>
    <dsp:sp modelId="{113BAB5B-9A8B-43ED-A3B2-E305AB6615DE}">
      <dsp:nvSpPr>
        <dsp:cNvPr id="0" name=""/>
        <dsp:cNvSpPr/>
      </dsp:nvSpPr>
      <dsp:spPr>
        <a:xfrm>
          <a:off x="0" y="2765632"/>
          <a:ext cx="6290226" cy="1153620"/>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Do not always require a warrant. </a:t>
          </a:r>
          <a:endParaRPr lang="en-US" sz="2900" kern="1200"/>
        </a:p>
      </dsp:txBody>
      <dsp:txXfrm>
        <a:off x="56315" y="2821947"/>
        <a:ext cx="6177596" cy="1040990"/>
      </dsp:txXfrm>
    </dsp:sp>
    <dsp:sp modelId="{954F8E3C-42A2-4DF7-B19C-7A39A7039D10}">
      <dsp:nvSpPr>
        <dsp:cNvPr id="0" name=""/>
        <dsp:cNvSpPr/>
      </dsp:nvSpPr>
      <dsp:spPr>
        <a:xfrm>
          <a:off x="0" y="4002772"/>
          <a:ext cx="6290226" cy="115362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People can be arrested without a warrant. </a:t>
          </a:r>
          <a:endParaRPr lang="en-US" sz="2900" kern="1200"/>
        </a:p>
      </dsp:txBody>
      <dsp:txXfrm>
        <a:off x="56315" y="4059087"/>
        <a:ext cx="6177596" cy="104099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C42FE3-A20A-4DAB-96DF-9D27EF79F854}">
      <dsp:nvSpPr>
        <dsp:cNvPr id="0" name=""/>
        <dsp:cNvSpPr/>
      </dsp:nvSpPr>
      <dsp:spPr>
        <a:xfrm>
          <a:off x="0" y="55732"/>
          <a:ext cx="6290226" cy="129519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Falls under Code G – has to be reasonable. </a:t>
          </a:r>
          <a:endParaRPr lang="en-US" sz="1800" kern="1200"/>
        </a:p>
      </dsp:txBody>
      <dsp:txXfrm>
        <a:off x="63226" y="118958"/>
        <a:ext cx="6163774" cy="1168738"/>
      </dsp:txXfrm>
    </dsp:sp>
    <dsp:sp modelId="{0560832A-9422-40B3-AE14-E092E2905874}">
      <dsp:nvSpPr>
        <dsp:cNvPr id="0" name=""/>
        <dsp:cNvSpPr/>
      </dsp:nvSpPr>
      <dsp:spPr>
        <a:xfrm>
          <a:off x="0" y="1402762"/>
          <a:ext cx="6290226" cy="1295190"/>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S.24 of the Police and Criminal Evidence Act 1984- the individual must be involved or suspected of being involved and there must be reasonable grounds to suspect that the individual has committed a crime. </a:t>
          </a:r>
          <a:endParaRPr lang="en-US" sz="1800" kern="1200"/>
        </a:p>
      </dsp:txBody>
      <dsp:txXfrm>
        <a:off x="63226" y="1465988"/>
        <a:ext cx="6163774" cy="1168738"/>
      </dsp:txXfrm>
    </dsp:sp>
    <dsp:sp modelId="{028BFD19-C48A-4D6F-AAEF-896BB34BE1C0}">
      <dsp:nvSpPr>
        <dsp:cNvPr id="0" name=""/>
        <dsp:cNvSpPr/>
      </dsp:nvSpPr>
      <dsp:spPr>
        <a:xfrm>
          <a:off x="0" y="2749792"/>
          <a:ext cx="6290226" cy="1295190"/>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Can be arrested if you are about to commit an offence. </a:t>
          </a:r>
          <a:endParaRPr lang="en-US" sz="1800" kern="1200"/>
        </a:p>
      </dsp:txBody>
      <dsp:txXfrm>
        <a:off x="63226" y="2813018"/>
        <a:ext cx="6163774" cy="1168738"/>
      </dsp:txXfrm>
    </dsp:sp>
    <dsp:sp modelId="{C6C5B4E8-39C5-4F4C-BBF9-CD4CA2588453}">
      <dsp:nvSpPr>
        <dsp:cNvPr id="0" name=""/>
        <dsp:cNvSpPr/>
      </dsp:nvSpPr>
      <dsp:spPr>
        <a:xfrm>
          <a:off x="0" y="4096822"/>
          <a:ext cx="6290226" cy="129519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When someone is in the process of committing a crime. </a:t>
          </a:r>
          <a:endParaRPr lang="en-US" sz="1800" kern="1200"/>
        </a:p>
      </dsp:txBody>
      <dsp:txXfrm>
        <a:off x="63226" y="4160048"/>
        <a:ext cx="6163774" cy="1168738"/>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AEDD27-4410-47D0-B772-BF279A9CEDD1}">
      <dsp:nvSpPr>
        <dsp:cNvPr id="0" name=""/>
        <dsp:cNvSpPr/>
      </dsp:nvSpPr>
      <dsp:spPr>
        <a:xfrm>
          <a:off x="0" y="266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5F5989CC-CD10-4510-855C-A6E54DB77319}">
      <dsp:nvSpPr>
        <dsp:cNvPr id="0" name=""/>
        <dsp:cNvSpPr/>
      </dsp:nvSpPr>
      <dsp:spPr>
        <a:xfrm>
          <a:off x="0" y="2660"/>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The constable is required to make a record of the offence. </a:t>
          </a:r>
          <a:endParaRPr lang="en-US" sz="3100" kern="1200"/>
        </a:p>
      </dsp:txBody>
      <dsp:txXfrm>
        <a:off x="0" y="2660"/>
        <a:ext cx="6290226" cy="1814141"/>
      </dsp:txXfrm>
    </dsp:sp>
    <dsp:sp modelId="{EA4134A4-3159-483A-97CA-9584955AB8DE}">
      <dsp:nvSpPr>
        <dsp:cNvPr id="0" name=""/>
        <dsp:cNvSpPr/>
      </dsp:nvSpPr>
      <dsp:spPr>
        <a:xfrm>
          <a:off x="0" y="181680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0F0A6CA9-3079-4D6C-BDD4-8D426528E8BD}">
      <dsp:nvSpPr>
        <dsp:cNvPr id="0" name=""/>
        <dsp:cNvSpPr/>
      </dsp:nvSpPr>
      <dsp:spPr>
        <a:xfrm>
          <a:off x="0" y="1816801"/>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As soon as possible. </a:t>
          </a:r>
          <a:endParaRPr lang="en-US" sz="3100" kern="1200"/>
        </a:p>
      </dsp:txBody>
      <dsp:txXfrm>
        <a:off x="0" y="1816801"/>
        <a:ext cx="6290226" cy="1814141"/>
      </dsp:txXfrm>
    </dsp:sp>
    <dsp:sp modelId="{FCEE10C0-A90B-421F-8E98-D20B929B568A}">
      <dsp:nvSpPr>
        <dsp:cNvPr id="0" name=""/>
        <dsp:cNvSpPr/>
      </dsp:nvSpPr>
      <dsp:spPr>
        <a:xfrm>
          <a:off x="0" y="3630943"/>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16D4DD54-33CB-40FB-99E6-DCC3293D9FB6}">
      <dsp:nvSpPr>
        <dsp:cNvPr id="0" name=""/>
        <dsp:cNvSpPr/>
      </dsp:nvSpPr>
      <dsp:spPr>
        <a:xfrm>
          <a:off x="0" y="3630943"/>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What happened? Why was the arrest necessary? Caution/ anything said by the suspect. </a:t>
          </a:r>
          <a:endParaRPr lang="en-US" sz="3100" kern="1200"/>
        </a:p>
      </dsp:txBody>
      <dsp:txXfrm>
        <a:off x="0" y="3630943"/>
        <a:ext cx="6290226" cy="1814141"/>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6ACCFC-336C-4905-B350-59F4CF7DF867}">
      <dsp:nvSpPr>
        <dsp:cNvPr id="0" name=""/>
        <dsp:cNvSpPr/>
      </dsp:nvSpPr>
      <dsp:spPr>
        <a:xfrm>
          <a:off x="0" y="665"/>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8F15F6-BEF1-444B-8142-3F0DB70E693C}">
      <dsp:nvSpPr>
        <dsp:cNvPr id="0" name=""/>
        <dsp:cNvSpPr/>
      </dsp:nvSpPr>
      <dsp:spPr>
        <a:xfrm>
          <a:off x="470725" y="350791"/>
          <a:ext cx="855865" cy="8558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1E54C8C-3F09-4E93-9341-E51FD4A135EF}">
      <dsp:nvSpPr>
        <dsp:cNvPr id="0" name=""/>
        <dsp:cNvSpPr/>
      </dsp:nvSpPr>
      <dsp:spPr>
        <a:xfrm>
          <a:off x="1797316" y="665"/>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Being informed of the rights to food and water. </a:t>
          </a:r>
          <a:endParaRPr lang="en-US" sz="2500" kern="1200"/>
        </a:p>
      </dsp:txBody>
      <dsp:txXfrm>
        <a:off x="1797316" y="665"/>
        <a:ext cx="4492909" cy="1556118"/>
      </dsp:txXfrm>
    </dsp:sp>
    <dsp:sp modelId="{20E11EDA-C047-442B-8417-FECB75D9AFDB}">
      <dsp:nvSpPr>
        <dsp:cNvPr id="0" name=""/>
        <dsp:cNvSpPr/>
      </dsp:nvSpPr>
      <dsp:spPr>
        <a:xfrm>
          <a:off x="0" y="1945813"/>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EC2C5D-9D96-45F1-A950-EBC1E07026F3}">
      <dsp:nvSpPr>
        <dsp:cNvPr id="0" name=""/>
        <dsp:cNvSpPr/>
      </dsp:nvSpPr>
      <dsp:spPr>
        <a:xfrm>
          <a:off x="470725" y="2295939"/>
          <a:ext cx="855865" cy="8558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B7F9390-2A89-47C5-A379-0AB338BBDBE8}">
      <dsp:nvSpPr>
        <dsp:cNvPr id="0" name=""/>
        <dsp:cNvSpPr/>
      </dsp:nvSpPr>
      <dsp:spPr>
        <a:xfrm>
          <a:off x="1797316" y="1945813"/>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Comfort. </a:t>
          </a:r>
          <a:endParaRPr lang="en-US" sz="2500" kern="1200"/>
        </a:p>
      </dsp:txBody>
      <dsp:txXfrm>
        <a:off x="1797316" y="1945813"/>
        <a:ext cx="4492909" cy="1556118"/>
      </dsp:txXfrm>
    </dsp:sp>
    <dsp:sp modelId="{FDE52565-8D09-4EF3-B51F-D0330824D732}">
      <dsp:nvSpPr>
        <dsp:cNvPr id="0" name=""/>
        <dsp:cNvSpPr/>
      </dsp:nvSpPr>
      <dsp:spPr>
        <a:xfrm>
          <a:off x="0" y="3890961"/>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35593E-3A93-4A06-9F35-04AA39FABE87}">
      <dsp:nvSpPr>
        <dsp:cNvPr id="0" name=""/>
        <dsp:cNvSpPr/>
      </dsp:nvSpPr>
      <dsp:spPr>
        <a:xfrm>
          <a:off x="470725" y="4241088"/>
          <a:ext cx="855865" cy="8558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CD12093-4936-4983-9C80-DA53AA0F3C62}">
      <dsp:nvSpPr>
        <dsp:cNvPr id="0" name=""/>
        <dsp:cNvSpPr/>
      </dsp:nvSpPr>
      <dsp:spPr>
        <a:xfrm>
          <a:off x="1797316" y="3890961"/>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Right to facilities. </a:t>
          </a:r>
          <a:endParaRPr lang="en-US" sz="2500" kern="1200"/>
        </a:p>
      </dsp:txBody>
      <dsp:txXfrm>
        <a:off x="1797316" y="3890961"/>
        <a:ext cx="4492909" cy="155611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C5FEF0-1754-4370-9FC7-736D838762D1}">
      <dsp:nvSpPr>
        <dsp:cNvPr id="0" name=""/>
        <dsp:cNvSpPr/>
      </dsp:nvSpPr>
      <dsp:spPr>
        <a:xfrm>
          <a:off x="0" y="266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1C0885C2-71B5-483B-919B-1246E62DC29B}">
      <dsp:nvSpPr>
        <dsp:cNvPr id="0" name=""/>
        <dsp:cNvSpPr/>
      </dsp:nvSpPr>
      <dsp:spPr>
        <a:xfrm>
          <a:off x="0" y="2660"/>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Children are afforded the same rights. </a:t>
          </a:r>
          <a:endParaRPr lang="en-US" sz="2800" kern="1200"/>
        </a:p>
      </dsp:txBody>
      <dsp:txXfrm>
        <a:off x="0" y="2660"/>
        <a:ext cx="6290226" cy="1814141"/>
      </dsp:txXfrm>
    </dsp:sp>
    <dsp:sp modelId="{D8A2AFA4-0FF4-4002-AC7C-4B6C8A6B3AEB}">
      <dsp:nvSpPr>
        <dsp:cNvPr id="0" name=""/>
        <dsp:cNvSpPr/>
      </dsp:nvSpPr>
      <dsp:spPr>
        <a:xfrm>
          <a:off x="0" y="181680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F03B0DA4-18CD-4F7E-99FD-24EA4AABBD63}">
      <dsp:nvSpPr>
        <dsp:cNvPr id="0" name=""/>
        <dsp:cNvSpPr/>
      </dsp:nvSpPr>
      <dsp:spPr>
        <a:xfrm>
          <a:off x="0" y="1816801"/>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However, children are also entitled to an appropriate adult. </a:t>
          </a:r>
          <a:endParaRPr lang="en-US" sz="2800" kern="1200"/>
        </a:p>
      </dsp:txBody>
      <dsp:txXfrm>
        <a:off x="0" y="1816801"/>
        <a:ext cx="6290226" cy="1814141"/>
      </dsp:txXfrm>
    </dsp:sp>
    <dsp:sp modelId="{652A30FA-2122-47DF-9240-6E53DA9A0B8D}">
      <dsp:nvSpPr>
        <dsp:cNvPr id="0" name=""/>
        <dsp:cNvSpPr/>
      </dsp:nvSpPr>
      <dsp:spPr>
        <a:xfrm>
          <a:off x="0" y="3630943"/>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36D9B1D-DC1D-40AA-AB1F-23928C7FCAB8}">
      <dsp:nvSpPr>
        <dsp:cNvPr id="0" name=""/>
        <dsp:cNvSpPr/>
      </dsp:nvSpPr>
      <dsp:spPr>
        <a:xfrm>
          <a:off x="0" y="3630943"/>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This can range from a social worker, parent, guardian or anyone appropriate to hold that position. </a:t>
          </a:r>
          <a:endParaRPr lang="en-US" sz="2800" kern="1200"/>
        </a:p>
      </dsp:txBody>
      <dsp:txXfrm>
        <a:off x="0" y="3630943"/>
        <a:ext cx="6290226" cy="1814141"/>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E281E4-6B94-422B-8956-C38AA75FB736}">
      <dsp:nvSpPr>
        <dsp:cNvPr id="0" name=""/>
        <dsp:cNvSpPr/>
      </dsp:nvSpPr>
      <dsp:spPr>
        <a:xfrm>
          <a:off x="0" y="794632"/>
          <a:ext cx="6290226" cy="91494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Judicial review – Holding the government to account for their actions. </a:t>
          </a:r>
          <a:endParaRPr lang="en-US" sz="2300" kern="1200"/>
        </a:p>
      </dsp:txBody>
      <dsp:txXfrm>
        <a:off x="44664" y="839296"/>
        <a:ext cx="6200898" cy="825612"/>
      </dsp:txXfrm>
    </dsp:sp>
    <dsp:sp modelId="{6CEDC39E-0C47-436C-9D41-559C7B82ACEA}">
      <dsp:nvSpPr>
        <dsp:cNvPr id="0" name=""/>
        <dsp:cNvSpPr/>
      </dsp:nvSpPr>
      <dsp:spPr>
        <a:xfrm>
          <a:off x="0" y="1775812"/>
          <a:ext cx="6290226" cy="914940"/>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Separation of Powers Theory – Constitutional Reform Act 2005. </a:t>
          </a:r>
          <a:endParaRPr lang="en-US" sz="2300" kern="1200"/>
        </a:p>
      </dsp:txBody>
      <dsp:txXfrm>
        <a:off x="44664" y="1820476"/>
        <a:ext cx="6200898" cy="825612"/>
      </dsp:txXfrm>
    </dsp:sp>
    <dsp:sp modelId="{360A32C3-9071-4189-874C-FCB9F2579C92}">
      <dsp:nvSpPr>
        <dsp:cNvPr id="0" name=""/>
        <dsp:cNvSpPr/>
      </dsp:nvSpPr>
      <dsp:spPr>
        <a:xfrm>
          <a:off x="0" y="2756992"/>
          <a:ext cx="6290226" cy="914940"/>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Someone must bring a case in order for the Government to be held to account. </a:t>
          </a:r>
          <a:endParaRPr lang="en-US" sz="2300" kern="1200"/>
        </a:p>
      </dsp:txBody>
      <dsp:txXfrm>
        <a:off x="44664" y="2801656"/>
        <a:ext cx="6200898" cy="825612"/>
      </dsp:txXfrm>
    </dsp:sp>
    <dsp:sp modelId="{EDCECBC1-84CD-465A-BE9E-F2124E647654}">
      <dsp:nvSpPr>
        <dsp:cNvPr id="0" name=""/>
        <dsp:cNvSpPr/>
      </dsp:nvSpPr>
      <dsp:spPr>
        <a:xfrm>
          <a:off x="0" y="3738172"/>
          <a:ext cx="6290226" cy="91494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Judiciary cannot just do it themselves. </a:t>
          </a:r>
          <a:endParaRPr lang="en-US" sz="2300" kern="1200"/>
        </a:p>
      </dsp:txBody>
      <dsp:txXfrm>
        <a:off x="44664" y="3782836"/>
        <a:ext cx="6200898" cy="825612"/>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E1F1C0-90BE-4459-835D-7FD92FEE30B9}">
      <dsp:nvSpPr>
        <dsp:cNvPr id="0" name=""/>
        <dsp:cNvSpPr/>
      </dsp:nvSpPr>
      <dsp:spPr>
        <a:xfrm>
          <a:off x="0" y="43222"/>
          <a:ext cx="6290226" cy="1271205"/>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Important legislation- </a:t>
          </a:r>
          <a:endParaRPr lang="en-US" sz="3200" kern="1200"/>
        </a:p>
      </dsp:txBody>
      <dsp:txXfrm>
        <a:off x="62055" y="105277"/>
        <a:ext cx="6166116" cy="1147095"/>
      </dsp:txXfrm>
    </dsp:sp>
    <dsp:sp modelId="{34C4C23F-6E8A-4A5C-848C-C9D3AA2B3CAA}">
      <dsp:nvSpPr>
        <dsp:cNvPr id="0" name=""/>
        <dsp:cNvSpPr/>
      </dsp:nvSpPr>
      <dsp:spPr>
        <a:xfrm>
          <a:off x="0" y="1406587"/>
          <a:ext cx="6290226" cy="1271205"/>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Part 54 (1) of the Civil Procedure rules. </a:t>
          </a:r>
          <a:endParaRPr lang="en-US" sz="3200" kern="1200"/>
        </a:p>
      </dsp:txBody>
      <dsp:txXfrm>
        <a:off x="62055" y="1468642"/>
        <a:ext cx="6166116" cy="1147095"/>
      </dsp:txXfrm>
    </dsp:sp>
    <dsp:sp modelId="{FEAE85C0-19DD-4FCE-B13E-2FB11F5B0F78}">
      <dsp:nvSpPr>
        <dsp:cNvPr id="0" name=""/>
        <dsp:cNvSpPr/>
      </dsp:nvSpPr>
      <dsp:spPr>
        <a:xfrm>
          <a:off x="0" y="2769952"/>
          <a:ext cx="6290226" cy="1271205"/>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Hold them account for the ‘’ legality’’ of their actions. </a:t>
          </a:r>
          <a:endParaRPr lang="en-US" sz="3200" kern="1200"/>
        </a:p>
      </dsp:txBody>
      <dsp:txXfrm>
        <a:off x="62055" y="2832007"/>
        <a:ext cx="6166116" cy="1147095"/>
      </dsp:txXfrm>
    </dsp:sp>
    <dsp:sp modelId="{A0330624-4BD9-4805-812F-6E7083B2EA59}">
      <dsp:nvSpPr>
        <dsp:cNvPr id="0" name=""/>
        <dsp:cNvSpPr/>
      </dsp:nvSpPr>
      <dsp:spPr>
        <a:xfrm>
          <a:off x="0" y="4133317"/>
          <a:ext cx="6290226" cy="1271205"/>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Was the action they carried out legal? </a:t>
          </a:r>
          <a:endParaRPr lang="en-US" sz="3200" kern="1200"/>
        </a:p>
      </dsp:txBody>
      <dsp:txXfrm>
        <a:off x="62055" y="4195372"/>
        <a:ext cx="6166116" cy="1147095"/>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017D0B-FEBF-4012-A51B-65BEE0A5B568}">
      <dsp:nvSpPr>
        <dsp:cNvPr id="0" name=""/>
        <dsp:cNvSpPr/>
      </dsp:nvSpPr>
      <dsp:spPr>
        <a:xfrm>
          <a:off x="0" y="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CA88E8BA-6A89-4BD1-B074-624EA35ED90C}">
      <dsp:nvSpPr>
        <dsp:cNvPr id="0" name=""/>
        <dsp:cNvSpPr/>
      </dsp:nvSpPr>
      <dsp:spPr>
        <a:xfrm>
          <a:off x="0" y="0"/>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(2) In this section – </a:t>
          </a:r>
          <a:endParaRPr lang="en-US" sz="2700" kern="1200"/>
        </a:p>
      </dsp:txBody>
      <dsp:txXfrm>
        <a:off x="0" y="0"/>
        <a:ext cx="6290226" cy="1361936"/>
      </dsp:txXfrm>
    </dsp:sp>
    <dsp:sp modelId="{83C47824-0E3D-42B3-A9B7-7ADB9737FDD2}">
      <dsp:nvSpPr>
        <dsp:cNvPr id="0" name=""/>
        <dsp:cNvSpPr/>
      </dsp:nvSpPr>
      <dsp:spPr>
        <a:xfrm>
          <a:off x="0" y="1361936"/>
          <a:ext cx="6290226" cy="0"/>
        </a:xfrm>
        <a:prstGeom prst="line">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w="9525" cap="flat" cmpd="sng" algn="ctr">
          <a:solidFill>
            <a:schemeClr val="accent2">
              <a:hueOff val="-852980"/>
              <a:satOff val="-9616"/>
              <a:lumOff val="1178"/>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5ADB5FCA-23DE-40C5-AA65-40CB0725C112}">
      <dsp:nvSpPr>
        <dsp:cNvPr id="0" name=""/>
        <dsp:cNvSpPr/>
      </dsp:nvSpPr>
      <dsp:spPr>
        <a:xfrm>
          <a:off x="0" y="1361936"/>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 a ‘ claim for judicial review’ means a claim to review the lawfulness of </a:t>
          </a:r>
          <a:endParaRPr lang="en-US" sz="2700" kern="1200"/>
        </a:p>
      </dsp:txBody>
      <dsp:txXfrm>
        <a:off x="0" y="1361936"/>
        <a:ext cx="6290226" cy="1361936"/>
      </dsp:txXfrm>
    </dsp:sp>
    <dsp:sp modelId="{3A3538AC-8A71-4A56-9088-6FD0DCB3DA22}">
      <dsp:nvSpPr>
        <dsp:cNvPr id="0" name=""/>
        <dsp:cNvSpPr/>
      </dsp:nvSpPr>
      <dsp:spPr>
        <a:xfrm>
          <a:off x="0" y="2723872"/>
          <a:ext cx="6290226" cy="0"/>
        </a:xfrm>
        <a:prstGeom prst="line">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w="9525" cap="flat" cmpd="sng" algn="ctr">
          <a:solidFill>
            <a:schemeClr val="accent2">
              <a:hueOff val="-1705961"/>
              <a:satOff val="-19232"/>
              <a:lumOff val="2355"/>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837C1C58-F3AF-49C9-A87D-8BE29D8DE255}">
      <dsp:nvSpPr>
        <dsp:cNvPr id="0" name=""/>
        <dsp:cNvSpPr/>
      </dsp:nvSpPr>
      <dsp:spPr>
        <a:xfrm>
          <a:off x="0" y="2723872"/>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(I) An enactment or </a:t>
          </a:r>
          <a:endParaRPr lang="en-US" sz="2700" kern="1200"/>
        </a:p>
      </dsp:txBody>
      <dsp:txXfrm>
        <a:off x="0" y="2723872"/>
        <a:ext cx="6290226" cy="1361936"/>
      </dsp:txXfrm>
    </dsp:sp>
    <dsp:sp modelId="{A196F2EC-393B-4403-8DB4-4A32AE85B7BF}">
      <dsp:nvSpPr>
        <dsp:cNvPr id="0" name=""/>
        <dsp:cNvSpPr/>
      </dsp:nvSpPr>
      <dsp:spPr>
        <a:xfrm>
          <a:off x="0" y="4085808"/>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8C681295-8502-4D4A-B6A0-14E3F79F5066}">
      <dsp:nvSpPr>
        <dsp:cNvPr id="0" name=""/>
        <dsp:cNvSpPr/>
      </dsp:nvSpPr>
      <dsp:spPr>
        <a:xfrm>
          <a:off x="0" y="4085808"/>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(II) A decision, action or failure to act in relation to the exercise of a public function. </a:t>
          </a:r>
          <a:endParaRPr lang="en-US" sz="2700" kern="1200"/>
        </a:p>
      </dsp:txBody>
      <dsp:txXfrm>
        <a:off x="0" y="4085808"/>
        <a:ext cx="6290226" cy="1361936"/>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2328EF-6FCE-4D59-8071-9DEE1EA5667B}">
      <dsp:nvSpPr>
        <dsp:cNvPr id="0" name=""/>
        <dsp:cNvSpPr/>
      </dsp:nvSpPr>
      <dsp:spPr>
        <a:xfrm>
          <a:off x="0" y="266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D3984399-66D0-4EA5-BFB9-82CF70182B49}">
      <dsp:nvSpPr>
        <dsp:cNvPr id="0" name=""/>
        <dsp:cNvSpPr/>
      </dsp:nvSpPr>
      <dsp:spPr>
        <a:xfrm>
          <a:off x="0" y="2660"/>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Promote fairness. </a:t>
          </a:r>
          <a:endParaRPr lang="en-US" sz="3400" kern="1200"/>
        </a:p>
      </dsp:txBody>
      <dsp:txXfrm>
        <a:off x="0" y="2660"/>
        <a:ext cx="6290226" cy="1814141"/>
      </dsp:txXfrm>
    </dsp:sp>
    <dsp:sp modelId="{D88F1E15-81E1-419F-B5D4-4F00B575DE2F}">
      <dsp:nvSpPr>
        <dsp:cNvPr id="0" name=""/>
        <dsp:cNvSpPr/>
      </dsp:nvSpPr>
      <dsp:spPr>
        <a:xfrm>
          <a:off x="0" y="181680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0C17EFF1-A51E-40E7-AB2B-3FB36A5FB69D}">
      <dsp:nvSpPr>
        <dsp:cNvPr id="0" name=""/>
        <dsp:cNvSpPr/>
      </dsp:nvSpPr>
      <dsp:spPr>
        <a:xfrm>
          <a:off x="0" y="1816801"/>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If found action needs to be carried out quickly to avoid anyone else being affected. </a:t>
          </a:r>
          <a:endParaRPr lang="en-US" sz="3400" kern="1200"/>
        </a:p>
      </dsp:txBody>
      <dsp:txXfrm>
        <a:off x="0" y="1816801"/>
        <a:ext cx="6290226" cy="1814141"/>
      </dsp:txXfrm>
    </dsp:sp>
    <dsp:sp modelId="{3666252F-0E4A-49BA-9C0D-DB599009C31A}">
      <dsp:nvSpPr>
        <dsp:cNvPr id="0" name=""/>
        <dsp:cNvSpPr/>
      </dsp:nvSpPr>
      <dsp:spPr>
        <a:xfrm>
          <a:off x="0" y="3630943"/>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DAFCBA24-E7F6-4F08-881A-4622671AE8C5}">
      <dsp:nvSpPr>
        <dsp:cNvPr id="0" name=""/>
        <dsp:cNvSpPr/>
      </dsp:nvSpPr>
      <dsp:spPr>
        <a:xfrm>
          <a:off x="0" y="3630943"/>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Cases will be heard in part of the High court called the administrative court. </a:t>
          </a:r>
          <a:endParaRPr lang="en-US" sz="3400" kern="1200"/>
        </a:p>
      </dsp:txBody>
      <dsp:txXfrm>
        <a:off x="0" y="3630943"/>
        <a:ext cx="6290226" cy="1814141"/>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6BF64F-EFE3-4970-9FAA-F05219DC0997}">
      <dsp:nvSpPr>
        <dsp:cNvPr id="0" name=""/>
        <dsp:cNvSpPr/>
      </dsp:nvSpPr>
      <dsp:spPr>
        <a:xfrm>
          <a:off x="0" y="665"/>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265F27D0-3BB7-4CDD-905A-FC68669D6D34}">
      <dsp:nvSpPr>
        <dsp:cNvPr id="0" name=""/>
        <dsp:cNvSpPr/>
      </dsp:nvSpPr>
      <dsp:spPr>
        <a:xfrm>
          <a:off x="0" y="665"/>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Must prove that Human Rights have been breach as well as one of the grounds for Judicial review. </a:t>
          </a:r>
          <a:endParaRPr lang="en-US" sz="2100" kern="1200"/>
        </a:p>
      </dsp:txBody>
      <dsp:txXfrm>
        <a:off x="0" y="665"/>
        <a:ext cx="6290226" cy="1089282"/>
      </dsp:txXfrm>
    </dsp:sp>
    <dsp:sp modelId="{E6297ADB-5ECE-4C03-AC24-871E81F9BA24}">
      <dsp:nvSpPr>
        <dsp:cNvPr id="0" name=""/>
        <dsp:cNvSpPr/>
      </dsp:nvSpPr>
      <dsp:spPr>
        <a:xfrm>
          <a:off x="0" y="1089948"/>
          <a:ext cx="6290226" cy="0"/>
        </a:xfrm>
        <a:prstGeom prst="line">
          <a:avLst/>
        </a:prstGeom>
        <a:gradFill rotWithShape="0">
          <a:gsLst>
            <a:gs pos="0">
              <a:schemeClr val="accent2">
                <a:hueOff val="-639735"/>
                <a:satOff val="-7212"/>
                <a:lumOff val="883"/>
                <a:alphaOff val="0"/>
                <a:tint val="96000"/>
                <a:satMod val="100000"/>
                <a:lumMod val="104000"/>
              </a:schemeClr>
            </a:gs>
            <a:gs pos="78000">
              <a:schemeClr val="accent2">
                <a:hueOff val="-639735"/>
                <a:satOff val="-7212"/>
                <a:lumOff val="883"/>
                <a:alphaOff val="0"/>
                <a:shade val="100000"/>
                <a:satMod val="110000"/>
                <a:lumMod val="100000"/>
              </a:schemeClr>
            </a:gs>
          </a:gsLst>
          <a:lin ang="5400000" scaled="0"/>
        </a:gradFill>
        <a:ln w="9525" cap="flat" cmpd="sng" algn="ctr">
          <a:solidFill>
            <a:schemeClr val="accent2">
              <a:hueOff val="-639735"/>
              <a:satOff val="-7212"/>
              <a:lumOff val="88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17A94090-89A2-4B6C-B5F9-997CB9C5F139}">
      <dsp:nvSpPr>
        <dsp:cNvPr id="0" name=""/>
        <dsp:cNvSpPr/>
      </dsp:nvSpPr>
      <dsp:spPr>
        <a:xfrm>
          <a:off x="0" y="1089948"/>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Defined in the case of Council of Civil Service Unions v Minister for the Civil Service [1985]  by Lord Diplock as; </a:t>
          </a:r>
          <a:endParaRPr lang="en-US" sz="2100" kern="1200"/>
        </a:p>
      </dsp:txBody>
      <dsp:txXfrm>
        <a:off x="0" y="1089948"/>
        <a:ext cx="6290226" cy="1089282"/>
      </dsp:txXfrm>
    </dsp:sp>
    <dsp:sp modelId="{26F33A6D-699C-4E59-BBDB-C293294BDADE}">
      <dsp:nvSpPr>
        <dsp:cNvPr id="0" name=""/>
        <dsp:cNvSpPr/>
      </dsp:nvSpPr>
      <dsp:spPr>
        <a:xfrm>
          <a:off x="0" y="217923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2A56C0C2-85D7-44C5-A127-5B7E6CCA0715}">
      <dsp:nvSpPr>
        <dsp:cNvPr id="0" name=""/>
        <dsp:cNvSpPr/>
      </dsp:nvSpPr>
      <dsp:spPr>
        <a:xfrm>
          <a:off x="0" y="2179231"/>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Illegality. </a:t>
          </a:r>
          <a:endParaRPr lang="en-US" sz="2100" kern="1200"/>
        </a:p>
      </dsp:txBody>
      <dsp:txXfrm>
        <a:off x="0" y="2179231"/>
        <a:ext cx="6290226" cy="1089282"/>
      </dsp:txXfrm>
    </dsp:sp>
    <dsp:sp modelId="{666E039B-FEFA-40B0-8134-A89158A5BE9A}">
      <dsp:nvSpPr>
        <dsp:cNvPr id="0" name=""/>
        <dsp:cNvSpPr/>
      </dsp:nvSpPr>
      <dsp:spPr>
        <a:xfrm>
          <a:off x="0" y="3268513"/>
          <a:ext cx="6290226" cy="0"/>
        </a:xfrm>
        <a:prstGeom prst="line">
          <a:avLst/>
        </a:prstGeom>
        <a:gradFill rotWithShape="0">
          <a:gsLst>
            <a:gs pos="0">
              <a:schemeClr val="accent2">
                <a:hueOff val="-1919206"/>
                <a:satOff val="-21636"/>
                <a:lumOff val="2650"/>
                <a:alphaOff val="0"/>
                <a:tint val="96000"/>
                <a:satMod val="100000"/>
                <a:lumMod val="104000"/>
              </a:schemeClr>
            </a:gs>
            <a:gs pos="78000">
              <a:schemeClr val="accent2">
                <a:hueOff val="-1919206"/>
                <a:satOff val="-21636"/>
                <a:lumOff val="2650"/>
                <a:alphaOff val="0"/>
                <a:shade val="100000"/>
                <a:satMod val="110000"/>
                <a:lumMod val="100000"/>
              </a:schemeClr>
            </a:gs>
          </a:gsLst>
          <a:lin ang="5400000" scaled="0"/>
        </a:gradFill>
        <a:ln w="9525" cap="flat" cmpd="sng" algn="ctr">
          <a:solidFill>
            <a:schemeClr val="accent2">
              <a:hueOff val="-1919206"/>
              <a:satOff val="-21636"/>
              <a:lumOff val="265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D090314D-10ED-41F8-B6E9-5A10DD1A0F60}">
      <dsp:nvSpPr>
        <dsp:cNvPr id="0" name=""/>
        <dsp:cNvSpPr/>
      </dsp:nvSpPr>
      <dsp:spPr>
        <a:xfrm>
          <a:off x="0" y="3268513"/>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Procedural Impropriety. </a:t>
          </a:r>
          <a:endParaRPr lang="en-US" sz="2100" kern="1200"/>
        </a:p>
      </dsp:txBody>
      <dsp:txXfrm>
        <a:off x="0" y="3268513"/>
        <a:ext cx="6290226" cy="1089282"/>
      </dsp:txXfrm>
    </dsp:sp>
    <dsp:sp modelId="{94C153D3-54A3-4577-95B4-C3C8CF2B99A6}">
      <dsp:nvSpPr>
        <dsp:cNvPr id="0" name=""/>
        <dsp:cNvSpPr/>
      </dsp:nvSpPr>
      <dsp:spPr>
        <a:xfrm>
          <a:off x="0" y="4357796"/>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5D89537C-7ADA-4C44-B847-BF126C72A48E}">
      <dsp:nvSpPr>
        <dsp:cNvPr id="0" name=""/>
        <dsp:cNvSpPr/>
      </dsp:nvSpPr>
      <dsp:spPr>
        <a:xfrm>
          <a:off x="0" y="4357796"/>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Irrationality. </a:t>
          </a:r>
          <a:endParaRPr lang="en-US" sz="2100" kern="1200"/>
        </a:p>
      </dsp:txBody>
      <dsp:txXfrm>
        <a:off x="0" y="4357796"/>
        <a:ext cx="6290226" cy="1089282"/>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EEB0DD-798A-4DCF-860B-ABEA664F6C1F}">
      <dsp:nvSpPr>
        <dsp:cNvPr id="0" name=""/>
        <dsp:cNvSpPr/>
      </dsp:nvSpPr>
      <dsp:spPr>
        <a:xfrm>
          <a:off x="0" y="39712"/>
          <a:ext cx="6290226" cy="127296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Fordham – Check the legality of the decision (only role). </a:t>
          </a:r>
          <a:endParaRPr lang="en-US" sz="3200" kern="1200"/>
        </a:p>
      </dsp:txBody>
      <dsp:txXfrm>
        <a:off x="62141" y="101853"/>
        <a:ext cx="6165944" cy="1148678"/>
      </dsp:txXfrm>
    </dsp:sp>
    <dsp:sp modelId="{B1019965-615A-4339-B217-C8F4854557C1}">
      <dsp:nvSpPr>
        <dsp:cNvPr id="0" name=""/>
        <dsp:cNvSpPr/>
      </dsp:nvSpPr>
      <dsp:spPr>
        <a:xfrm>
          <a:off x="0" y="1404832"/>
          <a:ext cx="6290226" cy="1272960"/>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Do not interfere with the governments job. </a:t>
          </a:r>
          <a:endParaRPr lang="en-US" sz="3200" kern="1200"/>
        </a:p>
      </dsp:txBody>
      <dsp:txXfrm>
        <a:off x="62141" y="1466973"/>
        <a:ext cx="6165944" cy="1148678"/>
      </dsp:txXfrm>
    </dsp:sp>
    <dsp:sp modelId="{7CB13BB2-6F18-46E5-86AB-AD82F7C07796}">
      <dsp:nvSpPr>
        <dsp:cNvPr id="0" name=""/>
        <dsp:cNvSpPr/>
      </dsp:nvSpPr>
      <dsp:spPr>
        <a:xfrm>
          <a:off x="0" y="2769952"/>
          <a:ext cx="6290226" cy="1272960"/>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Judicial Review is separate from an appeal. </a:t>
          </a:r>
          <a:endParaRPr lang="en-US" sz="3200" kern="1200"/>
        </a:p>
      </dsp:txBody>
      <dsp:txXfrm>
        <a:off x="62141" y="2832093"/>
        <a:ext cx="6165944" cy="1148678"/>
      </dsp:txXfrm>
    </dsp:sp>
    <dsp:sp modelId="{ED2B1F42-075D-48BA-8D63-64DD5EE99C4F}">
      <dsp:nvSpPr>
        <dsp:cNvPr id="0" name=""/>
        <dsp:cNvSpPr/>
      </dsp:nvSpPr>
      <dsp:spPr>
        <a:xfrm>
          <a:off x="0" y="4135072"/>
          <a:ext cx="6290226" cy="127296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It is </a:t>
          </a:r>
          <a:r>
            <a:rPr lang="en-GB" sz="3200" b="1" u="sng" kern="1200"/>
            <a:t>NOT</a:t>
          </a:r>
          <a:r>
            <a:rPr lang="en-GB" sz="3200" kern="1200"/>
            <a:t> an appeal. </a:t>
          </a:r>
          <a:endParaRPr lang="en-US" sz="3200" kern="1200"/>
        </a:p>
      </dsp:txBody>
      <dsp:txXfrm>
        <a:off x="62141" y="4197213"/>
        <a:ext cx="6165944" cy="1148678"/>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A30116-D553-4720-B73E-8EFE90CC611B}">
      <dsp:nvSpPr>
        <dsp:cNvPr id="0" name=""/>
        <dsp:cNvSpPr/>
      </dsp:nvSpPr>
      <dsp:spPr>
        <a:xfrm>
          <a:off x="0" y="66712"/>
          <a:ext cx="6290226" cy="262548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 courts cannot base their decisions on things such as merits. </a:t>
          </a:r>
          <a:endParaRPr lang="en-US" sz="2200" kern="1200"/>
        </a:p>
      </dsp:txBody>
      <dsp:txXfrm>
        <a:off x="128165" y="194877"/>
        <a:ext cx="6033896" cy="2369150"/>
      </dsp:txXfrm>
    </dsp:sp>
    <dsp:sp modelId="{F0A2275A-A9BB-4F38-9E85-32571BBDE087}">
      <dsp:nvSpPr>
        <dsp:cNvPr id="0" name=""/>
        <dsp:cNvSpPr/>
      </dsp:nvSpPr>
      <dsp:spPr>
        <a:xfrm>
          <a:off x="0" y="2755552"/>
          <a:ext cx="6290226" cy="262548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 key case that shows this is the case of R v Cambridge Health Authority ex p B (No.1) [1995] – Leukaemia – treatment to expensive- not in the best interests of the patient – courts said after reviewing the way the case was heard- the decision stands. </a:t>
          </a:r>
          <a:endParaRPr lang="en-US" sz="2200" kern="1200"/>
        </a:p>
      </dsp:txBody>
      <dsp:txXfrm>
        <a:off x="128165" y="2883717"/>
        <a:ext cx="6033896" cy="2369150"/>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45BC93-D71C-4EF8-B14D-5C1CAA605338}">
      <dsp:nvSpPr>
        <dsp:cNvPr id="0" name=""/>
        <dsp:cNvSpPr/>
      </dsp:nvSpPr>
      <dsp:spPr>
        <a:xfrm>
          <a:off x="0" y="107376"/>
          <a:ext cx="6290226" cy="169825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Major impact on judicial review cases. </a:t>
          </a:r>
          <a:endParaRPr lang="en-US" sz="2400" kern="1200"/>
        </a:p>
      </dsp:txBody>
      <dsp:txXfrm>
        <a:off x="82902" y="190278"/>
        <a:ext cx="6124422" cy="1532446"/>
      </dsp:txXfrm>
    </dsp:sp>
    <dsp:sp modelId="{DEF1ABAC-59E4-4497-B62E-9EC825B9349E}">
      <dsp:nvSpPr>
        <dsp:cNvPr id="0" name=""/>
        <dsp:cNvSpPr/>
      </dsp:nvSpPr>
      <dsp:spPr>
        <a:xfrm>
          <a:off x="0" y="1874747"/>
          <a:ext cx="6290226" cy="1698250"/>
        </a:xfrm>
        <a:prstGeom prst="roundRect">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Including declarations of incompatibility under S.4 of the Human Rights Act 1998. </a:t>
          </a:r>
          <a:endParaRPr lang="en-US" sz="2400" kern="1200"/>
        </a:p>
      </dsp:txBody>
      <dsp:txXfrm>
        <a:off x="82902" y="1957649"/>
        <a:ext cx="6124422" cy="1532446"/>
      </dsp:txXfrm>
    </dsp:sp>
    <dsp:sp modelId="{34985741-BBCC-4102-A2DB-8490BD6FB133}">
      <dsp:nvSpPr>
        <dsp:cNvPr id="0" name=""/>
        <dsp:cNvSpPr/>
      </dsp:nvSpPr>
      <dsp:spPr>
        <a:xfrm>
          <a:off x="0" y="3642117"/>
          <a:ext cx="6290226" cy="169825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Research the Key cases; R (on the application of F and Thompson) v Home Department [2010] – breached article 8 of the ECHR. </a:t>
          </a:r>
          <a:endParaRPr lang="en-US" sz="2400" kern="1200"/>
        </a:p>
      </dsp:txBody>
      <dsp:txXfrm>
        <a:off x="82902" y="3725019"/>
        <a:ext cx="6124422" cy="1532446"/>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593820-A6CB-44D7-9B92-A6677CD5A74C}">
      <dsp:nvSpPr>
        <dsp:cNvPr id="0" name=""/>
        <dsp:cNvSpPr/>
      </dsp:nvSpPr>
      <dsp:spPr>
        <a:xfrm>
          <a:off x="0" y="665"/>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281102A-D15D-43DD-BA51-33749A7DB66A}">
      <dsp:nvSpPr>
        <dsp:cNvPr id="0" name=""/>
        <dsp:cNvSpPr/>
      </dsp:nvSpPr>
      <dsp:spPr>
        <a:xfrm>
          <a:off x="0" y="665"/>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 order to bring a case under Human Rights you need to be the victim. </a:t>
          </a:r>
          <a:endParaRPr lang="en-US" sz="2500" kern="1200"/>
        </a:p>
      </dsp:txBody>
      <dsp:txXfrm>
        <a:off x="0" y="665"/>
        <a:ext cx="6290226" cy="1089282"/>
      </dsp:txXfrm>
    </dsp:sp>
    <dsp:sp modelId="{EB506320-A0B8-4A86-8ED7-66C90B77D62A}">
      <dsp:nvSpPr>
        <dsp:cNvPr id="0" name=""/>
        <dsp:cNvSpPr/>
      </dsp:nvSpPr>
      <dsp:spPr>
        <a:xfrm>
          <a:off x="0" y="1089948"/>
          <a:ext cx="6290226" cy="0"/>
        </a:xfrm>
        <a:prstGeom prst="line">
          <a:avLst/>
        </a:prstGeom>
        <a:gradFill rotWithShape="0">
          <a:gsLst>
            <a:gs pos="0">
              <a:schemeClr val="accent2">
                <a:hueOff val="-639735"/>
                <a:satOff val="-7212"/>
                <a:lumOff val="883"/>
                <a:alphaOff val="0"/>
                <a:tint val="96000"/>
                <a:satMod val="100000"/>
                <a:lumMod val="104000"/>
              </a:schemeClr>
            </a:gs>
            <a:gs pos="78000">
              <a:schemeClr val="accent2">
                <a:hueOff val="-639735"/>
                <a:satOff val="-7212"/>
                <a:lumOff val="883"/>
                <a:alphaOff val="0"/>
                <a:shade val="100000"/>
                <a:satMod val="110000"/>
                <a:lumMod val="100000"/>
              </a:schemeClr>
            </a:gs>
          </a:gsLst>
          <a:lin ang="5400000" scaled="0"/>
        </a:gradFill>
        <a:ln w="9525" cap="flat" cmpd="sng" algn="ctr">
          <a:solidFill>
            <a:schemeClr val="accent2">
              <a:hueOff val="-639735"/>
              <a:satOff val="-7212"/>
              <a:lumOff val="88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A9DBE834-81B6-4A80-BEBE-DE15E5905CF8}">
      <dsp:nvSpPr>
        <dsp:cNvPr id="0" name=""/>
        <dsp:cNvSpPr/>
      </dsp:nvSpPr>
      <dsp:spPr>
        <a:xfrm>
          <a:off x="0" y="1089948"/>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Can be brought under S.6 and S.7 of the Human Rights Act 1998. </a:t>
          </a:r>
          <a:endParaRPr lang="en-US" sz="2500" kern="1200"/>
        </a:p>
      </dsp:txBody>
      <dsp:txXfrm>
        <a:off x="0" y="1089948"/>
        <a:ext cx="6290226" cy="1089282"/>
      </dsp:txXfrm>
    </dsp:sp>
    <dsp:sp modelId="{E2BFD605-EC43-43FD-B5AF-BDBBA8E1F77C}">
      <dsp:nvSpPr>
        <dsp:cNvPr id="0" name=""/>
        <dsp:cNvSpPr/>
      </dsp:nvSpPr>
      <dsp:spPr>
        <a:xfrm>
          <a:off x="0" y="217923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DA24C450-9B52-46F7-94D2-C1354CB2ED12}">
      <dsp:nvSpPr>
        <dsp:cNvPr id="0" name=""/>
        <dsp:cNvSpPr/>
      </dsp:nvSpPr>
      <dsp:spPr>
        <a:xfrm>
          <a:off x="0" y="2179231"/>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S.7(5)(a)(b) – cases should be brought quickly and within three months. </a:t>
          </a:r>
          <a:endParaRPr lang="en-US" sz="2500" kern="1200"/>
        </a:p>
      </dsp:txBody>
      <dsp:txXfrm>
        <a:off x="0" y="2179231"/>
        <a:ext cx="6290226" cy="1089282"/>
      </dsp:txXfrm>
    </dsp:sp>
    <dsp:sp modelId="{480A105B-2517-4FD3-B070-D736F6F7AC46}">
      <dsp:nvSpPr>
        <dsp:cNvPr id="0" name=""/>
        <dsp:cNvSpPr/>
      </dsp:nvSpPr>
      <dsp:spPr>
        <a:xfrm>
          <a:off x="0" y="3268513"/>
          <a:ext cx="6290226" cy="0"/>
        </a:xfrm>
        <a:prstGeom prst="line">
          <a:avLst/>
        </a:prstGeom>
        <a:gradFill rotWithShape="0">
          <a:gsLst>
            <a:gs pos="0">
              <a:schemeClr val="accent2">
                <a:hueOff val="-1919206"/>
                <a:satOff val="-21636"/>
                <a:lumOff val="2650"/>
                <a:alphaOff val="0"/>
                <a:tint val="96000"/>
                <a:satMod val="100000"/>
                <a:lumMod val="104000"/>
              </a:schemeClr>
            </a:gs>
            <a:gs pos="78000">
              <a:schemeClr val="accent2">
                <a:hueOff val="-1919206"/>
                <a:satOff val="-21636"/>
                <a:lumOff val="2650"/>
                <a:alphaOff val="0"/>
                <a:shade val="100000"/>
                <a:satMod val="110000"/>
                <a:lumMod val="100000"/>
              </a:schemeClr>
            </a:gs>
          </a:gsLst>
          <a:lin ang="5400000" scaled="0"/>
        </a:gradFill>
        <a:ln w="9525" cap="flat" cmpd="sng" algn="ctr">
          <a:solidFill>
            <a:schemeClr val="accent2">
              <a:hueOff val="-1919206"/>
              <a:satOff val="-21636"/>
              <a:lumOff val="265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685C645-35B2-4135-8361-EA9AA5E5871E}">
      <dsp:nvSpPr>
        <dsp:cNvPr id="0" name=""/>
        <dsp:cNvSpPr/>
      </dsp:nvSpPr>
      <dsp:spPr>
        <a:xfrm>
          <a:off x="0" y="3268513"/>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But only if they relate to human rights. </a:t>
          </a:r>
          <a:endParaRPr lang="en-US" sz="2500" kern="1200"/>
        </a:p>
      </dsp:txBody>
      <dsp:txXfrm>
        <a:off x="0" y="3268513"/>
        <a:ext cx="6290226" cy="1089282"/>
      </dsp:txXfrm>
    </dsp:sp>
    <dsp:sp modelId="{A4526173-5DAA-4E30-95BC-DB646B7607DE}">
      <dsp:nvSpPr>
        <dsp:cNvPr id="0" name=""/>
        <dsp:cNvSpPr/>
      </dsp:nvSpPr>
      <dsp:spPr>
        <a:xfrm>
          <a:off x="0" y="4357796"/>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D361E7A6-1639-4B34-8708-590FD29C60FF}">
      <dsp:nvSpPr>
        <dsp:cNvPr id="0" name=""/>
        <dsp:cNvSpPr/>
      </dsp:nvSpPr>
      <dsp:spPr>
        <a:xfrm>
          <a:off x="0" y="4357796"/>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Remedy under S.8 of the Human Rights Act 1998. </a:t>
          </a:r>
          <a:endParaRPr lang="en-US" sz="2500" kern="1200"/>
        </a:p>
      </dsp:txBody>
      <dsp:txXfrm>
        <a:off x="0" y="4357796"/>
        <a:ext cx="6290226" cy="1089282"/>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8521AE-8FB0-4EC7-870B-BD774B162462}">
      <dsp:nvSpPr>
        <dsp:cNvPr id="0" name=""/>
        <dsp:cNvSpPr/>
      </dsp:nvSpPr>
      <dsp:spPr>
        <a:xfrm>
          <a:off x="0" y="291352"/>
          <a:ext cx="6290226" cy="115362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Cases can only be brought against public authorities. </a:t>
          </a:r>
          <a:endParaRPr lang="en-US" sz="2900" kern="1200"/>
        </a:p>
      </dsp:txBody>
      <dsp:txXfrm>
        <a:off x="56315" y="347667"/>
        <a:ext cx="6177596" cy="1040990"/>
      </dsp:txXfrm>
    </dsp:sp>
    <dsp:sp modelId="{681705CA-F3CA-489F-B4AE-E292CF8ED4F2}">
      <dsp:nvSpPr>
        <dsp:cNvPr id="0" name=""/>
        <dsp:cNvSpPr/>
      </dsp:nvSpPr>
      <dsp:spPr>
        <a:xfrm>
          <a:off x="0" y="1528492"/>
          <a:ext cx="6290226" cy="1153620"/>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Vertical direct effect. </a:t>
          </a:r>
          <a:endParaRPr lang="en-US" sz="2900" kern="1200"/>
        </a:p>
      </dsp:txBody>
      <dsp:txXfrm>
        <a:off x="56315" y="1584807"/>
        <a:ext cx="6177596" cy="1040990"/>
      </dsp:txXfrm>
    </dsp:sp>
    <dsp:sp modelId="{13861A5B-061E-4ECF-88AE-EBF8EFCF76B7}">
      <dsp:nvSpPr>
        <dsp:cNvPr id="0" name=""/>
        <dsp:cNvSpPr/>
      </dsp:nvSpPr>
      <dsp:spPr>
        <a:xfrm>
          <a:off x="0" y="2765632"/>
          <a:ext cx="6290226" cy="1153620"/>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Cannot be individual v Individual. </a:t>
          </a:r>
          <a:endParaRPr lang="en-US" sz="2900" kern="1200"/>
        </a:p>
      </dsp:txBody>
      <dsp:txXfrm>
        <a:off x="56315" y="2821947"/>
        <a:ext cx="6177596" cy="1040990"/>
      </dsp:txXfrm>
    </dsp:sp>
    <dsp:sp modelId="{3005E57A-2F31-4F1E-B2F3-DC9349D42562}">
      <dsp:nvSpPr>
        <dsp:cNvPr id="0" name=""/>
        <dsp:cNvSpPr/>
      </dsp:nvSpPr>
      <dsp:spPr>
        <a:xfrm>
          <a:off x="0" y="4002772"/>
          <a:ext cx="6290226" cy="115362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European Convention on Human Rights – indirect horizontal effect. </a:t>
          </a:r>
          <a:endParaRPr lang="en-US" sz="2900" kern="1200"/>
        </a:p>
      </dsp:txBody>
      <dsp:txXfrm>
        <a:off x="56315" y="4059087"/>
        <a:ext cx="6177596" cy="1040990"/>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26C4C3-9AD2-4E21-8BEF-2EAD2392913E}">
      <dsp:nvSpPr>
        <dsp:cNvPr id="0" name=""/>
        <dsp:cNvSpPr/>
      </dsp:nvSpPr>
      <dsp:spPr>
        <a:xfrm>
          <a:off x="0" y="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C3525FC9-02BB-4D35-B3BB-6FF3098CC639}">
      <dsp:nvSpPr>
        <dsp:cNvPr id="0" name=""/>
        <dsp:cNvSpPr/>
      </dsp:nvSpPr>
      <dsp:spPr>
        <a:xfrm>
          <a:off x="0" y="0"/>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Have to exhaust all the other options first. </a:t>
          </a:r>
          <a:endParaRPr lang="en-US" sz="2700" kern="1200"/>
        </a:p>
      </dsp:txBody>
      <dsp:txXfrm>
        <a:off x="0" y="0"/>
        <a:ext cx="6290226" cy="1361936"/>
      </dsp:txXfrm>
    </dsp:sp>
    <dsp:sp modelId="{B3E5CB38-1E94-41FD-AA75-AE943C8C142A}">
      <dsp:nvSpPr>
        <dsp:cNvPr id="0" name=""/>
        <dsp:cNvSpPr/>
      </dsp:nvSpPr>
      <dsp:spPr>
        <a:xfrm>
          <a:off x="0" y="1361936"/>
          <a:ext cx="6290226" cy="0"/>
        </a:xfrm>
        <a:prstGeom prst="line">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w="9525" cap="flat" cmpd="sng" algn="ctr">
          <a:solidFill>
            <a:schemeClr val="accent2">
              <a:hueOff val="-852980"/>
              <a:satOff val="-9616"/>
              <a:lumOff val="1178"/>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C441C979-11E9-4D08-88CE-ADB65D4CCCDB}">
      <dsp:nvSpPr>
        <dsp:cNvPr id="0" name=""/>
        <dsp:cNvSpPr/>
      </dsp:nvSpPr>
      <dsp:spPr>
        <a:xfrm>
          <a:off x="0" y="1361936"/>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Before asking the court for permission to bring the case. </a:t>
          </a:r>
          <a:endParaRPr lang="en-US" sz="2700" kern="1200"/>
        </a:p>
      </dsp:txBody>
      <dsp:txXfrm>
        <a:off x="0" y="1361936"/>
        <a:ext cx="6290226" cy="1361936"/>
      </dsp:txXfrm>
    </dsp:sp>
    <dsp:sp modelId="{F5354870-FB18-4164-B1B4-09E8819BF70A}">
      <dsp:nvSpPr>
        <dsp:cNvPr id="0" name=""/>
        <dsp:cNvSpPr/>
      </dsp:nvSpPr>
      <dsp:spPr>
        <a:xfrm>
          <a:off x="0" y="2723872"/>
          <a:ext cx="6290226" cy="0"/>
        </a:xfrm>
        <a:prstGeom prst="line">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w="9525" cap="flat" cmpd="sng" algn="ctr">
          <a:solidFill>
            <a:schemeClr val="accent2">
              <a:hueOff val="-1705961"/>
              <a:satOff val="-19232"/>
              <a:lumOff val="2355"/>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745E8632-E876-4A5D-85F5-B44637657E97}">
      <dsp:nvSpPr>
        <dsp:cNvPr id="0" name=""/>
        <dsp:cNvSpPr/>
      </dsp:nvSpPr>
      <dsp:spPr>
        <a:xfrm>
          <a:off x="0" y="2723872"/>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Pre-action protocol. </a:t>
          </a:r>
          <a:endParaRPr lang="en-US" sz="2700" kern="1200"/>
        </a:p>
      </dsp:txBody>
      <dsp:txXfrm>
        <a:off x="0" y="2723872"/>
        <a:ext cx="6290226" cy="1361936"/>
      </dsp:txXfrm>
    </dsp:sp>
    <dsp:sp modelId="{19330209-A168-4261-AA83-B7D5222A7492}">
      <dsp:nvSpPr>
        <dsp:cNvPr id="0" name=""/>
        <dsp:cNvSpPr/>
      </dsp:nvSpPr>
      <dsp:spPr>
        <a:xfrm>
          <a:off x="0" y="4085808"/>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8D338AC5-5A97-4F3B-8D90-DEAB1960E05C}">
      <dsp:nvSpPr>
        <dsp:cNvPr id="0" name=""/>
        <dsp:cNvSpPr/>
      </dsp:nvSpPr>
      <dsp:spPr>
        <a:xfrm>
          <a:off x="0" y="4085808"/>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Ensure that they write to the individual and see if there is a remedy before going to court. </a:t>
          </a:r>
          <a:endParaRPr lang="en-US" sz="2700" kern="1200"/>
        </a:p>
      </dsp:txBody>
      <dsp:txXfrm>
        <a:off x="0" y="4085808"/>
        <a:ext cx="6290226" cy="1361936"/>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C480BE-199D-40C1-B588-C1FD1461EE59}">
      <dsp:nvSpPr>
        <dsp:cNvPr id="0" name=""/>
        <dsp:cNvSpPr/>
      </dsp:nvSpPr>
      <dsp:spPr>
        <a:xfrm>
          <a:off x="0" y="4256"/>
          <a:ext cx="6290226" cy="9065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B6848D-B954-4700-B6A0-4C02A6BB35F8}">
      <dsp:nvSpPr>
        <dsp:cNvPr id="0" name=""/>
        <dsp:cNvSpPr/>
      </dsp:nvSpPr>
      <dsp:spPr>
        <a:xfrm>
          <a:off x="274227" y="208227"/>
          <a:ext cx="498596" cy="4985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D82BAE4-925E-4A8B-8F31-54506787B73C}">
      <dsp:nvSpPr>
        <dsp:cNvPr id="0" name=""/>
        <dsp:cNvSpPr/>
      </dsp:nvSpPr>
      <dsp:spPr>
        <a:xfrm>
          <a:off x="1047052" y="4256"/>
          <a:ext cx="5243173" cy="906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42" tIns="95942" rIns="95942" bIns="95942" numCol="1" spcCol="1270" anchor="ctr" anchorCtr="0">
          <a:noAutofit/>
        </a:bodyPr>
        <a:lstStyle/>
        <a:p>
          <a:pPr marL="0" lvl="0" indent="0" algn="l" defTabSz="844550">
            <a:lnSpc>
              <a:spcPct val="90000"/>
            </a:lnSpc>
            <a:spcBef>
              <a:spcPct val="0"/>
            </a:spcBef>
            <a:spcAft>
              <a:spcPct val="35000"/>
            </a:spcAft>
            <a:buNone/>
          </a:pPr>
          <a:r>
            <a:rPr lang="en-GB" sz="1900" kern="1200"/>
            <a:t>Claim form. </a:t>
          </a:r>
          <a:endParaRPr lang="en-US" sz="1900" kern="1200"/>
        </a:p>
      </dsp:txBody>
      <dsp:txXfrm>
        <a:off x="1047052" y="4256"/>
        <a:ext cx="5243173" cy="906538"/>
      </dsp:txXfrm>
    </dsp:sp>
    <dsp:sp modelId="{F5E29EE8-ACB4-4B00-B2AC-AB54FB1CE53C}">
      <dsp:nvSpPr>
        <dsp:cNvPr id="0" name=""/>
        <dsp:cNvSpPr/>
      </dsp:nvSpPr>
      <dsp:spPr>
        <a:xfrm>
          <a:off x="0" y="1137429"/>
          <a:ext cx="6290226" cy="9065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4FFB6A-B7CD-4213-AB0E-8151AC2A6A4F}">
      <dsp:nvSpPr>
        <dsp:cNvPr id="0" name=""/>
        <dsp:cNvSpPr/>
      </dsp:nvSpPr>
      <dsp:spPr>
        <a:xfrm>
          <a:off x="274227" y="1341400"/>
          <a:ext cx="498596" cy="4985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DB9D491-913D-4572-8214-02E1BB8ED700}">
      <dsp:nvSpPr>
        <dsp:cNvPr id="0" name=""/>
        <dsp:cNvSpPr/>
      </dsp:nvSpPr>
      <dsp:spPr>
        <a:xfrm>
          <a:off x="1047052" y="1137429"/>
          <a:ext cx="5243173" cy="906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42" tIns="95942" rIns="95942" bIns="95942" numCol="1" spcCol="1270" anchor="ctr" anchorCtr="0">
          <a:noAutofit/>
        </a:bodyPr>
        <a:lstStyle/>
        <a:p>
          <a:pPr marL="0" lvl="0" indent="0" algn="l" defTabSz="844550">
            <a:lnSpc>
              <a:spcPct val="90000"/>
            </a:lnSpc>
            <a:spcBef>
              <a:spcPct val="0"/>
            </a:spcBef>
            <a:spcAft>
              <a:spcPct val="35000"/>
            </a:spcAft>
            <a:buNone/>
          </a:pPr>
          <a:r>
            <a:rPr lang="en-GB" sz="1900" kern="1200"/>
            <a:t>Evidence of what has happened (Written) </a:t>
          </a:r>
          <a:endParaRPr lang="en-US" sz="1900" kern="1200"/>
        </a:p>
      </dsp:txBody>
      <dsp:txXfrm>
        <a:off x="1047052" y="1137429"/>
        <a:ext cx="5243173" cy="906538"/>
      </dsp:txXfrm>
    </dsp:sp>
    <dsp:sp modelId="{705CE252-1885-4B85-A3EE-351054CF640A}">
      <dsp:nvSpPr>
        <dsp:cNvPr id="0" name=""/>
        <dsp:cNvSpPr/>
      </dsp:nvSpPr>
      <dsp:spPr>
        <a:xfrm>
          <a:off x="0" y="2270603"/>
          <a:ext cx="6290226" cy="9065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B9EEE6-F170-4C15-9681-730AAB3DCA7B}">
      <dsp:nvSpPr>
        <dsp:cNvPr id="0" name=""/>
        <dsp:cNvSpPr/>
      </dsp:nvSpPr>
      <dsp:spPr>
        <a:xfrm>
          <a:off x="274227" y="2474574"/>
          <a:ext cx="498596" cy="4985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01943A9-4EDD-4959-99AF-7A2456EF4D15}">
      <dsp:nvSpPr>
        <dsp:cNvPr id="0" name=""/>
        <dsp:cNvSpPr/>
      </dsp:nvSpPr>
      <dsp:spPr>
        <a:xfrm>
          <a:off x="1047052" y="2270603"/>
          <a:ext cx="5243173" cy="906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42" tIns="95942" rIns="95942" bIns="95942" numCol="1" spcCol="1270" anchor="ctr" anchorCtr="0">
          <a:noAutofit/>
        </a:bodyPr>
        <a:lstStyle/>
        <a:p>
          <a:pPr marL="0" lvl="0" indent="0" algn="l" defTabSz="844550">
            <a:lnSpc>
              <a:spcPct val="90000"/>
            </a:lnSpc>
            <a:spcBef>
              <a:spcPct val="0"/>
            </a:spcBef>
            <a:spcAft>
              <a:spcPct val="35000"/>
            </a:spcAft>
            <a:buNone/>
          </a:pPr>
          <a:r>
            <a:rPr lang="en-GB" sz="1900" kern="1200"/>
            <a:t>Submit it to the court. </a:t>
          </a:r>
          <a:endParaRPr lang="en-US" sz="1900" kern="1200"/>
        </a:p>
      </dsp:txBody>
      <dsp:txXfrm>
        <a:off x="1047052" y="2270603"/>
        <a:ext cx="5243173" cy="906538"/>
      </dsp:txXfrm>
    </dsp:sp>
    <dsp:sp modelId="{51165111-1BC3-4B9C-97D2-2C26CC65A644}">
      <dsp:nvSpPr>
        <dsp:cNvPr id="0" name=""/>
        <dsp:cNvSpPr/>
      </dsp:nvSpPr>
      <dsp:spPr>
        <a:xfrm>
          <a:off x="0" y="3403776"/>
          <a:ext cx="6290226" cy="9065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7FFCCC-45B5-42FD-9596-EC7EF3431D13}">
      <dsp:nvSpPr>
        <dsp:cNvPr id="0" name=""/>
        <dsp:cNvSpPr/>
      </dsp:nvSpPr>
      <dsp:spPr>
        <a:xfrm>
          <a:off x="274227" y="3607747"/>
          <a:ext cx="498596" cy="4985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A1C6C63-6206-44CA-B1FE-DAC90B948841}">
      <dsp:nvSpPr>
        <dsp:cNvPr id="0" name=""/>
        <dsp:cNvSpPr/>
      </dsp:nvSpPr>
      <dsp:spPr>
        <a:xfrm>
          <a:off x="1047052" y="3403776"/>
          <a:ext cx="5243173" cy="906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42" tIns="95942" rIns="95942" bIns="95942" numCol="1" spcCol="1270" anchor="ctr" anchorCtr="0">
          <a:noAutofit/>
        </a:bodyPr>
        <a:lstStyle/>
        <a:p>
          <a:pPr marL="0" lvl="0" indent="0" algn="l" defTabSz="844550">
            <a:lnSpc>
              <a:spcPct val="90000"/>
            </a:lnSpc>
            <a:spcBef>
              <a:spcPct val="0"/>
            </a:spcBef>
            <a:spcAft>
              <a:spcPct val="35000"/>
            </a:spcAft>
            <a:buNone/>
          </a:pPr>
          <a:r>
            <a:rPr lang="en-GB" sz="1900" kern="1200"/>
            <a:t>But there is a time limit. </a:t>
          </a:r>
          <a:endParaRPr lang="en-US" sz="1900" kern="1200"/>
        </a:p>
      </dsp:txBody>
      <dsp:txXfrm>
        <a:off x="1047052" y="3403776"/>
        <a:ext cx="5243173" cy="906538"/>
      </dsp:txXfrm>
    </dsp:sp>
    <dsp:sp modelId="{BB7216AD-1200-4FED-A2AD-C77F7A166F0B}">
      <dsp:nvSpPr>
        <dsp:cNvPr id="0" name=""/>
        <dsp:cNvSpPr/>
      </dsp:nvSpPr>
      <dsp:spPr>
        <a:xfrm>
          <a:off x="0" y="4536950"/>
          <a:ext cx="6290226" cy="9065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93C13A-0F08-40E0-B462-6422E070FE9C}">
      <dsp:nvSpPr>
        <dsp:cNvPr id="0" name=""/>
        <dsp:cNvSpPr/>
      </dsp:nvSpPr>
      <dsp:spPr>
        <a:xfrm>
          <a:off x="274227" y="4740921"/>
          <a:ext cx="498596" cy="49859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E25F244-480D-45B0-B6D6-9255FA50F09C}">
      <dsp:nvSpPr>
        <dsp:cNvPr id="0" name=""/>
        <dsp:cNvSpPr/>
      </dsp:nvSpPr>
      <dsp:spPr>
        <a:xfrm>
          <a:off x="1047052" y="4536950"/>
          <a:ext cx="5243173" cy="906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42" tIns="95942" rIns="95942" bIns="95942" numCol="1" spcCol="1270" anchor="ctr" anchorCtr="0">
          <a:noAutofit/>
        </a:bodyPr>
        <a:lstStyle/>
        <a:p>
          <a:pPr marL="0" lvl="0" indent="0" algn="l" defTabSz="844550">
            <a:lnSpc>
              <a:spcPct val="90000"/>
            </a:lnSpc>
            <a:spcBef>
              <a:spcPct val="0"/>
            </a:spcBef>
            <a:spcAft>
              <a:spcPct val="35000"/>
            </a:spcAft>
            <a:buNone/>
          </a:pPr>
          <a:r>
            <a:rPr lang="en-GB" sz="1900" kern="1200"/>
            <a:t>This is 3 months. </a:t>
          </a:r>
          <a:endParaRPr lang="en-US" sz="1900" kern="1200"/>
        </a:p>
      </dsp:txBody>
      <dsp:txXfrm>
        <a:off x="1047052" y="4536950"/>
        <a:ext cx="5243173" cy="906538"/>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389489-04F5-4667-841C-A03F2190AF9A}">
      <dsp:nvSpPr>
        <dsp:cNvPr id="0" name=""/>
        <dsp:cNvSpPr/>
      </dsp:nvSpPr>
      <dsp:spPr>
        <a:xfrm>
          <a:off x="0" y="39712"/>
          <a:ext cx="6290226" cy="127296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Section 31 of the Senior Courts Act 1981. </a:t>
          </a:r>
          <a:endParaRPr lang="en-US" sz="3200" kern="1200"/>
        </a:p>
      </dsp:txBody>
      <dsp:txXfrm>
        <a:off x="62141" y="101853"/>
        <a:ext cx="6165944" cy="1148678"/>
      </dsp:txXfrm>
    </dsp:sp>
    <dsp:sp modelId="{72BEF11F-B0D1-4BE0-AA13-560546A21443}">
      <dsp:nvSpPr>
        <dsp:cNvPr id="0" name=""/>
        <dsp:cNvSpPr/>
      </dsp:nvSpPr>
      <dsp:spPr>
        <a:xfrm>
          <a:off x="0" y="1404832"/>
          <a:ext cx="6290226" cy="1272960"/>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Can still be refused within the three months. </a:t>
          </a:r>
          <a:endParaRPr lang="en-US" sz="3200" kern="1200"/>
        </a:p>
      </dsp:txBody>
      <dsp:txXfrm>
        <a:off x="62141" y="1466973"/>
        <a:ext cx="6165944" cy="1148678"/>
      </dsp:txXfrm>
    </dsp:sp>
    <dsp:sp modelId="{8DDE91B0-CD35-4F41-B179-C9D6AA77DD28}">
      <dsp:nvSpPr>
        <dsp:cNvPr id="0" name=""/>
        <dsp:cNvSpPr/>
      </dsp:nvSpPr>
      <dsp:spPr>
        <a:xfrm>
          <a:off x="0" y="2769952"/>
          <a:ext cx="6290226" cy="1272960"/>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This is because cases need to be brought quickly. </a:t>
          </a:r>
          <a:endParaRPr lang="en-US" sz="3200" kern="1200"/>
        </a:p>
      </dsp:txBody>
      <dsp:txXfrm>
        <a:off x="62141" y="2832093"/>
        <a:ext cx="6165944" cy="1148678"/>
      </dsp:txXfrm>
    </dsp:sp>
    <dsp:sp modelId="{48FC8A08-6035-4BCB-AB2E-6122D128AAB4}">
      <dsp:nvSpPr>
        <dsp:cNvPr id="0" name=""/>
        <dsp:cNvSpPr/>
      </dsp:nvSpPr>
      <dsp:spPr>
        <a:xfrm>
          <a:off x="0" y="4135072"/>
          <a:ext cx="6290226" cy="127296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The faster the case is brought the better. </a:t>
          </a:r>
          <a:endParaRPr lang="en-US" sz="3200" kern="1200"/>
        </a:p>
      </dsp:txBody>
      <dsp:txXfrm>
        <a:off x="62141" y="4197213"/>
        <a:ext cx="6165944" cy="1148678"/>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866233-8ADC-4B93-82F4-B367873BF9D1}">
      <dsp:nvSpPr>
        <dsp:cNvPr id="0" name=""/>
        <dsp:cNvSpPr/>
      </dsp:nvSpPr>
      <dsp:spPr>
        <a:xfrm>
          <a:off x="0" y="2261"/>
          <a:ext cx="6290226" cy="11459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314F33-BDAA-4713-95FE-2205733BF2B1}">
      <dsp:nvSpPr>
        <dsp:cNvPr id="0" name=""/>
        <dsp:cNvSpPr/>
      </dsp:nvSpPr>
      <dsp:spPr>
        <a:xfrm>
          <a:off x="346647" y="260097"/>
          <a:ext cx="630267" cy="6302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267FF6-2F8E-472C-8E9F-5FC5785AE8C7}">
      <dsp:nvSpPr>
        <dsp:cNvPr id="0" name=""/>
        <dsp:cNvSpPr/>
      </dsp:nvSpPr>
      <dsp:spPr>
        <a:xfrm>
          <a:off x="1323562" y="2261"/>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33450">
            <a:lnSpc>
              <a:spcPct val="90000"/>
            </a:lnSpc>
            <a:spcBef>
              <a:spcPct val="0"/>
            </a:spcBef>
            <a:spcAft>
              <a:spcPct val="35000"/>
            </a:spcAft>
            <a:buNone/>
          </a:pPr>
          <a:r>
            <a:rPr lang="en-GB" sz="2100" kern="1200"/>
            <a:t>There are limited times upon which the courts can extend the 3 month period. </a:t>
          </a:r>
          <a:endParaRPr lang="en-US" sz="2100" kern="1200"/>
        </a:p>
      </dsp:txBody>
      <dsp:txXfrm>
        <a:off x="1323562" y="2261"/>
        <a:ext cx="4966663" cy="1145941"/>
      </dsp:txXfrm>
    </dsp:sp>
    <dsp:sp modelId="{919438A4-8E91-4914-91CD-724A1083FCC1}">
      <dsp:nvSpPr>
        <dsp:cNvPr id="0" name=""/>
        <dsp:cNvSpPr/>
      </dsp:nvSpPr>
      <dsp:spPr>
        <a:xfrm>
          <a:off x="0" y="1434688"/>
          <a:ext cx="6290226" cy="11459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BC08E0-5125-45F0-BC51-845AE0734E36}">
      <dsp:nvSpPr>
        <dsp:cNvPr id="0" name=""/>
        <dsp:cNvSpPr/>
      </dsp:nvSpPr>
      <dsp:spPr>
        <a:xfrm>
          <a:off x="346647" y="1692524"/>
          <a:ext cx="630267" cy="6302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4980295-35BD-46B0-ABCC-50C4837435D1}">
      <dsp:nvSpPr>
        <dsp:cNvPr id="0" name=""/>
        <dsp:cNvSpPr/>
      </dsp:nvSpPr>
      <dsp:spPr>
        <a:xfrm>
          <a:off x="1323562" y="1434688"/>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33450">
            <a:lnSpc>
              <a:spcPct val="90000"/>
            </a:lnSpc>
            <a:spcBef>
              <a:spcPct val="0"/>
            </a:spcBef>
            <a:spcAft>
              <a:spcPct val="35000"/>
            </a:spcAft>
            <a:buNone/>
          </a:pPr>
          <a:r>
            <a:rPr lang="en-GB" sz="2100" kern="1200"/>
            <a:t>But they are usually strict with the time limit. </a:t>
          </a:r>
          <a:endParaRPr lang="en-US" sz="2100" kern="1200"/>
        </a:p>
      </dsp:txBody>
      <dsp:txXfrm>
        <a:off x="1323562" y="1434688"/>
        <a:ext cx="4966663" cy="1145941"/>
      </dsp:txXfrm>
    </dsp:sp>
    <dsp:sp modelId="{E4E6720E-3438-4726-8B13-5541BCCAD562}">
      <dsp:nvSpPr>
        <dsp:cNvPr id="0" name=""/>
        <dsp:cNvSpPr/>
      </dsp:nvSpPr>
      <dsp:spPr>
        <a:xfrm>
          <a:off x="0" y="2867115"/>
          <a:ext cx="6290226" cy="11459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48244E-54C5-41DC-A8C7-951BAE7BA8FC}">
      <dsp:nvSpPr>
        <dsp:cNvPr id="0" name=""/>
        <dsp:cNvSpPr/>
      </dsp:nvSpPr>
      <dsp:spPr>
        <a:xfrm>
          <a:off x="346647" y="3124952"/>
          <a:ext cx="630267" cy="6302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13852BC-0AD7-41EA-A8B6-BB7535BA74FE}">
      <dsp:nvSpPr>
        <dsp:cNvPr id="0" name=""/>
        <dsp:cNvSpPr/>
      </dsp:nvSpPr>
      <dsp:spPr>
        <a:xfrm>
          <a:off x="1323562" y="2867115"/>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33450">
            <a:lnSpc>
              <a:spcPct val="90000"/>
            </a:lnSpc>
            <a:spcBef>
              <a:spcPct val="0"/>
            </a:spcBef>
            <a:spcAft>
              <a:spcPct val="35000"/>
            </a:spcAft>
            <a:buNone/>
          </a:pPr>
          <a:r>
            <a:rPr lang="en-GB" sz="2100" kern="1200"/>
            <a:t>R v Secretary of State for Health, ex p Fureaux [1994]</a:t>
          </a:r>
          <a:endParaRPr lang="en-US" sz="2100" kern="1200"/>
        </a:p>
      </dsp:txBody>
      <dsp:txXfrm>
        <a:off x="1323562" y="2867115"/>
        <a:ext cx="4966663" cy="1145941"/>
      </dsp:txXfrm>
    </dsp:sp>
    <dsp:sp modelId="{EF69124D-B171-4CB2-B3A1-D6DEC9CB71EE}">
      <dsp:nvSpPr>
        <dsp:cNvPr id="0" name=""/>
        <dsp:cNvSpPr/>
      </dsp:nvSpPr>
      <dsp:spPr>
        <a:xfrm>
          <a:off x="0" y="4299542"/>
          <a:ext cx="6290226" cy="11459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714D05-CE07-403E-91CD-8F010B0AC1C8}">
      <dsp:nvSpPr>
        <dsp:cNvPr id="0" name=""/>
        <dsp:cNvSpPr/>
      </dsp:nvSpPr>
      <dsp:spPr>
        <a:xfrm>
          <a:off x="346647" y="4557379"/>
          <a:ext cx="630267" cy="6302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244FD1-D8D9-4CDA-9BB4-553B1FBF9E51}">
      <dsp:nvSpPr>
        <dsp:cNvPr id="0" name=""/>
        <dsp:cNvSpPr/>
      </dsp:nvSpPr>
      <dsp:spPr>
        <a:xfrm>
          <a:off x="1323562" y="4299542"/>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33450">
            <a:lnSpc>
              <a:spcPct val="90000"/>
            </a:lnSpc>
            <a:spcBef>
              <a:spcPct val="0"/>
            </a:spcBef>
            <a:spcAft>
              <a:spcPct val="35000"/>
            </a:spcAft>
            <a:buNone/>
          </a:pPr>
          <a:r>
            <a:rPr lang="en-GB" sz="2100" kern="1200"/>
            <a:t>You must have an interest in the case. </a:t>
          </a:r>
          <a:endParaRPr lang="en-US" sz="2100" kern="1200"/>
        </a:p>
      </dsp:txBody>
      <dsp:txXfrm>
        <a:off x="1323562" y="4299542"/>
        <a:ext cx="4966663" cy="1145941"/>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9725ED-F33D-425C-9224-BAD1C3D3EAE7}">
      <dsp:nvSpPr>
        <dsp:cNvPr id="0" name=""/>
        <dsp:cNvSpPr/>
      </dsp:nvSpPr>
      <dsp:spPr>
        <a:xfrm>
          <a:off x="0" y="665"/>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895FB649-1EEF-494E-AC65-F76769B1754D}">
      <dsp:nvSpPr>
        <dsp:cNvPr id="0" name=""/>
        <dsp:cNvSpPr/>
      </dsp:nvSpPr>
      <dsp:spPr>
        <a:xfrm>
          <a:off x="0" y="665"/>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Next is the permission stage. </a:t>
          </a:r>
          <a:endParaRPr lang="en-US" sz="2100" kern="1200"/>
        </a:p>
      </dsp:txBody>
      <dsp:txXfrm>
        <a:off x="0" y="665"/>
        <a:ext cx="6290226" cy="1089282"/>
      </dsp:txXfrm>
    </dsp:sp>
    <dsp:sp modelId="{F43D430D-0B66-486E-BC53-7198E08CACEA}">
      <dsp:nvSpPr>
        <dsp:cNvPr id="0" name=""/>
        <dsp:cNvSpPr/>
      </dsp:nvSpPr>
      <dsp:spPr>
        <a:xfrm>
          <a:off x="0" y="1089948"/>
          <a:ext cx="6290226" cy="0"/>
        </a:xfrm>
        <a:prstGeom prst="line">
          <a:avLst/>
        </a:prstGeom>
        <a:gradFill rotWithShape="0">
          <a:gsLst>
            <a:gs pos="0">
              <a:schemeClr val="accent2">
                <a:hueOff val="-639735"/>
                <a:satOff val="-7212"/>
                <a:lumOff val="883"/>
                <a:alphaOff val="0"/>
                <a:tint val="96000"/>
                <a:satMod val="100000"/>
                <a:lumMod val="104000"/>
              </a:schemeClr>
            </a:gs>
            <a:gs pos="78000">
              <a:schemeClr val="accent2">
                <a:hueOff val="-639735"/>
                <a:satOff val="-7212"/>
                <a:lumOff val="883"/>
                <a:alphaOff val="0"/>
                <a:shade val="100000"/>
                <a:satMod val="110000"/>
                <a:lumMod val="100000"/>
              </a:schemeClr>
            </a:gs>
          </a:gsLst>
          <a:lin ang="5400000" scaled="0"/>
        </a:gradFill>
        <a:ln w="9525" cap="flat" cmpd="sng" algn="ctr">
          <a:solidFill>
            <a:schemeClr val="accent2">
              <a:hueOff val="-639735"/>
              <a:satOff val="-7212"/>
              <a:lumOff val="88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86A29B0F-54FC-46E4-ADA8-67E68FA9AA50}">
      <dsp:nvSpPr>
        <dsp:cNvPr id="0" name=""/>
        <dsp:cNvSpPr/>
      </dsp:nvSpPr>
      <dsp:spPr>
        <a:xfrm>
          <a:off x="0" y="1089948"/>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The courts will consider the application. </a:t>
          </a:r>
          <a:endParaRPr lang="en-US" sz="2100" kern="1200"/>
        </a:p>
      </dsp:txBody>
      <dsp:txXfrm>
        <a:off x="0" y="1089948"/>
        <a:ext cx="6290226" cy="1089282"/>
      </dsp:txXfrm>
    </dsp:sp>
    <dsp:sp modelId="{1A34FF84-2F3C-401E-A146-3B8C839CA566}">
      <dsp:nvSpPr>
        <dsp:cNvPr id="0" name=""/>
        <dsp:cNvSpPr/>
      </dsp:nvSpPr>
      <dsp:spPr>
        <a:xfrm>
          <a:off x="0" y="217923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4169264E-66FC-473B-A4BB-4745F58A69E9}">
      <dsp:nvSpPr>
        <dsp:cNvPr id="0" name=""/>
        <dsp:cNvSpPr/>
      </dsp:nvSpPr>
      <dsp:spPr>
        <a:xfrm>
          <a:off x="0" y="2179231"/>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Is there an interest or just someone complaining. </a:t>
          </a:r>
          <a:endParaRPr lang="en-US" sz="2100" kern="1200"/>
        </a:p>
      </dsp:txBody>
      <dsp:txXfrm>
        <a:off x="0" y="2179231"/>
        <a:ext cx="6290226" cy="1089282"/>
      </dsp:txXfrm>
    </dsp:sp>
    <dsp:sp modelId="{2F3F1223-D7DD-4076-8D04-531455095B0F}">
      <dsp:nvSpPr>
        <dsp:cNvPr id="0" name=""/>
        <dsp:cNvSpPr/>
      </dsp:nvSpPr>
      <dsp:spPr>
        <a:xfrm>
          <a:off x="0" y="3268513"/>
          <a:ext cx="6290226" cy="0"/>
        </a:xfrm>
        <a:prstGeom prst="line">
          <a:avLst/>
        </a:prstGeom>
        <a:gradFill rotWithShape="0">
          <a:gsLst>
            <a:gs pos="0">
              <a:schemeClr val="accent2">
                <a:hueOff val="-1919206"/>
                <a:satOff val="-21636"/>
                <a:lumOff val="2650"/>
                <a:alphaOff val="0"/>
                <a:tint val="96000"/>
                <a:satMod val="100000"/>
                <a:lumMod val="104000"/>
              </a:schemeClr>
            </a:gs>
            <a:gs pos="78000">
              <a:schemeClr val="accent2">
                <a:hueOff val="-1919206"/>
                <a:satOff val="-21636"/>
                <a:lumOff val="2650"/>
                <a:alphaOff val="0"/>
                <a:shade val="100000"/>
                <a:satMod val="110000"/>
                <a:lumMod val="100000"/>
              </a:schemeClr>
            </a:gs>
          </a:gsLst>
          <a:lin ang="5400000" scaled="0"/>
        </a:gradFill>
        <a:ln w="9525" cap="flat" cmpd="sng" algn="ctr">
          <a:solidFill>
            <a:schemeClr val="accent2">
              <a:hueOff val="-1919206"/>
              <a:satOff val="-21636"/>
              <a:lumOff val="265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304345C9-F87A-4B59-B480-E469EDDD1472}">
      <dsp:nvSpPr>
        <dsp:cNvPr id="0" name=""/>
        <dsp:cNvSpPr/>
      </dsp:nvSpPr>
      <dsp:spPr>
        <a:xfrm>
          <a:off x="0" y="3268513"/>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R v Inland Revenue Commissioners, ex p National Federation of Self employed and Small Businesses limited [1982]. </a:t>
          </a:r>
          <a:endParaRPr lang="en-US" sz="2100" kern="1200"/>
        </a:p>
      </dsp:txBody>
      <dsp:txXfrm>
        <a:off x="0" y="3268513"/>
        <a:ext cx="6290226" cy="1089282"/>
      </dsp:txXfrm>
    </dsp:sp>
    <dsp:sp modelId="{EA0D4B36-4B78-4075-AEF2-23DAD6DD2E62}">
      <dsp:nvSpPr>
        <dsp:cNvPr id="0" name=""/>
        <dsp:cNvSpPr/>
      </dsp:nvSpPr>
      <dsp:spPr>
        <a:xfrm>
          <a:off x="0" y="4357796"/>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2B198340-DDFE-48FB-9635-0679F34D3E0B}">
      <dsp:nvSpPr>
        <dsp:cNvPr id="0" name=""/>
        <dsp:cNvSpPr/>
      </dsp:nvSpPr>
      <dsp:spPr>
        <a:xfrm>
          <a:off x="0" y="4357796"/>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All done in writing but claimant can write to the courts. </a:t>
          </a:r>
          <a:endParaRPr lang="en-US" sz="2100" kern="1200"/>
        </a:p>
      </dsp:txBody>
      <dsp:txXfrm>
        <a:off x="0" y="4357796"/>
        <a:ext cx="6290226" cy="1089282"/>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DECC3D-2A98-41DD-89E1-27A250AF2E0C}">
      <dsp:nvSpPr>
        <dsp:cNvPr id="0" name=""/>
        <dsp:cNvSpPr/>
      </dsp:nvSpPr>
      <dsp:spPr>
        <a:xfrm>
          <a:off x="0" y="266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2009087E-7D9F-4CDA-AB30-76B4B2E5EEF6}">
      <dsp:nvSpPr>
        <dsp:cNvPr id="0" name=""/>
        <dsp:cNvSpPr/>
      </dsp:nvSpPr>
      <dsp:spPr>
        <a:xfrm>
          <a:off x="0" y="2660"/>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If the claim fails, then the individual can ask for an oral hearing. </a:t>
          </a:r>
          <a:endParaRPr lang="en-US" sz="3400" kern="1200"/>
        </a:p>
      </dsp:txBody>
      <dsp:txXfrm>
        <a:off x="0" y="2660"/>
        <a:ext cx="6290226" cy="1814141"/>
      </dsp:txXfrm>
    </dsp:sp>
    <dsp:sp modelId="{81841B44-6B5F-44F1-AB6A-B7118CA0EF1C}">
      <dsp:nvSpPr>
        <dsp:cNvPr id="0" name=""/>
        <dsp:cNvSpPr/>
      </dsp:nvSpPr>
      <dsp:spPr>
        <a:xfrm>
          <a:off x="0" y="181680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0B78E311-3421-42D3-8060-3EDD4D1BBE18}">
      <dsp:nvSpPr>
        <dsp:cNvPr id="0" name=""/>
        <dsp:cNvSpPr/>
      </dsp:nvSpPr>
      <dsp:spPr>
        <a:xfrm>
          <a:off x="0" y="1816801"/>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Only allow the oral hearing is exceptional circumstances if it is in the public interest. </a:t>
          </a:r>
          <a:endParaRPr lang="en-US" sz="3400" kern="1200"/>
        </a:p>
      </dsp:txBody>
      <dsp:txXfrm>
        <a:off x="0" y="1816801"/>
        <a:ext cx="6290226" cy="1814141"/>
      </dsp:txXfrm>
    </dsp:sp>
    <dsp:sp modelId="{4D906CDF-0D57-4BC2-8E3A-99E5D4C15D3B}">
      <dsp:nvSpPr>
        <dsp:cNvPr id="0" name=""/>
        <dsp:cNvSpPr/>
      </dsp:nvSpPr>
      <dsp:spPr>
        <a:xfrm>
          <a:off x="0" y="3630943"/>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352EF40-BF50-4971-8308-003D92129D42}">
      <dsp:nvSpPr>
        <dsp:cNvPr id="0" name=""/>
        <dsp:cNvSpPr/>
      </dsp:nvSpPr>
      <dsp:spPr>
        <a:xfrm>
          <a:off x="0" y="3630943"/>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Usually cases will not be heard if they are not serious or there is no merit to them. </a:t>
          </a:r>
          <a:endParaRPr lang="en-US" sz="3400" kern="1200"/>
        </a:p>
      </dsp:txBody>
      <dsp:txXfrm>
        <a:off x="0" y="3630943"/>
        <a:ext cx="6290226" cy="1814141"/>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50411F-FBF4-4E03-9224-684DB5FA43E5}">
      <dsp:nvSpPr>
        <dsp:cNvPr id="0" name=""/>
        <dsp:cNvSpPr/>
      </dsp:nvSpPr>
      <dsp:spPr>
        <a:xfrm>
          <a:off x="0" y="665"/>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6EF80401-226A-420C-A4E9-BA462C1A2162}">
      <dsp:nvSpPr>
        <dsp:cNvPr id="0" name=""/>
        <dsp:cNvSpPr/>
      </dsp:nvSpPr>
      <dsp:spPr>
        <a:xfrm>
          <a:off x="0" y="665"/>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Hearing – if they pass the permission stage. </a:t>
          </a:r>
          <a:endParaRPr lang="en-US" sz="2800" kern="1200"/>
        </a:p>
      </dsp:txBody>
      <dsp:txXfrm>
        <a:off x="0" y="665"/>
        <a:ext cx="6290226" cy="1089282"/>
      </dsp:txXfrm>
    </dsp:sp>
    <dsp:sp modelId="{524C72F8-2BE8-4E67-B2BD-8A1A80A396E2}">
      <dsp:nvSpPr>
        <dsp:cNvPr id="0" name=""/>
        <dsp:cNvSpPr/>
      </dsp:nvSpPr>
      <dsp:spPr>
        <a:xfrm>
          <a:off x="0" y="1089948"/>
          <a:ext cx="6290226" cy="0"/>
        </a:xfrm>
        <a:prstGeom prst="line">
          <a:avLst/>
        </a:prstGeom>
        <a:gradFill rotWithShape="0">
          <a:gsLst>
            <a:gs pos="0">
              <a:schemeClr val="accent2">
                <a:hueOff val="-639735"/>
                <a:satOff val="-7212"/>
                <a:lumOff val="883"/>
                <a:alphaOff val="0"/>
                <a:tint val="96000"/>
                <a:satMod val="100000"/>
                <a:lumMod val="104000"/>
              </a:schemeClr>
            </a:gs>
            <a:gs pos="78000">
              <a:schemeClr val="accent2">
                <a:hueOff val="-639735"/>
                <a:satOff val="-7212"/>
                <a:lumOff val="883"/>
                <a:alphaOff val="0"/>
                <a:shade val="100000"/>
                <a:satMod val="110000"/>
                <a:lumMod val="100000"/>
              </a:schemeClr>
            </a:gs>
          </a:gsLst>
          <a:lin ang="5400000" scaled="0"/>
        </a:gradFill>
        <a:ln w="9525" cap="flat" cmpd="sng" algn="ctr">
          <a:solidFill>
            <a:schemeClr val="accent2">
              <a:hueOff val="-639735"/>
              <a:satOff val="-7212"/>
              <a:lumOff val="88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3B751930-A749-4B69-A5C1-DFE61B47B282}">
      <dsp:nvSpPr>
        <dsp:cNvPr id="0" name=""/>
        <dsp:cNvSpPr/>
      </dsp:nvSpPr>
      <dsp:spPr>
        <a:xfrm>
          <a:off x="0" y="1089948"/>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Not like a normal court case. </a:t>
          </a:r>
          <a:endParaRPr lang="en-US" sz="2800" kern="1200"/>
        </a:p>
      </dsp:txBody>
      <dsp:txXfrm>
        <a:off x="0" y="1089948"/>
        <a:ext cx="6290226" cy="1089282"/>
      </dsp:txXfrm>
    </dsp:sp>
    <dsp:sp modelId="{51AC9CD3-6C1E-4B56-88E7-DCBCEDE63187}">
      <dsp:nvSpPr>
        <dsp:cNvPr id="0" name=""/>
        <dsp:cNvSpPr/>
      </dsp:nvSpPr>
      <dsp:spPr>
        <a:xfrm>
          <a:off x="0" y="217923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D0C673C7-FF18-45E3-9463-15C028AF8295}">
      <dsp:nvSpPr>
        <dsp:cNvPr id="0" name=""/>
        <dsp:cNvSpPr/>
      </dsp:nvSpPr>
      <dsp:spPr>
        <a:xfrm>
          <a:off x="0" y="2179231"/>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Base it on law and not facts. </a:t>
          </a:r>
          <a:endParaRPr lang="en-US" sz="2800" kern="1200"/>
        </a:p>
      </dsp:txBody>
      <dsp:txXfrm>
        <a:off x="0" y="2179231"/>
        <a:ext cx="6290226" cy="1089282"/>
      </dsp:txXfrm>
    </dsp:sp>
    <dsp:sp modelId="{0845AAE5-13EA-4763-A222-525F4CFA07E6}">
      <dsp:nvSpPr>
        <dsp:cNvPr id="0" name=""/>
        <dsp:cNvSpPr/>
      </dsp:nvSpPr>
      <dsp:spPr>
        <a:xfrm>
          <a:off x="0" y="3268513"/>
          <a:ext cx="6290226" cy="0"/>
        </a:xfrm>
        <a:prstGeom prst="line">
          <a:avLst/>
        </a:prstGeom>
        <a:gradFill rotWithShape="0">
          <a:gsLst>
            <a:gs pos="0">
              <a:schemeClr val="accent2">
                <a:hueOff val="-1919206"/>
                <a:satOff val="-21636"/>
                <a:lumOff val="2650"/>
                <a:alphaOff val="0"/>
                <a:tint val="96000"/>
                <a:satMod val="100000"/>
                <a:lumMod val="104000"/>
              </a:schemeClr>
            </a:gs>
            <a:gs pos="78000">
              <a:schemeClr val="accent2">
                <a:hueOff val="-1919206"/>
                <a:satOff val="-21636"/>
                <a:lumOff val="2650"/>
                <a:alphaOff val="0"/>
                <a:shade val="100000"/>
                <a:satMod val="110000"/>
                <a:lumMod val="100000"/>
              </a:schemeClr>
            </a:gs>
          </a:gsLst>
          <a:lin ang="5400000" scaled="0"/>
        </a:gradFill>
        <a:ln w="9525" cap="flat" cmpd="sng" algn="ctr">
          <a:solidFill>
            <a:schemeClr val="accent2">
              <a:hueOff val="-1919206"/>
              <a:satOff val="-21636"/>
              <a:lumOff val="265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52C54BDF-5060-40DE-83BF-AFD993C65BD0}">
      <dsp:nvSpPr>
        <dsp:cNvPr id="0" name=""/>
        <dsp:cNvSpPr/>
      </dsp:nvSpPr>
      <dsp:spPr>
        <a:xfrm>
          <a:off x="0" y="3268513"/>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The case will begin and the legal teams will present their arguments. </a:t>
          </a:r>
          <a:endParaRPr lang="en-US" sz="2800" kern="1200"/>
        </a:p>
      </dsp:txBody>
      <dsp:txXfrm>
        <a:off x="0" y="3268513"/>
        <a:ext cx="6290226" cy="1089282"/>
      </dsp:txXfrm>
    </dsp:sp>
    <dsp:sp modelId="{3934A50A-8EA4-4E1A-A825-8B05EAD0B1EB}">
      <dsp:nvSpPr>
        <dsp:cNvPr id="0" name=""/>
        <dsp:cNvSpPr/>
      </dsp:nvSpPr>
      <dsp:spPr>
        <a:xfrm>
          <a:off x="0" y="4357796"/>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A355224-2072-45A1-8372-8A872BBA9F80}">
      <dsp:nvSpPr>
        <dsp:cNvPr id="0" name=""/>
        <dsp:cNvSpPr/>
      </dsp:nvSpPr>
      <dsp:spPr>
        <a:xfrm>
          <a:off x="0" y="4357796"/>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Usually only heard by one judge. </a:t>
          </a:r>
          <a:endParaRPr lang="en-US" sz="2800" kern="1200"/>
        </a:p>
      </dsp:txBody>
      <dsp:txXfrm>
        <a:off x="0" y="4357796"/>
        <a:ext cx="6290226" cy="1089282"/>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D81548-3A05-49CD-B7F9-EF37EF21948A}">
      <dsp:nvSpPr>
        <dsp:cNvPr id="0" name=""/>
        <dsp:cNvSpPr/>
      </dsp:nvSpPr>
      <dsp:spPr>
        <a:xfrm>
          <a:off x="0" y="39712"/>
          <a:ext cx="6290226" cy="127296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Outcome of the case could take a number of days. </a:t>
          </a:r>
          <a:endParaRPr lang="en-US" sz="3200" kern="1200"/>
        </a:p>
      </dsp:txBody>
      <dsp:txXfrm>
        <a:off x="62141" y="101853"/>
        <a:ext cx="6165944" cy="1148678"/>
      </dsp:txXfrm>
    </dsp:sp>
    <dsp:sp modelId="{D65C1239-1DFE-490F-B73E-2EF69AA7C02F}">
      <dsp:nvSpPr>
        <dsp:cNvPr id="0" name=""/>
        <dsp:cNvSpPr/>
      </dsp:nvSpPr>
      <dsp:spPr>
        <a:xfrm>
          <a:off x="0" y="1404832"/>
          <a:ext cx="6290226" cy="1272960"/>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Remedy sought may not be the remedy given. </a:t>
          </a:r>
          <a:endParaRPr lang="en-US" sz="3200" kern="1200"/>
        </a:p>
      </dsp:txBody>
      <dsp:txXfrm>
        <a:off x="62141" y="1466973"/>
        <a:ext cx="6165944" cy="1148678"/>
      </dsp:txXfrm>
    </dsp:sp>
    <dsp:sp modelId="{2D1EC08F-859E-49B2-A7D1-C984D6705139}">
      <dsp:nvSpPr>
        <dsp:cNvPr id="0" name=""/>
        <dsp:cNvSpPr/>
      </dsp:nvSpPr>
      <dsp:spPr>
        <a:xfrm>
          <a:off x="0" y="2769952"/>
          <a:ext cx="6290226" cy="1272960"/>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It depends on what the judge believes. </a:t>
          </a:r>
          <a:endParaRPr lang="en-US" sz="3200" kern="1200"/>
        </a:p>
      </dsp:txBody>
      <dsp:txXfrm>
        <a:off x="62141" y="2832093"/>
        <a:ext cx="6165944" cy="1148678"/>
      </dsp:txXfrm>
    </dsp:sp>
    <dsp:sp modelId="{3371AC4C-F460-411D-AB47-F3C3C725C9D9}">
      <dsp:nvSpPr>
        <dsp:cNvPr id="0" name=""/>
        <dsp:cNvSpPr/>
      </dsp:nvSpPr>
      <dsp:spPr>
        <a:xfrm>
          <a:off x="0" y="4135072"/>
          <a:ext cx="6290226" cy="127296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Or the case may be dismissed. </a:t>
          </a:r>
          <a:endParaRPr lang="en-US" sz="3200" kern="1200"/>
        </a:p>
      </dsp:txBody>
      <dsp:txXfrm>
        <a:off x="62141" y="4197213"/>
        <a:ext cx="6165944" cy="1148678"/>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EB3500-19EA-4BE5-A605-3DE8AB730E1C}">
      <dsp:nvSpPr>
        <dsp:cNvPr id="0" name=""/>
        <dsp:cNvSpPr/>
      </dsp:nvSpPr>
      <dsp:spPr>
        <a:xfrm>
          <a:off x="0" y="23152"/>
          <a:ext cx="6290226" cy="174096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Clause within a piece of legislation that says judicial review cannot be brought. </a:t>
          </a:r>
          <a:endParaRPr lang="en-US" sz="3100" kern="1200"/>
        </a:p>
      </dsp:txBody>
      <dsp:txXfrm>
        <a:off x="84987" y="108139"/>
        <a:ext cx="6120252" cy="1570986"/>
      </dsp:txXfrm>
    </dsp:sp>
    <dsp:sp modelId="{5C4636FB-DDA6-4136-A0C4-288BE822655E}">
      <dsp:nvSpPr>
        <dsp:cNvPr id="0" name=""/>
        <dsp:cNvSpPr/>
      </dsp:nvSpPr>
      <dsp:spPr>
        <a:xfrm>
          <a:off x="0" y="1853392"/>
          <a:ext cx="6290226" cy="1740960"/>
        </a:xfrm>
        <a:prstGeom prst="roundRect">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Stop an overflow of cases. </a:t>
          </a:r>
          <a:endParaRPr lang="en-US" sz="3100" kern="1200"/>
        </a:p>
      </dsp:txBody>
      <dsp:txXfrm>
        <a:off x="84987" y="1938379"/>
        <a:ext cx="6120252" cy="1570986"/>
      </dsp:txXfrm>
    </dsp:sp>
    <dsp:sp modelId="{7EB5103A-D6C5-4D71-8577-907A5DC8C452}">
      <dsp:nvSpPr>
        <dsp:cNvPr id="0" name=""/>
        <dsp:cNvSpPr/>
      </dsp:nvSpPr>
      <dsp:spPr>
        <a:xfrm>
          <a:off x="0" y="3683632"/>
          <a:ext cx="6290226" cy="174096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Saves the courts time and money.</a:t>
          </a:r>
          <a:endParaRPr lang="en-US" sz="3100" kern="1200"/>
        </a:p>
      </dsp:txBody>
      <dsp:txXfrm>
        <a:off x="84987" y="3768619"/>
        <a:ext cx="6120252" cy="1570986"/>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3A3A76-5EB6-4FE7-9109-A72A85BE6F25}">
      <dsp:nvSpPr>
        <dsp:cNvPr id="0" name=""/>
        <dsp:cNvSpPr/>
      </dsp:nvSpPr>
      <dsp:spPr>
        <a:xfrm>
          <a:off x="0" y="59309"/>
          <a:ext cx="6290226" cy="1737975"/>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Can be seen in a number of piece of legislation. </a:t>
          </a:r>
          <a:endParaRPr lang="en-US" sz="2000" kern="1200"/>
        </a:p>
      </dsp:txBody>
      <dsp:txXfrm>
        <a:off x="84841" y="144150"/>
        <a:ext cx="6120544" cy="1568293"/>
      </dsp:txXfrm>
    </dsp:sp>
    <dsp:sp modelId="{36979BD4-C4B9-4BF9-AD78-914597733C73}">
      <dsp:nvSpPr>
        <dsp:cNvPr id="0" name=""/>
        <dsp:cNvSpPr/>
      </dsp:nvSpPr>
      <dsp:spPr>
        <a:xfrm>
          <a:off x="0" y="1854884"/>
          <a:ext cx="6290226" cy="1737975"/>
        </a:xfrm>
        <a:prstGeom prst="roundRect">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This carried on until the case of Anisminic Ltd v Foreign Compensation Commission. </a:t>
          </a:r>
          <a:endParaRPr lang="en-US" sz="2000" kern="1200"/>
        </a:p>
      </dsp:txBody>
      <dsp:txXfrm>
        <a:off x="84841" y="1939725"/>
        <a:ext cx="6120544" cy="1568293"/>
      </dsp:txXfrm>
    </dsp:sp>
    <dsp:sp modelId="{7D4D6C38-EAD1-456A-AD2D-02E2DC67BFB2}">
      <dsp:nvSpPr>
        <dsp:cNvPr id="0" name=""/>
        <dsp:cNvSpPr/>
      </dsp:nvSpPr>
      <dsp:spPr>
        <a:xfrm>
          <a:off x="0" y="3650460"/>
          <a:ext cx="6290226" cy="1737975"/>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Confirmed in the case of Re Racal Communication [1981] – can ignore the ouster clause in the event that there is an ‘’error’’ with the law and it is enough for a case of judicial review to be brought. </a:t>
          </a:r>
          <a:endParaRPr lang="en-US" sz="2000" kern="1200"/>
        </a:p>
      </dsp:txBody>
      <dsp:txXfrm>
        <a:off x="84841" y="3735301"/>
        <a:ext cx="6120544" cy="1568293"/>
      </dsp:txXfrm>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A0EABF-9888-4E32-BC55-CF17275D12AA}">
      <dsp:nvSpPr>
        <dsp:cNvPr id="0" name=""/>
        <dsp:cNvSpPr/>
      </dsp:nvSpPr>
      <dsp:spPr>
        <a:xfrm>
          <a:off x="0" y="2261"/>
          <a:ext cx="6290226" cy="114594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0FE90B-199C-4355-B2B4-16B2910748E5}">
      <dsp:nvSpPr>
        <dsp:cNvPr id="0" name=""/>
        <dsp:cNvSpPr/>
      </dsp:nvSpPr>
      <dsp:spPr>
        <a:xfrm>
          <a:off x="346647" y="260097"/>
          <a:ext cx="630267" cy="6302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CD5E0D7-3767-42E6-A971-F963996411EE}">
      <dsp:nvSpPr>
        <dsp:cNvPr id="0" name=""/>
        <dsp:cNvSpPr/>
      </dsp:nvSpPr>
      <dsp:spPr>
        <a:xfrm>
          <a:off x="1323562" y="2261"/>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33450">
            <a:lnSpc>
              <a:spcPct val="90000"/>
            </a:lnSpc>
            <a:spcBef>
              <a:spcPct val="0"/>
            </a:spcBef>
            <a:spcAft>
              <a:spcPct val="35000"/>
            </a:spcAft>
            <a:buNone/>
          </a:pPr>
          <a:r>
            <a:rPr lang="en-GB" sz="2100" kern="1200"/>
            <a:t>There can be other types of Ouster clauses. </a:t>
          </a:r>
          <a:endParaRPr lang="en-US" sz="2100" kern="1200"/>
        </a:p>
      </dsp:txBody>
      <dsp:txXfrm>
        <a:off x="1323562" y="2261"/>
        <a:ext cx="4966663" cy="1145941"/>
      </dsp:txXfrm>
    </dsp:sp>
    <dsp:sp modelId="{8243ACDE-86DA-4067-BF14-1DC8745F40CD}">
      <dsp:nvSpPr>
        <dsp:cNvPr id="0" name=""/>
        <dsp:cNvSpPr/>
      </dsp:nvSpPr>
      <dsp:spPr>
        <a:xfrm>
          <a:off x="0" y="1434688"/>
          <a:ext cx="6290226" cy="114594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B58A33-6F9B-4D80-9879-10251CE2E767}">
      <dsp:nvSpPr>
        <dsp:cNvPr id="0" name=""/>
        <dsp:cNvSpPr/>
      </dsp:nvSpPr>
      <dsp:spPr>
        <a:xfrm>
          <a:off x="346647" y="1692524"/>
          <a:ext cx="630267" cy="6302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F3FA364-DECA-4894-A3C7-9E87ED357B19}">
      <dsp:nvSpPr>
        <dsp:cNvPr id="0" name=""/>
        <dsp:cNvSpPr/>
      </dsp:nvSpPr>
      <dsp:spPr>
        <a:xfrm>
          <a:off x="1323562" y="1434688"/>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33450">
            <a:lnSpc>
              <a:spcPct val="90000"/>
            </a:lnSpc>
            <a:spcBef>
              <a:spcPct val="0"/>
            </a:spcBef>
            <a:spcAft>
              <a:spcPct val="35000"/>
            </a:spcAft>
            <a:buNone/>
          </a:pPr>
          <a:r>
            <a:rPr lang="en-GB" sz="2100" kern="1200"/>
            <a:t>Including those with time limits. </a:t>
          </a:r>
          <a:endParaRPr lang="en-US" sz="2100" kern="1200"/>
        </a:p>
      </dsp:txBody>
      <dsp:txXfrm>
        <a:off x="1323562" y="1434688"/>
        <a:ext cx="4966663" cy="1145941"/>
      </dsp:txXfrm>
    </dsp:sp>
    <dsp:sp modelId="{242D3AA1-317B-44F9-84D8-E846624CC233}">
      <dsp:nvSpPr>
        <dsp:cNvPr id="0" name=""/>
        <dsp:cNvSpPr/>
      </dsp:nvSpPr>
      <dsp:spPr>
        <a:xfrm>
          <a:off x="0" y="2867115"/>
          <a:ext cx="6290226" cy="114594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734B51-E393-480D-AE6F-E66BF9F343DF}">
      <dsp:nvSpPr>
        <dsp:cNvPr id="0" name=""/>
        <dsp:cNvSpPr/>
      </dsp:nvSpPr>
      <dsp:spPr>
        <a:xfrm>
          <a:off x="346647" y="3124952"/>
          <a:ext cx="630267" cy="6302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FCC219C-74BB-40F8-B8D1-8AFD3AB610BE}">
      <dsp:nvSpPr>
        <dsp:cNvPr id="0" name=""/>
        <dsp:cNvSpPr/>
      </dsp:nvSpPr>
      <dsp:spPr>
        <a:xfrm>
          <a:off x="1323562" y="2867115"/>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33450">
            <a:lnSpc>
              <a:spcPct val="90000"/>
            </a:lnSpc>
            <a:spcBef>
              <a:spcPct val="0"/>
            </a:spcBef>
            <a:spcAft>
              <a:spcPct val="35000"/>
            </a:spcAft>
            <a:buNone/>
          </a:pPr>
          <a:r>
            <a:rPr lang="en-GB" sz="2100" kern="1200"/>
            <a:t>Time limit upon which someone can bring a case. </a:t>
          </a:r>
          <a:endParaRPr lang="en-US" sz="2100" kern="1200"/>
        </a:p>
      </dsp:txBody>
      <dsp:txXfrm>
        <a:off x="1323562" y="2867115"/>
        <a:ext cx="4966663" cy="1145941"/>
      </dsp:txXfrm>
    </dsp:sp>
    <dsp:sp modelId="{CFDE7AF2-674D-4818-9BFF-3043A64A52C9}">
      <dsp:nvSpPr>
        <dsp:cNvPr id="0" name=""/>
        <dsp:cNvSpPr/>
      </dsp:nvSpPr>
      <dsp:spPr>
        <a:xfrm>
          <a:off x="0" y="4299542"/>
          <a:ext cx="6290226" cy="114594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E732F0-6C80-4B63-8262-BF173A157F87}">
      <dsp:nvSpPr>
        <dsp:cNvPr id="0" name=""/>
        <dsp:cNvSpPr/>
      </dsp:nvSpPr>
      <dsp:spPr>
        <a:xfrm>
          <a:off x="346647" y="4557379"/>
          <a:ext cx="630267" cy="6302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B814E27-F485-4D2D-9008-74930D46516A}">
      <dsp:nvSpPr>
        <dsp:cNvPr id="0" name=""/>
        <dsp:cNvSpPr/>
      </dsp:nvSpPr>
      <dsp:spPr>
        <a:xfrm>
          <a:off x="1323562" y="4299542"/>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33450">
            <a:lnSpc>
              <a:spcPct val="90000"/>
            </a:lnSpc>
            <a:spcBef>
              <a:spcPct val="0"/>
            </a:spcBef>
            <a:spcAft>
              <a:spcPct val="35000"/>
            </a:spcAft>
            <a:buNone/>
          </a:pPr>
          <a:r>
            <a:rPr lang="en-GB" sz="2100" kern="1200"/>
            <a:t>After the time has passed it is unlikely that the courts would hear the case. </a:t>
          </a:r>
          <a:endParaRPr lang="en-US" sz="2100" kern="1200"/>
        </a:p>
      </dsp:txBody>
      <dsp:txXfrm>
        <a:off x="1323562" y="4299542"/>
        <a:ext cx="4966663" cy="1145941"/>
      </dsp:txXfrm>
    </dsp:sp>
  </dsp:spTree>
</dsp:drawing>
</file>

<file path=ppt/diagrams/drawing4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C4FB47-F6E9-41F0-8950-521DC14EEAEE}">
      <dsp:nvSpPr>
        <dsp:cNvPr id="0" name=""/>
        <dsp:cNvSpPr/>
      </dsp:nvSpPr>
      <dsp:spPr>
        <a:xfrm>
          <a:off x="0" y="29902"/>
          <a:ext cx="6290226" cy="264069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After easter we will consider elements such as ‘’Alternative Statutory procedure’’. </a:t>
          </a:r>
          <a:endParaRPr lang="en-US" sz="3700" kern="1200"/>
        </a:p>
      </dsp:txBody>
      <dsp:txXfrm>
        <a:off x="128908" y="158810"/>
        <a:ext cx="6032410" cy="2382874"/>
      </dsp:txXfrm>
    </dsp:sp>
    <dsp:sp modelId="{DD6EBA97-9DC5-4E08-AC93-80B51F78F44D}">
      <dsp:nvSpPr>
        <dsp:cNvPr id="0" name=""/>
        <dsp:cNvSpPr/>
      </dsp:nvSpPr>
      <dsp:spPr>
        <a:xfrm>
          <a:off x="0" y="2777152"/>
          <a:ext cx="6290226" cy="264069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We will discuss this after easter because we need to discuss judicial review first. </a:t>
          </a:r>
          <a:endParaRPr lang="en-US" sz="3700" kern="1200"/>
        </a:p>
      </dsp:txBody>
      <dsp:txXfrm>
        <a:off x="128908" y="2906060"/>
        <a:ext cx="6032410" cy="2382874"/>
      </dsp:txXfrm>
    </dsp:sp>
  </dsp:spTree>
</dsp:drawing>
</file>

<file path=ppt/diagrams/drawing4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5160BE-52AD-4A2E-B389-78AD34C04F29}">
      <dsp:nvSpPr>
        <dsp:cNvPr id="0" name=""/>
        <dsp:cNvSpPr/>
      </dsp:nvSpPr>
      <dsp:spPr>
        <a:xfrm>
          <a:off x="0" y="266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1D72E913-5BD6-4BA3-B0C7-7D145B3BB481}">
      <dsp:nvSpPr>
        <dsp:cNvPr id="0" name=""/>
        <dsp:cNvSpPr/>
      </dsp:nvSpPr>
      <dsp:spPr>
        <a:xfrm>
          <a:off x="0" y="2660"/>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Follow someone else's decision because they decide not to use it.</a:t>
          </a:r>
          <a:endParaRPr lang="en-US" sz="3600" kern="1200"/>
        </a:p>
      </dsp:txBody>
      <dsp:txXfrm>
        <a:off x="0" y="2660"/>
        <a:ext cx="6290226" cy="1814141"/>
      </dsp:txXfrm>
    </dsp:sp>
    <dsp:sp modelId="{92CAB4D8-9B5B-4F0B-B5D8-51F60085F424}">
      <dsp:nvSpPr>
        <dsp:cNvPr id="0" name=""/>
        <dsp:cNvSpPr/>
      </dsp:nvSpPr>
      <dsp:spPr>
        <a:xfrm>
          <a:off x="0" y="181680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FF98DBA2-042E-409F-AF2B-3B36773B41AE}">
      <dsp:nvSpPr>
        <dsp:cNvPr id="0" name=""/>
        <dsp:cNvSpPr/>
      </dsp:nvSpPr>
      <dsp:spPr>
        <a:xfrm>
          <a:off x="0" y="1816801"/>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Lavender and Son LTD v Minister Housing and Local Government [1970]. </a:t>
          </a:r>
          <a:endParaRPr lang="en-US" sz="3600" kern="1200"/>
        </a:p>
      </dsp:txBody>
      <dsp:txXfrm>
        <a:off x="0" y="1816801"/>
        <a:ext cx="6290226" cy="1814141"/>
      </dsp:txXfrm>
    </dsp:sp>
    <dsp:sp modelId="{BD53688D-E020-4A04-927D-BA5371BDDB8E}">
      <dsp:nvSpPr>
        <dsp:cNvPr id="0" name=""/>
        <dsp:cNvSpPr/>
      </dsp:nvSpPr>
      <dsp:spPr>
        <a:xfrm>
          <a:off x="0" y="3630943"/>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E9C0D40-609E-451D-B7AE-BF7D4BDE88CE}">
      <dsp:nvSpPr>
        <dsp:cNvPr id="0" name=""/>
        <dsp:cNvSpPr/>
      </dsp:nvSpPr>
      <dsp:spPr>
        <a:xfrm>
          <a:off x="0" y="3630943"/>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The decision was unlawful.</a:t>
          </a:r>
          <a:endParaRPr lang="en-US" sz="3600" kern="1200"/>
        </a:p>
      </dsp:txBody>
      <dsp:txXfrm>
        <a:off x="0" y="3630943"/>
        <a:ext cx="6290226" cy="1814141"/>
      </dsp:txXfrm>
    </dsp:sp>
  </dsp:spTree>
</dsp:drawing>
</file>

<file path=ppt/diagrams/drawing4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ED53DE-433A-4B47-8692-00B834C02CCB}">
      <dsp:nvSpPr>
        <dsp:cNvPr id="0" name=""/>
        <dsp:cNvSpPr/>
      </dsp:nvSpPr>
      <dsp:spPr>
        <a:xfrm>
          <a:off x="0" y="85432"/>
          <a:ext cx="6290226" cy="171288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 decision is unlawful in the event that the individual creating the decision has been dictated or ‘’ ordered to make the decision by another person’’. </a:t>
          </a:r>
          <a:endParaRPr lang="en-US" sz="2400" kern="1200"/>
        </a:p>
      </dsp:txBody>
      <dsp:txXfrm>
        <a:off x="83616" y="169048"/>
        <a:ext cx="6122994" cy="1545648"/>
      </dsp:txXfrm>
    </dsp:sp>
    <dsp:sp modelId="{AA98F7EA-C6E9-4D61-ACB8-C91F5075E2CF}">
      <dsp:nvSpPr>
        <dsp:cNvPr id="0" name=""/>
        <dsp:cNvSpPr/>
      </dsp:nvSpPr>
      <dsp:spPr>
        <a:xfrm>
          <a:off x="0" y="1867432"/>
          <a:ext cx="6290226" cy="1712880"/>
        </a:xfrm>
        <a:prstGeom prst="roundRect">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Research the case of Roncarelli v Duplessis [1959] </a:t>
          </a:r>
          <a:endParaRPr lang="en-US" sz="2400" kern="1200"/>
        </a:p>
      </dsp:txBody>
      <dsp:txXfrm>
        <a:off x="83616" y="1951048"/>
        <a:ext cx="6122994" cy="1545648"/>
      </dsp:txXfrm>
    </dsp:sp>
    <dsp:sp modelId="{44D6D593-4A58-4168-A439-51BA036C82DF}">
      <dsp:nvSpPr>
        <dsp:cNvPr id="0" name=""/>
        <dsp:cNvSpPr/>
      </dsp:nvSpPr>
      <dsp:spPr>
        <a:xfrm>
          <a:off x="0" y="3649432"/>
          <a:ext cx="6290226" cy="171288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 decision made whilst under threat will not be a lawful decision. </a:t>
          </a:r>
          <a:endParaRPr lang="en-US" sz="2400" kern="1200"/>
        </a:p>
      </dsp:txBody>
      <dsp:txXfrm>
        <a:off x="83616" y="3733048"/>
        <a:ext cx="6122994" cy="1545648"/>
      </dsp:txXfrm>
    </dsp:sp>
  </dsp:spTree>
</dsp:drawing>
</file>

<file path=ppt/diagrams/drawing4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CB47C4-9EB2-4571-A7E6-3F5AFC36DBC6}">
      <dsp:nvSpPr>
        <dsp:cNvPr id="0" name=""/>
        <dsp:cNvSpPr/>
      </dsp:nvSpPr>
      <dsp:spPr>
        <a:xfrm>
          <a:off x="0" y="665"/>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587921-77F0-492C-B12F-AC007E75AEA8}">
      <dsp:nvSpPr>
        <dsp:cNvPr id="0" name=""/>
        <dsp:cNvSpPr/>
      </dsp:nvSpPr>
      <dsp:spPr>
        <a:xfrm>
          <a:off x="470725" y="350791"/>
          <a:ext cx="855865" cy="8558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F95FDFA-F963-4005-8A16-2865D04CD2EF}">
      <dsp:nvSpPr>
        <dsp:cNvPr id="0" name=""/>
        <dsp:cNvSpPr/>
      </dsp:nvSpPr>
      <dsp:spPr>
        <a:xfrm>
          <a:off x="1797316" y="665"/>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022350">
            <a:lnSpc>
              <a:spcPct val="90000"/>
            </a:lnSpc>
            <a:spcBef>
              <a:spcPct val="0"/>
            </a:spcBef>
            <a:spcAft>
              <a:spcPct val="35000"/>
            </a:spcAft>
            <a:buNone/>
          </a:pPr>
          <a:r>
            <a:rPr lang="en-GB" sz="2300" kern="1200"/>
            <a:t>I will ask the class a number of questions. </a:t>
          </a:r>
          <a:endParaRPr lang="en-US" sz="2300" kern="1200"/>
        </a:p>
      </dsp:txBody>
      <dsp:txXfrm>
        <a:off x="1797316" y="665"/>
        <a:ext cx="4492909" cy="1556118"/>
      </dsp:txXfrm>
    </dsp:sp>
    <dsp:sp modelId="{5D683D45-FC71-4D57-8957-77B92BF809CD}">
      <dsp:nvSpPr>
        <dsp:cNvPr id="0" name=""/>
        <dsp:cNvSpPr/>
      </dsp:nvSpPr>
      <dsp:spPr>
        <a:xfrm>
          <a:off x="0" y="1945813"/>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849281-0BBB-42F8-8B2C-5C778E4462BB}">
      <dsp:nvSpPr>
        <dsp:cNvPr id="0" name=""/>
        <dsp:cNvSpPr/>
      </dsp:nvSpPr>
      <dsp:spPr>
        <a:xfrm>
          <a:off x="470725" y="2295939"/>
          <a:ext cx="855865" cy="8558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587A13A-D32B-47A0-BED1-5866F826898E}">
      <dsp:nvSpPr>
        <dsp:cNvPr id="0" name=""/>
        <dsp:cNvSpPr/>
      </dsp:nvSpPr>
      <dsp:spPr>
        <a:xfrm>
          <a:off x="1797316" y="1945813"/>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022350">
            <a:lnSpc>
              <a:spcPct val="90000"/>
            </a:lnSpc>
            <a:spcBef>
              <a:spcPct val="0"/>
            </a:spcBef>
            <a:spcAft>
              <a:spcPct val="35000"/>
            </a:spcAft>
            <a:buNone/>
          </a:pPr>
          <a:r>
            <a:rPr lang="en-GB" sz="2300" kern="1200"/>
            <a:t>This will test your knowledge of everything we have discussed this semester. </a:t>
          </a:r>
          <a:endParaRPr lang="en-US" sz="2300" kern="1200"/>
        </a:p>
      </dsp:txBody>
      <dsp:txXfrm>
        <a:off x="1797316" y="1945813"/>
        <a:ext cx="4492909" cy="1556118"/>
      </dsp:txXfrm>
    </dsp:sp>
    <dsp:sp modelId="{9EBCD095-4709-4520-9FB3-B7FECBBEB83A}">
      <dsp:nvSpPr>
        <dsp:cNvPr id="0" name=""/>
        <dsp:cNvSpPr/>
      </dsp:nvSpPr>
      <dsp:spPr>
        <a:xfrm>
          <a:off x="0" y="3890961"/>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84DC73-53D0-4883-B13B-36CB97C07822}">
      <dsp:nvSpPr>
        <dsp:cNvPr id="0" name=""/>
        <dsp:cNvSpPr/>
      </dsp:nvSpPr>
      <dsp:spPr>
        <a:xfrm>
          <a:off x="470725" y="4241088"/>
          <a:ext cx="855865" cy="8558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9FD35A9-7615-45C2-AFD3-4155F23AB187}">
      <dsp:nvSpPr>
        <dsp:cNvPr id="0" name=""/>
        <dsp:cNvSpPr/>
      </dsp:nvSpPr>
      <dsp:spPr>
        <a:xfrm>
          <a:off x="1797316" y="3890961"/>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022350">
            <a:lnSpc>
              <a:spcPct val="90000"/>
            </a:lnSpc>
            <a:spcBef>
              <a:spcPct val="0"/>
            </a:spcBef>
            <a:spcAft>
              <a:spcPct val="35000"/>
            </a:spcAft>
            <a:buNone/>
          </a:pPr>
          <a:r>
            <a:rPr lang="en-GB" sz="2300" kern="1200"/>
            <a:t>Good luck! </a:t>
          </a:r>
          <a:endParaRPr lang="en-US" sz="2300" kern="1200"/>
        </a:p>
      </dsp:txBody>
      <dsp:txXfrm>
        <a:off x="1797316" y="3890961"/>
        <a:ext cx="4492909" cy="1556118"/>
      </dsp:txXfrm>
    </dsp:sp>
  </dsp:spTree>
</dsp:drawing>
</file>

<file path=ppt/diagrams/drawing4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34AB8A-A9D1-4A09-9A05-CD208E3B512F}">
      <dsp:nvSpPr>
        <dsp:cNvPr id="0" name=""/>
        <dsp:cNvSpPr/>
      </dsp:nvSpPr>
      <dsp:spPr>
        <a:xfrm>
          <a:off x="0" y="43222"/>
          <a:ext cx="6290226" cy="1271205"/>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On the next few slides. </a:t>
          </a:r>
          <a:endParaRPr lang="en-US" sz="3200" kern="1200"/>
        </a:p>
      </dsp:txBody>
      <dsp:txXfrm>
        <a:off x="62055" y="105277"/>
        <a:ext cx="6166116" cy="1147095"/>
      </dsp:txXfrm>
    </dsp:sp>
    <dsp:sp modelId="{55BEA265-B9F0-4324-A626-39EABF4CBAF5}">
      <dsp:nvSpPr>
        <dsp:cNvPr id="0" name=""/>
        <dsp:cNvSpPr/>
      </dsp:nvSpPr>
      <dsp:spPr>
        <a:xfrm>
          <a:off x="0" y="1406587"/>
          <a:ext cx="6290226" cy="1271205"/>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Number of questions. </a:t>
          </a:r>
          <a:endParaRPr lang="en-US" sz="3200" kern="1200"/>
        </a:p>
      </dsp:txBody>
      <dsp:txXfrm>
        <a:off x="62055" y="1468642"/>
        <a:ext cx="6166116" cy="1147095"/>
      </dsp:txXfrm>
    </dsp:sp>
    <dsp:sp modelId="{169B4C57-A9F0-4911-84B4-A30FB9E3F14B}">
      <dsp:nvSpPr>
        <dsp:cNvPr id="0" name=""/>
        <dsp:cNvSpPr/>
      </dsp:nvSpPr>
      <dsp:spPr>
        <a:xfrm>
          <a:off x="0" y="2769952"/>
          <a:ext cx="6290226" cy="1271205"/>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Choose which one you would like to answer. </a:t>
          </a:r>
          <a:endParaRPr lang="en-US" sz="3200" kern="1200"/>
        </a:p>
      </dsp:txBody>
      <dsp:txXfrm>
        <a:off x="62055" y="2832007"/>
        <a:ext cx="6166116" cy="1147095"/>
      </dsp:txXfrm>
    </dsp:sp>
    <dsp:sp modelId="{AB2D2F13-65A5-4D87-9A1F-D04FB6111257}">
      <dsp:nvSpPr>
        <dsp:cNvPr id="0" name=""/>
        <dsp:cNvSpPr/>
      </dsp:nvSpPr>
      <dsp:spPr>
        <a:xfrm>
          <a:off x="0" y="4133317"/>
          <a:ext cx="6290226" cy="1271205"/>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You can work independently or as a group. </a:t>
          </a:r>
          <a:endParaRPr lang="en-US" sz="3200" kern="1200"/>
        </a:p>
      </dsp:txBody>
      <dsp:txXfrm>
        <a:off x="62055" y="4195372"/>
        <a:ext cx="6166116" cy="1147095"/>
      </dsp:txXfrm>
    </dsp:sp>
  </dsp:spTree>
</dsp:drawing>
</file>

<file path=ppt/diagrams/drawing4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944738-1C3E-482C-8E94-135EF85F546F}">
      <dsp:nvSpPr>
        <dsp:cNvPr id="0" name=""/>
        <dsp:cNvSpPr/>
      </dsp:nvSpPr>
      <dsp:spPr>
        <a:xfrm>
          <a:off x="0" y="41152"/>
          <a:ext cx="6290226" cy="129168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Defences to defamation – Truth/ Honest opinion/ Publication as a matter of public interest. </a:t>
          </a:r>
          <a:endParaRPr lang="en-US" sz="2300" kern="1200"/>
        </a:p>
      </dsp:txBody>
      <dsp:txXfrm>
        <a:off x="63055" y="104207"/>
        <a:ext cx="6164116" cy="1165570"/>
      </dsp:txXfrm>
    </dsp:sp>
    <dsp:sp modelId="{D3975CE6-0AC6-4F25-AE46-D2EDBB1DFCC5}">
      <dsp:nvSpPr>
        <dsp:cNvPr id="0" name=""/>
        <dsp:cNvSpPr/>
      </dsp:nvSpPr>
      <dsp:spPr>
        <a:xfrm>
          <a:off x="0" y="1399072"/>
          <a:ext cx="6290226" cy="1291680"/>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Judicial review- </a:t>
          </a:r>
          <a:endParaRPr lang="en-US" sz="2300" kern="1200"/>
        </a:p>
      </dsp:txBody>
      <dsp:txXfrm>
        <a:off x="63055" y="1462127"/>
        <a:ext cx="6164116" cy="1165570"/>
      </dsp:txXfrm>
    </dsp:sp>
    <dsp:sp modelId="{9D81495E-A79A-43CF-BDD3-771FE28BF9CC}">
      <dsp:nvSpPr>
        <dsp:cNvPr id="0" name=""/>
        <dsp:cNvSpPr/>
      </dsp:nvSpPr>
      <dsp:spPr>
        <a:xfrm>
          <a:off x="0" y="2756992"/>
          <a:ext cx="6290226" cy="1291680"/>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Three types. </a:t>
          </a:r>
          <a:endParaRPr lang="en-US" sz="2300" kern="1200"/>
        </a:p>
      </dsp:txBody>
      <dsp:txXfrm>
        <a:off x="63055" y="2820047"/>
        <a:ext cx="6164116" cy="1165570"/>
      </dsp:txXfrm>
    </dsp:sp>
    <dsp:sp modelId="{4DFF2C58-1F52-4F88-A24B-F380BFAB4DD6}">
      <dsp:nvSpPr>
        <dsp:cNvPr id="0" name=""/>
        <dsp:cNvSpPr/>
      </dsp:nvSpPr>
      <dsp:spPr>
        <a:xfrm>
          <a:off x="0" y="4114912"/>
          <a:ext cx="6290226" cy="129168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What are they? </a:t>
          </a:r>
          <a:endParaRPr lang="en-US" sz="2300" kern="1200"/>
        </a:p>
      </dsp:txBody>
      <dsp:txXfrm>
        <a:off x="63055" y="4177967"/>
        <a:ext cx="6164116" cy="116557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3C49F541-F3D5-415A-97D0-DFC4C9C4105E}" type="datetimeFigureOut">
              <a:rPr lang="en-GB" smtClean="0"/>
              <a:t>27/11/2023</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4083742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49F541-F3D5-415A-97D0-DFC4C9C4105E}" type="datetimeFigureOut">
              <a:rPr lang="en-GB" smtClean="0"/>
              <a:t>27/11/2023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35133595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3C49F541-F3D5-415A-97D0-DFC4C9C4105E}" type="datetimeFigureOut">
              <a:rPr lang="en-GB" smtClean="0"/>
              <a:t>27/11/2023</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3609465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C49F541-F3D5-415A-97D0-DFC4C9C4105E}" type="datetimeFigureOut">
              <a:rPr lang="en-GB" smtClean="0"/>
              <a:t>27/11/2023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20141317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C49F541-F3D5-415A-97D0-DFC4C9C4105E}" type="datetimeFigureOut">
              <a:rPr lang="en-GB" smtClean="0"/>
              <a:t>27/11/2023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7918235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C49F541-F3D5-415A-97D0-DFC4C9C4105E}" type="datetimeFigureOut">
              <a:rPr lang="en-GB" smtClean="0"/>
              <a:t>27/11/2023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3070941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49F541-F3D5-415A-97D0-DFC4C9C4105E}" type="datetimeFigureOut">
              <a:rPr lang="en-GB" smtClean="0"/>
              <a:t>27/11/2023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42777753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49F541-F3D5-415A-97D0-DFC4C9C4105E}" type="datetimeFigureOut">
              <a:rPr lang="en-GB" smtClean="0"/>
              <a:t>27/11/2023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12130552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49F541-F3D5-415A-97D0-DFC4C9C4105E}" type="datetimeFigureOut">
              <a:rPr lang="en-GB" smtClean="0"/>
              <a:t>27/11/2023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687882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49F541-F3D5-415A-97D0-DFC4C9C4105E}" type="datetimeFigureOut">
              <a:rPr lang="en-GB" smtClean="0"/>
              <a:t>27/11/2023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42936791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C49F541-F3D5-415A-97D0-DFC4C9C4105E}" type="datetimeFigureOut">
              <a:rPr lang="en-GB" smtClean="0"/>
              <a:t>27/11/2023</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24451890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C49F541-F3D5-415A-97D0-DFC4C9C4105E}" type="datetimeFigureOut">
              <a:rPr lang="en-GB" smtClean="0"/>
              <a:t>27/11/2023</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382E1540-76F2-4E49-A77D-9D442878C7E3}"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8066530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3C49F541-F3D5-415A-97D0-DFC4C9C4105E}" type="datetimeFigureOut">
              <a:rPr lang="en-GB" smtClean="0"/>
              <a:t>27/11/2023</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21679849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C49F541-F3D5-415A-97D0-DFC4C9C4105E}" type="datetimeFigureOut">
              <a:rPr lang="en-GB" smtClean="0"/>
              <a:t>27/11/2023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32656783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C49F541-F3D5-415A-97D0-DFC4C9C4105E}" type="datetimeFigureOut">
              <a:rPr lang="en-GB" smtClean="0"/>
              <a:t>27/11/2023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29407086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49F541-F3D5-415A-97D0-DFC4C9C4105E}" type="datetimeFigureOut">
              <a:rPr lang="en-GB" smtClean="0"/>
              <a:t>27/11/2023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6261820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3C49F541-F3D5-415A-97D0-DFC4C9C4105E}" type="datetimeFigureOut">
              <a:rPr lang="en-GB" smtClean="0"/>
              <a:t>27/11/2023</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11132605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C49F541-F3D5-415A-97D0-DFC4C9C4105E}" type="datetimeFigureOut">
              <a:rPr lang="en-GB" smtClean="0"/>
              <a:t>27/11/2023</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82E1540-76F2-4E49-A77D-9D442878C7E3}" type="slidenum">
              <a:rPr lang="en-GB" smtClean="0"/>
              <a:t>‹#›</a:t>
            </a:fld>
            <a:endParaRPr lang="en-GB"/>
          </a:p>
        </p:txBody>
      </p:sp>
    </p:spTree>
    <p:extLst>
      <p:ext uri="{BB962C8B-B14F-4D97-AF65-F5344CB8AC3E}">
        <p14:creationId xmlns:p14="http://schemas.microsoft.com/office/powerpoint/2010/main" val="86849512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2.xml"/><Relationship Id="rId7" Type="http://schemas.openxmlformats.org/officeDocument/2006/relationships/diagramLayout" Target="../diagrams/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Data" Target="../diagrams/data1.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1.xml"/><Relationship Id="rId4" Type="http://schemas.openxmlformats.org/officeDocument/2006/relationships/image" Target="../media/image1.png"/><Relationship Id="rId9" Type="http://schemas.openxmlformats.org/officeDocument/2006/relationships/diagramColors" Target="../diagrams/colors1.xml"/></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2.xml"/><Relationship Id="rId7" Type="http://schemas.openxmlformats.org/officeDocument/2006/relationships/diagramLayout" Target="../diagrams/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Data" Target="../diagrams/data2.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2.xml"/><Relationship Id="rId4" Type="http://schemas.openxmlformats.org/officeDocument/2006/relationships/image" Target="../media/image1.png"/><Relationship Id="rId9" Type="http://schemas.openxmlformats.org/officeDocument/2006/relationships/diagramColors" Target="../diagrams/colors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slideLayout" Target="../slideLayouts/slideLayout2.xml"/><Relationship Id="rId7" Type="http://schemas.openxmlformats.org/officeDocument/2006/relationships/diagramLayout" Target="../diagrams/layout3.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Data" Target="../diagrams/data3.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3.xml"/><Relationship Id="rId4" Type="http://schemas.openxmlformats.org/officeDocument/2006/relationships/image" Target="../media/image1.png"/><Relationship Id="rId9" Type="http://schemas.openxmlformats.org/officeDocument/2006/relationships/diagramColors" Target="../diagrams/colors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slideLayout" Target="../slideLayouts/slideLayout2.xml"/><Relationship Id="rId7" Type="http://schemas.openxmlformats.org/officeDocument/2006/relationships/diagramLayout" Target="../diagrams/layout4.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Data" Target="../diagrams/data4.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4.xml"/><Relationship Id="rId4" Type="http://schemas.openxmlformats.org/officeDocument/2006/relationships/image" Target="../media/image1.png"/><Relationship Id="rId9" Type="http://schemas.openxmlformats.org/officeDocument/2006/relationships/diagramColors" Target="../diagrams/colors4.xml"/></Relationships>
</file>

<file path=ppt/slides/_rels/slide9.xml.rels><?xml version="1.0" encoding="UTF-8" standalone="yes"?>
<Relationships xmlns="http://schemas.openxmlformats.org/package/2006/relationships"><Relationship Id="rId8" Type="http://schemas.openxmlformats.org/officeDocument/2006/relationships/diagramQuickStyle" Target="../diagrams/quickStyle5.xml"/><Relationship Id="rId3" Type="http://schemas.openxmlformats.org/officeDocument/2006/relationships/slideLayout" Target="../slideLayouts/slideLayout2.xml"/><Relationship Id="rId7" Type="http://schemas.openxmlformats.org/officeDocument/2006/relationships/diagramLayout" Target="../diagrams/layout5.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Data" Target="../diagrams/data5.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5.xml"/><Relationship Id="rId4" Type="http://schemas.openxmlformats.org/officeDocument/2006/relationships/image" Target="../media/image1.png"/><Relationship Id="rId9" Type="http://schemas.openxmlformats.org/officeDocument/2006/relationships/diagramColors" Target="../diagrams/colors5.xml"/></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6.xml"/><Relationship Id="rId3" Type="http://schemas.openxmlformats.org/officeDocument/2006/relationships/slideLayout" Target="../slideLayouts/slideLayout2.xml"/><Relationship Id="rId7" Type="http://schemas.openxmlformats.org/officeDocument/2006/relationships/diagramLayout" Target="../diagrams/layout6.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Data" Target="../diagrams/data6.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6.xml"/><Relationship Id="rId4" Type="http://schemas.openxmlformats.org/officeDocument/2006/relationships/image" Target="../media/image1.png"/><Relationship Id="rId9" Type="http://schemas.openxmlformats.org/officeDocument/2006/relationships/diagramColors" Target="../diagrams/colors6.xml"/></Relationships>
</file>

<file path=ppt/slides/_rels/slide11.xml.rels><?xml version="1.0" encoding="UTF-8" standalone="yes"?>
<Relationships xmlns="http://schemas.openxmlformats.org/package/2006/relationships"><Relationship Id="rId8" Type="http://schemas.openxmlformats.org/officeDocument/2006/relationships/diagramQuickStyle" Target="../diagrams/quickStyle7.xml"/><Relationship Id="rId3" Type="http://schemas.openxmlformats.org/officeDocument/2006/relationships/slideLayout" Target="../slideLayouts/slideLayout2.xml"/><Relationship Id="rId7" Type="http://schemas.openxmlformats.org/officeDocument/2006/relationships/diagramLayout" Target="../diagrams/layout7.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Data" Target="../diagrams/data7.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7.xml"/><Relationship Id="rId4" Type="http://schemas.openxmlformats.org/officeDocument/2006/relationships/image" Target="../media/image1.png"/><Relationship Id="rId9" Type="http://schemas.openxmlformats.org/officeDocument/2006/relationships/diagramColors" Target="../diagrams/colors7.xml"/></Relationships>
</file>

<file path=ppt/slides/_rels/slide12.xml.rels><?xml version="1.0" encoding="UTF-8" standalone="yes"?>
<Relationships xmlns="http://schemas.openxmlformats.org/package/2006/relationships"><Relationship Id="rId8" Type="http://schemas.openxmlformats.org/officeDocument/2006/relationships/diagramQuickStyle" Target="../diagrams/quickStyle8.xml"/><Relationship Id="rId3" Type="http://schemas.openxmlformats.org/officeDocument/2006/relationships/slideLayout" Target="../slideLayouts/slideLayout2.xml"/><Relationship Id="rId7" Type="http://schemas.openxmlformats.org/officeDocument/2006/relationships/diagramLayout" Target="../diagrams/layout8.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Data" Target="../diagrams/data8.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8.xml"/><Relationship Id="rId4" Type="http://schemas.openxmlformats.org/officeDocument/2006/relationships/image" Target="../media/image1.png"/><Relationship Id="rId9" Type="http://schemas.openxmlformats.org/officeDocument/2006/relationships/diagramColors" Target="../diagrams/colors8.xml"/></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9.xml"/><Relationship Id="rId3" Type="http://schemas.openxmlformats.org/officeDocument/2006/relationships/slideLayout" Target="../slideLayouts/slideLayout2.xml"/><Relationship Id="rId7" Type="http://schemas.openxmlformats.org/officeDocument/2006/relationships/diagramLayout" Target="../diagrams/layout9.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Data" Target="../diagrams/data9.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9.xml"/><Relationship Id="rId4" Type="http://schemas.openxmlformats.org/officeDocument/2006/relationships/image" Target="../media/image1.png"/><Relationship Id="rId9" Type="http://schemas.openxmlformats.org/officeDocument/2006/relationships/diagramColors" Target="../diagrams/colors9.xml"/></Relationships>
</file>

<file path=ppt/slides/_rels/slide14.xml.rels><?xml version="1.0" encoding="UTF-8" standalone="yes"?>
<Relationships xmlns="http://schemas.openxmlformats.org/package/2006/relationships"><Relationship Id="rId8" Type="http://schemas.openxmlformats.org/officeDocument/2006/relationships/diagramQuickStyle" Target="../diagrams/quickStyle10.xml"/><Relationship Id="rId3" Type="http://schemas.openxmlformats.org/officeDocument/2006/relationships/slideLayout" Target="../slideLayouts/slideLayout2.xml"/><Relationship Id="rId7" Type="http://schemas.openxmlformats.org/officeDocument/2006/relationships/diagramLayout" Target="../diagrams/layout10.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Data" Target="../diagrams/data10.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10.xml"/><Relationship Id="rId4" Type="http://schemas.openxmlformats.org/officeDocument/2006/relationships/image" Target="../media/image1.png"/><Relationship Id="rId9" Type="http://schemas.openxmlformats.org/officeDocument/2006/relationships/diagramColors" Target="../diagrams/colors10.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3.png"/><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8" Type="http://schemas.openxmlformats.org/officeDocument/2006/relationships/diagramQuickStyle" Target="../diagrams/quickStyle11.xml"/><Relationship Id="rId3" Type="http://schemas.openxmlformats.org/officeDocument/2006/relationships/slideLayout" Target="../slideLayouts/slideLayout2.xml"/><Relationship Id="rId7" Type="http://schemas.openxmlformats.org/officeDocument/2006/relationships/diagramLayout" Target="../diagrams/layout11.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diagramData" Target="../diagrams/data11.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11.xml"/><Relationship Id="rId4" Type="http://schemas.openxmlformats.org/officeDocument/2006/relationships/image" Target="../media/image1.png"/><Relationship Id="rId9" Type="http://schemas.openxmlformats.org/officeDocument/2006/relationships/diagramColors" Target="../diagrams/colors11.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3.png"/><Relationship Id="rId4" Type="http://schemas.openxmlformats.org/officeDocument/2006/relationships/image" Target="../media/image28.jpe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3.png"/><Relationship Id="rId5" Type="http://schemas.openxmlformats.org/officeDocument/2006/relationships/image" Target="../media/image30.svg"/><Relationship Id="rId4" Type="http://schemas.openxmlformats.org/officeDocument/2006/relationships/image" Target="../media/image29.png"/></Relationships>
</file>

<file path=ppt/slides/_rels/slide19.xml.rels><?xml version="1.0" encoding="UTF-8" standalone="yes"?>
<Relationships xmlns="http://schemas.openxmlformats.org/package/2006/relationships"><Relationship Id="rId8" Type="http://schemas.openxmlformats.org/officeDocument/2006/relationships/diagramQuickStyle" Target="../diagrams/quickStyle12.xml"/><Relationship Id="rId3" Type="http://schemas.openxmlformats.org/officeDocument/2006/relationships/slideLayout" Target="../slideLayouts/slideLayout2.xml"/><Relationship Id="rId7" Type="http://schemas.openxmlformats.org/officeDocument/2006/relationships/diagramLayout" Target="../diagrams/layout12.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diagramData" Target="../diagrams/data12.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12.xml"/><Relationship Id="rId4" Type="http://schemas.openxmlformats.org/officeDocument/2006/relationships/image" Target="../media/image1.png"/><Relationship Id="rId9" Type="http://schemas.openxmlformats.org/officeDocument/2006/relationships/diagramColors" Target="../diagrams/colors12.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8" Type="http://schemas.openxmlformats.org/officeDocument/2006/relationships/diagramQuickStyle" Target="../diagrams/quickStyle13.xml"/><Relationship Id="rId3" Type="http://schemas.openxmlformats.org/officeDocument/2006/relationships/slideLayout" Target="../slideLayouts/slideLayout2.xml"/><Relationship Id="rId7" Type="http://schemas.openxmlformats.org/officeDocument/2006/relationships/diagramLayout" Target="../diagrams/layout13.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diagramData" Target="../diagrams/data13.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13.xml"/><Relationship Id="rId4" Type="http://schemas.openxmlformats.org/officeDocument/2006/relationships/image" Target="../media/image1.png"/><Relationship Id="rId9" Type="http://schemas.openxmlformats.org/officeDocument/2006/relationships/diagramColors" Target="../diagrams/colors13.xml"/></Relationships>
</file>

<file path=ppt/slides/_rels/slide23.xml.rels><?xml version="1.0" encoding="UTF-8" standalone="yes"?>
<Relationships xmlns="http://schemas.openxmlformats.org/package/2006/relationships"><Relationship Id="rId8" Type="http://schemas.openxmlformats.org/officeDocument/2006/relationships/diagramQuickStyle" Target="../diagrams/quickStyle14.xml"/><Relationship Id="rId3" Type="http://schemas.openxmlformats.org/officeDocument/2006/relationships/slideLayout" Target="../slideLayouts/slideLayout2.xml"/><Relationship Id="rId7" Type="http://schemas.openxmlformats.org/officeDocument/2006/relationships/diagramLayout" Target="../diagrams/layout14.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diagramData" Target="../diagrams/data14.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14.xml"/><Relationship Id="rId4" Type="http://schemas.openxmlformats.org/officeDocument/2006/relationships/image" Target="../media/image1.png"/><Relationship Id="rId9" Type="http://schemas.openxmlformats.org/officeDocument/2006/relationships/diagramColors" Target="../diagrams/colors14.xml"/></Relationships>
</file>

<file path=ppt/slides/_rels/slide24.xml.rels><?xml version="1.0" encoding="UTF-8" standalone="yes"?>
<Relationships xmlns="http://schemas.openxmlformats.org/package/2006/relationships"><Relationship Id="rId8" Type="http://schemas.openxmlformats.org/officeDocument/2006/relationships/diagramQuickStyle" Target="../diagrams/quickStyle15.xml"/><Relationship Id="rId3" Type="http://schemas.openxmlformats.org/officeDocument/2006/relationships/slideLayout" Target="../slideLayouts/slideLayout2.xml"/><Relationship Id="rId7" Type="http://schemas.openxmlformats.org/officeDocument/2006/relationships/diagramLayout" Target="../diagrams/layout15.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diagramData" Target="../diagrams/data15.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15.xml"/><Relationship Id="rId4" Type="http://schemas.openxmlformats.org/officeDocument/2006/relationships/image" Target="../media/image1.png"/><Relationship Id="rId9" Type="http://schemas.openxmlformats.org/officeDocument/2006/relationships/diagramColors" Target="../diagrams/colors15.xml"/></Relationships>
</file>

<file path=ppt/slides/_rels/slide25.xml.rels><?xml version="1.0" encoding="UTF-8" standalone="yes"?>
<Relationships xmlns="http://schemas.openxmlformats.org/package/2006/relationships"><Relationship Id="rId8" Type="http://schemas.openxmlformats.org/officeDocument/2006/relationships/diagramQuickStyle" Target="../diagrams/quickStyle16.xml"/><Relationship Id="rId3" Type="http://schemas.openxmlformats.org/officeDocument/2006/relationships/slideLayout" Target="../slideLayouts/slideLayout2.xml"/><Relationship Id="rId7" Type="http://schemas.openxmlformats.org/officeDocument/2006/relationships/diagramLayout" Target="../diagrams/layout16.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diagramData" Target="../diagrams/data16.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16.xml"/><Relationship Id="rId4" Type="http://schemas.openxmlformats.org/officeDocument/2006/relationships/image" Target="../media/image1.png"/><Relationship Id="rId9" Type="http://schemas.openxmlformats.org/officeDocument/2006/relationships/diagramColors" Target="../diagrams/colors16.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4" Type="http://schemas.openxmlformats.org/officeDocument/2006/relationships/image" Target="../media/image3.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3.png"/></Relationships>
</file>

<file path=ppt/slides/_rels/slide28.xml.rels><?xml version="1.0" encoding="UTF-8" standalone="yes"?>
<Relationships xmlns="http://schemas.openxmlformats.org/package/2006/relationships"><Relationship Id="rId8" Type="http://schemas.openxmlformats.org/officeDocument/2006/relationships/diagramQuickStyle" Target="../diagrams/quickStyle17.xml"/><Relationship Id="rId3" Type="http://schemas.openxmlformats.org/officeDocument/2006/relationships/slideLayout" Target="../slideLayouts/slideLayout2.xml"/><Relationship Id="rId7" Type="http://schemas.openxmlformats.org/officeDocument/2006/relationships/diagramLayout" Target="../diagrams/layout17.xml"/><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diagramData" Target="../diagrams/data17.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17.xml"/><Relationship Id="rId4" Type="http://schemas.openxmlformats.org/officeDocument/2006/relationships/image" Target="../media/image1.png"/><Relationship Id="rId9" Type="http://schemas.openxmlformats.org/officeDocument/2006/relationships/diagramColors" Target="../diagrams/colors17.xml"/></Relationships>
</file>

<file path=ppt/slides/_rels/slide29.xml.rels><?xml version="1.0" encoding="UTF-8" standalone="yes"?>
<Relationships xmlns="http://schemas.openxmlformats.org/package/2006/relationships"><Relationship Id="rId8" Type="http://schemas.openxmlformats.org/officeDocument/2006/relationships/diagramQuickStyle" Target="../diagrams/quickStyle18.xml"/><Relationship Id="rId3" Type="http://schemas.openxmlformats.org/officeDocument/2006/relationships/slideLayout" Target="../slideLayouts/slideLayout2.xml"/><Relationship Id="rId7" Type="http://schemas.openxmlformats.org/officeDocument/2006/relationships/diagramLayout" Target="../diagrams/layout18.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diagramData" Target="../diagrams/data18.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18.xml"/><Relationship Id="rId4" Type="http://schemas.openxmlformats.org/officeDocument/2006/relationships/image" Target="../media/image1.png"/><Relationship Id="rId9" Type="http://schemas.openxmlformats.org/officeDocument/2006/relationships/diagramColors" Target="../diagrams/colors18.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3.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4" Type="http://schemas.openxmlformats.org/officeDocument/2006/relationships/image" Target="../media/image3.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4" Type="http://schemas.openxmlformats.org/officeDocument/2006/relationships/image" Target="../media/image3.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3.m4a"/><Relationship Id="rId1" Type="http://schemas.microsoft.com/office/2007/relationships/media" Target="../media/media33.m4a"/><Relationship Id="rId4" Type="http://schemas.openxmlformats.org/officeDocument/2006/relationships/image" Target="../media/image3.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4.m4a"/><Relationship Id="rId1" Type="http://schemas.microsoft.com/office/2007/relationships/media" Target="../media/media34.m4a"/><Relationship Id="rId4" Type="http://schemas.openxmlformats.org/officeDocument/2006/relationships/image" Target="../media/image3.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5.m4a"/><Relationship Id="rId1" Type="http://schemas.microsoft.com/office/2007/relationships/media" Target="../media/media35.m4a"/><Relationship Id="rId4" Type="http://schemas.openxmlformats.org/officeDocument/2006/relationships/image" Target="../media/image3.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6.m4a"/><Relationship Id="rId1" Type="http://schemas.microsoft.com/office/2007/relationships/media" Target="../media/media36.m4a"/><Relationship Id="rId4" Type="http://schemas.openxmlformats.org/officeDocument/2006/relationships/image" Target="../media/image3.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7.m4a"/><Relationship Id="rId1" Type="http://schemas.microsoft.com/office/2007/relationships/media" Target="../media/media37.m4a"/><Relationship Id="rId4" Type="http://schemas.openxmlformats.org/officeDocument/2006/relationships/image" Target="../media/image3.pn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8.m4a"/><Relationship Id="rId1" Type="http://schemas.microsoft.com/office/2007/relationships/media" Target="../media/media38.m4a"/><Relationship Id="rId4" Type="http://schemas.openxmlformats.org/officeDocument/2006/relationships/image" Target="../media/image3.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9.m4a"/><Relationship Id="rId1" Type="http://schemas.microsoft.com/office/2007/relationships/media" Target="../media/media39.m4a"/><Relationship Id="rId5" Type="http://schemas.openxmlformats.org/officeDocument/2006/relationships/image" Target="../media/image3.png"/><Relationship Id="rId4" Type="http://schemas.openxmlformats.org/officeDocument/2006/relationships/image" Target="../media/image37.jpeg"/></Relationships>
</file>

<file path=ppt/slides/_rels/slide40.xml.rels><?xml version="1.0" encoding="UTF-8" standalone="yes"?>
<Relationships xmlns="http://schemas.openxmlformats.org/package/2006/relationships"><Relationship Id="rId8" Type="http://schemas.openxmlformats.org/officeDocument/2006/relationships/diagramQuickStyle" Target="../diagrams/quickStyle19.xml"/><Relationship Id="rId3" Type="http://schemas.openxmlformats.org/officeDocument/2006/relationships/slideLayout" Target="../slideLayouts/slideLayout2.xml"/><Relationship Id="rId7" Type="http://schemas.openxmlformats.org/officeDocument/2006/relationships/diagramLayout" Target="../diagrams/layout19.xml"/><Relationship Id="rId2" Type="http://schemas.openxmlformats.org/officeDocument/2006/relationships/audio" Target="../media/media40.m4a"/><Relationship Id="rId1" Type="http://schemas.microsoft.com/office/2007/relationships/media" Target="../media/media40.m4a"/><Relationship Id="rId6" Type="http://schemas.openxmlformats.org/officeDocument/2006/relationships/diagramData" Target="../diagrams/data19.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19.xml"/><Relationship Id="rId4" Type="http://schemas.openxmlformats.org/officeDocument/2006/relationships/image" Target="../media/image1.png"/><Relationship Id="rId9" Type="http://schemas.openxmlformats.org/officeDocument/2006/relationships/diagramColors" Target="../diagrams/colors19.xml"/></Relationships>
</file>

<file path=ppt/slides/_rels/slide41.xml.rels><?xml version="1.0" encoding="UTF-8" standalone="yes"?>
<Relationships xmlns="http://schemas.openxmlformats.org/package/2006/relationships"><Relationship Id="rId8" Type="http://schemas.openxmlformats.org/officeDocument/2006/relationships/diagramQuickStyle" Target="../diagrams/quickStyle20.xml"/><Relationship Id="rId3" Type="http://schemas.openxmlformats.org/officeDocument/2006/relationships/slideLayout" Target="../slideLayouts/slideLayout2.xml"/><Relationship Id="rId7" Type="http://schemas.openxmlformats.org/officeDocument/2006/relationships/diagramLayout" Target="../diagrams/layout20.xml"/><Relationship Id="rId2" Type="http://schemas.openxmlformats.org/officeDocument/2006/relationships/audio" Target="../media/media41.m4a"/><Relationship Id="rId1" Type="http://schemas.microsoft.com/office/2007/relationships/media" Target="../media/media41.m4a"/><Relationship Id="rId6" Type="http://schemas.openxmlformats.org/officeDocument/2006/relationships/diagramData" Target="../diagrams/data20.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20.xml"/><Relationship Id="rId4" Type="http://schemas.openxmlformats.org/officeDocument/2006/relationships/image" Target="../media/image1.png"/><Relationship Id="rId9" Type="http://schemas.openxmlformats.org/officeDocument/2006/relationships/diagramColors" Target="../diagrams/colors20.xml"/></Relationships>
</file>

<file path=ppt/slides/_rels/slide42.xml.rels><?xml version="1.0" encoding="UTF-8" standalone="yes"?>
<Relationships xmlns="http://schemas.openxmlformats.org/package/2006/relationships"><Relationship Id="rId8" Type="http://schemas.openxmlformats.org/officeDocument/2006/relationships/diagramQuickStyle" Target="../diagrams/quickStyle21.xml"/><Relationship Id="rId3" Type="http://schemas.openxmlformats.org/officeDocument/2006/relationships/slideLayout" Target="../slideLayouts/slideLayout2.xml"/><Relationship Id="rId7" Type="http://schemas.openxmlformats.org/officeDocument/2006/relationships/diagramLayout" Target="../diagrams/layout21.xml"/><Relationship Id="rId2" Type="http://schemas.openxmlformats.org/officeDocument/2006/relationships/audio" Target="../media/media42.m4a"/><Relationship Id="rId1" Type="http://schemas.microsoft.com/office/2007/relationships/media" Target="../media/media42.m4a"/><Relationship Id="rId6" Type="http://schemas.openxmlformats.org/officeDocument/2006/relationships/diagramData" Target="../diagrams/data21.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21.xml"/><Relationship Id="rId4" Type="http://schemas.openxmlformats.org/officeDocument/2006/relationships/image" Target="../media/image1.png"/><Relationship Id="rId9" Type="http://schemas.openxmlformats.org/officeDocument/2006/relationships/diagramColors" Target="../diagrams/colors21.xml"/></Relationships>
</file>

<file path=ppt/slides/_rels/slide43.xml.rels><?xml version="1.0" encoding="UTF-8" standalone="yes"?>
<Relationships xmlns="http://schemas.openxmlformats.org/package/2006/relationships"><Relationship Id="rId8" Type="http://schemas.openxmlformats.org/officeDocument/2006/relationships/diagramQuickStyle" Target="../diagrams/quickStyle22.xml"/><Relationship Id="rId3" Type="http://schemas.openxmlformats.org/officeDocument/2006/relationships/slideLayout" Target="../slideLayouts/slideLayout2.xml"/><Relationship Id="rId7" Type="http://schemas.openxmlformats.org/officeDocument/2006/relationships/diagramLayout" Target="../diagrams/layout22.xml"/><Relationship Id="rId2" Type="http://schemas.openxmlformats.org/officeDocument/2006/relationships/audio" Target="../media/media43.m4a"/><Relationship Id="rId1" Type="http://schemas.microsoft.com/office/2007/relationships/media" Target="../media/media43.m4a"/><Relationship Id="rId6" Type="http://schemas.openxmlformats.org/officeDocument/2006/relationships/diagramData" Target="../diagrams/data22.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22.xml"/><Relationship Id="rId4" Type="http://schemas.openxmlformats.org/officeDocument/2006/relationships/image" Target="../media/image1.png"/><Relationship Id="rId9" Type="http://schemas.openxmlformats.org/officeDocument/2006/relationships/diagramColors" Target="../diagrams/colors22.xml"/></Relationships>
</file>

<file path=ppt/slides/_rels/slide44.xml.rels><?xml version="1.0" encoding="UTF-8" standalone="yes"?>
<Relationships xmlns="http://schemas.openxmlformats.org/package/2006/relationships"><Relationship Id="rId8" Type="http://schemas.openxmlformats.org/officeDocument/2006/relationships/diagramQuickStyle" Target="../diagrams/quickStyle23.xml"/><Relationship Id="rId3" Type="http://schemas.openxmlformats.org/officeDocument/2006/relationships/slideLayout" Target="../slideLayouts/slideLayout2.xml"/><Relationship Id="rId7" Type="http://schemas.openxmlformats.org/officeDocument/2006/relationships/diagramLayout" Target="../diagrams/layout23.xml"/><Relationship Id="rId2" Type="http://schemas.openxmlformats.org/officeDocument/2006/relationships/audio" Target="../media/media44.m4a"/><Relationship Id="rId1" Type="http://schemas.microsoft.com/office/2007/relationships/media" Target="../media/media44.m4a"/><Relationship Id="rId6" Type="http://schemas.openxmlformats.org/officeDocument/2006/relationships/diagramData" Target="../diagrams/data23.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23.xml"/><Relationship Id="rId4" Type="http://schemas.openxmlformats.org/officeDocument/2006/relationships/image" Target="../media/image1.png"/><Relationship Id="rId9" Type="http://schemas.openxmlformats.org/officeDocument/2006/relationships/diagramColors" Target="../diagrams/colors23.xml"/></Relationships>
</file>

<file path=ppt/slides/_rels/slide45.xml.rels><?xml version="1.0" encoding="UTF-8" standalone="yes"?>
<Relationships xmlns="http://schemas.openxmlformats.org/package/2006/relationships"><Relationship Id="rId8" Type="http://schemas.openxmlformats.org/officeDocument/2006/relationships/diagramQuickStyle" Target="../diagrams/quickStyle24.xml"/><Relationship Id="rId3" Type="http://schemas.openxmlformats.org/officeDocument/2006/relationships/slideLayout" Target="../slideLayouts/slideLayout2.xml"/><Relationship Id="rId7" Type="http://schemas.openxmlformats.org/officeDocument/2006/relationships/diagramLayout" Target="../diagrams/layout24.xml"/><Relationship Id="rId2" Type="http://schemas.openxmlformats.org/officeDocument/2006/relationships/audio" Target="../media/media45.m4a"/><Relationship Id="rId1" Type="http://schemas.microsoft.com/office/2007/relationships/media" Target="../media/media45.m4a"/><Relationship Id="rId6" Type="http://schemas.openxmlformats.org/officeDocument/2006/relationships/diagramData" Target="../diagrams/data24.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24.xml"/><Relationship Id="rId4" Type="http://schemas.openxmlformats.org/officeDocument/2006/relationships/image" Target="../media/image1.png"/><Relationship Id="rId9" Type="http://schemas.openxmlformats.org/officeDocument/2006/relationships/diagramColors" Target="../diagrams/colors24.xml"/></Relationships>
</file>

<file path=ppt/slides/_rels/slide46.xml.rels><?xml version="1.0" encoding="UTF-8" standalone="yes"?>
<Relationships xmlns="http://schemas.openxmlformats.org/package/2006/relationships"><Relationship Id="rId8" Type="http://schemas.openxmlformats.org/officeDocument/2006/relationships/diagramQuickStyle" Target="../diagrams/quickStyle25.xml"/><Relationship Id="rId3" Type="http://schemas.openxmlformats.org/officeDocument/2006/relationships/slideLayout" Target="../slideLayouts/slideLayout2.xml"/><Relationship Id="rId7" Type="http://schemas.openxmlformats.org/officeDocument/2006/relationships/diagramLayout" Target="../diagrams/layout25.xml"/><Relationship Id="rId2" Type="http://schemas.openxmlformats.org/officeDocument/2006/relationships/audio" Target="../media/media46.m4a"/><Relationship Id="rId1" Type="http://schemas.microsoft.com/office/2007/relationships/media" Target="../media/media46.m4a"/><Relationship Id="rId6" Type="http://schemas.openxmlformats.org/officeDocument/2006/relationships/diagramData" Target="../diagrams/data25.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25.xml"/><Relationship Id="rId4" Type="http://schemas.openxmlformats.org/officeDocument/2006/relationships/image" Target="../media/image1.png"/><Relationship Id="rId9" Type="http://schemas.openxmlformats.org/officeDocument/2006/relationships/diagramColors" Target="../diagrams/colors25.xml"/></Relationships>
</file>

<file path=ppt/slides/_rels/slide47.xml.rels><?xml version="1.0" encoding="UTF-8" standalone="yes"?>
<Relationships xmlns="http://schemas.openxmlformats.org/package/2006/relationships"><Relationship Id="rId8" Type="http://schemas.openxmlformats.org/officeDocument/2006/relationships/diagramQuickStyle" Target="../diagrams/quickStyle26.xml"/><Relationship Id="rId3" Type="http://schemas.openxmlformats.org/officeDocument/2006/relationships/slideLayout" Target="../slideLayouts/slideLayout2.xml"/><Relationship Id="rId7" Type="http://schemas.openxmlformats.org/officeDocument/2006/relationships/diagramLayout" Target="../diagrams/layout26.xml"/><Relationship Id="rId2" Type="http://schemas.openxmlformats.org/officeDocument/2006/relationships/audio" Target="../media/media47.m4a"/><Relationship Id="rId1" Type="http://schemas.microsoft.com/office/2007/relationships/media" Target="../media/media47.m4a"/><Relationship Id="rId6" Type="http://schemas.openxmlformats.org/officeDocument/2006/relationships/diagramData" Target="../diagrams/data26.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26.xml"/><Relationship Id="rId4" Type="http://schemas.openxmlformats.org/officeDocument/2006/relationships/image" Target="../media/image1.png"/><Relationship Id="rId9" Type="http://schemas.openxmlformats.org/officeDocument/2006/relationships/diagramColors" Target="../diagrams/colors26.xml"/></Relationships>
</file>

<file path=ppt/slides/_rels/slide48.xml.rels><?xml version="1.0" encoding="UTF-8" standalone="yes"?>
<Relationships xmlns="http://schemas.openxmlformats.org/package/2006/relationships"><Relationship Id="rId8" Type="http://schemas.openxmlformats.org/officeDocument/2006/relationships/diagramQuickStyle" Target="../diagrams/quickStyle27.xml"/><Relationship Id="rId3" Type="http://schemas.openxmlformats.org/officeDocument/2006/relationships/slideLayout" Target="../slideLayouts/slideLayout2.xml"/><Relationship Id="rId7" Type="http://schemas.openxmlformats.org/officeDocument/2006/relationships/diagramLayout" Target="../diagrams/layout27.xml"/><Relationship Id="rId2" Type="http://schemas.openxmlformats.org/officeDocument/2006/relationships/audio" Target="../media/media48.m4a"/><Relationship Id="rId1" Type="http://schemas.microsoft.com/office/2007/relationships/media" Target="../media/media48.m4a"/><Relationship Id="rId6" Type="http://schemas.openxmlformats.org/officeDocument/2006/relationships/diagramData" Target="../diagrams/data27.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27.xml"/><Relationship Id="rId4" Type="http://schemas.openxmlformats.org/officeDocument/2006/relationships/image" Target="../media/image1.png"/><Relationship Id="rId9" Type="http://schemas.openxmlformats.org/officeDocument/2006/relationships/diagramColors" Target="../diagrams/colors27.xml"/></Relationships>
</file>

<file path=ppt/slides/_rels/slide49.xml.rels><?xml version="1.0" encoding="UTF-8" standalone="yes"?>
<Relationships xmlns="http://schemas.openxmlformats.org/package/2006/relationships"><Relationship Id="rId8" Type="http://schemas.openxmlformats.org/officeDocument/2006/relationships/diagramQuickStyle" Target="../diagrams/quickStyle28.xml"/><Relationship Id="rId3" Type="http://schemas.openxmlformats.org/officeDocument/2006/relationships/slideLayout" Target="../slideLayouts/slideLayout2.xml"/><Relationship Id="rId7" Type="http://schemas.openxmlformats.org/officeDocument/2006/relationships/diagramLayout" Target="../diagrams/layout28.xml"/><Relationship Id="rId2" Type="http://schemas.openxmlformats.org/officeDocument/2006/relationships/audio" Target="../media/media49.m4a"/><Relationship Id="rId1" Type="http://schemas.microsoft.com/office/2007/relationships/media" Target="../media/media49.m4a"/><Relationship Id="rId6" Type="http://schemas.openxmlformats.org/officeDocument/2006/relationships/diagramData" Target="../diagrams/data28.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28.xml"/><Relationship Id="rId4" Type="http://schemas.openxmlformats.org/officeDocument/2006/relationships/image" Target="../media/image1.png"/><Relationship Id="rId9" Type="http://schemas.openxmlformats.org/officeDocument/2006/relationships/diagramColors" Target="../diagrams/colors28.xml"/></Relationships>
</file>

<file path=ppt/slides/_rels/slide50.xml.rels><?xml version="1.0" encoding="UTF-8" standalone="yes"?>
<Relationships xmlns="http://schemas.openxmlformats.org/package/2006/relationships"><Relationship Id="rId8" Type="http://schemas.openxmlformats.org/officeDocument/2006/relationships/diagramQuickStyle" Target="../diagrams/quickStyle29.xml"/><Relationship Id="rId3" Type="http://schemas.openxmlformats.org/officeDocument/2006/relationships/slideLayout" Target="../slideLayouts/slideLayout2.xml"/><Relationship Id="rId7" Type="http://schemas.openxmlformats.org/officeDocument/2006/relationships/diagramLayout" Target="../diagrams/layout29.xml"/><Relationship Id="rId2" Type="http://schemas.openxmlformats.org/officeDocument/2006/relationships/audio" Target="../media/media50.m4a"/><Relationship Id="rId1" Type="http://schemas.microsoft.com/office/2007/relationships/media" Target="../media/media50.m4a"/><Relationship Id="rId6" Type="http://schemas.openxmlformats.org/officeDocument/2006/relationships/diagramData" Target="../diagrams/data29.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29.xml"/><Relationship Id="rId4" Type="http://schemas.openxmlformats.org/officeDocument/2006/relationships/image" Target="../media/image1.png"/><Relationship Id="rId9" Type="http://schemas.openxmlformats.org/officeDocument/2006/relationships/diagramColors" Target="../diagrams/colors29.xml"/></Relationships>
</file>

<file path=ppt/slides/_rels/slide51.xml.rels><?xml version="1.0" encoding="UTF-8" standalone="yes"?>
<Relationships xmlns="http://schemas.openxmlformats.org/package/2006/relationships"><Relationship Id="rId8" Type="http://schemas.openxmlformats.org/officeDocument/2006/relationships/diagramQuickStyle" Target="../diagrams/quickStyle30.xml"/><Relationship Id="rId3" Type="http://schemas.openxmlformats.org/officeDocument/2006/relationships/slideLayout" Target="../slideLayouts/slideLayout2.xml"/><Relationship Id="rId7" Type="http://schemas.openxmlformats.org/officeDocument/2006/relationships/diagramLayout" Target="../diagrams/layout30.xml"/><Relationship Id="rId2" Type="http://schemas.openxmlformats.org/officeDocument/2006/relationships/audio" Target="../media/media51.m4a"/><Relationship Id="rId1" Type="http://schemas.microsoft.com/office/2007/relationships/media" Target="../media/media51.m4a"/><Relationship Id="rId6" Type="http://schemas.openxmlformats.org/officeDocument/2006/relationships/diagramData" Target="../diagrams/data30.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30.xml"/><Relationship Id="rId4" Type="http://schemas.openxmlformats.org/officeDocument/2006/relationships/image" Target="../media/image1.png"/><Relationship Id="rId9" Type="http://schemas.openxmlformats.org/officeDocument/2006/relationships/diagramColors" Target="../diagrams/colors30.xml"/></Relationships>
</file>

<file path=ppt/slides/_rels/slide52.xml.rels><?xml version="1.0" encoding="UTF-8" standalone="yes"?>
<Relationships xmlns="http://schemas.openxmlformats.org/package/2006/relationships"><Relationship Id="rId8" Type="http://schemas.openxmlformats.org/officeDocument/2006/relationships/diagramQuickStyle" Target="../diagrams/quickStyle31.xml"/><Relationship Id="rId3" Type="http://schemas.openxmlformats.org/officeDocument/2006/relationships/slideLayout" Target="../slideLayouts/slideLayout2.xml"/><Relationship Id="rId7" Type="http://schemas.openxmlformats.org/officeDocument/2006/relationships/diagramLayout" Target="../diagrams/layout31.xml"/><Relationship Id="rId2" Type="http://schemas.openxmlformats.org/officeDocument/2006/relationships/audio" Target="../media/media52.m4a"/><Relationship Id="rId1" Type="http://schemas.microsoft.com/office/2007/relationships/media" Target="../media/media52.m4a"/><Relationship Id="rId6" Type="http://schemas.openxmlformats.org/officeDocument/2006/relationships/diagramData" Target="../diagrams/data31.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31.xml"/><Relationship Id="rId4" Type="http://schemas.openxmlformats.org/officeDocument/2006/relationships/image" Target="../media/image1.png"/><Relationship Id="rId9" Type="http://schemas.openxmlformats.org/officeDocument/2006/relationships/diagramColors" Target="../diagrams/colors31.xml"/></Relationships>
</file>

<file path=ppt/slides/_rels/slide53.xml.rels><?xml version="1.0" encoding="UTF-8" standalone="yes"?>
<Relationships xmlns="http://schemas.openxmlformats.org/package/2006/relationships"><Relationship Id="rId8" Type="http://schemas.openxmlformats.org/officeDocument/2006/relationships/diagramQuickStyle" Target="../diagrams/quickStyle32.xml"/><Relationship Id="rId3" Type="http://schemas.openxmlformats.org/officeDocument/2006/relationships/slideLayout" Target="../slideLayouts/slideLayout2.xml"/><Relationship Id="rId7" Type="http://schemas.openxmlformats.org/officeDocument/2006/relationships/diagramLayout" Target="../diagrams/layout32.xml"/><Relationship Id="rId2" Type="http://schemas.openxmlformats.org/officeDocument/2006/relationships/audio" Target="../media/media53.m4a"/><Relationship Id="rId1" Type="http://schemas.microsoft.com/office/2007/relationships/media" Target="../media/media53.m4a"/><Relationship Id="rId6" Type="http://schemas.openxmlformats.org/officeDocument/2006/relationships/diagramData" Target="../diagrams/data32.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32.xml"/><Relationship Id="rId4" Type="http://schemas.openxmlformats.org/officeDocument/2006/relationships/image" Target="../media/image1.png"/><Relationship Id="rId9" Type="http://schemas.openxmlformats.org/officeDocument/2006/relationships/diagramColors" Target="../diagrams/colors32.xml"/></Relationships>
</file>

<file path=ppt/slides/_rels/slide54.xml.rels><?xml version="1.0" encoding="UTF-8" standalone="yes"?>
<Relationships xmlns="http://schemas.openxmlformats.org/package/2006/relationships"><Relationship Id="rId8" Type="http://schemas.openxmlformats.org/officeDocument/2006/relationships/diagramQuickStyle" Target="../diagrams/quickStyle33.xml"/><Relationship Id="rId3" Type="http://schemas.openxmlformats.org/officeDocument/2006/relationships/slideLayout" Target="../slideLayouts/slideLayout2.xml"/><Relationship Id="rId7" Type="http://schemas.openxmlformats.org/officeDocument/2006/relationships/diagramLayout" Target="../diagrams/layout33.xml"/><Relationship Id="rId2" Type="http://schemas.openxmlformats.org/officeDocument/2006/relationships/audio" Target="../media/media54.m4a"/><Relationship Id="rId1" Type="http://schemas.microsoft.com/office/2007/relationships/media" Target="../media/media54.m4a"/><Relationship Id="rId6" Type="http://schemas.openxmlformats.org/officeDocument/2006/relationships/diagramData" Target="../diagrams/data33.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33.xml"/><Relationship Id="rId4" Type="http://schemas.openxmlformats.org/officeDocument/2006/relationships/image" Target="../media/image1.png"/><Relationship Id="rId9" Type="http://schemas.openxmlformats.org/officeDocument/2006/relationships/diagramColors" Target="../diagrams/colors33.xml"/></Relationships>
</file>

<file path=ppt/slides/_rels/slide55.xml.rels><?xml version="1.0" encoding="UTF-8" standalone="yes"?>
<Relationships xmlns="http://schemas.openxmlformats.org/package/2006/relationships"><Relationship Id="rId8" Type="http://schemas.openxmlformats.org/officeDocument/2006/relationships/diagramQuickStyle" Target="../diagrams/quickStyle34.xml"/><Relationship Id="rId3" Type="http://schemas.openxmlformats.org/officeDocument/2006/relationships/slideLayout" Target="../slideLayouts/slideLayout2.xml"/><Relationship Id="rId7" Type="http://schemas.openxmlformats.org/officeDocument/2006/relationships/diagramLayout" Target="../diagrams/layout34.xml"/><Relationship Id="rId2" Type="http://schemas.openxmlformats.org/officeDocument/2006/relationships/audio" Target="../media/media55.m4a"/><Relationship Id="rId1" Type="http://schemas.microsoft.com/office/2007/relationships/media" Target="../media/media55.m4a"/><Relationship Id="rId6" Type="http://schemas.openxmlformats.org/officeDocument/2006/relationships/diagramData" Target="../diagrams/data34.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34.xml"/><Relationship Id="rId4" Type="http://schemas.openxmlformats.org/officeDocument/2006/relationships/image" Target="../media/image1.png"/><Relationship Id="rId9" Type="http://schemas.openxmlformats.org/officeDocument/2006/relationships/diagramColors" Target="../diagrams/colors34.xml"/></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6.m4a"/><Relationship Id="rId1" Type="http://schemas.microsoft.com/office/2007/relationships/media" Target="../media/media56.m4a"/><Relationship Id="rId4" Type="http://schemas.openxmlformats.org/officeDocument/2006/relationships/image" Target="../media/image3.png"/></Relationships>
</file>

<file path=ppt/slides/_rels/slide57.xml.rels><?xml version="1.0" encoding="UTF-8" standalone="yes"?>
<Relationships xmlns="http://schemas.openxmlformats.org/package/2006/relationships"><Relationship Id="rId8" Type="http://schemas.openxmlformats.org/officeDocument/2006/relationships/diagramQuickStyle" Target="../diagrams/quickStyle35.xml"/><Relationship Id="rId3" Type="http://schemas.openxmlformats.org/officeDocument/2006/relationships/slideLayout" Target="../slideLayouts/slideLayout2.xml"/><Relationship Id="rId7" Type="http://schemas.openxmlformats.org/officeDocument/2006/relationships/diagramLayout" Target="../diagrams/layout35.xml"/><Relationship Id="rId2" Type="http://schemas.openxmlformats.org/officeDocument/2006/relationships/audio" Target="../media/media57.m4a"/><Relationship Id="rId1" Type="http://schemas.microsoft.com/office/2007/relationships/media" Target="../media/media57.m4a"/><Relationship Id="rId6" Type="http://schemas.openxmlformats.org/officeDocument/2006/relationships/diagramData" Target="../diagrams/data35.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35.xml"/><Relationship Id="rId4" Type="http://schemas.openxmlformats.org/officeDocument/2006/relationships/image" Target="../media/image1.png"/><Relationship Id="rId9" Type="http://schemas.openxmlformats.org/officeDocument/2006/relationships/diagramColors" Target="../diagrams/colors35.xml"/></Relationships>
</file>

<file path=ppt/slides/_rels/slide58.xml.rels><?xml version="1.0" encoding="UTF-8" standalone="yes"?>
<Relationships xmlns="http://schemas.openxmlformats.org/package/2006/relationships"><Relationship Id="rId8" Type="http://schemas.openxmlformats.org/officeDocument/2006/relationships/diagramQuickStyle" Target="../diagrams/quickStyle36.xml"/><Relationship Id="rId3" Type="http://schemas.openxmlformats.org/officeDocument/2006/relationships/slideLayout" Target="../slideLayouts/slideLayout2.xml"/><Relationship Id="rId7" Type="http://schemas.openxmlformats.org/officeDocument/2006/relationships/diagramLayout" Target="../diagrams/layout36.xml"/><Relationship Id="rId2" Type="http://schemas.openxmlformats.org/officeDocument/2006/relationships/audio" Target="../media/media58.m4a"/><Relationship Id="rId1" Type="http://schemas.microsoft.com/office/2007/relationships/media" Target="../media/media58.m4a"/><Relationship Id="rId6" Type="http://schemas.openxmlformats.org/officeDocument/2006/relationships/diagramData" Target="../diagrams/data36.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36.xml"/><Relationship Id="rId4" Type="http://schemas.openxmlformats.org/officeDocument/2006/relationships/image" Target="../media/image1.png"/><Relationship Id="rId9" Type="http://schemas.openxmlformats.org/officeDocument/2006/relationships/diagramColors" Target="../diagrams/colors36.xml"/></Relationships>
</file>

<file path=ppt/slides/_rels/slide59.xml.rels><?xml version="1.0" encoding="UTF-8" standalone="yes"?>
<Relationships xmlns="http://schemas.openxmlformats.org/package/2006/relationships"><Relationship Id="rId8" Type="http://schemas.openxmlformats.org/officeDocument/2006/relationships/diagramQuickStyle" Target="../diagrams/quickStyle37.xml"/><Relationship Id="rId3" Type="http://schemas.openxmlformats.org/officeDocument/2006/relationships/slideLayout" Target="../slideLayouts/slideLayout2.xml"/><Relationship Id="rId7" Type="http://schemas.openxmlformats.org/officeDocument/2006/relationships/diagramLayout" Target="../diagrams/layout37.xml"/><Relationship Id="rId2" Type="http://schemas.openxmlformats.org/officeDocument/2006/relationships/audio" Target="../media/media59.m4a"/><Relationship Id="rId1" Type="http://schemas.microsoft.com/office/2007/relationships/media" Target="../media/media59.m4a"/><Relationship Id="rId6" Type="http://schemas.openxmlformats.org/officeDocument/2006/relationships/diagramData" Target="../diagrams/data37.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37.xml"/><Relationship Id="rId4" Type="http://schemas.openxmlformats.org/officeDocument/2006/relationships/image" Target="../media/image1.png"/><Relationship Id="rId9" Type="http://schemas.openxmlformats.org/officeDocument/2006/relationships/diagramColors" Target="../diagrams/colors37.xml"/></Relationships>
</file>

<file path=ppt/slides/_rels/slide60.xml.rels><?xml version="1.0" encoding="UTF-8" standalone="yes"?>
<Relationships xmlns="http://schemas.openxmlformats.org/package/2006/relationships"><Relationship Id="rId8" Type="http://schemas.openxmlformats.org/officeDocument/2006/relationships/diagramQuickStyle" Target="../diagrams/quickStyle38.xml"/><Relationship Id="rId3" Type="http://schemas.openxmlformats.org/officeDocument/2006/relationships/slideLayout" Target="../slideLayouts/slideLayout2.xml"/><Relationship Id="rId7" Type="http://schemas.openxmlformats.org/officeDocument/2006/relationships/diagramLayout" Target="../diagrams/layout38.xml"/><Relationship Id="rId2" Type="http://schemas.openxmlformats.org/officeDocument/2006/relationships/audio" Target="../media/media60.m4a"/><Relationship Id="rId1" Type="http://schemas.microsoft.com/office/2007/relationships/media" Target="../media/media60.m4a"/><Relationship Id="rId6" Type="http://schemas.openxmlformats.org/officeDocument/2006/relationships/diagramData" Target="../diagrams/data38.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38.xml"/><Relationship Id="rId4" Type="http://schemas.openxmlformats.org/officeDocument/2006/relationships/image" Target="../media/image1.png"/><Relationship Id="rId9" Type="http://schemas.openxmlformats.org/officeDocument/2006/relationships/diagramColors" Target="../diagrams/colors38.xml"/></Relationships>
</file>

<file path=ppt/slides/_rels/slide61.xml.rels><?xml version="1.0" encoding="UTF-8" standalone="yes"?>
<Relationships xmlns="http://schemas.openxmlformats.org/package/2006/relationships"><Relationship Id="rId8" Type="http://schemas.openxmlformats.org/officeDocument/2006/relationships/diagramQuickStyle" Target="../diagrams/quickStyle39.xml"/><Relationship Id="rId3" Type="http://schemas.openxmlformats.org/officeDocument/2006/relationships/slideLayout" Target="../slideLayouts/slideLayout2.xml"/><Relationship Id="rId7" Type="http://schemas.openxmlformats.org/officeDocument/2006/relationships/diagramLayout" Target="../diagrams/layout39.xml"/><Relationship Id="rId2" Type="http://schemas.openxmlformats.org/officeDocument/2006/relationships/audio" Target="../media/media61.m4a"/><Relationship Id="rId1" Type="http://schemas.microsoft.com/office/2007/relationships/media" Target="../media/media61.m4a"/><Relationship Id="rId6" Type="http://schemas.openxmlformats.org/officeDocument/2006/relationships/diagramData" Target="../diagrams/data39.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39.xml"/><Relationship Id="rId4" Type="http://schemas.openxmlformats.org/officeDocument/2006/relationships/image" Target="../media/image1.png"/><Relationship Id="rId9" Type="http://schemas.openxmlformats.org/officeDocument/2006/relationships/diagramColors" Target="../diagrams/colors39.xml"/></Relationships>
</file>

<file path=ppt/slides/_rels/slide62.xml.rels><?xml version="1.0" encoding="UTF-8" standalone="yes"?>
<Relationships xmlns="http://schemas.openxmlformats.org/package/2006/relationships"><Relationship Id="rId8" Type="http://schemas.openxmlformats.org/officeDocument/2006/relationships/diagramQuickStyle" Target="../diagrams/quickStyle40.xml"/><Relationship Id="rId3" Type="http://schemas.openxmlformats.org/officeDocument/2006/relationships/slideLayout" Target="../slideLayouts/slideLayout2.xml"/><Relationship Id="rId7" Type="http://schemas.openxmlformats.org/officeDocument/2006/relationships/diagramLayout" Target="../diagrams/layout40.xml"/><Relationship Id="rId2" Type="http://schemas.openxmlformats.org/officeDocument/2006/relationships/audio" Target="../media/media62.m4a"/><Relationship Id="rId1" Type="http://schemas.microsoft.com/office/2007/relationships/media" Target="../media/media62.m4a"/><Relationship Id="rId6" Type="http://schemas.openxmlformats.org/officeDocument/2006/relationships/diagramData" Target="../diagrams/data40.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40.xml"/><Relationship Id="rId4" Type="http://schemas.openxmlformats.org/officeDocument/2006/relationships/image" Target="../media/image1.png"/><Relationship Id="rId9" Type="http://schemas.openxmlformats.org/officeDocument/2006/relationships/diagramColors" Target="../diagrams/colors40.xml"/></Relationships>
</file>

<file path=ppt/slides/_rels/slide6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3.m4a"/><Relationship Id="rId1" Type="http://schemas.microsoft.com/office/2007/relationships/media" Target="../media/media63.m4a"/><Relationship Id="rId4" Type="http://schemas.openxmlformats.org/officeDocument/2006/relationships/image" Target="../media/image3.png"/></Relationships>
</file>

<file path=ppt/slides/_rels/slide6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4.m4a"/><Relationship Id="rId1" Type="http://schemas.microsoft.com/office/2007/relationships/media" Target="../media/media64.m4a"/><Relationship Id="rId4" Type="http://schemas.openxmlformats.org/officeDocument/2006/relationships/image" Target="../media/image3.png"/></Relationships>
</file>

<file path=ppt/slides/_rels/slide6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5.m4a"/><Relationship Id="rId1" Type="http://schemas.microsoft.com/office/2007/relationships/media" Target="../media/media65.m4a"/><Relationship Id="rId4" Type="http://schemas.openxmlformats.org/officeDocument/2006/relationships/image" Target="../media/image3.png"/></Relationships>
</file>

<file path=ppt/slides/_rels/slide6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6.m4a"/><Relationship Id="rId1" Type="http://schemas.microsoft.com/office/2007/relationships/media" Target="../media/media66.m4a"/><Relationship Id="rId4" Type="http://schemas.openxmlformats.org/officeDocument/2006/relationships/image" Target="../media/image3.png"/></Relationships>
</file>

<file path=ppt/slides/_rels/slide6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7.m4a"/><Relationship Id="rId1" Type="http://schemas.microsoft.com/office/2007/relationships/media" Target="../media/media67.m4a"/><Relationship Id="rId4" Type="http://schemas.openxmlformats.org/officeDocument/2006/relationships/image" Target="../media/image3.png"/></Relationships>
</file>

<file path=ppt/slides/_rels/slide6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8.m4a"/><Relationship Id="rId1" Type="http://schemas.microsoft.com/office/2007/relationships/media" Target="../media/media68.m4a"/><Relationship Id="rId4" Type="http://schemas.openxmlformats.org/officeDocument/2006/relationships/image" Target="../media/image3.png"/></Relationships>
</file>

<file path=ppt/slides/_rels/slide6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9.m4a"/><Relationship Id="rId1" Type="http://schemas.microsoft.com/office/2007/relationships/media" Target="../media/media69.m4a"/><Relationship Id="rId4" Type="http://schemas.openxmlformats.org/officeDocument/2006/relationships/image" Target="../media/image3.png"/></Relationships>
</file>

<file path=ppt/slides/_rels/slide7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0.m4a"/><Relationship Id="rId1" Type="http://schemas.microsoft.com/office/2007/relationships/media" Target="../media/media70.m4a"/><Relationship Id="rId4" Type="http://schemas.openxmlformats.org/officeDocument/2006/relationships/image" Target="../media/image3.png"/></Relationships>
</file>

<file path=ppt/slides/_rels/slide71.xml.rels><?xml version="1.0" encoding="UTF-8" standalone="yes"?>
<Relationships xmlns="http://schemas.openxmlformats.org/package/2006/relationships"><Relationship Id="rId8" Type="http://schemas.openxmlformats.org/officeDocument/2006/relationships/diagramQuickStyle" Target="../diagrams/quickStyle41.xml"/><Relationship Id="rId3" Type="http://schemas.openxmlformats.org/officeDocument/2006/relationships/slideLayout" Target="../slideLayouts/slideLayout2.xml"/><Relationship Id="rId7" Type="http://schemas.openxmlformats.org/officeDocument/2006/relationships/diagramLayout" Target="../diagrams/layout41.xml"/><Relationship Id="rId2" Type="http://schemas.openxmlformats.org/officeDocument/2006/relationships/audio" Target="../media/media71.m4a"/><Relationship Id="rId1" Type="http://schemas.microsoft.com/office/2007/relationships/media" Target="../media/media71.m4a"/><Relationship Id="rId6" Type="http://schemas.openxmlformats.org/officeDocument/2006/relationships/diagramData" Target="../diagrams/data41.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41.xml"/><Relationship Id="rId4" Type="http://schemas.openxmlformats.org/officeDocument/2006/relationships/image" Target="../media/image1.png"/><Relationship Id="rId9" Type="http://schemas.openxmlformats.org/officeDocument/2006/relationships/diagramColors" Target="../diagrams/colors41.xml"/></Relationships>
</file>

<file path=ppt/slides/_rels/slide72.xml.rels><?xml version="1.0" encoding="UTF-8" standalone="yes"?>
<Relationships xmlns="http://schemas.openxmlformats.org/package/2006/relationships"><Relationship Id="rId8" Type="http://schemas.openxmlformats.org/officeDocument/2006/relationships/diagramQuickStyle" Target="../diagrams/quickStyle42.xml"/><Relationship Id="rId3" Type="http://schemas.openxmlformats.org/officeDocument/2006/relationships/slideLayout" Target="../slideLayouts/slideLayout2.xml"/><Relationship Id="rId7" Type="http://schemas.openxmlformats.org/officeDocument/2006/relationships/diagramLayout" Target="../diagrams/layout42.xml"/><Relationship Id="rId2" Type="http://schemas.openxmlformats.org/officeDocument/2006/relationships/audio" Target="../media/media72.m4a"/><Relationship Id="rId1" Type="http://schemas.microsoft.com/office/2007/relationships/media" Target="../media/media72.m4a"/><Relationship Id="rId6" Type="http://schemas.openxmlformats.org/officeDocument/2006/relationships/diagramData" Target="../diagrams/data42.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42.xml"/><Relationship Id="rId4" Type="http://schemas.openxmlformats.org/officeDocument/2006/relationships/image" Target="../media/image1.png"/><Relationship Id="rId9" Type="http://schemas.openxmlformats.org/officeDocument/2006/relationships/diagramColors" Target="../diagrams/colors42.xml"/></Relationships>
</file>

<file path=ppt/slides/_rels/slide73.xml.rels><?xml version="1.0" encoding="UTF-8" standalone="yes"?>
<Relationships xmlns="http://schemas.openxmlformats.org/package/2006/relationships"><Relationship Id="rId8" Type="http://schemas.openxmlformats.org/officeDocument/2006/relationships/diagramQuickStyle" Target="../diagrams/quickStyle43.xml"/><Relationship Id="rId3" Type="http://schemas.openxmlformats.org/officeDocument/2006/relationships/slideLayout" Target="../slideLayouts/slideLayout2.xml"/><Relationship Id="rId7" Type="http://schemas.openxmlformats.org/officeDocument/2006/relationships/diagramLayout" Target="../diagrams/layout43.xml"/><Relationship Id="rId2" Type="http://schemas.openxmlformats.org/officeDocument/2006/relationships/audio" Target="../media/media73.m4a"/><Relationship Id="rId1" Type="http://schemas.microsoft.com/office/2007/relationships/media" Target="../media/media73.m4a"/><Relationship Id="rId6" Type="http://schemas.openxmlformats.org/officeDocument/2006/relationships/diagramData" Target="../diagrams/data43.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43.xml"/><Relationship Id="rId4" Type="http://schemas.openxmlformats.org/officeDocument/2006/relationships/image" Target="../media/image1.png"/><Relationship Id="rId9" Type="http://schemas.openxmlformats.org/officeDocument/2006/relationships/diagramColors" Target="../diagrams/colors43.xml"/></Relationships>
</file>

<file path=ppt/slides/_rels/slide74.xml.rels><?xml version="1.0" encoding="UTF-8" standalone="yes"?>
<Relationships xmlns="http://schemas.openxmlformats.org/package/2006/relationships"><Relationship Id="rId8" Type="http://schemas.openxmlformats.org/officeDocument/2006/relationships/diagramQuickStyle" Target="../diagrams/quickStyle44.xml"/><Relationship Id="rId3" Type="http://schemas.openxmlformats.org/officeDocument/2006/relationships/slideLayout" Target="../slideLayouts/slideLayout2.xml"/><Relationship Id="rId7" Type="http://schemas.openxmlformats.org/officeDocument/2006/relationships/diagramLayout" Target="../diagrams/layout44.xml"/><Relationship Id="rId2" Type="http://schemas.openxmlformats.org/officeDocument/2006/relationships/audio" Target="../media/media74.m4a"/><Relationship Id="rId1" Type="http://schemas.microsoft.com/office/2007/relationships/media" Target="../media/media74.m4a"/><Relationship Id="rId6" Type="http://schemas.openxmlformats.org/officeDocument/2006/relationships/diagramData" Target="../diagrams/data44.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44.xml"/><Relationship Id="rId4" Type="http://schemas.openxmlformats.org/officeDocument/2006/relationships/image" Target="../media/image1.png"/><Relationship Id="rId9" Type="http://schemas.openxmlformats.org/officeDocument/2006/relationships/diagramColors" Target="../diagrams/colors44.xml"/></Relationships>
</file>

<file path=ppt/slides/_rels/slide75.xml.rels><?xml version="1.0" encoding="UTF-8" standalone="yes"?>
<Relationships xmlns="http://schemas.openxmlformats.org/package/2006/relationships"><Relationship Id="rId8" Type="http://schemas.openxmlformats.org/officeDocument/2006/relationships/diagramQuickStyle" Target="../diagrams/quickStyle45.xml"/><Relationship Id="rId3" Type="http://schemas.openxmlformats.org/officeDocument/2006/relationships/slideLayout" Target="../slideLayouts/slideLayout2.xml"/><Relationship Id="rId7" Type="http://schemas.openxmlformats.org/officeDocument/2006/relationships/diagramLayout" Target="../diagrams/layout45.xml"/><Relationship Id="rId2" Type="http://schemas.openxmlformats.org/officeDocument/2006/relationships/audio" Target="../media/media75.m4a"/><Relationship Id="rId1" Type="http://schemas.microsoft.com/office/2007/relationships/media" Target="../media/media75.m4a"/><Relationship Id="rId6" Type="http://schemas.openxmlformats.org/officeDocument/2006/relationships/diagramData" Target="../diagrams/data45.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45.xml"/><Relationship Id="rId4" Type="http://schemas.openxmlformats.org/officeDocument/2006/relationships/image" Target="../media/image1.png"/><Relationship Id="rId9" Type="http://schemas.openxmlformats.org/officeDocument/2006/relationships/diagramColors" Target="../diagrams/colors45.xml"/></Relationships>
</file>

<file path=ppt/slides/_rels/slide7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6.m4a"/><Relationship Id="rId1" Type="http://schemas.microsoft.com/office/2007/relationships/media" Target="../media/media76.m4a"/><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27428-3FEE-C6F5-D59B-CED8F05026AD}"/>
              </a:ext>
            </a:extLst>
          </p:cNvPr>
          <p:cNvSpPr>
            <a:spLocks noGrp="1"/>
          </p:cNvSpPr>
          <p:nvPr>
            <p:ph type="ctrTitle"/>
          </p:nvPr>
        </p:nvSpPr>
        <p:spPr/>
        <p:txBody>
          <a:bodyPr/>
          <a:lstStyle/>
          <a:p>
            <a:pPr algn="ctr"/>
            <a:r>
              <a:rPr lang="en-GB" b="1" i="1" u="sng" dirty="0"/>
              <a:t>Defamation defences and Judicial Review!</a:t>
            </a:r>
          </a:p>
        </p:txBody>
      </p:sp>
      <p:sp>
        <p:nvSpPr>
          <p:cNvPr id="3" name="Subtitle 2">
            <a:extLst>
              <a:ext uri="{FF2B5EF4-FFF2-40B4-BE49-F238E27FC236}">
                <a16:creationId xmlns:a16="http://schemas.microsoft.com/office/drawing/2014/main" id="{2D3D8EAD-A042-6CBB-D909-790214352BBC}"/>
              </a:ext>
            </a:extLst>
          </p:cNvPr>
          <p:cNvSpPr>
            <a:spLocks noGrp="1"/>
          </p:cNvSpPr>
          <p:nvPr>
            <p:ph type="subTitle" idx="1"/>
          </p:nvPr>
        </p:nvSpPr>
        <p:spPr/>
        <p:txBody>
          <a:bodyPr/>
          <a:lstStyle/>
          <a:p>
            <a:r>
              <a:rPr lang="en-GB" dirty="0"/>
              <a:t>By Zita Draper </a:t>
            </a:r>
          </a:p>
        </p:txBody>
      </p:sp>
      <p:pic>
        <p:nvPicPr>
          <p:cNvPr id="4" name="Recorded Sound">
            <a:hlinkClick r:id="" action="ppaction://media"/>
            <a:extLst>
              <a:ext uri="{FF2B5EF4-FFF2-40B4-BE49-F238E27FC236}">
                <a16:creationId xmlns:a16="http://schemas.microsoft.com/office/drawing/2014/main" id="{6943F06E-6E2C-97F0-C07F-F8DB7EF9D31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15661" y="6032740"/>
            <a:ext cx="625414" cy="625414"/>
          </a:xfrm>
          <a:prstGeom prst="rect">
            <a:avLst/>
          </a:prstGeom>
        </p:spPr>
      </p:pic>
    </p:spTree>
    <p:extLst>
      <p:ext uri="{BB962C8B-B14F-4D97-AF65-F5344CB8AC3E}">
        <p14:creationId xmlns:p14="http://schemas.microsoft.com/office/powerpoint/2010/main" val="3957720965"/>
      </p:ext>
    </p:extLst>
  </p:cSld>
  <p:clrMapOvr>
    <a:masterClrMapping/>
  </p:clrMapOvr>
  <mc:AlternateContent xmlns:mc="http://schemas.openxmlformats.org/markup-compatibility/2006" xmlns:p14="http://schemas.microsoft.com/office/powerpoint/2010/main">
    <mc:Choice Requires="p14">
      <p:transition spd="slow" p14:dur="2000" advTm="12850"/>
    </mc:Choice>
    <mc:Fallback xmlns="">
      <p:transition spd="slow" advTm="128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85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52015673-7033-3689-BE95-0D3695CE5C11}"/>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Content </a:t>
            </a:r>
          </a:p>
        </p:txBody>
      </p:sp>
      <p:graphicFrame>
        <p:nvGraphicFramePr>
          <p:cNvPr id="5" name="Content Placeholder 2">
            <a:extLst>
              <a:ext uri="{FF2B5EF4-FFF2-40B4-BE49-F238E27FC236}">
                <a16:creationId xmlns:a16="http://schemas.microsoft.com/office/drawing/2014/main" id="{5DC9B137-D6D8-E191-2370-9B7164968694}"/>
              </a:ext>
            </a:extLst>
          </p:cNvPr>
          <p:cNvGraphicFramePr>
            <a:graphicFrameLocks noGrp="1"/>
          </p:cNvGraphicFramePr>
          <p:nvPr>
            <p:ph idx="1"/>
            <p:extLst>
              <p:ext uri="{D42A27DB-BD31-4B8C-83A1-F6EECF244321}">
                <p14:modId xmlns:p14="http://schemas.microsoft.com/office/powerpoint/2010/main" val="3780578296"/>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E9B1FF02-479A-677D-CFD3-507E123AE231}"/>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81154" y="6072996"/>
            <a:ext cx="573657" cy="573657"/>
          </a:xfrm>
          <a:prstGeom prst="rect">
            <a:avLst/>
          </a:prstGeom>
        </p:spPr>
      </p:pic>
    </p:spTree>
    <p:extLst>
      <p:ext uri="{BB962C8B-B14F-4D97-AF65-F5344CB8AC3E}">
        <p14:creationId xmlns:p14="http://schemas.microsoft.com/office/powerpoint/2010/main" val="2600713366"/>
      </p:ext>
    </p:extLst>
  </p:cSld>
  <p:clrMapOvr>
    <a:masterClrMapping/>
  </p:clrMapOvr>
  <mc:AlternateContent xmlns:mc="http://schemas.openxmlformats.org/markup-compatibility/2006" xmlns:p14="http://schemas.microsoft.com/office/powerpoint/2010/main">
    <mc:Choice Requires="p14">
      <p:transition spd="slow" p14:dur="2000" advTm="37291"/>
    </mc:Choice>
    <mc:Fallback xmlns="">
      <p:transition spd="slow" advTm="372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29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52015673-7033-3689-BE95-0D3695CE5C11}"/>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Aims and Learning Objectives </a:t>
            </a:r>
          </a:p>
        </p:txBody>
      </p:sp>
      <p:graphicFrame>
        <p:nvGraphicFramePr>
          <p:cNvPr id="5" name="Content Placeholder 2">
            <a:extLst>
              <a:ext uri="{FF2B5EF4-FFF2-40B4-BE49-F238E27FC236}">
                <a16:creationId xmlns:a16="http://schemas.microsoft.com/office/drawing/2014/main" id="{C74EED18-71A6-A649-7F83-A18201BD0AF2}"/>
              </a:ext>
            </a:extLst>
          </p:cNvPr>
          <p:cNvGraphicFramePr>
            <a:graphicFrameLocks noGrp="1"/>
          </p:cNvGraphicFramePr>
          <p:nvPr>
            <p:ph idx="1"/>
            <p:extLst>
              <p:ext uri="{D42A27DB-BD31-4B8C-83A1-F6EECF244321}">
                <p14:modId xmlns:p14="http://schemas.microsoft.com/office/powerpoint/2010/main" val="152416544"/>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2A74CA7C-452A-7F78-69BC-ABA6D64EEABB}"/>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78921" y="5877464"/>
            <a:ext cx="717430" cy="717430"/>
          </a:xfrm>
          <a:prstGeom prst="rect">
            <a:avLst/>
          </a:prstGeom>
        </p:spPr>
      </p:pic>
    </p:spTree>
    <p:extLst>
      <p:ext uri="{BB962C8B-B14F-4D97-AF65-F5344CB8AC3E}">
        <p14:creationId xmlns:p14="http://schemas.microsoft.com/office/powerpoint/2010/main" val="1324947148"/>
      </p:ext>
    </p:extLst>
  </p:cSld>
  <p:clrMapOvr>
    <a:masterClrMapping/>
  </p:clrMapOvr>
  <mc:AlternateContent xmlns:mc="http://schemas.openxmlformats.org/markup-compatibility/2006" xmlns:p14="http://schemas.microsoft.com/office/powerpoint/2010/main">
    <mc:Choice Requires="p14">
      <p:transition spd="slow" p14:dur="2000" advTm="28235"/>
    </mc:Choice>
    <mc:Fallback xmlns="">
      <p:transition spd="slow" advTm="282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23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4E12B5A-0D93-C1AF-BEC4-03D5DD4D7053}"/>
              </a:ext>
            </a:extLst>
          </p:cNvPr>
          <p:cNvSpPr>
            <a:spLocks noGrp="1"/>
          </p:cNvSpPr>
          <p:nvPr>
            <p:ph type="ctrTitle"/>
          </p:nvPr>
        </p:nvSpPr>
        <p:spPr/>
        <p:txBody>
          <a:bodyPr/>
          <a:lstStyle/>
          <a:p>
            <a:pPr algn="ctr"/>
            <a:r>
              <a:rPr lang="en-GB" b="1" i="1" u="sng" dirty="0"/>
              <a:t>Exam practice questions</a:t>
            </a:r>
          </a:p>
        </p:txBody>
      </p:sp>
      <p:pic>
        <p:nvPicPr>
          <p:cNvPr id="2" name="Recorded Sound">
            <a:hlinkClick r:id="" action="ppaction://media"/>
            <a:extLst>
              <a:ext uri="{FF2B5EF4-FFF2-40B4-BE49-F238E27FC236}">
                <a16:creationId xmlns:a16="http://schemas.microsoft.com/office/drawing/2014/main" id="{D27AAB27-74EC-EDD6-F502-A320ADEFB71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50166" y="6108940"/>
            <a:ext cx="652732" cy="652732"/>
          </a:xfrm>
          <a:prstGeom prst="rect">
            <a:avLst/>
          </a:prstGeom>
        </p:spPr>
      </p:pic>
    </p:spTree>
    <p:extLst>
      <p:ext uri="{BB962C8B-B14F-4D97-AF65-F5344CB8AC3E}">
        <p14:creationId xmlns:p14="http://schemas.microsoft.com/office/powerpoint/2010/main" val="3365149567"/>
      </p:ext>
    </p:extLst>
  </p:cSld>
  <p:clrMapOvr>
    <a:masterClrMapping/>
  </p:clrMapOvr>
  <mc:AlternateContent xmlns:mc="http://schemas.openxmlformats.org/markup-compatibility/2006" xmlns:p14="http://schemas.microsoft.com/office/powerpoint/2010/main">
    <mc:Choice Requires="p14">
      <p:transition spd="slow" p14:dur="2000" advTm="16346"/>
    </mc:Choice>
    <mc:Fallback xmlns="">
      <p:transition spd="slow" advTm="163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34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9E19D-7E97-D13D-E05E-CB532817BDDA}"/>
              </a:ext>
            </a:extLst>
          </p:cNvPr>
          <p:cNvSpPr>
            <a:spLocks noGrp="1"/>
          </p:cNvSpPr>
          <p:nvPr>
            <p:ph type="title"/>
          </p:nvPr>
        </p:nvSpPr>
        <p:spPr>
          <a:xfrm>
            <a:off x="685800" y="764373"/>
            <a:ext cx="10820400" cy="1293028"/>
          </a:xfrm>
        </p:spPr>
        <p:txBody>
          <a:bodyPr>
            <a:normAutofit/>
          </a:bodyPr>
          <a:lstStyle/>
          <a:p>
            <a:pPr algn="ctr"/>
            <a:r>
              <a:rPr lang="en-GB" sz="6000" b="1" i="1" u="sng" dirty="0"/>
              <a:t>Questions </a:t>
            </a:r>
          </a:p>
        </p:txBody>
      </p:sp>
      <p:sp>
        <p:nvSpPr>
          <p:cNvPr id="3" name="Content Placeholder 2">
            <a:extLst>
              <a:ext uri="{FF2B5EF4-FFF2-40B4-BE49-F238E27FC236}">
                <a16:creationId xmlns:a16="http://schemas.microsoft.com/office/drawing/2014/main" id="{C09109FF-66C7-3C7F-936F-7279767919A1}"/>
              </a:ext>
            </a:extLst>
          </p:cNvPr>
          <p:cNvSpPr>
            <a:spLocks noGrp="1"/>
          </p:cNvSpPr>
          <p:nvPr>
            <p:ph idx="1"/>
          </p:nvPr>
        </p:nvSpPr>
        <p:spPr/>
        <p:txBody>
          <a:bodyPr/>
          <a:lstStyle/>
          <a:p>
            <a:r>
              <a:rPr lang="en-GB" dirty="0"/>
              <a:t>The practice questions. </a:t>
            </a:r>
          </a:p>
          <a:p>
            <a:endParaRPr lang="en-GB" dirty="0"/>
          </a:p>
          <a:p>
            <a:r>
              <a:rPr lang="en-GB" dirty="0"/>
              <a:t>You can send me the answers to these if you wish. </a:t>
            </a:r>
          </a:p>
        </p:txBody>
      </p:sp>
      <p:pic>
        <p:nvPicPr>
          <p:cNvPr id="4" name="Recorded Sound">
            <a:hlinkClick r:id="" action="ppaction://media"/>
            <a:extLst>
              <a:ext uri="{FF2B5EF4-FFF2-40B4-BE49-F238E27FC236}">
                <a16:creationId xmlns:a16="http://schemas.microsoft.com/office/drawing/2014/main" id="{FD4673F4-51A8-72C6-7D1B-9AAE71BF46D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32912" y="5988170"/>
            <a:ext cx="704491" cy="704491"/>
          </a:xfrm>
          <a:prstGeom prst="rect">
            <a:avLst/>
          </a:prstGeom>
        </p:spPr>
      </p:pic>
    </p:spTree>
    <p:extLst>
      <p:ext uri="{BB962C8B-B14F-4D97-AF65-F5344CB8AC3E}">
        <p14:creationId xmlns:p14="http://schemas.microsoft.com/office/powerpoint/2010/main" val="950439331"/>
      </p:ext>
    </p:extLst>
  </p:cSld>
  <p:clrMapOvr>
    <a:masterClrMapping/>
  </p:clrMapOvr>
  <mc:AlternateContent xmlns:mc="http://schemas.openxmlformats.org/markup-compatibility/2006" xmlns:p14="http://schemas.microsoft.com/office/powerpoint/2010/main">
    <mc:Choice Requires="p14">
      <p:transition spd="slow" p14:dur="2000" advTm="56689"/>
    </mc:Choice>
    <mc:Fallback xmlns="">
      <p:transition spd="slow" advTm="566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68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D1FC57E0-F370-A6B7-A46D-C30DCCBBF80D}"/>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Exam practice </a:t>
            </a:r>
          </a:p>
        </p:txBody>
      </p:sp>
      <p:graphicFrame>
        <p:nvGraphicFramePr>
          <p:cNvPr id="5" name="Content Placeholder 2">
            <a:extLst>
              <a:ext uri="{FF2B5EF4-FFF2-40B4-BE49-F238E27FC236}">
                <a16:creationId xmlns:a16="http://schemas.microsoft.com/office/drawing/2014/main" id="{71A88CAA-B5CF-39D0-3456-735308F05348}"/>
              </a:ext>
            </a:extLst>
          </p:cNvPr>
          <p:cNvGraphicFramePr>
            <a:graphicFrameLocks noGrp="1"/>
          </p:cNvGraphicFramePr>
          <p:nvPr>
            <p:ph idx="1"/>
            <p:extLst>
              <p:ext uri="{D42A27DB-BD31-4B8C-83A1-F6EECF244321}">
                <p14:modId xmlns:p14="http://schemas.microsoft.com/office/powerpoint/2010/main" val="1404935184"/>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2EA2EA76-8665-2A11-FF2C-7EFC76D736C8}"/>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81154" y="6142008"/>
            <a:ext cx="590909" cy="590909"/>
          </a:xfrm>
          <a:prstGeom prst="rect">
            <a:avLst/>
          </a:prstGeom>
        </p:spPr>
      </p:pic>
    </p:spTree>
    <p:extLst>
      <p:ext uri="{BB962C8B-B14F-4D97-AF65-F5344CB8AC3E}">
        <p14:creationId xmlns:p14="http://schemas.microsoft.com/office/powerpoint/2010/main" val="4016144426"/>
      </p:ext>
    </p:extLst>
  </p:cSld>
  <p:clrMapOvr>
    <a:masterClrMapping/>
  </p:clrMapOvr>
  <mc:AlternateContent xmlns:mc="http://schemas.openxmlformats.org/markup-compatibility/2006" xmlns:p14="http://schemas.microsoft.com/office/powerpoint/2010/main">
    <mc:Choice Requires="p14">
      <p:transition spd="slow" p14:dur="2000" advTm="32633"/>
    </mc:Choice>
    <mc:Fallback xmlns="">
      <p:transition spd="slow" advTm="326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63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34994A5-2F27-5C75-5759-8CF1115527EF}"/>
              </a:ext>
            </a:extLst>
          </p:cNvPr>
          <p:cNvSpPr>
            <a:spLocks noGrp="1"/>
          </p:cNvSpPr>
          <p:nvPr>
            <p:ph type="ctrTitle"/>
          </p:nvPr>
        </p:nvSpPr>
        <p:spPr/>
        <p:txBody>
          <a:bodyPr/>
          <a:lstStyle/>
          <a:p>
            <a:pPr algn="ctr"/>
            <a:r>
              <a:rPr lang="en-GB" b="1" i="1" u="sng" dirty="0"/>
              <a:t>Defamation defences</a:t>
            </a:r>
          </a:p>
        </p:txBody>
      </p:sp>
      <p:pic>
        <p:nvPicPr>
          <p:cNvPr id="2" name="Recorded Sound">
            <a:hlinkClick r:id="" action="ppaction://media"/>
            <a:extLst>
              <a:ext uri="{FF2B5EF4-FFF2-40B4-BE49-F238E27FC236}">
                <a16:creationId xmlns:a16="http://schemas.microsoft.com/office/drawing/2014/main" id="{8EE1195E-3B05-243D-A911-CD59559BDAA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15659" y="6061494"/>
            <a:ext cx="659921" cy="659921"/>
          </a:xfrm>
          <a:prstGeom prst="rect">
            <a:avLst/>
          </a:prstGeom>
        </p:spPr>
      </p:pic>
    </p:spTree>
    <p:extLst>
      <p:ext uri="{BB962C8B-B14F-4D97-AF65-F5344CB8AC3E}">
        <p14:creationId xmlns:p14="http://schemas.microsoft.com/office/powerpoint/2010/main" val="1662743200"/>
      </p:ext>
    </p:extLst>
  </p:cSld>
  <p:clrMapOvr>
    <a:masterClrMapping/>
  </p:clrMapOvr>
  <mc:AlternateContent xmlns:mc="http://schemas.openxmlformats.org/markup-compatibility/2006" xmlns:p14="http://schemas.microsoft.com/office/powerpoint/2010/main">
    <mc:Choice Requires="p14">
      <p:transition spd="slow" p14:dur="2000" advTm="24450"/>
    </mc:Choice>
    <mc:Fallback xmlns="">
      <p:transition spd="slow" advTm="244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45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52015673-7033-3689-BE95-0D3695CE5C11}"/>
              </a:ext>
            </a:extLst>
          </p:cNvPr>
          <p:cNvSpPr>
            <a:spLocks noGrp="1"/>
          </p:cNvSpPr>
          <p:nvPr>
            <p:ph type="title"/>
          </p:nvPr>
        </p:nvSpPr>
        <p:spPr>
          <a:xfrm>
            <a:off x="685800" y="1066163"/>
            <a:ext cx="3306744" cy="5148371"/>
          </a:xfrm>
        </p:spPr>
        <p:txBody>
          <a:bodyPr>
            <a:normAutofit/>
          </a:bodyPr>
          <a:lstStyle/>
          <a:p>
            <a:pPr algn="ctr"/>
            <a:r>
              <a:rPr lang="en-GB" b="1" i="1" u="sng" dirty="0">
                <a:solidFill>
                  <a:schemeClr val="bg1"/>
                </a:solidFill>
              </a:rPr>
              <a:t>The defence of Truth</a:t>
            </a:r>
          </a:p>
        </p:txBody>
      </p:sp>
      <p:graphicFrame>
        <p:nvGraphicFramePr>
          <p:cNvPr id="5" name="Content Placeholder 2">
            <a:extLst>
              <a:ext uri="{FF2B5EF4-FFF2-40B4-BE49-F238E27FC236}">
                <a16:creationId xmlns:a16="http://schemas.microsoft.com/office/drawing/2014/main" id="{6667D7A0-4D53-8E6B-E55D-333E1B5024F2}"/>
              </a:ext>
            </a:extLst>
          </p:cNvPr>
          <p:cNvGraphicFramePr>
            <a:graphicFrameLocks noGrp="1"/>
          </p:cNvGraphicFramePr>
          <p:nvPr>
            <p:ph idx="1"/>
            <p:extLst>
              <p:ext uri="{D42A27DB-BD31-4B8C-83A1-F6EECF244321}">
                <p14:modId xmlns:p14="http://schemas.microsoft.com/office/powerpoint/2010/main" val="2390158126"/>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47AFA3A5-86DE-F2D8-D5BE-8A04D39CEF28}"/>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363747" y="6153509"/>
            <a:ext cx="590910" cy="590910"/>
          </a:xfrm>
          <a:prstGeom prst="rect">
            <a:avLst/>
          </a:prstGeom>
        </p:spPr>
      </p:pic>
    </p:spTree>
    <p:extLst>
      <p:ext uri="{BB962C8B-B14F-4D97-AF65-F5344CB8AC3E}">
        <p14:creationId xmlns:p14="http://schemas.microsoft.com/office/powerpoint/2010/main" val="1688804482"/>
      </p:ext>
    </p:extLst>
  </p:cSld>
  <p:clrMapOvr>
    <a:masterClrMapping/>
  </p:clrMapOvr>
  <mc:AlternateContent xmlns:mc="http://schemas.openxmlformats.org/markup-compatibility/2006" xmlns:p14="http://schemas.microsoft.com/office/powerpoint/2010/main">
    <mc:Choice Requires="p14">
      <p:transition spd="slow" p14:dur="2000" advTm="56201"/>
    </mc:Choice>
    <mc:Fallback xmlns="">
      <p:transition spd="slow" advTm="562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20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52015673-7033-3689-BE95-0D3695CE5C11}"/>
              </a:ext>
            </a:extLst>
          </p:cNvPr>
          <p:cNvSpPr>
            <a:spLocks noGrp="1"/>
          </p:cNvSpPr>
          <p:nvPr>
            <p:ph type="title"/>
          </p:nvPr>
        </p:nvSpPr>
        <p:spPr>
          <a:xfrm>
            <a:off x="685800" y="1066163"/>
            <a:ext cx="3306744" cy="5148371"/>
          </a:xfrm>
        </p:spPr>
        <p:txBody>
          <a:bodyPr>
            <a:normAutofit/>
          </a:bodyPr>
          <a:lstStyle/>
          <a:p>
            <a:pPr algn="ctr"/>
            <a:r>
              <a:rPr lang="en-GB" b="1" i="1" u="sng" dirty="0">
                <a:solidFill>
                  <a:schemeClr val="bg1"/>
                </a:solidFill>
              </a:rPr>
              <a:t>The defence of Honest opinion </a:t>
            </a:r>
          </a:p>
        </p:txBody>
      </p:sp>
      <p:graphicFrame>
        <p:nvGraphicFramePr>
          <p:cNvPr id="5" name="Content Placeholder 2">
            <a:extLst>
              <a:ext uri="{FF2B5EF4-FFF2-40B4-BE49-F238E27FC236}">
                <a16:creationId xmlns:a16="http://schemas.microsoft.com/office/drawing/2014/main" id="{6231F112-DBA0-3FC9-3DF1-9BF8F567190D}"/>
              </a:ext>
            </a:extLst>
          </p:cNvPr>
          <p:cNvGraphicFramePr>
            <a:graphicFrameLocks noGrp="1"/>
          </p:cNvGraphicFramePr>
          <p:nvPr>
            <p:ph idx="1"/>
            <p:extLst>
              <p:ext uri="{D42A27DB-BD31-4B8C-83A1-F6EECF244321}">
                <p14:modId xmlns:p14="http://schemas.microsoft.com/office/powerpoint/2010/main" val="4166654533"/>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A039A062-A333-B3C9-11AB-33699447E40C}"/>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32912" y="5963728"/>
            <a:ext cx="723181" cy="723181"/>
          </a:xfrm>
          <a:prstGeom prst="rect">
            <a:avLst/>
          </a:prstGeom>
        </p:spPr>
      </p:pic>
    </p:spTree>
    <p:extLst>
      <p:ext uri="{BB962C8B-B14F-4D97-AF65-F5344CB8AC3E}">
        <p14:creationId xmlns:p14="http://schemas.microsoft.com/office/powerpoint/2010/main" val="857752858"/>
      </p:ext>
    </p:extLst>
  </p:cSld>
  <p:clrMapOvr>
    <a:masterClrMapping/>
  </p:clrMapOvr>
  <mc:AlternateContent xmlns:mc="http://schemas.openxmlformats.org/markup-compatibility/2006" xmlns:p14="http://schemas.microsoft.com/office/powerpoint/2010/main">
    <mc:Choice Requires="p14">
      <p:transition spd="slow" p14:dur="2000" advTm="30869"/>
    </mc:Choice>
    <mc:Fallback xmlns="">
      <p:transition spd="slow" advTm="308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86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52015673-7033-3689-BE95-0D3695CE5C11}"/>
              </a:ext>
            </a:extLst>
          </p:cNvPr>
          <p:cNvSpPr>
            <a:spLocks noGrp="1"/>
          </p:cNvSpPr>
          <p:nvPr>
            <p:ph type="title"/>
          </p:nvPr>
        </p:nvSpPr>
        <p:spPr>
          <a:xfrm>
            <a:off x="685800" y="1066163"/>
            <a:ext cx="3306744" cy="5148371"/>
          </a:xfrm>
        </p:spPr>
        <p:txBody>
          <a:bodyPr>
            <a:normAutofit/>
          </a:bodyPr>
          <a:lstStyle/>
          <a:p>
            <a:pPr algn="ctr"/>
            <a:r>
              <a:rPr lang="en-GB" b="1" i="1" u="sng" dirty="0">
                <a:solidFill>
                  <a:schemeClr val="bg1"/>
                </a:solidFill>
              </a:rPr>
              <a:t>Matter of public interest </a:t>
            </a:r>
          </a:p>
        </p:txBody>
      </p:sp>
      <p:graphicFrame>
        <p:nvGraphicFramePr>
          <p:cNvPr id="5" name="Content Placeholder 2">
            <a:extLst>
              <a:ext uri="{FF2B5EF4-FFF2-40B4-BE49-F238E27FC236}">
                <a16:creationId xmlns:a16="http://schemas.microsoft.com/office/drawing/2014/main" id="{82106D5C-4BCF-73FE-B492-4454B1E813ED}"/>
              </a:ext>
            </a:extLst>
          </p:cNvPr>
          <p:cNvGraphicFramePr>
            <a:graphicFrameLocks noGrp="1"/>
          </p:cNvGraphicFramePr>
          <p:nvPr>
            <p:ph idx="1"/>
            <p:extLst>
              <p:ext uri="{D42A27DB-BD31-4B8C-83A1-F6EECF244321}">
                <p14:modId xmlns:p14="http://schemas.microsoft.com/office/powerpoint/2010/main" val="391837996"/>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DB9C4393-402B-A61B-8053-F037E42061E5}"/>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63901" y="5998234"/>
            <a:ext cx="700177" cy="700177"/>
          </a:xfrm>
          <a:prstGeom prst="rect">
            <a:avLst/>
          </a:prstGeom>
        </p:spPr>
      </p:pic>
    </p:spTree>
    <p:extLst>
      <p:ext uri="{BB962C8B-B14F-4D97-AF65-F5344CB8AC3E}">
        <p14:creationId xmlns:p14="http://schemas.microsoft.com/office/powerpoint/2010/main" val="625566429"/>
      </p:ext>
    </p:extLst>
  </p:cSld>
  <p:clrMapOvr>
    <a:masterClrMapping/>
  </p:clrMapOvr>
  <mc:AlternateContent xmlns:mc="http://schemas.openxmlformats.org/markup-compatibility/2006" xmlns:p14="http://schemas.microsoft.com/office/powerpoint/2010/main">
    <mc:Choice Requires="p14">
      <p:transition spd="slow" p14:dur="2000" advTm="27167"/>
    </mc:Choice>
    <mc:Fallback xmlns="">
      <p:transition spd="slow" advTm="271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16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52015673-7033-3689-BE95-0D3695CE5C11}"/>
              </a:ext>
            </a:extLst>
          </p:cNvPr>
          <p:cNvSpPr>
            <a:spLocks noGrp="1"/>
          </p:cNvSpPr>
          <p:nvPr>
            <p:ph type="title"/>
          </p:nvPr>
        </p:nvSpPr>
        <p:spPr>
          <a:xfrm>
            <a:off x="685800" y="1066163"/>
            <a:ext cx="3306744" cy="5148371"/>
          </a:xfrm>
        </p:spPr>
        <p:txBody>
          <a:bodyPr>
            <a:normAutofit/>
          </a:bodyPr>
          <a:lstStyle/>
          <a:p>
            <a:pPr algn="ctr"/>
            <a:r>
              <a:rPr lang="en-GB" sz="3700" b="1" i="1" u="sng" dirty="0">
                <a:solidFill>
                  <a:schemeClr val="bg1"/>
                </a:solidFill>
              </a:rPr>
              <a:t>Section 12 of the Defamation Act 2013 </a:t>
            </a:r>
          </a:p>
        </p:txBody>
      </p:sp>
      <p:graphicFrame>
        <p:nvGraphicFramePr>
          <p:cNvPr id="5" name="Content Placeholder 2">
            <a:extLst>
              <a:ext uri="{FF2B5EF4-FFF2-40B4-BE49-F238E27FC236}">
                <a16:creationId xmlns:a16="http://schemas.microsoft.com/office/drawing/2014/main" id="{B095ACA7-DD16-A350-0BB8-CCC623F235E9}"/>
              </a:ext>
            </a:extLst>
          </p:cNvPr>
          <p:cNvGraphicFramePr>
            <a:graphicFrameLocks noGrp="1"/>
          </p:cNvGraphicFramePr>
          <p:nvPr>
            <p:ph idx="1"/>
            <p:extLst>
              <p:ext uri="{D42A27DB-BD31-4B8C-83A1-F6EECF244321}">
                <p14:modId xmlns:p14="http://schemas.microsoft.com/office/powerpoint/2010/main" val="1006758696"/>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77506981-A0BB-5AF7-8D81-22D7BBFD7638}"/>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15660" y="6347604"/>
            <a:ext cx="304800" cy="304800"/>
          </a:xfrm>
          <a:prstGeom prst="rect">
            <a:avLst/>
          </a:prstGeom>
        </p:spPr>
      </p:pic>
    </p:spTree>
    <p:extLst>
      <p:ext uri="{BB962C8B-B14F-4D97-AF65-F5344CB8AC3E}">
        <p14:creationId xmlns:p14="http://schemas.microsoft.com/office/powerpoint/2010/main" val="2921883276"/>
      </p:ext>
    </p:extLst>
  </p:cSld>
  <p:clrMapOvr>
    <a:masterClrMapping/>
  </p:clrMapOvr>
  <mc:AlternateContent xmlns:mc="http://schemas.openxmlformats.org/markup-compatibility/2006" xmlns:p14="http://schemas.microsoft.com/office/powerpoint/2010/main">
    <mc:Choice Requires="p14">
      <p:transition spd="slow" p14:dur="2000" advTm="44976"/>
    </mc:Choice>
    <mc:Fallback xmlns="">
      <p:transition spd="slow" advTm="449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97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52015673-7033-3689-BE95-0D3695CE5C11}"/>
              </a:ext>
            </a:extLst>
          </p:cNvPr>
          <p:cNvSpPr>
            <a:spLocks noGrp="1"/>
          </p:cNvSpPr>
          <p:nvPr>
            <p:ph type="title"/>
          </p:nvPr>
        </p:nvSpPr>
        <p:spPr>
          <a:xfrm>
            <a:off x="685800" y="1066163"/>
            <a:ext cx="3306744" cy="5148371"/>
          </a:xfrm>
        </p:spPr>
        <p:txBody>
          <a:bodyPr>
            <a:normAutofit/>
          </a:bodyPr>
          <a:lstStyle/>
          <a:p>
            <a:r>
              <a:rPr lang="en-GB" b="1" i="1" u="sng" dirty="0">
                <a:solidFill>
                  <a:schemeClr val="bg1"/>
                </a:solidFill>
              </a:rPr>
              <a:t>Innuendo's</a:t>
            </a:r>
            <a:r>
              <a:rPr lang="en-GB" dirty="0">
                <a:solidFill>
                  <a:schemeClr val="bg1"/>
                </a:solidFill>
              </a:rPr>
              <a:t> </a:t>
            </a:r>
          </a:p>
        </p:txBody>
      </p:sp>
      <p:graphicFrame>
        <p:nvGraphicFramePr>
          <p:cNvPr id="5" name="Content Placeholder 2">
            <a:extLst>
              <a:ext uri="{FF2B5EF4-FFF2-40B4-BE49-F238E27FC236}">
                <a16:creationId xmlns:a16="http://schemas.microsoft.com/office/drawing/2014/main" id="{96F0BC12-A375-E3AB-E3CF-FC530094F6F0}"/>
              </a:ext>
            </a:extLst>
          </p:cNvPr>
          <p:cNvGraphicFramePr>
            <a:graphicFrameLocks noGrp="1"/>
          </p:cNvGraphicFramePr>
          <p:nvPr>
            <p:ph idx="1"/>
            <p:extLst>
              <p:ext uri="{D42A27DB-BD31-4B8C-83A1-F6EECF244321}">
                <p14:modId xmlns:p14="http://schemas.microsoft.com/office/powerpoint/2010/main" val="2738630946"/>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1AEC8AC9-99E5-538F-C87F-57BED2F0E735}"/>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23646" y="6214534"/>
            <a:ext cx="524134" cy="524134"/>
          </a:xfrm>
          <a:prstGeom prst="rect">
            <a:avLst/>
          </a:prstGeom>
        </p:spPr>
      </p:pic>
    </p:spTree>
    <p:extLst>
      <p:ext uri="{BB962C8B-B14F-4D97-AF65-F5344CB8AC3E}">
        <p14:creationId xmlns:p14="http://schemas.microsoft.com/office/powerpoint/2010/main" val="111371474"/>
      </p:ext>
    </p:extLst>
  </p:cSld>
  <p:clrMapOvr>
    <a:masterClrMapping/>
  </p:clrMapOvr>
  <mc:AlternateContent xmlns:mc="http://schemas.openxmlformats.org/markup-compatibility/2006" xmlns:p14="http://schemas.microsoft.com/office/powerpoint/2010/main">
    <mc:Choice Requires="p14">
      <p:transition spd="slow" p14:dur="2000" advTm="46101"/>
    </mc:Choice>
    <mc:Fallback xmlns="">
      <p:transition spd="slow" advTm="461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10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2022322B-0F03-E405-9521-12C430870FD5}"/>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Research</a:t>
            </a:r>
            <a:r>
              <a:rPr lang="en-GB">
                <a:solidFill>
                  <a:schemeClr val="bg1"/>
                </a:solidFill>
              </a:rPr>
              <a:t> </a:t>
            </a:r>
          </a:p>
        </p:txBody>
      </p:sp>
      <p:graphicFrame>
        <p:nvGraphicFramePr>
          <p:cNvPr id="5" name="Content Placeholder 2">
            <a:extLst>
              <a:ext uri="{FF2B5EF4-FFF2-40B4-BE49-F238E27FC236}">
                <a16:creationId xmlns:a16="http://schemas.microsoft.com/office/drawing/2014/main" id="{866632E6-C904-FF10-B92C-041DA627AE59}"/>
              </a:ext>
            </a:extLst>
          </p:cNvPr>
          <p:cNvGraphicFramePr>
            <a:graphicFrameLocks noGrp="1"/>
          </p:cNvGraphicFramePr>
          <p:nvPr>
            <p:ph idx="1"/>
            <p:extLst>
              <p:ext uri="{D42A27DB-BD31-4B8C-83A1-F6EECF244321}">
                <p14:modId xmlns:p14="http://schemas.microsoft.com/office/powerpoint/2010/main" val="3416675297"/>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D0354861-DE0C-4940-1F81-41F833BDBD82}"/>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44415" y="6045680"/>
            <a:ext cx="577969" cy="577969"/>
          </a:xfrm>
          <a:prstGeom prst="rect">
            <a:avLst/>
          </a:prstGeom>
        </p:spPr>
      </p:pic>
    </p:spTree>
    <p:extLst>
      <p:ext uri="{BB962C8B-B14F-4D97-AF65-F5344CB8AC3E}">
        <p14:creationId xmlns:p14="http://schemas.microsoft.com/office/powerpoint/2010/main" val="3049432068"/>
      </p:ext>
    </p:extLst>
  </p:cSld>
  <p:clrMapOvr>
    <a:masterClrMapping/>
  </p:clrMapOvr>
  <mc:AlternateContent xmlns:mc="http://schemas.openxmlformats.org/markup-compatibility/2006" xmlns:p14="http://schemas.microsoft.com/office/powerpoint/2010/main">
    <mc:Choice Requires="p14">
      <p:transition spd="slow" p14:dur="2000" advTm="20038"/>
    </mc:Choice>
    <mc:Fallback xmlns="">
      <p:transition spd="slow" advTm="200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03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82856653-BAB8-A83E-E660-103E32C36649}"/>
              </a:ext>
            </a:extLst>
          </p:cNvPr>
          <p:cNvSpPr>
            <a:spLocks noGrp="1"/>
          </p:cNvSpPr>
          <p:nvPr>
            <p:ph type="title"/>
          </p:nvPr>
        </p:nvSpPr>
        <p:spPr>
          <a:xfrm>
            <a:off x="685800" y="1066163"/>
            <a:ext cx="3306744" cy="5148371"/>
          </a:xfrm>
        </p:spPr>
        <p:txBody>
          <a:bodyPr>
            <a:normAutofit/>
          </a:bodyPr>
          <a:lstStyle/>
          <a:p>
            <a:pPr algn="ctr"/>
            <a:r>
              <a:rPr lang="en-GB" b="1" i="1" u="sng" dirty="0">
                <a:solidFill>
                  <a:schemeClr val="bg1"/>
                </a:solidFill>
              </a:rPr>
              <a:t>Other elements to consider </a:t>
            </a:r>
          </a:p>
        </p:txBody>
      </p:sp>
      <p:graphicFrame>
        <p:nvGraphicFramePr>
          <p:cNvPr id="5" name="Content Placeholder 2">
            <a:extLst>
              <a:ext uri="{FF2B5EF4-FFF2-40B4-BE49-F238E27FC236}">
                <a16:creationId xmlns:a16="http://schemas.microsoft.com/office/drawing/2014/main" id="{3BBD29DC-033B-46C9-E043-B5E944C527D6}"/>
              </a:ext>
            </a:extLst>
          </p:cNvPr>
          <p:cNvGraphicFramePr>
            <a:graphicFrameLocks noGrp="1"/>
          </p:cNvGraphicFramePr>
          <p:nvPr>
            <p:ph idx="1"/>
            <p:extLst>
              <p:ext uri="{D42A27DB-BD31-4B8C-83A1-F6EECF244321}">
                <p14:modId xmlns:p14="http://schemas.microsoft.com/office/powerpoint/2010/main" val="3893460598"/>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0DD49F9F-AF5E-110A-4812-AEA0DB03697D}"/>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63901" y="6130506"/>
            <a:ext cx="539151" cy="539151"/>
          </a:xfrm>
          <a:prstGeom prst="rect">
            <a:avLst/>
          </a:prstGeom>
        </p:spPr>
      </p:pic>
    </p:spTree>
    <p:extLst>
      <p:ext uri="{BB962C8B-B14F-4D97-AF65-F5344CB8AC3E}">
        <p14:creationId xmlns:p14="http://schemas.microsoft.com/office/powerpoint/2010/main" val="1181904971"/>
      </p:ext>
    </p:extLst>
  </p:cSld>
  <p:clrMapOvr>
    <a:masterClrMapping/>
  </p:clrMapOvr>
  <mc:AlternateContent xmlns:mc="http://schemas.openxmlformats.org/markup-compatibility/2006" xmlns:p14="http://schemas.microsoft.com/office/powerpoint/2010/main">
    <mc:Choice Requires="p14">
      <p:transition spd="slow" p14:dur="2000" advTm="86981"/>
    </mc:Choice>
    <mc:Fallback xmlns="">
      <p:transition spd="slow" advTm="869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698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41596B8-D720-4D6E-B7AD-8F5998211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08A75BB3-D623-32B8-0DD7-9D0A05871C82}"/>
              </a:ext>
            </a:extLst>
          </p:cNvPr>
          <p:cNvSpPr>
            <a:spLocks noGrp="1"/>
          </p:cNvSpPr>
          <p:nvPr>
            <p:ph type="ctrTitle"/>
          </p:nvPr>
        </p:nvSpPr>
        <p:spPr>
          <a:xfrm>
            <a:off x="5312228" y="1240970"/>
            <a:ext cx="6259286" cy="4561115"/>
          </a:xfrm>
        </p:spPr>
        <p:txBody>
          <a:bodyPr anchor="ctr">
            <a:normAutofit/>
          </a:bodyPr>
          <a:lstStyle/>
          <a:p>
            <a:r>
              <a:rPr lang="en-GB" b="1" i="1" u="sng">
                <a:solidFill>
                  <a:srgbClr val="FFFFFF"/>
                </a:solidFill>
              </a:rPr>
              <a:t>Police Powers </a:t>
            </a:r>
          </a:p>
        </p:txBody>
      </p:sp>
      <p:sp useBgFill="1">
        <p:nvSpPr>
          <p:cNvPr id="11" name="Rectangle 10">
            <a:extLst>
              <a:ext uri="{FF2B5EF4-FFF2-40B4-BE49-F238E27FC236}">
                <a16:creationId xmlns:a16="http://schemas.microsoft.com/office/drawing/2014/main" id="{B978501D-E01E-4859-ABAA-F7109C797D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3" name="Picture 12">
            <a:extLst>
              <a:ext uri="{FF2B5EF4-FFF2-40B4-BE49-F238E27FC236}">
                <a16:creationId xmlns:a16="http://schemas.microsoft.com/office/drawing/2014/main" id="{A7929F1A-FA2D-4E15-916E-F5843FB6BC2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73640"/>
          <a:stretch/>
        </p:blipFill>
        <p:spPr>
          <a:xfrm>
            <a:off x="0" y="4038601"/>
            <a:ext cx="4636008" cy="2819400"/>
          </a:xfrm>
          <a:prstGeom prst="rect">
            <a:avLst/>
          </a:prstGeom>
        </p:spPr>
      </p:pic>
      <p:pic>
        <p:nvPicPr>
          <p:cNvPr id="2" name="Recorded Sound">
            <a:hlinkClick r:id="" action="ppaction://media"/>
            <a:extLst>
              <a:ext uri="{FF2B5EF4-FFF2-40B4-BE49-F238E27FC236}">
                <a16:creationId xmlns:a16="http://schemas.microsoft.com/office/drawing/2014/main" id="{AE5AB8FC-B717-4D7F-1E50-B2E3A7B02BD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04157" y="6130506"/>
            <a:ext cx="575095" cy="575095"/>
          </a:xfrm>
          <a:prstGeom prst="rect">
            <a:avLst/>
          </a:prstGeom>
        </p:spPr>
      </p:pic>
    </p:spTree>
    <p:extLst>
      <p:ext uri="{BB962C8B-B14F-4D97-AF65-F5344CB8AC3E}">
        <p14:creationId xmlns:p14="http://schemas.microsoft.com/office/powerpoint/2010/main" val="209571233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0691"/>
    </mc:Choice>
    <mc:Fallback xmlns="">
      <p:transition spd="slow" advTm="106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69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369945F9-8982-E70E-29CD-68952A55ECDF}"/>
              </a:ext>
            </a:extLst>
          </p:cNvPr>
          <p:cNvSpPr>
            <a:spLocks noGrp="1"/>
          </p:cNvSpPr>
          <p:nvPr>
            <p:ph type="title"/>
          </p:nvPr>
        </p:nvSpPr>
        <p:spPr>
          <a:xfrm>
            <a:off x="685800" y="1066163"/>
            <a:ext cx="3306744" cy="5148371"/>
          </a:xfrm>
        </p:spPr>
        <p:txBody>
          <a:bodyPr>
            <a:normAutofit/>
          </a:bodyPr>
          <a:lstStyle/>
          <a:p>
            <a:pPr algn="ctr"/>
            <a:r>
              <a:rPr lang="en-GB" b="1" i="1" u="sng" dirty="0">
                <a:solidFill>
                  <a:schemeClr val="bg1"/>
                </a:solidFill>
              </a:rPr>
              <a:t>What piece of legislation governs the police</a:t>
            </a:r>
            <a:r>
              <a:rPr lang="en-GB" dirty="0">
                <a:solidFill>
                  <a:schemeClr val="bg1"/>
                </a:solidFill>
              </a:rPr>
              <a:t>?</a:t>
            </a:r>
          </a:p>
        </p:txBody>
      </p:sp>
      <p:graphicFrame>
        <p:nvGraphicFramePr>
          <p:cNvPr id="5" name="Content Placeholder 2">
            <a:extLst>
              <a:ext uri="{FF2B5EF4-FFF2-40B4-BE49-F238E27FC236}">
                <a16:creationId xmlns:a16="http://schemas.microsoft.com/office/drawing/2014/main" id="{8989CB67-3B81-6F38-A67A-D63448FE5620}"/>
              </a:ext>
            </a:extLst>
          </p:cNvPr>
          <p:cNvGraphicFramePr>
            <a:graphicFrameLocks noGrp="1"/>
          </p:cNvGraphicFramePr>
          <p:nvPr>
            <p:ph idx="1"/>
            <p:extLst>
              <p:ext uri="{D42A27DB-BD31-4B8C-83A1-F6EECF244321}">
                <p14:modId xmlns:p14="http://schemas.microsoft.com/office/powerpoint/2010/main" val="1699247698"/>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ABFB736D-4E90-2DAF-DB13-B415BD64AEEB}"/>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73170" y="5952226"/>
            <a:ext cx="636918" cy="636918"/>
          </a:xfrm>
          <a:prstGeom prst="rect">
            <a:avLst/>
          </a:prstGeom>
        </p:spPr>
      </p:pic>
    </p:spTree>
    <p:extLst>
      <p:ext uri="{BB962C8B-B14F-4D97-AF65-F5344CB8AC3E}">
        <p14:creationId xmlns:p14="http://schemas.microsoft.com/office/powerpoint/2010/main" val="910079587"/>
      </p:ext>
    </p:extLst>
  </p:cSld>
  <p:clrMapOvr>
    <a:masterClrMapping/>
  </p:clrMapOvr>
  <mc:AlternateContent xmlns:mc="http://schemas.openxmlformats.org/markup-compatibility/2006" xmlns:p14="http://schemas.microsoft.com/office/powerpoint/2010/main">
    <mc:Choice Requires="p14">
      <p:transition spd="slow" p14:dur="2000" advTm="49119"/>
    </mc:Choice>
    <mc:Fallback xmlns="">
      <p:transition spd="slow" advTm="491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11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olice car on the street">
            <a:extLst>
              <a:ext uri="{FF2B5EF4-FFF2-40B4-BE49-F238E27FC236}">
                <a16:creationId xmlns:a16="http://schemas.microsoft.com/office/drawing/2014/main" id="{8546716E-B3DE-E3F4-BA7B-4975CD08D2F3}"/>
              </a:ext>
            </a:extLst>
          </p:cNvPr>
          <p:cNvPicPr>
            <a:picLocks noChangeAspect="1"/>
          </p:cNvPicPr>
          <p:nvPr/>
        </p:nvPicPr>
        <p:blipFill rotWithShape="1">
          <a:blip r:embed="rId4">
            <a:alphaModFix amt="30000"/>
            <a:extLst>
              <a:ext uri="{28A0092B-C50C-407E-A947-70E740481C1C}">
                <a14:useLocalDpi xmlns:a14="http://schemas.microsoft.com/office/drawing/2010/main" val="0"/>
              </a:ext>
            </a:extLst>
          </a:blip>
          <a:srcRect t="2959" b="12772"/>
          <a:stretch/>
        </p:blipFill>
        <p:spPr>
          <a:xfrm>
            <a:off x="20" y="10"/>
            <a:ext cx="12191980" cy="6857990"/>
          </a:xfrm>
          <a:prstGeom prst="rect">
            <a:avLst/>
          </a:prstGeom>
        </p:spPr>
      </p:pic>
      <p:sp>
        <p:nvSpPr>
          <p:cNvPr id="2" name="Title 1">
            <a:extLst>
              <a:ext uri="{FF2B5EF4-FFF2-40B4-BE49-F238E27FC236}">
                <a16:creationId xmlns:a16="http://schemas.microsoft.com/office/drawing/2014/main" id="{51ABAF4B-8245-FB45-8D4B-4E1E05EB825B}"/>
              </a:ext>
            </a:extLst>
          </p:cNvPr>
          <p:cNvSpPr>
            <a:spLocks noGrp="1"/>
          </p:cNvSpPr>
          <p:nvPr>
            <p:ph type="title"/>
          </p:nvPr>
        </p:nvSpPr>
        <p:spPr>
          <a:xfrm>
            <a:off x="632604" y="764373"/>
            <a:ext cx="10873596" cy="1293028"/>
          </a:xfrm>
        </p:spPr>
        <p:txBody>
          <a:bodyPr>
            <a:normAutofit/>
          </a:bodyPr>
          <a:lstStyle/>
          <a:p>
            <a:pPr algn="ctr"/>
            <a:r>
              <a:rPr lang="en-GB" sz="6000" b="1" i="1" u="sng" dirty="0"/>
              <a:t>Powers of the police </a:t>
            </a:r>
          </a:p>
        </p:txBody>
      </p:sp>
      <p:sp>
        <p:nvSpPr>
          <p:cNvPr id="3" name="Content Placeholder 2">
            <a:extLst>
              <a:ext uri="{FF2B5EF4-FFF2-40B4-BE49-F238E27FC236}">
                <a16:creationId xmlns:a16="http://schemas.microsoft.com/office/drawing/2014/main" id="{E932B3C0-6D5D-10D9-BAC2-8637DE1685C3}"/>
              </a:ext>
            </a:extLst>
          </p:cNvPr>
          <p:cNvSpPr>
            <a:spLocks noGrp="1"/>
          </p:cNvSpPr>
          <p:nvPr>
            <p:ph idx="1"/>
          </p:nvPr>
        </p:nvSpPr>
        <p:spPr>
          <a:xfrm>
            <a:off x="685800" y="2194560"/>
            <a:ext cx="10820400" cy="4024125"/>
          </a:xfrm>
        </p:spPr>
        <p:txBody>
          <a:bodyPr>
            <a:normAutofit/>
          </a:bodyPr>
          <a:lstStyle/>
          <a:p>
            <a:r>
              <a:rPr lang="en-GB" dirty="0"/>
              <a:t>Stop and search. </a:t>
            </a:r>
          </a:p>
          <a:p>
            <a:pPr marL="0" indent="0">
              <a:buNone/>
            </a:pPr>
            <a:endParaRPr lang="en-GB" dirty="0"/>
          </a:p>
          <a:p>
            <a:r>
              <a:rPr lang="en-GB" dirty="0"/>
              <a:t>Search with or without a warrant. </a:t>
            </a:r>
          </a:p>
          <a:p>
            <a:endParaRPr lang="en-GB" dirty="0"/>
          </a:p>
          <a:p>
            <a:r>
              <a:rPr lang="en-GB" dirty="0"/>
              <a:t>Samples. </a:t>
            </a:r>
          </a:p>
          <a:p>
            <a:endParaRPr lang="en-GB" dirty="0"/>
          </a:p>
          <a:p>
            <a:r>
              <a:rPr lang="en-GB" dirty="0"/>
              <a:t>Custody. </a:t>
            </a:r>
          </a:p>
          <a:p>
            <a:endParaRPr lang="en-GB" dirty="0"/>
          </a:p>
        </p:txBody>
      </p:sp>
      <p:pic>
        <p:nvPicPr>
          <p:cNvPr id="4" name="Recorded Sound">
            <a:hlinkClick r:id="" action="ppaction://media"/>
            <a:extLst>
              <a:ext uri="{FF2B5EF4-FFF2-40B4-BE49-F238E27FC236}">
                <a16:creationId xmlns:a16="http://schemas.microsoft.com/office/drawing/2014/main" id="{2FDFA278-942C-24F6-7C5A-265AE306814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99049" y="5904781"/>
            <a:ext cx="695864" cy="695864"/>
          </a:xfrm>
          <a:prstGeom prst="rect">
            <a:avLst/>
          </a:prstGeom>
        </p:spPr>
      </p:pic>
    </p:spTree>
    <p:extLst>
      <p:ext uri="{BB962C8B-B14F-4D97-AF65-F5344CB8AC3E}">
        <p14:creationId xmlns:p14="http://schemas.microsoft.com/office/powerpoint/2010/main" val="428732231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8444"/>
    </mc:Choice>
    <mc:Fallback xmlns="">
      <p:transition spd="slow" advTm="284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44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CD354-64F3-856C-30B1-C75A19D55367}"/>
              </a:ext>
            </a:extLst>
          </p:cNvPr>
          <p:cNvSpPr>
            <a:spLocks noGrp="1"/>
          </p:cNvSpPr>
          <p:nvPr>
            <p:ph type="title"/>
          </p:nvPr>
        </p:nvSpPr>
        <p:spPr>
          <a:xfrm>
            <a:off x="619760" y="764373"/>
            <a:ext cx="6832600" cy="1293028"/>
          </a:xfrm>
        </p:spPr>
        <p:txBody>
          <a:bodyPr>
            <a:normAutofit/>
          </a:bodyPr>
          <a:lstStyle/>
          <a:p>
            <a:r>
              <a:rPr lang="en-GB" b="1" i="1" u="sng"/>
              <a:t>Stop and Search </a:t>
            </a:r>
          </a:p>
        </p:txBody>
      </p:sp>
      <p:sp>
        <p:nvSpPr>
          <p:cNvPr id="3" name="Content Placeholder 2">
            <a:extLst>
              <a:ext uri="{FF2B5EF4-FFF2-40B4-BE49-F238E27FC236}">
                <a16:creationId xmlns:a16="http://schemas.microsoft.com/office/drawing/2014/main" id="{5AEC63EF-6D41-8F7F-1B5C-ACB7D380F6BD}"/>
              </a:ext>
            </a:extLst>
          </p:cNvPr>
          <p:cNvSpPr>
            <a:spLocks noGrp="1"/>
          </p:cNvSpPr>
          <p:nvPr>
            <p:ph idx="1"/>
          </p:nvPr>
        </p:nvSpPr>
        <p:spPr>
          <a:xfrm>
            <a:off x="619760" y="2194560"/>
            <a:ext cx="6832600" cy="4024125"/>
          </a:xfrm>
        </p:spPr>
        <p:txBody>
          <a:bodyPr>
            <a:normAutofit/>
          </a:bodyPr>
          <a:lstStyle/>
          <a:p>
            <a:r>
              <a:rPr lang="en-GB" dirty="0"/>
              <a:t>S.1 of the Police and Criminal Evidence Act 1984 – Right to stop and search. </a:t>
            </a:r>
          </a:p>
          <a:p>
            <a:endParaRPr lang="en-GB" dirty="0"/>
          </a:p>
          <a:p>
            <a:r>
              <a:rPr lang="en-GB" dirty="0"/>
              <a:t>Right to stop and search if there is reasonable suspicion. </a:t>
            </a:r>
          </a:p>
          <a:p>
            <a:endParaRPr lang="en-GB" dirty="0"/>
          </a:p>
          <a:p>
            <a:r>
              <a:rPr lang="en-GB" dirty="0"/>
              <a:t>Works in line with S.2 of the Police and Criminal Evidence Act 1984. </a:t>
            </a:r>
          </a:p>
          <a:p>
            <a:endParaRPr lang="en-GB" dirty="0"/>
          </a:p>
          <a:p>
            <a:r>
              <a:rPr lang="en-GB" dirty="0"/>
              <a:t>Code A- grounds for reasonable suspicion. </a:t>
            </a:r>
          </a:p>
        </p:txBody>
      </p:sp>
      <p:pic>
        <p:nvPicPr>
          <p:cNvPr id="5" name="Graphic 4" descr="Traffic light with solid fill">
            <a:extLst>
              <a:ext uri="{FF2B5EF4-FFF2-40B4-BE49-F238E27FC236}">
                <a16:creationId xmlns:a16="http://schemas.microsoft.com/office/drawing/2014/main" id="{5A4F73F1-AF48-3707-C922-9D0B176F614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861238" y="1659923"/>
            <a:ext cx="3644962" cy="3644962"/>
          </a:xfrm>
          <a:prstGeom prst="rect">
            <a:avLst/>
          </a:prstGeom>
        </p:spPr>
      </p:pic>
      <p:pic>
        <p:nvPicPr>
          <p:cNvPr id="4" name="Recorded Sound">
            <a:hlinkClick r:id="" action="ppaction://media"/>
            <a:extLst>
              <a:ext uri="{FF2B5EF4-FFF2-40B4-BE49-F238E27FC236}">
                <a16:creationId xmlns:a16="http://schemas.microsoft.com/office/drawing/2014/main" id="{7690B7C1-B3E9-C7B3-0566-F01567C12F1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46649" y="6074434"/>
            <a:ext cx="554966" cy="554966"/>
          </a:xfrm>
          <a:prstGeom prst="rect">
            <a:avLst/>
          </a:prstGeom>
        </p:spPr>
      </p:pic>
    </p:spTree>
    <p:extLst>
      <p:ext uri="{BB962C8B-B14F-4D97-AF65-F5344CB8AC3E}">
        <p14:creationId xmlns:p14="http://schemas.microsoft.com/office/powerpoint/2010/main" val="492866425"/>
      </p:ext>
    </p:extLst>
  </p:cSld>
  <p:clrMapOvr>
    <a:masterClrMapping/>
  </p:clrMapOvr>
  <mc:AlternateContent xmlns:mc="http://schemas.openxmlformats.org/markup-compatibility/2006" xmlns:p14="http://schemas.microsoft.com/office/powerpoint/2010/main">
    <mc:Choice Requires="p14">
      <p:transition spd="slow" p14:dur="2000" advTm="47763"/>
    </mc:Choice>
    <mc:Fallback xmlns="">
      <p:transition spd="slow" advTm="477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76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E5810865-AB79-142C-4367-FDF7A3B8F864}"/>
              </a:ext>
            </a:extLst>
          </p:cNvPr>
          <p:cNvSpPr>
            <a:spLocks noGrp="1"/>
          </p:cNvSpPr>
          <p:nvPr>
            <p:ph type="title"/>
          </p:nvPr>
        </p:nvSpPr>
        <p:spPr>
          <a:xfrm>
            <a:off x="685800" y="1066163"/>
            <a:ext cx="3306744" cy="5148371"/>
          </a:xfrm>
        </p:spPr>
        <p:txBody>
          <a:bodyPr>
            <a:normAutofit/>
          </a:bodyPr>
          <a:lstStyle/>
          <a:p>
            <a:pPr algn="ctr"/>
            <a:r>
              <a:rPr lang="en-GB" sz="5400" b="1" i="1" u="sng" dirty="0">
                <a:solidFill>
                  <a:schemeClr val="bg1"/>
                </a:solidFill>
              </a:rPr>
              <a:t>Stop and search </a:t>
            </a:r>
          </a:p>
        </p:txBody>
      </p:sp>
      <p:graphicFrame>
        <p:nvGraphicFramePr>
          <p:cNvPr id="5" name="Content Placeholder 2">
            <a:extLst>
              <a:ext uri="{FF2B5EF4-FFF2-40B4-BE49-F238E27FC236}">
                <a16:creationId xmlns:a16="http://schemas.microsoft.com/office/drawing/2014/main" id="{3C2DC9F0-D386-49FF-60AB-6B78275DD00C}"/>
              </a:ext>
            </a:extLst>
          </p:cNvPr>
          <p:cNvGraphicFramePr>
            <a:graphicFrameLocks noGrp="1"/>
          </p:cNvGraphicFramePr>
          <p:nvPr>
            <p:ph idx="1"/>
            <p:extLst>
              <p:ext uri="{D42A27DB-BD31-4B8C-83A1-F6EECF244321}">
                <p14:modId xmlns:p14="http://schemas.microsoft.com/office/powerpoint/2010/main" val="3602789164"/>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D91CEAF8-B174-0C9F-7DBF-1F472AA8187E}"/>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81154" y="5860211"/>
            <a:ext cx="757687" cy="757687"/>
          </a:xfrm>
          <a:prstGeom prst="rect">
            <a:avLst/>
          </a:prstGeom>
        </p:spPr>
      </p:pic>
    </p:spTree>
    <p:extLst>
      <p:ext uri="{BB962C8B-B14F-4D97-AF65-F5344CB8AC3E}">
        <p14:creationId xmlns:p14="http://schemas.microsoft.com/office/powerpoint/2010/main" val="968030107"/>
      </p:ext>
    </p:extLst>
  </p:cSld>
  <p:clrMapOvr>
    <a:masterClrMapping/>
  </p:clrMapOvr>
  <mc:AlternateContent xmlns:mc="http://schemas.openxmlformats.org/markup-compatibility/2006" xmlns:p14="http://schemas.microsoft.com/office/powerpoint/2010/main">
    <mc:Choice Requires="p14">
      <p:transition spd="slow" p14:dur="2000" advTm="30023"/>
    </mc:Choice>
    <mc:Fallback xmlns="">
      <p:transition spd="slow" advTm="300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02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F14B8-CD57-0A53-C5E3-ECC37EDCBAE6}"/>
              </a:ext>
            </a:extLst>
          </p:cNvPr>
          <p:cNvSpPr>
            <a:spLocks noGrp="1"/>
          </p:cNvSpPr>
          <p:nvPr>
            <p:ph type="title"/>
          </p:nvPr>
        </p:nvSpPr>
        <p:spPr>
          <a:xfrm>
            <a:off x="685800" y="764373"/>
            <a:ext cx="10820400" cy="1293028"/>
          </a:xfrm>
        </p:spPr>
        <p:txBody>
          <a:bodyPr>
            <a:normAutofit/>
          </a:bodyPr>
          <a:lstStyle/>
          <a:p>
            <a:pPr algn="ctr"/>
            <a:r>
              <a:rPr lang="en-GB" sz="6000" b="1" i="1" u="sng" dirty="0"/>
              <a:t>Searching property </a:t>
            </a:r>
          </a:p>
        </p:txBody>
      </p:sp>
      <p:sp>
        <p:nvSpPr>
          <p:cNvPr id="3" name="Content Placeholder 2">
            <a:extLst>
              <a:ext uri="{FF2B5EF4-FFF2-40B4-BE49-F238E27FC236}">
                <a16:creationId xmlns:a16="http://schemas.microsoft.com/office/drawing/2014/main" id="{154CBB15-FF13-96AA-DE3C-6B04D0F65A7A}"/>
              </a:ext>
            </a:extLst>
          </p:cNvPr>
          <p:cNvSpPr>
            <a:spLocks noGrp="1"/>
          </p:cNvSpPr>
          <p:nvPr>
            <p:ph idx="1"/>
          </p:nvPr>
        </p:nvSpPr>
        <p:spPr/>
        <p:txBody>
          <a:bodyPr/>
          <a:lstStyle/>
          <a:p>
            <a:r>
              <a:rPr lang="en-GB" dirty="0"/>
              <a:t>Powers of entry – Magistrates- grant a warrant if the constable believes that the search is needed and necessary in indictable cases. </a:t>
            </a:r>
          </a:p>
          <a:p>
            <a:endParaRPr lang="en-GB" dirty="0"/>
          </a:p>
          <a:p>
            <a:r>
              <a:rPr lang="en-GB" dirty="0"/>
              <a:t>Powers is found under Section 8 of the Police and Criminal Evidence Act 1984. </a:t>
            </a:r>
          </a:p>
          <a:p>
            <a:endParaRPr lang="en-GB" dirty="0"/>
          </a:p>
          <a:p>
            <a:r>
              <a:rPr lang="en-GB" dirty="0"/>
              <a:t>Code B - Police can enter premises without permission if the owner or occupiers allows.</a:t>
            </a:r>
          </a:p>
          <a:p>
            <a:endParaRPr lang="en-GB" dirty="0"/>
          </a:p>
          <a:p>
            <a:r>
              <a:rPr lang="en-GB" dirty="0"/>
              <a:t>But the occupier still need to be given written notice. </a:t>
            </a:r>
          </a:p>
          <a:p>
            <a:endParaRPr lang="en-GB" dirty="0"/>
          </a:p>
        </p:txBody>
      </p:sp>
      <p:pic>
        <p:nvPicPr>
          <p:cNvPr id="4" name="Recorded Sound">
            <a:hlinkClick r:id="" action="ppaction://media"/>
            <a:extLst>
              <a:ext uri="{FF2B5EF4-FFF2-40B4-BE49-F238E27FC236}">
                <a16:creationId xmlns:a16="http://schemas.microsoft.com/office/drawing/2014/main" id="{C4F73C1D-7255-9D6E-6B02-DEDA33C0D51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3081" y="5861663"/>
            <a:ext cx="661822" cy="661822"/>
          </a:xfrm>
          <a:prstGeom prst="rect">
            <a:avLst/>
          </a:prstGeom>
        </p:spPr>
      </p:pic>
    </p:spTree>
    <p:extLst>
      <p:ext uri="{BB962C8B-B14F-4D97-AF65-F5344CB8AC3E}">
        <p14:creationId xmlns:p14="http://schemas.microsoft.com/office/powerpoint/2010/main" val="1493041668"/>
      </p:ext>
    </p:extLst>
  </p:cSld>
  <p:clrMapOvr>
    <a:masterClrMapping/>
  </p:clrMapOvr>
  <mc:AlternateContent xmlns:mc="http://schemas.openxmlformats.org/markup-compatibility/2006" xmlns:p14="http://schemas.microsoft.com/office/powerpoint/2010/main">
    <mc:Choice Requires="p14">
      <p:transition spd="slow" p14:dur="2000" advTm="63181"/>
    </mc:Choice>
    <mc:Fallback xmlns="">
      <p:transition spd="slow" advTm="631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18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520C4-EEAF-A908-DFF6-F69FCA9269E8}"/>
              </a:ext>
            </a:extLst>
          </p:cNvPr>
          <p:cNvSpPr>
            <a:spLocks noGrp="1"/>
          </p:cNvSpPr>
          <p:nvPr>
            <p:ph type="title"/>
          </p:nvPr>
        </p:nvSpPr>
        <p:spPr>
          <a:xfrm>
            <a:off x="960408" y="764373"/>
            <a:ext cx="10545792" cy="1293028"/>
          </a:xfrm>
        </p:spPr>
        <p:txBody>
          <a:bodyPr>
            <a:normAutofit/>
          </a:bodyPr>
          <a:lstStyle/>
          <a:p>
            <a:pPr algn="ctr"/>
            <a:r>
              <a:rPr lang="en-GB" sz="6600" b="1" i="1" u="sng" dirty="0"/>
              <a:t>Search Property </a:t>
            </a:r>
          </a:p>
        </p:txBody>
      </p:sp>
      <p:sp>
        <p:nvSpPr>
          <p:cNvPr id="3" name="Content Placeholder 2">
            <a:extLst>
              <a:ext uri="{FF2B5EF4-FFF2-40B4-BE49-F238E27FC236}">
                <a16:creationId xmlns:a16="http://schemas.microsoft.com/office/drawing/2014/main" id="{E59DDD1A-77E5-DDCA-CDF7-07F7315CC406}"/>
              </a:ext>
            </a:extLst>
          </p:cNvPr>
          <p:cNvSpPr>
            <a:spLocks noGrp="1"/>
          </p:cNvSpPr>
          <p:nvPr>
            <p:ph idx="1"/>
          </p:nvPr>
        </p:nvSpPr>
        <p:spPr/>
        <p:txBody>
          <a:bodyPr/>
          <a:lstStyle/>
          <a:p>
            <a:r>
              <a:rPr lang="en-GB" dirty="0"/>
              <a:t>If believe that a suspect is in a property they can enter without a warrant in line with S.17 of the Police and Criminal Evidence Act 1984. </a:t>
            </a:r>
          </a:p>
          <a:p>
            <a:endParaRPr lang="en-GB" dirty="0"/>
          </a:p>
          <a:p>
            <a:r>
              <a:rPr lang="en-GB" dirty="0"/>
              <a:t>Section 18 of the Police and Criminal Evidence Act 1984- Police can also enter without a warrant in the event that someone’s having a medical emergency or there is an emergency situation happening. </a:t>
            </a:r>
          </a:p>
          <a:p>
            <a:pPr marL="0" indent="0">
              <a:buNone/>
            </a:pPr>
            <a:endParaRPr lang="en-GB" dirty="0"/>
          </a:p>
        </p:txBody>
      </p:sp>
      <p:pic>
        <p:nvPicPr>
          <p:cNvPr id="4" name="Recorded Sound">
            <a:hlinkClick r:id="" action="ppaction://media"/>
            <a:extLst>
              <a:ext uri="{FF2B5EF4-FFF2-40B4-BE49-F238E27FC236}">
                <a16:creationId xmlns:a16="http://schemas.microsoft.com/office/drawing/2014/main" id="{D8212A53-7A01-2731-AD84-089CAF786EB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76980" y="5891981"/>
            <a:ext cx="793955" cy="793955"/>
          </a:xfrm>
          <a:prstGeom prst="rect">
            <a:avLst/>
          </a:prstGeom>
        </p:spPr>
      </p:pic>
    </p:spTree>
    <p:extLst>
      <p:ext uri="{BB962C8B-B14F-4D97-AF65-F5344CB8AC3E}">
        <p14:creationId xmlns:p14="http://schemas.microsoft.com/office/powerpoint/2010/main" val="683753799"/>
      </p:ext>
    </p:extLst>
  </p:cSld>
  <p:clrMapOvr>
    <a:masterClrMapping/>
  </p:clrMapOvr>
  <mc:AlternateContent xmlns:mc="http://schemas.openxmlformats.org/markup-compatibility/2006" xmlns:p14="http://schemas.microsoft.com/office/powerpoint/2010/main">
    <mc:Choice Requires="p14">
      <p:transition spd="slow" p14:dur="2000" advTm="66023"/>
    </mc:Choice>
    <mc:Fallback xmlns="">
      <p:transition spd="slow" advTm="660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602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06C3AC73-A7A7-633D-8FDF-14B60465F739}"/>
              </a:ext>
            </a:extLst>
          </p:cNvPr>
          <p:cNvSpPr>
            <a:spLocks noGrp="1"/>
          </p:cNvSpPr>
          <p:nvPr>
            <p:ph type="title"/>
          </p:nvPr>
        </p:nvSpPr>
        <p:spPr>
          <a:xfrm>
            <a:off x="685800" y="1066163"/>
            <a:ext cx="3306744" cy="5148371"/>
          </a:xfrm>
        </p:spPr>
        <p:txBody>
          <a:bodyPr>
            <a:normAutofit/>
          </a:bodyPr>
          <a:lstStyle/>
          <a:p>
            <a:pPr algn="ctr"/>
            <a:r>
              <a:rPr lang="en-GB" sz="6600" b="1" i="1" u="sng" dirty="0">
                <a:solidFill>
                  <a:schemeClr val="bg1"/>
                </a:solidFill>
              </a:rPr>
              <a:t>Arrest</a:t>
            </a:r>
          </a:p>
        </p:txBody>
      </p:sp>
      <p:graphicFrame>
        <p:nvGraphicFramePr>
          <p:cNvPr id="5" name="Content Placeholder 2">
            <a:extLst>
              <a:ext uri="{FF2B5EF4-FFF2-40B4-BE49-F238E27FC236}">
                <a16:creationId xmlns:a16="http://schemas.microsoft.com/office/drawing/2014/main" id="{71A76F26-58AF-7012-D1CD-E94B6747BB1C}"/>
              </a:ext>
            </a:extLst>
          </p:cNvPr>
          <p:cNvGraphicFramePr>
            <a:graphicFrameLocks noGrp="1"/>
          </p:cNvGraphicFramePr>
          <p:nvPr>
            <p:ph idx="1"/>
            <p:extLst>
              <p:ext uri="{D42A27DB-BD31-4B8C-83A1-F6EECF244321}">
                <p14:modId xmlns:p14="http://schemas.microsoft.com/office/powerpoint/2010/main" val="668637625"/>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08C84E17-ACBA-592A-B94B-160D252DC0CD}"/>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380999" y="5943600"/>
            <a:ext cx="592667" cy="592667"/>
          </a:xfrm>
          <a:prstGeom prst="rect">
            <a:avLst/>
          </a:prstGeom>
        </p:spPr>
      </p:pic>
    </p:spTree>
    <p:extLst>
      <p:ext uri="{BB962C8B-B14F-4D97-AF65-F5344CB8AC3E}">
        <p14:creationId xmlns:p14="http://schemas.microsoft.com/office/powerpoint/2010/main" val="1521105337"/>
      </p:ext>
    </p:extLst>
  </p:cSld>
  <p:clrMapOvr>
    <a:masterClrMapping/>
  </p:clrMapOvr>
  <mc:AlternateContent xmlns:mc="http://schemas.openxmlformats.org/markup-compatibility/2006" xmlns:p14="http://schemas.microsoft.com/office/powerpoint/2010/main">
    <mc:Choice Requires="p14">
      <p:transition spd="slow" p14:dur="2000" advTm="45882"/>
    </mc:Choice>
    <mc:Fallback xmlns="">
      <p:transition spd="slow" advTm="458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88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9D31FFC6-5C32-3E92-1D79-0CBF3E220801}"/>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Arrest with or without a warrant</a:t>
            </a:r>
          </a:p>
        </p:txBody>
      </p:sp>
      <p:graphicFrame>
        <p:nvGraphicFramePr>
          <p:cNvPr id="5" name="Content Placeholder 2">
            <a:extLst>
              <a:ext uri="{FF2B5EF4-FFF2-40B4-BE49-F238E27FC236}">
                <a16:creationId xmlns:a16="http://schemas.microsoft.com/office/drawing/2014/main" id="{1B9383F8-ABAF-79FA-B745-3BEDB72DD1C3}"/>
              </a:ext>
            </a:extLst>
          </p:cNvPr>
          <p:cNvGraphicFramePr>
            <a:graphicFrameLocks noGrp="1"/>
          </p:cNvGraphicFramePr>
          <p:nvPr>
            <p:ph idx="1"/>
            <p:extLst>
              <p:ext uri="{D42A27DB-BD31-4B8C-83A1-F6EECF244321}">
                <p14:modId xmlns:p14="http://schemas.microsoft.com/office/powerpoint/2010/main" val="1674817703"/>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912D6CBA-8C4C-47EB-322A-364AC663FE68}"/>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09908" y="6038491"/>
            <a:ext cx="677173" cy="677173"/>
          </a:xfrm>
          <a:prstGeom prst="rect">
            <a:avLst/>
          </a:prstGeom>
        </p:spPr>
      </p:pic>
    </p:spTree>
    <p:extLst>
      <p:ext uri="{BB962C8B-B14F-4D97-AF65-F5344CB8AC3E}">
        <p14:creationId xmlns:p14="http://schemas.microsoft.com/office/powerpoint/2010/main" val="902336188"/>
      </p:ext>
    </p:extLst>
  </p:cSld>
  <p:clrMapOvr>
    <a:masterClrMapping/>
  </p:clrMapOvr>
  <mc:AlternateContent xmlns:mc="http://schemas.openxmlformats.org/markup-compatibility/2006" xmlns:p14="http://schemas.microsoft.com/office/powerpoint/2010/main">
    <mc:Choice Requires="p14">
      <p:transition spd="slow" p14:dur="2000" advTm="32401"/>
    </mc:Choice>
    <mc:Fallback xmlns="">
      <p:transition spd="slow" advTm="324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40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4F35653B-7758-8166-3225-44CCF5D65103}"/>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Arrested without a warrant </a:t>
            </a:r>
          </a:p>
        </p:txBody>
      </p:sp>
      <p:graphicFrame>
        <p:nvGraphicFramePr>
          <p:cNvPr id="5" name="Content Placeholder 2">
            <a:extLst>
              <a:ext uri="{FF2B5EF4-FFF2-40B4-BE49-F238E27FC236}">
                <a16:creationId xmlns:a16="http://schemas.microsoft.com/office/drawing/2014/main" id="{69725E0E-AE76-29D6-539E-488092DD70CF}"/>
              </a:ext>
            </a:extLst>
          </p:cNvPr>
          <p:cNvGraphicFramePr>
            <a:graphicFrameLocks noGrp="1"/>
          </p:cNvGraphicFramePr>
          <p:nvPr>
            <p:ph idx="1"/>
            <p:extLst>
              <p:ext uri="{D42A27DB-BD31-4B8C-83A1-F6EECF244321}">
                <p14:modId xmlns:p14="http://schemas.microsoft.com/office/powerpoint/2010/main" val="2050612132"/>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78AB6F3F-C1BE-F968-DB60-B84C070B090B}"/>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73170" y="6055743"/>
            <a:ext cx="596660" cy="596660"/>
          </a:xfrm>
          <a:prstGeom prst="rect">
            <a:avLst/>
          </a:prstGeom>
        </p:spPr>
      </p:pic>
    </p:spTree>
    <p:extLst>
      <p:ext uri="{BB962C8B-B14F-4D97-AF65-F5344CB8AC3E}">
        <p14:creationId xmlns:p14="http://schemas.microsoft.com/office/powerpoint/2010/main" val="2819972571"/>
      </p:ext>
    </p:extLst>
  </p:cSld>
  <p:clrMapOvr>
    <a:masterClrMapping/>
  </p:clrMapOvr>
  <mc:AlternateContent xmlns:mc="http://schemas.openxmlformats.org/markup-compatibility/2006" xmlns:p14="http://schemas.microsoft.com/office/powerpoint/2010/main">
    <mc:Choice Requires="p14">
      <p:transition spd="slow" p14:dur="2000" advTm="28746"/>
    </mc:Choice>
    <mc:Fallback xmlns="">
      <p:transition spd="slow" advTm="287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74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2608DA63-EA82-A600-6C47-20BE967F1155}"/>
              </a:ext>
            </a:extLst>
          </p:cNvPr>
          <p:cNvSpPr>
            <a:spLocks noGrp="1"/>
          </p:cNvSpPr>
          <p:nvPr>
            <p:ph type="title"/>
          </p:nvPr>
        </p:nvSpPr>
        <p:spPr>
          <a:xfrm>
            <a:off x="685800" y="1066163"/>
            <a:ext cx="3306744" cy="5148371"/>
          </a:xfrm>
        </p:spPr>
        <p:txBody>
          <a:bodyPr>
            <a:normAutofit/>
          </a:bodyPr>
          <a:lstStyle/>
          <a:p>
            <a:pPr algn="ctr"/>
            <a:r>
              <a:rPr lang="en-GB" sz="4800" b="1" i="1" u="sng" dirty="0">
                <a:solidFill>
                  <a:schemeClr val="bg1"/>
                </a:solidFill>
              </a:rPr>
              <a:t>Arrest</a:t>
            </a:r>
            <a:r>
              <a:rPr lang="en-GB" dirty="0">
                <a:solidFill>
                  <a:schemeClr val="bg1"/>
                </a:solidFill>
              </a:rPr>
              <a:t> </a:t>
            </a:r>
          </a:p>
        </p:txBody>
      </p:sp>
      <p:graphicFrame>
        <p:nvGraphicFramePr>
          <p:cNvPr id="5" name="Content Placeholder 2">
            <a:extLst>
              <a:ext uri="{FF2B5EF4-FFF2-40B4-BE49-F238E27FC236}">
                <a16:creationId xmlns:a16="http://schemas.microsoft.com/office/drawing/2014/main" id="{A68FE13C-FC30-6E9F-17BD-F470231DF5BC}"/>
              </a:ext>
            </a:extLst>
          </p:cNvPr>
          <p:cNvGraphicFramePr>
            <a:graphicFrameLocks noGrp="1"/>
          </p:cNvGraphicFramePr>
          <p:nvPr>
            <p:ph idx="1"/>
            <p:extLst>
              <p:ext uri="{D42A27DB-BD31-4B8C-83A1-F6EECF244321}">
                <p14:modId xmlns:p14="http://schemas.microsoft.com/office/powerpoint/2010/main" val="950823926"/>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D57094C4-C0B5-BC94-3DED-8F1BA12B973F}"/>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00641" y="5976667"/>
            <a:ext cx="687238" cy="687238"/>
          </a:xfrm>
          <a:prstGeom prst="rect">
            <a:avLst/>
          </a:prstGeom>
        </p:spPr>
      </p:pic>
    </p:spTree>
    <p:extLst>
      <p:ext uri="{BB962C8B-B14F-4D97-AF65-F5344CB8AC3E}">
        <p14:creationId xmlns:p14="http://schemas.microsoft.com/office/powerpoint/2010/main" val="877695654"/>
      </p:ext>
    </p:extLst>
  </p:cSld>
  <p:clrMapOvr>
    <a:masterClrMapping/>
  </p:clrMapOvr>
  <mc:AlternateContent xmlns:mc="http://schemas.openxmlformats.org/markup-compatibility/2006" xmlns:p14="http://schemas.microsoft.com/office/powerpoint/2010/main">
    <mc:Choice Requires="p14">
      <p:transition spd="slow" p14:dur="2000" advTm="18121"/>
    </mc:Choice>
    <mc:Fallback xmlns="">
      <p:transition spd="slow" advTm="181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12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11A2E-12FA-DFE4-81E8-F48ACD3E8406}"/>
              </a:ext>
            </a:extLst>
          </p:cNvPr>
          <p:cNvSpPr>
            <a:spLocks noGrp="1"/>
          </p:cNvSpPr>
          <p:nvPr>
            <p:ph type="title"/>
          </p:nvPr>
        </p:nvSpPr>
        <p:spPr>
          <a:xfrm>
            <a:off x="685800" y="764373"/>
            <a:ext cx="10820400" cy="1293028"/>
          </a:xfrm>
        </p:spPr>
        <p:txBody>
          <a:bodyPr/>
          <a:lstStyle/>
          <a:p>
            <a:pPr algn="ctr"/>
            <a:r>
              <a:rPr lang="en-GB" sz="6600" b="1" i="1" u="sng" dirty="0"/>
              <a:t>Custody</a:t>
            </a:r>
            <a:r>
              <a:rPr lang="en-GB" dirty="0"/>
              <a:t> </a:t>
            </a:r>
          </a:p>
        </p:txBody>
      </p:sp>
      <p:sp>
        <p:nvSpPr>
          <p:cNvPr id="3" name="Content Placeholder 2">
            <a:extLst>
              <a:ext uri="{FF2B5EF4-FFF2-40B4-BE49-F238E27FC236}">
                <a16:creationId xmlns:a16="http://schemas.microsoft.com/office/drawing/2014/main" id="{31E60A43-0AD7-248F-84A3-9F7E6AD9241C}"/>
              </a:ext>
            </a:extLst>
          </p:cNvPr>
          <p:cNvSpPr>
            <a:spLocks noGrp="1"/>
          </p:cNvSpPr>
          <p:nvPr>
            <p:ph idx="1"/>
          </p:nvPr>
        </p:nvSpPr>
        <p:spPr/>
        <p:txBody>
          <a:bodyPr/>
          <a:lstStyle/>
          <a:p>
            <a:r>
              <a:rPr lang="en-GB" dirty="0"/>
              <a:t>Upon arrival at custody the individual will meet the custody officer- Section 2 code C. </a:t>
            </a:r>
          </a:p>
          <a:p>
            <a:endParaRPr lang="en-GB" dirty="0"/>
          </a:p>
          <a:p>
            <a:r>
              <a:rPr lang="en-GB" dirty="0"/>
              <a:t>Then the reason for the arrest is recorded by the custody officer in the custody file. </a:t>
            </a:r>
          </a:p>
          <a:p>
            <a:endParaRPr lang="en-GB" dirty="0"/>
          </a:p>
          <a:p>
            <a:r>
              <a:rPr lang="en-GB" dirty="0"/>
              <a:t>The custody officer will inform them  of their rights.</a:t>
            </a:r>
          </a:p>
          <a:p>
            <a:endParaRPr lang="en-GB" dirty="0"/>
          </a:p>
          <a:p>
            <a:r>
              <a:rPr lang="en-GB" dirty="0"/>
              <a:t>Code C (3A) – an individual was be informed of the following rights; </a:t>
            </a:r>
          </a:p>
        </p:txBody>
      </p:sp>
      <p:pic>
        <p:nvPicPr>
          <p:cNvPr id="4" name="Recorded Sound">
            <a:hlinkClick r:id="" action="ppaction://media"/>
            <a:extLst>
              <a:ext uri="{FF2B5EF4-FFF2-40B4-BE49-F238E27FC236}">
                <a16:creationId xmlns:a16="http://schemas.microsoft.com/office/drawing/2014/main" id="{20297C10-0C5D-4800-80C0-3AA3DA36891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78920" y="5939764"/>
            <a:ext cx="583721" cy="583721"/>
          </a:xfrm>
          <a:prstGeom prst="rect">
            <a:avLst/>
          </a:prstGeom>
        </p:spPr>
      </p:pic>
    </p:spTree>
    <p:extLst>
      <p:ext uri="{BB962C8B-B14F-4D97-AF65-F5344CB8AC3E}">
        <p14:creationId xmlns:p14="http://schemas.microsoft.com/office/powerpoint/2010/main" val="580502783"/>
      </p:ext>
    </p:extLst>
  </p:cSld>
  <p:clrMapOvr>
    <a:masterClrMapping/>
  </p:clrMapOvr>
  <mc:AlternateContent xmlns:mc="http://schemas.openxmlformats.org/markup-compatibility/2006" xmlns:p14="http://schemas.microsoft.com/office/powerpoint/2010/main">
    <mc:Choice Requires="p14">
      <p:transition spd="slow" p14:dur="2000" advTm="25667"/>
    </mc:Choice>
    <mc:Fallback xmlns="">
      <p:transition spd="slow" advTm="256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66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6CC46-8956-71A9-0B8A-9C5B24832180}"/>
              </a:ext>
            </a:extLst>
          </p:cNvPr>
          <p:cNvSpPr>
            <a:spLocks noGrp="1"/>
          </p:cNvSpPr>
          <p:nvPr>
            <p:ph type="title"/>
          </p:nvPr>
        </p:nvSpPr>
        <p:spPr>
          <a:xfrm>
            <a:off x="685800" y="764373"/>
            <a:ext cx="10820400" cy="1293028"/>
          </a:xfrm>
        </p:spPr>
        <p:txBody>
          <a:bodyPr>
            <a:normAutofit/>
          </a:bodyPr>
          <a:lstStyle/>
          <a:p>
            <a:pPr algn="ctr"/>
            <a:r>
              <a:rPr lang="en-GB" sz="5400" b="1" i="1" u="sng" dirty="0"/>
              <a:t>Rights whilst in custody </a:t>
            </a:r>
          </a:p>
        </p:txBody>
      </p:sp>
      <p:sp>
        <p:nvSpPr>
          <p:cNvPr id="3" name="Content Placeholder 2">
            <a:extLst>
              <a:ext uri="{FF2B5EF4-FFF2-40B4-BE49-F238E27FC236}">
                <a16:creationId xmlns:a16="http://schemas.microsoft.com/office/drawing/2014/main" id="{B85FDD6C-51F3-20CA-813E-2023289E4397}"/>
              </a:ext>
            </a:extLst>
          </p:cNvPr>
          <p:cNvSpPr>
            <a:spLocks noGrp="1"/>
          </p:cNvSpPr>
          <p:nvPr>
            <p:ph idx="1"/>
          </p:nvPr>
        </p:nvSpPr>
        <p:spPr/>
        <p:txBody>
          <a:bodyPr/>
          <a:lstStyle/>
          <a:p>
            <a:r>
              <a:rPr lang="en-GB" dirty="0"/>
              <a:t>Right to a solicitor or free legal advice. </a:t>
            </a:r>
          </a:p>
          <a:p>
            <a:endParaRPr lang="en-GB" dirty="0"/>
          </a:p>
          <a:p>
            <a:r>
              <a:rPr lang="en-GB" dirty="0"/>
              <a:t>Right to have someone informed of your arrest. </a:t>
            </a:r>
          </a:p>
          <a:p>
            <a:endParaRPr lang="en-GB" dirty="0"/>
          </a:p>
          <a:p>
            <a:r>
              <a:rPr lang="en-GB" dirty="0"/>
              <a:t>The right to a translator (if applicable). </a:t>
            </a:r>
          </a:p>
          <a:p>
            <a:endParaRPr lang="en-GB" dirty="0"/>
          </a:p>
          <a:p>
            <a:r>
              <a:rPr lang="en-GB" dirty="0"/>
              <a:t>Information regarding the right to medical treatment. </a:t>
            </a:r>
          </a:p>
          <a:p>
            <a:endParaRPr lang="en-GB" dirty="0"/>
          </a:p>
          <a:p>
            <a:r>
              <a:rPr lang="en-GB" dirty="0"/>
              <a:t>Other rights include being allowed to read the codes of practice. </a:t>
            </a:r>
          </a:p>
        </p:txBody>
      </p:sp>
      <p:pic>
        <p:nvPicPr>
          <p:cNvPr id="4" name="Recorded Sound">
            <a:hlinkClick r:id="" action="ppaction://media"/>
            <a:extLst>
              <a:ext uri="{FF2B5EF4-FFF2-40B4-BE49-F238E27FC236}">
                <a16:creationId xmlns:a16="http://schemas.microsoft.com/office/drawing/2014/main" id="{4CA5B58D-1A78-E03D-7B42-897F7651D0B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99606" y="6381135"/>
            <a:ext cx="304800" cy="304800"/>
          </a:xfrm>
          <a:prstGeom prst="rect">
            <a:avLst/>
          </a:prstGeom>
        </p:spPr>
      </p:pic>
    </p:spTree>
    <p:extLst>
      <p:ext uri="{BB962C8B-B14F-4D97-AF65-F5344CB8AC3E}">
        <p14:creationId xmlns:p14="http://schemas.microsoft.com/office/powerpoint/2010/main" val="4094265236"/>
      </p:ext>
    </p:extLst>
  </p:cSld>
  <p:clrMapOvr>
    <a:masterClrMapping/>
  </p:clrMapOvr>
  <mc:AlternateContent xmlns:mc="http://schemas.openxmlformats.org/markup-compatibility/2006" xmlns:p14="http://schemas.microsoft.com/office/powerpoint/2010/main">
    <mc:Choice Requires="p14">
      <p:transition spd="slow" p14:dur="2000" advTm="21256"/>
    </mc:Choice>
    <mc:Fallback xmlns="">
      <p:transition spd="slow" advTm="212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25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0CDF1DC9-667E-DDCD-603C-21B275E720E8}"/>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a:t>
            </a:r>
            <a:r>
              <a:rPr lang="en-GB">
                <a:solidFill>
                  <a:schemeClr val="bg1"/>
                </a:solidFill>
              </a:rPr>
              <a:t> </a:t>
            </a:r>
          </a:p>
        </p:txBody>
      </p:sp>
      <p:graphicFrame>
        <p:nvGraphicFramePr>
          <p:cNvPr id="5" name="Content Placeholder 2">
            <a:extLst>
              <a:ext uri="{FF2B5EF4-FFF2-40B4-BE49-F238E27FC236}">
                <a16:creationId xmlns:a16="http://schemas.microsoft.com/office/drawing/2014/main" id="{62D6BA40-FDEB-213B-6C44-6D43087E4D67}"/>
              </a:ext>
            </a:extLst>
          </p:cNvPr>
          <p:cNvGraphicFramePr>
            <a:graphicFrameLocks noGrp="1"/>
          </p:cNvGraphicFramePr>
          <p:nvPr>
            <p:ph idx="1"/>
            <p:extLst>
              <p:ext uri="{D42A27DB-BD31-4B8C-83A1-F6EECF244321}">
                <p14:modId xmlns:p14="http://schemas.microsoft.com/office/powerpoint/2010/main" val="3147243605"/>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37DF2D19-A4F9-4A2C-4DD0-413FE41C6B8C}"/>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09909" y="6353354"/>
            <a:ext cx="304800" cy="304800"/>
          </a:xfrm>
          <a:prstGeom prst="rect">
            <a:avLst/>
          </a:prstGeom>
        </p:spPr>
      </p:pic>
    </p:spTree>
    <p:extLst>
      <p:ext uri="{BB962C8B-B14F-4D97-AF65-F5344CB8AC3E}">
        <p14:creationId xmlns:p14="http://schemas.microsoft.com/office/powerpoint/2010/main" val="3957911462"/>
      </p:ext>
    </p:extLst>
  </p:cSld>
  <p:clrMapOvr>
    <a:masterClrMapping/>
  </p:clrMapOvr>
  <mc:AlternateContent xmlns:mc="http://schemas.openxmlformats.org/markup-compatibility/2006" xmlns:p14="http://schemas.microsoft.com/office/powerpoint/2010/main">
    <mc:Choice Requires="p14">
      <p:transition spd="slow" p14:dur="2000" advTm="16230"/>
    </mc:Choice>
    <mc:Fallback xmlns="">
      <p:transition spd="slow" advTm="162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23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C1AD906F-348F-AAEF-3A92-DC30AEB17978}"/>
              </a:ext>
            </a:extLst>
          </p:cNvPr>
          <p:cNvSpPr>
            <a:spLocks noGrp="1"/>
          </p:cNvSpPr>
          <p:nvPr>
            <p:ph type="title"/>
          </p:nvPr>
        </p:nvSpPr>
        <p:spPr>
          <a:xfrm>
            <a:off x="377371" y="1066163"/>
            <a:ext cx="3615173" cy="5148371"/>
          </a:xfrm>
        </p:spPr>
        <p:txBody>
          <a:bodyPr>
            <a:normAutofit/>
          </a:bodyPr>
          <a:lstStyle/>
          <a:p>
            <a:r>
              <a:rPr lang="en-GB" sz="5400" b="1" i="1" u="sng" dirty="0">
                <a:solidFill>
                  <a:schemeClr val="bg1"/>
                </a:solidFill>
              </a:rPr>
              <a:t>Children</a:t>
            </a:r>
            <a:r>
              <a:rPr lang="en-GB" b="1" i="1" u="sng" dirty="0">
                <a:solidFill>
                  <a:schemeClr val="bg1"/>
                </a:solidFill>
              </a:rPr>
              <a:t> </a:t>
            </a:r>
          </a:p>
        </p:txBody>
      </p:sp>
      <p:graphicFrame>
        <p:nvGraphicFramePr>
          <p:cNvPr id="5" name="Content Placeholder 2">
            <a:extLst>
              <a:ext uri="{FF2B5EF4-FFF2-40B4-BE49-F238E27FC236}">
                <a16:creationId xmlns:a16="http://schemas.microsoft.com/office/drawing/2014/main" id="{5408EEBE-BCDF-7DE5-2673-098D4F3EBF80}"/>
              </a:ext>
            </a:extLst>
          </p:cNvPr>
          <p:cNvGraphicFramePr>
            <a:graphicFrameLocks noGrp="1"/>
          </p:cNvGraphicFramePr>
          <p:nvPr>
            <p:ph idx="1"/>
            <p:extLst>
              <p:ext uri="{D42A27DB-BD31-4B8C-83A1-F6EECF244321}">
                <p14:modId xmlns:p14="http://schemas.microsoft.com/office/powerpoint/2010/main" val="475978712"/>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32ACAE8F-37E0-F5C8-2F14-94745EC8C5EA}"/>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24971" y="6336102"/>
            <a:ext cx="304800" cy="304800"/>
          </a:xfrm>
          <a:prstGeom prst="rect">
            <a:avLst/>
          </a:prstGeom>
        </p:spPr>
      </p:pic>
    </p:spTree>
    <p:extLst>
      <p:ext uri="{BB962C8B-B14F-4D97-AF65-F5344CB8AC3E}">
        <p14:creationId xmlns:p14="http://schemas.microsoft.com/office/powerpoint/2010/main" val="3570060463"/>
      </p:ext>
    </p:extLst>
  </p:cSld>
  <p:clrMapOvr>
    <a:masterClrMapping/>
  </p:clrMapOvr>
  <mc:AlternateContent xmlns:mc="http://schemas.openxmlformats.org/markup-compatibility/2006" xmlns:p14="http://schemas.microsoft.com/office/powerpoint/2010/main">
    <mc:Choice Requires="p14">
      <p:transition spd="slow" p14:dur="2000" advTm="19630"/>
    </mc:Choice>
    <mc:Fallback xmlns="">
      <p:transition spd="slow" advTm="196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63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E759D-A590-F622-F5E0-4DED00991133}"/>
              </a:ext>
            </a:extLst>
          </p:cNvPr>
          <p:cNvSpPr>
            <a:spLocks noGrp="1"/>
          </p:cNvSpPr>
          <p:nvPr>
            <p:ph type="title"/>
          </p:nvPr>
        </p:nvSpPr>
        <p:spPr>
          <a:xfrm>
            <a:off x="460075" y="764373"/>
            <a:ext cx="11046125" cy="1293028"/>
          </a:xfrm>
        </p:spPr>
        <p:txBody>
          <a:bodyPr/>
          <a:lstStyle/>
          <a:p>
            <a:pPr algn="ctr"/>
            <a:r>
              <a:rPr lang="en-GB" b="1" i="1" u="sng" dirty="0"/>
              <a:t>How long can someone be held in custody</a:t>
            </a:r>
            <a:r>
              <a:rPr lang="en-GB" dirty="0"/>
              <a:t>?</a:t>
            </a:r>
          </a:p>
        </p:txBody>
      </p:sp>
      <p:sp>
        <p:nvSpPr>
          <p:cNvPr id="3" name="Content Placeholder 2">
            <a:extLst>
              <a:ext uri="{FF2B5EF4-FFF2-40B4-BE49-F238E27FC236}">
                <a16:creationId xmlns:a16="http://schemas.microsoft.com/office/drawing/2014/main" id="{395F7598-BF88-4239-F5DB-CE5DB42F1627}"/>
              </a:ext>
            </a:extLst>
          </p:cNvPr>
          <p:cNvSpPr>
            <a:spLocks noGrp="1"/>
          </p:cNvSpPr>
          <p:nvPr>
            <p:ph idx="1"/>
          </p:nvPr>
        </p:nvSpPr>
        <p:spPr/>
        <p:txBody>
          <a:bodyPr>
            <a:normAutofit fontScale="92500"/>
          </a:bodyPr>
          <a:lstStyle/>
          <a:p>
            <a:pPr>
              <a:lnSpc>
                <a:spcPct val="200000"/>
              </a:lnSpc>
            </a:pPr>
            <a:r>
              <a:rPr lang="en-GB" dirty="0"/>
              <a:t>24 hours. </a:t>
            </a:r>
          </a:p>
          <a:p>
            <a:pPr>
              <a:lnSpc>
                <a:spcPct val="200000"/>
              </a:lnSpc>
            </a:pPr>
            <a:r>
              <a:rPr lang="en-GB" dirty="0"/>
              <a:t>Unless extended under S.42 of the Police and Criminal Evidence Act 1984- 36 hours. </a:t>
            </a:r>
          </a:p>
          <a:p>
            <a:pPr>
              <a:lnSpc>
                <a:spcPct val="200000"/>
              </a:lnSpc>
            </a:pPr>
            <a:r>
              <a:rPr lang="en-GB" dirty="0"/>
              <a:t>Section 43 and S.44 – magistrates can extend further. </a:t>
            </a:r>
          </a:p>
          <a:p>
            <a:pPr>
              <a:lnSpc>
                <a:spcPct val="200000"/>
              </a:lnSpc>
            </a:pPr>
            <a:r>
              <a:rPr lang="en-GB" dirty="0"/>
              <a:t>Longest someone can be held without charge with permission by a magistrate is 96 hours. </a:t>
            </a:r>
          </a:p>
          <a:p>
            <a:endParaRPr lang="en-GB" dirty="0"/>
          </a:p>
          <a:p>
            <a:pPr marL="0" indent="0">
              <a:buNone/>
            </a:pPr>
            <a:endParaRPr lang="en-GB" dirty="0"/>
          </a:p>
        </p:txBody>
      </p:sp>
      <p:sp>
        <p:nvSpPr>
          <p:cNvPr id="5" name="Slide Number Placeholder 4">
            <a:extLst>
              <a:ext uri="{FF2B5EF4-FFF2-40B4-BE49-F238E27FC236}">
                <a16:creationId xmlns:a16="http://schemas.microsoft.com/office/drawing/2014/main" id="{F5BDCD62-CB99-F26F-118A-D82E0E7EDCAC}"/>
              </a:ext>
            </a:extLst>
          </p:cNvPr>
          <p:cNvSpPr>
            <a:spLocks noGrp="1"/>
          </p:cNvSpPr>
          <p:nvPr>
            <p:ph type="sldNum" sz="quarter" idx="11"/>
          </p:nvPr>
        </p:nvSpPr>
        <p:spPr/>
        <p:txBody>
          <a:bodyPr/>
          <a:lstStyle/>
          <a:p>
            <a:fld id="{294A09A9-5501-47C1-A89A-A340965A2BE2}" type="slidenum">
              <a:rPr lang="en-US" smtClean="0"/>
              <a:pPr/>
              <a:t>30</a:t>
            </a:fld>
            <a:endParaRPr lang="en-US" dirty="0"/>
          </a:p>
        </p:txBody>
      </p:sp>
      <p:pic>
        <p:nvPicPr>
          <p:cNvPr id="4" name="Recorded Sound">
            <a:hlinkClick r:id="" action="ppaction://media"/>
            <a:extLst>
              <a:ext uri="{FF2B5EF4-FFF2-40B4-BE49-F238E27FC236}">
                <a16:creationId xmlns:a16="http://schemas.microsoft.com/office/drawing/2014/main" id="{B9E9E25D-064D-9C20-1525-36EADCB4EF7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7637" y="6355845"/>
            <a:ext cx="304800" cy="304800"/>
          </a:xfrm>
          <a:prstGeom prst="rect">
            <a:avLst/>
          </a:prstGeom>
        </p:spPr>
      </p:pic>
    </p:spTree>
    <p:extLst>
      <p:ext uri="{BB962C8B-B14F-4D97-AF65-F5344CB8AC3E}">
        <p14:creationId xmlns:p14="http://schemas.microsoft.com/office/powerpoint/2010/main" val="1139419765"/>
      </p:ext>
    </p:extLst>
  </p:cSld>
  <p:clrMapOvr>
    <a:masterClrMapping/>
  </p:clrMapOvr>
  <mc:AlternateContent xmlns:mc="http://schemas.openxmlformats.org/markup-compatibility/2006" xmlns:p14="http://schemas.microsoft.com/office/powerpoint/2010/main">
    <mc:Choice Requires="p14">
      <p:transition spd="slow" p14:dur="2000" advTm="33469"/>
    </mc:Choice>
    <mc:Fallback xmlns="">
      <p:transition spd="slow" advTm="334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46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1590F-7604-45FD-1D67-17AB18B433D1}"/>
              </a:ext>
            </a:extLst>
          </p:cNvPr>
          <p:cNvSpPr>
            <a:spLocks noGrp="1"/>
          </p:cNvSpPr>
          <p:nvPr>
            <p:ph type="title"/>
          </p:nvPr>
        </p:nvSpPr>
        <p:spPr>
          <a:xfrm>
            <a:off x="685800" y="764373"/>
            <a:ext cx="10820400" cy="1293028"/>
          </a:xfrm>
        </p:spPr>
        <p:txBody>
          <a:bodyPr>
            <a:normAutofit/>
          </a:bodyPr>
          <a:lstStyle/>
          <a:p>
            <a:pPr algn="ctr"/>
            <a:r>
              <a:rPr lang="en-GB" sz="6000" b="1" i="1" u="sng" dirty="0"/>
              <a:t>Samples/searches </a:t>
            </a:r>
          </a:p>
        </p:txBody>
      </p:sp>
      <p:sp>
        <p:nvSpPr>
          <p:cNvPr id="3" name="Content Placeholder 2">
            <a:extLst>
              <a:ext uri="{FF2B5EF4-FFF2-40B4-BE49-F238E27FC236}">
                <a16:creationId xmlns:a16="http://schemas.microsoft.com/office/drawing/2014/main" id="{8339BD24-9432-1088-8C41-0FA0C5D752CB}"/>
              </a:ext>
            </a:extLst>
          </p:cNvPr>
          <p:cNvSpPr>
            <a:spLocks noGrp="1"/>
          </p:cNvSpPr>
          <p:nvPr>
            <p:ph idx="1"/>
          </p:nvPr>
        </p:nvSpPr>
        <p:spPr/>
        <p:txBody>
          <a:bodyPr/>
          <a:lstStyle/>
          <a:p>
            <a:r>
              <a:rPr lang="en-GB" dirty="0"/>
              <a:t>When someone is searched there need to be note of it somewhere. </a:t>
            </a:r>
          </a:p>
          <a:p>
            <a:endParaRPr lang="en-GB" dirty="0"/>
          </a:p>
          <a:p>
            <a:r>
              <a:rPr lang="en-GB" dirty="0"/>
              <a:t>In line with S.3 of the Police and Criminal Evidence Act 1984. </a:t>
            </a:r>
          </a:p>
          <a:p>
            <a:endParaRPr lang="en-GB" dirty="0"/>
          </a:p>
          <a:p>
            <a:r>
              <a:rPr lang="en-GB" dirty="0"/>
              <a:t>Custody record if done before arrested. </a:t>
            </a:r>
          </a:p>
          <a:p>
            <a:endParaRPr lang="en-GB" dirty="0"/>
          </a:p>
          <a:p>
            <a:r>
              <a:rPr lang="en-GB" dirty="0"/>
              <a:t>S.61 of the Police and Criminal Evidence Act 1984 – Fingerprints cannot be taken without consent unless the individual has been arrested for a recordable offence. </a:t>
            </a:r>
          </a:p>
        </p:txBody>
      </p:sp>
      <p:pic>
        <p:nvPicPr>
          <p:cNvPr id="4" name="Recorded Sound">
            <a:hlinkClick r:id="" action="ppaction://media"/>
            <a:extLst>
              <a:ext uri="{FF2B5EF4-FFF2-40B4-BE49-F238E27FC236}">
                <a16:creationId xmlns:a16="http://schemas.microsoft.com/office/drawing/2014/main" id="{2ECF0D50-0176-ADFE-F08C-97457B807A2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63902" y="6393612"/>
            <a:ext cx="304800" cy="304800"/>
          </a:xfrm>
          <a:prstGeom prst="rect">
            <a:avLst/>
          </a:prstGeom>
        </p:spPr>
      </p:pic>
    </p:spTree>
    <p:extLst>
      <p:ext uri="{BB962C8B-B14F-4D97-AF65-F5344CB8AC3E}">
        <p14:creationId xmlns:p14="http://schemas.microsoft.com/office/powerpoint/2010/main" val="1275030870"/>
      </p:ext>
    </p:extLst>
  </p:cSld>
  <p:clrMapOvr>
    <a:masterClrMapping/>
  </p:clrMapOvr>
  <mc:AlternateContent xmlns:mc="http://schemas.openxmlformats.org/markup-compatibility/2006" xmlns:p14="http://schemas.microsoft.com/office/powerpoint/2010/main">
    <mc:Choice Requires="p14">
      <p:transition spd="slow" p14:dur="2000" advTm="24891"/>
    </mc:Choice>
    <mc:Fallback xmlns="">
      <p:transition spd="slow" advTm="248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89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AE5BE-5689-A916-8071-04D3B2820996}"/>
              </a:ext>
            </a:extLst>
          </p:cNvPr>
          <p:cNvSpPr>
            <a:spLocks noGrp="1"/>
          </p:cNvSpPr>
          <p:nvPr>
            <p:ph type="title"/>
          </p:nvPr>
        </p:nvSpPr>
        <p:spPr>
          <a:xfrm>
            <a:off x="685800" y="764373"/>
            <a:ext cx="10820400" cy="1293028"/>
          </a:xfrm>
        </p:spPr>
        <p:txBody>
          <a:bodyPr>
            <a:normAutofit/>
          </a:bodyPr>
          <a:lstStyle/>
          <a:p>
            <a:pPr algn="ctr"/>
            <a:r>
              <a:rPr lang="en-GB" sz="6000" b="1" i="1" u="sng" dirty="0"/>
              <a:t>Intimate samples </a:t>
            </a:r>
          </a:p>
        </p:txBody>
      </p:sp>
      <p:sp>
        <p:nvSpPr>
          <p:cNvPr id="3" name="Content Placeholder 2">
            <a:extLst>
              <a:ext uri="{FF2B5EF4-FFF2-40B4-BE49-F238E27FC236}">
                <a16:creationId xmlns:a16="http://schemas.microsoft.com/office/drawing/2014/main" id="{F47B0F37-2063-64D5-EF99-636736377524}"/>
              </a:ext>
            </a:extLst>
          </p:cNvPr>
          <p:cNvSpPr>
            <a:spLocks noGrp="1"/>
          </p:cNvSpPr>
          <p:nvPr>
            <p:ph idx="1"/>
          </p:nvPr>
        </p:nvSpPr>
        <p:spPr/>
        <p:txBody>
          <a:bodyPr>
            <a:normAutofit/>
          </a:bodyPr>
          <a:lstStyle/>
          <a:p>
            <a:pPr algn="l"/>
            <a:r>
              <a:rPr lang="en-GB" b="0" i="0" dirty="0">
                <a:solidFill>
                  <a:srgbClr val="000000"/>
                </a:solidFill>
                <a:effectLst/>
                <a:latin typeface="arial" panose="020B0604020202020204" pitchFamily="34" charset="0"/>
              </a:rPr>
              <a:t>(1) An intimate sample may be taken from a person in police detention only—</a:t>
            </a:r>
          </a:p>
          <a:p>
            <a:pPr algn="l"/>
            <a:r>
              <a:rPr lang="en-GB" b="0" i="0" dirty="0">
                <a:solidFill>
                  <a:srgbClr val="000000"/>
                </a:solidFill>
                <a:effectLst/>
                <a:latin typeface="arial" panose="020B0604020202020204" pitchFamily="34" charset="0"/>
              </a:rPr>
              <a:t>(a)if a police officer of at least the rank of inspector authorises it to be taken; and</a:t>
            </a:r>
          </a:p>
          <a:p>
            <a:pPr algn="l"/>
            <a:r>
              <a:rPr lang="en-GB" b="0" i="0" dirty="0">
                <a:solidFill>
                  <a:srgbClr val="000000"/>
                </a:solidFill>
                <a:effectLst/>
                <a:latin typeface="arial" panose="020B0604020202020204" pitchFamily="34" charset="0"/>
              </a:rPr>
              <a:t>(b)if the appropriate consent is given.</a:t>
            </a:r>
          </a:p>
          <a:p>
            <a:pPr algn="l"/>
            <a:r>
              <a:rPr lang="en-GB" b="0" i="0" dirty="0">
                <a:solidFill>
                  <a:srgbClr val="000000"/>
                </a:solidFill>
                <a:effectLst/>
                <a:latin typeface="arial" panose="020B0604020202020204" pitchFamily="34" charset="0"/>
              </a:rPr>
              <a:t>(1A)An intimate sample may be taken from a person who is not in police detention but from whom, in the course of the investigation of an offence, two or more non-intimate samples suitable for the same means of analysis have been taken which have proved insufficient—</a:t>
            </a:r>
          </a:p>
          <a:p>
            <a:pPr algn="l"/>
            <a:r>
              <a:rPr lang="en-GB" b="0" i="0" dirty="0">
                <a:solidFill>
                  <a:srgbClr val="000000"/>
                </a:solidFill>
                <a:effectLst/>
                <a:latin typeface="arial" panose="020B0604020202020204" pitchFamily="34" charset="0"/>
              </a:rPr>
              <a:t>(a)if a police officer of at least the rank of </a:t>
            </a:r>
            <a:r>
              <a:rPr lang="en-GB" b="1" dirty="0">
                <a:solidFill>
                  <a:srgbClr val="000000"/>
                </a:solidFill>
                <a:latin typeface="arial" panose="020B0604020202020204" pitchFamily="34" charset="0"/>
              </a:rPr>
              <a:t>inspector </a:t>
            </a:r>
            <a:r>
              <a:rPr lang="en-GB" b="0" i="0" dirty="0">
                <a:solidFill>
                  <a:srgbClr val="000000"/>
                </a:solidFill>
                <a:effectLst/>
                <a:latin typeface="arial" panose="020B0604020202020204" pitchFamily="34" charset="0"/>
              </a:rPr>
              <a:t>authorises it to be taken; and</a:t>
            </a:r>
          </a:p>
          <a:p>
            <a:pPr algn="l"/>
            <a:r>
              <a:rPr lang="en-GB" b="0" i="0" dirty="0">
                <a:solidFill>
                  <a:srgbClr val="000000"/>
                </a:solidFill>
                <a:effectLst/>
                <a:latin typeface="arial" panose="020B0604020202020204" pitchFamily="34" charset="0"/>
              </a:rPr>
              <a:t>(b)if the appropriate consent is given.</a:t>
            </a:r>
          </a:p>
          <a:p>
            <a:endParaRPr lang="en-GB" dirty="0"/>
          </a:p>
        </p:txBody>
      </p:sp>
      <p:pic>
        <p:nvPicPr>
          <p:cNvPr id="4" name="Recorded Sound">
            <a:hlinkClick r:id="" action="ppaction://media"/>
            <a:extLst>
              <a:ext uri="{FF2B5EF4-FFF2-40B4-BE49-F238E27FC236}">
                <a16:creationId xmlns:a16="http://schemas.microsoft.com/office/drawing/2014/main" id="{4401B53B-4484-2780-77F6-62C6EEE4A27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29396" y="6468373"/>
            <a:ext cx="304800" cy="304800"/>
          </a:xfrm>
          <a:prstGeom prst="rect">
            <a:avLst/>
          </a:prstGeom>
        </p:spPr>
      </p:pic>
    </p:spTree>
    <p:extLst>
      <p:ext uri="{BB962C8B-B14F-4D97-AF65-F5344CB8AC3E}">
        <p14:creationId xmlns:p14="http://schemas.microsoft.com/office/powerpoint/2010/main" val="105695259"/>
      </p:ext>
    </p:extLst>
  </p:cSld>
  <p:clrMapOvr>
    <a:masterClrMapping/>
  </p:clrMapOvr>
  <mc:AlternateContent xmlns:mc="http://schemas.openxmlformats.org/markup-compatibility/2006" xmlns:p14="http://schemas.microsoft.com/office/powerpoint/2010/main">
    <mc:Choice Requires="p14">
      <p:transition spd="slow" p14:dur="2000" advTm="39181"/>
    </mc:Choice>
    <mc:Fallback xmlns="">
      <p:transition spd="slow" advTm="391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18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D0A77-8759-ADA6-9C53-1B071589EADC}"/>
              </a:ext>
            </a:extLst>
          </p:cNvPr>
          <p:cNvSpPr>
            <a:spLocks noGrp="1"/>
          </p:cNvSpPr>
          <p:nvPr>
            <p:ph type="title"/>
          </p:nvPr>
        </p:nvSpPr>
        <p:spPr>
          <a:xfrm>
            <a:off x="805132" y="764373"/>
            <a:ext cx="10701068" cy="1293028"/>
          </a:xfrm>
        </p:spPr>
        <p:txBody>
          <a:bodyPr>
            <a:normAutofit/>
          </a:bodyPr>
          <a:lstStyle/>
          <a:p>
            <a:pPr algn="ctr"/>
            <a:r>
              <a:rPr lang="en-GB" sz="5400" b="1" i="1" u="sng" dirty="0"/>
              <a:t>Non intimate searches </a:t>
            </a:r>
          </a:p>
        </p:txBody>
      </p:sp>
      <p:sp>
        <p:nvSpPr>
          <p:cNvPr id="3" name="Content Placeholder 2">
            <a:extLst>
              <a:ext uri="{FF2B5EF4-FFF2-40B4-BE49-F238E27FC236}">
                <a16:creationId xmlns:a16="http://schemas.microsoft.com/office/drawing/2014/main" id="{3C64869F-BCED-DB66-F97C-9882F600C3BD}"/>
              </a:ext>
            </a:extLst>
          </p:cNvPr>
          <p:cNvSpPr>
            <a:spLocks noGrp="1"/>
          </p:cNvSpPr>
          <p:nvPr>
            <p:ph idx="1"/>
          </p:nvPr>
        </p:nvSpPr>
        <p:spPr/>
        <p:txBody>
          <a:bodyPr>
            <a:normAutofit fontScale="70000" lnSpcReduction="20000"/>
          </a:bodyPr>
          <a:lstStyle/>
          <a:p>
            <a:pPr marL="0" indent="0" algn="l">
              <a:buNone/>
            </a:pPr>
            <a:endParaRPr lang="en-GB" b="1" i="0" dirty="0">
              <a:solidFill>
                <a:srgbClr val="000000"/>
              </a:solidFill>
              <a:effectLst/>
              <a:latin typeface="+mj-lt"/>
            </a:endParaRPr>
          </a:p>
          <a:p>
            <a:pPr algn="l"/>
            <a:r>
              <a:rPr lang="en-GB" b="0" i="0" dirty="0">
                <a:solidFill>
                  <a:srgbClr val="000000"/>
                </a:solidFill>
                <a:effectLst/>
                <a:latin typeface="+mj-lt"/>
              </a:rPr>
              <a:t>(1)Except as provided by this section, a non-intimate sample may not be taken from a person without the appropriate consent.</a:t>
            </a:r>
          </a:p>
          <a:p>
            <a:pPr algn="l"/>
            <a:r>
              <a:rPr lang="en-GB" b="0" i="0" dirty="0">
                <a:solidFill>
                  <a:srgbClr val="000000"/>
                </a:solidFill>
                <a:effectLst/>
                <a:latin typeface="+mj-lt"/>
              </a:rPr>
              <a:t>(2)Consent to the taking of a non-intimate sample must be given in writing.</a:t>
            </a:r>
          </a:p>
          <a:p>
            <a:pPr algn="l"/>
            <a:r>
              <a:rPr lang="en-GB" b="0" i="0" dirty="0">
                <a:solidFill>
                  <a:srgbClr val="000000"/>
                </a:solidFill>
                <a:effectLst/>
                <a:latin typeface="+mj-lt"/>
              </a:rPr>
              <a:t>2A)A non-intimate sample may be taken from a person without the appropriate consent if two conditions are satisfied.</a:t>
            </a:r>
          </a:p>
          <a:p>
            <a:pPr algn="l"/>
            <a:r>
              <a:rPr lang="en-GB" b="0" i="0" dirty="0">
                <a:solidFill>
                  <a:srgbClr val="000000"/>
                </a:solidFill>
                <a:effectLst/>
                <a:latin typeface="+mj-lt"/>
              </a:rPr>
              <a:t>(2B)The first is that the person is in police detention in consequence of his arrest for a recordable offence.</a:t>
            </a:r>
          </a:p>
          <a:p>
            <a:pPr algn="l"/>
            <a:r>
              <a:rPr lang="en-GB" b="0" i="0" dirty="0">
                <a:solidFill>
                  <a:srgbClr val="000000"/>
                </a:solidFill>
                <a:effectLst/>
                <a:latin typeface="+mj-lt"/>
              </a:rPr>
              <a:t>(2C)The second is that—</a:t>
            </a:r>
          </a:p>
          <a:p>
            <a:pPr algn="l"/>
            <a:r>
              <a:rPr lang="en-GB" b="0" i="0" dirty="0">
                <a:solidFill>
                  <a:srgbClr val="000000"/>
                </a:solidFill>
                <a:effectLst/>
                <a:latin typeface="+mj-lt"/>
              </a:rPr>
              <a:t>(a)he has not had a non-intimate sample of the same type and from the same part of the body taken in the course of the investigation of the offence by the police, or</a:t>
            </a:r>
          </a:p>
          <a:p>
            <a:pPr algn="l"/>
            <a:r>
              <a:rPr lang="en-GB" b="0" i="0" dirty="0">
                <a:solidFill>
                  <a:srgbClr val="000000"/>
                </a:solidFill>
                <a:effectLst/>
                <a:latin typeface="+mj-lt"/>
              </a:rPr>
              <a:t>(b)he has had such a sample taken but it proved insufficient.</a:t>
            </a:r>
          </a:p>
          <a:p>
            <a:pPr algn="l"/>
            <a:r>
              <a:rPr lang="en-GB" b="0" i="0" dirty="0">
                <a:solidFill>
                  <a:srgbClr val="000000"/>
                </a:solidFill>
                <a:effectLst/>
                <a:latin typeface="+mj-lt"/>
              </a:rPr>
              <a:t>(3)A non-intimate sample may be taken from a person without the appropriate consent if—</a:t>
            </a:r>
          </a:p>
          <a:p>
            <a:pPr algn="l"/>
            <a:r>
              <a:rPr lang="en-GB" b="0" i="0" dirty="0">
                <a:solidFill>
                  <a:srgbClr val="000000"/>
                </a:solidFill>
                <a:effectLst/>
                <a:latin typeface="+mj-lt"/>
              </a:rPr>
              <a:t>(a)he  . . is being held in custody by the police on the authority of a court; and</a:t>
            </a:r>
          </a:p>
          <a:p>
            <a:pPr algn="l"/>
            <a:r>
              <a:rPr lang="en-GB" b="0" i="0" dirty="0">
                <a:solidFill>
                  <a:srgbClr val="000000"/>
                </a:solidFill>
                <a:effectLst/>
                <a:latin typeface="+mj-lt"/>
              </a:rPr>
              <a:t>(b)an officer of at least the rank of inspector authorises it to be taken without the appropriate consent.</a:t>
            </a:r>
          </a:p>
          <a:p>
            <a:endParaRPr lang="en-GB" dirty="0"/>
          </a:p>
        </p:txBody>
      </p:sp>
      <p:pic>
        <p:nvPicPr>
          <p:cNvPr id="4" name="Recorded Sound">
            <a:hlinkClick r:id="" action="ppaction://media"/>
            <a:extLst>
              <a:ext uri="{FF2B5EF4-FFF2-40B4-BE49-F238E27FC236}">
                <a16:creationId xmlns:a16="http://schemas.microsoft.com/office/drawing/2014/main" id="{6B81E44C-BFEC-749D-AF54-56674878476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86905" y="5877464"/>
            <a:ext cx="694427" cy="694427"/>
          </a:xfrm>
          <a:prstGeom prst="rect">
            <a:avLst/>
          </a:prstGeom>
        </p:spPr>
      </p:pic>
    </p:spTree>
    <p:extLst>
      <p:ext uri="{BB962C8B-B14F-4D97-AF65-F5344CB8AC3E}">
        <p14:creationId xmlns:p14="http://schemas.microsoft.com/office/powerpoint/2010/main" val="4103270638"/>
      </p:ext>
    </p:extLst>
  </p:cSld>
  <p:clrMapOvr>
    <a:masterClrMapping/>
  </p:clrMapOvr>
  <mc:AlternateContent xmlns:mc="http://schemas.openxmlformats.org/markup-compatibility/2006" xmlns:p14="http://schemas.microsoft.com/office/powerpoint/2010/main">
    <mc:Choice Requires="p14">
      <p:transition spd="slow" p14:dur="2000" advTm="48088"/>
    </mc:Choice>
    <mc:Fallback xmlns="">
      <p:transition spd="slow" advTm="480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08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0C445-DF89-4E16-EFB8-CB6C950DF9B9}"/>
              </a:ext>
            </a:extLst>
          </p:cNvPr>
          <p:cNvSpPr>
            <a:spLocks noGrp="1"/>
          </p:cNvSpPr>
          <p:nvPr>
            <p:ph type="title"/>
          </p:nvPr>
        </p:nvSpPr>
        <p:spPr>
          <a:xfrm>
            <a:off x="644106" y="764373"/>
            <a:ext cx="10862094" cy="1293028"/>
          </a:xfrm>
        </p:spPr>
        <p:txBody>
          <a:bodyPr/>
          <a:lstStyle/>
          <a:p>
            <a:pPr algn="ctr"/>
            <a:r>
              <a:rPr lang="en-GB" sz="6600" b="1" i="1" u="sng" dirty="0"/>
              <a:t>Interview</a:t>
            </a:r>
            <a:r>
              <a:rPr lang="en-GB" dirty="0"/>
              <a:t> </a:t>
            </a:r>
          </a:p>
        </p:txBody>
      </p:sp>
      <p:sp>
        <p:nvSpPr>
          <p:cNvPr id="3" name="Content Placeholder 2">
            <a:extLst>
              <a:ext uri="{FF2B5EF4-FFF2-40B4-BE49-F238E27FC236}">
                <a16:creationId xmlns:a16="http://schemas.microsoft.com/office/drawing/2014/main" id="{BCE999FA-6BA1-9111-45F2-6E98637CE291}"/>
              </a:ext>
            </a:extLst>
          </p:cNvPr>
          <p:cNvSpPr>
            <a:spLocks noGrp="1"/>
          </p:cNvSpPr>
          <p:nvPr>
            <p:ph idx="1"/>
          </p:nvPr>
        </p:nvSpPr>
        <p:spPr/>
        <p:txBody>
          <a:bodyPr/>
          <a:lstStyle/>
          <a:p>
            <a:r>
              <a:rPr lang="en-GB" dirty="0"/>
              <a:t>Right to legal advice. </a:t>
            </a:r>
          </a:p>
          <a:p>
            <a:endParaRPr lang="en-GB" dirty="0"/>
          </a:p>
          <a:p>
            <a:r>
              <a:rPr lang="en-GB" dirty="0"/>
              <a:t>Children – need to have an appropriate adult present. </a:t>
            </a:r>
          </a:p>
          <a:p>
            <a:endParaRPr lang="en-GB" dirty="0"/>
          </a:p>
          <a:p>
            <a:r>
              <a:rPr lang="en-GB" dirty="0"/>
              <a:t>Code E – interviews procedures and recording. </a:t>
            </a:r>
          </a:p>
          <a:p>
            <a:endParaRPr lang="en-GB" dirty="0"/>
          </a:p>
          <a:p>
            <a:r>
              <a:rPr lang="en-GB" dirty="0"/>
              <a:t>Interviews must be recorded. </a:t>
            </a:r>
          </a:p>
          <a:p>
            <a:endParaRPr lang="en-GB" dirty="0"/>
          </a:p>
          <a:p>
            <a:r>
              <a:rPr lang="en-GB" dirty="0"/>
              <a:t>Anything said outside of the interview must be recorded </a:t>
            </a:r>
            <a:r>
              <a:rPr lang="en-GB" dirty="0" err="1"/>
              <a:t>e.g</a:t>
            </a:r>
            <a:r>
              <a:rPr lang="en-GB" dirty="0"/>
              <a:t> written down. </a:t>
            </a:r>
          </a:p>
        </p:txBody>
      </p:sp>
      <p:pic>
        <p:nvPicPr>
          <p:cNvPr id="4" name="Recorded Sound">
            <a:hlinkClick r:id="" action="ppaction://media"/>
            <a:extLst>
              <a:ext uri="{FF2B5EF4-FFF2-40B4-BE49-F238E27FC236}">
                <a16:creationId xmlns:a16="http://schemas.microsoft.com/office/drawing/2014/main" id="{1C1E505D-CFA2-0E32-675C-FE6C6BCDBD4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17052" y="6419576"/>
            <a:ext cx="304800" cy="304800"/>
          </a:xfrm>
          <a:prstGeom prst="rect">
            <a:avLst/>
          </a:prstGeom>
        </p:spPr>
      </p:pic>
    </p:spTree>
    <p:extLst>
      <p:ext uri="{BB962C8B-B14F-4D97-AF65-F5344CB8AC3E}">
        <p14:creationId xmlns:p14="http://schemas.microsoft.com/office/powerpoint/2010/main" val="3757862947"/>
      </p:ext>
    </p:extLst>
  </p:cSld>
  <p:clrMapOvr>
    <a:masterClrMapping/>
  </p:clrMapOvr>
  <mc:AlternateContent xmlns:mc="http://schemas.openxmlformats.org/markup-compatibility/2006" xmlns:p14="http://schemas.microsoft.com/office/powerpoint/2010/main">
    <mc:Choice Requires="p14">
      <p:transition spd="slow" p14:dur="2000" advTm="41318"/>
    </mc:Choice>
    <mc:Fallback xmlns="">
      <p:transition spd="slow" advTm="413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31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312F9-09B5-9787-F6BC-59301162ED2A}"/>
              </a:ext>
            </a:extLst>
          </p:cNvPr>
          <p:cNvSpPr>
            <a:spLocks noGrp="1"/>
          </p:cNvSpPr>
          <p:nvPr>
            <p:ph type="title"/>
          </p:nvPr>
        </p:nvSpPr>
        <p:spPr>
          <a:xfrm>
            <a:off x="685800" y="764373"/>
            <a:ext cx="10820400" cy="1293028"/>
          </a:xfrm>
        </p:spPr>
        <p:txBody>
          <a:bodyPr>
            <a:normAutofit/>
          </a:bodyPr>
          <a:lstStyle/>
          <a:p>
            <a:pPr algn="ctr"/>
            <a:r>
              <a:rPr lang="en-GB" sz="6000" b="1" i="1" u="sng" dirty="0"/>
              <a:t>Outcome</a:t>
            </a:r>
          </a:p>
        </p:txBody>
      </p:sp>
      <p:sp>
        <p:nvSpPr>
          <p:cNvPr id="3" name="Content Placeholder 2">
            <a:extLst>
              <a:ext uri="{FF2B5EF4-FFF2-40B4-BE49-F238E27FC236}">
                <a16:creationId xmlns:a16="http://schemas.microsoft.com/office/drawing/2014/main" id="{12A4A3E3-094F-219A-A659-F3CF051931FE}"/>
              </a:ext>
            </a:extLst>
          </p:cNvPr>
          <p:cNvSpPr>
            <a:spLocks noGrp="1"/>
          </p:cNvSpPr>
          <p:nvPr>
            <p:ph idx="1"/>
          </p:nvPr>
        </p:nvSpPr>
        <p:spPr/>
        <p:txBody>
          <a:bodyPr/>
          <a:lstStyle/>
          <a:p>
            <a:r>
              <a:rPr lang="en-GB" dirty="0"/>
              <a:t>Charged brought before a magistrate as soon as possible – S.46 of the Police and Criminal Evidence Act 1984. </a:t>
            </a:r>
          </a:p>
          <a:p>
            <a:endParaRPr lang="en-GB" dirty="0"/>
          </a:p>
          <a:p>
            <a:r>
              <a:rPr lang="en-GB" dirty="0"/>
              <a:t>Bail or remand. </a:t>
            </a:r>
          </a:p>
          <a:p>
            <a:endParaRPr lang="en-GB" dirty="0"/>
          </a:p>
          <a:p>
            <a:r>
              <a:rPr lang="en-GB" dirty="0"/>
              <a:t>Bail under the Bail Act 1976. </a:t>
            </a:r>
          </a:p>
          <a:p>
            <a:endParaRPr lang="en-GB" dirty="0"/>
          </a:p>
          <a:p>
            <a:r>
              <a:rPr lang="en-GB" dirty="0"/>
              <a:t>Conditions can be attached to the bail. </a:t>
            </a:r>
          </a:p>
        </p:txBody>
      </p:sp>
      <p:pic>
        <p:nvPicPr>
          <p:cNvPr id="4" name="Recorded Sound">
            <a:hlinkClick r:id="" action="ppaction://media"/>
            <a:extLst>
              <a:ext uri="{FF2B5EF4-FFF2-40B4-BE49-F238E27FC236}">
                <a16:creationId xmlns:a16="http://schemas.microsoft.com/office/drawing/2014/main" id="{567A1D41-05C5-D1D1-FB5D-B05F3CC7F7F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80220" y="6218685"/>
            <a:ext cx="304800" cy="304800"/>
          </a:xfrm>
          <a:prstGeom prst="rect">
            <a:avLst/>
          </a:prstGeom>
        </p:spPr>
      </p:pic>
    </p:spTree>
    <p:extLst>
      <p:ext uri="{BB962C8B-B14F-4D97-AF65-F5344CB8AC3E}">
        <p14:creationId xmlns:p14="http://schemas.microsoft.com/office/powerpoint/2010/main" val="3106948526"/>
      </p:ext>
    </p:extLst>
  </p:cSld>
  <p:clrMapOvr>
    <a:masterClrMapping/>
  </p:clrMapOvr>
  <mc:AlternateContent xmlns:mc="http://schemas.openxmlformats.org/markup-compatibility/2006" xmlns:p14="http://schemas.microsoft.com/office/powerpoint/2010/main">
    <mc:Choice Requires="p14">
      <p:transition spd="slow" p14:dur="2000" advTm="42339"/>
    </mc:Choice>
    <mc:Fallback xmlns="">
      <p:transition spd="slow" advTm="423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33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AA6B9-2EEA-C112-501C-52DD89A6A070}"/>
              </a:ext>
            </a:extLst>
          </p:cNvPr>
          <p:cNvSpPr>
            <a:spLocks noGrp="1"/>
          </p:cNvSpPr>
          <p:nvPr>
            <p:ph type="title"/>
          </p:nvPr>
        </p:nvSpPr>
        <p:spPr>
          <a:xfrm>
            <a:off x="685800" y="764373"/>
            <a:ext cx="10820400" cy="1293028"/>
          </a:xfrm>
        </p:spPr>
        <p:txBody>
          <a:bodyPr>
            <a:normAutofit/>
          </a:bodyPr>
          <a:lstStyle/>
          <a:p>
            <a:pPr algn="ctr"/>
            <a:r>
              <a:rPr lang="en-GB" sz="6600" b="1" i="1" u="sng" dirty="0"/>
              <a:t>Bail conditions </a:t>
            </a:r>
          </a:p>
        </p:txBody>
      </p:sp>
      <p:sp>
        <p:nvSpPr>
          <p:cNvPr id="3" name="Content Placeholder 2">
            <a:extLst>
              <a:ext uri="{FF2B5EF4-FFF2-40B4-BE49-F238E27FC236}">
                <a16:creationId xmlns:a16="http://schemas.microsoft.com/office/drawing/2014/main" id="{F6081D7C-29BD-6B2B-C4E3-8D5091EA7276}"/>
              </a:ext>
            </a:extLst>
          </p:cNvPr>
          <p:cNvSpPr>
            <a:spLocks noGrp="1"/>
          </p:cNvSpPr>
          <p:nvPr>
            <p:ph idx="1"/>
          </p:nvPr>
        </p:nvSpPr>
        <p:spPr/>
        <p:txBody>
          <a:bodyPr/>
          <a:lstStyle/>
          <a:p>
            <a:r>
              <a:rPr lang="en-GB" dirty="0"/>
              <a:t>Surrender passport. </a:t>
            </a:r>
          </a:p>
          <a:p>
            <a:endParaRPr lang="en-GB" dirty="0"/>
          </a:p>
          <a:p>
            <a:r>
              <a:rPr lang="en-GB" dirty="0"/>
              <a:t>Electronic tag. </a:t>
            </a:r>
          </a:p>
          <a:p>
            <a:endParaRPr lang="en-GB" dirty="0"/>
          </a:p>
          <a:p>
            <a:r>
              <a:rPr lang="en-GB" dirty="0"/>
              <a:t>Curfew. </a:t>
            </a:r>
          </a:p>
          <a:p>
            <a:endParaRPr lang="en-GB" dirty="0"/>
          </a:p>
          <a:p>
            <a:r>
              <a:rPr lang="en-GB" dirty="0"/>
              <a:t>Research any other conditions that can be attached when someone is on bail.</a:t>
            </a:r>
          </a:p>
        </p:txBody>
      </p:sp>
      <p:pic>
        <p:nvPicPr>
          <p:cNvPr id="4" name="Recorded Sound">
            <a:hlinkClick r:id="" action="ppaction://media"/>
            <a:extLst>
              <a:ext uri="{FF2B5EF4-FFF2-40B4-BE49-F238E27FC236}">
                <a16:creationId xmlns:a16="http://schemas.microsoft.com/office/drawing/2014/main" id="{291E01BF-6744-7A80-9C3B-2D9B013658D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54858" y="6292646"/>
            <a:ext cx="304800" cy="304800"/>
          </a:xfrm>
          <a:prstGeom prst="rect">
            <a:avLst/>
          </a:prstGeom>
        </p:spPr>
      </p:pic>
    </p:spTree>
    <p:extLst>
      <p:ext uri="{BB962C8B-B14F-4D97-AF65-F5344CB8AC3E}">
        <p14:creationId xmlns:p14="http://schemas.microsoft.com/office/powerpoint/2010/main" val="2455464844"/>
      </p:ext>
    </p:extLst>
  </p:cSld>
  <p:clrMapOvr>
    <a:masterClrMapping/>
  </p:clrMapOvr>
  <mc:AlternateContent xmlns:mc="http://schemas.openxmlformats.org/markup-compatibility/2006" xmlns:p14="http://schemas.microsoft.com/office/powerpoint/2010/main">
    <mc:Choice Requires="p14">
      <p:transition spd="slow" p14:dur="2000" advTm="22486"/>
    </mc:Choice>
    <mc:Fallback xmlns="">
      <p:transition spd="slow" advTm="224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48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D66B9-4F40-70AA-4BFA-324D27F24685}"/>
              </a:ext>
            </a:extLst>
          </p:cNvPr>
          <p:cNvSpPr>
            <a:spLocks noGrp="1"/>
          </p:cNvSpPr>
          <p:nvPr>
            <p:ph type="title"/>
          </p:nvPr>
        </p:nvSpPr>
        <p:spPr>
          <a:xfrm>
            <a:off x="685800" y="764373"/>
            <a:ext cx="10820400" cy="1293028"/>
          </a:xfrm>
        </p:spPr>
        <p:txBody>
          <a:bodyPr/>
          <a:lstStyle/>
          <a:p>
            <a:pPr algn="ctr"/>
            <a:r>
              <a:rPr lang="en-GB" sz="6000" b="1" i="1" u="sng" dirty="0"/>
              <a:t>Others</a:t>
            </a:r>
            <a:r>
              <a:rPr lang="en-GB" dirty="0"/>
              <a:t> </a:t>
            </a:r>
          </a:p>
        </p:txBody>
      </p:sp>
      <p:sp>
        <p:nvSpPr>
          <p:cNvPr id="3" name="Content Placeholder 2">
            <a:extLst>
              <a:ext uri="{FF2B5EF4-FFF2-40B4-BE49-F238E27FC236}">
                <a16:creationId xmlns:a16="http://schemas.microsoft.com/office/drawing/2014/main" id="{3C4DDFC1-6A4F-7BB9-C35C-5CFA55546843}"/>
              </a:ext>
            </a:extLst>
          </p:cNvPr>
          <p:cNvSpPr>
            <a:spLocks noGrp="1"/>
          </p:cNvSpPr>
          <p:nvPr>
            <p:ph idx="1"/>
          </p:nvPr>
        </p:nvSpPr>
        <p:spPr/>
        <p:txBody>
          <a:bodyPr/>
          <a:lstStyle/>
          <a:p>
            <a:r>
              <a:rPr lang="en-GB" dirty="0"/>
              <a:t>Section 29 – if you attend the station voluntarily and are not charged or arrested they can leave at any point. </a:t>
            </a:r>
          </a:p>
          <a:p>
            <a:endParaRPr lang="en-GB" dirty="0"/>
          </a:p>
          <a:p>
            <a:r>
              <a:rPr lang="en-GB" dirty="0"/>
              <a:t>Section 30 – suspects must be taken to a police station. The police station must have all the proper facilities. </a:t>
            </a:r>
          </a:p>
          <a:p>
            <a:endParaRPr lang="en-GB" dirty="0"/>
          </a:p>
          <a:p>
            <a:r>
              <a:rPr lang="en-GB" dirty="0"/>
              <a:t>Section 31- if attending the police station either voluntarily or due to being arrested an individual can be charged for different offences. </a:t>
            </a:r>
          </a:p>
          <a:p>
            <a:pPr marL="0" indent="0">
              <a:buNone/>
            </a:pPr>
            <a:endParaRPr lang="en-GB" dirty="0"/>
          </a:p>
        </p:txBody>
      </p:sp>
      <p:pic>
        <p:nvPicPr>
          <p:cNvPr id="4" name="Recorded Sound">
            <a:hlinkClick r:id="" action="ppaction://media"/>
            <a:extLst>
              <a:ext uri="{FF2B5EF4-FFF2-40B4-BE49-F238E27FC236}">
                <a16:creationId xmlns:a16="http://schemas.microsoft.com/office/drawing/2014/main" id="{13C1BE5C-58EF-DB28-8A2D-C61455A9047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84355" y="6329516"/>
            <a:ext cx="304800" cy="304800"/>
          </a:xfrm>
          <a:prstGeom prst="rect">
            <a:avLst/>
          </a:prstGeom>
        </p:spPr>
      </p:pic>
    </p:spTree>
    <p:extLst>
      <p:ext uri="{BB962C8B-B14F-4D97-AF65-F5344CB8AC3E}">
        <p14:creationId xmlns:p14="http://schemas.microsoft.com/office/powerpoint/2010/main" val="1681156240"/>
      </p:ext>
    </p:extLst>
  </p:cSld>
  <p:clrMapOvr>
    <a:masterClrMapping/>
  </p:clrMapOvr>
  <mc:AlternateContent xmlns:mc="http://schemas.openxmlformats.org/markup-compatibility/2006" xmlns:p14="http://schemas.microsoft.com/office/powerpoint/2010/main">
    <mc:Choice Requires="p14">
      <p:transition spd="slow" p14:dur="2000" advTm="31612"/>
    </mc:Choice>
    <mc:Fallback xmlns="">
      <p:transition spd="slow" advTm="316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61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98139-FB50-F9E5-31B0-F462FE09B23F}"/>
              </a:ext>
            </a:extLst>
          </p:cNvPr>
          <p:cNvSpPr>
            <a:spLocks noGrp="1"/>
          </p:cNvSpPr>
          <p:nvPr>
            <p:ph type="title"/>
          </p:nvPr>
        </p:nvSpPr>
        <p:spPr>
          <a:xfrm>
            <a:off x="685800" y="764373"/>
            <a:ext cx="10820400" cy="1293028"/>
          </a:xfrm>
        </p:spPr>
        <p:txBody>
          <a:bodyPr>
            <a:normAutofit/>
          </a:bodyPr>
          <a:lstStyle/>
          <a:p>
            <a:pPr algn="ctr"/>
            <a:r>
              <a:rPr lang="en-GB" sz="6000" b="1" i="1" u="sng" dirty="0"/>
              <a:t>Scenario </a:t>
            </a:r>
          </a:p>
        </p:txBody>
      </p:sp>
      <p:sp>
        <p:nvSpPr>
          <p:cNvPr id="3" name="Content Placeholder 2">
            <a:extLst>
              <a:ext uri="{FF2B5EF4-FFF2-40B4-BE49-F238E27FC236}">
                <a16:creationId xmlns:a16="http://schemas.microsoft.com/office/drawing/2014/main" id="{89EA0643-5CA4-268A-34E0-5D9272F92CE0}"/>
              </a:ext>
            </a:extLst>
          </p:cNvPr>
          <p:cNvSpPr>
            <a:spLocks noGrp="1"/>
          </p:cNvSpPr>
          <p:nvPr>
            <p:ph idx="1"/>
          </p:nvPr>
        </p:nvSpPr>
        <p:spPr/>
        <p:txBody>
          <a:bodyPr/>
          <a:lstStyle/>
          <a:p>
            <a:r>
              <a:rPr lang="en-GB" dirty="0"/>
              <a:t>Magda is a 14 year old girl. She has recently become involved with a group of girls from school and has started behaving badly. On the 11</a:t>
            </a:r>
            <a:r>
              <a:rPr lang="en-GB" baseline="30000" dirty="0"/>
              <a:t>th</a:t>
            </a:r>
            <a:r>
              <a:rPr lang="en-GB" dirty="0"/>
              <a:t> of August 2022 Magda whilst arguing with an individual who she called an ‘’ enemy’’ punched them in the fact. The police were called and she was placed in handcuffs and taken 50 miles away to a police station. She was placed in a cell. He parents were notified of her arrest. She was interviewed with mum in the interview room. She is released on bail pending further investigation. </a:t>
            </a:r>
          </a:p>
          <a:p>
            <a:endParaRPr lang="en-GB" dirty="0"/>
          </a:p>
          <a:p>
            <a:endParaRPr lang="en-GB" dirty="0"/>
          </a:p>
          <a:p>
            <a:r>
              <a:rPr lang="en-GB" dirty="0"/>
              <a:t>Have the police breached their powers? </a:t>
            </a:r>
          </a:p>
        </p:txBody>
      </p:sp>
      <p:pic>
        <p:nvPicPr>
          <p:cNvPr id="4" name="Recorded Sound">
            <a:hlinkClick r:id="" action="ppaction://media"/>
            <a:extLst>
              <a:ext uri="{FF2B5EF4-FFF2-40B4-BE49-F238E27FC236}">
                <a16:creationId xmlns:a16="http://schemas.microsoft.com/office/drawing/2014/main" id="{1DCD7D26-5C64-6442-4F9E-FAC15594B20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69605" y="6024716"/>
            <a:ext cx="639097" cy="639097"/>
          </a:xfrm>
          <a:prstGeom prst="rect">
            <a:avLst/>
          </a:prstGeom>
        </p:spPr>
      </p:pic>
    </p:spTree>
    <p:extLst>
      <p:ext uri="{BB962C8B-B14F-4D97-AF65-F5344CB8AC3E}">
        <p14:creationId xmlns:p14="http://schemas.microsoft.com/office/powerpoint/2010/main" val="2417635060"/>
      </p:ext>
    </p:extLst>
  </p:cSld>
  <p:clrMapOvr>
    <a:masterClrMapping/>
  </p:clrMapOvr>
  <mc:AlternateContent xmlns:mc="http://schemas.openxmlformats.org/markup-compatibility/2006" xmlns:p14="http://schemas.microsoft.com/office/powerpoint/2010/main">
    <mc:Choice Requires="p14">
      <p:transition spd="slow" p14:dur="2000" advTm="72920"/>
    </mc:Choice>
    <mc:Fallback xmlns="">
      <p:transition spd="slow" advTm="729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92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77D6507-8E8D-40E1-A7B9-63012EF949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Background pattern&#10;&#10;Description automatically generated">
            <a:extLst>
              <a:ext uri="{FF2B5EF4-FFF2-40B4-BE49-F238E27FC236}">
                <a16:creationId xmlns:a16="http://schemas.microsoft.com/office/drawing/2014/main" id="{ECC08FCF-EE89-20C8-9E1E-88A49D1C48F9}"/>
              </a:ext>
            </a:extLst>
          </p:cNvPr>
          <p:cNvPicPr>
            <a:picLocks noChangeAspect="1"/>
          </p:cNvPicPr>
          <p:nvPr/>
        </p:nvPicPr>
        <p:blipFill rotWithShape="1">
          <a:blip r:embed="rId4">
            <a:alphaModFix amt="40000"/>
          </a:blip>
          <a:srcRect t="19643"/>
          <a:stretch/>
        </p:blipFill>
        <p:spPr>
          <a:xfrm>
            <a:off x="20" y="10"/>
            <a:ext cx="12191980" cy="6857990"/>
          </a:xfrm>
          <a:prstGeom prst="rect">
            <a:avLst/>
          </a:prstGeom>
        </p:spPr>
      </p:pic>
      <p:sp>
        <p:nvSpPr>
          <p:cNvPr id="4" name="Title 3">
            <a:extLst>
              <a:ext uri="{FF2B5EF4-FFF2-40B4-BE49-F238E27FC236}">
                <a16:creationId xmlns:a16="http://schemas.microsoft.com/office/drawing/2014/main" id="{618173D0-C068-6990-2203-DFF0AF8F895C}"/>
              </a:ext>
            </a:extLst>
          </p:cNvPr>
          <p:cNvSpPr>
            <a:spLocks noGrp="1"/>
          </p:cNvSpPr>
          <p:nvPr>
            <p:ph type="ctrTitle"/>
          </p:nvPr>
        </p:nvSpPr>
        <p:spPr>
          <a:xfrm>
            <a:off x="1371600" y="3014139"/>
            <a:ext cx="9448800" cy="1825096"/>
          </a:xfrm>
        </p:spPr>
        <p:txBody>
          <a:bodyPr>
            <a:normAutofit/>
          </a:bodyPr>
          <a:lstStyle/>
          <a:p>
            <a:pPr algn="ctr"/>
            <a:r>
              <a:rPr lang="en-GB" b="1" i="1" u="sng" dirty="0"/>
              <a:t>Judicial Review </a:t>
            </a:r>
          </a:p>
        </p:txBody>
      </p:sp>
      <p:pic>
        <p:nvPicPr>
          <p:cNvPr id="2" name="Recorded Sound">
            <a:hlinkClick r:id="" action="ppaction://media"/>
            <a:extLst>
              <a:ext uri="{FF2B5EF4-FFF2-40B4-BE49-F238E27FC236}">
                <a16:creationId xmlns:a16="http://schemas.microsoft.com/office/drawing/2014/main" id="{FA60438C-59D8-DCC0-4AE9-FB20DDD1CF2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9397" y="6049992"/>
            <a:ext cx="665672" cy="665672"/>
          </a:xfrm>
          <a:prstGeom prst="rect">
            <a:avLst/>
          </a:prstGeom>
        </p:spPr>
      </p:pic>
    </p:spTree>
    <p:extLst>
      <p:ext uri="{BB962C8B-B14F-4D97-AF65-F5344CB8AC3E}">
        <p14:creationId xmlns:p14="http://schemas.microsoft.com/office/powerpoint/2010/main" val="296248231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5046"/>
    </mc:Choice>
    <mc:Fallback xmlns="">
      <p:transition spd="slow" advTm="150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04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19C3F68C-2D52-9587-83DF-205B305C1C10}"/>
              </a:ext>
            </a:extLst>
          </p:cNvPr>
          <p:cNvSpPr>
            <a:spLocks noGrp="1"/>
          </p:cNvSpPr>
          <p:nvPr>
            <p:ph type="title"/>
          </p:nvPr>
        </p:nvSpPr>
        <p:spPr>
          <a:xfrm>
            <a:off x="685800" y="1066163"/>
            <a:ext cx="3306744" cy="5148371"/>
          </a:xfrm>
        </p:spPr>
        <p:txBody>
          <a:bodyPr>
            <a:normAutofit/>
          </a:bodyPr>
          <a:lstStyle/>
          <a:p>
            <a:pPr algn="ctr"/>
            <a:r>
              <a:rPr lang="en-GB" sz="5400" b="1" i="1" u="sng" dirty="0">
                <a:solidFill>
                  <a:schemeClr val="bg1"/>
                </a:solidFill>
              </a:rPr>
              <a:t>What is Judicial Review?</a:t>
            </a:r>
          </a:p>
        </p:txBody>
      </p:sp>
      <p:graphicFrame>
        <p:nvGraphicFramePr>
          <p:cNvPr id="5" name="Content Placeholder 2">
            <a:extLst>
              <a:ext uri="{FF2B5EF4-FFF2-40B4-BE49-F238E27FC236}">
                <a16:creationId xmlns:a16="http://schemas.microsoft.com/office/drawing/2014/main" id="{F879B66D-6425-1A56-CEDC-535AA62203C9}"/>
              </a:ext>
            </a:extLst>
          </p:cNvPr>
          <p:cNvGraphicFramePr>
            <a:graphicFrameLocks noGrp="1"/>
          </p:cNvGraphicFramePr>
          <p:nvPr>
            <p:ph idx="1"/>
            <p:extLst>
              <p:ext uri="{D42A27DB-BD31-4B8C-83A1-F6EECF244321}">
                <p14:modId xmlns:p14="http://schemas.microsoft.com/office/powerpoint/2010/main" val="1283834652"/>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F3C5C01F-5E03-2DB0-9DE0-D89B70063521}"/>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96173" y="5929223"/>
            <a:ext cx="746185" cy="746185"/>
          </a:xfrm>
          <a:prstGeom prst="rect">
            <a:avLst/>
          </a:prstGeom>
        </p:spPr>
      </p:pic>
    </p:spTree>
    <p:extLst>
      <p:ext uri="{BB962C8B-B14F-4D97-AF65-F5344CB8AC3E}">
        <p14:creationId xmlns:p14="http://schemas.microsoft.com/office/powerpoint/2010/main" val="2836748819"/>
      </p:ext>
    </p:extLst>
  </p:cSld>
  <p:clrMapOvr>
    <a:masterClrMapping/>
  </p:clrMapOvr>
  <mc:AlternateContent xmlns:mc="http://schemas.openxmlformats.org/markup-compatibility/2006" xmlns:p14="http://schemas.microsoft.com/office/powerpoint/2010/main">
    <mc:Choice Requires="p14">
      <p:transition spd="slow" p14:dur="2000" advTm="52569"/>
    </mc:Choice>
    <mc:Fallback xmlns="">
      <p:transition spd="slow" advTm="525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56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73398E58-A14C-DD01-8A63-135CBD52C887}"/>
              </a:ext>
            </a:extLst>
          </p:cNvPr>
          <p:cNvSpPr>
            <a:spLocks noGrp="1"/>
          </p:cNvSpPr>
          <p:nvPr>
            <p:ph type="title"/>
          </p:nvPr>
        </p:nvSpPr>
        <p:spPr>
          <a:xfrm>
            <a:off x="402566" y="1066163"/>
            <a:ext cx="3789872" cy="5148371"/>
          </a:xfrm>
        </p:spPr>
        <p:txBody>
          <a:bodyPr>
            <a:normAutofit/>
          </a:bodyPr>
          <a:lstStyle/>
          <a:p>
            <a:r>
              <a:rPr lang="en-GB" sz="4800" b="1" i="1" u="sng" dirty="0">
                <a:solidFill>
                  <a:schemeClr val="bg1"/>
                </a:solidFill>
              </a:rPr>
              <a:t>Continued</a:t>
            </a:r>
            <a:r>
              <a:rPr lang="en-GB" dirty="0">
                <a:solidFill>
                  <a:schemeClr val="bg1"/>
                </a:solidFill>
              </a:rPr>
              <a:t> </a:t>
            </a:r>
          </a:p>
        </p:txBody>
      </p:sp>
      <p:graphicFrame>
        <p:nvGraphicFramePr>
          <p:cNvPr id="5" name="Content Placeholder 2">
            <a:extLst>
              <a:ext uri="{FF2B5EF4-FFF2-40B4-BE49-F238E27FC236}">
                <a16:creationId xmlns:a16="http://schemas.microsoft.com/office/drawing/2014/main" id="{D0A80A6F-426F-1B5B-9F46-0DC68F09FA56}"/>
              </a:ext>
            </a:extLst>
          </p:cNvPr>
          <p:cNvGraphicFramePr>
            <a:graphicFrameLocks noGrp="1"/>
          </p:cNvGraphicFramePr>
          <p:nvPr>
            <p:ph idx="1"/>
            <p:extLst>
              <p:ext uri="{D42A27DB-BD31-4B8C-83A1-F6EECF244321}">
                <p14:modId xmlns:p14="http://schemas.microsoft.com/office/powerpoint/2010/main" val="3551508512"/>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93301A2E-E365-7156-F474-53AA3A3DA440}"/>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04158" y="6214534"/>
            <a:ext cx="552889" cy="552889"/>
          </a:xfrm>
          <a:prstGeom prst="rect">
            <a:avLst/>
          </a:prstGeom>
        </p:spPr>
      </p:pic>
    </p:spTree>
    <p:extLst>
      <p:ext uri="{BB962C8B-B14F-4D97-AF65-F5344CB8AC3E}">
        <p14:creationId xmlns:p14="http://schemas.microsoft.com/office/powerpoint/2010/main" val="2774004651"/>
      </p:ext>
    </p:extLst>
  </p:cSld>
  <p:clrMapOvr>
    <a:masterClrMapping/>
  </p:clrMapOvr>
  <mc:AlternateContent xmlns:mc="http://schemas.openxmlformats.org/markup-compatibility/2006" xmlns:p14="http://schemas.microsoft.com/office/powerpoint/2010/main">
    <mc:Choice Requires="p14">
      <p:transition spd="slow" p14:dur="2000" advTm="31472"/>
    </mc:Choice>
    <mc:Fallback xmlns="">
      <p:transition spd="slow" advTm="314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47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DB0A3DBE-6404-C938-2269-B42A8FF195F4}"/>
              </a:ext>
            </a:extLst>
          </p:cNvPr>
          <p:cNvSpPr>
            <a:spLocks noGrp="1"/>
          </p:cNvSpPr>
          <p:nvPr>
            <p:ph type="title"/>
          </p:nvPr>
        </p:nvSpPr>
        <p:spPr>
          <a:xfrm>
            <a:off x="685800" y="1066163"/>
            <a:ext cx="3306744" cy="5148371"/>
          </a:xfrm>
        </p:spPr>
        <p:txBody>
          <a:bodyPr>
            <a:normAutofit/>
          </a:bodyPr>
          <a:lstStyle/>
          <a:p>
            <a:pPr algn="ctr"/>
            <a:r>
              <a:rPr lang="en-GB" b="1" i="1" u="sng" dirty="0">
                <a:solidFill>
                  <a:schemeClr val="bg1"/>
                </a:solidFill>
              </a:rPr>
              <a:t>Part 54 .1 of the Civil Procedure rules </a:t>
            </a:r>
          </a:p>
        </p:txBody>
      </p:sp>
      <p:graphicFrame>
        <p:nvGraphicFramePr>
          <p:cNvPr id="5" name="Content Placeholder 2">
            <a:extLst>
              <a:ext uri="{FF2B5EF4-FFF2-40B4-BE49-F238E27FC236}">
                <a16:creationId xmlns:a16="http://schemas.microsoft.com/office/drawing/2014/main" id="{DDB6BE31-FF71-DDF7-A483-C171DB0B8C2D}"/>
              </a:ext>
            </a:extLst>
          </p:cNvPr>
          <p:cNvGraphicFramePr>
            <a:graphicFrameLocks noGrp="1"/>
          </p:cNvGraphicFramePr>
          <p:nvPr>
            <p:ph idx="1"/>
            <p:extLst>
              <p:ext uri="{D42A27DB-BD31-4B8C-83A1-F6EECF244321}">
                <p14:modId xmlns:p14="http://schemas.microsoft.com/office/powerpoint/2010/main" val="1713612842"/>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6BB7E07F-DB4C-7066-DC50-454B85CBE785}"/>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58150" y="6090249"/>
            <a:ext cx="602411" cy="602411"/>
          </a:xfrm>
          <a:prstGeom prst="rect">
            <a:avLst/>
          </a:prstGeom>
        </p:spPr>
      </p:pic>
    </p:spTree>
    <p:extLst>
      <p:ext uri="{BB962C8B-B14F-4D97-AF65-F5344CB8AC3E}">
        <p14:creationId xmlns:p14="http://schemas.microsoft.com/office/powerpoint/2010/main" val="257224691"/>
      </p:ext>
    </p:extLst>
  </p:cSld>
  <p:clrMapOvr>
    <a:masterClrMapping/>
  </p:clrMapOvr>
  <mc:AlternateContent xmlns:mc="http://schemas.openxmlformats.org/markup-compatibility/2006" xmlns:p14="http://schemas.microsoft.com/office/powerpoint/2010/main">
    <mc:Choice Requires="p14">
      <p:transition spd="slow" p14:dur="2000" advTm="31973"/>
    </mc:Choice>
    <mc:Fallback xmlns="">
      <p:transition spd="slow" advTm="319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97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B4F37804-5BB2-585D-721C-649595BFB2D4}"/>
              </a:ext>
            </a:extLst>
          </p:cNvPr>
          <p:cNvSpPr>
            <a:spLocks noGrp="1"/>
          </p:cNvSpPr>
          <p:nvPr>
            <p:ph type="title"/>
          </p:nvPr>
        </p:nvSpPr>
        <p:spPr>
          <a:xfrm>
            <a:off x="685800" y="1066163"/>
            <a:ext cx="3306744" cy="5148371"/>
          </a:xfrm>
        </p:spPr>
        <p:txBody>
          <a:bodyPr>
            <a:normAutofit/>
          </a:bodyPr>
          <a:lstStyle/>
          <a:p>
            <a:pPr algn="ctr"/>
            <a:r>
              <a:rPr lang="en-GB" sz="5400" b="1" i="1" u="sng" dirty="0">
                <a:solidFill>
                  <a:schemeClr val="bg1"/>
                </a:solidFill>
              </a:rPr>
              <a:t>Judicial Review </a:t>
            </a:r>
          </a:p>
        </p:txBody>
      </p:sp>
      <p:graphicFrame>
        <p:nvGraphicFramePr>
          <p:cNvPr id="5" name="Content Placeholder 2">
            <a:extLst>
              <a:ext uri="{FF2B5EF4-FFF2-40B4-BE49-F238E27FC236}">
                <a16:creationId xmlns:a16="http://schemas.microsoft.com/office/drawing/2014/main" id="{512D69EE-E6E3-1C27-F80B-721842E29814}"/>
              </a:ext>
            </a:extLst>
          </p:cNvPr>
          <p:cNvGraphicFramePr>
            <a:graphicFrameLocks noGrp="1"/>
          </p:cNvGraphicFramePr>
          <p:nvPr>
            <p:ph idx="1"/>
            <p:extLst>
              <p:ext uri="{D42A27DB-BD31-4B8C-83A1-F6EECF244321}">
                <p14:modId xmlns:p14="http://schemas.microsoft.com/office/powerpoint/2010/main" val="39957308"/>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92A80762-1B3E-B348-2C78-3F9F1BCE8D05}"/>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27162" y="5993921"/>
            <a:ext cx="635479" cy="635479"/>
          </a:xfrm>
          <a:prstGeom prst="rect">
            <a:avLst/>
          </a:prstGeom>
        </p:spPr>
      </p:pic>
    </p:spTree>
    <p:extLst>
      <p:ext uri="{BB962C8B-B14F-4D97-AF65-F5344CB8AC3E}">
        <p14:creationId xmlns:p14="http://schemas.microsoft.com/office/powerpoint/2010/main" val="723231952"/>
      </p:ext>
    </p:extLst>
  </p:cSld>
  <p:clrMapOvr>
    <a:masterClrMapping/>
  </p:clrMapOvr>
  <mc:AlternateContent xmlns:mc="http://schemas.openxmlformats.org/markup-compatibility/2006" xmlns:p14="http://schemas.microsoft.com/office/powerpoint/2010/main">
    <mc:Choice Requires="p14">
      <p:transition spd="slow" p14:dur="2000" advTm="45938"/>
    </mc:Choice>
    <mc:Fallback xmlns="">
      <p:transition spd="slow" advTm="459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93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A032C549-DAFF-F076-1CC3-0958AB2B2F1A}"/>
              </a:ext>
            </a:extLst>
          </p:cNvPr>
          <p:cNvSpPr>
            <a:spLocks noGrp="1"/>
          </p:cNvSpPr>
          <p:nvPr>
            <p:ph type="title"/>
          </p:nvPr>
        </p:nvSpPr>
        <p:spPr>
          <a:xfrm>
            <a:off x="685800" y="1066163"/>
            <a:ext cx="3306744" cy="5148371"/>
          </a:xfrm>
        </p:spPr>
        <p:txBody>
          <a:bodyPr>
            <a:normAutofit/>
          </a:bodyPr>
          <a:lstStyle/>
          <a:p>
            <a:pPr algn="ctr"/>
            <a:r>
              <a:rPr lang="en-GB" b="1" i="1" u="sng" dirty="0">
                <a:solidFill>
                  <a:schemeClr val="bg1"/>
                </a:solidFill>
              </a:rPr>
              <a:t>When can a judicial review claim be brought?</a:t>
            </a:r>
          </a:p>
        </p:txBody>
      </p:sp>
      <p:graphicFrame>
        <p:nvGraphicFramePr>
          <p:cNvPr id="5" name="Content Placeholder 2">
            <a:extLst>
              <a:ext uri="{FF2B5EF4-FFF2-40B4-BE49-F238E27FC236}">
                <a16:creationId xmlns:a16="http://schemas.microsoft.com/office/drawing/2014/main" id="{604AA0CA-0667-23CC-0A21-FC6D15A18A06}"/>
              </a:ext>
            </a:extLst>
          </p:cNvPr>
          <p:cNvGraphicFramePr>
            <a:graphicFrameLocks noGrp="1"/>
          </p:cNvGraphicFramePr>
          <p:nvPr>
            <p:ph idx="1"/>
            <p:extLst>
              <p:ext uri="{D42A27DB-BD31-4B8C-83A1-F6EECF244321}">
                <p14:modId xmlns:p14="http://schemas.microsoft.com/office/powerpoint/2010/main" val="2888132204"/>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0B839216-FDA6-55D3-38EE-2B2F55EF9EA7}"/>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78920" y="5942161"/>
            <a:ext cx="733246" cy="733246"/>
          </a:xfrm>
          <a:prstGeom prst="rect">
            <a:avLst/>
          </a:prstGeom>
        </p:spPr>
      </p:pic>
    </p:spTree>
    <p:extLst>
      <p:ext uri="{BB962C8B-B14F-4D97-AF65-F5344CB8AC3E}">
        <p14:creationId xmlns:p14="http://schemas.microsoft.com/office/powerpoint/2010/main" val="777127038"/>
      </p:ext>
    </p:extLst>
  </p:cSld>
  <p:clrMapOvr>
    <a:masterClrMapping/>
  </p:clrMapOvr>
  <mc:AlternateContent xmlns:mc="http://schemas.openxmlformats.org/markup-compatibility/2006" xmlns:p14="http://schemas.microsoft.com/office/powerpoint/2010/main">
    <mc:Choice Requires="p14">
      <p:transition spd="slow" p14:dur="2000" advTm="30139"/>
    </mc:Choice>
    <mc:Fallback xmlns="">
      <p:transition spd="slow" advTm="301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13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24633510-AA18-B7D6-C18A-E8B191EDFD6B}"/>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a:t>
            </a:r>
            <a:r>
              <a:rPr lang="en-GB">
                <a:solidFill>
                  <a:schemeClr val="bg1"/>
                </a:solidFill>
              </a:rPr>
              <a:t> </a:t>
            </a:r>
          </a:p>
        </p:txBody>
      </p:sp>
      <p:graphicFrame>
        <p:nvGraphicFramePr>
          <p:cNvPr id="5" name="Content Placeholder 2">
            <a:extLst>
              <a:ext uri="{FF2B5EF4-FFF2-40B4-BE49-F238E27FC236}">
                <a16:creationId xmlns:a16="http://schemas.microsoft.com/office/drawing/2014/main" id="{4C54381D-E7CF-D919-FB5F-D36CB3D50370}"/>
              </a:ext>
            </a:extLst>
          </p:cNvPr>
          <p:cNvGraphicFramePr>
            <a:graphicFrameLocks noGrp="1"/>
          </p:cNvGraphicFramePr>
          <p:nvPr>
            <p:ph idx="1"/>
            <p:extLst>
              <p:ext uri="{D42A27DB-BD31-4B8C-83A1-F6EECF244321}">
                <p14:modId xmlns:p14="http://schemas.microsoft.com/office/powerpoint/2010/main" val="4099954240"/>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2C386669-3D59-C089-9912-8C12687D0869}"/>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81155" y="5791837"/>
            <a:ext cx="854816" cy="854816"/>
          </a:xfrm>
          <a:prstGeom prst="rect">
            <a:avLst/>
          </a:prstGeom>
        </p:spPr>
      </p:pic>
    </p:spTree>
    <p:extLst>
      <p:ext uri="{BB962C8B-B14F-4D97-AF65-F5344CB8AC3E}">
        <p14:creationId xmlns:p14="http://schemas.microsoft.com/office/powerpoint/2010/main" val="2343977694"/>
      </p:ext>
    </p:extLst>
  </p:cSld>
  <p:clrMapOvr>
    <a:masterClrMapping/>
  </p:clrMapOvr>
  <mc:AlternateContent xmlns:mc="http://schemas.openxmlformats.org/markup-compatibility/2006" xmlns:p14="http://schemas.microsoft.com/office/powerpoint/2010/main">
    <mc:Choice Requires="p14">
      <p:transition spd="slow" p14:dur="2000" advTm="59535"/>
    </mc:Choice>
    <mc:Fallback xmlns="">
      <p:transition spd="slow" advTm="595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53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766F1C93-1B8B-3D01-F203-0C04D3CAB0BA}"/>
              </a:ext>
            </a:extLst>
          </p:cNvPr>
          <p:cNvSpPr>
            <a:spLocks noGrp="1"/>
          </p:cNvSpPr>
          <p:nvPr>
            <p:ph type="title"/>
          </p:nvPr>
        </p:nvSpPr>
        <p:spPr>
          <a:xfrm>
            <a:off x="350808" y="1066163"/>
            <a:ext cx="3641736" cy="5148371"/>
          </a:xfrm>
        </p:spPr>
        <p:txBody>
          <a:bodyPr>
            <a:normAutofit/>
          </a:bodyPr>
          <a:lstStyle/>
          <a:p>
            <a:pPr algn="ctr"/>
            <a:r>
              <a:rPr lang="en-GB" sz="4800" b="1" i="1" u="sng" dirty="0">
                <a:solidFill>
                  <a:schemeClr val="bg1"/>
                </a:solidFill>
              </a:rPr>
              <a:t>Continued</a:t>
            </a:r>
            <a:r>
              <a:rPr lang="en-GB" dirty="0">
                <a:solidFill>
                  <a:schemeClr val="bg1"/>
                </a:solidFill>
              </a:rPr>
              <a:t> </a:t>
            </a:r>
          </a:p>
        </p:txBody>
      </p:sp>
      <p:graphicFrame>
        <p:nvGraphicFramePr>
          <p:cNvPr id="5" name="Content Placeholder 2">
            <a:extLst>
              <a:ext uri="{FF2B5EF4-FFF2-40B4-BE49-F238E27FC236}">
                <a16:creationId xmlns:a16="http://schemas.microsoft.com/office/drawing/2014/main" id="{079F1A06-157E-5BAA-3EA4-41234433A7A9}"/>
              </a:ext>
            </a:extLst>
          </p:cNvPr>
          <p:cNvGraphicFramePr>
            <a:graphicFrameLocks noGrp="1"/>
          </p:cNvGraphicFramePr>
          <p:nvPr>
            <p:ph idx="1"/>
            <p:extLst>
              <p:ext uri="{D42A27DB-BD31-4B8C-83A1-F6EECF244321}">
                <p14:modId xmlns:p14="http://schemas.microsoft.com/office/powerpoint/2010/main" val="4027583831"/>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6287ECEF-53E7-4627-6479-E50AF6094563}"/>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46648" y="6084498"/>
            <a:ext cx="493143" cy="493143"/>
          </a:xfrm>
          <a:prstGeom prst="rect">
            <a:avLst/>
          </a:prstGeom>
        </p:spPr>
      </p:pic>
    </p:spTree>
    <p:extLst>
      <p:ext uri="{BB962C8B-B14F-4D97-AF65-F5344CB8AC3E}">
        <p14:creationId xmlns:p14="http://schemas.microsoft.com/office/powerpoint/2010/main" val="518664714"/>
      </p:ext>
    </p:extLst>
  </p:cSld>
  <p:clrMapOvr>
    <a:masterClrMapping/>
  </p:clrMapOvr>
  <mc:AlternateContent xmlns:mc="http://schemas.openxmlformats.org/markup-compatibility/2006" xmlns:p14="http://schemas.microsoft.com/office/powerpoint/2010/main">
    <mc:Choice Requires="p14">
      <p:transition spd="slow" p14:dur="2000" advTm="42177"/>
    </mc:Choice>
    <mc:Fallback xmlns="">
      <p:transition spd="slow" advTm="421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17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22751177-B506-FF6B-5048-C4014CA462E0}"/>
              </a:ext>
            </a:extLst>
          </p:cNvPr>
          <p:cNvSpPr>
            <a:spLocks noGrp="1"/>
          </p:cNvSpPr>
          <p:nvPr>
            <p:ph type="title"/>
          </p:nvPr>
        </p:nvSpPr>
        <p:spPr>
          <a:xfrm>
            <a:off x="685800" y="1066163"/>
            <a:ext cx="3306744" cy="5148371"/>
          </a:xfrm>
        </p:spPr>
        <p:txBody>
          <a:bodyPr>
            <a:normAutofit/>
          </a:bodyPr>
          <a:lstStyle/>
          <a:p>
            <a:pPr algn="ctr"/>
            <a:r>
              <a:rPr lang="en-GB" sz="4800" b="1" i="1" u="sng" dirty="0">
                <a:solidFill>
                  <a:schemeClr val="bg1"/>
                </a:solidFill>
              </a:rPr>
              <a:t>What about Human Rights?</a:t>
            </a:r>
          </a:p>
        </p:txBody>
      </p:sp>
      <p:graphicFrame>
        <p:nvGraphicFramePr>
          <p:cNvPr id="5" name="Content Placeholder 2">
            <a:extLst>
              <a:ext uri="{FF2B5EF4-FFF2-40B4-BE49-F238E27FC236}">
                <a16:creationId xmlns:a16="http://schemas.microsoft.com/office/drawing/2014/main" id="{6B45BE2B-BAFC-438E-D83B-E981BEF621E8}"/>
              </a:ext>
            </a:extLst>
          </p:cNvPr>
          <p:cNvGraphicFramePr>
            <a:graphicFrameLocks noGrp="1"/>
          </p:cNvGraphicFramePr>
          <p:nvPr>
            <p:ph idx="1"/>
            <p:extLst>
              <p:ext uri="{D42A27DB-BD31-4B8C-83A1-F6EECF244321}">
                <p14:modId xmlns:p14="http://schemas.microsoft.com/office/powerpoint/2010/main" val="1449679503"/>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0B1D7F91-827D-FEF5-1447-327659751555}"/>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92656" y="5970916"/>
            <a:ext cx="767752" cy="767752"/>
          </a:xfrm>
          <a:prstGeom prst="rect">
            <a:avLst/>
          </a:prstGeom>
        </p:spPr>
      </p:pic>
    </p:spTree>
    <p:extLst>
      <p:ext uri="{BB962C8B-B14F-4D97-AF65-F5344CB8AC3E}">
        <p14:creationId xmlns:p14="http://schemas.microsoft.com/office/powerpoint/2010/main" val="3716173400"/>
      </p:ext>
    </p:extLst>
  </p:cSld>
  <p:clrMapOvr>
    <a:masterClrMapping/>
  </p:clrMapOvr>
  <mc:AlternateContent xmlns:mc="http://schemas.openxmlformats.org/markup-compatibility/2006" xmlns:p14="http://schemas.microsoft.com/office/powerpoint/2010/main">
    <mc:Choice Requires="p14">
      <p:transition spd="slow" p14:dur="2000" advTm="44280"/>
    </mc:Choice>
    <mc:Fallback xmlns="">
      <p:transition spd="slow" advTm="442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28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739708C3-3E25-93FC-CF5E-1BEFB4AFBFFC}"/>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Human Rights </a:t>
            </a:r>
          </a:p>
        </p:txBody>
      </p:sp>
      <p:graphicFrame>
        <p:nvGraphicFramePr>
          <p:cNvPr id="5" name="Content Placeholder 2">
            <a:extLst>
              <a:ext uri="{FF2B5EF4-FFF2-40B4-BE49-F238E27FC236}">
                <a16:creationId xmlns:a16="http://schemas.microsoft.com/office/drawing/2014/main" id="{A4927096-FE7F-0670-34CE-B4E3CC818095}"/>
              </a:ext>
            </a:extLst>
          </p:cNvPr>
          <p:cNvGraphicFramePr>
            <a:graphicFrameLocks noGrp="1"/>
          </p:cNvGraphicFramePr>
          <p:nvPr>
            <p:ph idx="1"/>
            <p:extLst>
              <p:ext uri="{D42A27DB-BD31-4B8C-83A1-F6EECF244321}">
                <p14:modId xmlns:p14="http://schemas.microsoft.com/office/powerpoint/2010/main" val="2543915861"/>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7" name="Audio 6">
            <a:hlinkClick r:id="" action="ppaction://media"/>
            <a:extLst>
              <a:ext uri="{FF2B5EF4-FFF2-40B4-BE49-F238E27FC236}">
                <a16:creationId xmlns:a16="http://schemas.microsoft.com/office/drawing/2014/main" id="{C526729A-BBBD-A9D2-E77D-47B7C41C55A8}"/>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902867321"/>
      </p:ext>
    </p:extLst>
  </p:cSld>
  <p:clrMapOvr>
    <a:masterClrMapping/>
  </p:clrMapOvr>
  <mc:AlternateContent xmlns:mc="http://schemas.openxmlformats.org/markup-compatibility/2006" xmlns:p14="http://schemas.microsoft.com/office/powerpoint/2010/main">
    <mc:Choice Requires="p14">
      <p:transition spd="slow" p14:dur="2000" advTm="52766"/>
    </mc:Choice>
    <mc:Fallback xmlns="">
      <p:transition spd="slow" advTm="527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52AF3089-DEDE-8E9F-56C4-E2C9F7D8ABF6}"/>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a:t>
            </a:r>
            <a:r>
              <a:rPr lang="en-GB">
                <a:solidFill>
                  <a:schemeClr val="bg1"/>
                </a:solidFill>
              </a:rPr>
              <a:t> </a:t>
            </a:r>
          </a:p>
        </p:txBody>
      </p:sp>
      <p:graphicFrame>
        <p:nvGraphicFramePr>
          <p:cNvPr id="5" name="Content Placeholder 2">
            <a:extLst>
              <a:ext uri="{FF2B5EF4-FFF2-40B4-BE49-F238E27FC236}">
                <a16:creationId xmlns:a16="http://schemas.microsoft.com/office/drawing/2014/main" id="{B9821B19-6227-FD08-28CF-BB776E6BDA84}"/>
              </a:ext>
            </a:extLst>
          </p:cNvPr>
          <p:cNvGraphicFramePr>
            <a:graphicFrameLocks noGrp="1"/>
          </p:cNvGraphicFramePr>
          <p:nvPr>
            <p:ph idx="1"/>
            <p:extLst>
              <p:ext uri="{D42A27DB-BD31-4B8C-83A1-F6EECF244321}">
                <p14:modId xmlns:p14="http://schemas.microsoft.com/office/powerpoint/2010/main" val="318193653"/>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6" name="Audio 5">
            <a:hlinkClick r:id="" action="ppaction://media"/>
            <a:extLst>
              <a:ext uri="{FF2B5EF4-FFF2-40B4-BE49-F238E27FC236}">
                <a16:creationId xmlns:a16="http://schemas.microsoft.com/office/drawing/2014/main" id="{89EDBECC-8564-6C7D-5688-F42362797881}"/>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653081171"/>
      </p:ext>
    </p:extLst>
  </p:cSld>
  <p:clrMapOvr>
    <a:masterClrMapping/>
  </p:clrMapOvr>
  <mc:AlternateContent xmlns:mc="http://schemas.openxmlformats.org/markup-compatibility/2006" xmlns:p14="http://schemas.microsoft.com/office/powerpoint/2010/main">
    <mc:Choice Requires="p14">
      <p:transition spd="slow" p14:dur="2000" advTm="38601"/>
    </mc:Choice>
    <mc:Fallback xmlns="">
      <p:transition spd="slow" advTm="386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68B307AF-0F84-2B51-0F4A-EE78090AFCB9}"/>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How is a judicial review case brought?</a:t>
            </a:r>
          </a:p>
        </p:txBody>
      </p:sp>
      <p:graphicFrame>
        <p:nvGraphicFramePr>
          <p:cNvPr id="5" name="Content Placeholder 2">
            <a:extLst>
              <a:ext uri="{FF2B5EF4-FFF2-40B4-BE49-F238E27FC236}">
                <a16:creationId xmlns:a16="http://schemas.microsoft.com/office/drawing/2014/main" id="{AE02C3B0-6680-24A0-6581-A593223A1011}"/>
              </a:ext>
            </a:extLst>
          </p:cNvPr>
          <p:cNvGraphicFramePr>
            <a:graphicFrameLocks noGrp="1"/>
          </p:cNvGraphicFramePr>
          <p:nvPr>
            <p:ph idx="1"/>
            <p:extLst>
              <p:ext uri="{D42A27DB-BD31-4B8C-83A1-F6EECF244321}">
                <p14:modId xmlns:p14="http://schemas.microsoft.com/office/powerpoint/2010/main" val="901467603"/>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66F93EC2-F7D3-CB7E-BE36-51D6FD2DC410}"/>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904125894"/>
      </p:ext>
    </p:extLst>
  </p:cSld>
  <p:clrMapOvr>
    <a:masterClrMapping/>
  </p:clrMapOvr>
  <mc:AlternateContent xmlns:mc="http://schemas.openxmlformats.org/markup-compatibility/2006" xmlns:p14="http://schemas.microsoft.com/office/powerpoint/2010/main">
    <mc:Choice Requires="p14">
      <p:transition spd="slow" p14:dur="2000" advTm="20374"/>
    </mc:Choice>
    <mc:Fallback xmlns="">
      <p:transition spd="slow" advTm="203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1B8E0C14-CE27-2E0E-3A23-63FE27797A7E}"/>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a:t>
            </a:r>
            <a:r>
              <a:rPr lang="en-GB">
                <a:solidFill>
                  <a:schemeClr val="bg1"/>
                </a:solidFill>
              </a:rPr>
              <a:t> </a:t>
            </a:r>
          </a:p>
        </p:txBody>
      </p:sp>
      <p:graphicFrame>
        <p:nvGraphicFramePr>
          <p:cNvPr id="5" name="Content Placeholder 2">
            <a:extLst>
              <a:ext uri="{FF2B5EF4-FFF2-40B4-BE49-F238E27FC236}">
                <a16:creationId xmlns:a16="http://schemas.microsoft.com/office/drawing/2014/main" id="{80AF9C36-CDF8-F3C8-7D01-867DD3ED36AF}"/>
              </a:ext>
            </a:extLst>
          </p:cNvPr>
          <p:cNvGraphicFramePr>
            <a:graphicFrameLocks noGrp="1"/>
          </p:cNvGraphicFramePr>
          <p:nvPr>
            <p:ph idx="1"/>
            <p:extLst>
              <p:ext uri="{D42A27DB-BD31-4B8C-83A1-F6EECF244321}">
                <p14:modId xmlns:p14="http://schemas.microsoft.com/office/powerpoint/2010/main" val="4134035586"/>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A81ABBE1-99C3-29C5-CCF4-CE24ACB64959}"/>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030282130"/>
      </p:ext>
    </p:extLst>
  </p:cSld>
  <p:clrMapOvr>
    <a:masterClrMapping/>
  </p:clrMapOvr>
  <mc:AlternateContent xmlns:mc="http://schemas.openxmlformats.org/markup-compatibility/2006" xmlns:p14="http://schemas.microsoft.com/office/powerpoint/2010/main">
    <mc:Choice Requires="p14">
      <p:transition spd="slow" p14:dur="2000" advTm="39112"/>
    </mc:Choice>
    <mc:Fallback xmlns="">
      <p:transition spd="slow" advTm="391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386DF621-965B-DBFE-7048-402CE30A1843}"/>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 </a:t>
            </a:r>
          </a:p>
        </p:txBody>
      </p:sp>
      <p:graphicFrame>
        <p:nvGraphicFramePr>
          <p:cNvPr id="5" name="Content Placeholder 2">
            <a:extLst>
              <a:ext uri="{FF2B5EF4-FFF2-40B4-BE49-F238E27FC236}">
                <a16:creationId xmlns:a16="http://schemas.microsoft.com/office/drawing/2014/main" id="{D8B66B8A-C4D7-FDDE-B191-F10990FA914B}"/>
              </a:ext>
            </a:extLst>
          </p:cNvPr>
          <p:cNvGraphicFramePr>
            <a:graphicFrameLocks noGrp="1"/>
          </p:cNvGraphicFramePr>
          <p:nvPr>
            <p:ph idx="1"/>
            <p:extLst>
              <p:ext uri="{D42A27DB-BD31-4B8C-83A1-F6EECF244321}">
                <p14:modId xmlns:p14="http://schemas.microsoft.com/office/powerpoint/2010/main" val="3957590195"/>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F0995D17-B00C-828E-2279-440D8D5A5124}"/>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40056199"/>
      </p:ext>
    </p:extLst>
  </p:cSld>
  <p:clrMapOvr>
    <a:masterClrMapping/>
  </p:clrMapOvr>
  <mc:AlternateContent xmlns:mc="http://schemas.openxmlformats.org/markup-compatibility/2006" xmlns:p14="http://schemas.microsoft.com/office/powerpoint/2010/main">
    <mc:Choice Requires="p14">
      <p:transition spd="slow" p14:dur="2000" advTm="26463"/>
    </mc:Choice>
    <mc:Fallback xmlns="">
      <p:transition spd="slow" advTm="264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63FFA3C4-0F60-E2D6-78A0-A65DCDDFB174}"/>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 </a:t>
            </a:r>
          </a:p>
        </p:txBody>
      </p:sp>
      <p:graphicFrame>
        <p:nvGraphicFramePr>
          <p:cNvPr id="5" name="Content Placeholder 2">
            <a:extLst>
              <a:ext uri="{FF2B5EF4-FFF2-40B4-BE49-F238E27FC236}">
                <a16:creationId xmlns:a16="http://schemas.microsoft.com/office/drawing/2014/main" id="{E2B181CB-C1FA-87B9-930D-14B01AB5FAB3}"/>
              </a:ext>
            </a:extLst>
          </p:cNvPr>
          <p:cNvGraphicFramePr>
            <a:graphicFrameLocks noGrp="1"/>
          </p:cNvGraphicFramePr>
          <p:nvPr>
            <p:ph idx="1"/>
            <p:extLst>
              <p:ext uri="{D42A27DB-BD31-4B8C-83A1-F6EECF244321}">
                <p14:modId xmlns:p14="http://schemas.microsoft.com/office/powerpoint/2010/main" val="3600999822"/>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2EBB7659-DC96-6037-A2E4-A0729435F69A}"/>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654144963"/>
      </p:ext>
    </p:extLst>
  </p:cSld>
  <p:clrMapOvr>
    <a:masterClrMapping/>
  </p:clrMapOvr>
  <mc:AlternateContent xmlns:mc="http://schemas.openxmlformats.org/markup-compatibility/2006" xmlns:p14="http://schemas.microsoft.com/office/powerpoint/2010/main">
    <mc:Choice Requires="p14">
      <p:transition spd="slow" p14:dur="2000" advTm="37589"/>
    </mc:Choice>
    <mc:Fallback xmlns="">
      <p:transition spd="slow" advTm="375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E86E236C-E7FA-9A81-8DE6-15B7C8AA3061}"/>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a:t>
            </a:r>
          </a:p>
        </p:txBody>
      </p:sp>
      <p:graphicFrame>
        <p:nvGraphicFramePr>
          <p:cNvPr id="5" name="Content Placeholder 2">
            <a:extLst>
              <a:ext uri="{FF2B5EF4-FFF2-40B4-BE49-F238E27FC236}">
                <a16:creationId xmlns:a16="http://schemas.microsoft.com/office/drawing/2014/main" id="{9DBF779B-5BF1-4CA0-D1D5-2645D1F49D7D}"/>
              </a:ext>
            </a:extLst>
          </p:cNvPr>
          <p:cNvGraphicFramePr>
            <a:graphicFrameLocks noGrp="1"/>
          </p:cNvGraphicFramePr>
          <p:nvPr>
            <p:ph idx="1"/>
            <p:extLst>
              <p:ext uri="{D42A27DB-BD31-4B8C-83A1-F6EECF244321}">
                <p14:modId xmlns:p14="http://schemas.microsoft.com/office/powerpoint/2010/main" val="3737457274"/>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B45906D5-93B5-C2F5-8CBE-D6CDB3EF433C}"/>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279562074"/>
      </p:ext>
    </p:extLst>
  </p:cSld>
  <p:clrMapOvr>
    <a:masterClrMapping/>
  </p:clrMapOvr>
  <mc:AlternateContent xmlns:mc="http://schemas.openxmlformats.org/markup-compatibility/2006" xmlns:p14="http://schemas.microsoft.com/office/powerpoint/2010/main">
    <mc:Choice Requires="p14">
      <p:transition spd="slow" p14:dur="2000" advTm="57107"/>
    </mc:Choice>
    <mc:Fallback xmlns="">
      <p:transition spd="slow" advTm="571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E9C12DA6-DBCC-5989-0AE6-1E222125672F}"/>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a:t>
            </a:r>
          </a:p>
        </p:txBody>
      </p:sp>
      <p:graphicFrame>
        <p:nvGraphicFramePr>
          <p:cNvPr id="5" name="Content Placeholder 2">
            <a:extLst>
              <a:ext uri="{FF2B5EF4-FFF2-40B4-BE49-F238E27FC236}">
                <a16:creationId xmlns:a16="http://schemas.microsoft.com/office/drawing/2014/main" id="{1129FAD4-BE5F-E5B8-B553-F53ECBABD9B5}"/>
              </a:ext>
            </a:extLst>
          </p:cNvPr>
          <p:cNvGraphicFramePr>
            <a:graphicFrameLocks noGrp="1"/>
          </p:cNvGraphicFramePr>
          <p:nvPr>
            <p:ph idx="1"/>
            <p:extLst>
              <p:ext uri="{D42A27DB-BD31-4B8C-83A1-F6EECF244321}">
                <p14:modId xmlns:p14="http://schemas.microsoft.com/office/powerpoint/2010/main" val="3558104010"/>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C21B1463-EECF-1054-062C-3E46DC24511B}"/>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137376121"/>
      </p:ext>
    </p:extLst>
  </p:cSld>
  <p:clrMapOvr>
    <a:masterClrMapping/>
  </p:clrMapOvr>
  <mc:AlternateContent xmlns:mc="http://schemas.openxmlformats.org/markup-compatibility/2006" xmlns:p14="http://schemas.microsoft.com/office/powerpoint/2010/main">
    <mc:Choice Requires="p14">
      <p:transition spd="slow" p14:dur="2000" advTm="11739"/>
    </mc:Choice>
    <mc:Fallback xmlns="">
      <p:transition spd="slow" advTm="117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52D7907-6791-76DF-FFDF-36F627C3BC17}"/>
              </a:ext>
            </a:extLst>
          </p:cNvPr>
          <p:cNvSpPr>
            <a:spLocks noGrp="1"/>
          </p:cNvSpPr>
          <p:nvPr>
            <p:ph type="ctrTitle"/>
          </p:nvPr>
        </p:nvSpPr>
        <p:spPr/>
        <p:txBody>
          <a:bodyPr>
            <a:normAutofit/>
          </a:bodyPr>
          <a:lstStyle/>
          <a:p>
            <a:pPr algn="ctr"/>
            <a:r>
              <a:rPr lang="en-GB" sz="8000" b="1" i="1" u="sng" dirty="0"/>
              <a:t>Let’s take a break </a:t>
            </a:r>
          </a:p>
        </p:txBody>
      </p:sp>
      <p:sp>
        <p:nvSpPr>
          <p:cNvPr id="5" name="Subtitle 4">
            <a:extLst>
              <a:ext uri="{FF2B5EF4-FFF2-40B4-BE49-F238E27FC236}">
                <a16:creationId xmlns:a16="http://schemas.microsoft.com/office/drawing/2014/main" id="{9428E47E-18AB-D410-A60B-7F4BFB782AD7}"/>
              </a:ext>
            </a:extLst>
          </p:cNvPr>
          <p:cNvSpPr>
            <a:spLocks noGrp="1"/>
          </p:cNvSpPr>
          <p:nvPr>
            <p:ph type="subTitle" idx="1"/>
          </p:nvPr>
        </p:nvSpPr>
        <p:spPr/>
        <p:txBody>
          <a:bodyPr/>
          <a:lstStyle/>
          <a:p>
            <a:pPr algn="ctr"/>
            <a:r>
              <a:rPr lang="en-GB" u="sng" dirty="0"/>
              <a:t>Take a 10 minute break!</a:t>
            </a:r>
          </a:p>
        </p:txBody>
      </p:sp>
      <p:pic>
        <p:nvPicPr>
          <p:cNvPr id="3" name="Audio 2">
            <a:hlinkClick r:id="" action="ppaction://media"/>
            <a:extLst>
              <a:ext uri="{FF2B5EF4-FFF2-40B4-BE49-F238E27FC236}">
                <a16:creationId xmlns:a16="http://schemas.microsoft.com/office/drawing/2014/main" id="{9AAF987B-0384-6FDE-E749-9FA33110C87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821291821"/>
      </p:ext>
    </p:extLst>
  </p:cSld>
  <p:clrMapOvr>
    <a:masterClrMapping/>
  </p:clrMapOvr>
  <mc:AlternateContent xmlns:mc="http://schemas.openxmlformats.org/markup-compatibility/2006" xmlns:p14="http://schemas.microsoft.com/office/powerpoint/2010/main">
    <mc:Choice Requires="p14">
      <p:transition spd="slow" p14:dur="2000" advTm="11393"/>
    </mc:Choice>
    <mc:Fallback xmlns="">
      <p:transition spd="slow" advTm="113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D3B01167-A6C1-D7BE-60DA-ACCFB7748A34}"/>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Next </a:t>
            </a:r>
          </a:p>
        </p:txBody>
      </p:sp>
      <p:graphicFrame>
        <p:nvGraphicFramePr>
          <p:cNvPr id="5" name="Content Placeholder 2">
            <a:extLst>
              <a:ext uri="{FF2B5EF4-FFF2-40B4-BE49-F238E27FC236}">
                <a16:creationId xmlns:a16="http://schemas.microsoft.com/office/drawing/2014/main" id="{B9392710-3DF8-9991-58CC-F907CBAED28A}"/>
              </a:ext>
            </a:extLst>
          </p:cNvPr>
          <p:cNvGraphicFramePr>
            <a:graphicFrameLocks noGrp="1"/>
          </p:cNvGraphicFramePr>
          <p:nvPr>
            <p:ph idx="1"/>
            <p:extLst>
              <p:ext uri="{D42A27DB-BD31-4B8C-83A1-F6EECF244321}">
                <p14:modId xmlns:p14="http://schemas.microsoft.com/office/powerpoint/2010/main" val="3347730041"/>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26A25537-7106-63C4-F81D-D60B4F74601D}"/>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930527572"/>
      </p:ext>
    </p:extLst>
  </p:cSld>
  <p:clrMapOvr>
    <a:masterClrMapping/>
  </p:clrMapOvr>
  <mc:AlternateContent xmlns:mc="http://schemas.openxmlformats.org/markup-compatibility/2006" xmlns:p14="http://schemas.microsoft.com/office/powerpoint/2010/main">
    <mc:Choice Requires="p14">
      <p:transition spd="slow" p14:dur="2000" advTm="46287"/>
    </mc:Choice>
    <mc:Fallback xmlns="">
      <p:transition spd="slow" advTm="462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7635CF2E-D384-3065-DC3D-AE49D661486D}"/>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 </a:t>
            </a:r>
          </a:p>
        </p:txBody>
      </p:sp>
      <p:graphicFrame>
        <p:nvGraphicFramePr>
          <p:cNvPr id="5" name="Content Placeholder 2">
            <a:extLst>
              <a:ext uri="{FF2B5EF4-FFF2-40B4-BE49-F238E27FC236}">
                <a16:creationId xmlns:a16="http://schemas.microsoft.com/office/drawing/2014/main" id="{587B25BD-248E-ECD4-04F9-0027856E0CB5}"/>
              </a:ext>
            </a:extLst>
          </p:cNvPr>
          <p:cNvGraphicFramePr>
            <a:graphicFrameLocks noGrp="1"/>
          </p:cNvGraphicFramePr>
          <p:nvPr>
            <p:ph idx="1"/>
            <p:extLst>
              <p:ext uri="{D42A27DB-BD31-4B8C-83A1-F6EECF244321}">
                <p14:modId xmlns:p14="http://schemas.microsoft.com/office/powerpoint/2010/main" val="2544596413"/>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1DEDBFAF-BC8E-A0C1-C240-FC7F204AA9ED}"/>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84150376"/>
      </p:ext>
    </p:extLst>
  </p:cSld>
  <p:clrMapOvr>
    <a:masterClrMapping/>
  </p:clrMapOvr>
  <mc:AlternateContent xmlns:mc="http://schemas.openxmlformats.org/markup-compatibility/2006" xmlns:p14="http://schemas.microsoft.com/office/powerpoint/2010/main">
    <mc:Choice Requires="p14">
      <p:transition spd="slow" p14:dur="2000" advTm="45056"/>
    </mc:Choice>
    <mc:Fallback xmlns="">
      <p:transition spd="slow" advTm="450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08A0C806-4067-60DF-903F-7A7763493CA1}"/>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What about ouster clauses?</a:t>
            </a:r>
          </a:p>
        </p:txBody>
      </p:sp>
      <p:graphicFrame>
        <p:nvGraphicFramePr>
          <p:cNvPr id="5" name="Content Placeholder 2">
            <a:extLst>
              <a:ext uri="{FF2B5EF4-FFF2-40B4-BE49-F238E27FC236}">
                <a16:creationId xmlns:a16="http://schemas.microsoft.com/office/drawing/2014/main" id="{50074D8D-3C82-5A81-6016-AC460D5490F0}"/>
              </a:ext>
            </a:extLst>
          </p:cNvPr>
          <p:cNvGraphicFramePr>
            <a:graphicFrameLocks noGrp="1"/>
          </p:cNvGraphicFramePr>
          <p:nvPr>
            <p:ph idx="1"/>
            <p:extLst>
              <p:ext uri="{D42A27DB-BD31-4B8C-83A1-F6EECF244321}">
                <p14:modId xmlns:p14="http://schemas.microsoft.com/office/powerpoint/2010/main" val="1626710629"/>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305D2054-D0CC-CACC-1AB6-78B4B93DFA0A}"/>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688123970"/>
      </p:ext>
    </p:extLst>
  </p:cSld>
  <p:clrMapOvr>
    <a:masterClrMapping/>
  </p:clrMapOvr>
  <mc:AlternateContent xmlns:mc="http://schemas.openxmlformats.org/markup-compatibility/2006" xmlns:p14="http://schemas.microsoft.com/office/powerpoint/2010/main">
    <mc:Choice Requires="p14">
      <p:transition spd="slow" p14:dur="2000" advTm="47169"/>
    </mc:Choice>
    <mc:Fallback xmlns="">
      <p:transition spd="slow" advTm="471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64D27CE3-0E60-3A42-7DFC-170AF46A09C7}"/>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 </a:t>
            </a:r>
          </a:p>
        </p:txBody>
      </p:sp>
      <p:graphicFrame>
        <p:nvGraphicFramePr>
          <p:cNvPr id="5" name="Content Placeholder 2">
            <a:extLst>
              <a:ext uri="{FF2B5EF4-FFF2-40B4-BE49-F238E27FC236}">
                <a16:creationId xmlns:a16="http://schemas.microsoft.com/office/drawing/2014/main" id="{D817C234-E4DA-7DE7-ABAC-D7A89A77E7CC}"/>
              </a:ext>
            </a:extLst>
          </p:cNvPr>
          <p:cNvGraphicFramePr>
            <a:graphicFrameLocks noGrp="1"/>
          </p:cNvGraphicFramePr>
          <p:nvPr>
            <p:ph idx="1"/>
            <p:extLst>
              <p:ext uri="{D42A27DB-BD31-4B8C-83A1-F6EECF244321}">
                <p14:modId xmlns:p14="http://schemas.microsoft.com/office/powerpoint/2010/main" val="2840253769"/>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4FE558D7-DE3B-8063-8A2E-3BC6DF3DCBF3}"/>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194144884"/>
      </p:ext>
    </p:extLst>
  </p:cSld>
  <p:clrMapOvr>
    <a:masterClrMapping/>
  </p:clrMapOvr>
  <mc:AlternateContent xmlns:mc="http://schemas.openxmlformats.org/markup-compatibility/2006" xmlns:p14="http://schemas.microsoft.com/office/powerpoint/2010/main">
    <mc:Choice Requires="p14">
      <p:transition spd="slow" p14:dur="2000" advTm="45233"/>
    </mc:Choice>
    <mc:Fallback xmlns="">
      <p:transition spd="slow" advTm="452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232DD04E-174A-3636-32D1-192BFFE5B2E1}"/>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a:t>
            </a:r>
            <a:r>
              <a:rPr lang="en-GB">
                <a:solidFill>
                  <a:schemeClr val="bg1"/>
                </a:solidFill>
              </a:rPr>
              <a:t> </a:t>
            </a:r>
          </a:p>
        </p:txBody>
      </p:sp>
      <p:graphicFrame>
        <p:nvGraphicFramePr>
          <p:cNvPr id="5" name="Content Placeholder 2">
            <a:extLst>
              <a:ext uri="{FF2B5EF4-FFF2-40B4-BE49-F238E27FC236}">
                <a16:creationId xmlns:a16="http://schemas.microsoft.com/office/drawing/2014/main" id="{08674AA7-D1F1-C335-7CF6-91D2EAFDE88C}"/>
              </a:ext>
            </a:extLst>
          </p:cNvPr>
          <p:cNvGraphicFramePr>
            <a:graphicFrameLocks noGrp="1"/>
          </p:cNvGraphicFramePr>
          <p:nvPr>
            <p:ph idx="1"/>
            <p:extLst>
              <p:ext uri="{D42A27DB-BD31-4B8C-83A1-F6EECF244321}">
                <p14:modId xmlns:p14="http://schemas.microsoft.com/office/powerpoint/2010/main" val="726053620"/>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0570EFDB-847D-F18E-F5FE-4BCB20F6CB7B}"/>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274820475"/>
      </p:ext>
    </p:extLst>
  </p:cSld>
  <p:clrMapOvr>
    <a:masterClrMapping/>
  </p:clrMapOvr>
  <mc:AlternateContent xmlns:mc="http://schemas.openxmlformats.org/markup-compatibility/2006" xmlns:p14="http://schemas.microsoft.com/office/powerpoint/2010/main">
    <mc:Choice Requires="p14">
      <p:transition spd="slow" p14:dur="2000" advTm="21667"/>
    </mc:Choice>
    <mc:Fallback xmlns="">
      <p:transition spd="slow" advTm="216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F9924E36-29E3-B2D1-0E03-92D82553E3AB}"/>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a:t>
            </a:r>
            <a:r>
              <a:rPr lang="en-GB">
                <a:solidFill>
                  <a:schemeClr val="bg1"/>
                </a:solidFill>
              </a:rPr>
              <a:t> </a:t>
            </a:r>
          </a:p>
        </p:txBody>
      </p:sp>
      <p:graphicFrame>
        <p:nvGraphicFramePr>
          <p:cNvPr id="5" name="Content Placeholder 2">
            <a:extLst>
              <a:ext uri="{FF2B5EF4-FFF2-40B4-BE49-F238E27FC236}">
                <a16:creationId xmlns:a16="http://schemas.microsoft.com/office/drawing/2014/main" id="{030A9537-1D10-1F40-EFE9-02EB540E6E7F}"/>
              </a:ext>
            </a:extLst>
          </p:cNvPr>
          <p:cNvGraphicFramePr>
            <a:graphicFrameLocks noGrp="1"/>
          </p:cNvGraphicFramePr>
          <p:nvPr>
            <p:ph idx="1"/>
            <p:extLst>
              <p:ext uri="{D42A27DB-BD31-4B8C-83A1-F6EECF244321}">
                <p14:modId xmlns:p14="http://schemas.microsoft.com/office/powerpoint/2010/main" val="2756808494"/>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3BF469F2-2B9A-D058-DE37-715AD4C73DDB}"/>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537586109"/>
      </p:ext>
    </p:extLst>
  </p:cSld>
  <p:clrMapOvr>
    <a:masterClrMapping/>
  </p:clrMapOvr>
  <mc:AlternateContent xmlns:mc="http://schemas.openxmlformats.org/markup-compatibility/2006" xmlns:p14="http://schemas.microsoft.com/office/powerpoint/2010/main">
    <mc:Choice Requires="p14">
      <p:transition spd="slow" p14:dur="2000" advTm="25941"/>
    </mc:Choice>
    <mc:Fallback xmlns="">
      <p:transition spd="slow" advTm="259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863597C-6345-578B-63B4-0A12D371F6A5}"/>
              </a:ext>
            </a:extLst>
          </p:cNvPr>
          <p:cNvSpPr>
            <a:spLocks noGrp="1"/>
          </p:cNvSpPr>
          <p:nvPr>
            <p:ph type="ctrTitle"/>
          </p:nvPr>
        </p:nvSpPr>
        <p:spPr/>
        <p:txBody>
          <a:bodyPr>
            <a:normAutofit/>
          </a:bodyPr>
          <a:lstStyle/>
          <a:p>
            <a:pPr algn="ctr"/>
            <a:r>
              <a:rPr lang="en-GB" sz="8800" b="1" i="1" u="sng" dirty="0"/>
              <a:t>Illegality </a:t>
            </a:r>
          </a:p>
        </p:txBody>
      </p:sp>
      <p:pic>
        <p:nvPicPr>
          <p:cNvPr id="3" name="Audio 2">
            <a:hlinkClick r:id="" action="ppaction://media"/>
            <a:extLst>
              <a:ext uri="{FF2B5EF4-FFF2-40B4-BE49-F238E27FC236}">
                <a16:creationId xmlns:a16="http://schemas.microsoft.com/office/drawing/2014/main" id="{6C5A225D-6EB3-0C3C-792A-BAE43F67951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467625341"/>
      </p:ext>
    </p:extLst>
  </p:cSld>
  <p:clrMapOvr>
    <a:masterClrMapping/>
  </p:clrMapOvr>
  <mc:AlternateContent xmlns:mc="http://schemas.openxmlformats.org/markup-compatibility/2006" xmlns:p14="http://schemas.microsoft.com/office/powerpoint/2010/main">
    <mc:Choice Requires="p14">
      <p:transition spd="slow" p14:dur="2000" advTm="5359"/>
    </mc:Choice>
    <mc:Fallback xmlns="">
      <p:transition spd="slow" advTm="53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8AA1B-A324-D726-0327-3D90D82BE306}"/>
              </a:ext>
            </a:extLst>
          </p:cNvPr>
          <p:cNvSpPr>
            <a:spLocks noGrp="1"/>
          </p:cNvSpPr>
          <p:nvPr>
            <p:ph type="title"/>
          </p:nvPr>
        </p:nvSpPr>
        <p:spPr>
          <a:xfrm>
            <a:off x="685800" y="764373"/>
            <a:ext cx="10820400" cy="1293028"/>
          </a:xfrm>
        </p:spPr>
        <p:txBody>
          <a:bodyPr>
            <a:normAutofit/>
          </a:bodyPr>
          <a:lstStyle/>
          <a:p>
            <a:pPr algn="ctr"/>
            <a:r>
              <a:rPr lang="en-GB" sz="6000" b="1" i="1" u="sng" dirty="0"/>
              <a:t>What is illegality? </a:t>
            </a:r>
          </a:p>
        </p:txBody>
      </p:sp>
      <p:sp>
        <p:nvSpPr>
          <p:cNvPr id="3" name="Content Placeholder 2">
            <a:extLst>
              <a:ext uri="{FF2B5EF4-FFF2-40B4-BE49-F238E27FC236}">
                <a16:creationId xmlns:a16="http://schemas.microsoft.com/office/drawing/2014/main" id="{81D06F0B-CD9F-DFCE-AE18-CA648E0B497C}"/>
              </a:ext>
            </a:extLst>
          </p:cNvPr>
          <p:cNvSpPr>
            <a:spLocks noGrp="1"/>
          </p:cNvSpPr>
          <p:nvPr>
            <p:ph idx="1"/>
          </p:nvPr>
        </p:nvSpPr>
        <p:spPr/>
        <p:txBody>
          <a:bodyPr/>
          <a:lstStyle/>
          <a:p>
            <a:r>
              <a:rPr lang="en-GB" dirty="0"/>
              <a:t>Has the public authority acted outside of the powers? </a:t>
            </a:r>
          </a:p>
          <a:p>
            <a:endParaRPr lang="en-GB" dirty="0"/>
          </a:p>
          <a:p>
            <a:r>
              <a:rPr lang="en-GB" dirty="0"/>
              <a:t>Ultra vires. </a:t>
            </a:r>
          </a:p>
          <a:p>
            <a:endParaRPr lang="en-GB" dirty="0"/>
          </a:p>
          <a:p>
            <a:r>
              <a:rPr lang="en-GB" dirty="0"/>
              <a:t>In previous cases it use to be Ultra Vires but the term Illegality is widely accepted now in cases as it allows for the case to make sense. </a:t>
            </a:r>
          </a:p>
          <a:p>
            <a:endParaRPr lang="en-GB" dirty="0"/>
          </a:p>
          <a:p>
            <a:r>
              <a:rPr lang="en-GB" dirty="0"/>
              <a:t>Act without power or use their powers unlawfully. </a:t>
            </a:r>
          </a:p>
        </p:txBody>
      </p:sp>
      <p:pic>
        <p:nvPicPr>
          <p:cNvPr id="5" name="Audio 4">
            <a:hlinkClick r:id="" action="ppaction://media"/>
            <a:extLst>
              <a:ext uri="{FF2B5EF4-FFF2-40B4-BE49-F238E27FC236}">
                <a16:creationId xmlns:a16="http://schemas.microsoft.com/office/drawing/2014/main" id="{D5B14290-9268-557E-87C8-7B54F0424F0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841528556"/>
      </p:ext>
    </p:extLst>
  </p:cSld>
  <p:clrMapOvr>
    <a:masterClrMapping/>
  </p:clrMapOvr>
  <mc:AlternateContent xmlns:mc="http://schemas.openxmlformats.org/markup-compatibility/2006" xmlns:p14="http://schemas.microsoft.com/office/powerpoint/2010/main">
    <mc:Choice Requires="p14">
      <p:transition spd="slow" p14:dur="2000" advTm="36765"/>
    </mc:Choice>
    <mc:Fallback xmlns="">
      <p:transition spd="slow" advTm="367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43904-6DF2-0853-BBAF-32849E2CE08C}"/>
              </a:ext>
            </a:extLst>
          </p:cNvPr>
          <p:cNvSpPr>
            <a:spLocks noGrp="1"/>
          </p:cNvSpPr>
          <p:nvPr>
            <p:ph type="title"/>
          </p:nvPr>
        </p:nvSpPr>
        <p:spPr>
          <a:xfrm>
            <a:off x="685800" y="764373"/>
            <a:ext cx="10820400" cy="1293028"/>
          </a:xfrm>
        </p:spPr>
        <p:txBody>
          <a:bodyPr/>
          <a:lstStyle/>
          <a:p>
            <a:pPr algn="ctr"/>
            <a:r>
              <a:rPr lang="en-GB" sz="6000" b="1" i="1" u="sng" dirty="0"/>
              <a:t>Continued</a:t>
            </a:r>
            <a:r>
              <a:rPr lang="en-GB" dirty="0"/>
              <a:t> </a:t>
            </a:r>
          </a:p>
        </p:txBody>
      </p:sp>
      <p:sp>
        <p:nvSpPr>
          <p:cNvPr id="3" name="Content Placeholder 2">
            <a:extLst>
              <a:ext uri="{FF2B5EF4-FFF2-40B4-BE49-F238E27FC236}">
                <a16:creationId xmlns:a16="http://schemas.microsoft.com/office/drawing/2014/main" id="{7EBE0961-1649-00E7-9F8D-057895AD1041}"/>
              </a:ext>
            </a:extLst>
          </p:cNvPr>
          <p:cNvSpPr>
            <a:spLocks noGrp="1"/>
          </p:cNvSpPr>
          <p:nvPr>
            <p:ph idx="1"/>
          </p:nvPr>
        </p:nvSpPr>
        <p:spPr/>
        <p:txBody>
          <a:bodyPr/>
          <a:lstStyle/>
          <a:p>
            <a:r>
              <a:rPr lang="en-GB" dirty="0"/>
              <a:t>Attorney General v Fulham Corporation [1921] – did not have power to create a laundry place. </a:t>
            </a:r>
          </a:p>
          <a:p>
            <a:endParaRPr lang="en-GB" dirty="0"/>
          </a:p>
          <a:p>
            <a:r>
              <a:rPr lang="en-GB" dirty="0"/>
              <a:t>However, there are circumstances where the public authority does not always have to act. </a:t>
            </a:r>
          </a:p>
          <a:p>
            <a:endParaRPr lang="en-GB" dirty="0"/>
          </a:p>
          <a:p>
            <a:r>
              <a:rPr lang="en-GB" dirty="0"/>
              <a:t>They can have discretionary powers. </a:t>
            </a:r>
          </a:p>
          <a:p>
            <a:endParaRPr lang="en-GB" dirty="0"/>
          </a:p>
          <a:p>
            <a:r>
              <a:rPr lang="en-GB" dirty="0"/>
              <a:t>Words include ‘’May’’.</a:t>
            </a:r>
          </a:p>
        </p:txBody>
      </p:sp>
      <p:pic>
        <p:nvPicPr>
          <p:cNvPr id="5" name="Audio 4">
            <a:hlinkClick r:id="" action="ppaction://media"/>
            <a:extLst>
              <a:ext uri="{FF2B5EF4-FFF2-40B4-BE49-F238E27FC236}">
                <a16:creationId xmlns:a16="http://schemas.microsoft.com/office/drawing/2014/main" id="{70F80794-E5C0-8635-6FD2-3ADD8C9F5C9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598105050"/>
      </p:ext>
    </p:extLst>
  </p:cSld>
  <p:clrMapOvr>
    <a:masterClrMapping/>
  </p:clrMapOvr>
  <mc:AlternateContent xmlns:mc="http://schemas.openxmlformats.org/markup-compatibility/2006" xmlns:p14="http://schemas.microsoft.com/office/powerpoint/2010/main">
    <mc:Choice Requires="p14">
      <p:transition spd="slow" p14:dur="2000" advTm="65272"/>
    </mc:Choice>
    <mc:Fallback xmlns="">
      <p:transition spd="slow" advTm="652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A6A32-9DE1-DD93-4037-56994F8BE8F8}"/>
              </a:ext>
            </a:extLst>
          </p:cNvPr>
          <p:cNvSpPr>
            <a:spLocks noGrp="1"/>
          </p:cNvSpPr>
          <p:nvPr>
            <p:ph type="title"/>
          </p:nvPr>
        </p:nvSpPr>
        <p:spPr>
          <a:xfrm>
            <a:off x="685800" y="764373"/>
            <a:ext cx="10820400" cy="1293028"/>
          </a:xfrm>
        </p:spPr>
        <p:txBody>
          <a:bodyPr/>
          <a:lstStyle/>
          <a:p>
            <a:pPr algn="ctr"/>
            <a:r>
              <a:rPr lang="en-GB" sz="6600" b="1" i="1" u="sng" dirty="0"/>
              <a:t>Continued</a:t>
            </a:r>
            <a:r>
              <a:rPr lang="en-GB" dirty="0"/>
              <a:t> </a:t>
            </a:r>
          </a:p>
        </p:txBody>
      </p:sp>
      <p:sp>
        <p:nvSpPr>
          <p:cNvPr id="3" name="Content Placeholder 2">
            <a:extLst>
              <a:ext uri="{FF2B5EF4-FFF2-40B4-BE49-F238E27FC236}">
                <a16:creationId xmlns:a16="http://schemas.microsoft.com/office/drawing/2014/main" id="{11D15DF5-122C-DB91-41D7-DEE7187E5F7B}"/>
              </a:ext>
            </a:extLst>
          </p:cNvPr>
          <p:cNvSpPr>
            <a:spLocks noGrp="1"/>
          </p:cNvSpPr>
          <p:nvPr>
            <p:ph idx="1"/>
          </p:nvPr>
        </p:nvSpPr>
        <p:spPr/>
        <p:txBody>
          <a:bodyPr/>
          <a:lstStyle/>
          <a:p>
            <a:r>
              <a:rPr lang="en-GB" dirty="0"/>
              <a:t>There is concern that this may lead to different outcomes for similar cases. </a:t>
            </a:r>
          </a:p>
          <a:p>
            <a:endParaRPr lang="en-GB" dirty="0"/>
          </a:p>
          <a:p>
            <a:r>
              <a:rPr lang="en-GB" dirty="0"/>
              <a:t>So, Lord Diplock said, the decision has to be fair and in line with S.6 of the Human Rights Act 1998. </a:t>
            </a:r>
          </a:p>
          <a:p>
            <a:endParaRPr lang="en-GB" dirty="0"/>
          </a:p>
          <a:p>
            <a:r>
              <a:rPr lang="en-GB" dirty="0"/>
              <a:t>Discretion must be used in line with the purpose of the legislation. </a:t>
            </a:r>
          </a:p>
          <a:p>
            <a:endParaRPr lang="en-GB" dirty="0"/>
          </a:p>
          <a:p>
            <a:r>
              <a:rPr lang="en-GB" dirty="0"/>
              <a:t>Padfield v Minister of Agriculture, fisheries and food [1968]. </a:t>
            </a:r>
          </a:p>
          <a:p>
            <a:endParaRPr lang="en-GB" dirty="0"/>
          </a:p>
          <a:p>
            <a:endParaRPr lang="en-GB" dirty="0"/>
          </a:p>
        </p:txBody>
      </p:sp>
      <p:pic>
        <p:nvPicPr>
          <p:cNvPr id="5" name="Audio 4">
            <a:hlinkClick r:id="" action="ppaction://media"/>
            <a:extLst>
              <a:ext uri="{FF2B5EF4-FFF2-40B4-BE49-F238E27FC236}">
                <a16:creationId xmlns:a16="http://schemas.microsoft.com/office/drawing/2014/main" id="{D286BAF4-0AF9-BEE7-C0B6-24F13AD82CD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222299598"/>
      </p:ext>
    </p:extLst>
  </p:cSld>
  <p:clrMapOvr>
    <a:masterClrMapping/>
  </p:clrMapOvr>
  <mc:AlternateContent xmlns:mc="http://schemas.openxmlformats.org/markup-compatibility/2006" xmlns:p14="http://schemas.microsoft.com/office/powerpoint/2010/main">
    <mc:Choice Requires="p14">
      <p:transition spd="slow" p14:dur="2000" advTm="43116"/>
    </mc:Choice>
    <mc:Fallback xmlns="">
      <p:transition spd="slow" advTm="431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138C0-F73D-C5CD-AD85-3602317744CA}"/>
              </a:ext>
            </a:extLst>
          </p:cNvPr>
          <p:cNvSpPr>
            <a:spLocks noGrp="1"/>
          </p:cNvSpPr>
          <p:nvPr>
            <p:ph type="title"/>
          </p:nvPr>
        </p:nvSpPr>
        <p:spPr>
          <a:xfrm>
            <a:off x="685800" y="764373"/>
            <a:ext cx="10820400" cy="1293028"/>
          </a:xfrm>
        </p:spPr>
        <p:txBody>
          <a:bodyPr/>
          <a:lstStyle/>
          <a:p>
            <a:pPr algn="ctr"/>
            <a:r>
              <a:rPr lang="en-GB" sz="6000" b="1" i="1" u="sng" dirty="0"/>
              <a:t>Continued</a:t>
            </a:r>
            <a:r>
              <a:rPr lang="en-GB" dirty="0"/>
              <a:t> </a:t>
            </a:r>
          </a:p>
        </p:txBody>
      </p:sp>
      <p:sp>
        <p:nvSpPr>
          <p:cNvPr id="3" name="Content Placeholder 2">
            <a:extLst>
              <a:ext uri="{FF2B5EF4-FFF2-40B4-BE49-F238E27FC236}">
                <a16:creationId xmlns:a16="http://schemas.microsoft.com/office/drawing/2014/main" id="{D76AA25C-1D00-6FA4-3852-FBD85B5B1B79}"/>
              </a:ext>
            </a:extLst>
          </p:cNvPr>
          <p:cNvSpPr>
            <a:spLocks noGrp="1"/>
          </p:cNvSpPr>
          <p:nvPr>
            <p:ph idx="1"/>
          </p:nvPr>
        </p:nvSpPr>
        <p:spPr/>
        <p:txBody>
          <a:bodyPr>
            <a:normAutofit lnSpcReduction="10000"/>
          </a:bodyPr>
          <a:lstStyle/>
          <a:p>
            <a:r>
              <a:rPr lang="en-GB" dirty="0"/>
              <a:t>They can also create elements such as policies and these can also be questioned. </a:t>
            </a:r>
          </a:p>
          <a:p>
            <a:endParaRPr lang="en-GB" dirty="0"/>
          </a:p>
          <a:p>
            <a:r>
              <a:rPr lang="en-GB" dirty="0"/>
              <a:t>Only if they are not lawful. </a:t>
            </a:r>
          </a:p>
          <a:p>
            <a:endParaRPr lang="en-GB" dirty="0"/>
          </a:p>
          <a:p>
            <a:r>
              <a:rPr lang="en-GB" dirty="0"/>
              <a:t>British Oxygen Company LTD v Minister of technology. </a:t>
            </a:r>
          </a:p>
          <a:p>
            <a:endParaRPr lang="en-GB" dirty="0"/>
          </a:p>
          <a:p>
            <a:r>
              <a:rPr lang="en-GB" dirty="0"/>
              <a:t>Policy could be flexible. </a:t>
            </a:r>
          </a:p>
          <a:p>
            <a:endParaRPr lang="en-GB" dirty="0"/>
          </a:p>
          <a:p>
            <a:r>
              <a:rPr lang="en-GB" dirty="0"/>
              <a:t>Policy must be available and published. </a:t>
            </a:r>
          </a:p>
        </p:txBody>
      </p:sp>
      <p:pic>
        <p:nvPicPr>
          <p:cNvPr id="5" name="Audio 4">
            <a:hlinkClick r:id="" action="ppaction://media"/>
            <a:extLst>
              <a:ext uri="{FF2B5EF4-FFF2-40B4-BE49-F238E27FC236}">
                <a16:creationId xmlns:a16="http://schemas.microsoft.com/office/drawing/2014/main" id="{080B7DBC-0103-D86B-3037-F7BE05377FA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07113411"/>
      </p:ext>
    </p:extLst>
  </p:cSld>
  <p:clrMapOvr>
    <a:masterClrMapping/>
  </p:clrMapOvr>
  <mc:AlternateContent xmlns:mc="http://schemas.openxmlformats.org/markup-compatibility/2006" xmlns:p14="http://schemas.microsoft.com/office/powerpoint/2010/main">
    <mc:Choice Requires="p14">
      <p:transition spd="slow" p14:dur="2000" advTm="26887"/>
    </mc:Choice>
    <mc:Fallback xmlns="">
      <p:transition spd="slow" advTm="268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EBC69-BBF4-E84D-1641-73308FD73701}"/>
              </a:ext>
            </a:extLst>
          </p:cNvPr>
          <p:cNvSpPr>
            <a:spLocks noGrp="1"/>
          </p:cNvSpPr>
          <p:nvPr>
            <p:ph type="title"/>
          </p:nvPr>
        </p:nvSpPr>
        <p:spPr>
          <a:xfrm>
            <a:off x="685800" y="764373"/>
            <a:ext cx="10820400" cy="1293028"/>
          </a:xfrm>
        </p:spPr>
        <p:txBody>
          <a:bodyPr/>
          <a:lstStyle/>
          <a:p>
            <a:pPr algn="ctr"/>
            <a:r>
              <a:rPr lang="en-GB" sz="6600" b="1" i="1" u="sng" dirty="0"/>
              <a:t>Continued</a:t>
            </a:r>
            <a:r>
              <a:rPr lang="en-GB" dirty="0"/>
              <a:t> </a:t>
            </a:r>
          </a:p>
        </p:txBody>
      </p:sp>
      <p:sp>
        <p:nvSpPr>
          <p:cNvPr id="3" name="Content Placeholder 2">
            <a:extLst>
              <a:ext uri="{FF2B5EF4-FFF2-40B4-BE49-F238E27FC236}">
                <a16:creationId xmlns:a16="http://schemas.microsoft.com/office/drawing/2014/main" id="{AC1B927C-E6C7-74DD-6D10-C710558EDD6E}"/>
              </a:ext>
            </a:extLst>
          </p:cNvPr>
          <p:cNvSpPr>
            <a:spLocks noGrp="1"/>
          </p:cNvSpPr>
          <p:nvPr>
            <p:ph idx="1"/>
          </p:nvPr>
        </p:nvSpPr>
        <p:spPr/>
        <p:txBody>
          <a:bodyPr/>
          <a:lstStyle/>
          <a:p>
            <a:r>
              <a:rPr lang="en-GB" dirty="0"/>
              <a:t>What about ‘’delegated power’’. </a:t>
            </a:r>
          </a:p>
          <a:p>
            <a:endParaRPr lang="en-GB" dirty="0"/>
          </a:p>
          <a:p>
            <a:r>
              <a:rPr lang="en-GB" dirty="0"/>
              <a:t>Delegated means that you give the power to someone else. </a:t>
            </a:r>
          </a:p>
          <a:p>
            <a:endParaRPr lang="en-GB" dirty="0"/>
          </a:p>
          <a:p>
            <a:r>
              <a:rPr lang="en-GB" dirty="0"/>
              <a:t>They are then no suppose to delegate it further. </a:t>
            </a:r>
          </a:p>
          <a:p>
            <a:endParaRPr lang="en-GB" dirty="0"/>
          </a:p>
          <a:p>
            <a:r>
              <a:rPr lang="en-GB" dirty="0"/>
              <a:t>Unless permitted by law.  </a:t>
            </a:r>
          </a:p>
        </p:txBody>
      </p:sp>
      <p:pic>
        <p:nvPicPr>
          <p:cNvPr id="5" name="Audio 4">
            <a:hlinkClick r:id="" action="ppaction://media"/>
            <a:extLst>
              <a:ext uri="{FF2B5EF4-FFF2-40B4-BE49-F238E27FC236}">
                <a16:creationId xmlns:a16="http://schemas.microsoft.com/office/drawing/2014/main" id="{90CEB5CE-B9FD-4EB8-265D-9AA429F2F38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645606649"/>
      </p:ext>
    </p:extLst>
  </p:cSld>
  <p:clrMapOvr>
    <a:masterClrMapping/>
  </p:clrMapOvr>
  <mc:AlternateContent xmlns:mc="http://schemas.openxmlformats.org/markup-compatibility/2006" xmlns:p14="http://schemas.microsoft.com/office/powerpoint/2010/main">
    <mc:Choice Requires="p14">
      <p:transition spd="slow" p14:dur="2000" advTm="38594"/>
    </mc:Choice>
    <mc:Fallback xmlns="">
      <p:transition spd="slow" advTm="385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4AD43-4E87-1D70-026E-2D4557800B02}"/>
              </a:ext>
            </a:extLst>
          </p:cNvPr>
          <p:cNvSpPr>
            <a:spLocks noGrp="1"/>
          </p:cNvSpPr>
          <p:nvPr>
            <p:ph type="title"/>
          </p:nvPr>
        </p:nvSpPr>
        <p:spPr>
          <a:xfrm>
            <a:off x="685800" y="764373"/>
            <a:ext cx="10820400" cy="1293028"/>
          </a:xfrm>
        </p:spPr>
        <p:txBody>
          <a:bodyPr/>
          <a:lstStyle/>
          <a:p>
            <a:pPr algn="ctr"/>
            <a:r>
              <a:rPr lang="en-GB" sz="7200" b="1" i="1" u="sng" dirty="0"/>
              <a:t>Continued</a:t>
            </a:r>
            <a:r>
              <a:rPr lang="en-GB" dirty="0"/>
              <a:t> </a:t>
            </a:r>
          </a:p>
        </p:txBody>
      </p:sp>
      <p:sp>
        <p:nvSpPr>
          <p:cNvPr id="3" name="Content Placeholder 2">
            <a:extLst>
              <a:ext uri="{FF2B5EF4-FFF2-40B4-BE49-F238E27FC236}">
                <a16:creationId xmlns:a16="http://schemas.microsoft.com/office/drawing/2014/main" id="{1F17CA0B-EA4E-7053-32C4-6D29CD1B4D7B}"/>
              </a:ext>
            </a:extLst>
          </p:cNvPr>
          <p:cNvSpPr>
            <a:spLocks noGrp="1"/>
          </p:cNvSpPr>
          <p:nvPr>
            <p:ph idx="1"/>
          </p:nvPr>
        </p:nvSpPr>
        <p:spPr/>
        <p:txBody>
          <a:bodyPr/>
          <a:lstStyle/>
          <a:p>
            <a:r>
              <a:rPr lang="en-GB" dirty="0"/>
              <a:t>They can give tasks to someone as long as they are the oversee it. </a:t>
            </a:r>
          </a:p>
          <a:p>
            <a:endParaRPr lang="en-GB" dirty="0"/>
          </a:p>
          <a:p>
            <a:r>
              <a:rPr lang="en-GB" dirty="0"/>
              <a:t>The delegation rule does not apply to the government when devolving power to civil servants. </a:t>
            </a:r>
          </a:p>
          <a:p>
            <a:endParaRPr lang="en-GB" dirty="0"/>
          </a:p>
          <a:p>
            <a:r>
              <a:rPr lang="en-GB" dirty="0" err="1"/>
              <a:t>Cartona</a:t>
            </a:r>
            <a:r>
              <a:rPr lang="en-GB" dirty="0"/>
              <a:t> LTD v Commissioner of Works [ 1943]. </a:t>
            </a:r>
          </a:p>
          <a:p>
            <a:endParaRPr lang="en-GB" dirty="0"/>
          </a:p>
          <a:p>
            <a:r>
              <a:rPr lang="en-GB" dirty="0"/>
              <a:t>R v Secretary of state for the Home department ex p oladenhinde and another [1991] </a:t>
            </a:r>
          </a:p>
        </p:txBody>
      </p:sp>
      <p:pic>
        <p:nvPicPr>
          <p:cNvPr id="5" name="Audio 4">
            <a:hlinkClick r:id="" action="ppaction://media"/>
            <a:extLst>
              <a:ext uri="{FF2B5EF4-FFF2-40B4-BE49-F238E27FC236}">
                <a16:creationId xmlns:a16="http://schemas.microsoft.com/office/drawing/2014/main" id="{C3D9F687-0523-CC50-ED5A-086AAAAFE9A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327154606"/>
      </p:ext>
    </p:extLst>
  </p:cSld>
  <p:clrMapOvr>
    <a:masterClrMapping/>
  </p:clrMapOvr>
  <mc:AlternateContent xmlns:mc="http://schemas.openxmlformats.org/markup-compatibility/2006" xmlns:p14="http://schemas.microsoft.com/office/powerpoint/2010/main">
    <mc:Choice Requires="p14">
      <p:transition spd="slow" p14:dur="2000" advTm="72383"/>
    </mc:Choice>
    <mc:Fallback xmlns="">
      <p:transition spd="slow" advTm="723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FF36BCC-760F-44A2-80DD-3FD9280999AF}"/>
              </a:ext>
            </a:extLst>
          </p:cNvPr>
          <p:cNvSpPr>
            <a:spLocks noGrp="1"/>
          </p:cNvSpPr>
          <p:nvPr>
            <p:ph type="ctrTitle"/>
          </p:nvPr>
        </p:nvSpPr>
        <p:spPr/>
        <p:txBody>
          <a:bodyPr>
            <a:normAutofit/>
          </a:bodyPr>
          <a:lstStyle/>
          <a:p>
            <a:pPr algn="ctr"/>
            <a:r>
              <a:rPr lang="en-GB" sz="8000" b="1" i="1" u="sng" dirty="0"/>
              <a:t>Let’s take a break</a:t>
            </a:r>
          </a:p>
        </p:txBody>
      </p:sp>
      <p:pic>
        <p:nvPicPr>
          <p:cNvPr id="3" name="Audio 2">
            <a:hlinkClick r:id="" action="ppaction://media"/>
            <a:extLst>
              <a:ext uri="{FF2B5EF4-FFF2-40B4-BE49-F238E27FC236}">
                <a16:creationId xmlns:a16="http://schemas.microsoft.com/office/drawing/2014/main" id="{A428F50C-C7AA-0124-052D-8903D5A2ABA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062276218"/>
      </p:ext>
    </p:extLst>
  </p:cSld>
  <p:clrMapOvr>
    <a:masterClrMapping/>
  </p:clrMapOvr>
  <mc:AlternateContent xmlns:mc="http://schemas.openxmlformats.org/markup-compatibility/2006" xmlns:p14="http://schemas.microsoft.com/office/powerpoint/2010/main">
    <mc:Choice Requires="p14">
      <p:transition spd="slow" p14:dur="2000" advTm="9411"/>
    </mc:Choice>
    <mc:Fallback xmlns="">
      <p:transition spd="slow" advTm="94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836C091D-C3E2-FDEA-F764-0BF06E11FD93}"/>
              </a:ext>
            </a:extLst>
          </p:cNvPr>
          <p:cNvSpPr>
            <a:spLocks noGrp="1"/>
          </p:cNvSpPr>
          <p:nvPr>
            <p:ph type="title"/>
          </p:nvPr>
        </p:nvSpPr>
        <p:spPr>
          <a:xfrm>
            <a:off x="685800" y="1066163"/>
            <a:ext cx="3667664" cy="5148371"/>
          </a:xfrm>
        </p:spPr>
        <p:txBody>
          <a:bodyPr>
            <a:normAutofit/>
          </a:bodyPr>
          <a:lstStyle/>
          <a:p>
            <a:pPr algn="ctr"/>
            <a:r>
              <a:rPr lang="en-GB" sz="4400" b="1" i="1" u="sng" dirty="0">
                <a:solidFill>
                  <a:schemeClr val="bg1"/>
                </a:solidFill>
              </a:rPr>
              <a:t>Giving up the discretion </a:t>
            </a:r>
          </a:p>
        </p:txBody>
      </p:sp>
      <p:graphicFrame>
        <p:nvGraphicFramePr>
          <p:cNvPr id="5" name="Content Placeholder 2">
            <a:extLst>
              <a:ext uri="{FF2B5EF4-FFF2-40B4-BE49-F238E27FC236}">
                <a16:creationId xmlns:a16="http://schemas.microsoft.com/office/drawing/2014/main" id="{08C7A363-C5FD-0F53-39BD-6337D84449C5}"/>
              </a:ext>
            </a:extLst>
          </p:cNvPr>
          <p:cNvGraphicFramePr>
            <a:graphicFrameLocks noGrp="1"/>
          </p:cNvGraphicFramePr>
          <p:nvPr>
            <p:ph idx="1"/>
            <p:extLst>
              <p:ext uri="{D42A27DB-BD31-4B8C-83A1-F6EECF244321}">
                <p14:modId xmlns:p14="http://schemas.microsoft.com/office/powerpoint/2010/main" val="1316751383"/>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222C9792-81F1-4D46-2FE1-5E5F40C7EA56}"/>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53908317"/>
      </p:ext>
    </p:extLst>
  </p:cSld>
  <p:clrMapOvr>
    <a:masterClrMapping/>
  </p:clrMapOvr>
  <mc:AlternateContent xmlns:mc="http://schemas.openxmlformats.org/markup-compatibility/2006" xmlns:p14="http://schemas.microsoft.com/office/powerpoint/2010/main">
    <mc:Choice Requires="p14">
      <p:transition spd="slow" p14:dur="2000" advTm="38531"/>
    </mc:Choice>
    <mc:Fallback xmlns="">
      <p:transition spd="slow" advTm="385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EB462C40-1A40-52E9-1C76-4B3C11E62183}"/>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 </a:t>
            </a:r>
          </a:p>
        </p:txBody>
      </p:sp>
      <p:graphicFrame>
        <p:nvGraphicFramePr>
          <p:cNvPr id="5" name="Content Placeholder 2">
            <a:extLst>
              <a:ext uri="{FF2B5EF4-FFF2-40B4-BE49-F238E27FC236}">
                <a16:creationId xmlns:a16="http://schemas.microsoft.com/office/drawing/2014/main" id="{8D9BE363-2637-903D-ABAA-16A60CA6DDA1}"/>
              </a:ext>
            </a:extLst>
          </p:cNvPr>
          <p:cNvGraphicFramePr>
            <a:graphicFrameLocks noGrp="1"/>
          </p:cNvGraphicFramePr>
          <p:nvPr>
            <p:ph idx="1"/>
            <p:extLst>
              <p:ext uri="{D42A27DB-BD31-4B8C-83A1-F6EECF244321}">
                <p14:modId xmlns:p14="http://schemas.microsoft.com/office/powerpoint/2010/main" val="1896365450"/>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6028D175-5AB4-ECBD-A27D-BC3055791B1C}"/>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7136554"/>
      </p:ext>
    </p:extLst>
  </p:cSld>
  <p:clrMapOvr>
    <a:masterClrMapping/>
  </p:clrMapOvr>
  <mc:AlternateContent xmlns:mc="http://schemas.openxmlformats.org/markup-compatibility/2006" xmlns:p14="http://schemas.microsoft.com/office/powerpoint/2010/main">
    <mc:Choice Requires="p14">
      <p:transition spd="slow" p14:dur="2000" advTm="53972"/>
    </mc:Choice>
    <mc:Fallback xmlns="">
      <p:transition spd="slow" advTm="539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1D2E7F34-8BE0-E079-AC9C-E93492023068}"/>
              </a:ext>
            </a:extLst>
          </p:cNvPr>
          <p:cNvSpPr>
            <a:spLocks noGrp="1"/>
          </p:cNvSpPr>
          <p:nvPr>
            <p:ph type="title"/>
          </p:nvPr>
        </p:nvSpPr>
        <p:spPr>
          <a:xfrm>
            <a:off x="685800" y="1066163"/>
            <a:ext cx="3306744" cy="5148371"/>
          </a:xfrm>
        </p:spPr>
        <p:txBody>
          <a:bodyPr>
            <a:normAutofit/>
          </a:bodyPr>
          <a:lstStyle/>
          <a:p>
            <a:r>
              <a:rPr lang="en-GB" sz="4800" b="1" i="1" u="sng" dirty="0">
                <a:solidFill>
                  <a:schemeClr val="bg1"/>
                </a:solidFill>
              </a:rPr>
              <a:t>Quiz Time </a:t>
            </a:r>
          </a:p>
        </p:txBody>
      </p:sp>
      <p:graphicFrame>
        <p:nvGraphicFramePr>
          <p:cNvPr id="5" name="Content Placeholder 2">
            <a:extLst>
              <a:ext uri="{FF2B5EF4-FFF2-40B4-BE49-F238E27FC236}">
                <a16:creationId xmlns:a16="http://schemas.microsoft.com/office/drawing/2014/main" id="{0F758180-DDCB-96EA-3E63-99CBF10C5BBD}"/>
              </a:ext>
            </a:extLst>
          </p:cNvPr>
          <p:cNvGraphicFramePr>
            <a:graphicFrameLocks noGrp="1"/>
          </p:cNvGraphicFramePr>
          <p:nvPr>
            <p:ph idx="1"/>
            <p:extLst>
              <p:ext uri="{D42A27DB-BD31-4B8C-83A1-F6EECF244321}">
                <p14:modId xmlns:p14="http://schemas.microsoft.com/office/powerpoint/2010/main" val="1184106142"/>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066723FE-5A75-5EA7-5360-13583861FC64}"/>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143344739"/>
      </p:ext>
    </p:extLst>
  </p:cSld>
  <p:clrMapOvr>
    <a:masterClrMapping/>
  </p:clrMapOvr>
  <mc:AlternateContent xmlns:mc="http://schemas.openxmlformats.org/markup-compatibility/2006" xmlns:p14="http://schemas.microsoft.com/office/powerpoint/2010/main">
    <mc:Choice Requires="p14">
      <p:transition spd="slow" p14:dur="2000" advTm="34421"/>
    </mc:Choice>
    <mc:Fallback xmlns="">
      <p:transition spd="slow" advTm="344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88FECDFD-33D4-EBE4-19EE-EF955BC2344C}"/>
              </a:ext>
            </a:extLst>
          </p:cNvPr>
          <p:cNvSpPr>
            <a:spLocks noGrp="1"/>
          </p:cNvSpPr>
          <p:nvPr>
            <p:ph type="title"/>
          </p:nvPr>
        </p:nvSpPr>
        <p:spPr>
          <a:xfrm>
            <a:off x="685800" y="1066163"/>
            <a:ext cx="3306744" cy="5148371"/>
          </a:xfrm>
        </p:spPr>
        <p:txBody>
          <a:bodyPr>
            <a:normAutofit/>
          </a:bodyPr>
          <a:lstStyle/>
          <a:p>
            <a:pPr algn="ctr"/>
            <a:r>
              <a:rPr lang="en-GB" b="1" i="1" u="sng" dirty="0">
                <a:solidFill>
                  <a:schemeClr val="bg1"/>
                </a:solidFill>
              </a:rPr>
              <a:t>Exam practice questions </a:t>
            </a:r>
          </a:p>
        </p:txBody>
      </p:sp>
      <p:graphicFrame>
        <p:nvGraphicFramePr>
          <p:cNvPr id="5" name="Content Placeholder 2">
            <a:extLst>
              <a:ext uri="{FF2B5EF4-FFF2-40B4-BE49-F238E27FC236}">
                <a16:creationId xmlns:a16="http://schemas.microsoft.com/office/drawing/2014/main" id="{E33C144C-1659-15CE-2C81-80A890A28162}"/>
              </a:ext>
            </a:extLst>
          </p:cNvPr>
          <p:cNvGraphicFramePr>
            <a:graphicFrameLocks noGrp="1"/>
          </p:cNvGraphicFramePr>
          <p:nvPr>
            <p:ph idx="1"/>
            <p:extLst>
              <p:ext uri="{D42A27DB-BD31-4B8C-83A1-F6EECF244321}">
                <p14:modId xmlns:p14="http://schemas.microsoft.com/office/powerpoint/2010/main" val="4118175322"/>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A426F7A9-FF5D-DA49-7823-6390453E4DD1}"/>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834304378"/>
      </p:ext>
    </p:extLst>
  </p:cSld>
  <p:clrMapOvr>
    <a:masterClrMapping/>
  </p:clrMapOvr>
  <mc:AlternateContent xmlns:mc="http://schemas.openxmlformats.org/markup-compatibility/2006" xmlns:p14="http://schemas.microsoft.com/office/powerpoint/2010/main">
    <mc:Choice Requires="p14">
      <p:transition spd="slow" p14:dur="2000" advTm="42711"/>
    </mc:Choice>
    <mc:Fallback xmlns="">
      <p:transition spd="slow" advTm="427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3985D2BB-19EC-6F1F-0B7F-F5491E6943E2}"/>
              </a:ext>
            </a:extLst>
          </p:cNvPr>
          <p:cNvSpPr>
            <a:spLocks noGrp="1"/>
          </p:cNvSpPr>
          <p:nvPr>
            <p:ph type="title"/>
          </p:nvPr>
        </p:nvSpPr>
        <p:spPr>
          <a:xfrm>
            <a:off x="425570" y="1066163"/>
            <a:ext cx="3566974" cy="5148371"/>
          </a:xfrm>
        </p:spPr>
        <p:txBody>
          <a:bodyPr>
            <a:normAutofit/>
          </a:bodyPr>
          <a:lstStyle/>
          <a:p>
            <a:r>
              <a:rPr lang="en-GB" sz="5400" b="1" i="1" u="sng" dirty="0">
                <a:solidFill>
                  <a:schemeClr val="bg1"/>
                </a:solidFill>
              </a:rPr>
              <a:t>Summary</a:t>
            </a:r>
            <a:r>
              <a:rPr lang="en-GB" b="1" i="1" u="sng" dirty="0">
                <a:solidFill>
                  <a:schemeClr val="bg1"/>
                </a:solidFill>
              </a:rPr>
              <a:t> </a:t>
            </a:r>
          </a:p>
        </p:txBody>
      </p:sp>
      <p:graphicFrame>
        <p:nvGraphicFramePr>
          <p:cNvPr id="5" name="Content Placeholder 2">
            <a:extLst>
              <a:ext uri="{FF2B5EF4-FFF2-40B4-BE49-F238E27FC236}">
                <a16:creationId xmlns:a16="http://schemas.microsoft.com/office/drawing/2014/main" id="{B2A2DDED-5053-6B4E-6775-0F686994DDB7}"/>
              </a:ext>
            </a:extLst>
          </p:cNvPr>
          <p:cNvGraphicFramePr>
            <a:graphicFrameLocks noGrp="1"/>
          </p:cNvGraphicFramePr>
          <p:nvPr>
            <p:ph idx="1"/>
            <p:extLst>
              <p:ext uri="{D42A27DB-BD31-4B8C-83A1-F6EECF244321}">
                <p14:modId xmlns:p14="http://schemas.microsoft.com/office/powerpoint/2010/main" val="3410976414"/>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5D339AB4-D410-AC64-A890-6E74F01648B2}"/>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53871072"/>
      </p:ext>
    </p:extLst>
  </p:cSld>
  <p:clrMapOvr>
    <a:masterClrMapping/>
  </p:clrMapOvr>
  <mc:AlternateContent xmlns:mc="http://schemas.openxmlformats.org/markup-compatibility/2006" xmlns:p14="http://schemas.microsoft.com/office/powerpoint/2010/main">
    <mc:Choice Requires="p14">
      <p:transition spd="slow" p14:dur="2000" advTm="25307"/>
    </mc:Choice>
    <mc:Fallback xmlns="">
      <p:transition spd="slow" advTm="253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770CA6A-B3B0-4826-A91F-B2B1F8922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9CF20656-5DD3-7F64-6CFF-73F7AEB8EA8D}"/>
              </a:ext>
            </a:extLst>
          </p:cNvPr>
          <p:cNvSpPr>
            <a:spLocks noGrp="1"/>
          </p:cNvSpPr>
          <p:nvPr>
            <p:ph type="ctrTitle"/>
          </p:nvPr>
        </p:nvSpPr>
        <p:spPr>
          <a:xfrm>
            <a:off x="4976028" y="965200"/>
            <a:ext cx="6170943" cy="4329641"/>
          </a:xfrm>
        </p:spPr>
        <p:txBody>
          <a:bodyPr anchor="ctr">
            <a:normAutofit/>
          </a:bodyPr>
          <a:lstStyle/>
          <a:p>
            <a:r>
              <a:rPr lang="en-GB" sz="5400"/>
              <a:t>Thank you!</a:t>
            </a:r>
          </a:p>
        </p:txBody>
      </p:sp>
      <p:sp>
        <p:nvSpPr>
          <p:cNvPr id="5" name="Subtitle 4">
            <a:extLst>
              <a:ext uri="{FF2B5EF4-FFF2-40B4-BE49-F238E27FC236}">
                <a16:creationId xmlns:a16="http://schemas.microsoft.com/office/drawing/2014/main" id="{6CDD009B-6407-0CEB-6061-F7D4FA383438}"/>
              </a:ext>
            </a:extLst>
          </p:cNvPr>
          <p:cNvSpPr>
            <a:spLocks noGrp="1"/>
          </p:cNvSpPr>
          <p:nvPr>
            <p:ph type="subTitle" idx="1"/>
          </p:nvPr>
        </p:nvSpPr>
        <p:spPr>
          <a:xfrm>
            <a:off x="965200" y="965200"/>
            <a:ext cx="3367361" cy="4329641"/>
          </a:xfrm>
        </p:spPr>
        <p:txBody>
          <a:bodyPr anchor="ctr">
            <a:normAutofit/>
          </a:bodyPr>
          <a:lstStyle/>
          <a:p>
            <a:pPr algn="r"/>
            <a:r>
              <a:rPr lang="en-GB" dirty="0"/>
              <a:t>Any questions? </a:t>
            </a:r>
            <a:endParaRPr lang="en-GB"/>
          </a:p>
        </p:txBody>
      </p:sp>
      <p:cxnSp>
        <p:nvCxnSpPr>
          <p:cNvPr id="12" name="Straight Connector 11">
            <a:extLst>
              <a:ext uri="{FF2B5EF4-FFF2-40B4-BE49-F238E27FC236}">
                <a16:creationId xmlns:a16="http://schemas.microsoft.com/office/drawing/2014/main" id="{6FE641DB-A503-41DE-ACA6-36B41C6C2B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62126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0CE42A09-4F29-4DF7-BE2A-F91C882A27A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pic>
        <p:nvPicPr>
          <p:cNvPr id="3" name="Audio 2">
            <a:hlinkClick r:id="" action="ppaction://media"/>
            <a:extLst>
              <a:ext uri="{FF2B5EF4-FFF2-40B4-BE49-F238E27FC236}">
                <a16:creationId xmlns:a16="http://schemas.microsoft.com/office/drawing/2014/main" id="{4EB0DECF-E17F-4761-1C23-32D97BCE235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33907646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9952"/>
    </mc:Choice>
    <mc:Fallback xmlns="">
      <p:transition spd="slow" advTm="99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docProps/app.xml><?xml version="1.0" encoding="utf-8"?>
<Properties xmlns="http://schemas.openxmlformats.org/officeDocument/2006/extended-properties" xmlns:vt="http://schemas.openxmlformats.org/officeDocument/2006/docPropsVTypes">
  <Template>Vapor Trail</Template>
  <TotalTime>0</TotalTime>
  <Words>3342</Words>
  <Application>Microsoft Office PowerPoint</Application>
  <PresentationFormat>Widescreen</PresentationFormat>
  <Paragraphs>392</Paragraphs>
  <Slides>76</Slides>
  <Notes>0</Notes>
  <HiddenSlides>0</HiddenSlides>
  <MMClips>76</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76</vt:i4>
      </vt:variant>
    </vt:vector>
  </HeadingPairs>
  <TitlesOfParts>
    <vt:vector size="80" baseType="lpstr">
      <vt:lpstr>arial</vt:lpstr>
      <vt:lpstr>arial</vt:lpstr>
      <vt:lpstr>Century Gothic</vt:lpstr>
      <vt:lpstr>Vapor Trail</vt:lpstr>
      <vt:lpstr>Defamation defences and Judicial Review!</vt:lpstr>
      <vt:lpstr>Content </vt:lpstr>
      <vt:lpstr>Aims and Learning Objectives </vt:lpstr>
      <vt:lpstr>Exam practice questions</vt:lpstr>
      <vt:lpstr>Questions </vt:lpstr>
      <vt:lpstr>Exam practice </vt:lpstr>
      <vt:lpstr>Defamation defences</vt:lpstr>
      <vt:lpstr>The defence of Truth</vt:lpstr>
      <vt:lpstr>The defence of Honest opinion </vt:lpstr>
      <vt:lpstr>Matter of public interest </vt:lpstr>
      <vt:lpstr>Section 12 of the Defamation Act 2013 </vt:lpstr>
      <vt:lpstr>Innuendo's </vt:lpstr>
      <vt:lpstr>Research </vt:lpstr>
      <vt:lpstr>Other elements to consider </vt:lpstr>
      <vt:lpstr>Police Powers </vt:lpstr>
      <vt:lpstr>What piece of legislation governs the police?</vt:lpstr>
      <vt:lpstr>Powers of the police </vt:lpstr>
      <vt:lpstr>Stop and Search </vt:lpstr>
      <vt:lpstr>Stop and search </vt:lpstr>
      <vt:lpstr>Searching property </vt:lpstr>
      <vt:lpstr>Search Property </vt:lpstr>
      <vt:lpstr>Arrest</vt:lpstr>
      <vt:lpstr>Arrest with or without a warrant</vt:lpstr>
      <vt:lpstr>Arrested without a warrant </vt:lpstr>
      <vt:lpstr>Arrest </vt:lpstr>
      <vt:lpstr>Custody </vt:lpstr>
      <vt:lpstr>Rights whilst in custody </vt:lpstr>
      <vt:lpstr>Continued </vt:lpstr>
      <vt:lpstr>Children </vt:lpstr>
      <vt:lpstr>How long can someone be held in custody?</vt:lpstr>
      <vt:lpstr>Samples/searches </vt:lpstr>
      <vt:lpstr>Intimate samples </vt:lpstr>
      <vt:lpstr>Non intimate searches </vt:lpstr>
      <vt:lpstr>Interview </vt:lpstr>
      <vt:lpstr>Outcome</vt:lpstr>
      <vt:lpstr>Bail conditions </vt:lpstr>
      <vt:lpstr>Others </vt:lpstr>
      <vt:lpstr>Scenario </vt:lpstr>
      <vt:lpstr>Judicial Review </vt:lpstr>
      <vt:lpstr>What is Judicial Review?</vt:lpstr>
      <vt:lpstr>Continued </vt:lpstr>
      <vt:lpstr>Part 54 .1 of the Civil Procedure rules </vt:lpstr>
      <vt:lpstr>Judicial Review </vt:lpstr>
      <vt:lpstr>When can a judicial review claim be brought?</vt:lpstr>
      <vt:lpstr>Continued </vt:lpstr>
      <vt:lpstr>Continued </vt:lpstr>
      <vt:lpstr>What about Human Rights?</vt:lpstr>
      <vt:lpstr>Human Rights </vt:lpstr>
      <vt:lpstr>Continued </vt:lpstr>
      <vt:lpstr>How is a judicial review case brought?</vt:lpstr>
      <vt:lpstr>Continued </vt:lpstr>
      <vt:lpstr>Continued </vt:lpstr>
      <vt:lpstr>Continued </vt:lpstr>
      <vt:lpstr>Continued</vt:lpstr>
      <vt:lpstr>Continued</vt:lpstr>
      <vt:lpstr>Let’s take a break </vt:lpstr>
      <vt:lpstr>Next </vt:lpstr>
      <vt:lpstr>Continued </vt:lpstr>
      <vt:lpstr>What about ouster clauses?</vt:lpstr>
      <vt:lpstr>Continued </vt:lpstr>
      <vt:lpstr>Continued </vt:lpstr>
      <vt:lpstr>Continued </vt:lpstr>
      <vt:lpstr>Illegality </vt:lpstr>
      <vt:lpstr>What is illegality? </vt:lpstr>
      <vt:lpstr>Continued </vt:lpstr>
      <vt:lpstr>Continued </vt:lpstr>
      <vt:lpstr>Continued </vt:lpstr>
      <vt:lpstr>Continued </vt:lpstr>
      <vt:lpstr>Continued </vt:lpstr>
      <vt:lpstr>Let’s take a break</vt:lpstr>
      <vt:lpstr>Giving up the discretion </vt:lpstr>
      <vt:lpstr>Continued </vt:lpstr>
      <vt:lpstr>Quiz Time </vt:lpstr>
      <vt:lpstr>Exam practice questions </vt:lpstr>
      <vt:lpstr>Summary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Defamation defences and Judicial Review!</dc:title>
  <dc:creator>Zita Draper</dc:creator>
  <cp:lastModifiedBy>Zita Draper</cp:lastModifiedBy>
  <cp:revision>5</cp:revision>
  <dcterms:created xsi:type="dcterms:W3CDTF">2023-03-29T13:10:13Z</dcterms:created>
  <dcterms:modified xsi:type="dcterms:W3CDTF">2023-11-27T14:50:54Z</dcterms:modified>
</cp:coreProperties>
</file>