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0066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871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461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692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013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303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409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674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61754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634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601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0181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E08249-E37A-333A-30D2-63E9AB6A77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101"/>
            <a:ext cx="5202381" cy="1998517"/>
          </a:xfrm>
        </p:spPr>
        <p:txBody>
          <a:bodyPr>
            <a:normAutofit/>
          </a:bodyPr>
          <a:lstStyle/>
          <a:p>
            <a:r>
              <a:rPr lang="en-US" dirty="0"/>
              <a:t>Market research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3F9276-F752-5C75-73BF-36CC0676C0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8545" y="4562957"/>
            <a:ext cx="2597190" cy="1814946"/>
          </a:xfrm>
        </p:spPr>
        <p:txBody>
          <a:bodyPr anchor="b">
            <a:normAutofit/>
          </a:bodyPr>
          <a:lstStyle/>
          <a:p>
            <a:r>
              <a:rPr lang="en-US" dirty="0"/>
              <a:t>MD </a:t>
            </a:r>
            <a:r>
              <a:rPr lang="en-US" dirty="0" err="1"/>
              <a:t>Jayedur</a:t>
            </a:r>
            <a:r>
              <a:rPr lang="en-US" dirty="0"/>
              <a:t> Rahman Talukder</a:t>
            </a:r>
          </a:p>
          <a:p>
            <a:r>
              <a:rPr lang="en-US" dirty="0"/>
              <a:t>Student number: </a:t>
            </a:r>
            <a:r>
              <a:rPr lang="en-GB" dirty="0"/>
              <a:t>2327181</a:t>
            </a:r>
          </a:p>
        </p:txBody>
      </p:sp>
      <p:pic>
        <p:nvPicPr>
          <p:cNvPr id="4" name="Picture 3" descr="Connected sticks shaping polygons background">
            <a:extLst>
              <a:ext uri="{FF2B5EF4-FFF2-40B4-BE49-F238E27FC236}">
                <a16:creationId xmlns:a16="http://schemas.microsoft.com/office/drawing/2014/main" id="{1969CEB9-E41A-6DC2-AA9E-2651C46F3B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0" r="5200" b="-1"/>
          <a:stretch>
            <a:fillRect/>
          </a:stretch>
        </p:blipFill>
        <p:spPr>
          <a:xfrm>
            <a:off x="2685473" y="10"/>
            <a:ext cx="9506528" cy="6857990"/>
          </a:xfrm>
          <a:custGeom>
            <a:avLst/>
            <a:gdLst/>
            <a:ahLst/>
            <a:cxnLst/>
            <a:rect l="l" t="t" r="r" b="b"/>
            <a:pathLst>
              <a:path w="9506528" h="6858000">
                <a:moveTo>
                  <a:pt x="6427633" y="0"/>
                </a:moveTo>
                <a:lnTo>
                  <a:pt x="9506528" y="0"/>
                </a:lnTo>
                <a:lnTo>
                  <a:pt x="9506528" y="1557082"/>
                </a:lnTo>
                <a:lnTo>
                  <a:pt x="4860617" y="6858000"/>
                </a:lnTo>
                <a:lnTo>
                  <a:pt x="417041" y="6858000"/>
                </a:lnTo>
                <a:close/>
                <a:moveTo>
                  <a:pt x="0" y="0"/>
                </a:moveTo>
                <a:lnTo>
                  <a:pt x="6427633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8D8C03A-D73E-4E89-A17E-452429264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9822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3662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A2293-E5C6-610D-D31F-978CCC38E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Purpose of my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1FE21-4329-BCA6-BE35-FA260B0FD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The goal of my research was to find out whether there was enough demand in my area for an Indian or Bengali-style takeaway. I wanted to make sure that my menu, pricing, and marketing decisions were based on real information, not just guesswork.</a:t>
            </a:r>
          </a:p>
          <a:p>
            <a:pPr marL="0" indent="0">
              <a:buNone/>
            </a:pPr>
            <a:r>
              <a:rPr lang="en-US" dirty="0"/>
              <a:t>Market research is essential because it:</a:t>
            </a:r>
          </a:p>
          <a:p>
            <a:r>
              <a:rPr lang="en-US" dirty="0"/>
              <a:t>Helps understand customer preferences</a:t>
            </a:r>
          </a:p>
          <a:p>
            <a:r>
              <a:rPr lang="en-US" dirty="0"/>
              <a:t>Reduces the risk of failure</a:t>
            </a:r>
          </a:p>
          <a:p>
            <a:r>
              <a:rPr lang="en-US" dirty="0"/>
              <a:t>Informs pricing, product, and promotional strategies</a:t>
            </a:r>
          </a:p>
          <a:p>
            <a:pPr marL="0" indent="0">
              <a:buNone/>
            </a:pPr>
            <a:r>
              <a:rPr lang="en-US" dirty="0"/>
              <a:t>I used both secondary research (industry articles and market trends) and primary research (my own survey via Microsoft Forms).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940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84D89-1191-FCE2-7C1F-F829D808F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 from secondary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0DB18-2095-B7D8-41AD-CDC5A1EC2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Through secondary sources like BBC Bitesize, Forbes, and Wikipedia, I learned the importance of:</a:t>
            </a:r>
          </a:p>
          <a:p>
            <a:r>
              <a:rPr lang="en-US" dirty="0"/>
              <a:t>Customer-focused design: You must deliver what the customer wants, not just what you like.</a:t>
            </a:r>
          </a:p>
          <a:p>
            <a:r>
              <a:rPr lang="en-US" dirty="0"/>
              <a:t>Competitive analysis: There is a lot of competition in food delivery, but few offer authentic Bengali cuisine.</a:t>
            </a:r>
          </a:p>
          <a:p>
            <a:r>
              <a:rPr lang="en-US" dirty="0"/>
              <a:t>Pricing: It needs to match what the local market expects, not be too high or too low.</a:t>
            </a:r>
          </a:p>
          <a:p>
            <a:pPr marL="0" indent="0">
              <a:buNone/>
            </a:pPr>
            <a:r>
              <a:rPr lang="en-US" dirty="0"/>
              <a:t>These insights helped me decide to focus on:</a:t>
            </a:r>
          </a:p>
          <a:p>
            <a:r>
              <a:rPr lang="en-US" dirty="0"/>
              <a:t>Popular curries that people already love (like masala)</a:t>
            </a:r>
          </a:p>
          <a:p>
            <a:r>
              <a:rPr lang="en-US" dirty="0"/>
              <a:t>Pricing meals between £7–£9, especially closer to £7</a:t>
            </a:r>
          </a:p>
          <a:p>
            <a:r>
              <a:rPr lang="en-US" dirty="0"/>
              <a:t>Offering combos and good value for money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025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44FA-E9E7-1FF1-B23E-3900D55F6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 from my own survey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60D1D-F505-9F74-2592-5B9BAB850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948189"/>
            <a:ext cx="8777177" cy="427185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I designed a survey using Microsoft Forms and asked people in my area about:</a:t>
            </a:r>
          </a:p>
          <a:p>
            <a:r>
              <a:rPr lang="en-US" dirty="0"/>
              <a:t>Their eating habits</a:t>
            </a:r>
          </a:p>
          <a:p>
            <a:r>
              <a:rPr lang="en-US" dirty="0" err="1"/>
              <a:t>Favourite</a:t>
            </a:r>
            <a:r>
              <a:rPr lang="en-US" dirty="0"/>
              <a:t> curries</a:t>
            </a:r>
          </a:p>
          <a:p>
            <a:r>
              <a:rPr lang="en-US" dirty="0"/>
              <a:t>How much they usually spend on takeaway</a:t>
            </a:r>
          </a:p>
          <a:p>
            <a:pPr marL="0" indent="0">
              <a:buNone/>
            </a:pPr>
            <a:r>
              <a:rPr lang="en-US" dirty="0"/>
              <a:t>The survey showed:</a:t>
            </a:r>
          </a:p>
          <a:p>
            <a:pPr marL="0" indent="0">
              <a:buNone/>
            </a:pPr>
            <a:r>
              <a:rPr lang="en-US" dirty="0"/>
              <a:t>Everyone eats from these types of establishments — so there is some level of demand</a:t>
            </a:r>
          </a:p>
          <a:p>
            <a:r>
              <a:rPr lang="en-US" dirty="0"/>
              <a:t>Price was a key concern</a:t>
            </a:r>
          </a:p>
          <a:p>
            <a:r>
              <a:rPr lang="en-US" dirty="0"/>
              <a:t>Masala curry was the most popular</a:t>
            </a:r>
          </a:p>
          <a:p>
            <a:pPr marL="0" indent="0">
              <a:buNone/>
            </a:pPr>
            <a:r>
              <a:rPr lang="en-US" dirty="0"/>
              <a:t>So I decided:</a:t>
            </a:r>
          </a:p>
          <a:p>
            <a:r>
              <a:rPr lang="en-US" dirty="0"/>
              <a:t>To include masala on the menu</a:t>
            </a:r>
          </a:p>
          <a:p>
            <a:r>
              <a:rPr lang="en-US" dirty="0"/>
              <a:t>To set pricing around £7, which is affordable and competitive</a:t>
            </a:r>
          </a:p>
          <a:p>
            <a:r>
              <a:rPr lang="en-US" dirty="0"/>
              <a:t>To position Bengali Kitchen as familiar but still unique (offering Bengali dishes with popular Indian </a:t>
            </a:r>
            <a:r>
              <a:rPr lang="en-US" dirty="0" err="1"/>
              <a:t>flavours</a:t>
            </a:r>
            <a:r>
              <a:rPr lang="en-US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250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5F5CF-C660-F38F-B26F-F796775ED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  <a:endParaRPr lang="en-GB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8AD4C18-5512-E0D3-AC97-4664EC659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1196" y="2017682"/>
            <a:ext cx="3239623" cy="2606486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8D555390-B83E-F4AC-2C7E-E2B14F87F1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198" y="4612082"/>
            <a:ext cx="3239624" cy="1335188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084D8D-2E25-B2F1-5AAF-C1CE68CA3D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0302" y="1476310"/>
            <a:ext cx="4161155" cy="447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375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0A61C-02AD-E8F3-F87E-FA61EEAC9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Tools used: Excel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CCD6-4FD2-D497-BE5E-57EF2DEA0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used Microsoft Excel to:</a:t>
            </a:r>
          </a:p>
          <a:p>
            <a:r>
              <a:rPr lang="en-US" dirty="0"/>
              <a:t>Build a cash flow forecast</a:t>
            </a:r>
          </a:p>
          <a:p>
            <a:r>
              <a:rPr lang="en-US" dirty="0"/>
              <a:t>Track costs and revenue</a:t>
            </a:r>
          </a:p>
          <a:p>
            <a:r>
              <a:rPr lang="en-US" dirty="0"/>
              <a:t>Understand when the business would break even</a:t>
            </a:r>
          </a:p>
          <a:p>
            <a:pPr marL="0" indent="0">
              <a:buNone/>
            </a:pPr>
            <a:r>
              <a:rPr lang="en-US" dirty="0"/>
              <a:t>Excel helped me </a:t>
            </a:r>
            <a:r>
              <a:rPr lang="en-US" dirty="0" err="1"/>
              <a:t>organise</a:t>
            </a:r>
            <a:r>
              <a:rPr lang="en-US" dirty="0"/>
              <a:t> all my findings and predict how much I would need to earn to be successful. This made my business plan more realistic and confident.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568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343F-ED9E-344F-8B3B-A2E8C8D6A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Reflection: Skills I have developed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5F6AE-6D4F-55CA-3A0A-D2296D1C0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From this project, I have developed several new skills:</a:t>
            </a:r>
          </a:p>
          <a:p>
            <a:r>
              <a:rPr lang="en-US" dirty="0"/>
              <a:t>Market research and analysis: I now know how to use both primary and secondary research to support business decisions.</a:t>
            </a:r>
          </a:p>
          <a:p>
            <a:r>
              <a:rPr lang="en-US" dirty="0"/>
              <a:t>Using digital tools: I became confident using Microsoft Forms for surveys and Excel for calculations and forecasting.</a:t>
            </a:r>
          </a:p>
          <a:p>
            <a:r>
              <a:rPr lang="en-US" dirty="0"/>
              <a:t>Critical thinking: I didn’t just collect data — I learned how to interpret it and apply it to real decisions, such as pricing and menu choices.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057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BFAA6-B84C-8782-8FF2-B1E26BECA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I still need to develop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E9D8-A6B2-486E-790D-992DF6EB7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One key area I still need to improve is data </a:t>
            </a:r>
            <a:r>
              <a:rPr lang="en-US" dirty="0" err="1"/>
              <a:t>visualisation</a:t>
            </a:r>
            <a:r>
              <a:rPr lang="en-US" dirty="0"/>
              <a:t> and presentation. While I can now collect and analyse data, I would like to better present it using graphs and visuals — something that’s very useful in business and marketing.</a:t>
            </a:r>
          </a:p>
          <a:p>
            <a:pPr marL="0" indent="0">
              <a:buNone/>
            </a:pPr>
            <a:r>
              <a:rPr lang="en-US" dirty="0"/>
              <a:t>Another area is confidence in public speaking and presenting ideas. As someone whose first language is not English, I sometimes worry about communication. But doing this research and this presentation has already helped improve my confidence.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084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C9C5D-A338-FCBA-2BE0-925C0FC9B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D4C58-33FD-A6FC-3527-12B0768EE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conclusion, completing this research task has shown me how important market research is in starting a business. The decisions I made for Bengali Kitchen ,  from pricing to menu choices, were all based on data and real insights. I feel more prepared to turn an idea into a business, and I have learned skills I will continue to develop in the future.</a:t>
            </a:r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3200" dirty="0"/>
              <a:t>Thank you for listening!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528266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639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Walbaum Display</vt:lpstr>
      <vt:lpstr>RegattaVTI</vt:lpstr>
      <vt:lpstr>Market research</vt:lpstr>
      <vt:lpstr>Purpose of my research</vt:lpstr>
      <vt:lpstr>Key findings from secondary research</vt:lpstr>
      <vt:lpstr>Key findings from my own survey </vt:lpstr>
      <vt:lpstr>Results</vt:lpstr>
      <vt:lpstr>Tools used: Excel</vt:lpstr>
      <vt:lpstr>Reflection: Skills I have developed</vt:lpstr>
      <vt:lpstr>Skills I still need to develop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Reehan Miah</dc:creator>
  <cp:lastModifiedBy>Reehan Miah</cp:lastModifiedBy>
  <cp:revision>1</cp:revision>
  <dcterms:created xsi:type="dcterms:W3CDTF">2025-07-04T17:50:24Z</dcterms:created>
  <dcterms:modified xsi:type="dcterms:W3CDTF">2025-07-04T18:10:10Z</dcterms:modified>
</cp:coreProperties>
</file>