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48" r:id="rId5"/>
  </p:sldMasterIdLst>
  <p:sldIdLst>
    <p:sldId id="260" r:id="rId6"/>
    <p:sldId id="301" r:id="rId7"/>
    <p:sldId id="269" r:id="rId8"/>
    <p:sldId id="266" r:id="rId9"/>
    <p:sldId id="300" r:id="rId10"/>
    <p:sldId id="265" r:id="rId11"/>
    <p:sldId id="281" r:id="rId12"/>
    <p:sldId id="282" r:id="rId13"/>
    <p:sldId id="284" r:id="rId14"/>
    <p:sldId id="285" r:id="rId15"/>
    <p:sldId id="287" r:id="rId16"/>
    <p:sldId id="288" r:id="rId17"/>
    <p:sldId id="289" r:id="rId18"/>
    <p:sldId id="290" r:id="rId19"/>
    <p:sldId id="291" r:id="rId20"/>
    <p:sldId id="293" r:id="rId21"/>
    <p:sldId id="294" r:id="rId22"/>
    <p:sldId id="295" r:id="rId23"/>
    <p:sldId id="296" r:id="rId24"/>
    <p:sldId id="297" r:id="rId25"/>
    <p:sldId id="298" r:id="rId26"/>
    <p:sldId id="302" r:id="rId27"/>
    <p:sldId id="305" r:id="rId28"/>
    <p:sldId id="304" r:id="rId29"/>
    <p:sldId id="303"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988A9B-3FC3-BA27-E98C-2ACFD8A16235}" v="8" dt="2023-06-08T07:37:42.5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5" d="100"/>
          <a:sy n="65" d="100"/>
        </p:scale>
        <p:origin x="78" y="9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microsoft.com/office/2015/10/relationships/revisionInfo" Target="revisionInfo.xml"/><Relationship Id="rId8" Type="http://schemas.openxmlformats.org/officeDocument/2006/relationships/slide" Target="slides/slide3.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607B2-DE88-4CDB-901D-E5B6A60A4AB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FA06C6F-6B31-4248-B46D-CD9D4A713C01}">
      <dgm:prSet/>
      <dgm:spPr/>
      <dgm:t>
        <a:bodyPr/>
        <a:lstStyle/>
        <a:p>
          <a:r>
            <a:rPr lang="en-GB"/>
            <a:t>Mindmap task (part 2 of the assignment)</a:t>
          </a:r>
          <a:endParaRPr lang="en-US"/>
        </a:p>
      </dgm:t>
    </dgm:pt>
    <dgm:pt modelId="{1EB9CC70-893A-4E36-9F11-B97D2271457D}" type="parTrans" cxnId="{6BF514BF-E08B-462E-BC09-27158FB3999E}">
      <dgm:prSet/>
      <dgm:spPr/>
      <dgm:t>
        <a:bodyPr/>
        <a:lstStyle/>
        <a:p>
          <a:endParaRPr lang="en-US"/>
        </a:p>
      </dgm:t>
    </dgm:pt>
    <dgm:pt modelId="{2F896319-1A2C-4F8F-8B03-6F935BCE0453}" type="sibTrans" cxnId="{6BF514BF-E08B-462E-BC09-27158FB3999E}">
      <dgm:prSet/>
      <dgm:spPr/>
      <dgm:t>
        <a:bodyPr/>
        <a:lstStyle/>
        <a:p>
          <a:endParaRPr lang="en-US"/>
        </a:p>
      </dgm:t>
    </dgm:pt>
    <dgm:pt modelId="{8649C624-34FD-4171-986D-A1A043AF7522}">
      <dgm:prSet/>
      <dgm:spPr/>
      <dgm:t>
        <a:bodyPr/>
        <a:lstStyle/>
        <a:p>
          <a:r>
            <a:rPr lang="en-GB"/>
            <a:t>Recap unit 2- Becoming a team player</a:t>
          </a:r>
          <a:endParaRPr lang="en-US"/>
        </a:p>
      </dgm:t>
    </dgm:pt>
    <dgm:pt modelId="{A53959EB-359E-4D2A-BC9E-D1AD0EE02E7B}" type="parTrans" cxnId="{CFED57C6-5A73-491D-A0B1-53176BA670AE}">
      <dgm:prSet/>
      <dgm:spPr/>
      <dgm:t>
        <a:bodyPr/>
        <a:lstStyle/>
        <a:p>
          <a:endParaRPr lang="en-US"/>
        </a:p>
      </dgm:t>
    </dgm:pt>
    <dgm:pt modelId="{C5BA7396-C8A0-47F3-8CCE-1EFC37C6D0D3}" type="sibTrans" cxnId="{CFED57C6-5A73-491D-A0B1-53176BA670AE}">
      <dgm:prSet/>
      <dgm:spPr/>
      <dgm:t>
        <a:bodyPr/>
        <a:lstStyle/>
        <a:p>
          <a:endParaRPr lang="en-US"/>
        </a:p>
      </dgm:t>
    </dgm:pt>
    <dgm:pt modelId="{B9B12449-A471-4979-9209-BEEB4F8FB72B}">
      <dgm:prSet/>
      <dgm:spPr/>
      <dgm:t>
        <a:bodyPr/>
        <a:lstStyle/>
        <a:p>
          <a:r>
            <a:rPr lang="en-GB"/>
            <a:t>Power Point video task (part 3 of the assignment)</a:t>
          </a:r>
          <a:endParaRPr lang="en-US"/>
        </a:p>
      </dgm:t>
    </dgm:pt>
    <dgm:pt modelId="{AFEBD069-8972-467F-B478-73FB026C4540}" type="parTrans" cxnId="{98D2C7AB-2590-4C97-984D-34BF7741E352}">
      <dgm:prSet/>
      <dgm:spPr/>
      <dgm:t>
        <a:bodyPr/>
        <a:lstStyle/>
        <a:p>
          <a:endParaRPr lang="en-US"/>
        </a:p>
      </dgm:t>
    </dgm:pt>
    <dgm:pt modelId="{8137E896-6B76-4B7C-9D68-A91A7EE754A1}" type="sibTrans" cxnId="{98D2C7AB-2590-4C97-984D-34BF7741E352}">
      <dgm:prSet/>
      <dgm:spPr/>
      <dgm:t>
        <a:bodyPr/>
        <a:lstStyle/>
        <a:p>
          <a:endParaRPr lang="en-US"/>
        </a:p>
      </dgm:t>
    </dgm:pt>
    <dgm:pt modelId="{A91A14E1-CFD6-465F-B5D2-041EB4B29F4E}" type="pres">
      <dgm:prSet presAssocID="{882607B2-DE88-4CDB-901D-E5B6A60A4ABA}" presName="root" presStyleCnt="0">
        <dgm:presLayoutVars>
          <dgm:dir/>
          <dgm:resizeHandles val="exact"/>
        </dgm:presLayoutVars>
      </dgm:prSet>
      <dgm:spPr/>
    </dgm:pt>
    <dgm:pt modelId="{C43F60CB-8BA7-4374-9E86-372E6F27600D}" type="pres">
      <dgm:prSet presAssocID="{882607B2-DE88-4CDB-901D-E5B6A60A4ABA}" presName="container" presStyleCnt="0">
        <dgm:presLayoutVars>
          <dgm:dir/>
          <dgm:resizeHandles val="exact"/>
        </dgm:presLayoutVars>
      </dgm:prSet>
      <dgm:spPr/>
    </dgm:pt>
    <dgm:pt modelId="{258048D0-9510-4339-8BE0-B5708B7CF753}" type="pres">
      <dgm:prSet presAssocID="{3FA06C6F-6B31-4248-B46D-CD9D4A713C01}" presName="compNode" presStyleCnt="0"/>
      <dgm:spPr/>
    </dgm:pt>
    <dgm:pt modelId="{951293C4-E969-4425-A9F8-B8C943B0EB4A}" type="pres">
      <dgm:prSet presAssocID="{3FA06C6F-6B31-4248-B46D-CD9D4A713C01}" presName="iconBgRect" presStyleLbl="bgShp" presStyleIdx="0" presStyleCnt="3"/>
      <dgm:spPr/>
    </dgm:pt>
    <dgm:pt modelId="{75F38D90-4345-4F97-8868-2D74F1D8EDF0}" type="pres">
      <dgm:prSet presAssocID="{3FA06C6F-6B31-4248-B46D-CD9D4A713C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ipboard"/>
        </a:ext>
      </dgm:extLst>
    </dgm:pt>
    <dgm:pt modelId="{1190360A-47F1-4DA6-8C1A-CF099D77AA6C}" type="pres">
      <dgm:prSet presAssocID="{3FA06C6F-6B31-4248-B46D-CD9D4A713C01}" presName="spaceRect" presStyleCnt="0"/>
      <dgm:spPr/>
    </dgm:pt>
    <dgm:pt modelId="{3248B97C-A9A6-4136-A68B-DB03F6901AEF}" type="pres">
      <dgm:prSet presAssocID="{3FA06C6F-6B31-4248-B46D-CD9D4A713C01}" presName="textRect" presStyleLbl="revTx" presStyleIdx="0" presStyleCnt="3">
        <dgm:presLayoutVars>
          <dgm:chMax val="1"/>
          <dgm:chPref val="1"/>
        </dgm:presLayoutVars>
      </dgm:prSet>
      <dgm:spPr/>
    </dgm:pt>
    <dgm:pt modelId="{3CADF6DF-F29C-4C49-9CD1-F589F08A527C}" type="pres">
      <dgm:prSet presAssocID="{2F896319-1A2C-4F8F-8B03-6F935BCE0453}" presName="sibTrans" presStyleLbl="sibTrans2D1" presStyleIdx="0" presStyleCnt="0"/>
      <dgm:spPr/>
    </dgm:pt>
    <dgm:pt modelId="{5902480E-D2DC-430B-9EA9-9754877C17D4}" type="pres">
      <dgm:prSet presAssocID="{8649C624-34FD-4171-986D-A1A043AF7522}" presName="compNode" presStyleCnt="0"/>
      <dgm:spPr/>
    </dgm:pt>
    <dgm:pt modelId="{43C24D3E-815E-48A1-9A3C-C66F97AF74A8}" type="pres">
      <dgm:prSet presAssocID="{8649C624-34FD-4171-986D-A1A043AF7522}" presName="iconBgRect" presStyleLbl="bgShp" presStyleIdx="1" presStyleCnt="3"/>
      <dgm:spPr/>
    </dgm:pt>
    <dgm:pt modelId="{16E27B05-CBBE-4E87-A3D8-BE7A00A4E8F0}" type="pres">
      <dgm:prSet presAssocID="{8649C624-34FD-4171-986D-A1A043AF752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69F1DDE-3BE5-40A6-9A59-437A9AC61D8B}" type="pres">
      <dgm:prSet presAssocID="{8649C624-34FD-4171-986D-A1A043AF7522}" presName="spaceRect" presStyleCnt="0"/>
      <dgm:spPr/>
    </dgm:pt>
    <dgm:pt modelId="{61B3A85E-D441-4ADE-84B9-03E361DA6856}" type="pres">
      <dgm:prSet presAssocID="{8649C624-34FD-4171-986D-A1A043AF7522}" presName="textRect" presStyleLbl="revTx" presStyleIdx="1" presStyleCnt="3">
        <dgm:presLayoutVars>
          <dgm:chMax val="1"/>
          <dgm:chPref val="1"/>
        </dgm:presLayoutVars>
      </dgm:prSet>
      <dgm:spPr/>
    </dgm:pt>
    <dgm:pt modelId="{4497D781-F98C-4491-B7EC-18094873B2C1}" type="pres">
      <dgm:prSet presAssocID="{C5BA7396-C8A0-47F3-8CCE-1EFC37C6D0D3}" presName="sibTrans" presStyleLbl="sibTrans2D1" presStyleIdx="0" presStyleCnt="0"/>
      <dgm:spPr/>
    </dgm:pt>
    <dgm:pt modelId="{1EDAF260-4068-4838-90B1-C98025E26A10}" type="pres">
      <dgm:prSet presAssocID="{B9B12449-A471-4979-9209-BEEB4F8FB72B}" presName="compNode" presStyleCnt="0"/>
      <dgm:spPr/>
    </dgm:pt>
    <dgm:pt modelId="{B87FA85D-8722-46BD-A14E-43978E31A1CA}" type="pres">
      <dgm:prSet presAssocID="{B9B12449-A471-4979-9209-BEEB4F8FB72B}" presName="iconBgRect" presStyleLbl="bgShp" presStyleIdx="2" presStyleCnt="3"/>
      <dgm:spPr/>
    </dgm:pt>
    <dgm:pt modelId="{969D77BF-1B85-4468-83CA-831EC3C1B6D2}" type="pres">
      <dgm:prSet presAssocID="{B9B12449-A471-4979-9209-BEEB4F8FB7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deo camera"/>
        </a:ext>
      </dgm:extLst>
    </dgm:pt>
    <dgm:pt modelId="{8E1A36B8-EDDA-4145-80A3-81DC4213D051}" type="pres">
      <dgm:prSet presAssocID="{B9B12449-A471-4979-9209-BEEB4F8FB72B}" presName="spaceRect" presStyleCnt="0"/>
      <dgm:spPr/>
    </dgm:pt>
    <dgm:pt modelId="{4660BD54-03C3-4E55-AC7B-15C3101F93FD}" type="pres">
      <dgm:prSet presAssocID="{B9B12449-A471-4979-9209-BEEB4F8FB72B}" presName="textRect" presStyleLbl="revTx" presStyleIdx="2" presStyleCnt="3">
        <dgm:presLayoutVars>
          <dgm:chMax val="1"/>
          <dgm:chPref val="1"/>
        </dgm:presLayoutVars>
      </dgm:prSet>
      <dgm:spPr/>
    </dgm:pt>
  </dgm:ptLst>
  <dgm:cxnLst>
    <dgm:cxn modelId="{A2D16679-FD99-46EB-8887-BCF7FCE612E3}" type="presOf" srcId="{2F896319-1A2C-4F8F-8B03-6F935BCE0453}" destId="{3CADF6DF-F29C-4C49-9CD1-F589F08A527C}" srcOrd="0" destOrd="0" presId="urn:microsoft.com/office/officeart/2018/2/layout/IconCircleList"/>
    <dgm:cxn modelId="{F11A2583-F93B-4AC3-994B-34A7DEEE4CC5}" type="presOf" srcId="{B9B12449-A471-4979-9209-BEEB4F8FB72B}" destId="{4660BD54-03C3-4E55-AC7B-15C3101F93FD}" srcOrd="0" destOrd="0" presId="urn:microsoft.com/office/officeart/2018/2/layout/IconCircleList"/>
    <dgm:cxn modelId="{98D2C7AB-2590-4C97-984D-34BF7741E352}" srcId="{882607B2-DE88-4CDB-901D-E5B6A60A4ABA}" destId="{B9B12449-A471-4979-9209-BEEB4F8FB72B}" srcOrd="2" destOrd="0" parTransId="{AFEBD069-8972-467F-B478-73FB026C4540}" sibTransId="{8137E896-6B76-4B7C-9D68-A91A7EE754A1}"/>
    <dgm:cxn modelId="{7FBC5AAF-F762-46C6-820B-530F69ABB027}" type="presOf" srcId="{C5BA7396-C8A0-47F3-8CCE-1EFC37C6D0D3}" destId="{4497D781-F98C-4491-B7EC-18094873B2C1}" srcOrd="0" destOrd="0" presId="urn:microsoft.com/office/officeart/2018/2/layout/IconCircleList"/>
    <dgm:cxn modelId="{B9AA62B1-F3C1-4D2A-8CE6-22BE869BE908}" type="presOf" srcId="{8649C624-34FD-4171-986D-A1A043AF7522}" destId="{61B3A85E-D441-4ADE-84B9-03E361DA6856}" srcOrd="0" destOrd="0" presId="urn:microsoft.com/office/officeart/2018/2/layout/IconCircleList"/>
    <dgm:cxn modelId="{9B809BB7-A3AC-4D96-B134-0CD98519C00D}" type="presOf" srcId="{882607B2-DE88-4CDB-901D-E5B6A60A4ABA}" destId="{A91A14E1-CFD6-465F-B5D2-041EB4B29F4E}" srcOrd="0" destOrd="0" presId="urn:microsoft.com/office/officeart/2018/2/layout/IconCircleList"/>
    <dgm:cxn modelId="{6BF514BF-E08B-462E-BC09-27158FB3999E}" srcId="{882607B2-DE88-4CDB-901D-E5B6A60A4ABA}" destId="{3FA06C6F-6B31-4248-B46D-CD9D4A713C01}" srcOrd="0" destOrd="0" parTransId="{1EB9CC70-893A-4E36-9F11-B97D2271457D}" sibTransId="{2F896319-1A2C-4F8F-8B03-6F935BCE0453}"/>
    <dgm:cxn modelId="{CFED57C6-5A73-491D-A0B1-53176BA670AE}" srcId="{882607B2-DE88-4CDB-901D-E5B6A60A4ABA}" destId="{8649C624-34FD-4171-986D-A1A043AF7522}" srcOrd="1" destOrd="0" parTransId="{A53959EB-359E-4D2A-BC9E-D1AD0EE02E7B}" sibTransId="{C5BA7396-C8A0-47F3-8CCE-1EFC37C6D0D3}"/>
    <dgm:cxn modelId="{157116CF-F66A-4034-845F-D76D17E3922B}" type="presOf" srcId="{3FA06C6F-6B31-4248-B46D-CD9D4A713C01}" destId="{3248B97C-A9A6-4136-A68B-DB03F6901AEF}" srcOrd="0" destOrd="0" presId="urn:microsoft.com/office/officeart/2018/2/layout/IconCircleList"/>
    <dgm:cxn modelId="{695257B3-2B7F-4539-98FF-F1DD3021EE4B}" type="presParOf" srcId="{A91A14E1-CFD6-465F-B5D2-041EB4B29F4E}" destId="{C43F60CB-8BA7-4374-9E86-372E6F27600D}" srcOrd="0" destOrd="0" presId="urn:microsoft.com/office/officeart/2018/2/layout/IconCircleList"/>
    <dgm:cxn modelId="{DAB0E4C7-FE48-4F35-9960-F7138C8454C1}" type="presParOf" srcId="{C43F60CB-8BA7-4374-9E86-372E6F27600D}" destId="{258048D0-9510-4339-8BE0-B5708B7CF753}" srcOrd="0" destOrd="0" presId="urn:microsoft.com/office/officeart/2018/2/layout/IconCircleList"/>
    <dgm:cxn modelId="{D133631D-A552-48E0-BFB2-71C93194E219}" type="presParOf" srcId="{258048D0-9510-4339-8BE0-B5708B7CF753}" destId="{951293C4-E969-4425-A9F8-B8C943B0EB4A}" srcOrd="0" destOrd="0" presId="urn:microsoft.com/office/officeart/2018/2/layout/IconCircleList"/>
    <dgm:cxn modelId="{F9830F62-6A8C-43C3-B7F6-316D9F44EF54}" type="presParOf" srcId="{258048D0-9510-4339-8BE0-B5708B7CF753}" destId="{75F38D90-4345-4F97-8868-2D74F1D8EDF0}" srcOrd="1" destOrd="0" presId="urn:microsoft.com/office/officeart/2018/2/layout/IconCircleList"/>
    <dgm:cxn modelId="{0B88F3A8-D8F3-46C6-B229-F1DC58324A0B}" type="presParOf" srcId="{258048D0-9510-4339-8BE0-B5708B7CF753}" destId="{1190360A-47F1-4DA6-8C1A-CF099D77AA6C}" srcOrd="2" destOrd="0" presId="urn:microsoft.com/office/officeart/2018/2/layout/IconCircleList"/>
    <dgm:cxn modelId="{1B55A60E-131E-4181-B49C-CBB14EA6C1BE}" type="presParOf" srcId="{258048D0-9510-4339-8BE0-B5708B7CF753}" destId="{3248B97C-A9A6-4136-A68B-DB03F6901AEF}" srcOrd="3" destOrd="0" presId="urn:microsoft.com/office/officeart/2018/2/layout/IconCircleList"/>
    <dgm:cxn modelId="{BF9FD140-1A9C-4B6C-92C1-7C7A8B42E068}" type="presParOf" srcId="{C43F60CB-8BA7-4374-9E86-372E6F27600D}" destId="{3CADF6DF-F29C-4C49-9CD1-F589F08A527C}" srcOrd="1" destOrd="0" presId="urn:microsoft.com/office/officeart/2018/2/layout/IconCircleList"/>
    <dgm:cxn modelId="{8B97EC42-16F6-4CFA-9CED-2EEAD7021C42}" type="presParOf" srcId="{C43F60CB-8BA7-4374-9E86-372E6F27600D}" destId="{5902480E-D2DC-430B-9EA9-9754877C17D4}" srcOrd="2" destOrd="0" presId="urn:microsoft.com/office/officeart/2018/2/layout/IconCircleList"/>
    <dgm:cxn modelId="{52AA45D3-80E2-4EE4-A0D0-71AD7944C0D2}" type="presParOf" srcId="{5902480E-D2DC-430B-9EA9-9754877C17D4}" destId="{43C24D3E-815E-48A1-9A3C-C66F97AF74A8}" srcOrd="0" destOrd="0" presId="urn:microsoft.com/office/officeart/2018/2/layout/IconCircleList"/>
    <dgm:cxn modelId="{64D5B064-41D4-47AB-BAEE-E29C7FDC7E9C}" type="presParOf" srcId="{5902480E-D2DC-430B-9EA9-9754877C17D4}" destId="{16E27B05-CBBE-4E87-A3D8-BE7A00A4E8F0}" srcOrd="1" destOrd="0" presId="urn:microsoft.com/office/officeart/2018/2/layout/IconCircleList"/>
    <dgm:cxn modelId="{F0AEF9A5-AD07-470E-AF8A-EB1BFD5020A3}" type="presParOf" srcId="{5902480E-D2DC-430B-9EA9-9754877C17D4}" destId="{469F1DDE-3BE5-40A6-9A59-437A9AC61D8B}" srcOrd="2" destOrd="0" presId="urn:microsoft.com/office/officeart/2018/2/layout/IconCircleList"/>
    <dgm:cxn modelId="{BF85890D-F2E2-4AC4-BB01-9FB5B94CC5CB}" type="presParOf" srcId="{5902480E-D2DC-430B-9EA9-9754877C17D4}" destId="{61B3A85E-D441-4ADE-84B9-03E361DA6856}" srcOrd="3" destOrd="0" presId="urn:microsoft.com/office/officeart/2018/2/layout/IconCircleList"/>
    <dgm:cxn modelId="{F0F2D9A4-557C-4E8A-8994-C8D3B4F651A6}" type="presParOf" srcId="{C43F60CB-8BA7-4374-9E86-372E6F27600D}" destId="{4497D781-F98C-4491-B7EC-18094873B2C1}" srcOrd="3" destOrd="0" presId="urn:microsoft.com/office/officeart/2018/2/layout/IconCircleList"/>
    <dgm:cxn modelId="{1D453A90-D1C9-4CBC-9248-D2256C637FE3}" type="presParOf" srcId="{C43F60CB-8BA7-4374-9E86-372E6F27600D}" destId="{1EDAF260-4068-4838-90B1-C98025E26A10}" srcOrd="4" destOrd="0" presId="urn:microsoft.com/office/officeart/2018/2/layout/IconCircleList"/>
    <dgm:cxn modelId="{635079F2-7144-48D0-83E3-BDD24AD1A9C9}" type="presParOf" srcId="{1EDAF260-4068-4838-90B1-C98025E26A10}" destId="{B87FA85D-8722-46BD-A14E-43978E31A1CA}" srcOrd="0" destOrd="0" presId="urn:microsoft.com/office/officeart/2018/2/layout/IconCircleList"/>
    <dgm:cxn modelId="{7F08FA07-DAFE-4B4C-81BE-51415921B718}" type="presParOf" srcId="{1EDAF260-4068-4838-90B1-C98025E26A10}" destId="{969D77BF-1B85-4468-83CA-831EC3C1B6D2}" srcOrd="1" destOrd="0" presId="urn:microsoft.com/office/officeart/2018/2/layout/IconCircleList"/>
    <dgm:cxn modelId="{9123CCEC-AE06-46A7-8D89-C6D68D8FBBAB}" type="presParOf" srcId="{1EDAF260-4068-4838-90B1-C98025E26A10}" destId="{8E1A36B8-EDDA-4145-80A3-81DC4213D051}" srcOrd="2" destOrd="0" presId="urn:microsoft.com/office/officeart/2018/2/layout/IconCircleList"/>
    <dgm:cxn modelId="{39480EEA-E08C-4D8D-AE7C-E31CEFC21F92}" type="presParOf" srcId="{1EDAF260-4068-4838-90B1-C98025E26A10}" destId="{4660BD54-03C3-4E55-AC7B-15C3101F93F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977A6E-B67E-4446-84BA-1F3C16C58C5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61F3006-DDE9-4D1D-B3DE-FDA4FAD932A9}">
      <dgm:prSet/>
      <dgm:spPr/>
      <dgm:t>
        <a:bodyPr/>
        <a:lstStyle/>
        <a:p>
          <a:r>
            <a:rPr lang="en-GB"/>
            <a:t>Finding and using information</a:t>
          </a:r>
          <a:endParaRPr lang="en-US"/>
        </a:p>
      </dgm:t>
    </dgm:pt>
    <dgm:pt modelId="{994F3F6D-AD76-4DD2-9D1E-4744451F7417}" type="parTrans" cxnId="{BE758620-5846-4E59-9AE7-F60EE7DE3368}">
      <dgm:prSet/>
      <dgm:spPr/>
      <dgm:t>
        <a:bodyPr/>
        <a:lstStyle/>
        <a:p>
          <a:endParaRPr lang="en-US"/>
        </a:p>
      </dgm:t>
    </dgm:pt>
    <dgm:pt modelId="{96AF272C-F1AC-4854-BE65-FF062133F113}" type="sibTrans" cxnId="{BE758620-5846-4E59-9AE7-F60EE7DE3368}">
      <dgm:prSet/>
      <dgm:spPr/>
      <dgm:t>
        <a:bodyPr/>
        <a:lstStyle/>
        <a:p>
          <a:endParaRPr lang="en-US"/>
        </a:p>
      </dgm:t>
    </dgm:pt>
    <dgm:pt modelId="{AEF4FFA0-EEA3-4A4F-A32E-8BA087AE66A5}">
      <dgm:prSet/>
      <dgm:spPr/>
      <dgm:t>
        <a:bodyPr/>
        <a:lstStyle/>
        <a:p>
          <a:r>
            <a:rPr lang="en-GB"/>
            <a:t>Thinking and Writing critically</a:t>
          </a:r>
          <a:endParaRPr lang="en-US"/>
        </a:p>
      </dgm:t>
    </dgm:pt>
    <dgm:pt modelId="{ED16FD6F-DED0-4C16-9528-9F6E9110A118}" type="parTrans" cxnId="{AEC7CB7A-EB6B-4CB2-A6CC-F7ACAE2F002C}">
      <dgm:prSet/>
      <dgm:spPr/>
      <dgm:t>
        <a:bodyPr/>
        <a:lstStyle/>
        <a:p>
          <a:endParaRPr lang="en-US"/>
        </a:p>
      </dgm:t>
    </dgm:pt>
    <dgm:pt modelId="{DA04E666-C52A-4B43-B971-2BCE319D8141}" type="sibTrans" cxnId="{AEC7CB7A-EB6B-4CB2-A6CC-F7ACAE2F002C}">
      <dgm:prSet/>
      <dgm:spPr/>
      <dgm:t>
        <a:bodyPr/>
        <a:lstStyle/>
        <a:p>
          <a:endParaRPr lang="en-US"/>
        </a:p>
      </dgm:t>
    </dgm:pt>
    <dgm:pt modelId="{C9102F5D-5BE6-4ADA-B304-B321128A41C1}">
      <dgm:prSet/>
      <dgm:spPr/>
      <dgm:t>
        <a:bodyPr/>
        <a:lstStyle/>
        <a:p>
          <a:r>
            <a:rPr lang="en-GB"/>
            <a:t>Technology for assessment</a:t>
          </a:r>
          <a:endParaRPr lang="en-US"/>
        </a:p>
      </dgm:t>
    </dgm:pt>
    <dgm:pt modelId="{85C57F0F-6E25-462E-B835-8236B5CFF319}" type="parTrans" cxnId="{A78E4FE7-C718-4C90-B1CC-B05E7BC28BDC}">
      <dgm:prSet/>
      <dgm:spPr/>
      <dgm:t>
        <a:bodyPr/>
        <a:lstStyle/>
        <a:p>
          <a:endParaRPr lang="en-US"/>
        </a:p>
      </dgm:t>
    </dgm:pt>
    <dgm:pt modelId="{3FC4FA3F-C9A0-4F2D-912D-E2B0F7A8D938}" type="sibTrans" cxnId="{A78E4FE7-C718-4C90-B1CC-B05E7BC28BDC}">
      <dgm:prSet/>
      <dgm:spPr/>
      <dgm:t>
        <a:bodyPr/>
        <a:lstStyle/>
        <a:p>
          <a:endParaRPr lang="en-US"/>
        </a:p>
      </dgm:t>
    </dgm:pt>
    <dgm:pt modelId="{0A56F17E-E33B-4AC3-BE47-1B84AA060C85}" type="pres">
      <dgm:prSet presAssocID="{28977A6E-B67E-4446-84BA-1F3C16C58C55}" presName="hierChild1" presStyleCnt="0">
        <dgm:presLayoutVars>
          <dgm:chPref val="1"/>
          <dgm:dir/>
          <dgm:animOne val="branch"/>
          <dgm:animLvl val="lvl"/>
          <dgm:resizeHandles/>
        </dgm:presLayoutVars>
      </dgm:prSet>
      <dgm:spPr/>
    </dgm:pt>
    <dgm:pt modelId="{7F8E18A8-AE92-42A2-895A-FCC7F60B4DB1}" type="pres">
      <dgm:prSet presAssocID="{661F3006-DDE9-4D1D-B3DE-FDA4FAD932A9}" presName="hierRoot1" presStyleCnt="0"/>
      <dgm:spPr/>
    </dgm:pt>
    <dgm:pt modelId="{6F822EEE-9998-4728-90BF-83FF74D58BBD}" type="pres">
      <dgm:prSet presAssocID="{661F3006-DDE9-4D1D-B3DE-FDA4FAD932A9}" presName="composite" presStyleCnt="0"/>
      <dgm:spPr/>
    </dgm:pt>
    <dgm:pt modelId="{88EAD9D4-AC99-4CBA-B4B8-F8D123C3A04D}" type="pres">
      <dgm:prSet presAssocID="{661F3006-DDE9-4D1D-B3DE-FDA4FAD932A9}" presName="background" presStyleLbl="node0" presStyleIdx="0" presStyleCnt="3"/>
      <dgm:spPr/>
    </dgm:pt>
    <dgm:pt modelId="{1A342E30-CB3B-48C2-B4EF-7C5B418FA996}" type="pres">
      <dgm:prSet presAssocID="{661F3006-DDE9-4D1D-B3DE-FDA4FAD932A9}" presName="text" presStyleLbl="fgAcc0" presStyleIdx="0" presStyleCnt="3">
        <dgm:presLayoutVars>
          <dgm:chPref val="3"/>
        </dgm:presLayoutVars>
      </dgm:prSet>
      <dgm:spPr/>
    </dgm:pt>
    <dgm:pt modelId="{CD81A3A0-F06E-4848-B309-52AB9D1D30EC}" type="pres">
      <dgm:prSet presAssocID="{661F3006-DDE9-4D1D-B3DE-FDA4FAD932A9}" presName="hierChild2" presStyleCnt="0"/>
      <dgm:spPr/>
    </dgm:pt>
    <dgm:pt modelId="{CC3C07F9-48A7-4840-899E-68011548DC27}" type="pres">
      <dgm:prSet presAssocID="{AEF4FFA0-EEA3-4A4F-A32E-8BA087AE66A5}" presName="hierRoot1" presStyleCnt="0"/>
      <dgm:spPr/>
    </dgm:pt>
    <dgm:pt modelId="{6B9F93CF-DAB0-48E7-A1A0-DC1E2DC5EAA1}" type="pres">
      <dgm:prSet presAssocID="{AEF4FFA0-EEA3-4A4F-A32E-8BA087AE66A5}" presName="composite" presStyleCnt="0"/>
      <dgm:spPr/>
    </dgm:pt>
    <dgm:pt modelId="{F61CDD89-4451-4A1A-BCE2-64260E23E40B}" type="pres">
      <dgm:prSet presAssocID="{AEF4FFA0-EEA3-4A4F-A32E-8BA087AE66A5}" presName="background" presStyleLbl="node0" presStyleIdx="1" presStyleCnt="3"/>
      <dgm:spPr/>
    </dgm:pt>
    <dgm:pt modelId="{FFB038BF-F602-463C-A323-4251D2373852}" type="pres">
      <dgm:prSet presAssocID="{AEF4FFA0-EEA3-4A4F-A32E-8BA087AE66A5}" presName="text" presStyleLbl="fgAcc0" presStyleIdx="1" presStyleCnt="3">
        <dgm:presLayoutVars>
          <dgm:chPref val="3"/>
        </dgm:presLayoutVars>
      </dgm:prSet>
      <dgm:spPr/>
    </dgm:pt>
    <dgm:pt modelId="{18B7297B-0AB1-4B5F-AFEB-87D9D4CF4923}" type="pres">
      <dgm:prSet presAssocID="{AEF4FFA0-EEA3-4A4F-A32E-8BA087AE66A5}" presName="hierChild2" presStyleCnt="0"/>
      <dgm:spPr/>
    </dgm:pt>
    <dgm:pt modelId="{3208A944-B64C-41A1-AE37-36E93B507C03}" type="pres">
      <dgm:prSet presAssocID="{C9102F5D-5BE6-4ADA-B304-B321128A41C1}" presName="hierRoot1" presStyleCnt="0"/>
      <dgm:spPr/>
    </dgm:pt>
    <dgm:pt modelId="{BCF8A925-1024-4BAC-BE64-8F52F02AAA77}" type="pres">
      <dgm:prSet presAssocID="{C9102F5D-5BE6-4ADA-B304-B321128A41C1}" presName="composite" presStyleCnt="0"/>
      <dgm:spPr/>
    </dgm:pt>
    <dgm:pt modelId="{75880B2D-6926-46B5-AE80-F36C7A211D9F}" type="pres">
      <dgm:prSet presAssocID="{C9102F5D-5BE6-4ADA-B304-B321128A41C1}" presName="background" presStyleLbl="node0" presStyleIdx="2" presStyleCnt="3"/>
      <dgm:spPr/>
    </dgm:pt>
    <dgm:pt modelId="{775D9D74-80A9-46D1-9351-CFB4DE55CC8B}" type="pres">
      <dgm:prSet presAssocID="{C9102F5D-5BE6-4ADA-B304-B321128A41C1}" presName="text" presStyleLbl="fgAcc0" presStyleIdx="2" presStyleCnt="3">
        <dgm:presLayoutVars>
          <dgm:chPref val="3"/>
        </dgm:presLayoutVars>
      </dgm:prSet>
      <dgm:spPr/>
    </dgm:pt>
    <dgm:pt modelId="{3EB47F9B-42F2-46A8-ABF4-E1D9604EA3CD}" type="pres">
      <dgm:prSet presAssocID="{C9102F5D-5BE6-4ADA-B304-B321128A41C1}" presName="hierChild2" presStyleCnt="0"/>
      <dgm:spPr/>
    </dgm:pt>
  </dgm:ptLst>
  <dgm:cxnLst>
    <dgm:cxn modelId="{BE758620-5846-4E59-9AE7-F60EE7DE3368}" srcId="{28977A6E-B67E-4446-84BA-1F3C16C58C55}" destId="{661F3006-DDE9-4D1D-B3DE-FDA4FAD932A9}" srcOrd="0" destOrd="0" parTransId="{994F3F6D-AD76-4DD2-9D1E-4744451F7417}" sibTransId="{96AF272C-F1AC-4854-BE65-FF062133F113}"/>
    <dgm:cxn modelId="{2EE3D02A-8B8E-4276-B792-E7003CCDC6B7}" type="presOf" srcId="{661F3006-DDE9-4D1D-B3DE-FDA4FAD932A9}" destId="{1A342E30-CB3B-48C2-B4EF-7C5B418FA996}" srcOrd="0" destOrd="0" presId="urn:microsoft.com/office/officeart/2005/8/layout/hierarchy1"/>
    <dgm:cxn modelId="{AEC7CB7A-EB6B-4CB2-A6CC-F7ACAE2F002C}" srcId="{28977A6E-B67E-4446-84BA-1F3C16C58C55}" destId="{AEF4FFA0-EEA3-4A4F-A32E-8BA087AE66A5}" srcOrd="1" destOrd="0" parTransId="{ED16FD6F-DED0-4C16-9528-9F6E9110A118}" sibTransId="{DA04E666-C52A-4B43-B971-2BCE319D8141}"/>
    <dgm:cxn modelId="{F01D1B7E-65FE-4212-A02C-0EBEAAFB46B3}" type="presOf" srcId="{AEF4FFA0-EEA3-4A4F-A32E-8BA087AE66A5}" destId="{FFB038BF-F602-463C-A323-4251D2373852}" srcOrd="0" destOrd="0" presId="urn:microsoft.com/office/officeart/2005/8/layout/hierarchy1"/>
    <dgm:cxn modelId="{F0B34491-6FAD-4FE4-A479-97F37163DB98}" type="presOf" srcId="{28977A6E-B67E-4446-84BA-1F3C16C58C55}" destId="{0A56F17E-E33B-4AC3-BE47-1B84AA060C85}" srcOrd="0" destOrd="0" presId="urn:microsoft.com/office/officeart/2005/8/layout/hierarchy1"/>
    <dgm:cxn modelId="{42A8ACA2-1FAE-4D76-BD19-3681EE681A20}" type="presOf" srcId="{C9102F5D-5BE6-4ADA-B304-B321128A41C1}" destId="{775D9D74-80A9-46D1-9351-CFB4DE55CC8B}" srcOrd="0" destOrd="0" presId="urn:microsoft.com/office/officeart/2005/8/layout/hierarchy1"/>
    <dgm:cxn modelId="{A78E4FE7-C718-4C90-B1CC-B05E7BC28BDC}" srcId="{28977A6E-B67E-4446-84BA-1F3C16C58C55}" destId="{C9102F5D-5BE6-4ADA-B304-B321128A41C1}" srcOrd="2" destOrd="0" parTransId="{85C57F0F-6E25-462E-B835-8236B5CFF319}" sibTransId="{3FC4FA3F-C9A0-4F2D-912D-E2B0F7A8D938}"/>
    <dgm:cxn modelId="{50576745-23FA-4577-8CEB-71D73DFD2011}" type="presParOf" srcId="{0A56F17E-E33B-4AC3-BE47-1B84AA060C85}" destId="{7F8E18A8-AE92-42A2-895A-FCC7F60B4DB1}" srcOrd="0" destOrd="0" presId="urn:microsoft.com/office/officeart/2005/8/layout/hierarchy1"/>
    <dgm:cxn modelId="{B9D93CFE-6FE3-4494-A13E-60B84EEE7655}" type="presParOf" srcId="{7F8E18A8-AE92-42A2-895A-FCC7F60B4DB1}" destId="{6F822EEE-9998-4728-90BF-83FF74D58BBD}" srcOrd="0" destOrd="0" presId="urn:microsoft.com/office/officeart/2005/8/layout/hierarchy1"/>
    <dgm:cxn modelId="{EC380227-5590-438A-9CCF-3FDC258A41F7}" type="presParOf" srcId="{6F822EEE-9998-4728-90BF-83FF74D58BBD}" destId="{88EAD9D4-AC99-4CBA-B4B8-F8D123C3A04D}" srcOrd="0" destOrd="0" presId="urn:microsoft.com/office/officeart/2005/8/layout/hierarchy1"/>
    <dgm:cxn modelId="{06F0212D-B77F-40E8-842F-8B20D073C23A}" type="presParOf" srcId="{6F822EEE-9998-4728-90BF-83FF74D58BBD}" destId="{1A342E30-CB3B-48C2-B4EF-7C5B418FA996}" srcOrd="1" destOrd="0" presId="urn:microsoft.com/office/officeart/2005/8/layout/hierarchy1"/>
    <dgm:cxn modelId="{D12ADC51-ADC2-42F1-BF24-CC7988872AC0}" type="presParOf" srcId="{7F8E18A8-AE92-42A2-895A-FCC7F60B4DB1}" destId="{CD81A3A0-F06E-4848-B309-52AB9D1D30EC}" srcOrd="1" destOrd="0" presId="urn:microsoft.com/office/officeart/2005/8/layout/hierarchy1"/>
    <dgm:cxn modelId="{AB881E70-A097-45C0-8D91-AA5FE02BB97C}" type="presParOf" srcId="{0A56F17E-E33B-4AC3-BE47-1B84AA060C85}" destId="{CC3C07F9-48A7-4840-899E-68011548DC27}" srcOrd="1" destOrd="0" presId="urn:microsoft.com/office/officeart/2005/8/layout/hierarchy1"/>
    <dgm:cxn modelId="{63913EFD-97AF-46F2-B5F6-F7618631E37B}" type="presParOf" srcId="{CC3C07F9-48A7-4840-899E-68011548DC27}" destId="{6B9F93CF-DAB0-48E7-A1A0-DC1E2DC5EAA1}" srcOrd="0" destOrd="0" presId="urn:microsoft.com/office/officeart/2005/8/layout/hierarchy1"/>
    <dgm:cxn modelId="{51B6BBAE-310D-417D-A7CC-4B62674ADCA1}" type="presParOf" srcId="{6B9F93CF-DAB0-48E7-A1A0-DC1E2DC5EAA1}" destId="{F61CDD89-4451-4A1A-BCE2-64260E23E40B}" srcOrd="0" destOrd="0" presId="urn:microsoft.com/office/officeart/2005/8/layout/hierarchy1"/>
    <dgm:cxn modelId="{3ADAA876-C211-47DE-911D-C8DB81283D2B}" type="presParOf" srcId="{6B9F93CF-DAB0-48E7-A1A0-DC1E2DC5EAA1}" destId="{FFB038BF-F602-463C-A323-4251D2373852}" srcOrd="1" destOrd="0" presId="urn:microsoft.com/office/officeart/2005/8/layout/hierarchy1"/>
    <dgm:cxn modelId="{7C0E7BF2-BA02-4363-91B1-0C78B5044123}" type="presParOf" srcId="{CC3C07F9-48A7-4840-899E-68011548DC27}" destId="{18B7297B-0AB1-4B5F-AFEB-87D9D4CF4923}" srcOrd="1" destOrd="0" presId="urn:microsoft.com/office/officeart/2005/8/layout/hierarchy1"/>
    <dgm:cxn modelId="{DF5D12AF-EF21-46A6-AC58-E5A9BF749CA4}" type="presParOf" srcId="{0A56F17E-E33B-4AC3-BE47-1B84AA060C85}" destId="{3208A944-B64C-41A1-AE37-36E93B507C03}" srcOrd="2" destOrd="0" presId="urn:microsoft.com/office/officeart/2005/8/layout/hierarchy1"/>
    <dgm:cxn modelId="{28701D8F-F159-4421-924A-2C0F2A2413E3}" type="presParOf" srcId="{3208A944-B64C-41A1-AE37-36E93B507C03}" destId="{BCF8A925-1024-4BAC-BE64-8F52F02AAA77}" srcOrd="0" destOrd="0" presId="urn:microsoft.com/office/officeart/2005/8/layout/hierarchy1"/>
    <dgm:cxn modelId="{0D364D76-1E08-4FEF-8409-6B12916FD921}" type="presParOf" srcId="{BCF8A925-1024-4BAC-BE64-8F52F02AAA77}" destId="{75880B2D-6926-46B5-AE80-F36C7A211D9F}" srcOrd="0" destOrd="0" presId="urn:microsoft.com/office/officeart/2005/8/layout/hierarchy1"/>
    <dgm:cxn modelId="{08EEB67D-1CC7-4C7D-AF56-21376795C585}" type="presParOf" srcId="{BCF8A925-1024-4BAC-BE64-8F52F02AAA77}" destId="{775D9D74-80A9-46D1-9351-CFB4DE55CC8B}" srcOrd="1" destOrd="0" presId="urn:microsoft.com/office/officeart/2005/8/layout/hierarchy1"/>
    <dgm:cxn modelId="{DA307F3B-61D9-4B39-A273-96E1785C1CE1}" type="presParOf" srcId="{3208A944-B64C-41A1-AE37-36E93B507C03}" destId="{3EB47F9B-42F2-46A8-ABF4-E1D9604EA3C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EEEB37-C835-4716-8911-3BBE7C91019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D5BEC86-2601-48E4-8D3A-24C6AEA2ADF1}">
      <dgm:prSet/>
      <dgm:spPr/>
      <dgm:t>
        <a:bodyPr/>
        <a:lstStyle/>
        <a:p>
          <a:r>
            <a:rPr lang="en-GB"/>
            <a:t>Identity and sense of place</a:t>
          </a:r>
          <a:endParaRPr lang="en-US"/>
        </a:p>
      </dgm:t>
    </dgm:pt>
    <dgm:pt modelId="{5DA43A53-2598-4362-88E2-A429815A83D8}" type="parTrans" cxnId="{FBF960C5-5076-4415-A9E2-61A5C0F73DBC}">
      <dgm:prSet/>
      <dgm:spPr/>
      <dgm:t>
        <a:bodyPr/>
        <a:lstStyle/>
        <a:p>
          <a:endParaRPr lang="en-US"/>
        </a:p>
      </dgm:t>
    </dgm:pt>
    <dgm:pt modelId="{A6D426A4-6F30-4D0D-B3E5-CE36B5C7B262}" type="sibTrans" cxnId="{FBF960C5-5076-4415-A9E2-61A5C0F73DBC}">
      <dgm:prSet/>
      <dgm:spPr/>
      <dgm:t>
        <a:bodyPr/>
        <a:lstStyle/>
        <a:p>
          <a:endParaRPr lang="en-US"/>
        </a:p>
      </dgm:t>
    </dgm:pt>
    <dgm:pt modelId="{F2F012A0-24AC-42C2-8D81-5D9DC924207E}">
      <dgm:prSet/>
      <dgm:spPr/>
      <dgm:t>
        <a:bodyPr/>
        <a:lstStyle/>
        <a:p>
          <a:r>
            <a:rPr lang="en-GB"/>
            <a:t>Welsh awareness</a:t>
          </a:r>
          <a:endParaRPr lang="en-US"/>
        </a:p>
      </dgm:t>
    </dgm:pt>
    <dgm:pt modelId="{2BA2ED77-69CE-47D9-B480-17222A3C6F0C}" type="parTrans" cxnId="{8A5F5955-86FE-4FB8-B662-15B9C1331FFE}">
      <dgm:prSet/>
      <dgm:spPr/>
      <dgm:t>
        <a:bodyPr/>
        <a:lstStyle/>
        <a:p>
          <a:endParaRPr lang="en-US"/>
        </a:p>
      </dgm:t>
    </dgm:pt>
    <dgm:pt modelId="{EE70DC24-DC93-4E62-BEFC-25D8AECF7562}" type="sibTrans" cxnId="{8A5F5955-86FE-4FB8-B662-15B9C1331FFE}">
      <dgm:prSet/>
      <dgm:spPr/>
      <dgm:t>
        <a:bodyPr/>
        <a:lstStyle/>
        <a:p>
          <a:endParaRPr lang="en-US"/>
        </a:p>
      </dgm:t>
    </dgm:pt>
    <dgm:pt modelId="{87E25564-A2A6-4885-BDE1-6C86CF5BF11B}">
      <dgm:prSet/>
      <dgm:spPr/>
      <dgm:t>
        <a:bodyPr/>
        <a:lstStyle/>
        <a:p>
          <a:r>
            <a:rPr lang="en-GB"/>
            <a:t>Value and beliefs</a:t>
          </a:r>
          <a:endParaRPr lang="en-US"/>
        </a:p>
      </dgm:t>
    </dgm:pt>
    <dgm:pt modelId="{57D779CF-CB69-4A9B-AEB1-509F47B55206}" type="parTrans" cxnId="{E1F8A21A-AA8D-4442-8DE1-4D817BC137E1}">
      <dgm:prSet/>
      <dgm:spPr/>
      <dgm:t>
        <a:bodyPr/>
        <a:lstStyle/>
        <a:p>
          <a:endParaRPr lang="en-US"/>
        </a:p>
      </dgm:t>
    </dgm:pt>
    <dgm:pt modelId="{A255ABAF-00C2-4DF7-895E-3685D455042C}" type="sibTrans" cxnId="{E1F8A21A-AA8D-4442-8DE1-4D817BC137E1}">
      <dgm:prSet/>
      <dgm:spPr/>
      <dgm:t>
        <a:bodyPr/>
        <a:lstStyle/>
        <a:p>
          <a:endParaRPr lang="en-US"/>
        </a:p>
      </dgm:t>
    </dgm:pt>
    <dgm:pt modelId="{295B0BDF-3C45-4F0D-989A-D60F79BC73E6}">
      <dgm:prSet/>
      <dgm:spPr/>
      <dgm:t>
        <a:bodyPr/>
        <a:lstStyle/>
        <a:p>
          <a:r>
            <a:rPr lang="en-GB"/>
            <a:t>Effective communication</a:t>
          </a:r>
          <a:endParaRPr lang="en-US"/>
        </a:p>
      </dgm:t>
    </dgm:pt>
    <dgm:pt modelId="{4A6302D8-24E0-4ED7-9B1E-4433AE09E5B8}" type="parTrans" cxnId="{898CCA5F-ED39-4A0A-B29D-1FD60741292D}">
      <dgm:prSet/>
      <dgm:spPr/>
      <dgm:t>
        <a:bodyPr/>
        <a:lstStyle/>
        <a:p>
          <a:endParaRPr lang="en-US"/>
        </a:p>
      </dgm:t>
    </dgm:pt>
    <dgm:pt modelId="{6C3FB0AA-FF49-4BF1-A656-F694B830850E}" type="sibTrans" cxnId="{898CCA5F-ED39-4A0A-B29D-1FD60741292D}">
      <dgm:prSet/>
      <dgm:spPr/>
      <dgm:t>
        <a:bodyPr/>
        <a:lstStyle/>
        <a:p>
          <a:endParaRPr lang="en-US"/>
        </a:p>
      </dgm:t>
    </dgm:pt>
    <dgm:pt modelId="{8A5CFAC7-4839-4169-9D46-248BE911B33A}">
      <dgm:prSet/>
      <dgm:spPr/>
      <dgm:t>
        <a:bodyPr/>
        <a:lstStyle/>
        <a:p>
          <a:r>
            <a:rPr lang="en-GB"/>
            <a:t>Life is a team sport</a:t>
          </a:r>
          <a:endParaRPr lang="en-US"/>
        </a:p>
      </dgm:t>
    </dgm:pt>
    <dgm:pt modelId="{1A706AEF-05D2-4AEF-B993-819D66983B07}" type="parTrans" cxnId="{29BB9D4E-E24B-4757-978E-29581957188A}">
      <dgm:prSet/>
      <dgm:spPr/>
      <dgm:t>
        <a:bodyPr/>
        <a:lstStyle/>
        <a:p>
          <a:endParaRPr lang="en-US"/>
        </a:p>
      </dgm:t>
    </dgm:pt>
    <dgm:pt modelId="{50484E8F-19C1-4154-8B23-C246B4ABFC30}" type="sibTrans" cxnId="{29BB9D4E-E24B-4757-978E-29581957188A}">
      <dgm:prSet/>
      <dgm:spPr/>
      <dgm:t>
        <a:bodyPr/>
        <a:lstStyle/>
        <a:p>
          <a:endParaRPr lang="en-US"/>
        </a:p>
      </dgm:t>
    </dgm:pt>
    <dgm:pt modelId="{D6857593-4E7D-484B-9EEE-D2D7D14D0C28}" type="pres">
      <dgm:prSet presAssocID="{0AEEEB37-C835-4716-8911-3BBE7C910195}" presName="diagram" presStyleCnt="0">
        <dgm:presLayoutVars>
          <dgm:dir/>
          <dgm:resizeHandles val="exact"/>
        </dgm:presLayoutVars>
      </dgm:prSet>
      <dgm:spPr/>
    </dgm:pt>
    <dgm:pt modelId="{572B1F37-A10F-497E-AA99-5C6DF7D3791F}" type="pres">
      <dgm:prSet presAssocID="{DD5BEC86-2601-48E4-8D3A-24C6AEA2ADF1}" presName="node" presStyleLbl="node1" presStyleIdx="0" presStyleCnt="5">
        <dgm:presLayoutVars>
          <dgm:bulletEnabled val="1"/>
        </dgm:presLayoutVars>
      </dgm:prSet>
      <dgm:spPr/>
    </dgm:pt>
    <dgm:pt modelId="{F99B0110-0879-4302-A3A1-5A4AA63CC35D}" type="pres">
      <dgm:prSet presAssocID="{A6D426A4-6F30-4D0D-B3E5-CE36B5C7B262}" presName="sibTrans" presStyleCnt="0"/>
      <dgm:spPr/>
    </dgm:pt>
    <dgm:pt modelId="{AF6AE9D7-6FBD-477E-9E19-155A2B0C11EB}" type="pres">
      <dgm:prSet presAssocID="{F2F012A0-24AC-42C2-8D81-5D9DC924207E}" presName="node" presStyleLbl="node1" presStyleIdx="1" presStyleCnt="5">
        <dgm:presLayoutVars>
          <dgm:bulletEnabled val="1"/>
        </dgm:presLayoutVars>
      </dgm:prSet>
      <dgm:spPr/>
    </dgm:pt>
    <dgm:pt modelId="{75222864-ED79-4333-B0FE-3DF72B30AF01}" type="pres">
      <dgm:prSet presAssocID="{EE70DC24-DC93-4E62-BEFC-25D8AECF7562}" presName="sibTrans" presStyleCnt="0"/>
      <dgm:spPr/>
    </dgm:pt>
    <dgm:pt modelId="{0B445017-AF15-4E2C-8BD3-C069292F8EBB}" type="pres">
      <dgm:prSet presAssocID="{87E25564-A2A6-4885-BDE1-6C86CF5BF11B}" presName="node" presStyleLbl="node1" presStyleIdx="2" presStyleCnt="5">
        <dgm:presLayoutVars>
          <dgm:bulletEnabled val="1"/>
        </dgm:presLayoutVars>
      </dgm:prSet>
      <dgm:spPr/>
    </dgm:pt>
    <dgm:pt modelId="{2F6F42AC-34F2-4034-AEA5-DE2996BAB181}" type="pres">
      <dgm:prSet presAssocID="{A255ABAF-00C2-4DF7-895E-3685D455042C}" presName="sibTrans" presStyleCnt="0"/>
      <dgm:spPr/>
    </dgm:pt>
    <dgm:pt modelId="{C9A8C994-A8C9-4AB2-9C91-58F13EDC9A08}" type="pres">
      <dgm:prSet presAssocID="{295B0BDF-3C45-4F0D-989A-D60F79BC73E6}" presName="node" presStyleLbl="node1" presStyleIdx="3" presStyleCnt="5">
        <dgm:presLayoutVars>
          <dgm:bulletEnabled val="1"/>
        </dgm:presLayoutVars>
      </dgm:prSet>
      <dgm:spPr/>
    </dgm:pt>
    <dgm:pt modelId="{D5FA13FF-7E53-4F96-B79B-E38C1024A07A}" type="pres">
      <dgm:prSet presAssocID="{6C3FB0AA-FF49-4BF1-A656-F694B830850E}" presName="sibTrans" presStyleCnt="0"/>
      <dgm:spPr/>
    </dgm:pt>
    <dgm:pt modelId="{FC746328-10BA-4AE2-8429-68A1D74355FB}" type="pres">
      <dgm:prSet presAssocID="{8A5CFAC7-4839-4169-9D46-248BE911B33A}" presName="node" presStyleLbl="node1" presStyleIdx="4" presStyleCnt="5">
        <dgm:presLayoutVars>
          <dgm:bulletEnabled val="1"/>
        </dgm:presLayoutVars>
      </dgm:prSet>
      <dgm:spPr/>
    </dgm:pt>
  </dgm:ptLst>
  <dgm:cxnLst>
    <dgm:cxn modelId="{201FB115-3CEF-46DF-8E4C-4E5B55CBF38B}" type="presOf" srcId="{8A5CFAC7-4839-4169-9D46-248BE911B33A}" destId="{FC746328-10BA-4AE2-8429-68A1D74355FB}" srcOrd="0" destOrd="0" presId="urn:microsoft.com/office/officeart/2005/8/layout/default"/>
    <dgm:cxn modelId="{E1F8A21A-AA8D-4442-8DE1-4D817BC137E1}" srcId="{0AEEEB37-C835-4716-8911-3BBE7C910195}" destId="{87E25564-A2A6-4885-BDE1-6C86CF5BF11B}" srcOrd="2" destOrd="0" parTransId="{57D779CF-CB69-4A9B-AEB1-509F47B55206}" sibTransId="{A255ABAF-00C2-4DF7-895E-3685D455042C}"/>
    <dgm:cxn modelId="{78FB4320-944A-4A60-9604-67FE49D98858}" type="presOf" srcId="{87E25564-A2A6-4885-BDE1-6C86CF5BF11B}" destId="{0B445017-AF15-4E2C-8BD3-C069292F8EBB}" srcOrd="0" destOrd="0" presId="urn:microsoft.com/office/officeart/2005/8/layout/default"/>
    <dgm:cxn modelId="{73EB0428-7600-4FC7-A845-EC363A96307A}" type="presOf" srcId="{F2F012A0-24AC-42C2-8D81-5D9DC924207E}" destId="{AF6AE9D7-6FBD-477E-9E19-155A2B0C11EB}" srcOrd="0" destOrd="0" presId="urn:microsoft.com/office/officeart/2005/8/layout/default"/>
    <dgm:cxn modelId="{898CCA5F-ED39-4A0A-B29D-1FD60741292D}" srcId="{0AEEEB37-C835-4716-8911-3BBE7C910195}" destId="{295B0BDF-3C45-4F0D-989A-D60F79BC73E6}" srcOrd="3" destOrd="0" parTransId="{4A6302D8-24E0-4ED7-9B1E-4433AE09E5B8}" sibTransId="{6C3FB0AA-FF49-4BF1-A656-F694B830850E}"/>
    <dgm:cxn modelId="{29BB9D4E-E24B-4757-978E-29581957188A}" srcId="{0AEEEB37-C835-4716-8911-3BBE7C910195}" destId="{8A5CFAC7-4839-4169-9D46-248BE911B33A}" srcOrd="4" destOrd="0" parTransId="{1A706AEF-05D2-4AEF-B993-819D66983B07}" sibTransId="{50484E8F-19C1-4154-8B23-C246B4ABFC30}"/>
    <dgm:cxn modelId="{8A5F5955-86FE-4FB8-B662-15B9C1331FFE}" srcId="{0AEEEB37-C835-4716-8911-3BBE7C910195}" destId="{F2F012A0-24AC-42C2-8D81-5D9DC924207E}" srcOrd="1" destOrd="0" parTransId="{2BA2ED77-69CE-47D9-B480-17222A3C6F0C}" sibTransId="{EE70DC24-DC93-4E62-BEFC-25D8AECF7562}"/>
    <dgm:cxn modelId="{046A3C7D-3103-4C9E-A37D-0F4E499F4FBA}" type="presOf" srcId="{DD5BEC86-2601-48E4-8D3A-24C6AEA2ADF1}" destId="{572B1F37-A10F-497E-AA99-5C6DF7D3791F}" srcOrd="0" destOrd="0" presId="urn:microsoft.com/office/officeart/2005/8/layout/default"/>
    <dgm:cxn modelId="{7208B098-414E-4353-B44A-C77A01FF6F84}" type="presOf" srcId="{0AEEEB37-C835-4716-8911-3BBE7C910195}" destId="{D6857593-4E7D-484B-9EEE-D2D7D14D0C28}" srcOrd="0" destOrd="0" presId="urn:microsoft.com/office/officeart/2005/8/layout/default"/>
    <dgm:cxn modelId="{C6B335C4-061E-4315-9EE4-C05236EEE138}" type="presOf" srcId="{295B0BDF-3C45-4F0D-989A-D60F79BC73E6}" destId="{C9A8C994-A8C9-4AB2-9C91-58F13EDC9A08}" srcOrd="0" destOrd="0" presId="urn:microsoft.com/office/officeart/2005/8/layout/default"/>
    <dgm:cxn modelId="{FBF960C5-5076-4415-A9E2-61A5C0F73DBC}" srcId="{0AEEEB37-C835-4716-8911-3BBE7C910195}" destId="{DD5BEC86-2601-48E4-8D3A-24C6AEA2ADF1}" srcOrd="0" destOrd="0" parTransId="{5DA43A53-2598-4362-88E2-A429815A83D8}" sibTransId="{A6D426A4-6F30-4D0D-B3E5-CE36B5C7B262}"/>
    <dgm:cxn modelId="{B4DCBFF0-EB11-4A95-A865-F6B4A6C632D9}" type="presParOf" srcId="{D6857593-4E7D-484B-9EEE-D2D7D14D0C28}" destId="{572B1F37-A10F-497E-AA99-5C6DF7D3791F}" srcOrd="0" destOrd="0" presId="urn:microsoft.com/office/officeart/2005/8/layout/default"/>
    <dgm:cxn modelId="{45992D64-DEC5-4569-BC94-5DE755B5633B}" type="presParOf" srcId="{D6857593-4E7D-484B-9EEE-D2D7D14D0C28}" destId="{F99B0110-0879-4302-A3A1-5A4AA63CC35D}" srcOrd="1" destOrd="0" presId="urn:microsoft.com/office/officeart/2005/8/layout/default"/>
    <dgm:cxn modelId="{50A5FC94-D08B-45A7-A957-941506E81269}" type="presParOf" srcId="{D6857593-4E7D-484B-9EEE-D2D7D14D0C28}" destId="{AF6AE9D7-6FBD-477E-9E19-155A2B0C11EB}" srcOrd="2" destOrd="0" presId="urn:microsoft.com/office/officeart/2005/8/layout/default"/>
    <dgm:cxn modelId="{FC8945A5-842B-474A-9CB4-32EB7A1DB2FD}" type="presParOf" srcId="{D6857593-4E7D-484B-9EEE-D2D7D14D0C28}" destId="{75222864-ED79-4333-B0FE-3DF72B30AF01}" srcOrd="3" destOrd="0" presId="urn:microsoft.com/office/officeart/2005/8/layout/default"/>
    <dgm:cxn modelId="{49579C33-1E33-4C91-A35E-1E7F2EBB2786}" type="presParOf" srcId="{D6857593-4E7D-484B-9EEE-D2D7D14D0C28}" destId="{0B445017-AF15-4E2C-8BD3-C069292F8EBB}" srcOrd="4" destOrd="0" presId="urn:microsoft.com/office/officeart/2005/8/layout/default"/>
    <dgm:cxn modelId="{3877E103-F598-449D-8DB7-609D9561D8D1}" type="presParOf" srcId="{D6857593-4E7D-484B-9EEE-D2D7D14D0C28}" destId="{2F6F42AC-34F2-4034-AEA5-DE2996BAB181}" srcOrd="5" destOrd="0" presId="urn:microsoft.com/office/officeart/2005/8/layout/default"/>
    <dgm:cxn modelId="{63A9AC37-68A6-4D83-AB18-8292501D3DCB}" type="presParOf" srcId="{D6857593-4E7D-484B-9EEE-D2D7D14D0C28}" destId="{C9A8C994-A8C9-4AB2-9C91-58F13EDC9A08}" srcOrd="6" destOrd="0" presId="urn:microsoft.com/office/officeart/2005/8/layout/default"/>
    <dgm:cxn modelId="{0EDE9700-FC55-41BB-BCE1-5BD093E31F1B}" type="presParOf" srcId="{D6857593-4E7D-484B-9EEE-D2D7D14D0C28}" destId="{D5FA13FF-7E53-4F96-B79B-E38C1024A07A}" srcOrd="7" destOrd="0" presId="urn:microsoft.com/office/officeart/2005/8/layout/default"/>
    <dgm:cxn modelId="{99CF1375-0916-465C-8EB7-230BBB0A5C8B}" type="presParOf" srcId="{D6857593-4E7D-484B-9EEE-D2D7D14D0C28}" destId="{FC746328-10BA-4AE2-8429-68A1D74355F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33392A-CC41-475A-8F13-9DE2C40895D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8DE8307-9716-416D-8341-1C8DA3E67574}">
      <dgm:prSet/>
      <dgm:spPr/>
      <dgm:t>
        <a:bodyPr/>
        <a:lstStyle/>
        <a:p>
          <a:pPr>
            <a:lnSpc>
              <a:spcPct val="100000"/>
            </a:lnSpc>
          </a:pPr>
          <a:r>
            <a:rPr lang="en-GB" dirty="0"/>
            <a:t>Make progress on </a:t>
          </a:r>
          <a:r>
            <a:rPr lang="en-GB" dirty="0" err="1"/>
            <a:t>Mindmap</a:t>
          </a:r>
          <a:endParaRPr lang="en-US" dirty="0"/>
        </a:p>
      </dgm:t>
    </dgm:pt>
    <dgm:pt modelId="{78F2AB32-8305-45BC-9743-80E63210848B}" type="parTrans" cxnId="{A2BC273A-A1DB-4B20-947C-2521460E1C63}">
      <dgm:prSet/>
      <dgm:spPr/>
      <dgm:t>
        <a:bodyPr/>
        <a:lstStyle/>
        <a:p>
          <a:endParaRPr lang="en-US"/>
        </a:p>
      </dgm:t>
    </dgm:pt>
    <dgm:pt modelId="{181741B9-A1C3-4D8C-8A97-22B48716FD1A}" type="sibTrans" cxnId="{A2BC273A-A1DB-4B20-947C-2521460E1C63}">
      <dgm:prSet/>
      <dgm:spPr/>
      <dgm:t>
        <a:bodyPr/>
        <a:lstStyle/>
        <a:p>
          <a:endParaRPr lang="en-US"/>
        </a:p>
      </dgm:t>
    </dgm:pt>
    <dgm:pt modelId="{3FF14AFA-0E07-4656-A030-BF2B519EDACB}">
      <dgm:prSet/>
      <dgm:spPr/>
      <dgm:t>
        <a:bodyPr/>
        <a:lstStyle/>
        <a:p>
          <a:pPr>
            <a:lnSpc>
              <a:spcPct val="100000"/>
            </a:lnSpc>
          </a:pPr>
          <a:r>
            <a:rPr lang="en-GB" dirty="0"/>
            <a:t>Complete Unit 3- Virtual Collaboration (on Moodle)</a:t>
          </a:r>
          <a:endParaRPr lang="en-US" dirty="0"/>
        </a:p>
      </dgm:t>
    </dgm:pt>
    <dgm:pt modelId="{137A0658-5572-4EA1-8BB3-6AAD8AD7DFBF}" type="parTrans" cxnId="{D09C575A-BF94-45A7-B438-80417963EE0E}">
      <dgm:prSet/>
      <dgm:spPr/>
      <dgm:t>
        <a:bodyPr/>
        <a:lstStyle/>
        <a:p>
          <a:endParaRPr lang="en-US"/>
        </a:p>
      </dgm:t>
    </dgm:pt>
    <dgm:pt modelId="{36479839-A6D7-4EFA-9674-0AFC163C3BE8}" type="sibTrans" cxnId="{D09C575A-BF94-45A7-B438-80417963EE0E}">
      <dgm:prSet/>
      <dgm:spPr/>
      <dgm:t>
        <a:bodyPr/>
        <a:lstStyle/>
        <a:p>
          <a:endParaRPr lang="en-US"/>
        </a:p>
      </dgm:t>
    </dgm:pt>
    <dgm:pt modelId="{177A1770-E83C-4372-B232-7A6FF2C1FF07}">
      <dgm:prSet/>
      <dgm:spPr/>
      <dgm:t>
        <a:bodyPr/>
        <a:lstStyle/>
        <a:p>
          <a:pPr>
            <a:lnSpc>
              <a:spcPct val="100000"/>
            </a:lnSpc>
          </a:pPr>
          <a:r>
            <a:rPr lang="en-US" dirty="0"/>
            <a:t>Make progress on Video</a:t>
          </a:r>
        </a:p>
      </dgm:t>
    </dgm:pt>
    <dgm:pt modelId="{375B25FB-3438-40AC-B0DF-EF4945125513}" type="parTrans" cxnId="{262F34BE-29B5-4D54-9B04-3FEB7C3F0A20}">
      <dgm:prSet/>
      <dgm:spPr/>
      <dgm:t>
        <a:bodyPr/>
        <a:lstStyle/>
        <a:p>
          <a:endParaRPr lang="en-GB"/>
        </a:p>
      </dgm:t>
    </dgm:pt>
    <dgm:pt modelId="{A539D23D-0640-420B-87FB-0313ADFF0A3B}" type="sibTrans" cxnId="{262F34BE-29B5-4D54-9B04-3FEB7C3F0A20}">
      <dgm:prSet/>
      <dgm:spPr/>
      <dgm:t>
        <a:bodyPr/>
        <a:lstStyle/>
        <a:p>
          <a:endParaRPr lang="en-GB"/>
        </a:p>
      </dgm:t>
    </dgm:pt>
    <dgm:pt modelId="{131E7670-0907-4211-B1F8-A35BBCBEE612}">
      <dgm:prSet phldr="0"/>
      <dgm:spPr/>
      <dgm:t>
        <a:bodyPr/>
        <a:lstStyle/>
        <a:p>
          <a:pPr rtl="0">
            <a:lnSpc>
              <a:spcPct val="100000"/>
            </a:lnSpc>
          </a:pPr>
          <a:r>
            <a:rPr lang="en-GB" dirty="0">
              <a:latin typeface="Tw Cen MT" panose="020F0302020204030204"/>
            </a:rPr>
            <a:t>IGNORE THE TEAM WORKING ACTIVITY ON UNIT 3</a:t>
          </a:r>
        </a:p>
      </dgm:t>
    </dgm:pt>
    <dgm:pt modelId="{F22B408C-BD36-42E2-B74F-F103EDFFB491}" type="parTrans" cxnId="{EA0F8E81-ED08-49F9-A15E-BD4E5990BDBD}">
      <dgm:prSet/>
      <dgm:spPr/>
    </dgm:pt>
    <dgm:pt modelId="{5286211B-A5B9-4AAC-81FF-CE77F31254D5}" type="sibTrans" cxnId="{EA0F8E81-ED08-49F9-A15E-BD4E5990BDBD}">
      <dgm:prSet/>
      <dgm:spPr/>
    </dgm:pt>
    <dgm:pt modelId="{00F237CA-3495-4C06-9798-18D3F1439735}" type="pres">
      <dgm:prSet presAssocID="{CE33392A-CC41-475A-8F13-9DE2C40895D2}" presName="root" presStyleCnt="0">
        <dgm:presLayoutVars>
          <dgm:dir/>
          <dgm:resizeHandles val="exact"/>
        </dgm:presLayoutVars>
      </dgm:prSet>
      <dgm:spPr/>
    </dgm:pt>
    <dgm:pt modelId="{E5AB07A1-6E98-4B27-9059-79036A4341F8}" type="pres">
      <dgm:prSet presAssocID="{F8DE8307-9716-416D-8341-1C8DA3E67574}" presName="compNode" presStyleCnt="0"/>
      <dgm:spPr/>
    </dgm:pt>
    <dgm:pt modelId="{32D457AF-D39E-4120-915A-1F55EAAD306C}" type="pres">
      <dgm:prSet presAssocID="{F8DE8307-9716-416D-8341-1C8DA3E675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2F4014A-B57A-484E-99F9-1358255FC8F2}" type="pres">
      <dgm:prSet presAssocID="{F8DE8307-9716-416D-8341-1C8DA3E67574}" presName="spaceRect" presStyleCnt="0"/>
      <dgm:spPr/>
    </dgm:pt>
    <dgm:pt modelId="{EF54C5A4-7121-41F3-8E13-888EBC3A1FE6}" type="pres">
      <dgm:prSet presAssocID="{F8DE8307-9716-416D-8341-1C8DA3E67574}" presName="textRect" presStyleLbl="revTx" presStyleIdx="0" presStyleCnt="4">
        <dgm:presLayoutVars>
          <dgm:chMax val="1"/>
          <dgm:chPref val="1"/>
        </dgm:presLayoutVars>
      </dgm:prSet>
      <dgm:spPr/>
    </dgm:pt>
    <dgm:pt modelId="{384F486D-AF4B-416A-85AA-16D992E77589}" type="pres">
      <dgm:prSet presAssocID="{181741B9-A1C3-4D8C-8A97-22B48716FD1A}" presName="sibTrans" presStyleCnt="0"/>
      <dgm:spPr/>
    </dgm:pt>
    <dgm:pt modelId="{52130A0B-0CB3-44C0-B826-1B91EEF41C58}" type="pres">
      <dgm:prSet presAssocID="{177A1770-E83C-4372-B232-7A6FF2C1FF07}" presName="compNode" presStyleCnt="0"/>
      <dgm:spPr/>
    </dgm:pt>
    <dgm:pt modelId="{4FB2795B-B033-4D44-85CF-67B12B46EB01}" type="pres">
      <dgm:prSet presAssocID="{177A1770-E83C-4372-B232-7A6FF2C1FF07}" presName="iconRect" presStyleLbl="node1" presStyleIdx="1" presStyleCnt="4"/>
      <dgm:spPr/>
    </dgm:pt>
    <dgm:pt modelId="{4D75D58C-8D1B-4461-8C18-CF8B112A8115}" type="pres">
      <dgm:prSet presAssocID="{177A1770-E83C-4372-B232-7A6FF2C1FF07}" presName="spaceRect" presStyleCnt="0"/>
      <dgm:spPr/>
    </dgm:pt>
    <dgm:pt modelId="{69B0ABB0-4C88-434B-BA3B-D4DDDD292514}" type="pres">
      <dgm:prSet presAssocID="{177A1770-E83C-4372-B232-7A6FF2C1FF07}" presName="textRect" presStyleLbl="revTx" presStyleIdx="1" presStyleCnt="4">
        <dgm:presLayoutVars>
          <dgm:chMax val="1"/>
          <dgm:chPref val="1"/>
        </dgm:presLayoutVars>
      </dgm:prSet>
      <dgm:spPr/>
    </dgm:pt>
    <dgm:pt modelId="{9EF4D788-D927-4C99-8AE1-E757C2D92FBB}" type="pres">
      <dgm:prSet presAssocID="{A539D23D-0640-420B-87FB-0313ADFF0A3B}" presName="sibTrans" presStyleCnt="0"/>
      <dgm:spPr/>
    </dgm:pt>
    <dgm:pt modelId="{7FFC7426-B1B5-48C7-B822-41A1A37434F8}" type="pres">
      <dgm:prSet presAssocID="{3FF14AFA-0E07-4656-A030-BF2B519EDACB}" presName="compNode" presStyleCnt="0"/>
      <dgm:spPr/>
    </dgm:pt>
    <dgm:pt modelId="{5CAC1D62-F2E2-4C4C-A2A7-979892908E1C}" type="pres">
      <dgm:prSet presAssocID="{3FF14AFA-0E07-4656-A030-BF2B519EDACB}"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513659A5-3B97-4F37-9BAD-A1707B337367}" type="pres">
      <dgm:prSet presAssocID="{3FF14AFA-0E07-4656-A030-BF2B519EDACB}" presName="spaceRect" presStyleCnt="0"/>
      <dgm:spPr/>
    </dgm:pt>
    <dgm:pt modelId="{E5BDD5C4-651C-4ACA-968C-61EB9D770DA8}" type="pres">
      <dgm:prSet presAssocID="{3FF14AFA-0E07-4656-A030-BF2B519EDACB}" presName="textRect" presStyleLbl="revTx" presStyleIdx="2" presStyleCnt="4">
        <dgm:presLayoutVars>
          <dgm:chMax val="1"/>
          <dgm:chPref val="1"/>
        </dgm:presLayoutVars>
      </dgm:prSet>
      <dgm:spPr/>
    </dgm:pt>
    <dgm:pt modelId="{C51936DB-4DE8-421D-9860-CDB181FE84E1}" type="pres">
      <dgm:prSet presAssocID="{36479839-A6D7-4EFA-9674-0AFC163C3BE8}" presName="sibTrans" presStyleCnt="0"/>
      <dgm:spPr/>
    </dgm:pt>
    <dgm:pt modelId="{FD7B1D98-FA42-48A8-B6F7-46C0E1224002}" type="pres">
      <dgm:prSet presAssocID="{131E7670-0907-4211-B1F8-A35BBCBEE612}" presName="compNode" presStyleCnt="0"/>
      <dgm:spPr/>
    </dgm:pt>
    <dgm:pt modelId="{9223CC9C-987D-4A6A-9483-EE05AF86B446}" type="pres">
      <dgm:prSet presAssocID="{131E7670-0907-4211-B1F8-A35BBCBEE612}" presName="iconRect" presStyleLbl="node1" presStyleIdx="3" presStyleCnt="4"/>
      <dgm:spPr/>
    </dgm:pt>
    <dgm:pt modelId="{36871214-25D5-4CB6-9BC1-6A21CA20C783}" type="pres">
      <dgm:prSet presAssocID="{131E7670-0907-4211-B1F8-A35BBCBEE612}" presName="spaceRect" presStyleCnt="0"/>
      <dgm:spPr/>
    </dgm:pt>
    <dgm:pt modelId="{8FCF5FBC-EF47-4950-B91C-4233E8658A1C}" type="pres">
      <dgm:prSet presAssocID="{131E7670-0907-4211-B1F8-A35BBCBEE612}" presName="textRect" presStyleLbl="revTx" presStyleIdx="3" presStyleCnt="4">
        <dgm:presLayoutVars>
          <dgm:chMax val="1"/>
          <dgm:chPref val="1"/>
        </dgm:presLayoutVars>
      </dgm:prSet>
      <dgm:spPr/>
    </dgm:pt>
  </dgm:ptLst>
  <dgm:cxnLst>
    <dgm:cxn modelId="{CE687731-3130-42D9-A635-93C79CC2BC5C}" type="presOf" srcId="{F8DE8307-9716-416D-8341-1C8DA3E67574}" destId="{EF54C5A4-7121-41F3-8E13-888EBC3A1FE6}" srcOrd="0" destOrd="0" presId="urn:microsoft.com/office/officeart/2018/2/layout/IconLabelList"/>
    <dgm:cxn modelId="{A2BC273A-A1DB-4B20-947C-2521460E1C63}" srcId="{CE33392A-CC41-475A-8F13-9DE2C40895D2}" destId="{F8DE8307-9716-416D-8341-1C8DA3E67574}" srcOrd="0" destOrd="0" parTransId="{78F2AB32-8305-45BC-9743-80E63210848B}" sibTransId="{181741B9-A1C3-4D8C-8A97-22B48716FD1A}"/>
    <dgm:cxn modelId="{D09C575A-BF94-45A7-B438-80417963EE0E}" srcId="{CE33392A-CC41-475A-8F13-9DE2C40895D2}" destId="{3FF14AFA-0E07-4656-A030-BF2B519EDACB}" srcOrd="2" destOrd="0" parTransId="{137A0658-5572-4EA1-8BB3-6AAD8AD7DFBF}" sibTransId="{36479839-A6D7-4EFA-9674-0AFC163C3BE8}"/>
    <dgm:cxn modelId="{EA0F8E81-ED08-49F9-A15E-BD4E5990BDBD}" srcId="{CE33392A-CC41-475A-8F13-9DE2C40895D2}" destId="{131E7670-0907-4211-B1F8-A35BBCBEE612}" srcOrd="3" destOrd="0" parTransId="{F22B408C-BD36-42E2-B74F-F103EDFFB491}" sibTransId="{5286211B-A5B9-4AAC-81FF-CE77F31254D5}"/>
    <dgm:cxn modelId="{B4F7F6A3-6869-4AA7-B067-8E78670D5C3E}" type="presOf" srcId="{131E7670-0907-4211-B1F8-A35BBCBEE612}" destId="{8FCF5FBC-EF47-4950-B91C-4233E8658A1C}" srcOrd="0" destOrd="0" presId="urn:microsoft.com/office/officeart/2018/2/layout/IconLabelList"/>
    <dgm:cxn modelId="{262F34BE-29B5-4D54-9B04-3FEB7C3F0A20}" srcId="{CE33392A-CC41-475A-8F13-9DE2C40895D2}" destId="{177A1770-E83C-4372-B232-7A6FF2C1FF07}" srcOrd="1" destOrd="0" parTransId="{375B25FB-3438-40AC-B0DF-EF4945125513}" sibTransId="{A539D23D-0640-420B-87FB-0313ADFF0A3B}"/>
    <dgm:cxn modelId="{EDB87CD3-02D9-4C03-B215-674E64937F61}" type="presOf" srcId="{CE33392A-CC41-475A-8F13-9DE2C40895D2}" destId="{00F237CA-3495-4C06-9798-18D3F1439735}" srcOrd="0" destOrd="0" presId="urn:microsoft.com/office/officeart/2018/2/layout/IconLabelList"/>
    <dgm:cxn modelId="{BC394CEB-D8E0-4F35-B860-905DAEBA8D76}" type="presOf" srcId="{3FF14AFA-0E07-4656-A030-BF2B519EDACB}" destId="{E5BDD5C4-651C-4ACA-968C-61EB9D770DA8}" srcOrd="0" destOrd="0" presId="urn:microsoft.com/office/officeart/2018/2/layout/IconLabelList"/>
    <dgm:cxn modelId="{62A4BAEC-3962-4D7E-93E6-426E66D568BD}" type="presOf" srcId="{177A1770-E83C-4372-B232-7A6FF2C1FF07}" destId="{69B0ABB0-4C88-434B-BA3B-D4DDDD292514}" srcOrd="0" destOrd="0" presId="urn:microsoft.com/office/officeart/2018/2/layout/IconLabelList"/>
    <dgm:cxn modelId="{9175B8D3-E5FD-4DBF-AD9C-39130FFBD79B}" type="presParOf" srcId="{00F237CA-3495-4C06-9798-18D3F1439735}" destId="{E5AB07A1-6E98-4B27-9059-79036A4341F8}" srcOrd="0" destOrd="0" presId="urn:microsoft.com/office/officeart/2018/2/layout/IconLabelList"/>
    <dgm:cxn modelId="{308A2723-792E-4B27-9C23-BD9B298DCAF8}" type="presParOf" srcId="{E5AB07A1-6E98-4B27-9059-79036A4341F8}" destId="{32D457AF-D39E-4120-915A-1F55EAAD306C}" srcOrd="0" destOrd="0" presId="urn:microsoft.com/office/officeart/2018/2/layout/IconLabelList"/>
    <dgm:cxn modelId="{C4F54DB5-661B-47C0-AD38-868FAF1347B3}" type="presParOf" srcId="{E5AB07A1-6E98-4B27-9059-79036A4341F8}" destId="{D2F4014A-B57A-484E-99F9-1358255FC8F2}" srcOrd="1" destOrd="0" presId="urn:microsoft.com/office/officeart/2018/2/layout/IconLabelList"/>
    <dgm:cxn modelId="{AB4E867E-5905-43F7-978F-EA2FB0C8B578}" type="presParOf" srcId="{E5AB07A1-6E98-4B27-9059-79036A4341F8}" destId="{EF54C5A4-7121-41F3-8E13-888EBC3A1FE6}" srcOrd="2" destOrd="0" presId="urn:microsoft.com/office/officeart/2018/2/layout/IconLabelList"/>
    <dgm:cxn modelId="{D4191A66-C8A3-4754-B491-5DCE1EA8C116}" type="presParOf" srcId="{00F237CA-3495-4C06-9798-18D3F1439735}" destId="{384F486D-AF4B-416A-85AA-16D992E77589}" srcOrd="1" destOrd="0" presId="urn:microsoft.com/office/officeart/2018/2/layout/IconLabelList"/>
    <dgm:cxn modelId="{55C1ED1A-B2C9-4BB5-BC56-B376EFC50561}" type="presParOf" srcId="{00F237CA-3495-4C06-9798-18D3F1439735}" destId="{52130A0B-0CB3-44C0-B826-1B91EEF41C58}" srcOrd="2" destOrd="0" presId="urn:microsoft.com/office/officeart/2018/2/layout/IconLabelList"/>
    <dgm:cxn modelId="{2B9B7217-616D-44F5-B4C8-265DF8BAABBA}" type="presParOf" srcId="{52130A0B-0CB3-44C0-B826-1B91EEF41C58}" destId="{4FB2795B-B033-4D44-85CF-67B12B46EB01}" srcOrd="0" destOrd="0" presId="urn:microsoft.com/office/officeart/2018/2/layout/IconLabelList"/>
    <dgm:cxn modelId="{D411A48E-726A-4AE5-AF24-9F78E54F83C5}" type="presParOf" srcId="{52130A0B-0CB3-44C0-B826-1B91EEF41C58}" destId="{4D75D58C-8D1B-4461-8C18-CF8B112A8115}" srcOrd="1" destOrd="0" presId="urn:microsoft.com/office/officeart/2018/2/layout/IconLabelList"/>
    <dgm:cxn modelId="{BC49A7F1-E6F1-4696-A3EB-52CD3215C3AF}" type="presParOf" srcId="{52130A0B-0CB3-44C0-B826-1B91EEF41C58}" destId="{69B0ABB0-4C88-434B-BA3B-D4DDDD292514}" srcOrd="2" destOrd="0" presId="urn:microsoft.com/office/officeart/2018/2/layout/IconLabelList"/>
    <dgm:cxn modelId="{53E3DCB9-9279-4C1A-B80D-F4FFC98DE0FE}" type="presParOf" srcId="{00F237CA-3495-4C06-9798-18D3F1439735}" destId="{9EF4D788-D927-4C99-8AE1-E757C2D92FBB}" srcOrd="3" destOrd="0" presId="urn:microsoft.com/office/officeart/2018/2/layout/IconLabelList"/>
    <dgm:cxn modelId="{6CA194B0-F6C6-4910-9B56-90AAEBC29EB8}" type="presParOf" srcId="{00F237CA-3495-4C06-9798-18D3F1439735}" destId="{7FFC7426-B1B5-48C7-B822-41A1A37434F8}" srcOrd="4" destOrd="0" presId="urn:microsoft.com/office/officeart/2018/2/layout/IconLabelList"/>
    <dgm:cxn modelId="{482E9991-78C6-4021-8AF9-84EF45361268}" type="presParOf" srcId="{7FFC7426-B1B5-48C7-B822-41A1A37434F8}" destId="{5CAC1D62-F2E2-4C4C-A2A7-979892908E1C}" srcOrd="0" destOrd="0" presId="urn:microsoft.com/office/officeart/2018/2/layout/IconLabelList"/>
    <dgm:cxn modelId="{44D53DA0-F0F0-4313-B1D3-6D45E400C47E}" type="presParOf" srcId="{7FFC7426-B1B5-48C7-B822-41A1A37434F8}" destId="{513659A5-3B97-4F37-9BAD-A1707B337367}" srcOrd="1" destOrd="0" presId="urn:microsoft.com/office/officeart/2018/2/layout/IconLabelList"/>
    <dgm:cxn modelId="{2243856A-81CC-498E-B898-A39E9F92B71F}" type="presParOf" srcId="{7FFC7426-B1B5-48C7-B822-41A1A37434F8}" destId="{E5BDD5C4-651C-4ACA-968C-61EB9D770DA8}" srcOrd="2" destOrd="0" presId="urn:microsoft.com/office/officeart/2018/2/layout/IconLabelList"/>
    <dgm:cxn modelId="{6B9EBAB6-883B-4D54-91A4-A0F18A8FDC5C}" type="presParOf" srcId="{00F237CA-3495-4C06-9798-18D3F1439735}" destId="{C51936DB-4DE8-421D-9860-CDB181FE84E1}" srcOrd="5" destOrd="0" presId="urn:microsoft.com/office/officeart/2018/2/layout/IconLabelList"/>
    <dgm:cxn modelId="{28E5B52C-FD94-4448-8F1B-BC6907547C10}" type="presParOf" srcId="{00F237CA-3495-4C06-9798-18D3F1439735}" destId="{FD7B1D98-FA42-48A8-B6F7-46C0E1224002}" srcOrd="6" destOrd="0" presId="urn:microsoft.com/office/officeart/2018/2/layout/IconLabelList"/>
    <dgm:cxn modelId="{C2722DBF-DA25-4BA5-AF56-D89E7F6C24B8}" type="presParOf" srcId="{FD7B1D98-FA42-48A8-B6F7-46C0E1224002}" destId="{9223CC9C-987D-4A6A-9483-EE05AF86B446}" srcOrd="0" destOrd="0" presId="urn:microsoft.com/office/officeart/2018/2/layout/IconLabelList"/>
    <dgm:cxn modelId="{3B859557-36BB-4E16-8949-2540C8EDB890}" type="presParOf" srcId="{FD7B1D98-FA42-48A8-B6F7-46C0E1224002}" destId="{36871214-25D5-4CB6-9BC1-6A21CA20C783}" srcOrd="1" destOrd="0" presId="urn:microsoft.com/office/officeart/2018/2/layout/IconLabelList"/>
    <dgm:cxn modelId="{09960DEA-DABF-4753-8E2B-646C0A562B73}" type="presParOf" srcId="{FD7B1D98-FA42-48A8-B6F7-46C0E1224002}" destId="{8FCF5FBC-EF47-4950-B91C-4233E8658A1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293C4-E969-4425-A9F8-B8C943B0EB4A}">
      <dsp:nvSpPr>
        <dsp:cNvPr id="0" name=""/>
        <dsp:cNvSpPr/>
      </dsp:nvSpPr>
      <dsp:spPr>
        <a:xfrm>
          <a:off x="82613" y="152581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38D90-4345-4F97-8868-2D74F1D8EDF0}">
      <dsp:nvSpPr>
        <dsp:cNvPr id="0" name=""/>
        <dsp:cNvSpPr/>
      </dsp:nvSpPr>
      <dsp:spPr>
        <a:xfrm>
          <a:off x="271034" y="1714236"/>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48B97C-A9A6-4136-A68B-DB03F6901AEF}">
      <dsp:nvSpPr>
        <dsp:cNvPr id="0" name=""/>
        <dsp:cNvSpPr/>
      </dsp:nvSpPr>
      <dsp:spPr>
        <a:xfrm>
          <a:off x="1172126" y="152581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Mindmap task (part 2 of the assignment)</a:t>
          </a:r>
          <a:endParaRPr lang="en-US" sz="2100" kern="1200"/>
        </a:p>
      </dsp:txBody>
      <dsp:txXfrm>
        <a:off x="1172126" y="1525815"/>
        <a:ext cx="2114937" cy="897246"/>
      </dsp:txXfrm>
    </dsp:sp>
    <dsp:sp modelId="{43C24D3E-815E-48A1-9A3C-C66F97AF74A8}">
      <dsp:nvSpPr>
        <dsp:cNvPr id="0" name=""/>
        <dsp:cNvSpPr/>
      </dsp:nvSpPr>
      <dsp:spPr>
        <a:xfrm>
          <a:off x="3655575" y="1525815"/>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27B05-CBBE-4E87-A3D8-BE7A00A4E8F0}">
      <dsp:nvSpPr>
        <dsp:cNvPr id="0" name=""/>
        <dsp:cNvSpPr/>
      </dsp:nvSpPr>
      <dsp:spPr>
        <a:xfrm>
          <a:off x="3843996" y="1714236"/>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B3A85E-D441-4ADE-84B9-03E361DA6856}">
      <dsp:nvSpPr>
        <dsp:cNvPr id="0" name=""/>
        <dsp:cNvSpPr/>
      </dsp:nvSpPr>
      <dsp:spPr>
        <a:xfrm>
          <a:off x="4745088" y="152581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Recap unit 2- Becoming a team player</a:t>
          </a:r>
          <a:endParaRPr lang="en-US" sz="2100" kern="1200"/>
        </a:p>
      </dsp:txBody>
      <dsp:txXfrm>
        <a:off x="4745088" y="1525815"/>
        <a:ext cx="2114937" cy="897246"/>
      </dsp:txXfrm>
    </dsp:sp>
    <dsp:sp modelId="{B87FA85D-8722-46BD-A14E-43978E31A1CA}">
      <dsp:nvSpPr>
        <dsp:cNvPr id="0" name=""/>
        <dsp:cNvSpPr/>
      </dsp:nvSpPr>
      <dsp:spPr>
        <a:xfrm>
          <a:off x="7228536" y="1525815"/>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9D77BF-1B85-4468-83CA-831EC3C1B6D2}">
      <dsp:nvSpPr>
        <dsp:cNvPr id="0" name=""/>
        <dsp:cNvSpPr/>
      </dsp:nvSpPr>
      <dsp:spPr>
        <a:xfrm>
          <a:off x="7416958" y="1714236"/>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60BD54-03C3-4E55-AC7B-15C3101F93FD}">
      <dsp:nvSpPr>
        <dsp:cNvPr id="0" name=""/>
        <dsp:cNvSpPr/>
      </dsp:nvSpPr>
      <dsp:spPr>
        <a:xfrm>
          <a:off x="8318049" y="152581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Power Point video task (part 3 of the assignment)</a:t>
          </a:r>
          <a:endParaRPr lang="en-US" sz="2100" kern="1200"/>
        </a:p>
      </dsp:txBody>
      <dsp:txXfrm>
        <a:off x="8318049" y="1525815"/>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AD9D4-AC99-4CBA-B4B8-F8D123C3A04D}">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42E30-CB3B-48C2-B4EF-7C5B418FA996}">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Finding and using information</a:t>
          </a:r>
          <a:endParaRPr lang="en-US" sz="3500" kern="1200"/>
        </a:p>
      </dsp:txBody>
      <dsp:txXfrm>
        <a:off x="378614" y="886531"/>
        <a:ext cx="2810360" cy="1744948"/>
      </dsp:txXfrm>
    </dsp:sp>
    <dsp:sp modelId="{F61CDD89-4451-4A1A-BCE2-64260E23E40B}">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B038BF-F602-463C-A323-4251D2373852}">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Thinking and Writing critically</a:t>
          </a:r>
          <a:endParaRPr lang="en-US" sz="3500" kern="1200"/>
        </a:p>
      </dsp:txBody>
      <dsp:txXfrm>
        <a:off x="3946203" y="886531"/>
        <a:ext cx="2810360" cy="1744948"/>
      </dsp:txXfrm>
    </dsp:sp>
    <dsp:sp modelId="{75880B2D-6926-46B5-AE80-F36C7A211D9F}">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D9D74-80A9-46D1-9351-CFB4DE55CC8B}">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Technology for assessment</a:t>
          </a:r>
          <a:endParaRPr lang="en-US" sz="3500" kern="1200"/>
        </a:p>
      </dsp:txBody>
      <dsp:txXfrm>
        <a:off x="7513791" y="886531"/>
        <a:ext cx="2810360" cy="17449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B1F37-A10F-497E-AA99-5C6DF7D3791F}">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Identity and sense of place</a:t>
          </a:r>
          <a:endParaRPr lang="en-US" sz="3400" kern="1200"/>
        </a:p>
      </dsp:txBody>
      <dsp:txXfrm>
        <a:off x="402550" y="1992"/>
        <a:ext cx="3034531" cy="1820718"/>
      </dsp:txXfrm>
    </dsp:sp>
    <dsp:sp modelId="{AF6AE9D7-6FBD-477E-9E19-155A2B0C11EB}">
      <dsp:nvSpPr>
        <dsp:cNvPr id="0" name=""/>
        <dsp:cNvSpPr/>
      </dsp:nvSpPr>
      <dsp:spPr>
        <a:xfrm>
          <a:off x="3740534" y="1992"/>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Welsh awareness</a:t>
          </a:r>
          <a:endParaRPr lang="en-US" sz="3400" kern="1200"/>
        </a:p>
      </dsp:txBody>
      <dsp:txXfrm>
        <a:off x="3740534" y="1992"/>
        <a:ext cx="3034531" cy="1820718"/>
      </dsp:txXfrm>
    </dsp:sp>
    <dsp:sp modelId="{0B445017-AF15-4E2C-8BD3-C069292F8EBB}">
      <dsp:nvSpPr>
        <dsp:cNvPr id="0" name=""/>
        <dsp:cNvSpPr/>
      </dsp:nvSpPr>
      <dsp:spPr>
        <a:xfrm>
          <a:off x="7078518" y="1992"/>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Value and beliefs</a:t>
          </a:r>
          <a:endParaRPr lang="en-US" sz="3400" kern="1200"/>
        </a:p>
      </dsp:txBody>
      <dsp:txXfrm>
        <a:off x="7078518" y="1992"/>
        <a:ext cx="3034531" cy="1820718"/>
      </dsp:txXfrm>
    </dsp:sp>
    <dsp:sp modelId="{C9A8C994-A8C9-4AB2-9C91-58F13EDC9A08}">
      <dsp:nvSpPr>
        <dsp:cNvPr id="0" name=""/>
        <dsp:cNvSpPr/>
      </dsp:nvSpPr>
      <dsp:spPr>
        <a:xfrm>
          <a:off x="2071542" y="2126164"/>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Effective communication</a:t>
          </a:r>
          <a:endParaRPr lang="en-US" sz="3400" kern="1200"/>
        </a:p>
      </dsp:txBody>
      <dsp:txXfrm>
        <a:off x="2071542" y="2126164"/>
        <a:ext cx="3034531" cy="1820718"/>
      </dsp:txXfrm>
    </dsp:sp>
    <dsp:sp modelId="{FC746328-10BA-4AE2-8429-68A1D74355FB}">
      <dsp:nvSpPr>
        <dsp:cNvPr id="0" name=""/>
        <dsp:cNvSpPr/>
      </dsp:nvSpPr>
      <dsp:spPr>
        <a:xfrm>
          <a:off x="5409526"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Life is a team sport</a:t>
          </a:r>
          <a:endParaRPr lang="en-US" sz="3400" kern="1200"/>
        </a:p>
      </dsp:txBody>
      <dsp:txXfrm>
        <a:off x="5409526"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457AF-D39E-4120-915A-1F55EAAD306C}">
      <dsp:nvSpPr>
        <dsp:cNvPr id="0" name=""/>
        <dsp:cNvSpPr/>
      </dsp:nvSpPr>
      <dsp:spPr>
        <a:xfrm>
          <a:off x="938775" y="924667"/>
          <a:ext cx="926133" cy="926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54C5A4-7121-41F3-8E13-888EBC3A1FE6}">
      <dsp:nvSpPr>
        <dsp:cNvPr id="0" name=""/>
        <dsp:cNvSpPr/>
      </dsp:nvSpPr>
      <dsp:spPr>
        <a:xfrm>
          <a:off x="372805" y="214141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Make progress on </a:t>
          </a:r>
          <a:r>
            <a:rPr lang="en-GB" sz="1700" kern="1200" dirty="0" err="1"/>
            <a:t>Mindmap</a:t>
          </a:r>
          <a:endParaRPr lang="en-US" sz="1700" kern="1200" dirty="0"/>
        </a:p>
      </dsp:txBody>
      <dsp:txXfrm>
        <a:off x="372805" y="2141412"/>
        <a:ext cx="2058075" cy="720000"/>
      </dsp:txXfrm>
    </dsp:sp>
    <dsp:sp modelId="{4FB2795B-B033-4D44-85CF-67B12B46EB01}">
      <dsp:nvSpPr>
        <dsp:cNvPr id="0" name=""/>
        <dsp:cNvSpPr/>
      </dsp:nvSpPr>
      <dsp:spPr>
        <a:xfrm>
          <a:off x="3357014" y="924667"/>
          <a:ext cx="926133" cy="926133"/>
        </a:xfrm>
        <a:prstGeom prst="rect">
          <a:avLst/>
        </a:prstGeom>
        <a:solidFill>
          <a:schemeClr val="accent1">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B0ABB0-4C88-434B-BA3B-D4DDDD292514}">
      <dsp:nvSpPr>
        <dsp:cNvPr id="0" name=""/>
        <dsp:cNvSpPr/>
      </dsp:nvSpPr>
      <dsp:spPr>
        <a:xfrm>
          <a:off x="2791043" y="214141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Make progress on Video</a:t>
          </a:r>
        </a:p>
      </dsp:txBody>
      <dsp:txXfrm>
        <a:off x="2791043" y="2141412"/>
        <a:ext cx="2058075" cy="720000"/>
      </dsp:txXfrm>
    </dsp:sp>
    <dsp:sp modelId="{5CAC1D62-F2E2-4C4C-A2A7-979892908E1C}">
      <dsp:nvSpPr>
        <dsp:cNvPr id="0" name=""/>
        <dsp:cNvSpPr/>
      </dsp:nvSpPr>
      <dsp:spPr>
        <a:xfrm>
          <a:off x="5775252" y="924667"/>
          <a:ext cx="926133" cy="9261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BDD5C4-651C-4ACA-968C-61EB9D770DA8}">
      <dsp:nvSpPr>
        <dsp:cNvPr id="0" name=""/>
        <dsp:cNvSpPr/>
      </dsp:nvSpPr>
      <dsp:spPr>
        <a:xfrm>
          <a:off x="5209281" y="214141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Complete Unit 3- Virtual Collaboration (on Moodle)</a:t>
          </a:r>
          <a:endParaRPr lang="en-US" sz="1700" kern="1200" dirty="0"/>
        </a:p>
      </dsp:txBody>
      <dsp:txXfrm>
        <a:off x="5209281" y="2141412"/>
        <a:ext cx="2058075" cy="720000"/>
      </dsp:txXfrm>
    </dsp:sp>
    <dsp:sp modelId="{9223CC9C-987D-4A6A-9483-EE05AF86B446}">
      <dsp:nvSpPr>
        <dsp:cNvPr id="0" name=""/>
        <dsp:cNvSpPr/>
      </dsp:nvSpPr>
      <dsp:spPr>
        <a:xfrm>
          <a:off x="8193490" y="924667"/>
          <a:ext cx="926133" cy="926133"/>
        </a:xfrm>
        <a:prstGeom prst="rect">
          <a:avLst/>
        </a:prstGeom>
        <a:solidFill>
          <a:schemeClr val="accent1">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CF5FBC-EF47-4950-B91C-4233E8658A1C}">
      <dsp:nvSpPr>
        <dsp:cNvPr id="0" name=""/>
        <dsp:cNvSpPr/>
      </dsp:nvSpPr>
      <dsp:spPr>
        <a:xfrm>
          <a:off x="7627519" y="214141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rtl="0">
            <a:lnSpc>
              <a:spcPct val="100000"/>
            </a:lnSpc>
            <a:spcBef>
              <a:spcPct val="0"/>
            </a:spcBef>
            <a:spcAft>
              <a:spcPct val="35000"/>
            </a:spcAft>
            <a:buNone/>
          </a:pPr>
          <a:r>
            <a:rPr lang="en-GB" sz="1700" kern="1200" dirty="0">
              <a:latin typeface="Tw Cen MT" panose="020F0302020204030204"/>
            </a:rPr>
            <a:t>IGNORE THE TEAM WORKING ACTIVITY ON UNIT 3</a:t>
          </a:r>
        </a:p>
      </dsp:txBody>
      <dsp:txXfrm>
        <a:off x="7627519" y="2141412"/>
        <a:ext cx="205807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6/8/2023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2431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6/8/2023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263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6/8/2023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9416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6/8/2023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4272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6/8/2023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2958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6/8/2023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6150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6/8/2023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248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6/8/2023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7698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6/8/2023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74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6/8/2023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185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6/8/2023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1583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E9A1-9080-6E13-443C-6AB379ADA9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132167-AACD-AE71-F2FB-4B82EDD841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9F6DCF-76E3-064E-8797-182999920FEA}"/>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5" name="Footer Placeholder 4">
            <a:extLst>
              <a:ext uri="{FF2B5EF4-FFF2-40B4-BE49-F238E27FC236}">
                <a16:creationId xmlns:a16="http://schemas.microsoft.com/office/drawing/2014/main" id="{65824256-0AA9-3830-20DA-7C77E742E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71B685-690C-2A6A-E837-EDD4E78B7F9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7750630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07BC-94BA-71E3-BF13-6E69FA0811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584476-8607-9798-9007-CAD1832CC7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D8211-AED8-5527-BE5C-3346951E9B43}"/>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5" name="Footer Placeholder 4">
            <a:extLst>
              <a:ext uri="{FF2B5EF4-FFF2-40B4-BE49-F238E27FC236}">
                <a16:creationId xmlns:a16="http://schemas.microsoft.com/office/drawing/2014/main" id="{270EE756-A263-33F1-59DE-1106291DC4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A9D62-95AA-ED93-24E3-ABBF7EEB5274}"/>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963665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E2EAF-0C62-64D7-B8C8-05CF5295E6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AC17E7-9135-CE77-49E2-9F67D82607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367121-8DC2-C341-7589-BCE442686E9F}"/>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5" name="Footer Placeholder 4">
            <a:extLst>
              <a:ext uri="{FF2B5EF4-FFF2-40B4-BE49-F238E27FC236}">
                <a16:creationId xmlns:a16="http://schemas.microsoft.com/office/drawing/2014/main" id="{18AE41C8-ED4B-0A9D-668C-E63ABD6CF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DBF70-3190-DC33-6007-CDD1B6FF914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9990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83447-AA99-832D-1322-4F6AF4CBC5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A987D-7809-3D19-1AA0-4700A4EAFC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69A015-23DD-53CA-6E09-6867DFAE1F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2FBB4C-08A2-4A17-7926-4A58C246DA2D}"/>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6" name="Footer Placeholder 5">
            <a:extLst>
              <a:ext uri="{FF2B5EF4-FFF2-40B4-BE49-F238E27FC236}">
                <a16:creationId xmlns:a16="http://schemas.microsoft.com/office/drawing/2014/main" id="{8A0FC079-B47B-E27A-AA32-DE9B622BCC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30FD9C-FFA0-364B-8F12-D82D3D49EB68}"/>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86259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85BC1-525E-6E49-1581-79DDAEBF15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9D414E-15ED-03D8-71D7-48DCDD2953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2A6F50-4028-8DCA-2FD6-21BCC72A37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69FA58-223C-5885-C209-BD94FB307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6E38A0-DF73-BDB8-A34F-F54CD729D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1D0AA-F447-9BB6-72FF-A3E8E1150B57}"/>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8" name="Footer Placeholder 7">
            <a:extLst>
              <a:ext uri="{FF2B5EF4-FFF2-40B4-BE49-F238E27FC236}">
                <a16:creationId xmlns:a16="http://schemas.microsoft.com/office/drawing/2014/main" id="{42B85C59-CCAE-30A3-8B82-233C670CCE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CFC0BF-D845-82F2-8793-EDD6C7FE0E2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726293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F363-124A-2400-4FB1-DB29468826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F7D178-A2DE-0AA8-9F89-A4F1FC8BBF0A}"/>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4" name="Footer Placeholder 3">
            <a:extLst>
              <a:ext uri="{FF2B5EF4-FFF2-40B4-BE49-F238E27FC236}">
                <a16:creationId xmlns:a16="http://schemas.microsoft.com/office/drawing/2014/main" id="{B4345C7C-9D7D-87FF-E766-7E110A65C9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699714-5128-83BA-4E9B-6EA0C6FB6C7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920178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B5F57-73BC-73CD-33F0-2B7C5FB5FA10}"/>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3" name="Footer Placeholder 2">
            <a:extLst>
              <a:ext uri="{FF2B5EF4-FFF2-40B4-BE49-F238E27FC236}">
                <a16:creationId xmlns:a16="http://schemas.microsoft.com/office/drawing/2014/main" id="{B561D683-2907-CA4A-777A-8619E46841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6812D8-3B75-114B-F2B1-2158476A1A5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824566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6E3D-3AB1-F192-8326-25BC906F81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3DB863-E7C0-0282-2E1E-DDADD6D36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C89AFA-C888-5512-EBD5-7C4FB4D87F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A1F931-9C82-5E42-B2DA-B04BB666FD2A}"/>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6" name="Footer Placeholder 5">
            <a:extLst>
              <a:ext uri="{FF2B5EF4-FFF2-40B4-BE49-F238E27FC236}">
                <a16:creationId xmlns:a16="http://schemas.microsoft.com/office/drawing/2014/main" id="{BD6A718B-DE6E-5F50-44F5-DA4507BBE9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A5CB8E-A0E0-B7EB-DF16-AF186E985BC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23003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88DD-271F-274B-8EFB-EA63226CC0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6DD9B7-3492-5B44-71D9-16B16FE329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0B56AD-6CF9-544E-9273-EAED15C28E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9172B0-05F7-6AD7-E89A-CF15F0D70E1C}"/>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6" name="Footer Placeholder 5">
            <a:extLst>
              <a:ext uri="{FF2B5EF4-FFF2-40B4-BE49-F238E27FC236}">
                <a16:creationId xmlns:a16="http://schemas.microsoft.com/office/drawing/2014/main" id="{48CCB862-907D-FDD8-944F-41230410E1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C79BF5-1D52-5B47-82AA-A3D90CEA047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13343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5D9E-8608-2F8F-B64B-9624C5214F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DDF8E7-F2E1-720E-0D73-6D92DB6AF5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ECD8D-926D-9E61-237F-EBB065B38AB8}"/>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5" name="Footer Placeholder 4">
            <a:extLst>
              <a:ext uri="{FF2B5EF4-FFF2-40B4-BE49-F238E27FC236}">
                <a16:creationId xmlns:a16="http://schemas.microsoft.com/office/drawing/2014/main" id="{BF48CB0C-9BE0-3D4E-F9DB-1EE378B78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EA519-10BC-543C-A171-D2725A8715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1155267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4ACE6B-54A1-CFFA-6C7E-F43C8B6A2B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75534B-DAD1-30DA-E018-77E619357A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319F1-B51E-2021-83DA-4B9A3FC7F2AA}"/>
              </a:ext>
            </a:extLst>
          </p:cNvPr>
          <p:cNvSpPr>
            <a:spLocks noGrp="1"/>
          </p:cNvSpPr>
          <p:nvPr>
            <p:ph type="dt" sz="half" idx="10"/>
          </p:nvPr>
        </p:nvSpPr>
        <p:spPr/>
        <p:txBody>
          <a:bodyPr/>
          <a:lstStyle/>
          <a:p>
            <a:fld id="{0CB9093D-E3BB-4509-9014-3C54D8C22B9E}" type="datetimeFigureOut">
              <a:rPr lang="en-GB" smtClean="0"/>
              <a:t>08/06/2023</a:t>
            </a:fld>
            <a:endParaRPr lang="en-GB"/>
          </a:p>
        </p:txBody>
      </p:sp>
      <p:sp>
        <p:nvSpPr>
          <p:cNvPr id="5" name="Footer Placeholder 4">
            <a:extLst>
              <a:ext uri="{FF2B5EF4-FFF2-40B4-BE49-F238E27FC236}">
                <a16:creationId xmlns:a16="http://schemas.microsoft.com/office/drawing/2014/main" id="{730F8054-D296-9330-F5B3-F3BEE6CB5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81675-B372-5126-AE41-95FCF823D7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129210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6/8/2023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9CC657-51D5-D217-E987-815024D97F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E6A22A-93CD-90D0-9DDF-D8F1B2BEA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6E0102-7D40-AC76-4CBA-35A3189802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B9093D-E3BB-4509-9014-3C54D8C22B9E}" type="datetimeFigureOut">
              <a:rPr lang="en-GB" smtClean="0"/>
              <a:t>08/06/2023</a:t>
            </a:fld>
            <a:endParaRPr lang="en-GB"/>
          </a:p>
        </p:txBody>
      </p:sp>
      <p:sp>
        <p:nvSpPr>
          <p:cNvPr id="5" name="Footer Placeholder 4">
            <a:extLst>
              <a:ext uri="{FF2B5EF4-FFF2-40B4-BE49-F238E27FC236}">
                <a16:creationId xmlns:a16="http://schemas.microsoft.com/office/drawing/2014/main" id="{3B674544-E496-BAAA-5F34-7D6D008B78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CB392B-7F05-381B-F453-61301562E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662230-21EF-43EF-99E3-1544E7C42C07}" type="slidenum">
              <a:rPr lang="en-GB" smtClean="0"/>
              <a:t>‹#›</a:t>
            </a:fld>
            <a:endParaRPr lang="en-GB"/>
          </a:p>
        </p:txBody>
      </p:sp>
    </p:spTree>
    <p:extLst>
      <p:ext uri="{BB962C8B-B14F-4D97-AF65-F5344CB8AC3E}">
        <p14:creationId xmlns:p14="http://schemas.microsoft.com/office/powerpoint/2010/main" val="2801334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hyperlink" Target="http://www.mindmeister.com/"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youtu.be/ppLFce5uZ3I"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uk/search?q=how+to+create+a+video+using+powerpoint&amp;sxsrf=APwXEdcyFwDcjUQbn0CzCVDthFFKV7dQeQ:1685628834375&amp;source=lnms&amp;tbm=vid&amp;sa=X&amp;ved=2ahUKEwi-j5XfoKL_AhWbgP0HHcsyBL8Q_AUoAXoECAIQAw&amp;biw=1313&amp;bih=769&amp;dpr=2#fpstate=ive&amp;vld=cid:5faebc89,vid:D8JV3w4TOVw"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spark.adobe.com/video/IEpPRN2fFr06P" TargetMode="Externa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Rectangle 47">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D0F74E7-3A5B-A74F-6EDE-6F23CDF616F5}"/>
              </a:ext>
            </a:extLst>
          </p:cNvPr>
          <p:cNvSpPr>
            <a:spLocks noGrp="1"/>
          </p:cNvSpPr>
          <p:nvPr>
            <p:ph type="ctrTitle"/>
          </p:nvPr>
        </p:nvSpPr>
        <p:spPr>
          <a:xfrm>
            <a:off x="3315031" y="1380754"/>
            <a:ext cx="5561938" cy="2513516"/>
          </a:xfrm>
        </p:spPr>
        <p:txBody>
          <a:bodyPr>
            <a:normAutofit/>
          </a:bodyPr>
          <a:lstStyle/>
          <a:p>
            <a:r>
              <a:rPr lang="en-US"/>
              <a:t>Learning in the Digital Era</a:t>
            </a:r>
            <a:endParaRPr lang="en-GB"/>
          </a:p>
        </p:txBody>
      </p:sp>
      <p:sp>
        <p:nvSpPr>
          <p:cNvPr id="3" name="Subtitle 2">
            <a:extLst>
              <a:ext uri="{FF2B5EF4-FFF2-40B4-BE49-F238E27FC236}">
                <a16:creationId xmlns:a16="http://schemas.microsoft.com/office/drawing/2014/main" id="{B84F8F81-9BD2-3908-57A1-B096989479B7}"/>
              </a:ext>
            </a:extLst>
          </p:cNvPr>
          <p:cNvSpPr>
            <a:spLocks noGrp="1"/>
          </p:cNvSpPr>
          <p:nvPr>
            <p:ph type="subTitle" idx="1"/>
          </p:nvPr>
        </p:nvSpPr>
        <p:spPr>
          <a:xfrm>
            <a:off x="3315031" y="4076802"/>
            <a:ext cx="5561938" cy="1534587"/>
          </a:xfrm>
        </p:spPr>
        <p:txBody>
          <a:bodyPr>
            <a:normAutofit/>
          </a:bodyPr>
          <a:lstStyle/>
          <a:p>
            <a:r>
              <a:rPr lang="en-US"/>
              <a:t>(BMPL4007)</a:t>
            </a:r>
          </a:p>
          <a:p>
            <a:r>
              <a:rPr lang="en-US"/>
              <a:t>SADIE FRANCE</a:t>
            </a:r>
            <a:endParaRPr lang="en-GB"/>
          </a:p>
        </p:txBody>
      </p:sp>
      <p:sp>
        <p:nvSpPr>
          <p:cNvPr id="52" name="Arc 51">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4" name="Oval 53">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553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3235D-1E52-ADE8-29A8-ECD1CFCE66A1}"/>
              </a:ext>
            </a:extLst>
          </p:cNvPr>
          <p:cNvSpPr>
            <a:spLocks noGrp="1"/>
          </p:cNvSpPr>
          <p:nvPr>
            <p:ph type="title"/>
          </p:nvPr>
        </p:nvSpPr>
        <p:spPr>
          <a:xfrm>
            <a:off x="838200" y="365125"/>
            <a:ext cx="10515600" cy="1325563"/>
          </a:xfrm>
        </p:spPr>
        <p:txBody>
          <a:bodyPr>
            <a:normAutofit/>
          </a:bodyPr>
          <a:lstStyle/>
          <a:p>
            <a:r>
              <a:rPr lang="en-GB" sz="5400"/>
              <a:t>Aims for today’s session</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4F26D9-4398-D814-DFF9-3C5464E785F5}"/>
              </a:ext>
            </a:extLst>
          </p:cNvPr>
          <p:cNvGraphicFramePr>
            <a:graphicFrameLocks noGrp="1"/>
          </p:cNvGraphicFramePr>
          <p:nvPr>
            <p:ph idx="1"/>
            <p:extLst>
              <p:ext uri="{D42A27DB-BD31-4B8C-83A1-F6EECF244321}">
                <p14:modId xmlns:p14="http://schemas.microsoft.com/office/powerpoint/2010/main" val="48487129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5156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6C2B7-6DBD-552B-26A7-3DB6CDBD7505}"/>
              </a:ext>
            </a:extLst>
          </p:cNvPr>
          <p:cNvSpPr>
            <a:spLocks noGrp="1"/>
          </p:cNvSpPr>
          <p:nvPr>
            <p:ph type="title"/>
          </p:nvPr>
        </p:nvSpPr>
        <p:spPr>
          <a:xfrm>
            <a:off x="1043631" y="809898"/>
            <a:ext cx="10173010" cy="1554480"/>
          </a:xfrm>
        </p:spPr>
        <p:txBody>
          <a:bodyPr anchor="ctr">
            <a:normAutofit/>
          </a:bodyPr>
          <a:lstStyle/>
          <a:p>
            <a:r>
              <a:rPr lang="en-GB" sz="4800">
                <a:cs typeface="Calibri Light"/>
              </a:rPr>
              <a:t>Recap Unit 1- Becoming a digital learner</a:t>
            </a:r>
            <a:endParaRPr lang="en-GB" sz="4800"/>
          </a:p>
        </p:txBody>
      </p:sp>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EC0B71F-48D7-5F5D-2B0A-E9085C2A8A27}"/>
              </a:ext>
            </a:extLst>
          </p:cNvPr>
          <p:cNvGraphicFramePr>
            <a:graphicFrameLocks noGrp="1"/>
          </p:cNvGraphicFramePr>
          <p:nvPr>
            <p:ph idx="1"/>
            <p:extLst>
              <p:ext uri="{D42A27DB-BD31-4B8C-83A1-F6EECF244321}">
                <p14:modId xmlns:p14="http://schemas.microsoft.com/office/powerpoint/2010/main" val="152183853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7077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CCCA2-9748-3D76-7AD4-DCDD4A5E59D8}"/>
              </a:ext>
            </a:extLst>
          </p:cNvPr>
          <p:cNvSpPr>
            <a:spLocks noGrp="1"/>
          </p:cNvSpPr>
          <p:nvPr>
            <p:ph type="title"/>
          </p:nvPr>
        </p:nvSpPr>
        <p:spPr>
          <a:xfrm>
            <a:off x="838200" y="365125"/>
            <a:ext cx="10515600" cy="1325563"/>
          </a:xfrm>
        </p:spPr>
        <p:txBody>
          <a:bodyPr>
            <a:normAutofit/>
          </a:bodyPr>
          <a:lstStyle/>
          <a:p>
            <a:r>
              <a:rPr lang="en-GB" sz="5400">
                <a:cs typeface="Calibri Light"/>
              </a:rPr>
              <a:t>Point 2 of the assignment.....</a:t>
            </a:r>
            <a:endParaRPr lang="en-GB" sz="540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C487266B-8DB7-2F8A-7719-F773650C1507}"/>
              </a:ext>
            </a:extLst>
          </p:cNvPr>
          <p:cNvGraphicFramePr>
            <a:graphicFrameLocks noGrp="1"/>
          </p:cNvGraphicFramePr>
          <p:nvPr>
            <p:ph idx="1"/>
            <p:extLst>
              <p:ext uri="{D42A27DB-BD31-4B8C-83A1-F6EECF244321}">
                <p14:modId xmlns:p14="http://schemas.microsoft.com/office/powerpoint/2010/main" val="1022682109"/>
              </p:ext>
            </p:extLst>
          </p:nvPr>
        </p:nvGraphicFramePr>
        <p:xfrm>
          <a:off x="838200" y="2265296"/>
          <a:ext cx="10515601" cy="3874458"/>
        </p:xfrm>
        <a:graphic>
          <a:graphicData uri="http://schemas.openxmlformats.org/drawingml/2006/table">
            <a:tbl>
              <a:tblPr firstRow="1" bandRow="1">
                <a:tableStyleId>{5C22544A-7EE6-4342-B048-85BDC9FD1C3A}</a:tableStyleId>
              </a:tblPr>
              <a:tblGrid>
                <a:gridCol w="682075">
                  <a:extLst>
                    <a:ext uri="{9D8B030D-6E8A-4147-A177-3AD203B41FA5}">
                      <a16:colId xmlns:a16="http://schemas.microsoft.com/office/drawing/2014/main" val="1930008977"/>
                    </a:ext>
                  </a:extLst>
                </a:gridCol>
                <a:gridCol w="9833526">
                  <a:extLst>
                    <a:ext uri="{9D8B030D-6E8A-4147-A177-3AD203B41FA5}">
                      <a16:colId xmlns:a16="http://schemas.microsoft.com/office/drawing/2014/main" val="2842332574"/>
                    </a:ext>
                  </a:extLst>
                </a:gridCol>
              </a:tblGrid>
              <a:tr h="3874458">
                <a:tc>
                  <a:txBody>
                    <a:bodyPr/>
                    <a:lstStyle/>
                    <a:p>
                      <a:pPr algn="l" rtl="0" fontAlgn="base"/>
                      <a:r>
                        <a:rPr lang="en-GB" sz="2400" u="none" strike="noStrike">
                          <a:effectLst/>
                        </a:rPr>
                        <a:t>2.</a:t>
                      </a:r>
                      <a:r>
                        <a:rPr lang="en-GB" sz="2400">
                          <a:effectLst/>
                        </a:rPr>
                        <a:t>​</a:t>
                      </a:r>
                      <a:endParaRPr lang="en-GB" sz="2400" b="0" i="0">
                        <a:solidFill>
                          <a:srgbClr val="000000"/>
                        </a:solidFill>
                        <a:effectLst/>
                      </a:endParaRPr>
                    </a:p>
                  </a:txBody>
                  <a:tcPr marL="123390" marR="123390" marT="61695" marB="61695"/>
                </a:tc>
                <a:tc>
                  <a:txBody>
                    <a:bodyPr/>
                    <a:lstStyle/>
                    <a:p>
                      <a:pPr algn="l" rtl="0" fontAlgn="base"/>
                      <a:r>
                        <a:rPr lang="en-GB" sz="2400" u="none" strike="noStrike">
                          <a:effectLst/>
                        </a:rPr>
                        <a:t>A mind map on the topic of “Becoming a Digital Learner” (covered in Unit 1). The mind map should illustrate how the main themes and concepts of this topic are interconnected, and how they contribute to preparing you to work in your chosen discipline.</a:t>
                      </a:r>
                      <a:r>
                        <a:rPr lang="en-GB" sz="2400">
                          <a:effectLst/>
                        </a:rPr>
                        <a:t>​</a:t>
                      </a:r>
                    </a:p>
                    <a:p>
                      <a:pPr algn="l" rtl="0" fontAlgn="base"/>
                      <a:r>
                        <a:rPr lang="en-GB" sz="2400" u="none" strike="noStrike">
                          <a:effectLst/>
                        </a:rPr>
                        <a:t> </a:t>
                      </a:r>
                      <a:r>
                        <a:rPr lang="en-GB" sz="2400">
                          <a:effectLst/>
                        </a:rPr>
                        <a:t>​</a:t>
                      </a:r>
                    </a:p>
                    <a:p>
                      <a:pPr algn="l" rtl="0" fontAlgn="base"/>
                      <a:r>
                        <a:rPr lang="en-GB" sz="2400" u="none" strike="noStrike">
                          <a:effectLst/>
                        </a:rPr>
                        <a:t>Your mind map should be no more than 300 words and be supported by references. It can be hand-drawn or produced using MS Word, PowerPoint or an appropriate software such as Mind Meister (available at: </a:t>
                      </a:r>
                      <a:r>
                        <a:rPr lang="en-GB" sz="2400" u="sng" strike="noStrike">
                          <a:solidFill>
                            <a:srgbClr val="FF0000"/>
                          </a:solidFill>
                          <a:effectLst/>
                          <a:hlinkClick r:id="rId2">
                            <a:extLst>
                              <a:ext uri="{A12FA001-AC4F-418D-AE19-62706E023703}">
                                <ahyp:hlinkClr xmlns:ahyp="http://schemas.microsoft.com/office/drawing/2018/hyperlinkcolor" val="tx"/>
                              </a:ext>
                            </a:extLst>
                          </a:hlinkClick>
                        </a:rPr>
                        <a:t>www.mindmeister.com/</a:t>
                      </a:r>
                      <a:r>
                        <a:rPr lang="en-GB" sz="2400" u="sng">
                          <a:effectLst/>
                        </a:rPr>
                        <a:t>).</a:t>
                      </a:r>
                      <a:r>
                        <a:rPr lang="en-GB" sz="2400" u="none" strike="noStrike">
                          <a:effectLst/>
                        </a:rPr>
                        <a:t> </a:t>
                      </a:r>
                      <a:r>
                        <a:rPr lang="en-GB" sz="2400">
                          <a:effectLst/>
                        </a:rPr>
                        <a:t>​</a:t>
                      </a:r>
                    </a:p>
                    <a:p>
                      <a:pPr algn="l" rtl="0" fontAlgn="base"/>
                      <a:r>
                        <a:rPr lang="en-GB" sz="2400" u="none" strike="noStrike">
                          <a:effectLst/>
                        </a:rPr>
                        <a:t> </a:t>
                      </a:r>
                      <a:r>
                        <a:rPr lang="en-GB" sz="2400">
                          <a:effectLst/>
                        </a:rPr>
                        <a:t>​</a:t>
                      </a:r>
                      <a:endParaRPr lang="en-GB" sz="2400" b="0" i="0">
                        <a:solidFill>
                          <a:srgbClr val="000000"/>
                        </a:solidFill>
                        <a:effectLst/>
                      </a:endParaRPr>
                    </a:p>
                  </a:txBody>
                  <a:tcPr marL="123390" marR="123390" marT="61695" marB="61695"/>
                </a:tc>
                <a:extLst>
                  <a:ext uri="{0D108BD9-81ED-4DB2-BD59-A6C34878D82A}">
                    <a16:rowId xmlns:a16="http://schemas.microsoft.com/office/drawing/2014/main" val="640764818"/>
                  </a:ext>
                </a:extLst>
              </a:tr>
            </a:tbl>
          </a:graphicData>
        </a:graphic>
      </p:graphicFrame>
    </p:spTree>
    <p:extLst>
      <p:ext uri="{BB962C8B-B14F-4D97-AF65-F5344CB8AC3E}">
        <p14:creationId xmlns:p14="http://schemas.microsoft.com/office/powerpoint/2010/main" val="3820913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7DCDE3A-B462-0D6F-31FE-0ECE6AD2A618}"/>
              </a:ext>
            </a:extLst>
          </p:cNvPr>
          <p:cNvSpPr>
            <a:spLocks noGrp="1"/>
          </p:cNvSpPr>
          <p:nvPr>
            <p:ph type="title"/>
          </p:nvPr>
        </p:nvSpPr>
        <p:spPr>
          <a:xfrm>
            <a:off x="838201" y="3998018"/>
            <a:ext cx="3981854" cy="2216513"/>
          </a:xfrm>
        </p:spPr>
        <p:txBody>
          <a:bodyPr>
            <a:normAutofit/>
          </a:bodyPr>
          <a:lstStyle/>
          <a:p>
            <a:r>
              <a:rPr lang="en-GB"/>
              <a:t>Task…..45 mins</a:t>
            </a:r>
            <a:endParaRPr lang="en-GB" dirty="0"/>
          </a:p>
        </p:txBody>
      </p:sp>
      <p:sp>
        <p:nvSpPr>
          <p:cNvPr id="17" name="Arc 13">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3CB1302F-0C92-F3C5-E3C7-87DDEF7CBAEF}"/>
              </a:ext>
            </a:extLst>
          </p:cNvPr>
          <p:cNvPicPr>
            <a:picLocks noChangeAspect="1"/>
          </p:cNvPicPr>
          <p:nvPr/>
        </p:nvPicPr>
        <p:blipFill>
          <a:blip r:embed="rId2"/>
          <a:stretch>
            <a:fillRect/>
          </a:stretch>
        </p:blipFill>
        <p:spPr>
          <a:xfrm>
            <a:off x="659914" y="1068842"/>
            <a:ext cx="10872172" cy="2228795"/>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8" name="Content Placeholder 8">
            <a:extLst>
              <a:ext uri="{FF2B5EF4-FFF2-40B4-BE49-F238E27FC236}">
                <a16:creationId xmlns:a16="http://schemas.microsoft.com/office/drawing/2014/main" id="{42F547A5-42BE-D348-B6D2-5071EB292751}"/>
              </a:ext>
            </a:extLst>
          </p:cNvPr>
          <p:cNvSpPr>
            <a:spLocks noGrp="1"/>
          </p:cNvSpPr>
          <p:nvPr>
            <p:ph idx="1"/>
          </p:nvPr>
        </p:nvSpPr>
        <p:spPr>
          <a:xfrm>
            <a:off x="4970835" y="3998019"/>
            <a:ext cx="6382966" cy="2216512"/>
          </a:xfrm>
        </p:spPr>
        <p:txBody>
          <a:bodyPr>
            <a:normAutofit/>
          </a:bodyPr>
          <a:lstStyle/>
          <a:p>
            <a:endParaRPr lang="en-US"/>
          </a:p>
        </p:txBody>
      </p:sp>
    </p:spTree>
    <p:extLst>
      <p:ext uri="{BB962C8B-B14F-4D97-AF65-F5344CB8AC3E}">
        <p14:creationId xmlns:p14="http://schemas.microsoft.com/office/powerpoint/2010/main" val="421953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30E54-C04F-CF4B-077F-86CD8CB1EA4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Example of a mind map</a:t>
            </a:r>
          </a:p>
        </p:txBody>
      </p:sp>
      <p:pic>
        <p:nvPicPr>
          <p:cNvPr id="4" name="Picture 4" descr="Diagram&#10;&#10;Description automatically generated">
            <a:extLst>
              <a:ext uri="{FF2B5EF4-FFF2-40B4-BE49-F238E27FC236}">
                <a16:creationId xmlns:a16="http://schemas.microsoft.com/office/drawing/2014/main" id="{A6544B14-C10A-9EBE-39B0-E7D10CED88AC}"/>
              </a:ext>
            </a:extLst>
          </p:cNvPr>
          <p:cNvPicPr>
            <a:picLocks noGrp="1" noChangeAspect="1"/>
          </p:cNvPicPr>
          <p:nvPr>
            <p:ph idx="1"/>
          </p:nvPr>
        </p:nvPicPr>
        <p:blipFill>
          <a:blip r:embed="rId2"/>
          <a:stretch>
            <a:fillRect/>
          </a:stretch>
        </p:blipFill>
        <p:spPr>
          <a:xfrm>
            <a:off x="4207933" y="885404"/>
            <a:ext cx="7347537" cy="5088168"/>
          </a:xfrm>
          <a:prstGeom prst="rect">
            <a:avLst/>
          </a:prstGeom>
        </p:spPr>
      </p:pic>
    </p:spTree>
    <p:extLst>
      <p:ext uri="{BB962C8B-B14F-4D97-AF65-F5344CB8AC3E}">
        <p14:creationId xmlns:p14="http://schemas.microsoft.com/office/powerpoint/2010/main" val="364651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B1E489-954D-1368-6FD0-569087F87B93}"/>
              </a:ext>
            </a:extLst>
          </p:cNvPr>
          <p:cNvSpPr>
            <a:spLocks noGrp="1"/>
          </p:cNvSpPr>
          <p:nvPr>
            <p:ph type="title"/>
          </p:nvPr>
        </p:nvSpPr>
        <p:spPr>
          <a:xfrm>
            <a:off x="8614786" y="516836"/>
            <a:ext cx="3100136" cy="1960234"/>
          </a:xfrm>
        </p:spPr>
        <p:txBody>
          <a:bodyPr>
            <a:normAutofit/>
          </a:bodyPr>
          <a:lstStyle/>
          <a:p>
            <a:r>
              <a:rPr lang="en-GB" sz="4400">
                <a:solidFill>
                  <a:srgbClr val="C3614D"/>
                </a:solidFill>
              </a:rPr>
              <a:t>Unit 2- becoming a team player</a:t>
            </a:r>
          </a:p>
        </p:txBody>
      </p:sp>
      <p:pic>
        <p:nvPicPr>
          <p:cNvPr id="13" name="Picture 12" descr="Foosball football players">
            <a:extLst>
              <a:ext uri="{FF2B5EF4-FFF2-40B4-BE49-F238E27FC236}">
                <a16:creationId xmlns:a16="http://schemas.microsoft.com/office/drawing/2014/main" id="{6EDA535E-0602-1B24-A655-227B36A329C7}"/>
              </a:ext>
            </a:extLst>
          </p:cNvPr>
          <p:cNvPicPr>
            <a:picLocks noChangeAspect="1"/>
          </p:cNvPicPr>
          <p:nvPr/>
        </p:nvPicPr>
        <p:blipFill rotWithShape="1">
          <a:blip r:embed="rId2"/>
          <a:srcRect l="14462" r="6885"/>
          <a:stretch/>
        </p:blipFill>
        <p:spPr>
          <a:xfrm>
            <a:off x="-1" y="10"/>
            <a:ext cx="8111272" cy="6857990"/>
          </a:xfrm>
          <a:prstGeom prst="rect">
            <a:avLst/>
          </a:prstGeom>
        </p:spPr>
      </p:pic>
      <p:cxnSp>
        <p:nvCxnSpPr>
          <p:cNvPr id="26" name="Straight Connector 25">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30145" y="2633962"/>
            <a:ext cx="2926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D69EB7-A9F0-FF4F-B3F5-9BF2F396C30E}"/>
              </a:ext>
            </a:extLst>
          </p:cNvPr>
          <p:cNvSpPr>
            <a:spLocks noGrp="1"/>
          </p:cNvSpPr>
          <p:nvPr>
            <p:ph idx="1"/>
          </p:nvPr>
        </p:nvSpPr>
        <p:spPr>
          <a:xfrm>
            <a:off x="8614786" y="2790855"/>
            <a:ext cx="3084844" cy="3311766"/>
          </a:xfrm>
        </p:spPr>
        <p:txBody>
          <a:bodyPr vert="horz" lIns="0" tIns="45720" rIns="0" bIns="45720" rtlCol="0">
            <a:normAutofit/>
          </a:bodyPr>
          <a:lstStyle/>
          <a:p>
            <a:r>
              <a:rPr lang="en-GB" sz="1600"/>
              <a:t>Identity and sense of place</a:t>
            </a:r>
          </a:p>
          <a:p>
            <a:r>
              <a:rPr lang="en-GB" sz="1600"/>
              <a:t>Understanding identity and sense of place</a:t>
            </a:r>
          </a:p>
          <a:p>
            <a:r>
              <a:rPr lang="en-GB" sz="1600"/>
              <a:t>What do you think your "identity" is?</a:t>
            </a:r>
          </a:p>
          <a:p>
            <a:endParaRPr lang="en-GB" sz="1600"/>
          </a:p>
        </p:txBody>
      </p:sp>
    </p:spTree>
    <p:extLst>
      <p:ext uri="{BB962C8B-B14F-4D97-AF65-F5344CB8AC3E}">
        <p14:creationId xmlns:p14="http://schemas.microsoft.com/office/powerpoint/2010/main" val="2161322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icture containing text, electronics, screenshot&#10;&#10;Description automatically generated">
            <a:extLst>
              <a:ext uri="{FF2B5EF4-FFF2-40B4-BE49-F238E27FC236}">
                <a16:creationId xmlns:a16="http://schemas.microsoft.com/office/drawing/2014/main" id="{B4B19178-4475-B213-4BDE-A9AB853B30DE}"/>
              </a:ext>
            </a:extLst>
          </p:cNvPr>
          <p:cNvPicPr>
            <a:picLocks noGrp="1" noChangeAspect="1"/>
          </p:cNvPicPr>
          <p:nvPr>
            <p:ph idx="1"/>
          </p:nvPr>
        </p:nvPicPr>
        <p:blipFill rotWithShape="1">
          <a:blip r:embed="rId2"/>
          <a:srcRect b="5858"/>
          <a:stretch/>
        </p:blipFill>
        <p:spPr>
          <a:xfrm>
            <a:off x="20" y="10"/>
            <a:ext cx="12191980" cy="6857990"/>
          </a:xfrm>
          <a:prstGeom prst="rect">
            <a:avLst/>
          </a:prstGeom>
        </p:spPr>
      </p:pic>
    </p:spTree>
    <p:extLst>
      <p:ext uri="{BB962C8B-B14F-4D97-AF65-F5344CB8AC3E}">
        <p14:creationId xmlns:p14="http://schemas.microsoft.com/office/powerpoint/2010/main" val="3337967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D5BE0-BF47-D3AC-6EA9-8F902AB1111B}"/>
              </a:ext>
            </a:extLst>
          </p:cNvPr>
          <p:cNvSpPr>
            <a:spLocks noGrp="1"/>
          </p:cNvSpPr>
          <p:nvPr>
            <p:ph type="title"/>
          </p:nvPr>
        </p:nvSpPr>
        <p:spPr/>
        <p:txBody>
          <a:bodyPr/>
          <a:lstStyle/>
          <a:p>
            <a:endParaRPr lang="en-GB"/>
          </a:p>
        </p:txBody>
      </p:sp>
      <p:pic>
        <p:nvPicPr>
          <p:cNvPr id="4" name="Picture 4" descr="Graphical user interface, text, application, Word&#10;&#10;Description automatically generated">
            <a:extLst>
              <a:ext uri="{FF2B5EF4-FFF2-40B4-BE49-F238E27FC236}">
                <a16:creationId xmlns:a16="http://schemas.microsoft.com/office/drawing/2014/main" id="{0EA6CE17-F05A-D33C-8EA2-E0C86045A121}"/>
              </a:ext>
            </a:extLst>
          </p:cNvPr>
          <p:cNvPicPr>
            <a:picLocks noGrp="1" noChangeAspect="1"/>
          </p:cNvPicPr>
          <p:nvPr>
            <p:ph idx="1"/>
          </p:nvPr>
        </p:nvPicPr>
        <p:blipFill>
          <a:blip r:embed="rId2"/>
          <a:stretch>
            <a:fillRect/>
          </a:stretch>
        </p:blipFill>
        <p:spPr>
          <a:xfrm>
            <a:off x="679634" y="-89352"/>
            <a:ext cx="10975335" cy="6958569"/>
          </a:xfrm>
        </p:spPr>
      </p:pic>
    </p:spTree>
    <p:extLst>
      <p:ext uri="{BB962C8B-B14F-4D97-AF65-F5344CB8AC3E}">
        <p14:creationId xmlns:p14="http://schemas.microsoft.com/office/powerpoint/2010/main" val="387959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70735D-0B75-1F10-6864-C8F843AD5E53}"/>
              </a:ext>
            </a:extLst>
          </p:cNvPr>
          <p:cNvSpPr>
            <a:spLocks noGrp="1"/>
          </p:cNvSpPr>
          <p:nvPr>
            <p:ph type="title"/>
          </p:nvPr>
        </p:nvSpPr>
        <p:spPr>
          <a:xfrm>
            <a:off x="811385" y="578848"/>
            <a:ext cx="3659246" cy="2850319"/>
          </a:xfrm>
        </p:spPr>
        <p:txBody>
          <a:bodyPr vert="horz" lIns="91440" tIns="45720" rIns="91440" bIns="45720" rtlCol="0" anchor="b">
            <a:normAutofit/>
          </a:bodyPr>
          <a:lstStyle/>
          <a:p>
            <a:pPr>
              <a:lnSpc>
                <a:spcPct val="90000"/>
              </a:lnSpc>
            </a:pPr>
            <a:r>
              <a:rPr lang="en-US">
                <a:solidFill>
                  <a:srgbClr val="FFFFFF"/>
                </a:solidFill>
              </a:rPr>
              <a:t>Sense of place</a:t>
            </a:r>
          </a:p>
        </p:txBody>
      </p:sp>
      <p:cxnSp>
        <p:nvCxnSpPr>
          <p:cNvPr id="20"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 name="Picture 4" descr="Empty pavement with misty mountains">
            <a:extLst>
              <a:ext uri="{FF2B5EF4-FFF2-40B4-BE49-F238E27FC236}">
                <a16:creationId xmlns:a16="http://schemas.microsoft.com/office/drawing/2014/main" id="{EB8CC1C4-DA96-6B2F-FBAB-6EB57E55BD8C}"/>
              </a:ext>
            </a:extLst>
          </p:cNvPr>
          <p:cNvPicPr>
            <a:picLocks noChangeAspect="1"/>
          </p:cNvPicPr>
          <p:nvPr/>
        </p:nvPicPr>
        <p:blipFill rotWithShape="1">
          <a:blip r:embed="rId2"/>
          <a:srcRect l="13775" r="8690" b="-4"/>
          <a:stretch/>
        </p:blipFill>
        <p:spPr>
          <a:xfrm>
            <a:off x="4635095" y="10"/>
            <a:ext cx="7556889" cy="6857990"/>
          </a:xfrm>
          <a:prstGeom prst="rect">
            <a:avLst/>
          </a:prstGeom>
        </p:spPr>
      </p:pic>
    </p:spTree>
    <p:extLst>
      <p:ext uri="{BB962C8B-B14F-4D97-AF65-F5344CB8AC3E}">
        <p14:creationId xmlns:p14="http://schemas.microsoft.com/office/powerpoint/2010/main" val="47673539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FD23B44-7F43-73AB-2309-E6C178EC1979}"/>
              </a:ext>
            </a:extLst>
          </p:cNvPr>
          <p:cNvPicPr>
            <a:picLocks noGrp="1" noChangeAspect="1"/>
          </p:cNvPicPr>
          <p:nvPr>
            <p:ph idx="1"/>
          </p:nvPr>
        </p:nvPicPr>
        <p:blipFill>
          <a:blip r:embed="rId2"/>
          <a:stretch>
            <a:fillRect/>
          </a:stretch>
        </p:blipFill>
        <p:spPr>
          <a:xfrm>
            <a:off x="3598438" y="905933"/>
            <a:ext cx="5027127" cy="5039728"/>
          </a:xfrm>
          <a:prstGeom prst="rect">
            <a:avLst/>
          </a:prstGeom>
        </p:spPr>
      </p:pic>
    </p:spTree>
    <p:extLst>
      <p:ext uri="{BB962C8B-B14F-4D97-AF65-F5344CB8AC3E}">
        <p14:creationId xmlns:p14="http://schemas.microsoft.com/office/powerpoint/2010/main" val="1572311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F0C01FB-04D4-C09C-6AE4-5316D2BEEAF0}"/>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Reflect...</a:t>
            </a:r>
          </a:p>
        </p:txBody>
      </p:sp>
      <p:cxnSp>
        <p:nvCxnSpPr>
          <p:cNvPr id="29" name="Straight Connector 2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A425FE-2E32-6BBE-0BF7-479B3237C0BE}"/>
              </a:ext>
            </a:extLst>
          </p:cNvPr>
          <p:cNvSpPr>
            <a:spLocks noGrp="1"/>
          </p:cNvSpPr>
          <p:nvPr>
            <p:ph idx="1"/>
          </p:nvPr>
        </p:nvSpPr>
        <p:spPr>
          <a:xfrm>
            <a:off x="1097279" y="2546224"/>
            <a:ext cx="5977938" cy="3342747"/>
          </a:xfrm>
        </p:spPr>
        <p:txBody>
          <a:bodyPr vert="horz" lIns="0" tIns="45720" rIns="0" bIns="45720" rtlCol="0" anchor="t">
            <a:normAutofit/>
          </a:bodyPr>
          <a:lstStyle/>
          <a:p>
            <a:r>
              <a:rPr lang="en-GB" sz="1800" dirty="0">
                <a:solidFill>
                  <a:srgbClr val="FFFFFF"/>
                </a:solidFill>
              </a:rPr>
              <a:t>What else effects our identity? </a:t>
            </a:r>
          </a:p>
          <a:p>
            <a:r>
              <a:rPr lang="en-GB" sz="1800" dirty="0">
                <a:solidFill>
                  <a:srgbClr val="FFFFFF"/>
                </a:solidFill>
              </a:rPr>
              <a:t>Do you have more than one identity?</a:t>
            </a:r>
          </a:p>
          <a:p>
            <a:r>
              <a:rPr lang="en-GB" sz="1800" dirty="0">
                <a:solidFill>
                  <a:srgbClr val="FFFFFF"/>
                </a:solidFill>
              </a:rPr>
              <a:t>How many different "communities" are you part of?</a:t>
            </a:r>
          </a:p>
          <a:p>
            <a:r>
              <a:rPr lang="en-GB" sz="1800" dirty="0">
                <a:solidFill>
                  <a:srgbClr val="FFFFFF"/>
                </a:solidFill>
              </a:rPr>
              <a:t>Has your identity changed over time?</a:t>
            </a:r>
          </a:p>
          <a:p>
            <a:r>
              <a:rPr lang="en-GB" sz="1800" dirty="0">
                <a:solidFill>
                  <a:srgbClr val="FFFFFF"/>
                </a:solidFill>
              </a:rPr>
              <a:t>Does you online identity differ from your offline identity?</a:t>
            </a:r>
          </a:p>
          <a:p>
            <a:r>
              <a:rPr lang="en-GB" sz="1800" dirty="0">
                <a:solidFill>
                  <a:srgbClr val="FFFFFF"/>
                </a:solidFill>
              </a:rPr>
              <a:t>How does your identity and sense of place impact the  effectiveness of teamwork (positively or negatively)?</a:t>
            </a:r>
          </a:p>
        </p:txBody>
      </p:sp>
      <p:pic>
        <p:nvPicPr>
          <p:cNvPr id="5" name="Picture 4" descr="Colourful carved figures of humans">
            <a:extLst>
              <a:ext uri="{FF2B5EF4-FFF2-40B4-BE49-F238E27FC236}">
                <a16:creationId xmlns:a16="http://schemas.microsoft.com/office/drawing/2014/main" id="{983741D7-5225-B22C-F7E3-3FD729C84FC5}"/>
              </a:ext>
            </a:extLst>
          </p:cNvPr>
          <p:cNvPicPr>
            <a:picLocks noChangeAspect="1"/>
          </p:cNvPicPr>
          <p:nvPr/>
        </p:nvPicPr>
        <p:blipFill rotWithShape="1">
          <a:blip r:embed="rId2"/>
          <a:srcRect l="26453" r="25962" b="-1"/>
          <a:stretch/>
        </p:blipFill>
        <p:spPr>
          <a:xfrm>
            <a:off x="7611902" y="10"/>
            <a:ext cx="4580097" cy="6857990"/>
          </a:xfrm>
          <a:prstGeom prst="rect">
            <a:avLst/>
          </a:prstGeom>
        </p:spPr>
      </p:pic>
    </p:spTree>
    <p:extLst>
      <p:ext uri="{BB962C8B-B14F-4D97-AF65-F5344CB8AC3E}">
        <p14:creationId xmlns:p14="http://schemas.microsoft.com/office/powerpoint/2010/main" val="318781912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788D0CE-56B8-04C3-D005-C339B4C9DE9B}"/>
              </a:ext>
            </a:extLst>
          </p:cNvPr>
          <p:cNvSpPr>
            <a:spLocks noGrp="1"/>
          </p:cNvSpPr>
          <p:nvPr>
            <p:ph type="title"/>
          </p:nvPr>
        </p:nvSpPr>
        <p:spPr>
          <a:xfrm>
            <a:off x="1051681" y="544049"/>
            <a:ext cx="3448259" cy="1666501"/>
          </a:xfrm>
        </p:spPr>
        <p:txBody>
          <a:bodyPr>
            <a:normAutofit/>
          </a:bodyPr>
          <a:lstStyle/>
          <a:p>
            <a:r>
              <a:rPr lang="en-GB" sz="4000" dirty="0">
                <a:solidFill>
                  <a:srgbClr val="FFFFFF"/>
                </a:solidFill>
              </a:rPr>
              <a:t>Identity, sense of place and team</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CA0B14-94F3-EE2D-9631-19F8F7EBA5AA}"/>
              </a:ext>
            </a:extLst>
          </p:cNvPr>
          <p:cNvSpPr>
            <a:spLocks noGrp="1"/>
          </p:cNvSpPr>
          <p:nvPr>
            <p:ph idx="1"/>
          </p:nvPr>
        </p:nvSpPr>
        <p:spPr>
          <a:xfrm>
            <a:off x="1010860" y="2498599"/>
            <a:ext cx="3448259" cy="3342747"/>
          </a:xfrm>
        </p:spPr>
        <p:txBody>
          <a:bodyPr vert="horz" lIns="0" tIns="45720" rIns="0" bIns="45720" rtlCol="0">
            <a:normAutofit/>
          </a:bodyPr>
          <a:lstStyle/>
          <a:p>
            <a:r>
              <a:rPr lang="en-GB" sz="1800" dirty="0">
                <a:solidFill>
                  <a:srgbClr val="FFFFFF"/>
                </a:solidFill>
              </a:rPr>
              <a:t>Where do you belong?</a:t>
            </a:r>
          </a:p>
          <a:p>
            <a:r>
              <a:rPr lang="en-GB" sz="1800" dirty="0">
                <a:solidFill>
                  <a:srgbClr val="FFFFFF"/>
                </a:solidFill>
              </a:rPr>
              <a:t>Becoming a part of a community- at home, at university, at work, at a club, place of worship.</a:t>
            </a:r>
          </a:p>
          <a:p>
            <a:r>
              <a:rPr lang="en-GB" sz="1800" dirty="0">
                <a:solidFill>
                  <a:srgbClr val="FFFFFF"/>
                </a:solidFill>
              </a:rPr>
              <a:t>Quality relationships- Dunbar's number theory</a:t>
            </a:r>
          </a:p>
          <a:p>
            <a:r>
              <a:rPr lang="en-GB" sz="1800">
                <a:solidFill>
                  <a:srgbClr val="FFFFFF"/>
                </a:solidFill>
                <a:ea typeface="+mn-lt"/>
                <a:cs typeface="+mn-lt"/>
                <a:hlinkClick r:id="rId2"/>
              </a:rPr>
              <a:t>https://youtu.be/ppLFce5uZ3I</a:t>
            </a:r>
            <a:r>
              <a:rPr lang="en-GB" sz="1800">
                <a:solidFill>
                  <a:srgbClr val="FFFFFF"/>
                </a:solidFill>
                <a:ea typeface="+mn-lt"/>
                <a:cs typeface="+mn-lt"/>
              </a:rPr>
              <a:t> </a:t>
            </a:r>
            <a:endParaRPr lang="en-GB" sz="1800">
              <a:solidFill>
                <a:srgbClr val="FFFFFF"/>
              </a:solidFill>
            </a:endParaRPr>
          </a:p>
        </p:txBody>
      </p:sp>
      <p:pic>
        <p:nvPicPr>
          <p:cNvPr id="5" name="Picture 4" descr="Hands holding each other's wrists and interlinked to form a circle">
            <a:extLst>
              <a:ext uri="{FF2B5EF4-FFF2-40B4-BE49-F238E27FC236}">
                <a16:creationId xmlns:a16="http://schemas.microsoft.com/office/drawing/2014/main" id="{9A572383-C563-3D31-A2D1-34E8DB6BCC39}"/>
              </a:ext>
            </a:extLst>
          </p:cNvPr>
          <p:cNvPicPr>
            <a:picLocks noChangeAspect="1"/>
          </p:cNvPicPr>
          <p:nvPr/>
        </p:nvPicPr>
        <p:blipFill rotWithShape="1">
          <a:blip r:embed="rId3"/>
          <a:srcRect l="12675" r="14066" b="-3"/>
          <a:stretch/>
        </p:blipFill>
        <p:spPr>
          <a:xfrm>
            <a:off x="4654296" y="10"/>
            <a:ext cx="7537703" cy="6857990"/>
          </a:xfrm>
          <a:prstGeom prst="rect">
            <a:avLst/>
          </a:prstGeom>
        </p:spPr>
      </p:pic>
    </p:spTree>
    <p:extLst>
      <p:ext uri="{BB962C8B-B14F-4D97-AF65-F5344CB8AC3E}">
        <p14:creationId xmlns:p14="http://schemas.microsoft.com/office/powerpoint/2010/main" val="383481598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C3614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BD575EA-32AC-0A4A-674B-AE0741138631}"/>
              </a:ext>
            </a:extLst>
          </p:cNvPr>
          <p:cNvSpPr>
            <a:spLocks noGrp="1"/>
          </p:cNvSpPr>
          <p:nvPr>
            <p:ph type="title"/>
          </p:nvPr>
        </p:nvSpPr>
        <p:spPr>
          <a:xfrm>
            <a:off x="818941" y="571265"/>
            <a:ext cx="3084844" cy="1961086"/>
          </a:xfrm>
        </p:spPr>
        <p:txBody>
          <a:bodyPr>
            <a:normAutofit/>
          </a:bodyPr>
          <a:lstStyle/>
          <a:p>
            <a:r>
              <a:rPr lang="en-GB" sz="4000">
                <a:solidFill>
                  <a:srgbClr val="FFFFFF"/>
                </a:solidFill>
              </a:rPr>
              <a:t>Social identity theory</a:t>
            </a:r>
          </a:p>
        </p:txBody>
      </p:sp>
      <p:cxnSp>
        <p:nvCxnSpPr>
          <p:cNvPr id="13" name="Straight Connector 12">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6340A8-3917-8A6B-42B3-EF4E7553FC65}"/>
              </a:ext>
            </a:extLst>
          </p:cNvPr>
          <p:cNvSpPr>
            <a:spLocks noGrp="1"/>
          </p:cNvSpPr>
          <p:nvPr>
            <p:ph idx="1"/>
          </p:nvPr>
        </p:nvSpPr>
        <p:spPr>
          <a:xfrm>
            <a:off x="857502" y="2704404"/>
            <a:ext cx="3005462" cy="3189665"/>
          </a:xfrm>
        </p:spPr>
        <p:txBody>
          <a:bodyPr vert="horz" lIns="0" tIns="45720" rIns="0" bIns="45720" rtlCol="0">
            <a:normAutofit/>
          </a:bodyPr>
          <a:lstStyle/>
          <a:p>
            <a:r>
              <a:rPr lang="en-GB" sz="1800">
                <a:solidFill>
                  <a:srgbClr val="FFFFFF"/>
                </a:solidFill>
              </a:rPr>
              <a:t>People derive their social identity from the groups that they belong to- "student", "Woman", "Scarlets fan"</a:t>
            </a:r>
          </a:p>
          <a:p>
            <a:endParaRPr lang="en-GB" sz="1800">
              <a:solidFill>
                <a:srgbClr val="FFFFFF"/>
              </a:solidFill>
            </a:endParaRPr>
          </a:p>
        </p:txBody>
      </p:sp>
      <p:pic>
        <p:nvPicPr>
          <p:cNvPr id="4" name="Picture 4" descr="Diagram&#10;&#10;Description automatically generated">
            <a:extLst>
              <a:ext uri="{FF2B5EF4-FFF2-40B4-BE49-F238E27FC236}">
                <a16:creationId xmlns:a16="http://schemas.microsoft.com/office/drawing/2014/main" id="{0E250294-5882-E901-20DD-32872060BB51}"/>
              </a:ext>
            </a:extLst>
          </p:cNvPr>
          <p:cNvPicPr>
            <a:picLocks noChangeAspect="1"/>
          </p:cNvPicPr>
          <p:nvPr/>
        </p:nvPicPr>
        <p:blipFill>
          <a:blip r:embed="rId2"/>
          <a:stretch>
            <a:fillRect/>
          </a:stretch>
        </p:blipFill>
        <p:spPr>
          <a:xfrm>
            <a:off x="4279374" y="1202134"/>
            <a:ext cx="6798082" cy="3841410"/>
          </a:xfrm>
          <a:prstGeom prst="rect">
            <a:avLst/>
          </a:prstGeom>
        </p:spPr>
      </p:pic>
    </p:spTree>
    <p:extLst>
      <p:ext uri="{BB962C8B-B14F-4D97-AF65-F5344CB8AC3E}">
        <p14:creationId xmlns:p14="http://schemas.microsoft.com/office/powerpoint/2010/main" val="1748342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B26EAAE-BC66-9FCF-8F6F-5A2608E5D7FA}"/>
              </a:ext>
            </a:extLst>
          </p:cNvPr>
          <p:cNvSpPr>
            <a:spLocks noGrp="1"/>
          </p:cNvSpPr>
          <p:nvPr>
            <p:ph type="title"/>
          </p:nvPr>
        </p:nvSpPr>
        <p:spPr>
          <a:xfrm>
            <a:off x="1050262" y="605896"/>
            <a:ext cx="3642309" cy="5646208"/>
          </a:xfrm>
        </p:spPr>
        <p:txBody>
          <a:bodyPr anchor="ctr">
            <a:normAutofit/>
          </a:bodyPr>
          <a:lstStyle/>
          <a:p>
            <a:r>
              <a:rPr lang="en-GB" sz="4400" dirty="0">
                <a:solidFill>
                  <a:srgbClr val="FFFFFF"/>
                </a:solidFill>
              </a:rPr>
              <a:t>Intergroup relationships</a:t>
            </a:r>
          </a:p>
        </p:txBody>
      </p:sp>
      <p:sp>
        <p:nvSpPr>
          <p:cNvPr id="3" name="Content Placeholder 2">
            <a:extLst>
              <a:ext uri="{FF2B5EF4-FFF2-40B4-BE49-F238E27FC236}">
                <a16:creationId xmlns:a16="http://schemas.microsoft.com/office/drawing/2014/main" id="{0FC726E5-1F18-9821-F394-586C8FC521A1}"/>
              </a:ext>
            </a:extLst>
          </p:cNvPr>
          <p:cNvSpPr>
            <a:spLocks noGrp="1"/>
          </p:cNvSpPr>
          <p:nvPr>
            <p:ph idx="1"/>
          </p:nvPr>
        </p:nvSpPr>
        <p:spPr>
          <a:xfrm>
            <a:off x="4782923" y="279325"/>
            <a:ext cx="6372756" cy="5972779"/>
          </a:xfrm>
        </p:spPr>
        <p:txBody>
          <a:bodyPr vert="horz" lIns="0" tIns="45720" rIns="0" bIns="45720" rtlCol="0" anchor="ctr">
            <a:noAutofit/>
          </a:bodyPr>
          <a:lstStyle/>
          <a:p>
            <a:pPr>
              <a:lnSpc>
                <a:spcPct val="100000"/>
              </a:lnSpc>
            </a:pPr>
            <a:r>
              <a:rPr lang="en-GB" sz="1800" b="1" dirty="0"/>
              <a:t>A team is a group who set out to achieve a common goal.</a:t>
            </a:r>
            <a:r>
              <a:rPr lang="en-GB" sz="1800" dirty="0"/>
              <a:t> Personal and social identity often impact on peoples ability to work as a team.</a:t>
            </a:r>
          </a:p>
          <a:p>
            <a:pPr>
              <a:lnSpc>
                <a:spcPct val="100000"/>
              </a:lnSpc>
            </a:pPr>
            <a:r>
              <a:rPr lang="en-GB" sz="1800" b="1" dirty="0"/>
              <a:t>Team member identity</a:t>
            </a:r>
            <a:r>
              <a:rPr lang="en-GB" sz="1800" dirty="0"/>
              <a:t> and clarifications of roles within a group can impact on the group.</a:t>
            </a:r>
          </a:p>
          <a:p>
            <a:pPr>
              <a:lnSpc>
                <a:spcPct val="100000"/>
              </a:lnSpc>
            </a:pPr>
            <a:r>
              <a:rPr lang="en-GB" sz="1800" b="1" dirty="0"/>
              <a:t>For a group to have effective teamwork,</a:t>
            </a:r>
            <a:r>
              <a:rPr lang="en-GB" sz="1800" dirty="0"/>
              <a:t> a culture of openness and opportunity to discuss issues must be present. All team members must be aware of the expectations in order to achieve success.</a:t>
            </a:r>
          </a:p>
          <a:p>
            <a:pPr>
              <a:lnSpc>
                <a:spcPct val="100000"/>
              </a:lnSpc>
            </a:pPr>
            <a:r>
              <a:rPr lang="en-GB" sz="1800" b="1" dirty="0"/>
              <a:t>Each team member must nurture their own identity</a:t>
            </a:r>
            <a:r>
              <a:rPr lang="en-GB" sz="1800" dirty="0"/>
              <a:t> to ensure the team works effectively. The individual's sense of place within the team depends on how much time is split across three areas:-</a:t>
            </a:r>
          </a:p>
          <a:p>
            <a:pPr marL="342900" indent="-342900">
              <a:lnSpc>
                <a:spcPct val="100000"/>
              </a:lnSpc>
              <a:buAutoNum type="arabicPeriod"/>
            </a:pPr>
            <a:r>
              <a:rPr lang="en-GB" sz="1800" b="1" dirty="0"/>
              <a:t>Commitment-</a:t>
            </a:r>
            <a:r>
              <a:rPr lang="en-GB" sz="1800" dirty="0"/>
              <a:t> Demonstrating why membership is important to you</a:t>
            </a:r>
          </a:p>
          <a:p>
            <a:pPr marL="342900" indent="-342900">
              <a:lnSpc>
                <a:spcPct val="100000"/>
              </a:lnSpc>
              <a:buAutoNum type="arabicPeriod"/>
            </a:pPr>
            <a:r>
              <a:rPr lang="en-GB" sz="1800" b="1" dirty="0"/>
              <a:t>Contribution-</a:t>
            </a:r>
            <a:r>
              <a:rPr lang="en-GB" sz="1800" dirty="0"/>
              <a:t> Demonstrating how you contribute to success</a:t>
            </a:r>
          </a:p>
          <a:p>
            <a:pPr marL="342900" indent="-342900">
              <a:lnSpc>
                <a:spcPct val="100000"/>
              </a:lnSpc>
              <a:buAutoNum type="arabicPeriod"/>
            </a:pPr>
            <a:r>
              <a:rPr lang="en-GB" sz="1800" b="1" dirty="0"/>
              <a:t>Concern-</a:t>
            </a:r>
            <a:r>
              <a:rPr lang="en-GB" sz="1800" dirty="0"/>
              <a:t> relating to any anxieties of the team and identifying what is going well and what needs improving</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46927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8320D-B854-2676-F622-DC71AE9C4E5F}"/>
              </a:ext>
            </a:extLst>
          </p:cNvPr>
          <p:cNvSpPr>
            <a:spLocks noGrp="1"/>
          </p:cNvSpPr>
          <p:nvPr>
            <p:ph type="title"/>
          </p:nvPr>
        </p:nvSpPr>
        <p:spPr/>
        <p:txBody>
          <a:bodyPr/>
          <a:lstStyle/>
          <a:p>
            <a:r>
              <a:rPr lang="en-GB" dirty="0"/>
              <a:t>Identifying as a learner at UWTSD</a:t>
            </a:r>
          </a:p>
        </p:txBody>
      </p:sp>
      <p:sp>
        <p:nvSpPr>
          <p:cNvPr id="3" name="Content Placeholder 2">
            <a:extLst>
              <a:ext uri="{FF2B5EF4-FFF2-40B4-BE49-F238E27FC236}">
                <a16:creationId xmlns:a16="http://schemas.microsoft.com/office/drawing/2014/main" id="{4586FD42-E272-6BD3-9E9B-B84693093594}"/>
              </a:ext>
            </a:extLst>
          </p:cNvPr>
          <p:cNvSpPr>
            <a:spLocks noGrp="1"/>
          </p:cNvSpPr>
          <p:nvPr>
            <p:ph idx="1"/>
          </p:nvPr>
        </p:nvSpPr>
        <p:spPr/>
        <p:txBody>
          <a:bodyPr vert="horz" lIns="0" tIns="45720" rIns="0" bIns="45720" rtlCol="0" anchor="t">
            <a:normAutofit/>
          </a:bodyPr>
          <a:lstStyle/>
          <a:p>
            <a:r>
              <a:rPr lang="en-GB" b="1" dirty="0"/>
              <a:t>What are your current expectations and aspirations? </a:t>
            </a:r>
            <a:r>
              <a:rPr lang="en-GB" dirty="0"/>
              <a:t>Achieving good grades/ making the most of your study</a:t>
            </a:r>
          </a:p>
          <a:p>
            <a:r>
              <a:rPr lang="en-GB" b="1" dirty="0"/>
              <a:t>What are your worries or anticipated barriers?</a:t>
            </a:r>
            <a:r>
              <a:rPr lang="en-GB" dirty="0"/>
              <a:t> The pressure and stress of assessment/ the distractions of student life</a:t>
            </a:r>
          </a:p>
          <a:p>
            <a:r>
              <a:rPr lang="en-GB" b="1" dirty="0"/>
              <a:t>What are your current goals? </a:t>
            </a:r>
            <a:r>
              <a:rPr lang="en-GB" dirty="0"/>
              <a:t>To achieve a good grade in your first assignment/ to pass the year with good academic grades</a:t>
            </a:r>
          </a:p>
          <a:p>
            <a:r>
              <a:rPr lang="en-GB" b="1" dirty="0"/>
              <a:t>What are your future goals?</a:t>
            </a:r>
            <a:r>
              <a:rPr lang="en-GB" dirty="0"/>
              <a:t> Completing this course/ graduating with a certain </a:t>
            </a:r>
            <a:r>
              <a:rPr lang="en-GB" dirty="0" err="1"/>
              <a:t>calss</a:t>
            </a:r>
            <a:r>
              <a:rPr lang="en-GB" dirty="0"/>
              <a:t> of degree/ entering into the police</a:t>
            </a:r>
          </a:p>
          <a:p>
            <a:endParaRPr lang="en-GB" dirty="0"/>
          </a:p>
        </p:txBody>
      </p:sp>
    </p:spTree>
    <p:extLst>
      <p:ext uri="{BB962C8B-B14F-4D97-AF65-F5344CB8AC3E}">
        <p14:creationId xmlns:p14="http://schemas.microsoft.com/office/powerpoint/2010/main" val="3776512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0353A-5FE3-85FD-1901-D77C0C56EE32}"/>
              </a:ext>
            </a:extLst>
          </p:cNvPr>
          <p:cNvSpPr>
            <a:spLocks noGrp="1"/>
          </p:cNvSpPr>
          <p:nvPr>
            <p:ph type="title"/>
          </p:nvPr>
        </p:nvSpPr>
        <p:spPr>
          <a:xfrm>
            <a:off x="5172074" y="286603"/>
            <a:ext cx="5983605" cy="1450757"/>
          </a:xfrm>
        </p:spPr>
        <p:txBody>
          <a:bodyPr>
            <a:normAutofit/>
          </a:bodyPr>
          <a:lstStyle/>
          <a:p>
            <a:r>
              <a:rPr lang="en-GB" dirty="0"/>
              <a:t>Values and beliefs</a:t>
            </a:r>
          </a:p>
        </p:txBody>
      </p:sp>
      <p:pic>
        <p:nvPicPr>
          <p:cNvPr id="5" name="Picture 4" descr="Hand reaching out to sun">
            <a:extLst>
              <a:ext uri="{FF2B5EF4-FFF2-40B4-BE49-F238E27FC236}">
                <a16:creationId xmlns:a16="http://schemas.microsoft.com/office/drawing/2014/main" id="{0CBFE701-B60D-A4C3-36CD-6F318BC8BD7A}"/>
              </a:ext>
            </a:extLst>
          </p:cNvPr>
          <p:cNvPicPr>
            <a:picLocks noChangeAspect="1"/>
          </p:cNvPicPr>
          <p:nvPr/>
        </p:nvPicPr>
        <p:blipFill rotWithShape="1">
          <a:blip r:embed="rId2"/>
          <a:srcRect l="37211" r="18079"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E4298E-0842-C834-3C90-2A8AFA32A204}"/>
              </a:ext>
            </a:extLst>
          </p:cNvPr>
          <p:cNvSpPr>
            <a:spLocks noGrp="1"/>
          </p:cNvSpPr>
          <p:nvPr>
            <p:ph idx="1"/>
          </p:nvPr>
        </p:nvSpPr>
        <p:spPr>
          <a:xfrm>
            <a:off x="5172074" y="2108201"/>
            <a:ext cx="5983606" cy="3760891"/>
          </a:xfrm>
        </p:spPr>
        <p:txBody>
          <a:bodyPr vert="horz" lIns="0" tIns="45720" rIns="0" bIns="45720" rtlCol="0" anchor="t">
            <a:normAutofit/>
          </a:bodyPr>
          <a:lstStyle/>
          <a:p>
            <a:r>
              <a:rPr lang="en-GB" dirty="0"/>
              <a:t>We all have different values and beliefs.</a:t>
            </a:r>
          </a:p>
          <a:p>
            <a:r>
              <a:rPr lang="en-GB" dirty="0"/>
              <a:t>These values and beliefs influence how we see the world, how we experience things in life, how we view ourselves.</a:t>
            </a:r>
          </a:p>
          <a:p>
            <a:r>
              <a:rPr lang="en-GB" dirty="0"/>
              <a:t>The world presents itself differently to us all based on our values and beliefs.</a:t>
            </a:r>
          </a:p>
        </p:txBody>
      </p:sp>
    </p:spTree>
    <p:extLst>
      <p:ext uri="{BB962C8B-B14F-4D97-AF65-F5344CB8AC3E}">
        <p14:creationId xmlns:p14="http://schemas.microsoft.com/office/powerpoint/2010/main" val="3010191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D4D7-C810-0324-63E3-17F7D0FFF423}"/>
              </a:ext>
            </a:extLst>
          </p:cNvPr>
          <p:cNvSpPr>
            <a:spLocks noGrp="1"/>
          </p:cNvSpPr>
          <p:nvPr>
            <p:ph type="title"/>
          </p:nvPr>
        </p:nvSpPr>
        <p:spPr/>
        <p:txBody>
          <a:bodyPr/>
          <a:lstStyle/>
          <a:p>
            <a:r>
              <a:rPr lang="en-GB" dirty="0"/>
              <a:t>Your beliefs, values and attitude  </a:t>
            </a:r>
          </a:p>
        </p:txBody>
      </p:sp>
      <p:pic>
        <p:nvPicPr>
          <p:cNvPr id="4" name="Picture 4" descr="Diagram&#10;&#10;Description automatically generated">
            <a:extLst>
              <a:ext uri="{FF2B5EF4-FFF2-40B4-BE49-F238E27FC236}">
                <a16:creationId xmlns:a16="http://schemas.microsoft.com/office/drawing/2014/main" id="{4A1BCB4F-324F-4AB9-4843-A606D760539F}"/>
              </a:ext>
            </a:extLst>
          </p:cNvPr>
          <p:cNvPicPr>
            <a:picLocks noGrp="1" noChangeAspect="1"/>
          </p:cNvPicPr>
          <p:nvPr>
            <p:ph idx="1"/>
          </p:nvPr>
        </p:nvPicPr>
        <p:blipFill>
          <a:blip r:embed="rId2"/>
          <a:stretch>
            <a:fillRect/>
          </a:stretch>
        </p:blipFill>
        <p:spPr>
          <a:xfrm>
            <a:off x="941331" y="1999344"/>
            <a:ext cx="5771083" cy="4250748"/>
          </a:xfrm>
        </p:spPr>
      </p:pic>
      <p:sp>
        <p:nvSpPr>
          <p:cNvPr id="5" name="Arrow: Right 4">
            <a:extLst>
              <a:ext uri="{FF2B5EF4-FFF2-40B4-BE49-F238E27FC236}">
                <a16:creationId xmlns:a16="http://schemas.microsoft.com/office/drawing/2014/main" id="{BC3B4200-2575-2E08-01F3-F9BB5F07C386}"/>
              </a:ext>
            </a:extLst>
          </p:cNvPr>
          <p:cNvSpPr/>
          <p:nvPr/>
        </p:nvSpPr>
        <p:spPr>
          <a:xfrm>
            <a:off x="6225921" y="3758183"/>
            <a:ext cx="117021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D5B7BA4-481C-CE0C-C9AF-AE0F8FF4C572}"/>
              </a:ext>
            </a:extLst>
          </p:cNvPr>
          <p:cNvSpPr txBox="1"/>
          <p:nvPr/>
        </p:nvSpPr>
        <p:spPr>
          <a:xfrm>
            <a:off x="7878536" y="3707946"/>
            <a:ext cx="36058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YOUR BEHAVIOUR</a:t>
            </a:r>
            <a:r>
              <a:rPr lang="en-GB" dirty="0"/>
              <a:t> </a:t>
            </a:r>
          </a:p>
        </p:txBody>
      </p:sp>
    </p:spTree>
    <p:extLst>
      <p:ext uri="{BB962C8B-B14F-4D97-AF65-F5344CB8AC3E}">
        <p14:creationId xmlns:p14="http://schemas.microsoft.com/office/powerpoint/2010/main" val="2100168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9E0DC-BA79-D781-01AB-63DB255A3585}"/>
              </a:ext>
            </a:extLst>
          </p:cNvPr>
          <p:cNvSpPr>
            <a:spLocks noGrp="1"/>
          </p:cNvSpPr>
          <p:nvPr>
            <p:ph type="title"/>
          </p:nvPr>
        </p:nvSpPr>
        <p:spPr/>
        <p:txBody>
          <a:bodyPr/>
          <a:lstStyle/>
          <a:p>
            <a:r>
              <a:rPr lang="en-GB" dirty="0"/>
              <a:t>Organisational Values and attitudes</a:t>
            </a:r>
          </a:p>
        </p:txBody>
      </p:sp>
      <p:pic>
        <p:nvPicPr>
          <p:cNvPr id="4" name="Picture 4" descr="Chart, sunburst chart&#10;&#10;Description automatically generated">
            <a:extLst>
              <a:ext uri="{FF2B5EF4-FFF2-40B4-BE49-F238E27FC236}">
                <a16:creationId xmlns:a16="http://schemas.microsoft.com/office/drawing/2014/main" id="{754A40B3-A1BE-6436-D9EE-302B56E0B1F6}"/>
              </a:ext>
            </a:extLst>
          </p:cNvPr>
          <p:cNvPicPr>
            <a:picLocks noGrp="1" noChangeAspect="1"/>
          </p:cNvPicPr>
          <p:nvPr>
            <p:ph idx="1"/>
          </p:nvPr>
        </p:nvPicPr>
        <p:blipFill>
          <a:blip r:embed="rId2"/>
          <a:stretch>
            <a:fillRect/>
          </a:stretch>
        </p:blipFill>
        <p:spPr>
          <a:xfrm>
            <a:off x="3820570" y="2108201"/>
            <a:ext cx="4611819" cy="3760891"/>
          </a:xfrm>
        </p:spPr>
      </p:pic>
      <p:pic>
        <p:nvPicPr>
          <p:cNvPr id="5" name="Picture 5">
            <a:extLst>
              <a:ext uri="{FF2B5EF4-FFF2-40B4-BE49-F238E27FC236}">
                <a16:creationId xmlns:a16="http://schemas.microsoft.com/office/drawing/2014/main" id="{51E854C3-D236-53F3-58C3-F510FE7DD6D2}"/>
              </a:ext>
            </a:extLst>
          </p:cNvPr>
          <p:cNvPicPr>
            <a:picLocks noChangeAspect="1"/>
          </p:cNvPicPr>
          <p:nvPr/>
        </p:nvPicPr>
        <p:blipFill>
          <a:blip r:embed="rId3"/>
          <a:stretch>
            <a:fillRect/>
          </a:stretch>
        </p:blipFill>
        <p:spPr>
          <a:xfrm>
            <a:off x="1186543" y="3098677"/>
            <a:ext cx="2743200" cy="1368219"/>
          </a:xfrm>
          <a:prstGeom prst="rect">
            <a:avLst/>
          </a:prstGeom>
        </p:spPr>
      </p:pic>
      <p:sp>
        <p:nvSpPr>
          <p:cNvPr id="6" name="TextBox 5">
            <a:extLst>
              <a:ext uri="{FF2B5EF4-FFF2-40B4-BE49-F238E27FC236}">
                <a16:creationId xmlns:a16="http://schemas.microsoft.com/office/drawing/2014/main" id="{40404F3A-E727-872F-2DC1-BBEFA714A556}"/>
              </a:ext>
            </a:extLst>
          </p:cNvPr>
          <p:cNvSpPr txBox="1"/>
          <p:nvPr/>
        </p:nvSpPr>
        <p:spPr>
          <a:xfrm>
            <a:off x="934811" y="5595257"/>
            <a:ext cx="32466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https://youtu.be/0LHFeavhOV4</a:t>
            </a:r>
          </a:p>
        </p:txBody>
      </p:sp>
    </p:spTree>
    <p:extLst>
      <p:ext uri="{BB962C8B-B14F-4D97-AF65-F5344CB8AC3E}">
        <p14:creationId xmlns:p14="http://schemas.microsoft.com/office/powerpoint/2010/main" val="2765960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675C-9FAB-3244-0C47-D7AA84943D14}"/>
              </a:ext>
            </a:extLst>
          </p:cNvPr>
          <p:cNvSpPr>
            <a:spLocks noGrp="1"/>
          </p:cNvSpPr>
          <p:nvPr>
            <p:ph type="title"/>
          </p:nvPr>
        </p:nvSpPr>
        <p:spPr/>
        <p:txBody>
          <a:bodyPr/>
          <a:lstStyle/>
          <a:p>
            <a:r>
              <a:rPr lang="en-GB" dirty="0"/>
              <a:t>How values and beliefs might conflict</a:t>
            </a:r>
          </a:p>
        </p:txBody>
      </p:sp>
      <p:sp>
        <p:nvSpPr>
          <p:cNvPr id="3" name="Content Placeholder 2">
            <a:extLst>
              <a:ext uri="{FF2B5EF4-FFF2-40B4-BE49-F238E27FC236}">
                <a16:creationId xmlns:a16="http://schemas.microsoft.com/office/drawing/2014/main" id="{E6070E65-791B-2E42-9CD5-44F3AA9FDD99}"/>
              </a:ext>
            </a:extLst>
          </p:cNvPr>
          <p:cNvSpPr>
            <a:spLocks noGrp="1"/>
          </p:cNvSpPr>
          <p:nvPr>
            <p:ph idx="1"/>
          </p:nvPr>
        </p:nvSpPr>
        <p:spPr/>
        <p:txBody>
          <a:bodyPr vert="horz" lIns="0" tIns="45720" rIns="0" bIns="45720" rtlCol="0" anchor="t">
            <a:normAutofit/>
          </a:bodyPr>
          <a:lstStyle/>
          <a:p>
            <a:r>
              <a:rPr lang="en-GB" dirty="0"/>
              <a:t>We all have different values and beliefs and sometimes we may clash in our opinions. For example, a farmer will be happy to have rain after a drought whereas someone who is getting married on the same day in an open filed will be unhappy with the rain.</a:t>
            </a:r>
            <a:endParaRPr lang="en-GB"/>
          </a:p>
          <a:p>
            <a:r>
              <a:rPr lang="en-GB" dirty="0"/>
              <a:t>We are all guilty at some point of not seeing other people values and beliefs. For example a chicken to some may mean a nice meal, for others it could be a nice pet and others may think they are disgusting animals- we all have our own views and opinions (values/ beliefs).</a:t>
            </a:r>
          </a:p>
        </p:txBody>
      </p:sp>
    </p:spTree>
    <p:extLst>
      <p:ext uri="{BB962C8B-B14F-4D97-AF65-F5344CB8AC3E}">
        <p14:creationId xmlns:p14="http://schemas.microsoft.com/office/powerpoint/2010/main" val="1763935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C3614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BA1C8A-CB99-B0DF-C4B0-27A62CC5E28C}"/>
              </a:ext>
            </a:extLst>
          </p:cNvPr>
          <p:cNvSpPr>
            <a:spLocks noGrp="1"/>
          </p:cNvSpPr>
          <p:nvPr>
            <p:ph type="title"/>
          </p:nvPr>
        </p:nvSpPr>
        <p:spPr>
          <a:xfrm>
            <a:off x="859763" y="523640"/>
            <a:ext cx="3084844" cy="1961086"/>
          </a:xfrm>
        </p:spPr>
        <p:txBody>
          <a:bodyPr>
            <a:normAutofit/>
          </a:bodyPr>
          <a:lstStyle/>
          <a:p>
            <a:r>
              <a:rPr lang="en-GB" sz="4000" dirty="0">
                <a:solidFill>
                  <a:srgbClr val="FFFFFF"/>
                </a:solidFill>
              </a:rPr>
              <a:t>Moral judgment </a:t>
            </a:r>
          </a:p>
        </p:txBody>
      </p:sp>
      <p:cxnSp>
        <p:nvCxnSpPr>
          <p:cNvPr id="13" name="Straight Connector 12">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0EEE7-23E0-5B8F-FED2-E0C32004BFDE}"/>
              </a:ext>
            </a:extLst>
          </p:cNvPr>
          <p:cNvSpPr>
            <a:spLocks noGrp="1"/>
          </p:cNvSpPr>
          <p:nvPr>
            <p:ph idx="1"/>
          </p:nvPr>
        </p:nvSpPr>
        <p:spPr>
          <a:xfrm>
            <a:off x="762252" y="2792850"/>
            <a:ext cx="3005462" cy="3189665"/>
          </a:xfrm>
        </p:spPr>
        <p:txBody>
          <a:bodyPr vert="horz" lIns="0" tIns="45720" rIns="0" bIns="45720" rtlCol="0">
            <a:normAutofit/>
          </a:bodyPr>
          <a:lstStyle/>
          <a:p>
            <a:r>
              <a:rPr lang="en-GB" sz="1800" b="1" dirty="0">
                <a:solidFill>
                  <a:srgbClr val="FFFFFF"/>
                </a:solidFill>
                <a:ea typeface="+mn-lt"/>
                <a:cs typeface="+mn-lt"/>
              </a:rPr>
              <a:t>When people say that an action is right or wrong, that a person is good or bad, or that a situation is just or unjust.</a:t>
            </a:r>
          </a:p>
          <a:p>
            <a:r>
              <a:rPr lang="en-GB" sz="1800" b="1" dirty="0">
                <a:solidFill>
                  <a:srgbClr val="FFFFFF"/>
                </a:solidFill>
              </a:rPr>
              <a:t>The trolley problem as a police officer, what do you do?</a:t>
            </a:r>
          </a:p>
          <a:p>
            <a:endParaRPr lang="en-GB" sz="1800" b="1">
              <a:solidFill>
                <a:srgbClr val="FFFFFF"/>
              </a:solidFill>
            </a:endParaRPr>
          </a:p>
        </p:txBody>
      </p:sp>
      <p:pic>
        <p:nvPicPr>
          <p:cNvPr id="4" name="Picture 4" descr="A picture containing text, people, screenshot, silhouette&#10;&#10;Description automatically generated">
            <a:extLst>
              <a:ext uri="{FF2B5EF4-FFF2-40B4-BE49-F238E27FC236}">
                <a16:creationId xmlns:a16="http://schemas.microsoft.com/office/drawing/2014/main" id="{28932954-05BF-AB90-69A0-E95D596A43CE}"/>
              </a:ext>
            </a:extLst>
          </p:cNvPr>
          <p:cNvPicPr>
            <a:picLocks noChangeAspect="1"/>
          </p:cNvPicPr>
          <p:nvPr/>
        </p:nvPicPr>
        <p:blipFill>
          <a:blip r:embed="rId2"/>
          <a:stretch>
            <a:fillRect/>
          </a:stretch>
        </p:blipFill>
        <p:spPr>
          <a:xfrm>
            <a:off x="4742017" y="990188"/>
            <a:ext cx="6798082" cy="4877624"/>
          </a:xfrm>
          <a:prstGeom prst="rect">
            <a:avLst/>
          </a:prstGeom>
        </p:spPr>
      </p:pic>
    </p:spTree>
    <p:extLst>
      <p:ext uri="{BB962C8B-B14F-4D97-AF65-F5344CB8AC3E}">
        <p14:creationId xmlns:p14="http://schemas.microsoft.com/office/powerpoint/2010/main" val="573868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CAABA-F2F3-F642-E0A4-4EB7D4CC9DF7}"/>
              </a:ext>
            </a:extLst>
          </p:cNvPr>
          <p:cNvSpPr>
            <a:spLocks noGrp="1"/>
          </p:cNvSpPr>
          <p:nvPr>
            <p:ph type="title"/>
          </p:nvPr>
        </p:nvSpPr>
        <p:spPr/>
        <p:txBody>
          <a:bodyPr/>
          <a:lstStyle/>
          <a:p>
            <a:r>
              <a:rPr lang="en-GB" dirty="0"/>
              <a:t>Task…..2 hours</a:t>
            </a:r>
          </a:p>
        </p:txBody>
      </p:sp>
      <p:pic>
        <p:nvPicPr>
          <p:cNvPr id="5" name="Content Placeholder 4">
            <a:extLst>
              <a:ext uri="{FF2B5EF4-FFF2-40B4-BE49-F238E27FC236}">
                <a16:creationId xmlns:a16="http://schemas.microsoft.com/office/drawing/2014/main" id="{79FA9914-2DB5-13D1-4389-C1B2627C18CF}"/>
              </a:ext>
            </a:extLst>
          </p:cNvPr>
          <p:cNvPicPr>
            <a:picLocks noGrp="1" noChangeAspect="1"/>
          </p:cNvPicPr>
          <p:nvPr>
            <p:ph idx="1"/>
          </p:nvPr>
        </p:nvPicPr>
        <p:blipFill>
          <a:blip r:embed="rId2"/>
          <a:stretch>
            <a:fillRect/>
          </a:stretch>
        </p:blipFill>
        <p:spPr>
          <a:xfrm>
            <a:off x="1096963" y="2896821"/>
            <a:ext cx="10058400" cy="2183546"/>
          </a:xfrm>
        </p:spPr>
      </p:pic>
      <p:sp>
        <p:nvSpPr>
          <p:cNvPr id="6" name="TextBox 5">
            <a:extLst>
              <a:ext uri="{FF2B5EF4-FFF2-40B4-BE49-F238E27FC236}">
                <a16:creationId xmlns:a16="http://schemas.microsoft.com/office/drawing/2014/main" id="{4AB281C1-D183-2C3D-2859-8EF8F32AC61F}"/>
              </a:ext>
            </a:extLst>
          </p:cNvPr>
          <p:cNvSpPr txBox="1"/>
          <p:nvPr/>
        </p:nvSpPr>
        <p:spPr>
          <a:xfrm>
            <a:off x="1319981" y="5508523"/>
            <a:ext cx="8922774" cy="369332"/>
          </a:xfrm>
          <a:prstGeom prst="rect">
            <a:avLst/>
          </a:prstGeom>
          <a:noFill/>
        </p:spPr>
        <p:txBody>
          <a:bodyPr wrap="square" rtlCol="0">
            <a:spAutoFit/>
          </a:bodyPr>
          <a:lstStyle/>
          <a:p>
            <a:r>
              <a:rPr lang="en-GB" dirty="0">
                <a:hlinkClick r:id="rId3"/>
              </a:rPr>
              <a:t>how to create a video using </a:t>
            </a:r>
            <a:r>
              <a:rPr lang="en-GB" dirty="0" err="1">
                <a:hlinkClick r:id="rId3"/>
              </a:rPr>
              <a:t>powerpoint</a:t>
            </a:r>
            <a:r>
              <a:rPr lang="en-GB" dirty="0">
                <a:hlinkClick r:id="rId3"/>
              </a:rPr>
              <a:t> - Google Search</a:t>
            </a:r>
            <a:endParaRPr lang="en-GB" dirty="0"/>
          </a:p>
        </p:txBody>
      </p:sp>
    </p:spTree>
    <p:extLst>
      <p:ext uri="{BB962C8B-B14F-4D97-AF65-F5344CB8AC3E}">
        <p14:creationId xmlns:p14="http://schemas.microsoft.com/office/powerpoint/2010/main" val="1117795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211790-7995-243E-D8F7-897060576C7B}"/>
              </a:ext>
            </a:extLst>
          </p:cNvPr>
          <p:cNvSpPr>
            <a:spLocks noGrp="1"/>
          </p:cNvSpPr>
          <p:nvPr>
            <p:ph type="title"/>
          </p:nvPr>
        </p:nvSpPr>
        <p:spPr>
          <a:xfrm>
            <a:off x="838200" y="365125"/>
            <a:ext cx="10515600" cy="1325563"/>
          </a:xfrm>
        </p:spPr>
        <p:txBody>
          <a:bodyPr>
            <a:normAutofit/>
          </a:bodyPr>
          <a:lstStyle/>
          <a:p>
            <a:r>
              <a:rPr lang="en-GB" sz="5000">
                <a:cs typeface="Calibri Light"/>
              </a:rPr>
              <a:t>Recap unit 2- Becoming a team player</a:t>
            </a:r>
            <a:endParaRPr lang="en-GB" sz="5000"/>
          </a:p>
        </p:txBody>
      </p:sp>
      <p:sp>
        <p:nvSpPr>
          <p:cNvPr id="2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6703C3A6-1A0E-7BE3-EEC7-854774AB9F28}"/>
              </a:ext>
            </a:extLst>
          </p:cNvPr>
          <p:cNvGraphicFramePr>
            <a:graphicFrameLocks noGrp="1"/>
          </p:cNvGraphicFramePr>
          <p:nvPr>
            <p:ph idx="1"/>
            <p:extLst>
              <p:ext uri="{D42A27DB-BD31-4B8C-83A1-F6EECF244321}">
                <p14:modId xmlns:p14="http://schemas.microsoft.com/office/powerpoint/2010/main" val="294770544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6114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A581C3-B083-4642-ACBF-B878D54DFCA1}"/>
              </a:ext>
            </a:extLst>
          </p:cNvPr>
          <p:cNvSpPr>
            <a:spLocks noGrp="1"/>
          </p:cNvSpPr>
          <p:nvPr>
            <p:ph type="title"/>
          </p:nvPr>
        </p:nvSpPr>
        <p:spPr>
          <a:xfrm>
            <a:off x="643467" y="321734"/>
            <a:ext cx="10905066" cy="1135737"/>
          </a:xfrm>
        </p:spPr>
        <p:txBody>
          <a:bodyPr>
            <a:normAutofit/>
          </a:bodyPr>
          <a:lstStyle/>
          <a:p>
            <a:endParaRPr lang="en-GB" sz="3600"/>
          </a:p>
        </p:txBody>
      </p:sp>
      <p:sp>
        <p:nvSpPr>
          <p:cNvPr id="3" name="Content Placeholder 2">
            <a:extLst>
              <a:ext uri="{FF2B5EF4-FFF2-40B4-BE49-F238E27FC236}">
                <a16:creationId xmlns:a16="http://schemas.microsoft.com/office/drawing/2014/main" id="{798863E9-66B6-AAAD-3CEC-823EBACE8941}"/>
              </a:ext>
            </a:extLst>
          </p:cNvPr>
          <p:cNvSpPr>
            <a:spLocks noGrp="1"/>
          </p:cNvSpPr>
          <p:nvPr>
            <p:ph idx="1"/>
          </p:nvPr>
        </p:nvSpPr>
        <p:spPr>
          <a:xfrm>
            <a:off x="643469" y="1782981"/>
            <a:ext cx="4008384" cy="4393982"/>
          </a:xfrm>
        </p:spPr>
        <p:txBody>
          <a:bodyPr vert="horz" lIns="91440" tIns="45720" rIns="91440" bIns="45720" rtlCol="0">
            <a:normAutofit/>
          </a:bodyPr>
          <a:lstStyle/>
          <a:p>
            <a:r>
              <a:rPr lang="en-GB" sz="2000" dirty="0">
                <a:ea typeface="+mn-lt"/>
                <a:cs typeface="+mn-lt"/>
                <a:hlinkClick r:id="rId2"/>
              </a:rPr>
              <a:t>https://spark.adobe.com/video/IEpPRN2fFr06P</a:t>
            </a:r>
            <a:r>
              <a:rPr lang="en-GB" sz="2000" dirty="0">
                <a:ea typeface="+mn-lt"/>
                <a:cs typeface="+mn-lt"/>
              </a:rPr>
              <a:t> </a:t>
            </a:r>
          </a:p>
          <a:p>
            <a:endParaRPr lang="en-GB" sz="2000" dirty="0">
              <a:cs typeface="Calibri"/>
            </a:endParaRP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Graphical user interface, website&#10;&#10;Description automatically generated">
            <a:extLst>
              <a:ext uri="{FF2B5EF4-FFF2-40B4-BE49-F238E27FC236}">
                <a16:creationId xmlns:a16="http://schemas.microsoft.com/office/drawing/2014/main" id="{692BD47C-4A98-2D22-2E30-0DBE1FE6BB72}"/>
              </a:ext>
            </a:extLst>
          </p:cNvPr>
          <p:cNvPicPr>
            <a:picLocks noChangeAspect="1"/>
          </p:cNvPicPr>
          <p:nvPr/>
        </p:nvPicPr>
        <p:blipFill>
          <a:blip r:embed="rId3"/>
          <a:stretch>
            <a:fillRect/>
          </a:stretch>
        </p:blipFill>
        <p:spPr>
          <a:xfrm>
            <a:off x="5295320" y="2025431"/>
            <a:ext cx="6253212" cy="3876991"/>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40087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5E3AB-062F-D0FD-39F8-0458D06CA25E}"/>
              </a:ext>
            </a:extLst>
          </p:cNvPr>
          <p:cNvSpPr>
            <a:spLocks noGrp="1"/>
          </p:cNvSpPr>
          <p:nvPr>
            <p:ph type="title"/>
          </p:nvPr>
        </p:nvSpPr>
        <p:spPr>
          <a:xfrm>
            <a:off x="1097280" y="286603"/>
            <a:ext cx="10058400" cy="1450757"/>
          </a:xfrm>
        </p:spPr>
        <p:txBody>
          <a:bodyPr>
            <a:normAutofit/>
          </a:bodyPr>
          <a:lstStyle/>
          <a:p>
            <a:r>
              <a:rPr lang="en-GB" dirty="0"/>
              <a:t>To do by next week….</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438C8EB-753C-F9B5-3B63-CFB834BAFB43}"/>
              </a:ext>
            </a:extLst>
          </p:cNvPr>
          <p:cNvGraphicFramePr>
            <a:graphicFrameLocks noGrp="1"/>
          </p:cNvGraphicFramePr>
          <p:nvPr>
            <p:ph idx="1"/>
            <p:extLst>
              <p:ext uri="{D42A27DB-BD31-4B8C-83A1-F6EECF244321}">
                <p14:modId xmlns:p14="http://schemas.microsoft.com/office/powerpoint/2010/main" val="168813676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377635"/>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5" ma:contentTypeDescription="Create a new document." ma:contentTypeScope="" ma:versionID="f63bbc3993227610f7ccb938e6aeef02">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ab17ea372df1ccfdfa93951659002cf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F3C445-CE84-4263-A97D-5CFA2500E2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7EA255-BAB0-42F3-BCFA-61C578FC55B5}">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e89b0d28-101f-4150-bb20-b1c24cca2db8"/>
    <ds:schemaRef ds:uri="http://schemas.microsoft.com/office/infopath/2007/PartnerControls"/>
    <ds:schemaRef ds:uri="97e90ac9-f7c9-4ef0-b151-0ad37f9b04e3"/>
    <ds:schemaRef ds:uri="http://www.w3.org/XML/1998/namespace"/>
    <ds:schemaRef ds:uri="http://purl.org/dc/dcmitype/"/>
  </ds:schemaRefs>
</ds:datastoreItem>
</file>

<file path=customXml/itemProps3.xml><?xml version="1.0" encoding="utf-8"?>
<ds:datastoreItem xmlns:ds="http://schemas.openxmlformats.org/officeDocument/2006/customXml" ds:itemID="{E8A3A90F-8508-4BA2-92B3-9B86565AAD6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879</Words>
  <Application>Microsoft Office PowerPoint</Application>
  <PresentationFormat>Widescreen</PresentationFormat>
  <Paragraphs>78</Paragraphs>
  <Slides>25</Slides>
  <Notes>0</Notes>
  <HiddenSlides>0</HiddenSlides>
  <MMClips>0</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RetrospectVTI</vt:lpstr>
      <vt:lpstr>Office Theme</vt:lpstr>
      <vt:lpstr>Learning in the Digital Era</vt:lpstr>
      <vt:lpstr>Aims for today’s session</vt:lpstr>
      <vt:lpstr>Recap Unit 1- Becoming a digital learner</vt:lpstr>
      <vt:lpstr>Point 2 of the assignment.....</vt:lpstr>
      <vt:lpstr>Task…..45 mins</vt:lpstr>
      <vt:lpstr>Example of a mind map</vt:lpstr>
      <vt:lpstr>Unit 2- becoming a team player</vt:lpstr>
      <vt:lpstr>PowerPoint Presentation</vt:lpstr>
      <vt:lpstr>PowerPoint Presentation</vt:lpstr>
      <vt:lpstr>Sense of place</vt:lpstr>
      <vt:lpstr>PowerPoint Presentation</vt:lpstr>
      <vt:lpstr>Reflect...</vt:lpstr>
      <vt:lpstr>Identity, sense of place and team</vt:lpstr>
      <vt:lpstr>Social identity theory</vt:lpstr>
      <vt:lpstr>Intergroup relationships</vt:lpstr>
      <vt:lpstr>Identifying as a learner at UWTSD</vt:lpstr>
      <vt:lpstr>Values and beliefs</vt:lpstr>
      <vt:lpstr>Your beliefs, values and attitude  </vt:lpstr>
      <vt:lpstr>Organisational Values and attitudes</vt:lpstr>
      <vt:lpstr>How values and beliefs might conflict</vt:lpstr>
      <vt:lpstr>Moral judgment </vt:lpstr>
      <vt:lpstr>Task…..2 hours</vt:lpstr>
      <vt:lpstr>Recap unit 2- Becoming a team player</vt:lpstr>
      <vt:lpstr>PowerPoint Presentation</vt:lpstr>
      <vt:lpstr>To do by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Sadie France</cp:lastModifiedBy>
  <cp:revision>759</cp:revision>
  <dcterms:created xsi:type="dcterms:W3CDTF">2022-10-11T14:39:42Z</dcterms:created>
  <dcterms:modified xsi:type="dcterms:W3CDTF">2023-06-08T08:25:42Z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