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44437-B8B4-4A88-92C9-885EAB920C33}" v="13" dt="2025-02-22T16:27:55.1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3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4 - Seminar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The Sources and Dimensions of Competitive Advantage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Analy</a:t>
            </a:r>
            <a:r>
              <a:rPr lang="en-GB" dirty="0"/>
              <a:t>s</a:t>
            </a:r>
            <a:r>
              <a:rPr dirty="0"/>
              <a:t>e various companies' strategies to understand sources and dimensions of competitive advantage.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Students will break into </a:t>
            </a:r>
            <a:r>
              <a:rPr lang="en-GB" dirty="0"/>
              <a:t>5 </a:t>
            </a:r>
            <a:r>
              <a:rPr dirty="0"/>
              <a:t>groups, each </a:t>
            </a:r>
            <a:r>
              <a:rPr dirty="0" err="1"/>
              <a:t>analy</a:t>
            </a:r>
            <a:r>
              <a:rPr lang="en-GB" dirty="0"/>
              <a:t>s</a:t>
            </a:r>
            <a:r>
              <a:rPr dirty="0" err="1"/>
              <a:t>ing</a:t>
            </a:r>
            <a:r>
              <a:rPr dirty="0"/>
              <a:t> a different company scenario to discuss strategic approaches and competitive positioning.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Output: Each group will create a brief presentation on their findings.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1 -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914" y="1349829"/>
            <a:ext cx="10972800" cy="3917032"/>
          </a:xfrm>
        </p:spPr>
        <p:txBody>
          <a:bodyPr/>
          <a:lstStyle/>
          <a:p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Amazon's functional-level strategies to boost efficiency and customer responsiveness.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What specific functional-level strategies has Amazon implemented to streamline operations and improve efficiency?</a:t>
            </a:r>
          </a:p>
          <a:p>
            <a:pPr lvl="1"/>
            <a:r>
              <a:rPr lang="en-GB" dirty="0"/>
              <a:t>How has Amazon leveraged technology and innovation to enhance customer responsiveness?</a:t>
            </a:r>
          </a:p>
          <a:p>
            <a:pPr lvl="1"/>
            <a:r>
              <a:rPr lang="en-GB" dirty="0"/>
              <a:t>What role do Amazon’s resources and capabilities play in sustaining its market leadership in e-commerce?</a:t>
            </a:r>
          </a:p>
          <a:p>
            <a:pPr lvl="1"/>
            <a:r>
              <a:rPr lang="en-GB" dirty="0"/>
              <a:t>Can Amazon’s business model be easily replicated by competitors? Why or why not?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Scenario 2 - Microsoft and Sony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Examine how Microsoft and Sony use their resources against Nintendo.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 Microsoft and Sony differentiate their gaming consoles from Nintendo’s offerings?</a:t>
            </a:r>
          </a:p>
          <a:p>
            <a:pPr lvl="1"/>
            <a:r>
              <a:rPr lang="en-GB" dirty="0"/>
              <a:t>What competitive resources do Microsoft and Sony deploy in their strategies against Nintendo?</a:t>
            </a:r>
          </a:p>
          <a:p>
            <a:pPr lvl="1"/>
            <a:r>
              <a:rPr lang="en-GB" dirty="0"/>
              <a:t>How sustainable are the competitive advantages of Microsoft and Sony in the gaming industry?</a:t>
            </a:r>
          </a:p>
          <a:p>
            <a:pPr lvl="1"/>
            <a:r>
              <a:rPr lang="en-GB" dirty="0"/>
              <a:t>What strategies could Nintendo adopt to counteract the competitive pressures from Microsoft and Sony?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Scenario 3 - Tesla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Discuss Tesla's competitive strategy in the automotive industry.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What key resources and capabilities have helped Tesla establish a competitive edge in the electric vehicle market?</a:t>
            </a:r>
          </a:p>
          <a:p>
            <a:pPr lvl="1"/>
            <a:r>
              <a:rPr lang="en-GB" dirty="0"/>
              <a:t>How does Tesla’s approach to innovation and technology development differ from traditional automakers?</a:t>
            </a:r>
          </a:p>
          <a:p>
            <a:pPr lvl="1"/>
            <a:r>
              <a:rPr lang="en-GB" dirty="0"/>
              <a:t>What challenges does Tesla face in scaling up production and maintaining its competitive advantage?</a:t>
            </a:r>
          </a:p>
          <a:p>
            <a:pPr lvl="1"/>
            <a:r>
              <a:rPr lang="en-GB" dirty="0"/>
              <a:t>How critical is Tesla’s infrastructure, such as its Supercharger network, to its overall strategy?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4 - Netflix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Evaluate Netflix's strategies for content creation and distribution.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does Netflix use its technological capabilities to gain a competitive advantage in the streaming industry?</a:t>
            </a:r>
          </a:p>
          <a:p>
            <a:pPr lvl="1"/>
            <a:r>
              <a:rPr lang="en-GB" dirty="0"/>
              <a:t>What strategic choices has Netflix made that differentiate it from other streaming services like Disney+ and HBO Max?</a:t>
            </a:r>
          </a:p>
          <a:p>
            <a:pPr lvl="1"/>
            <a:r>
              <a:rPr lang="en-GB" dirty="0"/>
              <a:t>How does Netflix’s approach to content creation and acquisition contribute to its competitive strategy?</a:t>
            </a:r>
          </a:p>
          <a:p>
            <a:pPr lvl="1"/>
            <a:r>
              <a:rPr lang="en-GB" dirty="0"/>
              <a:t>What are the potential risks to Netflix’s competitive position as the streaming market becomes more saturated?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5 - Nike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Nike's branding and global marketing strategies.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does Nike integrate its branding and marketing strategies to maintain a competitive advantage in the sports apparel industry?</a:t>
            </a:r>
          </a:p>
          <a:p>
            <a:pPr lvl="1"/>
            <a:r>
              <a:rPr lang="en-GB" dirty="0"/>
              <a:t>What role do innovation and design play in Nike’s product strategy?</a:t>
            </a:r>
          </a:p>
          <a:p>
            <a:pPr lvl="1"/>
            <a:r>
              <a:rPr lang="en-GB" dirty="0"/>
              <a:t>How does Nike leverage global marketing to enhance its brand presence and consumer loyalty?</a:t>
            </a:r>
          </a:p>
          <a:p>
            <a:pPr lvl="1"/>
            <a:r>
              <a:rPr lang="en-GB" dirty="0"/>
              <a:t>What challenges does Nike face from competitors and how does it plan to address them to retain market dominance?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followed by a class discussion on the various strategies and competitive advantages observed.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>
                <a:solidFill>
                  <a:schemeClr val="tx1"/>
                </a:solidFill>
              </a:rPr>
              <a:t>Thank You </a:t>
            </a:r>
            <a:r>
              <a:rPr lang="en-GB" altLang="en-US" sz="440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517</Words>
  <Application>Microsoft Office PowerPoint</Application>
  <PresentationFormat>Widescreen</PresentationFormat>
  <Paragraphs>51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LCBB6015 </vt:lpstr>
      <vt:lpstr>Objective</vt:lpstr>
      <vt:lpstr>Activity Overview</vt:lpstr>
      <vt:lpstr>Scenario 1 - Amazon</vt:lpstr>
      <vt:lpstr>Scenario 2 - Microsoft and Sony</vt:lpstr>
      <vt:lpstr>Scenario 3 - Tesla</vt:lpstr>
      <vt:lpstr>Scenario 4 - Netflix</vt:lpstr>
      <vt:lpstr>Scenario 5 - Nike</vt:lpstr>
      <vt:lpstr>Wrap-Up and Discussion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2</cp:revision>
  <cp:lastPrinted>2018-07-09T15:27:01Z</cp:lastPrinted>
  <dcterms:created xsi:type="dcterms:W3CDTF">2002-10-07T19:43:58Z</dcterms:created>
  <dcterms:modified xsi:type="dcterms:W3CDTF">2026-02-02T10:39:31Z</dcterms:modified>
</cp:coreProperties>
</file>