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0" r:id="rId1"/>
    <p:sldMasterId id="2147483652" r:id="rId2"/>
    <p:sldMasterId id="2147483684" r:id="rId3"/>
  </p:sldMasterIdLst>
  <p:notesMasterIdLst>
    <p:notesMasterId r:id="rId14"/>
  </p:notesMasterIdLst>
  <p:handoutMasterIdLst>
    <p:handoutMasterId r:id="rId15"/>
  </p:handoutMasterIdLst>
  <p:sldIdLst>
    <p:sldId id="256" r:id="rId4"/>
    <p:sldId id="309" r:id="rId5"/>
    <p:sldId id="303" r:id="rId6"/>
    <p:sldId id="297" r:id="rId7"/>
    <p:sldId id="306" r:id="rId8"/>
    <p:sldId id="273" r:id="rId9"/>
    <p:sldId id="304" r:id="rId10"/>
    <p:sldId id="308" r:id="rId11"/>
    <p:sldId id="310" r:id="rId12"/>
    <p:sldId id="260" r:id="rId13"/>
  </p:sldIdLst>
  <p:sldSz cx="12192000" cy="6858000"/>
  <p:notesSz cx="6858000" cy="9144000"/>
  <p:defaultTextStyle>
    <a:defPPr>
      <a:defRPr lang="en-US"/>
    </a:defPPr>
    <a:lvl1pPr marL="0" algn="l" defTabSz="914286" rtl="0" eaLnBrk="1" latinLnBrk="0" hangingPunct="1">
      <a:defRPr sz="1800" kern="1200">
        <a:solidFill>
          <a:schemeClr val="tx1"/>
        </a:solidFill>
        <a:latin typeface="+mn-lt"/>
        <a:ea typeface="+mn-ea"/>
        <a:cs typeface="+mn-cs"/>
      </a:defRPr>
    </a:lvl1pPr>
    <a:lvl2pPr marL="457144" algn="l" defTabSz="914286" rtl="0" eaLnBrk="1" latinLnBrk="0" hangingPunct="1">
      <a:defRPr sz="1800" kern="1200">
        <a:solidFill>
          <a:schemeClr val="tx1"/>
        </a:solidFill>
        <a:latin typeface="+mn-lt"/>
        <a:ea typeface="+mn-ea"/>
        <a:cs typeface="+mn-cs"/>
      </a:defRPr>
    </a:lvl2pPr>
    <a:lvl3pPr marL="914286" algn="l" defTabSz="914286" rtl="0" eaLnBrk="1" latinLnBrk="0" hangingPunct="1">
      <a:defRPr sz="1800" kern="1200">
        <a:solidFill>
          <a:schemeClr val="tx1"/>
        </a:solidFill>
        <a:latin typeface="+mn-lt"/>
        <a:ea typeface="+mn-ea"/>
        <a:cs typeface="+mn-cs"/>
      </a:defRPr>
    </a:lvl3pPr>
    <a:lvl4pPr marL="1371429" algn="l" defTabSz="914286" rtl="0" eaLnBrk="1" latinLnBrk="0" hangingPunct="1">
      <a:defRPr sz="1800" kern="1200">
        <a:solidFill>
          <a:schemeClr val="tx1"/>
        </a:solidFill>
        <a:latin typeface="+mn-lt"/>
        <a:ea typeface="+mn-ea"/>
        <a:cs typeface="+mn-cs"/>
      </a:defRPr>
    </a:lvl4pPr>
    <a:lvl5pPr marL="1828571" algn="l" defTabSz="914286" rtl="0" eaLnBrk="1" latinLnBrk="0" hangingPunct="1">
      <a:defRPr sz="1800" kern="1200">
        <a:solidFill>
          <a:schemeClr val="tx1"/>
        </a:solidFill>
        <a:latin typeface="+mn-lt"/>
        <a:ea typeface="+mn-ea"/>
        <a:cs typeface="+mn-cs"/>
      </a:defRPr>
    </a:lvl5pPr>
    <a:lvl6pPr marL="2285715" algn="l" defTabSz="914286" rtl="0" eaLnBrk="1" latinLnBrk="0" hangingPunct="1">
      <a:defRPr sz="1800" kern="1200">
        <a:solidFill>
          <a:schemeClr val="tx1"/>
        </a:solidFill>
        <a:latin typeface="+mn-lt"/>
        <a:ea typeface="+mn-ea"/>
        <a:cs typeface="+mn-cs"/>
      </a:defRPr>
    </a:lvl6pPr>
    <a:lvl7pPr marL="2742857" algn="l" defTabSz="914286" rtl="0" eaLnBrk="1" latinLnBrk="0" hangingPunct="1">
      <a:defRPr sz="1800" kern="1200">
        <a:solidFill>
          <a:schemeClr val="tx1"/>
        </a:solidFill>
        <a:latin typeface="+mn-lt"/>
        <a:ea typeface="+mn-ea"/>
        <a:cs typeface="+mn-cs"/>
      </a:defRPr>
    </a:lvl7pPr>
    <a:lvl8pPr marL="3200000" algn="l" defTabSz="914286" rtl="0" eaLnBrk="1" latinLnBrk="0" hangingPunct="1">
      <a:defRPr sz="1800" kern="1200">
        <a:solidFill>
          <a:schemeClr val="tx1"/>
        </a:solidFill>
        <a:latin typeface="+mn-lt"/>
        <a:ea typeface="+mn-ea"/>
        <a:cs typeface="+mn-cs"/>
      </a:defRPr>
    </a:lvl8pPr>
    <a:lvl9pPr marL="3657144" algn="l" defTabSz="914286"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24"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490E2B-01AF-2BEB-A815-C97BEDF03814}" v="7" dt="2025-06-27T14:44:39.699"/>
    <p1510:client id="{ACF4237C-D91D-9887-38FD-99FD3339DE84}" v="45" dt="2025-06-27T14:42:15.222"/>
    <p1510:client id="{D54B0A1E-9919-18AB-45A2-1732AC1F3767}" v="18" dt="2025-06-25T20:18:16.1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3784" autoAdjust="0"/>
  </p:normalViewPr>
  <p:slideViewPr>
    <p:cSldViewPr snapToGrid="0">
      <p:cViewPr varScale="1">
        <p:scale>
          <a:sx n="67" d="100"/>
          <a:sy n="67" d="100"/>
        </p:scale>
        <p:origin x="660" y="40"/>
      </p:cViewPr>
      <p:guideLst>
        <p:guide orient="horz" pos="2424"/>
        <p:guide pos="3840"/>
      </p:guideLst>
    </p:cSldViewPr>
  </p:slideViewPr>
  <p:notesTextViewPr>
    <p:cViewPr>
      <p:scale>
        <a:sx n="1" d="1"/>
        <a:sy n="1" d="1"/>
      </p:scale>
      <p:origin x="0" y="0"/>
    </p:cViewPr>
  </p:notesTextViewPr>
  <p:notesViewPr>
    <p:cSldViewPr snapToGrid="0" showGuides="1">
      <p:cViewPr varScale="1">
        <p:scale>
          <a:sx n="83" d="100"/>
          <a:sy n="83" d="100"/>
        </p:scale>
        <p:origin x="504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106BAE1-9D62-4BE2-92F5-13516D7B163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0C3F7C2-615E-4315-8EAC-FA55AC9897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69F105-A747-4149-8D18-634112D74862}" type="datetimeFigureOut">
              <a:rPr lang="en-US" smtClean="0"/>
              <a:t>6/27/2025</a:t>
            </a:fld>
            <a:endParaRPr lang="en-US"/>
          </a:p>
        </p:txBody>
      </p:sp>
      <p:sp>
        <p:nvSpPr>
          <p:cNvPr id="4" name="Footer Placeholder 3">
            <a:extLst>
              <a:ext uri="{FF2B5EF4-FFF2-40B4-BE49-F238E27FC236}">
                <a16:creationId xmlns:a16="http://schemas.microsoft.com/office/drawing/2014/main" id="{34143403-C63A-4BA5-B6D3-425E92F0249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A4DABD-501E-4B8E-B807-AC2FA85FB5F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8A0813-E8DC-4927-8006-DB2DC4539EE0}" type="slidenum">
              <a:rPr lang="en-US" smtClean="0"/>
              <a:t>‹#›</a:t>
            </a:fld>
            <a:endParaRPr lang="en-US"/>
          </a:p>
        </p:txBody>
      </p:sp>
    </p:spTree>
    <p:extLst>
      <p:ext uri="{BB962C8B-B14F-4D97-AF65-F5344CB8AC3E}">
        <p14:creationId xmlns:p14="http://schemas.microsoft.com/office/powerpoint/2010/main" val="4026166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29146F-BAE4-478E-A8BF-DEBABFBD744B}" type="datetimeFigureOut">
              <a:rPr lang="en-US" smtClean="0"/>
              <a:t>6/27/2025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F5C51-742E-4D54-9939-FF7F7748724E}" type="slidenum">
              <a:rPr lang="en-US" smtClean="0"/>
              <a:t>‹#›</a:t>
            </a:fld>
            <a:endParaRPr lang="en-US"/>
          </a:p>
        </p:txBody>
      </p:sp>
    </p:spTree>
    <p:extLst>
      <p:ext uri="{BB962C8B-B14F-4D97-AF65-F5344CB8AC3E}">
        <p14:creationId xmlns:p14="http://schemas.microsoft.com/office/powerpoint/2010/main" val="2184591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we shall differentiate between groups and teams.  In contrast to autonomous groupings, teams are cohesive and work towards a common objective. Teams function best when members understand and participate in one another's responsibilities and hold each other to high standards of performance (</a:t>
            </a:r>
            <a:r>
              <a:rPr lang="en-US" sz="1200" kern="1200" dirty="0" err="1">
                <a:solidFill>
                  <a:schemeClr val="tx1"/>
                </a:solidFill>
                <a:effectLst/>
                <a:latin typeface="+mn-lt"/>
                <a:ea typeface="+mn-ea"/>
                <a:cs typeface="+mn-cs"/>
              </a:rPr>
              <a:t>Lakhmani</a:t>
            </a:r>
            <a:r>
              <a:rPr lang="en-US" sz="1200" kern="1200" dirty="0">
                <a:solidFill>
                  <a:schemeClr val="tx1"/>
                </a:solidFill>
                <a:effectLst/>
                <a:latin typeface="+mn-lt"/>
                <a:ea typeface="+mn-ea"/>
                <a:cs typeface="+mn-cs"/>
              </a:rPr>
              <a:t>, et al., 2022)</a:t>
            </a:r>
            <a:r>
              <a:rPr lang="en-US" dirty="0"/>
              <a:t>.  As a group, we witnessed firsthand how our shared purpose brought us closer together.  For example, to obtain a verdict, a jury needs to exemplify this. For example, a jury starts as a group but functions as a team, requiring cooperation and shared decision-making to reach a verdict.</a:t>
            </a:r>
          </a:p>
        </p:txBody>
      </p:sp>
      <p:sp>
        <p:nvSpPr>
          <p:cNvPr id="4" name="Slide Number Placeholder 3"/>
          <p:cNvSpPr>
            <a:spLocks noGrp="1"/>
          </p:cNvSpPr>
          <p:nvPr>
            <p:ph type="sldNum" sz="quarter" idx="5"/>
          </p:nvPr>
        </p:nvSpPr>
        <p:spPr/>
        <p:txBody>
          <a:bodyPr/>
          <a:lstStyle/>
          <a:p>
            <a:fld id="{E76F5C51-742E-4D54-9939-FF7F7748724E}" type="slidenum">
              <a:rPr lang="en-US" smtClean="0"/>
              <a:t>3</a:t>
            </a:fld>
            <a:endParaRPr lang="en-US"/>
          </a:p>
        </p:txBody>
      </p:sp>
    </p:spTree>
    <p:extLst>
      <p:ext uri="{BB962C8B-B14F-4D97-AF65-F5344CB8AC3E}">
        <p14:creationId xmlns:p14="http://schemas.microsoft.com/office/powerpoint/2010/main" val="3664652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models such as Shannon-Weaver, </a:t>
            </a:r>
            <a:r>
              <a:rPr lang="en-US" dirty="0" err="1"/>
              <a:t>Berlo's</a:t>
            </a:r>
            <a:r>
              <a:rPr lang="en-US" dirty="0"/>
              <a:t> SMCR, and Schramm were discussed throughout the presentation.  These ideas provide an explanation for the transmission and receipt of group messages.  Because tone and body language account for 93% of communication, Mehrabian's approach places an emphasis on these aspects.  Both the advantages (tension) and the negatives (falling productivity) of the debate were taken into consideration.  Last but not least, we investigated the Thomas-Kilmann Conflict Mode and the ways in which conflict reactions might resolve disagreements within a team.</a:t>
            </a:r>
          </a:p>
        </p:txBody>
      </p:sp>
      <p:sp>
        <p:nvSpPr>
          <p:cNvPr id="4" name="Slide Number Placeholder 3"/>
          <p:cNvSpPr>
            <a:spLocks noGrp="1"/>
          </p:cNvSpPr>
          <p:nvPr>
            <p:ph type="sldNum" sz="quarter" idx="5"/>
          </p:nvPr>
        </p:nvSpPr>
        <p:spPr/>
        <p:txBody>
          <a:bodyPr/>
          <a:lstStyle/>
          <a:p>
            <a:fld id="{E76F5C51-742E-4D54-9939-FF7F7748724E}" type="slidenum">
              <a:rPr lang="en-US" smtClean="0"/>
              <a:t>4</a:t>
            </a:fld>
            <a:endParaRPr lang="en-US"/>
          </a:p>
        </p:txBody>
      </p:sp>
    </p:spTree>
    <p:extLst>
      <p:ext uri="{BB962C8B-B14F-4D97-AF65-F5344CB8AC3E}">
        <p14:creationId xmlns:p14="http://schemas.microsoft.com/office/powerpoint/2010/main" val="1573328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Being effective as a team requires trust, good communication, well-defined objectives, and responsibilities. A trustworthy team is more productive and works quicker, says Covey's Speed of Trust. Build trust to </a:t>
            </a:r>
            <a:r>
              <a:rPr lang="en-US" dirty="0" err="1"/>
              <a:t>minimise</a:t>
            </a:r>
            <a:r>
              <a:rPr lang="en-US" dirty="0"/>
              <a:t> conflict and promote teamwork. In Herzberg's Two-Factor Theory, success leads to happiness while job circumstances lead to discontent. We had to establish trust, speak honestly, and outline our responsibilities for the team to succeed (</a:t>
            </a:r>
            <a:r>
              <a:rPr lang="en-US" sz="1200" kern="1200" dirty="0">
                <a:solidFill>
                  <a:schemeClr val="tx1"/>
                </a:solidFill>
                <a:effectLst/>
                <a:latin typeface="+mn-lt"/>
                <a:ea typeface="+mn-ea"/>
                <a:cs typeface="+mn-cs"/>
              </a:rPr>
              <a:t>Davis, 2024)</a:t>
            </a:r>
            <a:r>
              <a:rPr lang="en-US" dirty="0"/>
              <a:t>. We were productive and laser-</a:t>
            </a:r>
            <a:r>
              <a:rPr lang="en-US" dirty="0" err="1"/>
              <a:t>focussed</a:t>
            </a:r>
            <a:r>
              <a:rPr lang="en-US" dirty="0"/>
              <a:t> on our objectives.</a:t>
            </a:r>
          </a:p>
        </p:txBody>
      </p:sp>
      <p:sp>
        <p:nvSpPr>
          <p:cNvPr id="4" name="Slide Number Placeholder 3"/>
          <p:cNvSpPr>
            <a:spLocks noGrp="1"/>
          </p:cNvSpPr>
          <p:nvPr>
            <p:ph type="sldNum" sz="quarter" idx="5"/>
          </p:nvPr>
        </p:nvSpPr>
        <p:spPr/>
        <p:txBody>
          <a:bodyPr/>
          <a:lstStyle/>
          <a:p>
            <a:fld id="{E76F5C51-742E-4D54-9939-FF7F7748724E}" type="slidenum">
              <a:rPr lang="en-US" smtClean="0"/>
              <a:t>6</a:t>
            </a:fld>
            <a:endParaRPr lang="en-US"/>
          </a:p>
        </p:txBody>
      </p:sp>
    </p:spTree>
    <p:extLst>
      <p:ext uri="{BB962C8B-B14F-4D97-AF65-F5344CB8AC3E}">
        <p14:creationId xmlns:p14="http://schemas.microsoft.com/office/powerpoint/2010/main" val="3365236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accordance with Belbin's team tasks, our group performed most well in the roles of Shapers, Coordinators, and Implementers.  Our journey through the stages of Forming, Storming, Norming, Performing, and Adjourning was facilitated by Tuckman's Model (</a:t>
            </a:r>
            <a:r>
              <a:rPr lang="en-US" sz="1200" kern="1200" dirty="0">
                <a:solidFill>
                  <a:schemeClr val="tx1"/>
                </a:solidFill>
                <a:effectLst/>
                <a:latin typeface="+mn-lt"/>
                <a:ea typeface="+mn-ea"/>
                <a:cs typeface="+mn-cs"/>
              </a:rPr>
              <a:t>Tuckman and Harper, 2012)</a:t>
            </a:r>
            <a:r>
              <a:rPr lang="en-US" dirty="0"/>
              <a:t>. At first, it was difficult to determine who was responsible for what, but we were able to persevere because of our strengths.  By </a:t>
            </a:r>
            <a:r>
              <a:rPr lang="en-US" dirty="0" err="1"/>
              <a:t>prioritising</a:t>
            </a:r>
            <a:r>
              <a:rPr lang="en-US" dirty="0"/>
              <a:t> open communication, we were able to settle issues and improve team chemistry, leading to increased cooperation and performance.</a:t>
            </a:r>
          </a:p>
        </p:txBody>
      </p:sp>
      <p:sp>
        <p:nvSpPr>
          <p:cNvPr id="4" name="Slide Number Placeholder 3"/>
          <p:cNvSpPr>
            <a:spLocks noGrp="1"/>
          </p:cNvSpPr>
          <p:nvPr>
            <p:ph type="sldNum" sz="quarter" idx="5"/>
          </p:nvPr>
        </p:nvSpPr>
        <p:spPr/>
        <p:txBody>
          <a:bodyPr/>
          <a:lstStyle/>
          <a:p>
            <a:fld id="{E76F5C51-742E-4D54-9939-FF7F7748724E}" type="slidenum">
              <a:rPr lang="en-US" smtClean="0"/>
              <a:t>7</a:t>
            </a:fld>
            <a:endParaRPr lang="en-US"/>
          </a:p>
        </p:txBody>
      </p:sp>
    </p:spTree>
    <p:extLst>
      <p:ext uri="{BB962C8B-B14F-4D97-AF65-F5344CB8AC3E}">
        <p14:creationId xmlns:p14="http://schemas.microsoft.com/office/powerpoint/2010/main" val="1609397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6750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5023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Agenda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214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92273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7448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tIns="91440" anchor="ctr"/>
          <a:lstStyle>
            <a:lvl1pPr marL="0" indent="0" algn="ctr">
              <a:buNone/>
              <a:defRPr sz="5400" b="0" baseline="0">
                <a:solidFill>
                  <a:schemeClr val="bg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310287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ontents slide layout">
    <p:bg>
      <p:bgPr>
        <a:solidFill>
          <a:schemeClr val="bg1"/>
        </a:solid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9509"/>
            <a:ext cx="11573197" cy="724247"/>
          </a:xfrm>
          <a:prstGeom prst="rect">
            <a:avLst/>
          </a:prstGeom>
        </p:spPr>
        <p:txBody>
          <a:bodyPr tIns="91440" anchor="ctr"/>
          <a:lstStyle>
            <a:lvl1pPr marL="0" indent="0" algn="ctr">
              <a:buNone/>
              <a:defRPr sz="5400" b="0" baseline="0">
                <a:solidFill>
                  <a:schemeClr val="tx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14112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ontents slide layout">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7770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age slide layout">
    <p:bg>
      <p:bgPr>
        <a:solidFill>
          <a:schemeClr val="bg1"/>
        </a:solidFill>
        <a:effectLst/>
      </p:bgPr>
    </p:bg>
    <p:spTree>
      <p:nvGrpSpPr>
        <p:cNvPr id="1" name=""/>
        <p:cNvGrpSpPr/>
        <p:nvPr/>
      </p:nvGrpSpPr>
      <p:grpSpPr>
        <a:xfrm>
          <a:off x="0" y="0"/>
          <a:ext cx="0" cy="0"/>
          <a:chOff x="0" y="0"/>
          <a:chExt cx="0" cy="0"/>
        </a:xfrm>
      </p:grpSpPr>
      <p:sp>
        <p:nvSpPr>
          <p:cNvPr id="3" name="Frame 2">
            <a:extLst>
              <a:ext uri="{FF2B5EF4-FFF2-40B4-BE49-F238E27FC236}">
                <a16:creationId xmlns:a16="http://schemas.microsoft.com/office/drawing/2014/main" id="{11A067AA-F6AF-4715-9F07-7BE30046CBF0}"/>
              </a:ext>
            </a:extLst>
          </p:cNvPr>
          <p:cNvSpPr/>
          <p:nvPr userDrawn="1"/>
        </p:nvSpPr>
        <p:spPr>
          <a:xfrm>
            <a:off x="642938" y="514350"/>
            <a:ext cx="10906125" cy="2990850"/>
          </a:xfrm>
          <a:prstGeom prst="frame">
            <a:avLst>
              <a:gd name="adj1" fmla="val 2557"/>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1096806" y="2310178"/>
            <a:ext cx="2084544" cy="2313844"/>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D5DB206C-7370-448F-B4C9-4059BADCA645}"/>
              </a:ext>
            </a:extLst>
          </p:cNvPr>
          <p:cNvSpPr>
            <a:spLocks noGrp="1"/>
          </p:cNvSpPr>
          <p:nvPr>
            <p:ph type="pic" sz="quarter" idx="11" hasCustomPrompt="1"/>
          </p:nvPr>
        </p:nvSpPr>
        <p:spPr>
          <a:xfrm>
            <a:off x="3735231" y="2310178"/>
            <a:ext cx="2084544" cy="2313844"/>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
        <p:nvSpPr>
          <p:cNvPr id="6" name="그림 개체 틀 2">
            <a:extLst>
              <a:ext uri="{FF2B5EF4-FFF2-40B4-BE49-F238E27FC236}">
                <a16:creationId xmlns:a16="http://schemas.microsoft.com/office/drawing/2014/main" id="{7383E1CB-8D0E-4180-8C52-C5F4A24ED3F0}"/>
              </a:ext>
            </a:extLst>
          </p:cNvPr>
          <p:cNvSpPr>
            <a:spLocks noGrp="1"/>
          </p:cNvSpPr>
          <p:nvPr>
            <p:ph type="pic" sz="quarter" idx="12" hasCustomPrompt="1"/>
          </p:nvPr>
        </p:nvSpPr>
        <p:spPr>
          <a:xfrm>
            <a:off x="6373656" y="2310178"/>
            <a:ext cx="2084544" cy="2313844"/>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
        <p:nvSpPr>
          <p:cNvPr id="7" name="그림 개체 틀 2">
            <a:extLst>
              <a:ext uri="{FF2B5EF4-FFF2-40B4-BE49-F238E27FC236}">
                <a16:creationId xmlns:a16="http://schemas.microsoft.com/office/drawing/2014/main" id="{33F4681A-0E5C-4D94-B5F0-6A175DBC6CD4}"/>
              </a:ext>
            </a:extLst>
          </p:cNvPr>
          <p:cNvSpPr>
            <a:spLocks noGrp="1"/>
          </p:cNvSpPr>
          <p:nvPr>
            <p:ph type="pic" sz="quarter" idx="13" hasCustomPrompt="1"/>
          </p:nvPr>
        </p:nvSpPr>
        <p:spPr>
          <a:xfrm>
            <a:off x="9012081" y="2310178"/>
            <a:ext cx="2084544" cy="2313844"/>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4742262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Image slide layout">
    <p:bg>
      <p:bgPr>
        <a:solidFill>
          <a:schemeClr val="bg1"/>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0" y="0"/>
            <a:ext cx="5638800" cy="6858000"/>
          </a:xfrm>
          <a:prstGeom prst="rect">
            <a:avLst/>
          </a:prstGeom>
          <a:solidFill>
            <a:schemeClr val="bg1">
              <a:lumMod val="95000"/>
            </a:schemeClr>
          </a:solidFill>
          <a:ln w="152400">
            <a:noFill/>
          </a:ln>
          <a:effectLst/>
        </p:spPr>
        <p:txBody>
          <a:bodyPr lIns="365760" anchor="ctr"/>
          <a:lstStyle>
            <a:lvl1pPr marL="0" indent="0" algn="l">
              <a:buFontTx/>
              <a:buNone/>
              <a:defRPr sz="1400">
                <a:solidFill>
                  <a:schemeClr val="tx1">
                    <a:lumMod val="75000"/>
                    <a:lumOff val="25000"/>
                  </a:schemeClr>
                </a:solidFill>
              </a:defRPr>
            </a:lvl1pPr>
          </a:lstStyle>
          <a:p>
            <a:r>
              <a:rPr lang="en-US" altLang="ko-KR" dirty="0"/>
              <a:t>Place Your Picture Here And Sand Back</a:t>
            </a:r>
            <a:endParaRPr lang="ko-KR" altLang="en-US" dirty="0"/>
          </a:p>
        </p:txBody>
      </p:sp>
      <p:sp>
        <p:nvSpPr>
          <p:cNvPr id="7" name="그림 개체 틀 2">
            <a:extLst>
              <a:ext uri="{FF2B5EF4-FFF2-40B4-BE49-F238E27FC236}">
                <a16:creationId xmlns:a16="http://schemas.microsoft.com/office/drawing/2014/main" id="{6033F2F0-7D0F-4B5D-8E37-7C30E5A5D26E}"/>
              </a:ext>
            </a:extLst>
          </p:cNvPr>
          <p:cNvSpPr>
            <a:spLocks noGrp="1"/>
          </p:cNvSpPr>
          <p:nvPr>
            <p:ph type="pic" sz="quarter" idx="11" hasCustomPrompt="1"/>
          </p:nvPr>
        </p:nvSpPr>
        <p:spPr>
          <a:xfrm>
            <a:off x="7548561" y="477308"/>
            <a:ext cx="2897717" cy="2731837"/>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
        <p:nvSpPr>
          <p:cNvPr id="8" name="그림 개체 틀 2">
            <a:extLst>
              <a:ext uri="{FF2B5EF4-FFF2-40B4-BE49-F238E27FC236}">
                <a16:creationId xmlns:a16="http://schemas.microsoft.com/office/drawing/2014/main" id="{40B2EF10-A0C4-401E-8AA6-CF7463C59568}"/>
              </a:ext>
            </a:extLst>
          </p:cNvPr>
          <p:cNvSpPr>
            <a:spLocks noGrp="1"/>
          </p:cNvSpPr>
          <p:nvPr>
            <p:ph type="pic" sz="quarter" idx="12" hasCustomPrompt="1"/>
          </p:nvPr>
        </p:nvSpPr>
        <p:spPr>
          <a:xfrm>
            <a:off x="7548561" y="3648856"/>
            <a:ext cx="2897717" cy="2731837"/>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029802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Image slide layout">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B83EC1-AF10-4FD7-8089-F03DAD6397E7}"/>
              </a:ext>
            </a:extLst>
          </p:cNvPr>
          <p:cNvSpPr/>
          <p:nvPr userDrawn="1"/>
        </p:nvSpPr>
        <p:spPr>
          <a:xfrm>
            <a:off x="0" y="0"/>
            <a:ext cx="12192000" cy="238106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1453561" y="479835"/>
            <a:ext cx="1823793" cy="2598344"/>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32DE4F21-2D03-408A-A113-1ECBBBFDE8D6}"/>
              </a:ext>
            </a:extLst>
          </p:cNvPr>
          <p:cNvSpPr>
            <a:spLocks noGrp="1"/>
          </p:cNvSpPr>
          <p:nvPr>
            <p:ph type="pic" sz="quarter" idx="11" hasCustomPrompt="1"/>
          </p:nvPr>
        </p:nvSpPr>
        <p:spPr>
          <a:xfrm>
            <a:off x="8067429" y="479834"/>
            <a:ext cx="3611542" cy="5898334"/>
          </a:xfrm>
          <a:prstGeom prst="rect">
            <a:avLst/>
          </a:prstGeom>
          <a:solidFill>
            <a:schemeClr val="bg1">
              <a:lumMod val="95000"/>
            </a:schemeClr>
          </a:solidFill>
          <a:ln w="152400">
            <a:noFill/>
          </a:ln>
          <a:effectLst/>
        </p:spPr>
        <p:txBody>
          <a:bodyPr anchor="ctr"/>
          <a:lstStyle>
            <a:lvl1pPr marL="0" indent="0" algn="ctr">
              <a:buFontTx/>
              <a:buNone/>
              <a:defRPr sz="1400">
                <a:solidFill>
                  <a:schemeClr val="tx1">
                    <a:lumMod val="75000"/>
                    <a:lumOff val="25000"/>
                  </a:schemeClr>
                </a:solidFill>
              </a:defRPr>
            </a:lvl1pPr>
          </a:lstStyle>
          <a:p>
            <a:r>
              <a:rPr lang="en-US" altLang="ko-KR" dirty="0"/>
              <a:t>Place Your Picture Here </a:t>
            </a:r>
          </a:p>
          <a:p>
            <a:r>
              <a:rPr lang="en-US" altLang="ko-KR" dirty="0"/>
              <a:t>And Sand Back</a:t>
            </a:r>
            <a:endParaRPr lang="ko-KR" altLang="en-US" dirty="0"/>
          </a:p>
        </p:txBody>
      </p:sp>
      <p:sp>
        <p:nvSpPr>
          <p:cNvPr id="6" name="그림 개체 틀 2">
            <a:extLst>
              <a:ext uri="{FF2B5EF4-FFF2-40B4-BE49-F238E27FC236}">
                <a16:creationId xmlns:a16="http://schemas.microsoft.com/office/drawing/2014/main" id="{A62276F5-0236-424B-9645-A889FC412855}"/>
              </a:ext>
            </a:extLst>
          </p:cNvPr>
          <p:cNvSpPr>
            <a:spLocks noGrp="1"/>
          </p:cNvSpPr>
          <p:nvPr>
            <p:ph type="pic" sz="quarter" idx="12" hasCustomPrompt="1"/>
          </p:nvPr>
        </p:nvSpPr>
        <p:spPr>
          <a:xfrm>
            <a:off x="3658183" y="479835"/>
            <a:ext cx="1823793" cy="2598344"/>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7" name="그림 개체 틀 2">
            <a:extLst>
              <a:ext uri="{FF2B5EF4-FFF2-40B4-BE49-F238E27FC236}">
                <a16:creationId xmlns:a16="http://schemas.microsoft.com/office/drawing/2014/main" id="{B703617E-9CA4-425B-945B-4B73794CE227}"/>
              </a:ext>
            </a:extLst>
          </p:cNvPr>
          <p:cNvSpPr>
            <a:spLocks noGrp="1"/>
          </p:cNvSpPr>
          <p:nvPr>
            <p:ph type="pic" sz="quarter" idx="13" hasCustomPrompt="1"/>
          </p:nvPr>
        </p:nvSpPr>
        <p:spPr>
          <a:xfrm>
            <a:off x="5862805" y="479835"/>
            <a:ext cx="1823793" cy="2598344"/>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905055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Image slide layout">
    <p:bg>
      <p:bgPr>
        <a:solidFill>
          <a:schemeClr val="bg1"/>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3638550" y="3543300"/>
            <a:ext cx="2743200" cy="27432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sand back</a:t>
            </a:r>
            <a:endParaRPr lang="ko-KR" altLang="en-US" dirty="0"/>
          </a:p>
        </p:txBody>
      </p:sp>
      <p:sp>
        <p:nvSpPr>
          <p:cNvPr id="5" name="그림 개체 틀 2">
            <a:extLst>
              <a:ext uri="{FF2B5EF4-FFF2-40B4-BE49-F238E27FC236}">
                <a16:creationId xmlns:a16="http://schemas.microsoft.com/office/drawing/2014/main" id="{EA5E7C78-B7FD-4905-970D-675E6D396175}"/>
              </a:ext>
            </a:extLst>
          </p:cNvPr>
          <p:cNvSpPr>
            <a:spLocks noGrp="1"/>
          </p:cNvSpPr>
          <p:nvPr>
            <p:ph type="pic" sz="quarter" idx="11" hasCustomPrompt="1"/>
          </p:nvPr>
        </p:nvSpPr>
        <p:spPr>
          <a:xfrm>
            <a:off x="3638550" y="569180"/>
            <a:ext cx="2743200" cy="27432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sand back</a:t>
            </a:r>
            <a:endParaRPr lang="ko-KR" altLang="en-US" dirty="0"/>
          </a:p>
        </p:txBody>
      </p:sp>
      <p:sp>
        <p:nvSpPr>
          <p:cNvPr id="6" name="그림 개체 틀 2">
            <a:extLst>
              <a:ext uri="{FF2B5EF4-FFF2-40B4-BE49-F238E27FC236}">
                <a16:creationId xmlns:a16="http://schemas.microsoft.com/office/drawing/2014/main" id="{01CFBF6C-8D5A-4D48-ACE1-2D979A60A21D}"/>
              </a:ext>
            </a:extLst>
          </p:cNvPr>
          <p:cNvSpPr>
            <a:spLocks noGrp="1"/>
          </p:cNvSpPr>
          <p:nvPr>
            <p:ph type="pic" sz="quarter" idx="12" hasCustomPrompt="1"/>
          </p:nvPr>
        </p:nvSpPr>
        <p:spPr>
          <a:xfrm>
            <a:off x="657225" y="3543300"/>
            <a:ext cx="2743200" cy="27432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sand back</a:t>
            </a:r>
            <a:endParaRPr lang="ko-KR" altLang="en-US" dirty="0"/>
          </a:p>
        </p:txBody>
      </p:sp>
      <p:sp>
        <p:nvSpPr>
          <p:cNvPr id="8" name="Rectangle 7">
            <a:extLst>
              <a:ext uri="{FF2B5EF4-FFF2-40B4-BE49-F238E27FC236}">
                <a16:creationId xmlns:a16="http://schemas.microsoft.com/office/drawing/2014/main" id="{2F26D5AB-D725-405F-B143-0753C3C45DCD}"/>
              </a:ext>
            </a:extLst>
          </p:cNvPr>
          <p:cNvSpPr/>
          <p:nvPr userDrawn="1"/>
        </p:nvSpPr>
        <p:spPr>
          <a:xfrm>
            <a:off x="-1" y="0"/>
            <a:ext cx="3400425" cy="33123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123018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Image slide layout">
    <p:bg>
      <p:bgPr>
        <a:solidFill>
          <a:schemeClr val="bg1"/>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0" y="0"/>
            <a:ext cx="12192000" cy="6858000"/>
          </a:xfrm>
          <a:prstGeom prst="rect">
            <a:avLst/>
          </a:prstGeom>
          <a:solidFill>
            <a:schemeClr val="bg1">
              <a:lumMod val="95000"/>
            </a:schemeClr>
          </a:solidFill>
          <a:ln w="152400">
            <a:noFill/>
          </a:ln>
          <a:effectLst/>
        </p:spPr>
        <p:txBody>
          <a:bodyPr lIns="3383280" rIns="0" anchor="ctr"/>
          <a:lstStyle>
            <a:lvl1pPr marL="0" indent="0" algn="ctr">
              <a:buFontTx/>
              <a:buNone/>
              <a:defRPr sz="2000">
                <a:solidFill>
                  <a:schemeClr val="tx1">
                    <a:lumMod val="75000"/>
                    <a:lumOff val="25000"/>
                  </a:schemeClr>
                </a:solidFill>
              </a:defRPr>
            </a:lvl1pPr>
          </a:lstStyle>
          <a:p>
            <a:r>
              <a:rPr lang="en-US" altLang="ko-KR" dirty="0"/>
              <a:t>Place Your Picture Here And Sand to Back</a:t>
            </a:r>
            <a:endParaRPr lang="ko-KR" altLang="en-US" dirty="0"/>
          </a:p>
        </p:txBody>
      </p:sp>
    </p:spTree>
    <p:extLst>
      <p:ext uri="{BB962C8B-B14F-4D97-AF65-F5344CB8AC3E}">
        <p14:creationId xmlns:p14="http://schemas.microsoft.com/office/powerpoint/2010/main" val="3177938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Image slide layout">
    <p:bg>
      <p:bgPr>
        <a:solidFill>
          <a:schemeClr val="bg1"/>
        </a:solidFill>
        <a:effectLst/>
      </p:bgPr>
    </p:bg>
    <p:spTree>
      <p:nvGrpSpPr>
        <p:cNvPr id="1" name=""/>
        <p:cNvGrpSpPr/>
        <p:nvPr/>
      </p:nvGrpSpPr>
      <p:grpSpPr>
        <a:xfrm>
          <a:off x="0" y="0"/>
          <a:ext cx="0" cy="0"/>
          <a:chOff x="0" y="0"/>
          <a:chExt cx="0" cy="0"/>
        </a:xfrm>
      </p:grpSpPr>
      <p:sp>
        <p:nvSpPr>
          <p:cNvPr id="5" name="액자 12">
            <a:extLst>
              <a:ext uri="{FF2B5EF4-FFF2-40B4-BE49-F238E27FC236}">
                <a16:creationId xmlns:a16="http://schemas.microsoft.com/office/drawing/2014/main" id="{95EDCEF7-DD83-4CD4-BE92-A97D74011033}"/>
              </a:ext>
            </a:extLst>
          </p:cNvPr>
          <p:cNvSpPr/>
          <p:nvPr userDrawn="1"/>
        </p:nvSpPr>
        <p:spPr>
          <a:xfrm>
            <a:off x="547181" y="1761846"/>
            <a:ext cx="11097638" cy="3334311"/>
          </a:xfrm>
          <a:prstGeom prst="frame">
            <a:avLst>
              <a:gd name="adj1" fmla="val 2412"/>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910352" y="569068"/>
            <a:ext cx="3661647" cy="5719864"/>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637664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Image slide layout">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B358CF5-5043-4D3B-92BD-59549782EBBE}"/>
              </a:ext>
            </a:extLst>
          </p:cNvPr>
          <p:cNvSpPr/>
          <p:nvPr userDrawn="1"/>
        </p:nvSpPr>
        <p:spPr>
          <a:xfrm>
            <a:off x="7515225" y="0"/>
            <a:ext cx="4676775"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aphic 14">
            <a:extLst>
              <a:ext uri="{FF2B5EF4-FFF2-40B4-BE49-F238E27FC236}">
                <a16:creationId xmlns:a16="http://schemas.microsoft.com/office/drawing/2014/main" id="{B59EE49C-3795-40A6-B206-565A372E5530}"/>
              </a:ext>
            </a:extLst>
          </p:cNvPr>
          <p:cNvGrpSpPr/>
          <p:nvPr userDrawn="1"/>
        </p:nvGrpSpPr>
        <p:grpSpPr>
          <a:xfrm>
            <a:off x="5720146" y="1420664"/>
            <a:ext cx="5589803" cy="4396475"/>
            <a:chOff x="2444748" y="555045"/>
            <a:chExt cx="7282048" cy="5727454"/>
          </a:xfrm>
        </p:grpSpPr>
        <p:sp>
          <p:nvSpPr>
            <p:cNvPr id="6" name="Freeform: Shape 5">
              <a:extLst>
                <a:ext uri="{FF2B5EF4-FFF2-40B4-BE49-F238E27FC236}">
                  <a16:creationId xmlns:a16="http://schemas.microsoft.com/office/drawing/2014/main" id="{716E008B-9F44-493C-B58F-ABFC0E7190A5}"/>
                </a:ext>
              </a:extLst>
            </p:cNvPr>
            <p:cNvSpPr/>
            <p:nvPr/>
          </p:nvSpPr>
          <p:spPr>
            <a:xfrm>
              <a:off x="4964693" y="5443837"/>
              <a:ext cx="2168250" cy="818208"/>
            </a:xfrm>
            <a:custGeom>
              <a:avLst/>
              <a:gdLst>
                <a:gd name="connsiteX0" fmla="*/ 1941333 w 2168250"/>
                <a:gd name="connsiteY0" fmla="*/ 525699 h 818207"/>
                <a:gd name="connsiteX1" fmla="*/ 1785874 w 2168250"/>
                <a:gd name="connsiteY1" fmla="*/ 30683 h 818207"/>
                <a:gd name="connsiteX2" fmla="*/ 1114943 w 2168250"/>
                <a:gd name="connsiteY2" fmla="*/ 30683 h 818207"/>
                <a:gd name="connsiteX3" fmla="*/ 1065851 w 2168250"/>
                <a:gd name="connsiteY3" fmla="*/ 30683 h 818207"/>
                <a:gd name="connsiteX4" fmla="*/ 390830 w 2168250"/>
                <a:gd name="connsiteY4" fmla="*/ 30683 h 818207"/>
                <a:gd name="connsiteX5" fmla="*/ 235370 w 2168250"/>
                <a:gd name="connsiteY5" fmla="*/ 525699 h 818207"/>
                <a:gd name="connsiteX6" fmla="*/ 259916 w 2168250"/>
                <a:gd name="connsiteY6" fmla="*/ 816162 h 818207"/>
                <a:gd name="connsiteX7" fmla="*/ 1065851 w 2168250"/>
                <a:gd name="connsiteY7" fmla="*/ 816162 h 818207"/>
                <a:gd name="connsiteX8" fmla="*/ 1114943 w 2168250"/>
                <a:gd name="connsiteY8" fmla="*/ 816162 h 818207"/>
                <a:gd name="connsiteX9" fmla="*/ 1920878 w 2168250"/>
                <a:gd name="connsiteY9" fmla="*/ 816162 h 818207"/>
                <a:gd name="connsiteX10" fmla="*/ 1941333 w 2168250"/>
                <a:gd name="connsiteY10" fmla="*/ 525699 h 818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8250" h="818207">
                  <a:moveTo>
                    <a:pt x="1941333" y="525699"/>
                  </a:moveTo>
                  <a:cubicBezTo>
                    <a:pt x="1789965" y="370239"/>
                    <a:pt x="1785874" y="30683"/>
                    <a:pt x="1785874" y="30683"/>
                  </a:cubicBezTo>
                  <a:lnTo>
                    <a:pt x="1114943" y="30683"/>
                  </a:lnTo>
                  <a:lnTo>
                    <a:pt x="1065851" y="30683"/>
                  </a:lnTo>
                  <a:lnTo>
                    <a:pt x="390830" y="30683"/>
                  </a:lnTo>
                  <a:cubicBezTo>
                    <a:pt x="390830" y="30683"/>
                    <a:pt x="386739" y="366148"/>
                    <a:pt x="235370" y="525699"/>
                  </a:cubicBezTo>
                  <a:cubicBezTo>
                    <a:pt x="84002" y="681158"/>
                    <a:pt x="-149188" y="816162"/>
                    <a:pt x="259916" y="816162"/>
                  </a:cubicBezTo>
                  <a:cubicBezTo>
                    <a:pt x="587199" y="816162"/>
                    <a:pt x="939029" y="816162"/>
                    <a:pt x="1065851" y="816162"/>
                  </a:cubicBezTo>
                  <a:cubicBezTo>
                    <a:pt x="1098579" y="816162"/>
                    <a:pt x="1114943" y="816162"/>
                    <a:pt x="1114943" y="816162"/>
                  </a:cubicBezTo>
                  <a:cubicBezTo>
                    <a:pt x="1245857" y="816162"/>
                    <a:pt x="1597686" y="816162"/>
                    <a:pt x="1920878" y="816162"/>
                  </a:cubicBezTo>
                  <a:cubicBezTo>
                    <a:pt x="2329982" y="816162"/>
                    <a:pt x="2092702" y="681158"/>
                    <a:pt x="1941333" y="525699"/>
                  </a:cubicBezTo>
                  <a:close/>
                </a:path>
              </a:pathLst>
            </a:custGeom>
            <a:solidFill>
              <a:schemeClr val="bg1">
                <a:lumMod val="65000"/>
              </a:schemeClr>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0C1A2B49-6603-4C93-BCDA-8893B608D8C1}"/>
                </a:ext>
              </a:extLst>
            </p:cNvPr>
            <p:cNvSpPr/>
            <p:nvPr/>
          </p:nvSpPr>
          <p:spPr>
            <a:xfrm>
              <a:off x="2444748" y="555045"/>
              <a:ext cx="7282048" cy="4950157"/>
            </a:xfrm>
            <a:custGeom>
              <a:avLst/>
              <a:gdLst>
                <a:gd name="connsiteX0" fmla="*/ 7038632 w 7282048"/>
                <a:gd name="connsiteY0" fmla="*/ 30683 h 4950157"/>
                <a:gd name="connsiteX1" fmla="*/ 3704436 w 7282048"/>
                <a:gd name="connsiteY1" fmla="*/ 30683 h 4950157"/>
                <a:gd name="connsiteX2" fmla="*/ 3589886 w 7282048"/>
                <a:gd name="connsiteY2" fmla="*/ 30683 h 4950157"/>
                <a:gd name="connsiteX3" fmla="*/ 259781 w 7282048"/>
                <a:gd name="connsiteY3" fmla="*/ 30683 h 4950157"/>
                <a:gd name="connsiteX4" fmla="*/ 30683 w 7282048"/>
                <a:gd name="connsiteY4" fmla="*/ 259781 h 4950157"/>
                <a:gd name="connsiteX5" fmla="*/ 30683 w 7282048"/>
                <a:gd name="connsiteY5" fmla="*/ 4698558 h 4950157"/>
                <a:gd name="connsiteX6" fmla="*/ 239326 w 7282048"/>
                <a:gd name="connsiteY6" fmla="*/ 4931748 h 4950157"/>
                <a:gd name="connsiteX7" fmla="*/ 7042723 w 7282048"/>
                <a:gd name="connsiteY7" fmla="*/ 4931748 h 4950157"/>
                <a:gd name="connsiteX8" fmla="*/ 7251366 w 7282048"/>
                <a:gd name="connsiteY8" fmla="*/ 4698558 h 4950157"/>
                <a:gd name="connsiteX9" fmla="*/ 7251366 w 7282048"/>
                <a:gd name="connsiteY9" fmla="*/ 259781 h 4950157"/>
                <a:gd name="connsiteX10" fmla="*/ 7038632 w 7282048"/>
                <a:gd name="connsiteY10" fmla="*/ 30683 h 4950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82048" h="4950157">
                  <a:moveTo>
                    <a:pt x="7038632" y="30683"/>
                  </a:moveTo>
                  <a:lnTo>
                    <a:pt x="3704436" y="30683"/>
                  </a:lnTo>
                  <a:lnTo>
                    <a:pt x="3589886" y="30683"/>
                  </a:lnTo>
                  <a:lnTo>
                    <a:pt x="259781" y="30683"/>
                  </a:lnTo>
                  <a:cubicBezTo>
                    <a:pt x="141141" y="30683"/>
                    <a:pt x="30683" y="128868"/>
                    <a:pt x="30683" y="259781"/>
                  </a:cubicBezTo>
                  <a:lnTo>
                    <a:pt x="30683" y="4698558"/>
                  </a:lnTo>
                  <a:cubicBezTo>
                    <a:pt x="30683" y="4829472"/>
                    <a:pt x="124777" y="4931748"/>
                    <a:pt x="239326" y="4931748"/>
                  </a:cubicBezTo>
                  <a:lnTo>
                    <a:pt x="7042723" y="4931748"/>
                  </a:lnTo>
                  <a:cubicBezTo>
                    <a:pt x="7157272" y="4931748"/>
                    <a:pt x="7251366" y="4825380"/>
                    <a:pt x="7251366" y="4698558"/>
                  </a:cubicBezTo>
                  <a:lnTo>
                    <a:pt x="7251366" y="259781"/>
                  </a:lnTo>
                  <a:cubicBezTo>
                    <a:pt x="7251366" y="128868"/>
                    <a:pt x="7157272" y="30683"/>
                    <a:pt x="7038632" y="30683"/>
                  </a:cubicBezTo>
                  <a:close/>
                </a:path>
              </a:pathLst>
            </a:custGeom>
            <a:solidFill>
              <a:schemeClr val="bg1">
                <a:lumMod val="75000"/>
              </a:schemeClr>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8C70C51E-C968-4707-899F-DE217D80997C}"/>
                </a:ext>
              </a:extLst>
            </p:cNvPr>
            <p:cNvSpPr/>
            <p:nvPr/>
          </p:nvSpPr>
          <p:spPr>
            <a:xfrm>
              <a:off x="8706599" y="5435655"/>
              <a:ext cx="490925" cy="81821"/>
            </a:xfrm>
            <a:custGeom>
              <a:avLst/>
              <a:gdLst>
                <a:gd name="connsiteX0" fmla="*/ 32212 w 490924"/>
                <a:gd name="connsiteY0" fmla="*/ 30683 h 81820"/>
                <a:gd name="connsiteX1" fmla="*/ 64939 w 490924"/>
                <a:gd name="connsiteY1" fmla="*/ 71593 h 81820"/>
                <a:gd name="connsiteX2" fmla="*/ 461771 w 490924"/>
                <a:gd name="connsiteY2" fmla="*/ 71593 h 81820"/>
                <a:gd name="connsiteX3" fmla="*/ 498590 w 490924"/>
                <a:gd name="connsiteY3" fmla="*/ 30683 h 81820"/>
                <a:gd name="connsiteX4" fmla="*/ 32212 w 490924"/>
                <a:gd name="connsiteY4" fmla="*/ 30683 h 818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0924" h="81820">
                  <a:moveTo>
                    <a:pt x="32212" y="30683"/>
                  </a:moveTo>
                  <a:cubicBezTo>
                    <a:pt x="32212" y="30683"/>
                    <a:pt x="19938" y="67502"/>
                    <a:pt x="64939" y="71593"/>
                  </a:cubicBezTo>
                  <a:lnTo>
                    <a:pt x="461771" y="71593"/>
                  </a:lnTo>
                  <a:cubicBezTo>
                    <a:pt x="461771" y="71593"/>
                    <a:pt x="502681" y="75684"/>
                    <a:pt x="498590" y="30683"/>
                  </a:cubicBezTo>
                  <a:lnTo>
                    <a:pt x="32212" y="30683"/>
                  </a:lnTo>
                  <a:close/>
                </a:path>
              </a:pathLst>
            </a:custGeom>
            <a:solidFill>
              <a:schemeClr val="bg1">
                <a:lumMod val="65000"/>
              </a:schemeClr>
            </a:solid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6BA87E5-BDD3-47B0-8C9F-EDFB6B811129}"/>
                </a:ext>
              </a:extLst>
            </p:cNvPr>
            <p:cNvSpPr/>
            <p:nvPr/>
          </p:nvSpPr>
          <p:spPr>
            <a:xfrm>
              <a:off x="2481568" y="595956"/>
              <a:ext cx="7200228" cy="4336501"/>
            </a:xfrm>
            <a:custGeom>
              <a:avLst/>
              <a:gdLst>
                <a:gd name="connsiteX0" fmla="*/ 6973175 w 7200227"/>
                <a:gd name="connsiteY0" fmla="*/ 30683 h 4336501"/>
                <a:gd name="connsiteX1" fmla="*/ 3671707 w 7200227"/>
                <a:gd name="connsiteY1" fmla="*/ 30683 h 4336501"/>
                <a:gd name="connsiteX2" fmla="*/ 3561249 w 7200227"/>
                <a:gd name="connsiteY2" fmla="*/ 30683 h 4336501"/>
                <a:gd name="connsiteX3" fmla="*/ 259781 w 7200227"/>
                <a:gd name="connsiteY3" fmla="*/ 30683 h 4336501"/>
                <a:gd name="connsiteX4" fmla="*/ 30683 w 7200227"/>
                <a:gd name="connsiteY4" fmla="*/ 231144 h 4336501"/>
                <a:gd name="connsiteX5" fmla="*/ 30683 w 7200227"/>
                <a:gd name="connsiteY5" fmla="*/ 4330365 h 4336501"/>
                <a:gd name="connsiteX6" fmla="*/ 7185909 w 7200227"/>
                <a:gd name="connsiteY6" fmla="*/ 4330365 h 4336501"/>
                <a:gd name="connsiteX7" fmla="*/ 7185909 w 7200227"/>
                <a:gd name="connsiteY7" fmla="*/ 231144 h 4336501"/>
                <a:gd name="connsiteX8" fmla="*/ 6973175 w 7200227"/>
                <a:gd name="connsiteY8" fmla="*/ 30683 h 4336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4336501">
                  <a:moveTo>
                    <a:pt x="6973175" y="30683"/>
                  </a:moveTo>
                  <a:lnTo>
                    <a:pt x="3671707" y="30683"/>
                  </a:lnTo>
                  <a:lnTo>
                    <a:pt x="3561249" y="30683"/>
                  </a:lnTo>
                  <a:lnTo>
                    <a:pt x="259781" y="30683"/>
                  </a:lnTo>
                  <a:cubicBezTo>
                    <a:pt x="141141" y="30683"/>
                    <a:pt x="30683" y="112504"/>
                    <a:pt x="30683" y="231144"/>
                  </a:cubicBezTo>
                  <a:lnTo>
                    <a:pt x="30683" y="4330365"/>
                  </a:lnTo>
                  <a:lnTo>
                    <a:pt x="7185909" y="4330365"/>
                  </a:lnTo>
                  <a:lnTo>
                    <a:pt x="7185909" y="231144"/>
                  </a:lnTo>
                  <a:cubicBezTo>
                    <a:pt x="7185909" y="112504"/>
                    <a:pt x="7091815" y="30683"/>
                    <a:pt x="6973175" y="30683"/>
                  </a:cubicBezTo>
                  <a:close/>
                </a:path>
              </a:pathLst>
            </a:custGeom>
            <a:solidFill>
              <a:schemeClr val="tx1">
                <a:lumMod val="85000"/>
                <a:lumOff val="15000"/>
              </a:schemeClr>
            </a:solid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9C68AE-3F02-48D5-A299-9B7311EC8D90}"/>
                </a:ext>
              </a:extLst>
            </p:cNvPr>
            <p:cNvSpPr/>
            <p:nvPr/>
          </p:nvSpPr>
          <p:spPr>
            <a:xfrm>
              <a:off x="4968919" y="6159768"/>
              <a:ext cx="2168250" cy="122731"/>
            </a:xfrm>
            <a:custGeom>
              <a:avLst/>
              <a:gdLst>
                <a:gd name="connsiteX0" fmla="*/ 30683 w 2168250"/>
                <a:gd name="connsiteY0" fmla="*/ 34774 h 122731"/>
                <a:gd name="connsiteX1" fmla="*/ 30683 w 2168250"/>
                <a:gd name="connsiteY1" fmla="*/ 34774 h 122731"/>
                <a:gd name="connsiteX2" fmla="*/ 30683 w 2168250"/>
                <a:gd name="connsiteY2" fmla="*/ 38865 h 122731"/>
                <a:gd name="connsiteX3" fmla="*/ 30683 w 2168250"/>
                <a:gd name="connsiteY3" fmla="*/ 38865 h 122731"/>
                <a:gd name="connsiteX4" fmla="*/ 263872 w 2168250"/>
                <a:gd name="connsiteY4" fmla="*/ 96140 h 122731"/>
                <a:gd name="connsiteX5" fmla="*/ 1069807 w 2168250"/>
                <a:gd name="connsiteY5" fmla="*/ 96140 h 122731"/>
                <a:gd name="connsiteX6" fmla="*/ 1118899 w 2168250"/>
                <a:gd name="connsiteY6" fmla="*/ 96140 h 122731"/>
                <a:gd name="connsiteX7" fmla="*/ 1924834 w 2168250"/>
                <a:gd name="connsiteY7" fmla="*/ 96140 h 122731"/>
                <a:gd name="connsiteX8" fmla="*/ 2153932 w 2168250"/>
                <a:gd name="connsiteY8" fmla="*/ 30683 h 122731"/>
                <a:gd name="connsiteX9" fmla="*/ 2137568 w 2168250"/>
                <a:gd name="connsiteY9" fmla="*/ 30683 h 122731"/>
                <a:gd name="connsiteX10" fmla="*/ 2137568 w 2168250"/>
                <a:gd name="connsiteY10" fmla="*/ 30683 h 122731"/>
                <a:gd name="connsiteX11" fmla="*/ 30683 w 2168250"/>
                <a:gd name="connsiteY11" fmla="*/ 30683 h 122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8250" h="122731">
                  <a:moveTo>
                    <a:pt x="30683" y="34774"/>
                  </a:moveTo>
                  <a:lnTo>
                    <a:pt x="30683" y="34774"/>
                  </a:lnTo>
                  <a:cubicBezTo>
                    <a:pt x="30683" y="38865"/>
                    <a:pt x="30683" y="38865"/>
                    <a:pt x="30683" y="38865"/>
                  </a:cubicBezTo>
                  <a:lnTo>
                    <a:pt x="30683" y="38865"/>
                  </a:lnTo>
                  <a:cubicBezTo>
                    <a:pt x="30683" y="79775"/>
                    <a:pt x="96139" y="96140"/>
                    <a:pt x="263872" y="96140"/>
                  </a:cubicBezTo>
                  <a:cubicBezTo>
                    <a:pt x="591155" y="96140"/>
                    <a:pt x="942984" y="96140"/>
                    <a:pt x="1069807" y="96140"/>
                  </a:cubicBezTo>
                  <a:cubicBezTo>
                    <a:pt x="1102535" y="96140"/>
                    <a:pt x="1118899" y="96140"/>
                    <a:pt x="1118899" y="96140"/>
                  </a:cubicBezTo>
                  <a:cubicBezTo>
                    <a:pt x="1249812" y="96140"/>
                    <a:pt x="1601642" y="96140"/>
                    <a:pt x="1924834" y="96140"/>
                  </a:cubicBezTo>
                  <a:cubicBezTo>
                    <a:pt x="2092566" y="96140"/>
                    <a:pt x="2149841" y="75684"/>
                    <a:pt x="2153932" y="30683"/>
                  </a:cubicBezTo>
                  <a:lnTo>
                    <a:pt x="2137568" y="30683"/>
                  </a:lnTo>
                  <a:lnTo>
                    <a:pt x="2137568" y="30683"/>
                  </a:lnTo>
                  <a:lnTo>
                    <a:pt x="30683" y="30683"/>
                  </a:lnTo>
                  <a:close/>
                </a:path>
              </a:pathLst>
            </a:custGeom>
            <a:solidFill>
              <a:schemeClr val="bg1">
                <a:lumMod val="50000"/>
              </a:schemeClr>
            </a:solid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4CBE3651-AB4C-4F00-BF52-0A24EF2A62AD}"/>
                </a:ext>
              </a:extLst>
            </p:cNvPr>
            <p:cNvSpPr/>
            <p:nvPr/>
          </p:nvSpPr>
          <p:spPr>
            <a:xfrm>
              <a:off x="2481568" y="4903820"/>
              <a:ext cx="7200228" cy="572745"/>
            </a:xfrm>
            <a:custGeom>
              <a:avLst/>
              <a:gdLst>
                <a:gd name="connsiteX0" fmla="*/ 30683 w 7200227"/>
                <a:gd name="connsiteY0" fmla="*/ 362057 h 572745"/>
                <a:gd name="connsiteX1" fmla="*/ 259781 w 7200227"/>
                <a:gd name="connsiteY1" fmla="*/ 562518 h 572745"/>
                <a:gd name="connsiteX2" fmla="*/ 3561249 w 7200227"/>
                <a:gd name="connsiteY2" fmla="*/ 562518 h 572745"/>
                <a:gd name="connsiteX3" fmla="*/ 3671707 w 7200227"/>
                <a:gd name="connsiteY3" fmla="*/ 562518 h 572745"/>
                <a:gd name="connsiteX4" fmla="*/ 6973175 w 7200227"/>
                <a:gd name="connsiteY4" fmla="*/ 562518 h 572745"/>
                <a:gd name="connsiteX5" fmla="*/ 7185909 w 7200227"/>
                <a:gd name="connsiteY5" fmla="*/ 362057 h 572745"/>
                <a:gd name="connsiteX6" fmla="*/ 7185909 w 7200227"/>
                <a:gd name="connsiteY6" fmla="*/ 30683 h 572745"/>
                <a:gd name="connsiteX7" fmla="*/ 30683 w 7200227"/>
                <a:gd name="connsiteY7" fmla="*/ 30683 h 572745"/>
                <a:gd name="connsiteX8" fmla="*/ 30683 w 7200227"/>
                <a:gd name="connsiteY8" fmla="*/ 362057 h 572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00227" h="572745">
                  <a:moveTo>
                    <a:pt x="30683" y="362057"/>
                  </a:moveTo>
                  <a:cubicBezTo>
                    <a:pt x="30683" y="464333"/>
                    <a:pt x="141141" y="562518"/>
                    <a:pt x="259781" y="562518"/>
                  </a:cubicBezTo>
                  <a:lnTo>
                    <a:pt x="3561249" y="562518"/>
                  </a:lnTo>
                  <a:lnTo>
                    <a:pt x="3671707" y="562518"/>
                  </a:lnTo>
                  <a:lnTo>
                    <a:pt x="6973175" y="562518"/>
                  </a:lnTo>
                  <a:cubicBezTo>
                    <a:pt x="7091815" y="562518"/>
                    <a:pt x="7185909" y="464333"/>
                    <a:pt x="7185909" y="362057"/>
                  </a:cubicBezTo>
                  <a:lnTo>
                    <a:pt x="7185909" y="30683"/>
                  </a:lnTo>
                  <a:lnTo>
                    <a:pt x="30683" y="30683"/>
                  </a:lnTo>
                  <a:lnTo>
                    <a:pt x="30683" y="362057"/>
                  </a:lnTo>
                  <a:close/>
                </a:path>
              </a:pathLst>
            </a:custGeom>
            <a:solidFill>
              <a:schemeClr val="bg1">
                <a:lumMod val="85000"/>
              </a:schemeClr>
            </a:solid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3E653C6-4F74-473F-9309-2D2D43F090C8}"/>
                </a:ext>
              </a:extLst>
            </p:cNvPr>
            <p:cNvSpPr/>
            <p:nvPr/>
          </p:nvSpPr>
          <p:spPr>
            <a:xfrm>
              <a:off x="2747714" y="910966"/>
              <a:ext cx="6676116" cy="3763756"/>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solidFill>
              <a:srgbClr val="F2F2F2"/>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29CA35F9-CDD6-4937-8C98-04018E459C31}"/>
                </a:ext>
              </a:extLst>
            </p:cNvPr>
            <p:cNvSpPr/>
            <p:nvPr/>
          </p:nvSpPr>
          <p:spPr>
            <a:xfrm>
              <a:off x="5654591" y="939518"/>
              <a:ext cx="3769239" cy="3736342"/>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5856077" y="1628103"/>
            <a:ext cx="5317941" cy="301288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4" name="Text Placeholder 9">
            <a:extLst>
              <a:ext uri="{FF2B5EF4-FFF2-40B4-BE49-F238E27FC236}">
                <a16:creationId xmlns:a16="http://schemas.microsoft.com/office/drawing/2014/main" id="{5CCE937E-8E2A-4179-91E4-730975E59298}"/>
              </a:ext>
            </a:extLst>
          </p:cNvPr>
          <p:cNvSpPr>
            <a:spLocks noGrp="1"/>
          </p:cNvSpPr>
          <p:nvPr>
            <p:ph type="body" sz="quarter" idx="11" hasCustomPrompt="1"/>
          </p:nvPr>
        </p:nvSpPr>
        <p:spPr>
          <a:xfrm>
            <a:off x="771525" y="339509"/>
            <a:ext cx="6543675" cy="724247"/>
          </a:xfrm>
          <a:prstGeom prst="rect">
            <a:avLst/>
          </a:prstGeom>
        </p:spPr>
        <p:txBody>
          <a:bodyPr tIns="91440" anchor="ctr"/>
          <a:lstStyle>
            <a:lvl1pPr marL="0" indent="0" algn="l">
              <a:buNone/>
              <a:defRPr sz="5400" b="0" baseline="0">
                <a:solidFill>
                  <a:schemeClr val="tx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577951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Image slide layout">
    <p:bg>
      <p:bgPr>
        <a:solidFill>
          <a:schemeClr val="bg1"/>
        </a:solidFill>
        <a:effectLst/>
      </p:bgPr>
    </p:bg>
    <p:spTree>
      <p:nvGrpSpPr>
        <p:cNvPr id="1" name=""/>
        <p:cNvGrpSpPr/>
        <p:nvPr/>
      </p:nvGrpSpPr>
      <p:grpSpPr>
        <a:xfrm>
          <a:off x="0" y="0"/>
          <a:ext cx="0" cy="0"/>
          <a:chOff x="0" y="0"/>
          <a:chExt cx="0" cy="0"/>
        </a:xfrm>
      </p:grpSpPr>
      <p:sp>
        <p:nvSpPr>
          <p:cNvPr id="9" name="Right Triangle 8">
            <a:extLst>
              <a:ext uri="{FF2B5EF4-FFF2-40B4-BE49-F238E27FC236}">
                <a16:creationId xmlns:a16="http://schemas.microsoft.com/office/drawing/2014/main" id="{A4D14B1E-79D5-4F7D-AEB4-4F537918FBAB}"/>
              </a:ext>
            </a:extLst>
          </p:cNvPr>
          <p:cNvSpPr/>
          <p:nvPr userDrawn="1"/>
        </p:nvSpPr>
        <p:spPr>
          <a:xfrm rot="5400000">
            <a:off x="795337" y="-795340"/>
            <a:ext cx="6257926" cy="7848605"/>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640914" y="600074"/>
            <a:ext cx="4052172" cy="5657852"/>
          </a:xfrm>
          <a:prstGeom prst="rect">
            <a:avLst/>
          </a:prstGeom>
          <a:solidFill>
            <a:schemeClr val="bg1">
              <a:lumMod val="95000"/>
            </a:schemeClr>
          </a:solidFill>
          <a:ln w="76200">
            <a:solidFill>
              <a:schemeClr val="bg1"/>
            </a:solidFill>
          </a:ln>
          <a:effectLst>
            <a:outerShdw blurRad="50800" dist="38100" dir="2700000" algn="tl" rotWithShape="0">
              <a:prstClr val="black">
                <a:alpha val="40000"/>
              </a:prstClr>
            </a:outerShdw>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7" name="그림 개체 틀 2">
            <a:extLst>
              <a:ext uri="{FF2B5EF4-FFF2-40B4-BE49-F238E27FC236}">
                <a16:creationId xmlns:a16="http://schemas.microsoft.com/office/drawing/2014/main" id="{145CBDFE-5F17-4329-876B-8EC9C2A40CEA}"/>
              </a:ext>
            </a:extLst>
          </p:cNvPr>
          <p:cNvSpPr>
            <a:spLocks noGrp="1"/>
          </p:cNvSpPr>
          <p:nvPr>
            <p:ph type="pic" sz="quarter" idx="11" hasCustomPrompt="1"/>
          </p:nvPr>
        </p:nvSpPr>
        <p:spPr>
          <a:xfrm>
            <a:off x="5175044" y="222886"/>
            <a:ext cx="2286000" cy="3017520"/>
          </a:xfrm>
          <a:prstGeom prst="rect">
            <a:avLst/>
          </a:prstGeom>
          <a:solidFill>
            <a:schemeClr val="bg1">
              <a:lumMod val="95000"/>
            </a:schemeClr>
          </a:solidFill>
          <a:ln w="76200">
            <a:solidFill>
              <a:schemeClr val="bg1"/>
            </a:solidFill>
          </a:ln>
          <a:effectLst>
            <a:outerShdw blurRad="50800" dist="38100" dir="2700000" algn="tl" rotWithShape="0">
              <a:prstClr val="black">
                <a:alpha val="40000"/>
              </a:prstClr>
            </a:outerShdw>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8" name="그림 개체 틀 2">
            <a:extLst>
              <a:ext uri="{FF2B5EF4-FFF2-40B4-BE49-F238E27FC236}">
                <a16:creationId xmlns:a16="http://schemas.microsoft.com/office/drawing/2014/main" id="{106B5A04-F323-4B06-B374-0EFFB99917B5}"/>
              </a:ext>
            </a:extLst>
          </p:cNvPr>
          <p:cNvSpPr>
            <a:spLocks noGrp="1"/>
          </p:cNvSpPr>
          <p:nvPr>
            <p:ph type="pic" sz="quarter" idx="12" hasCustomPrompt="1"/>
          </p:nvPr>
        </p:nvSpPr>
        <p:spPr>
          <a:xfrm>
            <a:off x="5175044" y="3624742"/>
            <a:ext cx="2286000" cy="3017520"/>
          </a:xfrm>
          <a:prstGeom prst="rect">
            <a:avLst/>
          </a:prstGeom>
          <a:solidFill>
            <a:schemeClr val="bg1">
              <a:lumMod val="95000"/>
            </a:schemeClr>
          </a:solidFill>
          <a:ln w="76200">
            <a:solidFill>
              <a:schemeClr val="bg1"/>
            </a:solidFill>
          </a:ln>
          <a:effectLst>
            <a:outerShdw blurRad="50800" dist="38100" dir="2700000" algn="tl" rotWithShape="0">
              <a:prstClr val="black">
                <a:alpha val="40000"/>
              </a:prstClr>
            </a:outerShdw>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2659728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9_Image slide layout">
    <p:bg>
      <p:bgPr>
        <a:solidFill>
          <a:schemeClr val="bg1"/>
        </a:solidFill>
        <a:effectLst/>
      </p:bgPr>
    </p:bg>
    <p:spTree>
      <p:nvGrpSpPr>
        <p:cNvPr id="1" name=""/>
        <p:cNvGrpSpPr/>
        <p:nvPr/>
      </p:nvGrpSpPr>
      <p:grpSpPr>
        <a:xfrm>
          <a:off x="0" y="0"/>
          <a:ext cx="0" cy="0"/>
          <a:chOff x="0" y="0"/>
          <a:chExt cx="0" cy="0"/>
        </a:xfrm>
      </p:grpSpPr>
      <p:sp>
        <p:nvSpPr>
          <p:cNvPr id="9" name="자유형: 도형 52">
            <a:extLst>
              <a:ext uri="{FF2B5EF4-FFF2-40B4-BE49-F238E27FC236}">
                <a16:creationId xmlns:a16="http://schemas.microsoft.com/office/drawing/2014/main" id="{A554242E-EDC9-4D56-ABE8-D3DFF0D037E9}"/>
              </a:ext>
            </a:extLst>
          </p:cNvPr>
          <p:cNvSpPr/>
          <p:nvPr userDrawn="1"/>
        </p:nvSpPr>
        <p:spPr>
          <a:xfrm>
            <a:off x="2" y="0"/>
            <a:ext cx="8582025" cy="6858000"/>
          </a:xfrm>
          <a:custGeom>
            <a:avLst/>
            <a:gdLst>
              <a:gd name="connsiteX0" fmla="*/ 5238766 w 8582025"/>
              <a:gd name="connsiteY0" fmla="*/ 0 h 6858000"/>
              <a:gd name="connsiteX1" fmla="*/ 8582025 w 8582025"/>
              <a:gd name="connsiteY1" fmla="*/ 0 h 6858000"/>
              <a:gd name="connsiteX2" fmla="*/ 1876410 w 8582025"/>
              <a:gd name="connsiteY2" fmla="*/ 6858000 h 6858000"/>
              <a:gd name="connsiteX3" fmla="*/ 0 w 8582025"/>
              <a:gd name="connsiteY3" fmla="*/ 6858000 h 6858000"/>
              <a:gd name="connsiteX4" fmla="*/ 0 w 8582025"/>
              <a:gd name="connsiteY4" fmla="*/ 5357817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2025" h="6858000">
                <a:moveTo>
                  <a:pt x="5238766" y="0"/>
                </a:moveTo>
                <a:lnTo>
                  <a:pt x="8582025" y="0"/>
                </a:lnTo>
                <a:lnTo>
                  <a:pt x="1876410" y="6858000"/>
                </a:lnTo>
                <a:lnTo>
                  <a:pt x="0" y="6858000"/>
                </a:lnTo>
                <a:lnTo>
                  <a:pt x="0" y="535781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5" name="그림 개체 틀 3">
            <a:extLst>
              <a:ext uri="{FF2B5EF4-FFF2-40B4-BE49-F238E27FC236}">
                <a16:creationId xmlns:a16="http://schemas.microsoft.com/office/drawing/2014/main" id="{A7B8BCFA-E22C-4FE8-9EC6-3B7DF58BF4E9}"/>
              </a:ext>
            </a:extLst>
          </p:cNvPr>
          <p:cNvSpPr>
            <a:spLocks noGrp="1"/>
          </p:cNvSpPr>
          <p:nvPr>
            <p:ph type="pic" sz="quarter" idx="10" hasCustomPrompt="1"/>
          </p:nvPr>
        </p:nvSpPr>
        <p:spPr>
          <a:xfrm>
            <a:off x="1517212" y="427698"/>
            <a:ext cx="3600000" cy="3600000"/>
          </a:xfrm>
          <a:prstGeom prst="diamond">
            <a:avLst/>
          </a:prstGeom>
          <a:solidFill>
            <a:schemeClr val="bg1">
              <a:lumMod val="95000"/>
            </a:schemeClr>
          </a:solidFill>
          <a:ln w="76200">
            <a:solidFill>
              <a:schemeClr val="bg1"/>
            </a:solidFill>
          </a:ln>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Place Your Picture Here And Sand to Back</a:t>
            </a:r>
            <a:endParaRPr lang="ko-KR" altLang="en-US" dirty="0"/>
          </a:p>
        </p:txBody>
      </p:sp>
      <p:sp>
        <p:nvSpPr>
          <p:cNvPr id="6" name="그림 개체 틀 3">
            <a:extLst>
              <a:ext uri="{FF2B5EF4-FFF2-40B4-BE49-F238E27FC236}">
                <a16:creationId xmlns:a16="http://schemas.microsoft.com/office/drawing/2014/main" id="{C661A5D8-A169-47BB-84F8-7CCF6E006163}"/>
              </a:ext>
            </a:extLst>
          </p:cNvPr>
          <p:cNvSpPr>
            <a:spLocks noGrp="1"/>
          </p:cNvSpPr>
          <p:nvPr>
            <p:ph type="pic" sz="quarter" idx="11" hasCustomPrompt="1"/>
          </p:nvPr>
        </p:nvSpPr>
        <p:spPr>
          <a:xfrm>
            <a:off x="1953610" y="2837035"/>
            <a:ext cx="3600000" cy="3600000"/>
          </a:xfrm>
          <a:prstGeom prst="diamond">
            <a:avLst/>
          </a:prstGeom>
          <a:solidFill>
            <a:schemeClr val="bg1">
              <a:lumMod val="95000"/>
            </a:schemeClr>
          </a:solidFill>
          <a:ln w="76200">
            <a:solidFill>
              <a:schemeClr val="bg1"/>
            </a:solidFill>
          </a:ln>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7" name="그림 개체 틀 3">
            <a:extLst>
              <a:ext uri="{FF2B5EF4-FFF2-40B4-BE49-F238E27FC236}">
                <a16:creationId xmlns:a16="http://schemas.microsoft.com/office/drawing/2014/main" id="{A32673E2-41F8-431C-946D-87DD76C5D04D}"/>
              </a:ext>
            </a:extLst>
          </p:cNvPr>
          <p:cNvSpPr>
            <a:spLocks noGrp="1"/>
          </p:cNvSpPr>
          <p:nvPr>
            <p:ph type="pic" sz="quarter" idx="12" hasCustomPrompt="1"/>
          </p:nvPr>
        </p:nvSpPr>
        <p:spPr>
          <a:xfrm>
            <a:off x="4407524" y="2251417"/>
            <a:ext cx="1980000" cy="1980000"/>
          </a:xfrm>
          <a:prstGeom prst="diamond">
            <a:avLst/>
          </a:pr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8" name="그림 개체 틀 3">
            <a:extLst>
              <a:ext uri="{FF2B5EF4-FFF2-40B4-BE49-F238E27FC236}">
                <a16:creationId xmlns:a16="http://schemas.microsoft.com/office/drawing/2014/main" id="{F2B14BC2-B3DB-437A-8C30-D2E802CB43E3}"/>
              </a:ext>
            </a:extLst>
          </p:cNvPr>
          <p:cNvSpPr>
            <a:spLocks noGrp="1"/>
          </p:cNvSpPr>
          <p:nvPr>
            <p:ph type="pic" sz="quarter" idx="13" hasCustomPrompt="1"/>
          </p:nvPr>
        </p:nvSpPr>
        <p:spPr>
          <a:xfrm>
            <a:off x="636104" y="2676913"/>
            <a:ext cx="1980000" cy="1980000"/>
          </a:xfrm>
          <a:prstGeom prst="diamond">
            <a:avLst/>
          </a:pr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8165908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0_Image slide layout">
    <p:bg>
      <p:bgPr>
        <a:solidFill>
          <a:schemeClr val="bg1"/>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910353" y="1807430"/>
            <a:ext cx="2400000" cy="26640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pic>
        <p:nvPicPr>
          <p:cNvPr id="4" name="Picture 3">
            <a:extLst>
              <a:ext uri="{FF2B5EF4-FFF2-40B4-BE49-F238E27FC236}">
                <a16:creationId xmlns:a16="http://schemas.microsoft.com/office/drawing/2014/main" id="{39B7D4BC-8397-4297-9425-5B8BAEB381A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76952" y="2305190"/>
            <a:ext cx="4038095" cy="2247619"/>
          </a:xfrm>
          <a:prstGeom prst="rect">
            <a:avLst/>
          </a:prstGeom>
        </p:spPr>
      </p:pic>
    </p:spTree>
    <p:extLst>
      <p:ext uri="{BB962C8B-B14F-4D97-AF65-F5344CB8AC3E}">
        <p14:creationId xmlns:p14="http://schemas.microsoft.com/office/powerpoint/2010/main" val="21517893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1_Image slide layout">
    <p:bg>
      <p:bgPr>
        <a:solidFill>
          <a:schemeClr val="bg1"/>
        </a:solidFill>
        <a:effectLst/>
      </p:bgPr>
    </p:bg>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A96BD7FA-E93A-4CE9-A7A1-0EC236E0A2FF}"/>
              </a:ext>
            </a:extLst>
          </p:cNvPr>
          <p:cNvSpPr>
            <a:spLocks noGrp="1"/>
          </p:cNvSpPr>
          <p:nvPr>
            <p:ph type="pic" sz="quarter" idx="10" hasCustomPrompt="1"/>
          </p:nvPr>
        </p:nvSpPr>
        <p:spPr>
          <a:xfrm>
            <a:off x="910353" y="1807430"/>
            <a:ext cx="2400000" cy="26640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pic>
        <p:nvPicPr>
          <p:cNvPr id="6" name="Picture 5">
            <a:extLst>
              <a:ext uri="{FF2B5EF4-FFF2-40B4-BE49-F238E27FC236}">
                <a16:creationId xmlns:a16="http://schemas.microsoft.com/office/drawing/2014/main" id="{67513D5B-5A42-4F30-9E94-6D9B89BC88D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048381" y="2276619"/>
            <a:ext cx="4095238" cy="2304762"/>
          </a:xfrm>
          <a:prstGeom prst="rect">
            <a:avLst/>
          </a:prstGeom>
        </p:spPr>
      </p:pic>
    </p:spTree>
    <p:extLst>
      <p:ext uri="{BB962C8B-B14F-4D97-AF65-F5344CB8AC3E}">
        <p14:creationId xmlns:p14="http://schemas.microsoft.com/office/powerpoint/2010/main" val="12416946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2_Image slide layout">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3B04BAD-EED5-4C78-BC19-C3DD01D50231}"/>
              </a:ext>
            </a:extLst>
          </p:cNvPr>
          <p:cNvGrpSpPr/>
          <p:nvPr userDrawn="1"/>
        </p:nvGrpSpPr>
        <p:grpSpPr>
          <a:xfrm>
            <a:off x="729449" y="1780758"/>
            <a:ext cx="2449180" cy="4305530"/>
            <a:chOff x="445712" y="1449040"/>
            <a:chExt cx="2113018" cy="3924176"/>
          </a:xfrm>
        </p:grpSpPr>
        <p:sp>
          <p:nvSpPr>
            <p:cNvPr id="5" name="Rounded Rectangle 4">
              <a:extLst>
                <a:ext uri="{FF2B5EF4-FFF2-40B4-BE49-F238E27FC236}">
                  <a16:creationId xmlns:a16="http://schemas.microsoft.com/office/drawing/2014/main" id="{C7456AC7-1506-4AAF-A694-1BE710D5F58E}"/>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7" name="Rectangle 5">
              <a:extLst>
                <a:ext uri="{FF2B5EF4-FFF2-40B4-BE49-F238E27FC236}">
                  <a16:creationId xmlns:a16="http://schemas.microsoft.com/office/drawing/2014/main" id="{7D8BFCCB-25F4-4E85-B4F9-18DA5A0F31C0}"/>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8" name="Group 6">
              <a:extLst>
                <a:ext uri="{FF2B5EF4-FFF2-40B4-BE49-F238E27FC236}">
                  <a16:creationId xmlns:a16="http://schemas.microsoft.com/office/drawing/2014/main" id="{4DE5DB11-A2A8-48F9-9B25-703C78662BDE}"/>
                </a:ext>
              </a:extLst>
            </p:cNvPr>
            <p:cNvGrpSpPr/>
            <p:nvPr userDrawn="1"/>
          </p:nvGrpSpPr>
          <p:grpSpPr>
            <a:xfrm>
              <a:off x="1407705" y="5045834"/>
              <a:ext cx="211967" cy="211967"/>
              <a:chOff x="1549420" y="5712364"/>
              <a:chExt cx="312583" cy="312583"/>
            </a:xfrm>
          </p:grpSpPr>
          <p:sp>
            <p:nvSpPr>
              <p:cNvPr id="9" name="Oval 7">
                <a:extLst>
                  <a:ext uri="{FF2B5EF4-FFF2-40B4-BE49-F238E27FC236}">
                    <a16:creationId xmlns:a16="http://schemas.microsoft.com/office/drawing/2014/main" id="{A3616025-C842-4C0D-B7E3-48176315DDFA}"/>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0" name="Rounded Rectangle 8">
                <a:extLst>
                  <a:ext uri="{FF2B5EF4-FFF2-40B4-BE49-F238E27FC236}">
                    <a16:creationId xmlns:a16="http://schemas.microsoft.com/office/drawing/2014/main" id="{B2550ED7-04C5-4FFA-BCF1-8CB64B3F2DA9}"/>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1" name="Picture Placeholder 2">
            <a:extLst>
              <a:ext uri="{FF2B5EF4-FFF2-40B4-BE49-F238E27FC236}">
                <a16:creationId xmlns:a16="http://schemas.microsoft.com/office/drawing/2014/main" id="{0E6D54C7-03B4-4369-97FF-A3456A2A876D}"/>
              </a:ext>
            </a:extLst>
          </p:cNvPr>
          <p:cNvSpPr>
            <a:spLocks noGrp="1"/>
          </p:cNvSpPr>
          <p:nvPr>
            <p:ph type="pic" idx="15" hasCustomPrompt="1"/>
          </p:nvPr>
        </p:nvSpPr>
        <p:spPr>
          <a:xfrm>
            <a:off x="873465" y="2174930"/>
            <a:ext cx="2152765" cy="3348746"/>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Text Placeholder 9">
            <a:extLst>
              <a:ext uri="{FF2B5EF4-FFF2-40B4-BE49-F238E27FC236}">
                <a16:creationId xmlns:a16="http://schemas.microsoft.com/office/drawing/2014/main" id="{DD8FCDD3-D367-4581-96F6-BED1A5D7FC1A}"/>
              </a:ext>
            </a:extLst>
          </p:cNvPr>
          <p:cNvSpPr>
            <a:spLocks noGrp="1"/>
          </p:cNvSpPr>
          <p:nvPr>
            <p:ph type="body" sz="quarter" idx="10" hasCustomPrompt="1"/>
          </p:nvPr>
        </p:nvSpPr>
        <p:spPr>
          <a:xfrm>
            <a:off x="323529" y="339509"/>
            <a:ext cx="11573197" cy="724247"/>
          </a:xfrm>
          <a:prstGeom prst="rect">
            <a:avLst/>
          </a:prstGeom>
        </p:spPr>
        <p:txBody>
          <a:bodyPr tIns="91440" anchor="ctr"/>
          <a:lstStyle>
            <a:lvl1pPr marL="0" indent="0" algn="ctr">
              <a:buNone/>
              <a:defRPr sz="5400" b="0" baseline="0">
                <a:solidFill>
                  <a:schemeClr val="tx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0356987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1_Images &amp; Contents Layout">
    <p:spTree>
      <p:nvGrpSpPr>
        <p:cNvPr id="1" name=""/>
        <p:cNvGrpSpPr/>
        <p:nvPr/>
      </p:nvGrpSpPr>
      <p:grpSpPr>
        <a:xfrm>
          <a:off x="0" y="0"/>
          <a:ext cx="0" cy="0"/>
          <a:chOff x="0" y="0"/>
          <a:chExt cx="0" cy="0"/>
        </a:xfrm>
      </p:grpSpPr>
      <p:sp>
        <p:nvSpPr>
          <p:cNvPr id="22" name="직사각형 21">
            <a:extLst>
              <a:ext uri="{FF2B5EF4-FFF2-40B4-BE49-F238E27FC236}">
                <a16:creationId xmlns:a16="http://schemas.microsoft.com/office/drawing/2014/main" id="{C0AD03F6-15F2-4D54-8634-F2FD4B876D5D}"/>
              </a:ext>
            </a:extLst>
          </p:cNvPr>
          <p:cNvSpPr/>
          <p:nvPr userDrawn="1"/>
        </p:nvSpPr>
        <p:spPr>
          <a:xfrm>
            <a:off x="8582684" y="1894646"/>
            <a:ext cx="3609315" cy="30687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6" name="그림 개체 틀 25">
            <a:extLst>
              <a:ext uri="{FF2B5EF4-FFF2-40B4-BE49-F238E27FC236}">
                <a16:creationId xmlns:a16="http://schemas.microsoft.com/office/drawing/2014/main" id="{FD1AC33C-0748-4865-932F-6D8BA4643ACA}"/>
              </a:ext>
            </a:extLst>
          </p:cNvPr>
          <p:cNvSpPr>
            <a:spLocks noGrp="1"/>
          </p:cNvSpPr>
          <p:nvPr>
            <p:ph type="pic" sz="quarter" idx="11" hasCustomPrompt="1"/>
          </p:nvPr>
        </p:nvSpPr>
        <p:spPr>
          <a:xfrm>
            <a:off x="4697013" y="52057"/>
            <a:ext cx="6847888" cy="6753884"/>
          </a:xfrm>
          <a:custGeom>
            <a:avLst/>
            <a:gdLst>
              <a:gd name="connsiteX0" fmla="*/ 3704348 w 6847888"/>
              <a:gd name="connsiteY0" fmla="*/ 5 h 6753884"/>
              <a:gd name="connsiteX1" fmla="*/ 4005720 w 6847888"/>
              <a:gd name="connsiteY1" fmla="*/ 361947 h 6753884"/>
              <a:gd name="connsiteX2" fmla="*/ 3756101 w 6847888"/>
              <a:gd name="connsiteY2" fmla="*/ 1075954 h 6753884"/>
              <a:gd name="connsiteX3" fmla="*/ 3808606 w 6847888"/>
              <a:gd name="connsiteY3" fmla="*/ 1408969 h 6753884"/>
              <a:gd name="connsiteX4" fmla="*/ 4102330 w 6847888"/>
              <a:gd name="connsiteY4" fmla="*/ 1405443 h 6753884"/>
              <a:gd name="connsiteX5" fmla="*/ 4189935 w 6847888"/>
              <a:gd name="connsiteY5" fmla="*/ 955591 h 6753884"/>
              <a:gd name="connsiteX6" fmla="*/ 4386903 w 6847888"/>
              <a:gd name="connsiteY6" fmla="*/ 729816 h 6753884"/>
              <a:gd name="connsiteX7" fmla="*/ 4462508 w 6847888"/>
              <a:gd name="connsiteY7" fmla="*/ 1003700 h 6753884"/>
              <a:gd name="connsiteX8" fmla="*/ 4290141 w 6847888"/>
              <a:gd name="connsiteY8" fmla="*/ 1451300 h 6753884"/>
              <a:gd name="connsiteX9" fmla="*/ 4479906 w 6847888"/>
              <a:gd name="connsiteY9" fmla="*/ 1558119 h 6753884"/>
              <a:gd name="connsiteX10" fmla="*/ 4652418 w 6847888"/>
              <a:gd name="connsiteY10" fmla="*/ 1291849 h 6753884"/>
              <a:gd name="connsiteX11" fmla="*/ 4765676 w 6847888"/>
              <a:gd name="connsiteY11" fmla="*/ 714012 h 6753884"/>
              <a:gd name="connsiteX12" fmla="*/ 4799428 w 6847888"/>
              <a:gd name="connsiteY12" fmla="*/ 394967 h 6753884"/>
              <a:gd name="connsiteX13" fmla="*/ 5004194 w 6847888"/>
              <a:gd name="connsiteY13" fmla="*/ 127002 h 6753884"/>
              <a:gd name="connsiteX14" fmla="*/ 5239118 w 6847888"/>
              <a:gd name="connsiteY14" fmla="*/ 192050 h 6753884"/>
              <a:gd name="connsiteX15" fmla="*/ 5208812 w 6847888"/>
              <a:gd name="connsiteY15" fmla="*/ 577136 h 6753884"/>
              <a:gd name="connsiteX16" fmla="*/ 4785928 w 6847888"/>
              <a:gd name="connsiteY16" fmla="*/ 1648852 h 6753884"/>
              <a:gd name="connsiteX17" fmla="*/ 5084152 w 6847888"/>
              <a:gd name="connsiteY17" fmla="*/ 1573924 h 6753884"/>
              <a:gd name="connsiteX18" fmla="*/ 5454388 w 6847888"/>
              <a:gd name="connsiteY18" fmla="*/ 1220876 h 6753884"/>
              <a:gd name="connsiteX19" fmla="*/ 5820412 w 6847888"/>
              <a:gd name="connsiteY19" fmla="*/ 791621 h 6753884"/>
              <a:gd name="connsiteX20" fmla="*/ 6488554 w 6847888"/>
              <a:gd name="connsiteY20" fmla="*/ 699901 h 6753884"/>
              <a:gd name="connsiteX21" fmla="*/ 6192287 w 6847888"/>
              <a:gd name="connsiteY21" fmla="*/ 1353942 h 6753884"/>
              <a:gd name="connsiteX22" fmla="*/ 5480803 w 6847888"/>
              <a:gd name="connsiteY22" fmla="*/ 1591998 h 6753884"/>
              <a:gd name="connsiteX23" fmla="*/ 4996546 w 6847888"/>
              <a:gd name="connsiteY23" fmla="*/ 2136796 h 6753884"/>
              <a:gd name="connsiteX24" fmla="*/ 5316970 w 6847888"/>
              <a:gd name="connsiteY24" fmla="*/ 2261685 h 6753884"/>
              <a:gd name="connsiteX25" fmla="*/ 5832552 w 6847888"/>
              <a:gd name="connsiteY25" fmla="*/ 2059893 h 6753884"/>
              <a:gd name="connsiteX26" fmla="*/ 6198284 w 6847888"/>
              <a:gd name="connsiteY26" fmla="*/ 1721240 h 6753884"/>
              <a:gd name="connsiteX27" fmla="*/ 6511057 w 6847888"/>
              <a:gd name="connsiteY27" fmla="*/ 1787139 h 6753884"/>
              <a:gd name="connsiteX28" fmla="*/ 6338392 w 6847888"/>
              <a:gd name="connsiteY28" fmla="*/ 2109428 h 6753884"/>
              <a:gd name="connsiteX29" fmla="*/ 5894660 w 6847888"/>
              <a:gd name="connsiteY29" fmla="*/ 2187178 h 6753884"/>
              <a:gd name="connsiteX30" fmla="*/ 5350720 w 6847888"/>
              <a:gd name="connsiteY30" fmla="*/ 2509611 h 6753884"/>
              <a:gd name="connsiteX31" fmla="*/ 5337966 w 6847888"/>
              <a:gd name="connsiteY31" fmla="*/ 2841924 h 6753884"/>
              <a:gd name="connsiteX32" fmla="*/ 5722747 w 6847888"/>
              <a:gd name="connsiteY32" fmla="*/ 2939991 h 6753884"/>
              <a:gd name="connsiteX33" fmla="*/ 6365545 w 6847888"/>
              <a:gd name="connsiteY33" fmla="*/ 2659891 h 6753884"/>
              <a:gd name="connsiteX34" fmla="*/ 6772825 w 6847888"/>
              <a:gd name="connsiteY34" fmla="*/ 2757962 h 6753884"/>
              <a:gd name="connsiteX35" fmla="*/ 6450302 w 6847888"/>
              <a:gd name="connsiteY35" fmla="*/ 3041588 h 6753884"/>
              <a:gd name="connsiteX36" fmla="*/ 5794002 w 6847888"/>
              <a:gd name="connsiteY36" fmla="*/ 3061344 h 6753884"/>
              <a:gd name="connsiteX37" fmla="*/ 5566884 w 6847888"/>
              <a:gd name="connsiteY37" fmla="*/ 3295578 h 6753884"/>
              <a:gd name="connsiteX38" fmla="*/ 5924786 w 6847888"/>
              <a:gd name="connsiteY38" fmla="*/ 3470206 h 6753884"/>
              <a:gd name="connsiteX39" fmla="*/ 6646448 w 6847888"/>
              <a:gd name="connsiteY39" fmla="*/ 3568310 h 6753884"/>
              <a:gd name="connsiteX40" fmla="*/ 5957990 w 6847888"/>
              <a:gd name="connsiteY40" fmla="*/ 3543273 h 6753884"/>
              <a:gd name="connsiteX41" fmla="*/ 5679994 w 6847888"/>
              <a:gd name="connsiteY41" fmla="*/ 3559455 h 6753884"/>
              <a:gd name="connsiteX42" fmla="*/ 5639035 w 6847888"/>
              <a:gd name="connsiteY42" fmla="*/ 4035837 h 6753884"/>
              <a:gd name="connsiteX43" fmla="*/ 6838762 w 6847888"/>
              <a:gd name="connsiteY43" fmla="*/ 4397663 h 6753884"/>
              <a:gd name="connsiteX44" fmla="*/ 5833001 w 6847888"/>
              <a:gd name="connsiteY44" fmla="*/ 4238897 h 6753884"/>
              <a:gd name="connsiteX45" fmla="*/ 5215709 w 6847888"/>
              <a:gd name="connsiteY45" fmla="*/ 4274451 h 6753884"/>
              <a:gd name="connsiteX46" fmla="*/ 5136502 w 6847888"/>
              <a:gd name="connsiteY46" fmla="*/ 4515036 h 6753884"/>
              <a:gd name="connsiteX47" fmla="*/ 5480660 w 6847888"/>
              <a:gd name="connsiteY47" fmla="*/ 4848320 h 6753884"/>
              <a:gd name="connsiteX48" fmla="*/ 6101276 w 6847888"/>
              <a:gd name="connsiteY48" fmla="*/ 5412584 h 6753884"/>
              <a:gd name="connsiteX49" fmla="*/ 5335310 w 6847888"/>
              <a:gd name="connsiteY49" fmla="*/ 4941769 h 6753884"/>
              <a:gd name="connsiteX50" fmla="*/ 4887530 w 6847888"/>
              <a:gd name="connsiteY50" fmla="*/ 4918188 h 6753884"/>
              <a:gd name="connsiteX51" fmla="*/ 4721424 w 6847888"/>
              <a:gd name="connsiteY51" fmla="*/ 5309901 h 6753884"/>
              <a:gd name="connsiteX52" fmla="*/ 4794693 w 6847888"/>
              <a:gd name="connsiteY52" fmla="*/ 5776368 h 6753884"/>
              <a:gd name="connsiteX53" fmla="*/ 4843214 w 6847888"/>
              <a:gd name="connsiteY53" fmla="*/ 6753302 h 6753884"/>
              <a:gd name="connsiteX54" fmla="*/ 4621620 w 6847888"/>
              <a:gd name="connsiteY54" fmla="*/ 6003373 h 6753884"/>
              <a:gd name="connsiteX55" fmla="*/ 4542910 w 6847888"/>
              <a:gd name="connsiteY55" fmla="*/ 5278318 h 6753884"/>
              <a:gd name="connsiteX56" fmla="*/ 4284891 w 6847888"/>
              <a:gd name="connsiteY56" fmla="*/ 4931956 h 6753884"/>
              <a:gd name="connsiteX57" fmla="*/ 3901613 w 6847888"/>
              <a:gd name="connsiteY57" fmla="*/ 4940185 h 6753884"/>
              <a:gd name="connsiteX58" fmla="*/ 3718599 w 6847888"/>
              <a:gd name="connsiteY58" fmla="*/ 5262629 h 6753884"/>
              <a:gd name="connsiteX59" fmla="*/ 3768102 w 6847888"/>
              <a:gd name="connsiteY59" fmla="*/ 5681014 h 6753884"/>
              <a:gd name="connsiteX60" fmla="*/ 3541585 w 6847888"/>
              <a:gd name="connsiteY60" fmla="*/ 6112805 h 6753884"/>
              <a:gd name="connsiteX61" fmla="*/ 3390074 w 6847888"/>
              <a:gd name="connsiteY61" fmla="*/ 5647148 h 6753884"/>
              <a:gd name="connsiteX62" fmla="*/ 3530334 w 6847888"/>
              <a:gd name="connsiteY62" fmla="*/ 5252751 h 6753884"/>
              <a:gd name="connsiteX63" fmla="*/ 3438078 w 6847888"/>
              <a:gd name="connsiteY63" fmla="*/ 4904921 h 6753884"/>
              <a:gd name="connsiteX64" fmla="*/ 3123805 w 6847888"/>
              <a:gd name="connsiteY64" fmla="*/ 4837894 h 6753884"/>
              <a:gd name="connsiteX65" fmla="*/ 2747277 w 6847888"/>
              <a:gd name="connsiteY65" fmla="*/ 5184314 h 6753884"/>
              <a:gd name="connsiteX66" fmla="*/ 2508759 w 6847888"/>
              <a:gd name="connsiteY66" fmla="*/ 5867983 h 6753884"/>
              <a:gd name="connsiteX67" fmla="*/ 1877212 w 6847888"/>
              <a:gd name="connsiteY67" fmla="*/ 6254619 h 6753884"/>
              <a:gd name="connsiteX68" fmla="*/ 1793956 w 6847888"/>
              <a:gd name="connsiteY68" fmla="*/ 5594938 h 6753884"/>
              <a:gd name="connsiteX69" fmla="*/ 2825282 w 6847888"/>
              <a:gd name="connsiteY69" fmla="*/ 4769457 h 6753884"/>
              <a:gd name="connsiteX70" fmla="*/ 2843283 w 6847888"/>
              <a:gd name="connsiteY70" fmla="*/ 4338371 h 6753884"/>
              <a:gd name="connsiteX71" fmla="*/ 2509509 w 6847888"/>
              <a:gd name="connsiteY71" fmla="*/ 4184563 h 6753884"/>
              <a:gd name="connsiteX72" fmla="*/ 2145732 w 6847888"/>
              <a:gd name="connsiteY72" fmla="*/ 4312267 h 6753884"/>
              <a:gd name="connsiteX73" fmla="*/ 1745953 w 6847888"/>
              <a:gd name="connsiteY73" fmla="*/ 4757462 h 6753884"/>
              <a:gd name="connsiteX74" fmla="*/ 1410678 w 6847888"/>
              <a:gd name="connsiteY74" fmla="*/ 4810378 h 6753884"/>
              <a:gd name="connsiteX75" fmla="*/ 1519436 w 6847888"/>
              <a:gd name="connsiteY75" fmla="*/ 4450552 h 6753884"/>
              <a:gd name="connsiteX76" fmla="*/ 2177235 w 6847888"/>
              <a:gd name="connsiteY76" fmla="*/ 4061094 h 6753884"/>
              <a:gd name="connsiteX77" fmla="*/ 2236489 w 6847888"/>
              <a:gd name="connsiteY77" fmla="*/ 3792989 h 6753884"/>
              <a:gd name="connsiteX78" fmla="*/ 1943218 w 6847888"/>
              <a:gd name="connsiteY78" fmla="*/ 3725256 h 6753884"/>
              <a:gd name="connsiteX79" fmla="*/ 1646195 w 6847888"/>
              <a:gd name="connsiteY79" fmla="*/ 3769000 h 6753884"/>
              <a:gd name="connsiteX80" fmla="*/ 1475933 w 6847888"/>
              <a:gd name="connsiteY80" fmla="*/ 3821210 h 6753884"/>
              <a:gd name="connsiteX81" fmla="*/ 773301 w 6847888"/>
              <a:gd name="connsiteY81" fmla="*/ 4138496 h 6753884"/>
              <a:gd name="connsiteX82" fmla="*/ 10449 w 6847888"/>
              <a:gd name="connsiteY82" fmla="*/ 4282644 h 6753884"/>
              <a:gd name="connsiteX83" fmla="*/ 698113 w 6847888"/>
              <a:gd name="connsiteY83" fmla="*/ 3885768 h 6753884"/>
              <a:gd name="connsiteX84" fmla="*/ 1569689 w 6847888"/>
              <a:gd name="connsiteY84" fmla="*/ 3693508 h 6753884"/>
              <a:gd name="connsiteX85" fmla="*/ 1871212 w 6847888"/>
              <a:gd name="connsiteY85" fmla="*/ 3598260 h 6753884"/>
              <a:gd name="connsiteX86" fmla="*/ 2129231 w 6847888"/>
              <a:gd name="connsiteY86" fmla="*/ 3361198 h 6753884"/>
              <a:gd name="connsiteX87" fmla="*/ 1946218 w 6847888"/>
              <a:gd name="connsiteY87" fmla="*/ 3168586 h 6753884"/>
              <a:gd name="connsiteX88" fmla="*/ 1078525 w 6847888"/>
              <a:gd name="connsiteY88" fmla="*/ 3261717 h 6753884"/>
              <a:gd name="connsiteX89" fmla="*/ 355264 w 6847888"/>
              <a:gd name="connsiteY89" fmla="*/ 3077920 h 6753884"/>
              <a:gd name="connsiteX90" fmla="*/ 1270418 w 6847888"/>
              <a:gd name="connsiteY90" fmla="*/ 3019717 h 6753884"/>
              <a:gd name="connsiteX91" fmla="*/ 1876462 w 6847888"/>
              <a:gd name="connsiteY91" fmla="*/ 2963274 h 6753884"/>
              <a:gd name="connsiteX92" fmla="*/ 2046289 w 6847888"/>
              <a:gd name="connsiteY92" fmla="*/ 2552361 h 6753884"/>
              <a:gd name="connsiteX93" fmla="*/ 1608020 w 6847888"/>
              <a:gd name="connsiteY93" fmla="*/ 2243943 h 6753884"/>
              <a:gd name="connsiteX94" fmla="*/ 884360 w 6847888"/>
              <a:gd name="connsiteY94" fmla="*/ 1671796 h 6753884"/>
              <a:gd name="connsiteX95" fmla="*/ 1677807 w 6847888"/>
              <a:gd name="connsiteY95" fmla="*/ 2125859 h 6753884"/>
              <a:gd name="connsiteX96" fmla="*/ 2480999 w 6847888"/>
              <a:gd name="connsiteY96" fmla="*/ 2291025 h 6753884"/>
              <a:gd name="connsiteX97" fmla="*/ 2789337 w 6847888"/>
              <a:gd name="connsiteY97" fmla="*/ 1973660 h 6753884"/>
              <a:gd name="connsiteX98" fmla="*/ 2605228 w 6847888"/>
              <a:gd name="connsiteY98" fmla="*/ 1554212 h 6753884"/>
              <a:gd name="connsiteX99" fmla="*/ 1886011 w 6847888"/>
              <a:gd name="connsiteY99" fmla="*/ 841920 h 6753884"/>
              <a:gd name="connsiteX100" fmla="*/ 2701797 w 6847888"/>
              <a:gd name="connsiteY100" fmla="*/ 1488981 h 6753884"/>
              <a:gd name="connsiteX101" fmla="*/ 3003046 w 6847888"/>
              <a:gd name="connsiteY101" fmla="*/ 1694006 h 6753884"/>
              <a:gd name="connsiteX102" fmla="*/ 3172858 w 6847888"/>
              <a:gd name="connsiteY102" fmla="*/ 1616116 h 6753884"/>
              <a:gd name="connsiteX103" fmla="*/ 3170310 w 6847888"/>
              <a:gd name="connsiteY103" fmla="*/ 1323597 h 6753884"/>
              <a:gd name="connsiteX104" fmla="*/ 2928026 w 6847888"/>
              <a:gd name="connsiteY104" fmla="*/ 677624 h 6753884"/>
              <a:gd name="connsiteX105" fmla="*/ 3225507 w 6847888"/>
              <a:gd name="connsiteY105" fmla="*/ 1291714 h 6753884"/>
              <a:gd name="connsiteX106" fmla="*/ 3426679 w 6847888"/>
              <a:gd name="connsiteY106" fmla="*/ 1486720 h 6753884"/>
              <a:gd name="connsiteX107" fmla="*/ 3527334 w 6847888"/>
              <a:gd name="connsiteY107" fmla="*/ 1399091 h 6753884"/>
              <a:gd name="connsiteX108" fmla="*/ 3537085 w 6847888"/>
              <a:gd name="connsiteY108" fmla="*/ 1104881 h 6753884"/>
              <a:gd name="connsiteX109" fmla="*/ 3372073 w 6847888"/>
              <a:gd name="connsiteY109" fmla="*/ 293510 h 6753884"/>
              <a:gd name="connsiteX110" fmla="*/ 3704348 w 6847888"/>
              <a:gd name="connsiteY110" fmla="*/ 5 h 6753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6847888" h="6753884">
                <a:moveTo>
                  <a:pt x="3704348" y="5"/>
                </a:moveTo>
                <a:cubicBezTo>
                  <a:pt x="3810646" y="-809"/>
                  <a:pt x="4026723" y="117124"/>
                  <a:pt x="4005720" y="361947"/>
                </a:cubicBezTo>
                <a:cubicBezTo>
                  <a:pt x="3986743" y="580216"/>
                  <a:pt x="3787229" y="901450"/>
                  <a:pt x="3756101" y="1075954"/>
                </a:cubicBezTo>
                <a:cubicBezTo>
                  <a:pt x="3742751" y="1176844"/>
                  <a:pt x="3745600" y="1330654"/>
                  <a:pt x="3808606" y="1408969"/>
                </a:cubicBezTo>
                <a:cubicBezTo>
                  <a:pt x="3880610" y="1486578"/>
                  <a:pt x="4030324" y="1512685"/>
                  <a:pt x="4102330" y="1405443"/>
                </a:cubicBezTo>
                <a:cubicBezTo>
                  <a:pt x="4185586" y="1287617"/>
                  <a:pt x="4206888" y="1092324"/>
                  <a:pt x="4189935" y="955591"/>
                </a:cubicBezTo>
                <a:cubicBezTo>
                  <a:pt x="4179856" y="789440"/>
                  <a:pt x="4293168" y="715308"/>
                  <a:pt x="4386903" y="729816"/>
                </a:cubicBezTo>
                <a:cubicBezTo>
                  <a:pt x="4480638" y="744325"/>
                  <a:pt x="4529242" y="877503"/>
                  <a:pt x="4462508" y="1003700"/>
                </a:cubicBezTo>
                <a:cubicBezTo>
                  <a:pt x="4392324" y="1120160"/>
                  <a:pt x="4279766" y="1338885"/>
                  <a:pt x="4290141" y="1451300"/>
                </a:cubicBezTo>
                <a:cubicBezTo>
                  <a:pt x="4288366" y="1524678"/>
                  <a:pt x="4391924" y="1561977"/>
                  <a:pt x="4479906" y="1558119"/>
                </a:cubicBezTo>
                <a:cubicBezTo>
                  <a:pt x="4599916" y="1551769"/>
                  <a:pt x="4630666" y="1394858"/>
                  <a:pt x="4652418" y="1291849"/>
                </a:cubicBezTo>
                <a:cubicBezTo>
                  <a:pt x="4692172" y="1095709"/>
                  <a:pt x="4755176" y="909446"/>
                  <a:pt x="4765676" y="714012"/>
                </a:cubicBezTo>
                <a:cubicBezTo>
                  <a:pt x="4790178" y="564532"/>
                  <a:pt x="4759676" y="492802"/>
                  <a:pt x="4799428" y="394967"/>
                </a:cubicBezTo>
                <a:cubicBezTo>
                  <a:pt x="4841432" y="238337"/>
                  <a:pt x="4931439" y="146757"/>
                  <a:pt x="5004194" y="127002"/>
                </a:cubicBezTo>
                <a:cubicBezTo>
                  <a:pt x="5150010" y="75499"/>
                  <a:pt x="5211817" y="169191"/>
                  <a:pt x="5239118" y="192050"/>
                </a:cubicBezTo>
                <a:cubicBezTo>
                  <a:pt x="5299674" y="250846"/>
                  <a:pt x="5296994" y="393292"/>
                  <a:pt x="5208812" y="577136"/>
                </a:cubicBezTo>
                <a:cubicBezTo>
                  <a:pt x="5067800" y="821536"/>
                  <a:pt x="4525658" y="1443540"/>
                  <a:pt x="4785928" y="1648852"/>
                </a:cubicBezTo>
                <a:cubicBezTo>
                  <a:pt x="4920938" y="1725051"/>
                  <a:pt x="5009743" y="1637420"/>
                  <a:pt x="5084152" y="1573924"/>
                </a:cubicBezTo>
                <a:cubicBezTo>
                  <a:pt x="5127654" y="1540058"/>
                  <a:pt x="5352230" y="1344488"/>
                  <a:pt x="5454388" y="1220876"/>
                </a:cubicBezTo>
                <a:cubicBezTo>
                  <a:pt x="5595400" y="1069185"/>
                  <a:pt x="5664252" y="970828"/>
                  <a:pt x="5820412" y="791621"/>
                </a:cubicBezTo>
                <a:cubicBezTo>
                  <a:pt x="5968922" y="636402"/>
                  <a:pt x="6229786" y="490356"/>
                  <a:pt x="6488554" y="699901"/>
                </a:cubicBezTo>
                <a:cubicBezTo>
                  <a:pt x="6742073" y="1018099"/>
                  <a:pt x="6400803" y="1304555"/>
                  <a:pt x="6192287" y="1353942"/>
                </a:cubicBezTo>
                <a:cubicBezTo>
                  <a:pt x="5889261" y="1436635"/>
                  <a:pt x="5698873" y="1491549"/>
                  <a:pt x="5480803" y="1591998"/>
                </a:cubicBezTo>
                <a:cubicBezTo>
                  <a:pt x="5253910" y="1696510"/>
                  <a:pt x="4931590" y="1809017"/>
                  <a:pt x="4996546" y="2136796"/>
                </a:cubicBezTo>
                <a:cubicBezTo>
                  <a:pt x="5046203" y="2240795"/>
                  <a:pt x="5220216" y="2280734"/>
                  <a:pt x="5316970" y="2261685"/>
                </a:cubicBezTo>
                <a:cubicBezTo>
                  <a:pt x="5465506" y="2226691"/>
                  <a:pt x="5685666" y="2149966"/>
                  <a:pt x="5832552" y="2059893"/>
                </a:cubicBezTo>
                <a:cubicBezTo>
                  <a:pt x="5944310" y="1983412"/>
                  <a:pt x="6085200" y="1766699"/>
                  <a:pt x="6198284" y="1721240"/>
                </a:cubicBezTo>
                <a:cubicBezTo>
                  <a:pt x="6311367" y="1675781"/>
                  <a:pt x="6409799" y="1653087"/>
                  <a:pt x="6511057" y="1787139"/>
                </a:cubicBezTo>
                <a:cubicBezTo>
                  <a:pt x="6586814" y="1937277"/>
                  <a:pt x="6450153" y="2050727"/>
                  <a:pt x="6338392" y="2109428"/>
                </a:cubicBezTo>
                <a:cubicBezTo>
                  <a:pt x="6216682" y="2164201"/>
                  <a:pt x="6007516" y="2152934"/>
                  <a:pt x="5894660" y="2187178"/>
                </a:cubicBezTo>
                <a:cubicBezTo>
                  <a:pt x="5781804" y="2221422"/>
                  <a:pt x="5522488" y="2346487"/>
                  <a:pt x="5350720" y="2509611"/>
                </a:cubicBezTo>
                <a:cubicBezTo>
                  <a:pt x="5241060" y="2619816"/>
                  <a:pt x="5275712" y="2737504"/>
                  <a:pt x="5337966" y="2841924"/>
                </a:cubicBezTo>
                <a:cubicBezTo>
                  <a:pt x="5400220" y="2946343"/>
                  <a:pt x="5592838" y="2982464"/>
                  <a:pt x="5722747" y="2939991"/>
                </a:cubicBezTo>
                <a:cubicBezTo>
                  <a:pt x="5947168" y="2871978"/>
                  <a:pt x="6241035" y="2686984"/>
                  <a:pt x="6365545" y="2659891"/>
                </a:cubicBezTo>
                <a:cubicBezTo>
                  <a:pt x="6512556" y="2630965"/>
                  <a:pt x="6751074" y="2582282"/>
                  <a:pt x="6772825" y="2757962"/>
                </a:cubicBezTo>
                <a:cubicBezTo>
                  <a:pt x="6792326" y="2934346"/>
                  <a:pt x="6647566" y="3011956"/>
                  <a:pt x="6450302" y="3041588"/>
                </a:cubicBezTo>
                <a:cubicBezTo>
                  <a:pt x="6314542" y="3061344"/>
                  <a:pt x="6067777" y="3008996"/>
                  <a:pt x="5794002" y="3061344"/>
                </a:cubicBezTo>
                <a:cubicBezTo>
                  <a:pt x="5694092" y="3093797"/>
                  <a:pt x="5565984" y="3135708"/>
                  <a:pt x="5566884" y="3295578"/>
                </a:cubicBezTo>
                <a:cubicBezTo>
                  <a:pt x="5584136" y="3394602"/>
                  <a:pt x="5764046" y="3461148"/>
                  <a:pt x="5924786" y="3470206"/>
                </a:cubicBezTo>
                <a:cubicBezTo>
                  <a:pt x="6241250" y="3470455"/>
                  <a:pt x="6675030" y="3353870"/>
                  <a:pt x="6646448" y="3568310"/>
                </a:cubicBezTo>
                <a:cubicBezTo>
                  <a:pt x="6606736" y="3806610"/>
                  <a:pt x="6208178" y="3558109"/>
                  <a:pt x="5957990" y="3543273"/>
                </a:cubicBezTo>
                <a:cubicBezTo>
                  <a:pt x="5890802" y="3537398"/>
                  <a:pt x="5745062" y="3544992"/>
                  <a:pt x="5679994" y="3559455"/>
                </a:cubicBezTo>
                <a:cubicBezTo>
                  <a:pt x="5453044" y="3598970"/>
                  <a:pt x="5291757" y="3892894"/>
                  <a:pt x="5639035" y="4035837"/>
                </a:cubicBezTo>
                <a:cubicBezTo>
                  <a:pt x="5961740" y="4167682"/>
                  <a:pt x="6953080" y="3913801"/>
                  <a:pt x="6838762" y="4397663"/>
                </a:cubicBezTo>
                <a:cubicBezTo>
                  <a:pt x="6705978" y="4839592"/>
                  <a:pt x="6223310" y="4344608"/>
                  <a:pt x="5833001" y="4238897"/>
                </a:cubicBezTo>
                <a:cubicBezTo>
                  <a:pt x="5646234" y="4186402"/>
                  <a:pt x="5306312" y="4159727"/>
                  <a:pt x="5215709" y="4274451"/>
                </a:cubicBezTo>
                <a:cubicBezTo>
                  <a:pt x="5163956" y="4333010"/>
                  <a:pt x="5115501" y="4416966"/>
                  <a:pt x="5136502" y="4515036"/>
                </a:cubicBezTo>
                <a:cubicBezTo>
                  <a:pt x="5159005" y="4603405"/>
                  <a:pt x="5300256" y="4745093"/>
                  <a:pt x="5480660" y="4848320"/>
                </a:cubicBezTo>
                <a:cubicBezTo>
                  <a:pt x="5689832" y="4949866"/>
                  <a:pt x="6354463" y="5164998"/>
                  <a:pt x="6101276" y="5412584"/>
                </a:cubicBezTo>
                <a:cubicBezTo>
                  <a:pt x="5865496" y="5624531"/>
                  <a:pt x="5484828" y="5051110"/>
                  <a:pt x="5335310" y="4941769"/>
                </a:cubicBezTo>
                <a:cubicBezTo>
                  <a:pt x="5119438" y="4860879"/>
                  <a:pt x="4989844" y="4856833"/>
                  <a:pt x="4887530" y="4918188"/>
                </a:cubicBezTo>
                <a:cubicBezTo>
                  <a:pt x="4794522" y="5004970"/>
                  <a:pt x="4697526" y="5071784"/>
                  <a:pt x="4721424" y="5309901"/>
                </a:cubicBezTo>
                <a:cubicBezTo>
                  <a:pt x="4755926" y="5583650"/>
                  <a:pt x="4727188" y="5504030"/>
                  <a:pt x="4794693" y="5776368"/>
                </a:cubicBezTo>
                <a:cubicBezTo>
                  <a:pt x="4904951" y="6155243"/>
                  <a:pt x="5127484" y="6709559"/>
                  <a:pt x="4843214" y="6753302"/>
                </a:cubicBezTo>
                <a:cubicBezTo>
                  <a:pt x="4588196" y="6769530"/>
                  <a:pt x="4579617" y="6445041"/>
                  <a:pt x="4621620" y="6003373"/>
                </a:cubicBezTo>
                <a:cubicBezTo>
                  <a:pt x="4647170" y="5698890"/>
                  <a:pt x="4617916" y="5550657"/>
                  <a:pt x="4542910" y="5278318"/>
                </a:cubicBezTo>
                <a:cubicBezTo>
                  <a:pt x="4468702" y="5079954"/>
                  <a:pt x="4391774" y="4988312"/>
                  <a:pt x="4284891" y="4931956"/>
                </a:cubicBezTo>
                <a:cubicBezTo>
                  <a:pt x="4178008" y="4875601"/>
                  <a:pt x="4014121" y="4892209"/>
                  <a:pt x="3901613" y="4940185"/>
                </a:cubicBezTo>
                <a:cubicBezTo>
                  <a:pt x="3743350" y="5001568"/>
                  <a:pt x="3741100" y="5120815"/>
                  <a:pt x="3718599" y="5262629"/>
                </a:cubicBezTo>
                <a:cubicBezTo>
                  <a:pt x="3709598" y="5410793"/>
                  <a:pt x="3737350" y="5450302"/>
                  <a:pt x="3768102" y="5681014"/>
                </a:cubicBezTo>
                <a:cubicBezTo>
                  <a:pt x="3780853" y="5856693"/>
                  <a:pt x="3746350" y="6098694"/>
                  <a:pt x="3541585" y="6112805"/>
                </a:cubicBezTo>
                <a:cubicBezTo>
                  <a:pt x="3324820" y="6102222"/>
                  <a:pt x="3348072" y="5776967"/>
                  <a:pt x="3390074" y="5647148"/>
                </a:cubicBezTo>
                <a:cubicBezTo>
                  <a:pt x="3432077" y="5517329"/>
                  <a:pt x="3522084" y="5376221"/>
                  <a:pt x="3530334" y="5252751"/>
                </a:cubicBezTo>
                <a:cubicBezTo>
                  <a:pt x="3538585" y="5129281"/>
                  <a:pt x="3505583" y="4974063"/>
                  <a:pt x="3438078" y="4904921"/>
                </a:cubicBezTo>
                <a:cubicBezTo>
                  <a:pt x="3370573" y="4835777"/>
                  <a:pt x="3245314" y="4820961"/>
                  <a:pt x="3123805" y="4837894"/>
                </a:cubicBezTo>
                <a:cubicBezTo>
                  <a:pt x="2952042" y="4883754"/>
                  <a:pt x="2850034" y="5012867"/>
                  <a:pt x="2747277" y="5184314"/>
                </a:cubicBezTo>
                <a:cubicBezTo>
                  <a:pt x="2644519" y="5355760"/>
                  <a:pt x="2559763" y="5625982"/>
                  <a:pt x="2508759" y="5867983"/>
                </a:cubicBezTo>
                <a:cubicBezTo>
                  <a:pt x="2460755" y="6006268"/>
                  <a:pt x="2223738" y="6403487"/>
                  <a:pt x="1877212" y="6254619"/>
                </a:cubicBezTo>
                <a:cubicBezTo>
                  <a:pt x="1636444" y="6171364"/>
                  <a:pt x="1607193" y="5793900"/>
                  <a:pt x="1793956" y="5594938"/>
                </a:cubicBezTo>
                <a:cubicBezTo>
                  <a:pt x="2088728" y="5283090"/>
                  <a:pt x="2592015" y="5170203"/>
                  <a:pt x="2825282" y="4769457"/>
                </a:cubicBezTo>
                <a:cubicBezTo>
                  <a:pt x="2918289" y="4595893"/>
                  <a:pt x="2895788" y="4435736"/>
                  <a:pt x="2843283" y="4338371"/>
                </a:cubicBezTo>
                <a:cubicBezTo>
                  <a:pt x="2790780" y="4241007"/>
                  <a:pt x="2641519" y="4190208"/>
                  <a:pt x="2509509" y="4184563"/>
                </a:cubicBezTo>
                <a:cubicBezTo>
                  <a:pt x="2358748" y="4181741"/>
                  <a:pt x="2273241" y="4217018"/>
                  <a:pt x="2145732" y="4312267"/>
                </a:cubicBezTo>
                <a:cubicBezTo>
                  <a:pt x="2018222" y="4407514"/>
                  <a:pt x="1852461" y="4674914"/>
                  <a:pt x="1745953" y="4757462"/>
                </a:cubicBezTo>
                <a:cubicBezTo>
                  <a:pt x="1658196" y="4843537"/>
                  <a:pt x="1498434" y="4878110"/>
                  <a:pt x="1410678" y="4810378"/>
                </a:cubicBezTo>
                <a:cubicBezTo>
                  <a:pt x="1280168" y="4721480"/>
                  <a:pt x="1403177" y="4498529"/>
                  <a:pt x="1519436" y="4450552"/>
                </a:cubicBezTo>
                <a:cubicBezTo>
                  <a:pt x="1787955" y="4347544"/>
                  <a:pt x="2057226" y="4170453"/>
                  <a:pt x="2177235" y="4061094"/>
                </a:cubicBezTo>
                <a:cubicBezTo>
                  <a:pt x="2297244" y="3951736"/>
                  <a:pt x="2282993" y="3869892"/>
                  <a:pt x="2236489" y="3792989"/>
                </a:cubicBezTo>
                <a:cubicBezTo>
                  <a:pt x="2154732" y="3718907"/>
                  <a:pt x="2105229" y="3718202"/>
                  <a:pt x="1943218" y="3725256"/>
                </a:cubicBezTo>
                <a:cubicBezTo>
                  <a:pt x="1769954" y="3730901"/>
                  <a:pt x="1718201" y="3759123"/>
                  <a:pt x="1646195" y="3769000"/>
                </a:cubicBezTo>
                <a:cubicBezTo>
                  <a:pt x="1589191" y="3786639"/>
                  <a:pt x="1621415" y="3759627"/>
                  <a:pt x="1475933" y="3821210"/>
                </a:cubicBezTo>
                <a:cubicBezTo>
                  <a:pt x="1330451" y="3882794"/>
                  <a:pt x="996953" y="4018334"/>
                  <a:pt x="773301" y="4138496"/>
                </a:cubicBezTo>
                <a:cubicBezTo>
                  <a:pt x="529052" y="4269722"/>
                  <a:pt x="137210" y="4545329"/>
                  <a:pt x="10449" y="4282644"/>
                </a:cubicBezTo>
                <a:cubicBezTo>
                  <a:pt x="-71518" y="4012081"/>
                  <a:pt x="344836" y="3944329"/>
                  <a:pt x="698113" y="3885768"/>
                </a:cubicBezTo>
                <a:cubicBezTo>
                  <a:pt x="971883" y="3849080"/>
                  <a:pt x="1374172" y="3741426"/>
                  <a:pt x="1569689" y="3693508"/>
                </a:cubicBezTo>
                <a:cubicBezTo>
                  <a:pt x="1765206" y="3645589"/>
                  <a:pt x="1770704" y="3640592"/>
                  <a:pt x="1871212" y="3598260"/>
                </a:cubicBezTo>
                <a:cubicBezTo>
                  <a:pt x="1961969" y="3542522"/>
                  <a:pt x="2122480" y="3500189"/>
                  <a:pt x="2129231" y="3361198"/>
                </a:cubicBezTo>
                <a:cubicBezTo>
                  <a:pt x="2131481" y="3239845"/>
                  <a:pt x="2060976" y="3207391"/>
                  <a:pt x="1946218" y="3168586"/>
                </a:cubicBezTo>
                <a:cubicBezTo>
                  <a:pt x="1771100" y="3152007"/>
                  <a:pt x="1388950" y="3204399"/>
                  <a:pt x="1078525" y="3261717"/>
                </a:cubicBezTo>
                <a:cubicBezTo>
                  <a:pt x="768100" y="3319035"/>
                  <a:pt x="334262" y="3420107"/>
                  <a:pt x="355264" y="3077920"/>
                </a:cubicBezTo>
                <a:cubicBezTo>
                  <a:pt x="419768" y="2677879"/>
                  <a:pt x="878138" y="2975268"/>
                  <a:pt x="1270418" y="3019717"/>
                </a:cubicBezTo>
                <a:cubicBezTo>
                  <a:pt x="1492434" y="3054994"/>
                  <a:pt x="1726451" y="3053583"/>
                  <a:pt x="1876462" y="2963274"/>
                </a:cubicBezTo>
                <a:cubicBezTo>
                  <a:pt x="1971719" y="2866615"/>
                  <a:pt x="2091030" y="2672250"/>
                  <a:pt x="2046289" y="2552361"/>
                </a:cubicBezTo>
                <a:cubicBezTo>
                  <a:pt x="2001549" y="2432472"/>
                  <a:pt x="1608041" y="2243980"/>
                  <a:pt x="1608020" y="2243943"/>
                </a:cubicBezTo>
                <a:cubicBezTo>
                  <a:pt x="1296260" y="2073846"/>
                  <a:pt x="701803" y="1907011"/>
                  <a:pt x="884360" y="1671796"/>
                </a:cubicBezTo>
                <a:cubicBezTo>
                  <a:pt x="1089824" y="1412656"/>
                  <a:pt x="1481682" y="1994995"/>
                  <a:pt x="1677807" y="2125859"/>
                </a:cubicBezTo>
                <a:cubicBezTo>
                  <a:pt x="2056079" y="2339783"/>
                  <a:pt x="2295745" y="2316391"/>
                  <a:pt x="2480999" y="2291025"/>
                </a:cubicBezTo>
                <a:cubicBezTo>
                  <a:pt x="2666255" y="2265659"/>
                  <a:pt x="2767530" y="2105153"/>
                  <a:pt x="2789337" y="1973660"/>
                </a:cubicBezTo>
                <a:cubicBezTo>
                  <a:pt x="2809717" y="1860696"/>
                  <a:pt x="2713780" y="1633569"/>
                  <a:pt x="2605228" y="1554212"/>
                </a:cubicBezTo>
                <a:cubicBezTo>
                  <a:pt x="2304269" y="1292718"/>
                  <a:pt x="1625026" y="1082788"/>
                  <a:pt x="1886011" y="841920"/>
                </a:cubicBezTo>
                <a:cubicBezTo>
                  <a:pt x="2137837" y="626183"/>
                  <a:pt x="2414335" y="1222589"/>
                  <a:pt x="2701797" y="1488981"/>
                </a:cubicBezTo>
                <a:cubicBezTo>
                  <a:pt x="2883834" y="1636745"/>
                  <a:pt x="2924536" y="1672817"/>
                  <a:pt x="3003046" y="1694006"/>
                </a:cubicBezTo>
                <a:cubicBezTo>
                  <a:pt x="3081556" y="1715196"/>
                  <a:pt x="3144981" y="1677851"/>
                  <a:pt x="3172858" y="1616116"/>
                </a:cubicBezTo>
                <a:cubicBezTo>
                  <a:pt x="3200735" y="1554382"/>
                  <a:pt x="3211115" y="1480012"/>
                  <a:pt x="3170310" y="1323597"/>
                </a:cubicBezTo>
                <a:cubicBezTo>
                  <a:pt x="3129505" y="1167182"/>
                  <a:pt x="2599438" y="804735"/>
                  <a:pt x="2928026" y="677624"/>
                </a:cubicBezTo>
                <a:cubicBezTo>
                  <a:pt x="3190782" y="552811"/>
                  <a:pt x="3103292" y="1038951"/>
                  <a:pt x="3225507" y="1291714"/>
                </a:cubicBezTo>
                <a:cubicBezTo>
                  <a:pt x="3297966" y="1401632"/>
                  <a:pt x="3343420" y="1480087"/>
                  <a:pt x="3426679" y="1486720"/>
                </a:cubicBezTo>
                <a:cubicBezTo>
                  <a:pt x="3501136" y="1491635"/>
                  <a:pt x="3501457" y="1464354"/>
                  <a:pt x="3527334" y="1399091"/>
                </a:cubicBezTo>
                <a:cubicBezTo>
                  <a:pt x="3548336" y="1340531"/>
                  <a:pt x="3548336" y="1183196"/>
                  <a:pt x="3537085" y="1104881"/>
                </a:cubicBezTo>
                <a:cubicBezTo>
                  <a:pt x="3511208" y="920618"/>
                  <a:pt x="3344196" y="477655"/>
                  <a:pt x="3372073" y="293510"/>
                </a:cubicBezTo>
                <a:cubicBezTo>
                  <a:pt x="3412576" y="117124"/>
                  <a:pt x="3498677" y="1580"/>
                  <a:pt x="3704348" y="5"/>
                </a:cubicBezTo>
                <a:close/>
              </a:path>
            </a:pathLst>
          </a:cu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20849905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01556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20" Type="http://schemas.openxmlformats.org/officeDocument/2006/relationships/theme" Target="../theme/theme2.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slideLayout" Target="../slideLayouts/slideLayout21.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1046580"/>
      </p:ext>
    </p:extLst>
  </p:cSld>
  <p:clrMap bg1="lt1" tx1="dk1" bg2="lt2" tx2="dk2" accent1="accent1" accent2="accent2" accent3="accent3" accent4="accent4" accent5="accent5" accent6="accent6" hlink="hlink" folHlink="folHlink"/>
  <p:sldLayoutIdLst>
    <p:sldLayoutId id="2147483683" r:id="rId1"/>
    <p:sldLayoutId id="2147483655" r:id="rId2"/>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0174220"/>
      </p:ext>
    </p:extLst>
  </p:cSld>
  <p:clrMap bg1="lt1" tx1="dk1" bg2="lt2" tx2="dk2" accent1="accent1" accent2="accent2" accent3="accent3" accent4="accent4" accent5="accent5" accent6="accent6" hlink="hlink" folHlink="folHlink"/>
  <p:sldLayoutIdLst>
    <p:sldLayoutId id="2147483731" r:id="rId1"/>
    <p:sldLayoutId id="2147483737" r:id="rId2"/>
    <p:sldLayoutId id="2147483736" r:id="rId3"/>
    <p:sldLayoutId id="2147483738" r:id="rId4"/>
    <p:sldLayoutId id="2147483739" r:id="rId5"/>
    <p:sldLayoutId id="2147483740" r:id="rId6"/>
    <p:sldLayoutId id="2147483741" r:id="rId7"/>
    <p:sldLayoutId id="2147483742" r:id="rId8"/>
    <p:sldLayoutId id="2147483745" r:id="rId9"/>
    <p:sldLayoutId id="2147483743" r:id="rId10"/>
    <p:sldLayoutId id="2147483744" r:id="rId11"/>
    <p:sldLayoutId id="2147483746" r:id="rId12"/>
    <p:sldLayoutId id="2147483747" r:id="rId13"/>
    <p:sldLayoutId id="2147483749" r:id="rId14"/>
    <p:sldLayoutId id="2147483750" r:id="rId15"/>
    <p:sldLayoutId id="2147483751" r:id="rId16"/>
    <p:sldLayoutId id="2147483752" r:id="rId17"/>
    <p:sldLayoutId id="2147483753" r:id="rId18"/>
    <p:sldLayoutId id="2147483754" r:id="rId19"/>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5178107"/>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23"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23"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8" indent="-228605" algn="l" defTabSz="914423"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8" indent="-228605" algn="l" defTabSz="914423"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40"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52"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63"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7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85"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98" indent="-228605" algn="l" defTabSz="914423"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23" rtl="0" eaLnBrk="1" latinLnBrk="0" hangingPunct="1">
        <a:defRPr sz="1800" kern="1200">
          <a:solidFill>
            <a:schemeClr val="tx1"/>
          </a:solidFill>
          <a:latin typeface="+mn-lt"/>
          <a:ea typeface="+mn-ea"/>
          <a:cs typeface="+mn-cs"/>
        </a:defRPr>
      </a:lvl1pPr>
      <a:lvl2pPr marL="457212" algn="l" defTabSz="914423" rtl="0" eaLnBrk="1" latinLnBrk="0" hangingPunct="1">
        <a:defRPr sz="1800" kern="1200">
          <a:solidFill>
            <a:schemeClr val="tx1"/>
          </a:solidFill>
          <a:latin typeface="+mn-lt"/>
          <a:ea typeface="+mn-ea"/>
          <a:cs typeface="+mn-cs"/>
        </a:defRPr>
      </a:lvl2pPr>
      <a:lvl3pPr marL="914423" algn="l" defTabSz="914423" rtl="0" eaLnBrk="1" latinLnBrk="0" hangingPunct="1">
        <a:defRPr sz="1800" kern="1200">
          <a:solidFill>
            <a:schemeClr val="tx1"/>
          </a:solidFill>
          <a:latin typeface="+mn-lt"/>
          <a:ea typeface="+mn-ea"/>
          <a:cs typeface="+mn-cs"/>
        </a:defRPr>
      </a:lvl3pPr>
      <a:lvl4pPr marL="1371635" algn="l" defTabSz="914423" rtl="0" eaLnBrk="1" latinLnBrk="0" hangingPunct="1">
        <a:defRPr sz="1800" kern="1200">
          <a:solidFill>
            <a:schemeClr val="tx1"/>
          </a:solidFill>
          <a:latin typeface="+mn-lt"/>
          <a:ea typeface="+mn-ea"/>
          <a:cs typeface="+mn-cs"/>
        </a:defRPr>
      </a:lvl4pPr>
      <a:lvl5pPr marL="1828845" algn="l" defTabSz="914423" rtl="0" eaLnBrk="1" latinLnBrk="0" hangingPunct="1">
        <a:defRPr sz="1800" kern="1200">
          <a:solidFill>
            <a:schemeClr val="tx1"/>
          </a:solidFill>
          <a:latin typeface="+mn-lt"/>
          <a:ea typeface="+mn-ea"/>
          <a:cs typeface="+mn-cs"/>
        </a:defRPr>
      </a:lvl5pPr>
      <a:lvl6pPr marL="2286058" algn="l" defTabSz="914423" rtl="0" eaLnBrk="1" latinLnBrk="0" hangingPunct="1">
        <a:defRPr sz="1800" kern="1200">
          <a:solidFill>
            <a:schemeClr val="tx1"/>
          </a:solidFill>
          <a:latin typeface="+mn-lt"/>
          <a:ea typeface="+mn-ea"/>
          <a:cs typeface="+mn-cs"/>
        </a:defRPr>
      </a:lvl6pPr>
      <a:lvl7pPr marL="2743268" algn="l" defTabSz="914423" rtl="0" eaLnBrk="1" latinLnBrk="0" hangingPunct="1">
        <a:defRPr sz="1800" kern="1200">
          <a:solidFill>
            <a:schemeClr val="tx1"/>
          </a:solidFill>
          <a:latin typeface="+mn-lt"/>
          <a:ea typeface="+mn-ea"/>
          <a:cs typeface="+mn-cs"/>
        </a:defRPr>
      </a:lvl7pPr>
      <a:lvl8pPr marL="3200480" algn="l" defTabSz="914423" rtl="0" eaLnBrk="1" latinLnBrk="0" hangingPunct="1">
        <a:defRPr sz="1800" kern="1200">
          <a:solidFill>
            <a:schemeClr val="tx1"/>
          </a:solidFill>
          <a:latin typeface="+mn-lt"/>
          <a:ea typeface="+mn-ea"/>
          <a:cs typeface="+mn-cs"/>
        </a:defRPr>
      </a:lvl8pPr>
      <a:lvl9pPr marL="3657692" algn="l" defTabSz="914423"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free-powerpoint-templates-design.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177/1046496420985185"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hlinkClick r:id="rId2"/>
          </p:cNvPr>
          <p:cNvSpPr txBox="1"/>
          <p:nvPr/>
        </p:nvSpPr>
        <p:spPr>
          <a:xfrm>
            <a:off x="0" y="6597853"/>
            <a:ext cx="12191852" cy="246221"/>
          </a:xfrm>
          <a:prstGeom prst="rect">
            <a:avLst/>
          </a:prstGeom>
          <a:noFill/>
        </p:spPr>
        <p:txBody>
          <a:bodyPr wrap="square" rtlCol="0">
            <a:spAutoFit/>
          </a:bodyPr>
          <a:lstStyle/>
          <a:p>
            <a:pPr algn="ctr"/>
            <a:r>
              <a:rPr lang="en-US" altLang="ko-KR" sz="1000" dirty="0">
                <a:solidFill>
                  <a:schemeClr val="bg1"/>
                </a:solidFill>
                <a:cs typeface="Arial" pitchFamily="34" charset="0"/>
                <a:hlinkClick r:id="rId2"/>
              </a:rPr>
              <a:t>http://www.free-powerpoint-templates-design.com</a:t>
            </a:r>
            <a:endParaRPr lang="ko-KR" altLang="en-US" sz="1000" dirty="0">
              <a:solidFill>
                <a:schemeClr val="bg1"/>
              </a:solidFill>
              <a:cs typeface="Arial" pitchFamily="34" charset="0"/>
            </a:endParaRPr>
          </a:p>
        </p:txBody>
      </p:sp>
      <p:sp>
        <p:nvSpPr>
          <p:cNvPr id="13" name="TextBox 12">
            <a:extLst>
              <a:ext uri="{FF2B5EF4-FFF2-40B4-BE49-F238E27FC236}">
                <a16:creationId xmlns:a16="http://schemas.microsoft.com/office/drawing/2014/main" id="{C221F751-3C5B-4561-AD14-8637C5B66736}"/>
              </a:ext>
            </a:extLst>
          </p:cNvPr>
          <p:cNvSpPr txBox="1"/>
          <p:nvPr/>
        </p:nvSpPr>
        <p:spPr>
          <a:xfrm>
            <a:off x="3810000" y="2861365"/>
            <a:ext cx="4572000" cy="923330"/>
          </a:xfrm>
          <a:prstGeom prst="rect">
            <a:avLst/>
          </a:prstGeom>
          <a:noFill/>
        </p:spPr>
        <p:txBody>
          <a:bodyPr wrap="square" lIns="91440" tIns="45720" rIns="91440" bIns="45720" rtlCol="0" anchor="ctr">
            <a:spAutoFit/>
          </a:bodyPr>
          <a:lstStyle/>
          <a:p>
            <a:pPr algn="ctr"/>
            <a:r>
              <a:rPr lang="en-US" altLang="ko-KR" sz="5400" dirty="0">
                <a:solidFill>
                  <a:schemeClr val="bg1"/>
                </a:solidFill>
                <a:cs typeface="Arial"/>
              </a:rPr>
              <a:t> </a:t>
            </a:r>
            <a:endParaRPr lang="en-US" altLang="ko-KR" sz="4800" b="1">
              <a:solidFill>
                <a:schemeClr val="bg1"/>
              </a:solidFill>
              <a:latin typeface="Times New Roman" panose="02020603050405020304" pitchFamily="18" charset="0"/>
              <a:cs typeface="Arial"/>
            </a:endParaRPr>
          </a:p>
        </p:txBody>
      </p:sp>
      <p:grpSp>
        <p:nvGrpSpPr>
          <p:cNvPr id="21" name="Group 20">
            <a:extLst>
              <a:ext uri="{FF2B5EF4-FFF2-40B4-BE49-F238E27FC236}">
                <a16:creationId xmlns:a16="http://schemas.microsoft.com/office/drawing/2014/main" id="{C9445815-12D7-4E1D-A6E4-49EA4C8ECE5C}"/>
              </a:ext>
            </a:extLst>
          </p:cNvPr>
          <p:cNvGrpSpPr/>
          <p:nvPr/>
        </p:nvGrpSpPr>
        <p:grpSpPr>
          <a:xfrm>
            <a:off x="1912238" y="2381415"/>
            <a:ext cx="10279676" cy="4239597"/>
            <a:chOff x="2229738" y="635165"/>
            <a:chExt cx="7803176" cy="5052397"/>
          </a:xfrm>
        </p:grpSpPr>
        <p:sp>
          <p:nvSpPr>
            <p:cNvPr id="16" name="Freeform: Shape 15">
              <a:extLst>
                <a:ext uri="{FF2B5EF4-FFF2-40B4-BE49-F238E27FC236}">
                  <a16:creationId xmlns:a16="http://schemas.microsoft.com/office/drawing/2014/main" id="{15C647FD-F15A-4EF3-809D-6A1D53EDA1C0}"/>
                </a:ext>
              </a:extLst>
            </p:cNvPr>
            <p:cNvSpPr/>
            <p:nvPr/>
          </p:nvSpPr>
          <p:spPr>
            <a:xfrm rot="10800000">
              <a:off x="3609975" y="3851803"/>
              <a:ext cx="4972050" cy="688136"/>
            </a:xfrm>
            <a:custGeom>
              <a:avLst/>
              <a:gdLst>
                <a:gd name="connsiteX0" fmla="*/ 0 w 4972050"/>
                <a:gd name="connsiteY0" fmla="*/ 0 h 1445239"/>
                <a:gd name="connsiteX1" fmla="*/ 4972050 w 4972050"/>
                <a:gd name="connsiteY1" fmla="*/ 0 h 1445239"/>
                <a:gd name="connsiteX2" fmla="*/ 4972050 w 4972050"/>
                <a:gd name="connsiteY2" fmla="*/ 1445239 h 1445239"/>
                <a:gd name="connsiteX3" fmla="*/ 4846713 w 4972050"/>
                <a:gd name="connsiteY3" fmla="*/ 1445239 h 1445239"/>
                <a:gd name="connsiteX4" fmla="*/ 4846713 w 4972050"/>
                <a:gd name="connsiteY4" fmla="*/ 125337 h 1445239"/>
                <a:gd name="connsiteX5" fmla="*/ 125337 w 4972050"/>
                <a:gd name="connsiteY5" fmla="*/ 125337 h 1445239"/>
                <a:gd name="connsiteX6" fmla="*/ 125337 w 4972050"/>
                <a:gd name="connsiteY6" fmla="*/ 1445239 h 1445239"/>
                <a:gd name="connsiteX7" fmla="*/ 0 w 4972050"/>
                <a:gd name="connsiteY7" fmla="*/ 1445239 h 144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72050" h="1445239">
                  <a:moveTo>
                    <a:pt x="0" y="0"/>
                  </a:moveTo>
                  <a:lnTo>
                    <a:pt x="4972050" y="0"/>
                  </a:lnTo>
                  <a:lnTo>
                    <a:pt x="4972050" y="1445239"/>
                  </a:lnTo>
                  <a:lnTo>
                    <a:pt x="4846713" y="1445239"/>
                  </a:lnTo>
                  <a:lnTo>
                    <a:pt x="4846713" y="125337"/>
                  </a:lnTo>
                  <a:lnTo>
                    <a:pt x="125337" y="125337"/>
                  </a:lnTo>
                  <a:lnTo>
                    <a:pt x="125337" y="1445239"/>
                  </a:lnTo>
                  <a:lnTo>
                    <a:pt x="0" y="144523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nvGrpSpPr>
            <p:cNvPr id="20" name="Group 19">
              <a:extLst>
                <a:ext uri="{FF2B5EF4-FFF2-40B4-BE49-F238E27FC236}">
                  <a16:creationId xmlns:a16="http://schemas.microsoft.com/office/drawing/2014/main" id="{B49D2C01-2A20-4143-BCAD-6A6312B98A08}"/>
                </a:ext>
              </a:extLst>
            </p:cNvPr>
            <p:cNvGrpSpPr/>
            <p:nvPr/>
          </p:nvGrpSpPr>
          <p:grpSpPr>
            <a:xfrm>
              <a:off x="2229738" y="635165"/>
              <a:ext cx="7803176" cy="5052397"/>
              <a:chOff x="2229738" y="635165"/>
              <a:chExt cx="7803176" cy="5052397"/>
            </a:xfrm>
          </p:grpSpPr>
          <p:sp>
            <p:nvSpPr>
              <p:cNvPr id="15" name="Freeform: Shape 14">
                <a:extLst>
                  <a:ext uri="{FF2B5EF4-FFF2-40B4-BE49-F238E27FC236}">
                    <a16:creationId xmlns:a16="http://schemas.microsoft.com/office/drawing/2014/main" id="{FAC6889E-9C5A-4F40-B36F-D446C77768E4}"/>
                  </a:ext>
                </a:extLst>
              </p:cNvPr>
              <p:cNvSpPr/>
              <p:nvPr/>
            </p:nvSpPr>
            <p:spPr>
              <a:xfrm>
                <a:off x="3609975" y="1151426"/>
                <a:ext cx="4972050" cy="1445239"/>
              </a:xfrm>
              <a:custGeom>
                <a:avLst/>
                <a:gdLst>
                  <a:gd name="connsiteX0" fmla="*/ 0 w 4972050"/>
                  <a:gd name="connsiteY0" fmla="*/ 0 h 1445239"/>
                  <a:gd name="connsiteX1" fmla="*/ 4972050 w 4972050"/>
                  <a:gd name="connsiteY1" fmla="*/ 0 h 1445239"/>
                  <a:gd name="connsiteX2" fmla="*/ 4972050 w 4972050"/>
                  <a:gd name="connsiteY2" fmla="*/ 1445239 h 1445239"/>
                  <a:gd name="connsiteX3" fmla="*/ 4846713 w 4972050"/>
                  <a:gd name="connsiteY3" fmla="*/ 1445239 h 1445239"/>
                  <a:gd name="connsiteX4" fmla="*/ 4846713 w 4972050"/>
                  <a:gd name="connsiteY4" fmla="*/ 125337 h 1445239"/>
                  <a:gd name="connsiteX5" fmla="*/ 125337 w 4972050"/>
                  <a:gd name="connsiteY5" fmla="*/ 125337 h 1445239"/>
                  <a:gd name="connsiteX6" fmla="*/ 125337 w 4972050"/>
                  <a:gd name="connsiteY6" fmla="*/ 1445239 h 1445239"/>
                  <a:gd name="connsiteX7" fmla="*/ 0 w 4972050"/>
                  <a:gd name="connsiteY7" fmla="*/ 1445239 h 144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72050" h="1445239">
                    <a:moveTo>
                      <a:pt x="0" y="0"/>
                    </a:moveTo>
                    <a:lnTo>
                      <a:pt x="4972050" y="0"/>
                    </a:lnTo>
                    <a:lnTo>
                      <a:pt x="4972050" y="1445239"/>
                    </a:lnTo>
                    <a:lnTo>
                      <a:pt x="4846713" y="1445239"/>
                    </a:lnTo>
                    <a:lnTo>
                      <a:pt x="4846713" y="125337"/>
                    </a:lnTo>
                    <a:lnTo>
                      <a:pt x="125337" y="125337"/>
                    </a:lnTo>
                    <a:lnTo>
                      <a:pt x="125337" y="1445239"/>
                    </a:lnTo>
                    <a:lnTo>
                      <a:pt x="0" y="144523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5" name="Rectangle 4">
                <a:extLst>
                  <a:ext uri="{FF2B5EF4-FFF2-40B4-BE49-F238E27FC236}">
                    <a16:creationId xmlns:a16="http://schemas.microsoft.com/office/drawing/2014/main" id="{D039928E-7F45-4D48-A87B-BFF1229D99D9}"/>
                  </a:ext>
                </a:extLst>
              </p:cNvPr>
              <p:cNvSpPr/>
              <p:nvPr/>
            </p:nvSpPr>
            <p:spPr>
              <a:xfrm rot="2735247">
                <a:off x="8529637" y="409065"/>
                <a:ext cx="104775" cy="14452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 name="Rectangle 16">
                <a:extLst>
                  <a:ext uri="{FF2B5EF4-FFF2-40B4-BE49-F238E27FC236}">
                    <a16:creationId xmlns:a16="http://schemas.microsoft.com/office/drawing/2014/main" id="{8C7D53DE-957E-4634-8DEC-72BF32FF5DB8}"/>
                  </a:ext>
                </a:extLst>
              </p:cNvPr>
              <p:cNvSpPr/>
              <p:nvPr/>
            </p:nvSpPr>
            <p:spPr>
              <a:xfrm rot="2735247">
                <a:off x="3452813" y="4639863"/>
                <a:ext cx="104775" cy="144523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Rectangle 17">
                <a:extLst>
                  <a:ext uri="{FF2B5EF4-FFF2-40B4-BE49-F238E27FC236}">
                    <a16:creationId xmlns:a16="http://schemas.microsoft.com/office/drawing/2014/main" id="{7EB634C8-28A3-4C33-9A37-7C5166CF0D48}"/>
                  </a:ext>
                </a:extLst>
              </p:cNvPr>
              <p:cNvSpPr/>
              <p:nvPr/>
            </p:nvSpPr>
            <p:spPr>
              <a:xfrm rot="2735247">
                <a:off x="9257907" y="-35067"/>
                <a:ext cx="104775" cy="1445239"/>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ectangle 18">
                <a:extLst>
                  <a:ext uri="{FF2B5EF4-FFF2-40B4-BE49-F238E27FC236}">
                    <a16:creationId xmlns:a16="http://schemas.microsoft.com/office/drawing/2014/main" id="{CE60094A-3072-4592-A419-4DB5BBABA8FF}"/>
                  </a:ext>
                </a:extLst>
              </p:cNvPr>
              <p:cNvSpPr/>
              <p:nvPr/>
            </p:nvSpPr>
            <p:spPr>
              <a:xfrm rot="2735247">
                <a:off x="2899970" y="4912555"/>
                <a:ext cx="104775" cy="1445239"/>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
        <p:nvSpPr>
          <p:cNvPr id="2" name="TextBox 1">
            <a:extLst>
              <a:ext uri="{FF2B5EF4-FFF2-40B4-BE49-F238E27FC236}">
                <a16:creationId xmlns:a16="http://schemas.microsoft.com/office/drawing/2014/main" id="{B2FFE4F4-93D7-7317-01D4-DACBEDA3D070}"/>
              </a:ext>
            </a:extLst>
          </p:cNvPr>
          <p:cNvSpPr txBox="1"/>
          <p:nvPr/>
        </p:nvSpPr>
        <p:spPr>
          <a:xfrm>
            <a:off x="4724400" y="3289300"/>
            <a:ext cx="48641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dirty="0">
                <a:solidFill>
                  <a:srgbClr val="FFFFFF"/>
                </a:solidFill>
                <a:latin typeface="Times New Roman"/>
              </a:rPr>
              <a:t>"Difference between groups and teams"</a:t>
            </a:r>
            <a:endParaRPr lang="en-GB" dirty="0"/>
          </a:p>
        </p:txBody>
      </p:sp>
      <p:sp>
        <p:nvSpPr>
          <p:cNvPr id="4" name="TextBox 3">
            <a:extLst>
              <a:ext uri="{FF2B5EF4-FFF2-40B4-BE49-F238E27FC236}">
                <a16:creationId xmlns:a16="http://schemas.microsoft.com/office/drawing/2014/main" id="{C9DD8719-FCDD-1A4E-16B7-E88E93A0E59F}"/>
              </a:ext>
            </a:extLst>
          </p:cNvPr>
          <p:cNvSpPr txBox="1"/>
          <p:nvPr/>
        </p:nvSpPr>
        <p:spPr>
          <a:xfrm>
            <a:off x="381000" y="406400"/>
            <a:ext cx="70866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dirty="0">
                <a:solidFill>
                  <a:srgbClr val="FFFFFF"/>
                </a:solidFill>
                <a:latin typeface="Times New Roman"/>
                <a:cs typeface="Times New Roman"/>
              </a:rPr>
              <a:t>Presentation by Jana </a:t>
            </a:r>
            <a:r>
              <a:rPr lang="en-US" sz="4800" b="1" dirty="0" err="1">
                <a:solidFill>
                  <a:srgbClr val="FFFFFF"/>
                </a:solidFill>
                <a:latin typeface="Times New Roman"/>
                <a:cs typeface="Times New Roman"/>
              </a:rPr>
              <a:t>Sliskova</a:t>
            </a:r>
            <a:r>
              <a:rPr lang="en-US" sz="4800" b="1" dirty="0">
                <a:solidFill>
                  <a:srgbClr val="FFFFFF"/>
                </a:solidFill>
                <a:latin typeface="Times New Roman"/>
                <a:cs typeface="Times New Roman"/>
              </a:rPr>
              <a:t>, 2421920</a:t>
            </a:r>
          </a:p>
        </p:txBody>
      </p:sp>
      <p:sp>
        <p:nvSpPr>
          <p:cNvPr id="7" name="TextBox 6">
            <a:extLst>
              <a:ext uri="{FF2B5EF4-FFF2-40B4-BE49-F238E27FC236}">
                <a16:creationId xmlns:a16="http://schemas.microsoft.com/office/drawing/2014/main" id="{D3D5FCE3-8338-2D62-9A0A-4052F4CFC832}"/>
              </a:ext>
            </a:extLst>
          </p:cNvPr>
          <p:cNvSpPr txBox="1"/>
          <p:nvPr/>
        </p:nvSpPr>
        <p:spPr>
          <a:xfrm>
            <a:off x="7886700" y="952500"/>
            <a:ext cx="2743200"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FFFFFF"/>
                </a:solidFill>
                <a:latin typeface="Times New Roman"/>
                <a:cs typeface="Times New Roman"/>
              </a:rPr>
              <a:t>Effective Teamworking and Communication (BMSW4009)</a:t>
            </a:r>
            <a:endParaRPr lang="en-US" sz="2400">
              <a:latin typeface="Times New Roman"/>
              <a:cs typeface="Times New Roman"/>
            </a:endParaRPr>
          </a:p>
          <a:p>
            <a:pPr algn="l"/>
            <a:endParaRPr lang="en-GB" dirty="0">
              <a:cs typeface="Arial"/>
            </a:endParaRPr>
          </a:p>
        </p:txBody>
      </p:sp>
      <p:sp>
        <p:nvSpPr>
          <p:cNvPr id="8" name="TextBox 7">
            <a:extLst>
              <a:ext uri="{FF2B5EF4-FFF2-40B4-BE49-F238E27FC236}">
                <a16:creationId xmlns:a16="http://schemas.microsoft.com/office/drawing/2014/main" id="{5B48FD5D-B733-C6AD-65F4-A5DA6E0A930E}"/>
              </a:ext>
            </a:extLst>
          </p:cNvPr>
          <p:cNvSpPr txBox="1"/>
          <p:nvPr/>
        </p:nvSpPr>
        <p:spPr>
          <a:xfrm>
            <a:off x="45427" y="2228849"/>
            <a:ext cx="357553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latin typeface="Times New Roman"/>
                <a:cs typeface="Arial"/>
              </a:rPr>
              <a:t>Lecture name: Melanie Squire </a:t>
            </a:r>
          </a:p>
        </p:txBody>
      </p:sp>
    </p:spTree>
    <p:extLst>
      <p:ext uri="{BB962C8B-B14F-4D97-AF65-F5344CB8AC3E}">
        <p14:creationId xmlns:p14="http://schemas.microsoft.com/office/powerpoint/2010/main" val="40324761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65CFEF-A4ED-FCA9-4680-9C0587528A96}"/>
              </a:ext>
            </a:extLst>
          </p:cNvPr>
          <p:cNvSpPr txBox="1"/>
          <p:nvPr/>
        </p:nvSpPr>
        <p:spPr>
          <a:xfrm>
            <a:off x="3627120" y="223520"/>
            <a:ext cx="66954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Times New Roman"/>
                <a:cs typeface="Times New Roman"/>
              </a:rPr>
              <a:t>Presentation Overview &amp; Introductions</a:t>
            </a:r>
            <a:endParaRPr lang="en-US" sz="2400" b="1">
              <a:latin typeface="Times New Roman"/>
              <a:cs typeface="Arial"/>
            </a:endParaRPr>
          </a:p>
        </p:txBody>
      </p:sp>
      <p:sp>
        <p:nvSpPr>
          <p:cNvPr id="3" name="TextBox 2">
            <a:extLst>
              <a:ext uri="{FF2B5EF4-FFF2-40B4-BE49-F238E27FC236}">
                <a16:creationId xmlns:a16="http://schemas.microsoft.com/office/drawing/2014/main" id="{E1869D82-FF47-CCB8-223D-CC90023C328B}"/>
              </a:ext>
            </a:extLst>
          </p:cNvPr>
          <p:cNvSpPr txBox="1"/>
          <p:nvPr/>
        </p:nvSpPr>
        <p:spPr>
          <a:xfrm>
            <a:off x="568960" y="1026160"/>
            <a:ext cx="9428480" cy="57890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ts val="3150"/>
              </a:lnSpc>
              <a:buAutoNum type="arabicPeriod"/>
            </a:pPr>
            <a:r>
              <a:rPr lang="en-US" b="1" dirty="0">
                <a:latin typeface="Times New Roman"/>
                <a:cs typeface="Arial"/>
              </a:rPr>
              <a:t>Groups vs Teams: We explored the differences between a group and a high-performing team, focusing on collaboration and interdependence.</a:t>
            </a:r>
            <a:endParaRPr lang="en-US"/>
          </a:p>
          <a:p>
            <a:pPr marL="342900" indent="-342900" algn="just">
              <a:lnSpc>
                <a:spcPts val="3150"/>
              </a:lnSpc>
              <a:buAutoNum type="arabicPeriod"/>
            </a:pPr>
            <a:endParaRPr lang="en-US" b="1" dirty="0">
              <a:latin typeface="Times New Roman"/>
              <a:cs typeface="Arial"/>
            </a:endParaRPr>
          </a:p>
          <a:p>
            <a:pPr marL="342900" indent="-342900" algn="just">
              <a:lnSpc>
                <a:spcPts val="3150"/>
              </a:lnSpc>
              <a:buAutoNum type="arabicPeriod"/>
            </a:pPr>
            <a:r>
              <a:rPr lang="en-US" b="1" dirty="0">
                <a:latin typeface="Times New Roman"/>
                <a:cs typeface="Arial"/>
              </a:rPr>
              <a:t>Using </a:t>
            </a:r>
            <a:r>
              <a:rPr lang="en-US" b="1" err="1">
                <a:latin typeface="Times New Roman"/>
                <a:cs typeface="Arial"/>
              </a:rPr>
              <a:t>Betari's</a:t>
            </a:r>
            <a:r>
              <a:rPr lang="en-US" b="1" dirty="0">
                <a:latin typeface="Times New Roman"/>
                <a:cs typeface="Arial"/>
              </a:rPr>
              <a:t> box in communication, and 2 different languages. </a:t>
            </a:r>
          </a:p>
          <a:p>
            <a:pPr marL="342900" indent="-342900" algn="just">
              <a:lnSpc>
                <a:spcPts val="3150"/>
              </a:lnSpc>
              <a:buAutoNum type="arabicPeriod"/>
            </a:pPr>
            <a:endParaRPr lang="en-US" b="1" dirty="0">
              <a:latin typeface="Times New Roman"/>
              <a:cs typeface="Arial"/>
            </a:endParaRPr>
          </a:p>
          <a:p>
            <a:pPr marL="342900" indent="-342900" algn="just">
              <a:lnSpc>
                <a:spcPts val="3150"/>
              </a:lnSpc>
              <a:buAutoNum type="arabicPeriod"/>
            </a:pPr>
            <a:r>
              <a:rPr lang="en-US" b="1">
                <a:latin typeface="Times New Roman"/>
                <a:cs typeface="Times New Roman"/>
              </a:rPr>
              <a:t>How to be motivated in the workplace.</a:t>
            </a:r>
            <a:endParaRPr lang="en-US" b="1">
              <a:latin typeface="Times New Roman"/>
              <a:cs typeface="Arial"/>
            </a:endParaRPr>
          </a:p>
          <a:p>
            <a:pPr marL="342900" indent="-342900" algn="just">
              <a:lnSpc>
                <a:spcPts val="3150"/>
              </a:lnSpc>
              <a:buAutoNum type="arabicPeriod"/>
            </a:pPr>
            <a:endParaRPr lang="en-US" b="1" dirty="0">
              <a:latin typeface="Times New Roman"/>
              <a:cs typeface="Times New Roman"/>
            </a:endParaRPr>
          </a:p>
          <a:p>
            <a:pPr marL="342900" indent="-342900" algn="just">
              <a:lnSpc>
                <a:spcPts val="3150"/>
              </a:lnSpc>
              <a:buAutoNum type="arabicPeriod"/>
            </a:pPr>
            <a:r>
              <a:rPr lang="en-US" b="1" dirty="0">
                <a:latin typeface="Times New Roman"/>
                <a:cs typeface="Times New Roman"/>
              </a:rPr>
              <a:t>What Makes an Effective Team: We identified essential elements such as trust, clear communication, and shared goals.</a:t>
            </a:r>
          </a:p>
          <a:p>
            <a:pPr marL="342900" indent="-342900" algn="just">
              <a:lnSpc>
                <a:spcPts val="3150"/>
              </a:lnSpc>
              <a:buAutoNum type="arabicPeriod"/>
            </a:pPr>
            <a:endParaRPr lang="en-US" b="1" dirty="0">
              <a:latin typeface="Times New Roman"/>
              <a:cs typeface="Times New Roman"/>
            </a:endParaRPr>
          </a:p>
          <a:p>
            <a:pPr marL="342900" indent="-342900" algn="just">
              <a:lnSpc>
                <a:spcPts val="3150"/>
              </a:lnSpc>
              <a:buAutoNum type="arabicPeriod"/>
            </a:pPr>
            <a:r>
              <a:rPr lang="en-US" b="1" dirty="0">
                <a:latin typeface="Times New Roman"/>
                <a:cs typeface="Times New Roman"/>
              </a:rPr>
              <a:t>Team Formation &amp; Roles: Our team was formed based on complementary skills and strengths, with each member taking on distinct roles. </a:t>
            </a:r>
          </a:p>
          <a:p>
            <a:pPr marL="342900" indent="-342900" algn="just">
              <a:lnSpc>
                <a:spcPts val="3150"/>
              </a:lnSpc>
              <a:buAutoNum type="arabicPeriod"/>
            </a:pPr>
            <a:endParaRPr lang="en-US" b="1" dirty="0">
              <a:latin typeface="Times New Roman"/>
              <a:cs typeface="Times New Roman"/>
            </a:endParaRPr>
          </a:p>
          <a:p>
            <a:pPr marL="342900" indent="-342900" algn="just">
              <a:lnSpc>
                <a:spcPts val="3150"/>
              </a:lnSpc>
              <a:buAutoNum type="arabicPeriod"/>
            </a:pPr>
            <a:r>
              <a:rPr lang="en-US" b="1" dirty="0">
                <a:latin typeface="Times New Roman"/>
                <a:cs typeface="Times New Roman"/>
              </a:rPr>
              <a:t>Concepts to real-world team environments, offering insights and key takeaways.</a:t>
            </a:r>
          </a:p>
        </p:txBody>
      </p:sp>
    </p:spTree>
    <p:extLst>
      <p:ext uri="{BB962C8B-B14F-4D97-AF65-F5344CB8AC3E}">
        <p14:creationId xmlns:p14="http://schemas.microsoft.com/office/powerpoint/2010/main" val="2437437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B409856-0A99-448C-BE6C-1E10FDF4C836}"/>
              </a:ext>
            </a:extLst>
          </p:cNvPr>
          <p:cNvSpPr txBox="1"/>
          <p:nvPr/>
        </p:nvSpPr>
        <p:spPr>
          <a:xfrm>
            <a:off x="733425" y="1238250"/>
            <a:ext cx="8868410" cy="2633413"/>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US" altLang="ko-KR" sz="1600" b="1" dirty="0">
                <a:solidFill>
                  <a:schemeClr val="accent4"/>
                </a:solidFill>
                <a:latin typeface="Times New Roman" panose="02020603050405020304" pitchFamily="18" charset="0"/>
                <a:cs typeface="Times New Roman" panose="02020603050405020304" pitchFamily="18" charset="0"/>
              </a:rPr>
              <a:t>Definitions &amp; Key Differences: </a:t>
            </a:r>
          </a:p>
          <a:p>
            <a:pPr>
              <a:lnSpc>
                <a:spcPct val="150000"/>
              </a:lnSpc>
            </a:pPr>
            <a:r>
              <a:rPr lang="en-US" altLang="ko-KR" sz="1600" b="1" dirty="0">
                <a:solidFill>
                  <a:schemeClr val="accent1"/>
                </a:solidFill>
                <a:latin typeface="Times New Roman" panose="02020603050405020304" pitchFamily="18" charset="0"/>
                <a:cs typeface="Times New Roman" panose="02020603050405020304" pitchFamily="18" charset="0"/>
              </a:rPr>
              <a:t>Groups are collections of individuals working independently, while teams are interdependent with a shared goal (</a:t>
            </a:r>
            <a:r>
              <a:rPr lang="en-US" sz="1600" b="1" dirty="0">
                <a:solidFill>
                  <a:schemeClr val="accent1"/>
                </a:solidFill>
                <a:latin typeface="Times New Roman" panose="02020603050405020304" pitchFamily="18" charset="0"/>
                <a:cs typeface="Times New Roman" panose="02020603050405020304" pitchFamily="18" charset="0"/>
              </a:rPr>
              <a:t>Wildman et al., 2021).</a:t>
            </a:r>
            <a:endParaRPr lang="en-US" altLang="ko-KR" sz="1600" b="1" dirty="0">
              <a:solidFill>
                <a:schemeClr val="accent1"/>
              </a:solidFill>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endParaRPr lang="en-US" altLang="ko-KR" sz="1600" b="1" dirty="0">
              <a:solidFill>
                <a:schemeClr val="accent4"/>
              </a:solidFill>
              <a:latin typeface="Times New Roman"/>
              <a:cs typeface="Times New Roman"/>
            </a:endParaRPr>
          </a:p>
          <a:p>
            <a:pPr>
              <a:lnSpc>
                <a:spcPct val="150000"/>
              </a:lnSpc>
            </a:pPr>
            <a:r>
              <a:rPr lang="en-US" altLang="ko-KR" sz="1600" b="1" dirty="0">
                <a:solidFill>
                  <a:schemeClr val="accent4"/>
                </a:solidFill>
                <a:latin typeface="Times New Roman"/>
                <a:cs typeface="Times New Roman"/>
              </a:rPr>
              <a:t>                                                       </a:t>
            </a:r>
          </a:p>
          <a:p>
            <a:pPr>
              <a:lnSpc>
                <a:spcPct val="150000"/>
              </a:lnSpc>
            </a:pPr>
            <a:r>
              <a:rPr lang="en-US" altLang="ko-KR" sz="1600" b="1" dirty="0">
                <a:solidFill>
                  <a:schemeClr val="accent4"/>
                </a:solidFill>
                <a:latin typeface="Times New Roman"/>
                <a:cs typeface="Times New Roman"/>
              </a:rPr>
              <a:t>Group example                                                        </a:t>
            </a:r>
            <a:r>
              <a:rPr lang="en-US" altLang="ko-KR" sz="1600" b="1" dirty="0" err="1">
                <a:solidFill>
                  <a:schemeClr val="accent4"/>
                </a:solidFill>
                <a:latin typeface="Times New Roman"/>
                <a:cs typeface="Times New Roman"/>
              </a:rPr>
              <a:t>hh</a:t>
            </a:r>
            <a:r>
              <a:rPr lang="en-US" altLang="ko-KR" sz="1600" b="1" dirty="0">
                <a:solidFill>
                  <a:schemeClr val="accent4"/>
                </a:solidFill>
                <a:latin typeface="Times New Roman"/>
                <a:cs typeface="Times New Roman"/>
              </a:rPr>
              <a:t>                                                Team example</a:t>
            </a:r>
          </a:p>
          <a:p>
            <a:pPr marL="285750" indent="-285750">
              <a:lnSpc>
                <a:spcPct val="150000"/>
              </a:lnSpc>
              <a:buFont typeface="Arial" panose="020B0604020202020204" pitchFamily="34" charset="0"/>
              <a:buChar char="•"/>
            </a:pPr>
            <a:endParaRPr lang="en-US" altLang="ko-KR" sz="1600" b="1" dirty="0">
              <a:solidFill>
                <a:schemeClr val="accent4"/>
              </a:solidFill>
              <a:latin typeface="Times New Roman"/>
              <a:cs typeface="Times New Roman"/>
            </a:endParaRPr>
          </a:p>
        </p:txBody>
      </p:sp>
      <p:sp>
        <p:nvSpPr>
          <p:cNvPr id="35" name="TextBox 34">
            <a:extLst>
              <a:ext uri="{FF2B5EF4-FFF2-40B4-BE49-F238E27FC236}">
                <a16:creationId xmlns:a16="http://schemas.microsoft.com/office/drawing/2014/main" id="{426BEA7B-DCBA-4FE3-9999-F8953769C0A5}"/>
              </a:ext>
            </a:extLst>
          </p:cNvPr>
          <p:cNvSpPr txBox="1"/>
          <p:nvPr/>
        </p:nvSpPr>
        <p:spPr>
          <a:xfrm>
            <a:off x="1552575" y="215124"/>
            <a:ext cx="9867900" cy="707886"/>
          </a:xfrm>
          <a:prstGeom prst="rect">
            <a:avLst/>
          </a:prstGeom>
          <a:noFill/>
        </p:spPr>
        <p:txBody>
          <a:bodyPr wrap="square" rtlCol="0" anchor="ctr">
            <a:spAutoFit/>
          </a:bodyPr>
          <a:lstStyle/>
          <a:p>
            <a:pPr algn="ctr"/>
            <a:r>
              <a:rPr lang="en-US" altLang="ko-KR" sz="4000" b="1" dirty="0">
                <a:solidFill>
                  <a:schemeClr val="accent4"/>
                </a:solidFill>
                <a:latin typeface="Times New Roman" panose="02020603050405020304" pitchFamily="18" charset="0"/>
                <a:cs typeface="Times New Roman" panose="02020603050405020304" pitchFamily="18" charset="0"/>
              </a:rPr>
              <a:t>Groups vs Teams</a:t>
            </a:r>
            <a:endParaRPr lang="ko-KR" altLang="en-US" sz="4000" b="1" dirty="0">
              <a:solidFill>
                <a:schemeClr val="accent4"/>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AFD2A7FE-BE3D-44EA-8902-5A4CA453F713}"/>
              </a:ext>
            </a:extLst>
          </p:cNvPr>
          <p:cNvPicPr>
            <a:picLocks noChangeAspect="1"/>
          </p:cNvPicPr>
          <p:nvPr/>
        </p:nvPicPr>
        <p:blipFill>
          <a:blip r:embed="rId3"/>
          <a:stretch>
            <a:fillRect/>
          </a:stretch>
        </p:blipFill>
        <p:spPr>
          <a:xfrm>
            <a:off x="2690276" y="2486971"/>
            <a:ext cx="4810442" cy="4373861"/>
          </a:xfrm>
          <a:prstGeom prst="rect">
            <a:avLst/>
          </a:prstGeom>
        </p:spPr>
      </p:pic>
      <p:sp>
        <p:nvSpPr>
          <p:cNvPr id="4" name="TextBox 3">
            <a:extLst>
              <a:ext uri="{FF2B5EF4-FFF2-40B4-BE49-F238E27FC236}">
                <a16:creationId xmlns:a16="http://schemas.microsoft.com/office/drawing/2014/main" id="{C4BC6752-14D8-36D9-B1B9-5EA971C2722F}"/>
              </a:ext>
            </a:extLst>
          </p:cNvPr>
          <p:cNvSpPr txBox="1"/>
          <p:nvPr/>
        </p:nvSpPr>
        <p:spPr>
          <a:xfrm>
            <a:off x="8667750" y="44577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F4A3167A-A808-50E7-695A-760D52FAE2EC}"/>
              </a:ext>
            </a:extLst>
          </p:cNvPr>
          <p:cNvSpPr txBox="1"/>
          <p:nvPr/>
        </p:nvSpPr>
        <p:spPr>
          <a:xfrm>
            <a:off x="7515958" y="4451838"/>
            <a:ext cx="452510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Arial"/>
              </a:rPr>
              <a:t> </a:t>
            </a:r>
            <a:r>
              <a:rPr lang="en-GB" sz="1600" b="1" dirty="0">
                <a:solidFill>
                  <a:srgbClr val="568AD3"/>
                </a:solidFill>
                <a:latin typeface="Times New Roman"/>
                <a:cs typeface="Times New Roman"/>
              </a:rPr>
              <a:t>Jury Example:</a:t>
            </a:r>
            <a:endParaRPr lang="en-GB" dirty="0">
              <a:cs typeface="Arial"/>
            </a:endParaRPr>
          </a:p>
          <a:p>
            <a:pPr algn="ctr"/>
            <a:r>
              <a:rPr lang="en-GB" sz="1600" dirty="0">
                <a:latin typeface="Times New Roman"/>
                <a:cs typeface="Times New Roman"/>
              </a:rPr>
              <a:t> </a:t>
            </a:r>
            <a:r>
              <a:rPr lang="en-GB" sz="1600" b="1" dirty="0">
                <a:solidFill>
                  <a:srgbClr val="79D155"/>
                </a:solidFill>
                <a:latin typeface="Times New Roman"/>
                <a:cs typeface="Times New Roman"/>
              </a:rPr>
              <a:t>A jury initially functions as a group but becomes a team through shared responsibility and collaboration in decision-making.</a:t>
            </a:r>
            <a:endParaRPr lang="en-GB" dirty="0"/>
          </a:p>
          <a:p>
            <a:endParaRPr lang="en-GB" dirty="0">
              <a:cs typeface="Arial"/>
            </a:endParaRPr>
          </a:p>
        </p:txBody>
      </p:sp>
    </p:spTree>
    <p:extLst>
      <p:ext uri="{BB962C8B-B14F-4D97-AF65-F5344CB8AC3E}">
        <p14:creationId xmlns:p14="http://schemas.microsoft.com/office/powerpoint/2010/main" val="13752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27CD7F8-8AEC-49BA-AEBA-3DE9417BA4B7}"/>
              </a:ext>
            </a:extLst>
          </p:cNvPr>
          <p:cNvSpPr/>
          <p:nvPr/>
        </p:nvSpPr>
        <p:spPr>
          <a:xfrm>
            <a:off x="5892165" y="1259784"/>
            <a:ext cx="5905499" cy="559821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Half Frame 6">
            <a:extLst>
              <a:ext uri="{FF2B5EF4-FFF2-40B4-BE49-F238E27FC236}">
                <a16:creationId xmlns:a16="http://schemas.microsoft.com/office/drawing/2014/main" id="{07D9DFDB-8270-4B3C-80E9-94357EA22EDC}"/>
              </a:ext>
            </a:extLst>
          </p:cNvPr>
          <p:cNvSpPr/>
          <p:nvPr/>
        </p:nvSpPr>
        <p:spPr>
          <a:xfrm>
            <a:off x="3028950" y="1144838"/>
            <a:ext cx="636337" cy="636337"/>
          </a:xfrm>
          <a:prstGeom prst="halfFrame">
            <a:avLst>
              <a:gd name="adj1" fmla="val 19850"/>
              <a:gd name="adj2" fmla="val 198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8" name="Half Frame 7">
            <a:extLst>
              <a:ext uri="{FF2B5EF4-FFF2-40B4-BE49-F238E27FC236}">
                <a16:creationId xmlns:a16="http://schemas.microsoft.com/office/drawing/2014/main" id="{8D52AE5B-C230-4F52-BFE1-E11E5DA113EE}"/>
              </a:ext>
            </a:extLst>
          </p:cNvPr>
          <p:cNvSpPr/>
          <p:nvPr/>
        </p:nvSpPr>
        <p:spPr>
          <a:xfrm rot="10800000">
            <a:off x="10767940" y="5098104"/>
            <a:ext cx="636337" cy="636337"/>
          </a:xfrm>
          <a:prstGeom prst="halfFrame">
            <a:avLst>
              <a:gd name="adj1" fmla="val 19850"/>
              <a:gd name="adj2" fmla="val 1985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9" name="TextBox 8">
            <a:extLst>
              <a:ext uri="{FF2B5EF4-FFF2-40B4-BE49-F238E27FC236}">
                <a16:creationId xmlns:a16="http://schemas.microsoft.com/office/drawing/2014/main" id="{D57E1841-BFE9-4CBC-8366-F2E6CE51E24E}"/>
              </a:ext>
            </a:extLst>
          </p:cNvPr>
          <p:cNvSpPr txBox="1"/>
          <p:nvPr/>
        </p:nvSpPr>
        <p:spPr>
          <a:xfrm>
            <a:off x="5686426" y="428787"/>
            <a:ext cx="6238874" cy="584775"/>
          </a:xfrm>
          <a:prstGeom prst="rect">
            <a:avLst/>
          </a:prstGeom>
          <a:noFill/>
        </p:spPr>
        <p:txBody>
          <a:bodyPr wrap="square" lIns="91440" tIns="45720" rIns="91440" bIns="45720" rtlCol="0" anchor="ctr">
            <a:spAutoFit/>
          </a:bodyPr>
          <a:lstStyle/>
          <a:p>
            <a:pPr algn="ctr"/>
            <a:r>
              <a:rPr lang="en-US" altLang="ko-KR" sz="3200" b="1" dirty="0">
                <a:solidFill>
                  <a:schemeClr val="accent1"/>
                </a:solidFill>
                <a:latin typeface="Times New Roman"/>
                <a:cs typeface="Times New Roman"/>
              </a:rPr>
              <a:t>Communication </a:t>
            </a:r>
            <a:endParaRPr lang="en-US" altLang="ko-KR" sz="3200" b="1" dirty="0">
              <a:solidFill>
                <a:schemeClr val="accent1"/>
              </a:solidFill>
              <a:latin typeface="Times New Roman" panose="02020603050405020304" pitchFamily="18" charset="0"/>
              <a:cs typeface="Times New Roman" panose="02020603050405020304" pitchFamily="18" charset="0"/>
            </a:endParaRPr>
          </a:p>
        </p:txBody>
      </p:sp>
      <p:sp>
        <p:nvSpPr>
          <p:cNvPr id="12" name="직사각형 1">
            <a:extLst>
              <a:ext uri="{FF2B5EF4-FFF2-40B4-BE49-F238E27FC236}">
                <a16:creationId xmlns:a16="http://schemas.microsoft.com/office/drawing/2014/main" id="{BE85D2A3-1698-4F72-94CD-9BA59F527303}"/>
              </a:ext>
            </a:extLst>
          </p:cNvPr>
          <p:cNvSpPr/>
          <p:nvPr/>
        </p:nvSpPr>
        <p:spPr>
          <a:xfrm>
            <a:off x="5953126" y="1695449"/>
            <a:ext cx="5772150" cy="4018408"/>
          </a:xfrm>
          <a:prstGeom prst="rect">
            <a:avLst/>
          </a:prstGeom>
        </p:spPr>
        <p:txBody>
          <a:bodyPr wrap="square" lIns="91440" tIns="45720" rIns="91440" bIns="45720" anchor="t">
            <a:spAutoFit/>
          </a:bodyPr>
          <a:lstStyle/>
          <a:p>
            <a:pPr algn="ctr">
              <a:lnSpc>
                <a:spcPct val="200000"/>
              </a:lnSpc>
            </a:pPr>
            <a:r>
              <a:rPr lang="en-US" altLang="ko-KR" sz="1400" dirty="0">
                <a:solidFill>
                  <a:schemeClr val="bg1"/>
                </a:solidFill>
                <a:latin typeface="Times New Roman"/>
                <a:cs typeface="Times New Roman"/>
              </a:rPr>
              <a:t> </a:t>
            </a:r>
            <a:r>
              <a:rPr lang="en-US" b="1" dirty="0">
                <a:solidFill>
                  <a:schemeClr val="accent4"/>
                </a:solidFill>
                <a:latin typeface="Times New Roman"/>
                <a:cs typeface="Times New Roman"/>
              </a:rPr>
              <a:t>E </a:t>
            </a:r>
            <a:r>
              <a:rPr lang="en-US" sz="1600" b="1" dirty="0">
                <a:solidFill>
                  <a:schemeClr val="bg1"/>
                </a:solidFill>
                <a:latin typeface="Times New Roman"/>
                <a:cs typeface="Times New Roman"/>
              </a:rPr>
              <a:t>Through the use of </a:t>
            </a:r>
            <a:r>
              <a:rPr lang="en-US" sz="1600" b="1" err="1">
                <a:solidFill>
                  <a:schemeClr val="bg1"/>
                </a:solidFill>
                <a:latin typeface="Times New Roman"/>
                <a:cs typeface="Times New Roman"/>
              </a:rPr>
              <a:t>Betari's</a:t>
            </a:r>
            <a:r>
              <a:rPr lang="en-US" sz="1600" b="1" dirty="0">
                <a:solidFill>
                  <a:schemeClr val="bg1"/>
                </a:solidFill>
                <a:latin typeface="Times New Roman"/>
                <a:cs typeface="Times New Roman"/>
              </a:rPr>
              <a:t> Box, we were able to strengthen our comprehension, collaboration, and communication skills by developing our active listening skills and emotional awareness.</a:t>
            </a:r>
          </a:p>
          <a:p>
            <a:pPr marL="285750" indent="-285750" algn="ctr">
              <a:lnSpc>
                <a:spcPct val="200000"/>
              </a:lnSpc>
              <a:buFont typeface="Arial"/>
              <a:buChar char="•"/>
            </a:pPr>
            <a:r>
              <a:rPr lang="en-US" sz="1600" b="1" dirty="0">
                <a:solidFill>
                  <a:schemeClr val="bg1"/>
                </a:solidFill>
                <a:latin typeface="Times New Roman"/>
                <a:cs typeface="Times New Roman"/>
              </a:rPr>
              <a:t>How to </a:t>
            </a:r>
            <a:r>
              <a:rPr lang="en-US" sz="1600" b="1">
                <a:solidFill>
                  <a:schemeClr val="bg1"/>
                </a:solidFill>
                <a:latin typeface="Times New Roman"/>
                <a:cs typeface="Times New Roman"/>
              </a:rPr>
              <a:t>behave</a:t>
            </a:r>
            <a:r>
              <a:rPr lang="en-US" sz="1600" b="1" dirty="0">
                <a:solidFill>
                  <a:schemeClr val="bg1"/>
                </a:solidFill>
                <a:latin typeface="Times New Roman"/>
                <a:cs typeface="Times New Roman"/>
              </a:rPr>
              <a:t> </a:t>
            </a:r>
            <a:endParaRPr lang="en-US" sz="1600" b="1" dirty="0">
              <a:solidFill>
                <a:schemeClr val="bg1"/>
              </a:solidFill>
              <a:latin typeface="Times New Roman" panose="02020603050405020304" pitchFamily="18" charset="0"/>
              <a:cs typeface="Times New Roman" panose="02020603050405020304" pitchFamily="18" charset="0"/>
            </a:endParaRPr>
          </a:p>
          <a:p>
            <a:pPr algn="ctr">
              <a:lnSpc>
                <a:spcPct val="200000"/>
              </a:lnSpc>
            </a:pPr>
            <a:r>
              <a:rPr lang="en-US" sz="1600" b="1" dirty="0">
                <a:solidFill>
                  <a:schemeClr val="bg1"/>
                </a:solidFill>
                <a:latin typeface="Times New Roman"/>
                <a:cs typeface="Times New Roman"/>
              </a:rPr>
              <a:t>We also have 2 different communications:</a:t>
            </a:r>
          </a:p>
          <a:p>
            <a:pPr marL="285750" indent="-285750" algn="ctr">
              <a:lnSpc>
                <a:spcPct val="200000"/>
              </a:lnSpc>
              <a:buFont typeface="Arial"/>
              <a:buChar char="•"/>
            </a:pPr>
            <a:r>
              <a:rPr lang="en-US" sz="1600" b="1" dirty="0">
                <a:solidFill>
                  <a:schemeClr val="bg1"/>
                </a:solidFill>
                <a:latin typeface="Times New Roman"/>
                <a:cs typeface="Times New Roman"/>
              </a:rPr>
              <a:t>Non-verbal communication: For example, using a body language.</a:t>
            </a:r>
            <a:endParaRPr lang="en-US" sz="1600" b="1" dirty="0">
              <a:solidFill>
                <a:schemeClr val="bg1"/>
              </a:solidFill>
              <a:latin typeface="Times New Roman" panose="02020603050405020304" pitchFamily="18" charset="0"/>
              <a:cs typeface="Times New Roman" panose="02020603050405020304" pitchFamily="18" charset="0"/>
            </a:endParaRPr>
          </a:p>
          <a:p>
            <a:pPr marL="285750" indent="-285750" algn="ctr">
              <a:lnSpc>
                <a:spcPct val="200000"/>
              </a:lnSpc>
              <a:buFont typeface="Arial"/>
              <a:buChar char="•"/>
            </a:pPr>
            <a:r>
              <a:rPr lang="en-US" sz="1600" b="1" dirty="0">
                <a:solidFill>
                  <a:schemeClr val="bg1"/>
                </a:solidFill>
                <a:latin typeface="Times New Roman"/>
                <a:cs typeface="Times New Roman"/>
              </a:rPr>
              <a:t>Verbal communication is speaking.</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15" name="Picture 14" descr="A person in a suit&#10;&#10;AI-generated content may be incorrect.">
            <a:extLst>
              <a:ext uri="{FF2B5EF4-FFF2-40B4-BE49-F238E27FC236}">
                <a16:creationId xmlns:a16="http://schemas.microsoft.com/office/drawing/2014/main" id="{D8662C72-F757-B821-AD8C-440F35F3F202}"/>
              </a:ext>
            </a:extLst>
          </p:cNvPr>
          <p:cNvPicPr>
            <a:picLocks noChangeAspect="1"/>
          </p:cNvPicPr>
          <p:nvPr/>
        </p:nvPicPr>
        <p:blipFill>
          <a:blip r:embed="rId3"/>
          <a:stretch>
            <a:fillRect/>
          </a:stretch>
        </p:blipFill>
        <p:spPr>
          <a:xfrm>
            <a:off x="3026902" y="0"/>
            <a:ext cx="2236756" cy="6858000"/>
          </a:xfrm>
          <a:prstGeom prst="rect">
            <a:avLst/>
          </a:prstGeom>
        </p:spPr>
      </p:pic>
      <p:pic>
        <p:nvPicPr>
          <p:cNvPr id="18" name="Picture Placeholder 17" descr="A group of people around a table&#10;&#10;AI-generated content may be incorrect.">
            <a:extLst>
              <a:ext uri="{FF2B5EF4-FFF2-40B4-BE49-F238E27FC236}">
                <a16:creationId xmlns:a16="http://schemas.microsoft.com/office/drawing/2014/main" id="{AA70252C-BFCF-9011-8E17-D7496356541E}"/>
              </a:ext>
            </a:extLst>
          </p:cNvPr>
          <p:cNvPicPr>
            <a:picLocks noGrp="1" noChangeAspect="1"/>
          </p:cNvPicPr>
          <p:nvPr>
            <p:ph type="pic" sz="quarter" idx="10"/>
          </p:nvPr>
        </p:nvPicPr>
        <p:blipFill>
          <a:blip r:embed="rId4"/>
          <a:srcRect l="22559" r="22559"/>
          <a:stretch/>
        </p:blipFill>
        <p:spPr/>
      </p:pic>
    </p:spTree>
    <p:extLst>
      <p:ext uri="{BB962C8B-B14F-4D97-AF65-F5344CB8AC3E}">
        <p14:creationId xmlns:p14="http://schemas.microsoft.com/office/powerpoint/2010/main" val="282937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658AE9-1036-1561-D5F1-AB6308CBF089}"/>
              </a:ext>
            </a:extLst>
          </p:cNvPr>
          <p:cNvSpPr txBox="1"/>
          <p:nvPr/>
        </p:nvSpPr>
        <p:spPr>
          <a:xfrm>
            <a:off x="4958862" y="1832708"/>
            <a:ext cx="6338277" cy="3826047"/>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spcBef>
                <a:spcPts val="1000"/>
              </a:spcBef>
            </a:pPr>
            <a:endParaRPr lang="en-US" sz="1600" b="1" dirty="0">
              <a:solidFill>
                <a:schemeClr val="bg1"/>
              </a:solidFill>
              <a:latin typeface="Times New Roman"/>
              <a:cs typeface="Arial"/>
            </a:endParaRPr>
          </a:p>
          <a:p>
            <a:pPr marL="285750" indent="-285750" algn="just">
              <a:lnSpc>
                <a:spcPct val="150000"/>
              </a:lnSpc>
              <a:spcBef>
                <a:spcPts val="1000"/>
              </a:spcBef>
              <a:buFont typeface="Arial"/>
              <a:buChar char="•"/>
            </a:pPr>
            <a:r>
              <a:rPr lang="en-US" sz="1600" dirty="0">
                <a:solidFill>
                  <a:schemeClr val="bg1"/>
                </a:solidFill>
                <a:latin typeface="Times New Roman"/>
                <a:cs typeface="Arial"/>
              </a:rPr>
              <a:t>​</a:t>
            </a:r>
            <a:r>
              <a:rPr lang="en-US" sz="1600" b="1" dirty="0">
                <a:solidFill>
                  <a:schemeClr val="bg1"/>
                </a:solidFill>
                <a:latin typeface="Times New Roman"/>
                <a:cs typeface="Times New Roman"/>
              </a:rPr>
              <a:t>Herzberg’s Theory: We applied Herzberg’s Two-Factor Theory, to tell apart between hygiene factors (e.g., work environment) and motivators (e.g., achievement) that influence job satisfaction and team performance (Yener, 2021).</a:t>
            </a:r>
          </a:p>
          <a:p>
            <a:pPr marL="285750" indent="-285750" algn="just">
              <a:lnSpc>
                <a:spcPct val="150000"/>
              </a:lnSpc>
              <a:spcBef>
                <a:spcPts val="1000"/>
              </a:spcBef>
              <a:buFont typeface="Arial"/>
              <a:buChar char="•"/>
            </a:pPr>
            <a:r>
              <a:rPr lang="en-US" sz="1600" b="1" dirty="0">
                <a:solidFill>
                  <a:schemeClr val="bg1"/>
                </a:solidFill>
                <a:latin typeface="Times New Roman"/>
                <a:cs typeface="Times New Roman"/>
              </a:rPr>
              <a:t>Motivation: Clear goals, mutual respect, and acknowledgement of effort kept the team motivated.</a:t>
            </a:r>
            <a:endParaRPr lang="en-US" sz="1600">
              <a:solidFill>
                <a:schemeClr val="bg1"/>
              </a:solidFill>
              <a:latin typeface="Times New Roman"/>
              <a:cs typeface="Times New Roman"/>
            </a:endParaRPr>
          </a:p>
          <a:p>
            <a:pPr algn="just">
              <a:lnSpc>
                <a:spcPct val="150000"/>
              </a:lnSpc>
              <a:spcBef>
                <a:spcPts val="1000"/>
              </a:spcBef>
            </a:pPr>
            <a:endParaRPr lang="en-US" sz="1600" b="1" dirty="0">
              <a:solidFill>
                <a:schemeClr val="bg1"/>
              </a:solidFill>
              <a:latin typeface="Times New Roman"/>
              <a:cs typeface="Times New Roman"/>
            </a:endParaRPr>
          </a:p>
          <a:p>
            <a:pPr algn="ctr">
              <a:lnSpc>
                <a:spcPts val="3600"/>
              </a:lnSpc>
            </a:pPr>
            <a:endParaRPr lang="en-US" sz="1600" b="1" dirty="0">
              <a:solidFill>
                <a:schemeClr val="bg1"/>
              </a:solidFill>
              <a:latin typeface="Times New Roman"/>
              <a:cs typeface="Arial"/>
            </a:endParaRPr>
          </a:p>
        </p:txBody>
      </p:sp>
      <p:sp>
        <p:nvSpPr>
          <p:cNvPr id="5" name="TextBox 4">
            <a:extLst>
              <a:ext uri="{FF2B5EF4-FFF2-40B4-BE49-F238E27FC236}">
                <a16:creationId xmlns:a16="http://schemas.microsoft.com/office/drawing/2014/main" id="{73A266EE-3395-E01B-AA80-8D78DD7AB30B}"/>
              </a:ext>
            </a:extLst>
          </p:cNvPr>
          <p:cNvSpPr txBox="1"/>
          <p:nvPr/>
        </p:nvSpPr>
        <p:spPr>
          <a:xfrm>
            <a:off x="2052319" y="680720"/>
            <a:ext cx="47361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solidFill>
                  <a:schemeClr val="bg1"/>
                </a:solidFill>
                <a:latin typeface="Times New Roman"/>
                <a:cs typeface="Arial"/>
              </a:rPr>
              <a:t>MOTIVATION</a:t>
            </a:r>
            <a:r>
              <a:rPr lang="en-GB" sz="4800" dirty="0">
                <a:latin typeface="Times New Roman"/>
                <a:cs typeface="Arial"/>
              </a:rPr>
              <a:t> </a:t>
            </a:r>
            <a:endParaRPr lang="en-GB" sz="4800">
              <a:latin typeface="Times New Roman"/>
              <a:cs typeface="Times New Roman"/>
            </a:endParaRPr>
          </a:p>
        </p:txBody>
      </p:sp>
      <p:pic>
        <p:nvPicPr>
          <p:cNvPr id="6" name="Picture 5" descr="A person smiling with other people around her&#10;&#10;AI-generated content may be incorrect.">
            <a:extLst>
              <a:ext uri="{FF2B5EF4-FFF2-40B4-BE49-F238E27FC236}">
                <a16:creationId xmlns:a16="http://schemas.microsoft.com/office/drawing/2014/main" id="{01C9524F-ECD7-DFFC-E60B-F8183C8DB324}"/>
              </a:ext>
            </a:extLst>
          </p:cNvPr>
          <p:cNvPicPr>
            <a:picLocks noChangeAspect="1"/>
          </p:cNvPicPr>
          <p:nvPr/>
        </p:nvPicPr>
        <p:blipFill>
          <a:blip r:embed="rId2"/>
          <a:stretch>
            <a:fillRect/>
          </a:stretch>
        </p:blipFill>
        <p:spPr>
          <a:xfrm>
            <a:off x="401518" y="1983154"/>
            <a:ext cx="3925271" cy="2618154"/>
          </a:xfrm>
          <a:prstGeom prst="rect">
            <a:avLst/>
          </a:prstGeom>
        </p:spPr>
      </p:pic>
    </p:spTree>
    <p:extLst>
      <p:ext uri="{BB962C8B-B14F-4D97-AF65-F5344CB8AC3E}">
        <p14:creationId xmlns:p14="http://schemas.microsoft.com/office/powerpoint/2010/main" val="1178916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323529" y="339509"/>
            <a:ext cx="11573197" cy="724247"/>
          </a:xfrm>
        </p:spPr>
        <p:txBody>
          <a:bodyPr>
            <a:normAutofit fontScale="92500" lnSpcReduction="20000"/>
          </a:bodyPr>
          <a:lstStyle/>
          <a:p>
            <a:r>
              <a:rPr lang="en-US" b="1" dirty="0">
                <a:solidFill>
                  <a:schemeClr val="accent1"/>
                </a:solidFill>
                <a:latin typeface="Times New Roman" panose="02020603050405020304" pitchFamily="18" charset="0"/>
                <a:cs typeface="Times New Roman" panose="02020603050405020304" pitchFamily="18" charset="0"/>
              </a:rPr>
              <a:t>What Makes a Successful Team</a:t>
            </a:r>
          </a:p>
        </p:txBody>
      </p:sp>
      <p:sp>
        <p:nvSpPr>
          <p:cNvPr id="21" name="TextBox 20">
            <a:extLst>
              <a:ext uri="{FF2B5EF4-FFF2-40B4-BE49-F238E27FC236}">
                <a16:creationId xmlns:a16="http://schemas.microsoft.com/office/drawing/2014/main" id="{4EEAD76F-50D5-44B9-8127-0CD7573A5485}"/>
              </a:ext>
            </a:extLst>
          </p:cNvPr>
          <p:cNvSpPr txBox="1"/>
          <p:nvPr/>
        </p:nvSpPr>
        <p:spPr>
          <a:xfrm>
            <a:off x="1190625" y="3041582"/>
            <a:ext cx="10100227" cy="2971967"/>
          </a:xfrm>
          <a:prstGeom prst="rect">
            <a:avLst/>
          </a:prstGeom>
          <a:noFill/>
        </p:spPr>
        <p:txBody>
          <a:bodyPr wrap="square" lIns="0" tIns="45720" rIns="91440" bIns="45720" rtlCol="0" anchor="t">
            <a:spAutoFit/>
          </a:bodyPr>
          <a:lstStyle/>
          <a:p>
            <a:pPr marL="285750" indent="-285750" algn="ctr">
              <a:lnSpc>
                <a:spcPct val="200000"/>
              </a:lnSpc>
              <a:buFont typeface="Wingdings" panose="05000000000000000000" pitchFamily="2" charset="2"/>
              <a:buChar char="q"/>
            </a:pPr>
            <a:r>
              <a:rPr lang="en-US" altLang="ko-KR" sz="1600" b="1" dirty="0">
                <a:solidFill>
                  <a:schemeClr val="accent4"/>
                </a:solidFill>
                <a:latin typeface="Times New Roman" panose="02020603050405020304" pitchFamily="18" charset="0"/>
                <a:cs typeface="Times New Roman" panose="02020603050405020304" pitchFamily="18" charset="0"/>
              </a:rPr>
              <a:t>Key Elements: </a:t>
            </a:r>
            <a:r>
              <a:rPr lang="en-US" altLang="ko-KR" sz="1600" b="1" dirty="0">
                <a:solidFill>
                  <a:schemeClr val="tx1">
                    <a:lumMod val="75000"/>
                    <a:lumOff val="25000"/>
                  </a:schemeClr>
                </a:solidFill>
                <a:latin typeface="Times New Roman" panose="02020603050405020304" pitchFamily="18" charset="0"/>
                <a:cs typeface="Times New Roman" panose="02020603050405020304" pitchFamily="18" charset="0"/>
              </a:rPr>
              <a:t>Trust, clear communication, well-defined goals, and role clarity are essential for team success.</a:t>
            </a:r>
          </a:p>
          <a:p>
            <a:pPr marL="285750" indent="-285750" algn="ctr">
              <a:lnSpc>
                <a:spcPct val="200000"/>
              </a:lnSpc>
              <a:buFont typeface="Wingdings" panose="05000000000000000000" pitchFamily="2" charset="2"/>
              <a:buChar char="q"/>
            </a:pPr>
            <a:r>
              <a:rPr lang="en-US" altLang="ko-KR" sz="1600" b="1" dirty="0">
                <a:solidFill>
                  <a:schemeClr val="accent4"/>
                </a:solidFill>
                <a:latin typeface="Times New Roman"/>
                <a:cs typeface="Times New Roman"/>
              </a:rPr>
              <a:t>Covey’s Speed of Trust: </a:t>
            </a:r>
            <a:r>
              <a:rPr lang="en-US" altLang="ko-KR" sz="1600" b="1" dirty="0">
                <a:solidFill>
                  <a:schemeClr val="tx1">
                    <a:lumMod val="75000"/>
                    <a:lumOff val="25000"/>
                  </a:schemeClr>
                </a:solidFill>
                <a:latin typeface="Times New Roman"/>
                <a:cs typeface="Times New Roman"/>
              </a:rPr>
              <a:t>Trust accelerates team performance; when trust is high, work gets done faster and more effectively.</a:t>
            </a:r>
          </a:p>
          <a:p>
            <a:pPr marL="285750" indent="-285750" algn="ctr">
              <a:lnSpc>
                <a:spcPct val="200000"/>
              </a:lnSpc>
              <a:buFont typeface="Wingdings" panose="05000000000000000000" pitchFamily="2" charset="2"/>
              <a:buChar char="q"/>
            </a:pPr>
            <a:endParaRPr lang="en-US" altLang="ko-KR" sz="1600" b="1" dirty="0">
              <a:solidFill>
                <a:schemeClr val="tx1">
                  <a:lumMod val="75000"/>
                  <a:lumOff val="25000"/>
                </a:schemeClr>
              </a:solidFill>
              <a:latin typeface="Times New Roman"/>
              <a:cs typeface="Times New Roman"/>
            </a:endParaRPr>
          </a:p>
          <a:p>
            <a:pPr marL="285750" indent="-285750" algn="ctr">
              <a:lnSpc>
                <a:spcPct val="200000"/>
              </a:lnSpc>
              <a:buFont typeface="Wingdings" panose="05000000000000000000" pitchFamily="2" charset="2"/>
              <a:buChar char="q"/>
            </a:pPr>
            <a:endParaRPr lang="en-US" altLang="ko-KR" sz="1600" b="1" dirty="0">
              <a:solidFill>
                <a:schemeClr val="tx1">
                  <a:lumMod val="75000"/>
                  <a:lumOff val="25000"/>
                </a:schemeClr>
              </a:solidFill>
              <a:latin typeface="Times New Roman"/>
              <a:cs typeface="Times New Roman"/>
            </a:endParaRPr>
          </a:p>
          <a:p>
            <a:pPr marL="285750" indent="-285750" algn="ctr">
              <a:lnSpc>
                <a:spcPct val="200000"/>
              </a:lnSpc>
              <a:buFont typeface="Wingdings" panose="05000000000000000000" pitchFamily="2" charset="2"/>
              <a:buChar char="q"/>
            </a:pPr>
            <a:r>
              <a:rPr lang="en-US" altLang="ko-KR" sz="1600" b="1" dirty="0">
                <a:solidFill>
                  <a:schemeClr val="accent4"/>
                </a:solidFill>
                <a:latin typeface="Times New Roman"/>
                <a:cs typeface="Times New Roman"/>
              </a:rPr>
              <a:t>Trust is very is very important everywhere not only in workplace</a:t>
            </a:r>
          </a:p>
        </p:txBody>
      </p:sp>
      <p:sp>
        <p:nvSpPr>
          <p:cNvPr id="25" name="Rectangle 16">
            <a:extLst>
              <a:ext uri="{FF2B5EF4-FFF2-40B4-BE49-F238E27FC236}">
                <a16:creationId xmlns:a16="http://schemas.microsoft.com/office/drawing/2014/main" id="{AA71F5F0-00BB-4010-8C66-3945403C2178}"/>
              </a:ext>
            </a:extLst>
          </p:cNvPr>
          <p:cNvSpPr/>
          <p:nvPr/>
        </p:nvSpPr>
        <p:spPr>
          <a:xfrm rot="2700000">
            <a:off x="5578376" y="2616455"/>
            <a:ext cx="265920" cy="476745"/>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200" dirty="0"/>
          </a:p>
        </p:txBody>
      </p:sp>
      <p:pic>
        <p:nvPicPr>
          <p:cNvPr id="10" name="Picture 9">
            <a:extLst>
              <a:ext uri="{FF2B5EF4-FFF2-40B4-BE49-F238E27FC236}">
                <a16:creationId xmlns:a16="http://schemas.microsoft.com/office/drawing/2014/main" id="{0F8EA935-41FE-7496-D7FD-D8049C5B5F97}"/>
              </a:ext>
            </a:extLst>
          </p:cNvPr>
          <p:cNvPicPr>
            <a:picLocks noChangeAspect="1"/>
          </p:cNvPicPr>
          <p:nvPr/>
        </p:nvPicPr>
        <p:blipFill>
          <a:blip r:embed="rId3"/>
          <a:srcRect l="1255" t="34074" r="418" b="39815"/>
          <a:stretch>
            <a:fillRect/>
          </a:stretch>
        </p:blipFill>
        <p:spPr>
          <a:xfrm>
            <a:off x="1506377" y="1066800"/>
            <a:ext cx="8950698" cy="1790707"/>
          </a:xfrm>
          <a:prstGeom prst="rect">
            <a:avLst/>
          </a:prstGeom>
        </p:spPr>
      </p:pic>
    </p:spTree>
    <p:extLst>
      <p:ext uri="{BB962C8B-B14F-4D97-AF65-F5344CB8AC3E}">
        <p14:creationId xmlns:p14="http://schemas.microsoft.com/office/powerpoint/2010/main" val="3270549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B7C4700F-2A88-4DAC-A4D3-D0D606CA57C2}"/>
              </a:ext>
            </a:extLst>
          </p:cNvPr>
          <p:cNvSpPr txBox="1">
            <a:spLocks/>
          </p:cNvSpPr>
          <p:nvPr/>
        </p:nvSpPr>
        <p:spPr>
          <a:xfrm>
            <a:off x="1447799" y="0"/>
            <a:ext cx="10248901" cy="1444463"/>
          </a:xfrm>
          <a:prstGeom prst="rect">
            <a:avLst/>
          </a:prstGeom>
        </p:spPr>
        <p:txBody>
          <a:bodyPr anchor="ctr"/>
          <a:lstStyle>
            <a:lvl1pPr marL="0" indent="0" algn="l" defTabSz="914400" rtl="0" eaLnBrk="1" latinLnBrk="1" hangingPunct="1">
              <a:spcBef>
                <a:spcPct val="20000"/>
              </a:spcBef>
              <a:buFont typeface="Arial" pitchFamily="34" charset="0"/>
              <a:buNone/>
              <a:defRPr sz="1600" b="1" kern="1200" baseline="0">
                <a:solidFill>
                  <a:schemeClr val="accent1"/>
                </a:solidFill>
                <a:latin typeface="+mn-lt"/>
                <a:ea typeface="+mn-ea"/>
                <a:cs typeface="+mn-cs"/>
              </a:defRPr>
            </a:lvl1pPr>
            <a:lvl2pPr marL="742950" indent="-28575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2pPr>
            <a:lvl3pPr marL="11430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3pPr>
            <a:lvl4pPr marL="16002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4pPr>
            <a:lvl5pPr marL="20574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r>
              <a:rPr lang="en-US" altLang="ko-KR" sz="3200" dirty="0">
                <a:solidFill>
                  <a:schemeClr val="accent3">
                    <a:lumMod val="50000"/>
                  </a:schemeClr>
                </a:solidFill>
                <a:latin typeface="Times New Roman" panose="02020603050405020304" pitchFamily="18" charset="0"/>
                <a:cs typeface="Times New Roman" panose="02020603050405020304" pitchFamily="18" charset="0"/>
              </a:rPr>
              <a:t>Team Roles and Formation</a:t>
            </a:r>
          </a:p>
        </p:txBody>
      </p:sp>
      <p:sp>
        <p:nvSpPr>
          <p:cNvPr id="10" name="Text Placeholder 3">
            <a:extLst>
              <a:ext uri="{FF2B5EF4-FFF2-40B4-BE49-F238E27FC236}">
                <a16:creationId xmlns:a16="http://schemas.microsoft.com/office/drawing/2014/main" id="{8549B615-9FCF-40BA-82B9-64A5F82FD940}"/>
              </a:ext>
            </a:extLst>
          </p:cNvPr>
          <p:cNvSpPr txBox="1">
            <a:spLocks/>
          </p:cNvSpPr>
          <p:nvPr/>
        </p:nvSpPr>
        <p:spPr>
          <a:xfrm>
            <a:off x="7373571" y="3009705"/>
            <a:ext cx="4670449" cy="3179444"/>
          </a:xfrm>
          <a:prstGeom prst="rect">
            <a:avLst/>
          </a:prstGeom>
        </p:spPr>
        <p:txBody>
          <a:bodyPr lIns="91440" tIns="45720" rIns="91440" bIns="45720" anchor="ctr"/>
          <a:lstStyle>
            <a:lvl1pPr marL="0" indent="0" algn="l" defTabSz="914400" rtl="0" eaLnBrk="1" latinLnBrk="1" hangingPunct="1">
              <a:spcBef>
                <a:spcPct val="20000"/>
              </a:spcBef>
              <a:buFont typeface="Arial" pitchFamily="34" charset="0"/>
              <a:buNone/>
              <a:defRPr sz="2800" b="1" kern="1200" baseline="0">
                <a:solidFill>
                  <a:schemeClr val="tx1">
                    <a:lumMod val="75000"/>
                    <a:lumOff val="25000"/>
                  </a:schemeClr>
                </a:solidFill>
                <a:latin typeface="+mn-lt"/>
                <a:ea typeface="+mn-ea"/>
                <a:cs typeface="+mn-cs"/>
              </a:defRPr>
            </a:lvl1pPr>
            <a:lvl2pPr marL="742950" indent="-28575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2pPr>
            <a:lvl3pPr marL="11430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3pPr>
            <a:lvl4pPr marL="16002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4pPr>
            <a:lvl5pPr marL="2057400" indent="-228600" algn="l" defTabSz="914400" rtl="0" eaLnBrk="1" latinLnBrk="1" hangingPunct="1">
              <a:spcBef>
                <a:spcPct val="20000"/>
              </a:spcBef>
              <a:buFont typeface="Arial" pitchFamily="34" charset="0"/>
              <a:buChar char="»"/>
              <a:defRPr sz="1200" b="1" kern="1200">
                <a:solidFill>
                  <a:schemeClr val="tx1">
                    <a:lumMod val="75000"/>
                    <a:lumOff val="25000"/>
                  </a:schemeClr>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285750" indent="-285750">
              <a:lnSpc>
                <a:spcPct val="150000"/>
              </a:lnSpc>
              <a:buFont typeface="Arial" panose="020B0604020202020204" pitchFamily="34" charset="0"/>
              <a:buChar char="•"/>
            </a:pPr>
            <a:r>
              <a:rPr lang="en-US" altLang="ko-KR" sz="1600" dirty="0">
                <a:solidFill>
                  <a:schemeClr val="accent1"/>
                </a:solidFill>
                <a:latin typeface="Times New Roman"/>
                <a:cs typeface="Times New Roman"/>
              </a:rPr>
              <a:t>Belbin’s Team Roles: </a:t>
            </a:r>
            <a:r>
              <a:rPr lang="en-US" altLang="ko-KR" sz="1600" dirty="0">
                <a:solidFill>
                  <a:schemeClr val="tx1">
                    <a:lumMod val="65000"/>
                    <a:lumOff val="35000"/>
                  </a:schemeClr>
                </a:solidFill>
                <a:latin typeface="Times New Roman"/>
                <a:cs typeface="Times New Roman"/>
              </a:rPr>
              <a:t>Positions of Shaper, Coordinator, and Implementer were allocated to individuals depending on their abilities and the requirements of the tasks (</a:t>
            </a:r>
            <a:r>
              <a:rPr lang="en-US" sz="1600" dirty="0" err="1">
                <a:solidFill>
                  <a:schemeClr val="tx1">
                    <a:lumMod val="65000"/>
                    <a:lumOff val="35000"/>
                  </a:schemeClr>
                </a:solidFill>
                <a:latin typeface="Times New Roman"/>
                <a:cs typeface="Times New Roman"/>
              </a:rPr>
              <a:t>Klochko</a:t>
            </a:r>
            <a:r>
              <a:rPr lang="en-US" sz="1600" dirty="0">
                <a:solidFill>
                  <a:schemeClr val="tx1">
                    <a:lumMod val="65000"/>
                    <a:lumOff val="35000"/>
                  </a:schemeClr>
                </a:solidFill>
                <a:latin typeface="Times New Roman"/>
                <a:cs typeface="Times New Roman"/>
              </a:rPr>
              <a:t> et al., 2024).</a:t>
            </a:r>
            <a:endParaRPr lang="en-US" altLang="ko-KR" sz="1600" dirty="0">
              <a:solidFill>
                <a:schemeClr val="tx1">
                  <a:lumMod val="65000"/>
                  <a:lumOff val="35000"/>
                </a:schemeClr>
              </a:solidFill>
              <a:latin typeface="Times New Roman"/>
              <a:cs typeface="Times New Roman"/>
            </a:endParaRPr>
          </a:p>
          <a:p>
            <a:pPr>
              <a:lnSpc>
                <a:spcPct val="150000"/>
              </a:lnSpc>
            </a:pPr>
            <a:endParaRPr lang="en-US" altLang="ko-KR" sz="1600" dirty="0">
              <a:solidFill>
                <a:schemeClr val="accent1"/>
              </a:solidFill>
              <a:latin typeface="Times New Roman"/>
              <a:cs typeface="Times New Roman"/>
            </a:endParaRPr>
          </a:p>
          <a:p>
            <a:pPr>
              <a:lnSpc>
                <a:spcPct val="150000"/>
              </a:lnSpc>
            </a:pPr>
            <a:endParaRPr lang="en-US" altLang="ko-KR" sz="1600" dirty="0">
              <a:solidFill>
                <a:schemeClr val="accent1"/>
              </a:solidFill>
              <a:latin typeface="Times New Roman"/>
              <a:cs typeface="Times New Roman"/>
            </a:endParaRPr>
          </a:p>
        </p:txBody>
      </p:sp>
      <p:pic>
        <p:nvPicPr>
          <p:cNvPr id="3" name="Picture 2" descr="A table with team roles">
            <a:extLst>
              <a:ext uri="{FF2B5EF4-FFF2-40B4-BE49-F238E27FC236}">
                <a16:creationId xmlns:a16="http://schemas.microsoft.com/office/drawing/2014/main" id="{B98D1EFA-0332-0733-35C6-61D6D1CC4F2F}"/>
              </a:ext>
            </a:extLst>
          </p:cNvPr>
          <p:cNvPicPr>
            <a:picLocks noChangeAspect="1"/>
          </p:cNvPicPr>
          <p:nvPr/>
        </p:nvPicPr>
        <p:blipFill>
          <a:blip r:embed="rId3"/>
          <a:stretch>
            <a:fillRect/>
          </a:stretch>
        </p:blipFill>
        <p:spPr>
          <a:xfrm>
            <a:off x="867508" y="1211385"/>
            <a:ext cx="5943600" cy="4572000"/>
          </a:xfrm>
          <a:prstGeom prst="rect">
            <a:avLst/>
          </a:prstGeom>
        </p:spPr>
      </p:pic>
      <p:sp>
        <p:nvSpPr>
          <p:cNvPr id="4" name="TextBox 3">
            <a:extLst>
              <a:ext uri="{FF2B5EF4-FFF2-40B4-BE49-F238E27FC236}">
                <a16:creationId xmlns:a16="http://schemas.microsoft.com/office/drawing/2014/main" id="{3491AEAF-442A-3CF4-50D1-873EAED2213B}"/>
              </a:ext>
            </a:extLst>
          </p:cNvPr>
          <p:cNvSpPr txBox="1"/>
          <p:nvPr/>
        </p:nvSpPr>
        <p:spPr>
          <a:xfrm>
            <a:off x="7904480" y="1209040"/>
            <a:ext cx="3789680" cy="605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solidFill>
                  <a:schemeClr val="accent4">
                    <a:lumMod val="76000"/>
                  </a:schemeClr>
                </a:solidFill>
                <a:latin typeface="Times New Roman"/>
                <a:cs typeface="Arial"/>
              </a:rPr>
              <a:t>TEAMWORK</a:t>
            </a:r>
            <a:endParaRPr lang="en-GB" sz="3200" b="1" dirty="0">
              <a:solidFill>
                <a:schemeClr val="accent4">
                  <a:lumMod val="76000"/>
                </a:schemeClr>
              </a:solidFill>
              <a:latin typeface="Times New Roman"/>
            </a:endParaRPr>
          </a:p>
        </p:txBody>
      </p:sp>
    </p:spTree>
    <p:extLst>
      <p:ext uri="{BB962C8B-B14F-4D97-AF65-F5344CB8AC3E}">
        <p14:creationId xmlns:p14="http://schemas.microsoft.com/office/powerpoint/2010/main" val="1455711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CE9CCD-AE18-2CF7-D5D5-7E56025BF366}"/>
              </a:ext>
            </a:extLst>
          </p:cNvPr>
          <p:cNvSpPr txBox="1"/>
          <p:nvPr/>
        </p:nvSpPr>
        <p:spPr>
          <a:xfrm>
            <a:off x="482138" y="156094"/>
            <a:ext cx="6045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C00000"/>
                </a:solidFill>
                <a:latin typeface="Times New Roman"/>
                <a:cs typeface="Times New Roman"/>
              </a:rPr>
              <a:t>Learning together and summary </a:t>
            </a:r>
          </a:p>
        </p:txBody>
      </p:sp>
      <p:sp>
        <p:nvSpPr>
          <p:cNvPr id="4" name="TextBox 3">
            <a:extLst>
              <a:ext uri="{FF2B5EF4-FFF2-40B4-BE49-F238E27FC236}">
                <a16:creationId xmlns:a16="http://schemas.microsoft.com/office/drawing/2014/main" id="{D5DE3FB9-F6F8-EA12-4AC7-36773B18C1E5}"/>
              </a:ext>
            </a:extLst>
          </p:cNvPr>
          <p:cNvSpPr txBox="1"/>
          <p:nvPr/>
        </p:nvSpPr>
        <p:spPr>
          <a:xfrm>
            <a:off x="264160" y="731520"/>
            <a:ext cx="947928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ctr">
              <a:lnSpc>
                <a:spcPct val="150000"/>
              </a:lnSpc>
              <a:buFont typeface="Wingdings"/>
              <a:buChar char="Ø"/>
            </a:pPr>
            <a:r>
              <a:rPr lang="en-US" sz="2000" b="1" dirty="0">
                <a:latin typeface="Times New Roman"/>
                <a:cs typeface="Times New Roman"/>
              </a:rPr>
              <a:t>Effective Team Recap:</a:t>
            </a:r>
            <a:endParaRPr lang="en-US">
              <a:cs typeface="Arial"/>
            </a:endParaRPr>
          </a:p>
          <a:p>
            <a:pPr marL="342900" indent="-342900" algn="ctr">
              <a:lnSpc>
                <a:spcPct val="150000"/>
              </a:lnSpc>
              <a:buFont typeface="Wingdings"/>
              <a:buChar char="Ø"/>
            </a:pPr>
            <a:r>
              <a:rPr lang="en-US" b="1" dirty="0">
                <a:latin typeface="Times New Roman"/>
                <a:cs typeface="Times New Roman"/>
              </a:rPr>
              <a:t>An effective team relies on trust, motivation, communication, and teamwork. Key elements include shared goals and mutual accountability.</a:t>
            </a:r>
          </a:p>
          <a:p>
            <a:pPr marL="342900" indent="-342900">
              <a:buFont typeface="Wingdings"/>
              <a:buChar char="Ø"/>
            </a:pPr>
            <a:endParaRPr lang="en-US" b="1" dirty="0">
              <a:latin typeface="Times New Roman"/>
              <a:cs typeface="Times New Roman"/>
            </a:endParaRPr>
          </a:p>
          <a:p>
            <a:pPr marL="457200" indent="-457200">
              <a:buFont typeface="Wingdings"/>
              <a:buChar char="Ø"/>
            </a:pPr>
            <a:r>
              <a:rPr lang="en-US" sz="2000" b="1" dirty="0">
                <a:latin typeface="Times New Roman"/>
                <a:cs typeface="Times New Roman"/>
              </a:rPr>
              <a:t>Key Lessons: </a:t>
            </a:r>
          </a:p>
          <a:p>
            <a:pPr marL="457200" indent="-457200">
              <a:buFont typeface="Wingdings"/>
              <a:buChar char="Ø"/>
            </a:pPr>
            <a:endParaRPr lang="en-US" sz="2000" b="1" dirty="0">
              <a:latin typeface="Times New Roman"/>
              <a:cs typeface="Times New Roman"/>
            </a:endParaRPr>
          </a:p>
          <a:p>
            <a:pPr marL="342900" indent="-342900">
              <a:buFont typeface="Wingdings"/>
              <a:buChar char="Ø"/>
            </a:pPr>
            <a:r>
              <a:rPr lang="en-US" b="1" err="1">
                <a:latin typeface="Times New Roman"/>
                <a:cs typeface="Times New Roman"/>
              </a:rPr>
              <a:t>Betari's</a:t>
            </a:r>
            <a:r>
              <a:rPr lang="en-US" b="1" dirty="0">
                <a:latin typeface="Times New Roman"/>
                <a:cs typeface="Times New Roman"/>
              </a:rPr>
              <a:t> box is good for emotional awareness. </a:t>
            </a:r>
          </a:p>
          <a:p>
            <a:pPr marL="342900" indent="-342900">
              <a:buFont typeface="Wingdings"/>
              <a:buChar char="Ø"/>
            </a:pPr>
            <a:endParaRPr lang="en-US" b="1" dirty="0">
              <a:latin typeface="Times New Roman"/>
              <a:cs typeface="Times New Roman"/>
            </a:endParaRPr>
          </a:p>
          <a:p>
            <a:pPr marL="342900" indent="-342900">
              <a:buFont typeface="Wingdings"/>
              <a:buChar char="Ø"/>
            </a:pPr>
            <a:r>
              <a:rPr lang="en-US" b="1" dirty="0">
                <a:latin typeface="Times New Roman"/>
              </a:rPr>
              <a:t>Herzberg’s Theory are the importance of motivation in teams.</a:t>
            </a:r>
            <a:endParaRPr lang="en-US" b="1">
              <a:cs typeface="Arial"/>
            </a:endParaRPr>
          </a:p>
          <a:p>
            <a:pPr marL="342900" indent="-342900">
              <a:buFont typeface="Wingdings"/>
              <a:buChar char="Ø"/>
            </a:pPr>
            <a:endParaRPr lang="en-US" b="1" dirty="0">
              <a:solidFill>
                <a:srgbClr val="000000"/>
              </a:solidFill>
              <a:latin typeface="Times New Roman"/>
              <a:cs typeface="Times New Roman"/>
            </a:endParaRPr>
          </a:p>
          <a:p>
            <a:pPr marL="342900" indent="-342900">
              <a:buFont typeface="Wingdings"/>
              <a:buChar char="Ø"/>
            </a:pPr>
            <a:r>
              <a:rPr lang="en-US" b="1" dirty="0">
                <a:latin typeface="Times New Roman"/>
                <a:cs typeface="Times New Roman"/>
              </a:rPr>
              <a:t>Covey’s Speed of Trust </a:t>
            </a:r>
            <a:r>
              <a:rPr lang="en-US" b="1" err="1">
                <a:latin typeface="Times New Roman"/>
                <a:cs typeface="Times New Roman"/>
              </a:rPr>
              <a:t>emphasised</a:t>
            </a:r>
            <a:r>
              <a:rPr lang="en-US" b="1" dirty="0">
                <a:latin typeface="Times New Roman"/>
                <a:cs typeface="Times New Roman"/>
              </a:rPr>
              <a:t> is also important in teams.</a:t>
            </a:r>
          </a:p>
          <a:p>
            <a:pPr marL="342900" indent="-342900">
              <a:buFont typeface="Wingdings"/>
              <a:buChar char="Ø"/>
            </a:pPr>
            <a:endParaRPr lang="en-US" b="1" dirty="0">
              <a:solidFill>
                <a:srgbClr val="000000"/>
              </a:solidFill>
              <a:latin typeface="Times New Roman"/>
              <a:cs typeface="Times New Roman"/>
            </a:endParaRPr>
          </a:p>
          <a:p>
            <a:pPr marL="342900" indent="-342900">
              <a:buFont typeface="Wingdings"/>
              <a:buChar char="Ø"/>
            </a:pPr>
            <a:r>
              <a:rPr lang="en-US" b="1" dirty="0">
                <a:latin typeface="Times New Roman"/>
                <a:cs typeface="Times New Roman"/>
              </a:rPr>
              <a:t>From Belbin’s Team Roles theory has guided me understand of team dynamics.</a:t>
            </a:r>
          </a:p>
          <a:p>
            <a:pPr marL="342900" indent="-342900">
              <a:buFont typeface="Wingdings"/>
              <a:buChar char="Ø"/>
            </a:pPr>
            <a:endParaRPr lang="en-US" b="1" dirty="0">
              <a:latin typeface="Times New Roman"/>
              <a:cs typeface="Times New Roman"/>
            </a:endParaRPr>
          </a:p>
          <a:p>
            <a:pPr marL="342900" indent="-342900">
              <a:buFont typeface="Wingdings"/>
              <a:buChar char="Ø"/>
            </a:pPr>
            <a:endParaRPr lang="en-US" b="1" dirty="0">
              <a:latin typeface="Times New Roman"/>
              <a:cs typeface="Times New Roman"/>
            </a:endParaRPr>
          </a:p>
          <a:p>
            <a:pPr marL="457200" indent="-457200" algn="ctr">
              <a:lnSpc>
                <a:spcPct val="150000"/>
              </a:lnSpc>
              <a:buFont typeface="Wingdings"/>
              <a:buChar char="Ø"/>
            </a:pPr>
            <a:r>
              <a:rPr lang="en-US" sz="2000" b="1" dirty="0">
                <a:latin typeface="Times New Roman"/>
                <a:cs typeface="Times New Roman"/>
              </a:rPr>
              <a:t>Final Reflections:</a:t>
            </a:r>
            <a:r>
              <a:rPr lang="en-US" sz="1600" b="1" dirty="0">
                <a:solidFill>
                  <a:schemeClr val="bg1"/>
                </a:solidFill>
                <a:latin typeface="Times New Roman"/>
                <a:cs typeface="Times New Roman"/>
              </a:rPr>
              <a:t> </a:t>
            </a:r>
          </a:p>
          <a:p>
            <a:pPr marL="342900" indent="-342900" algn="ctr">
              <a:lnSpc>
                <a:spcPct val="150000"/>
              </a:lnSpc>
              <a:buFont typeface="Wingdings"/>
              <a:buChar char="Ø"/>
            </a:pPr>
            <a:r>
              <a:rPr lang="en-US" b="1" dirty="0">
                <a:latin typeface="Times New Roman"/>
                <a:cs typeface="Times New Roman"/>
              </a:rPr>
              <a:t>Clear communication and role clarity were key to our success.</a:t>
            </a:r>
            <a:endParaRPr lang="en-US" b="1">
              <a:cs typeface="Arial"/>
            </a:endParaRPr>
          </a:p>
          <a:p>
            <a:pPr marL="342900" indent="-342900">
              <a:buFont typeface="Wingdings"/>
              <a:buChar char="Ø"/>
            </a:pPr>
            <a:endParaRPr lang="en-US" b="1" dirty="0">
              <a:latin typeface="Times New Roman"/>
              <a:cs typeface="Times New Roman"/>
            </a:endParaRPr>
          </a:p>
        </p:txBody>
      </p:sp>
    </p:spTree>
    <p:extLst>
      <p:ext uri="{BB962C8B-B14F-4D97-AF65-F5344CB8AC3E}">
        <p14:creationId xmlns:p14="http://schemas.microsoft.com/office/powerpoint/2010/main" val="2994630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A03619-A6CB-FF6E-59E8-53E1E0DF5AA4}"/>
              </a:ext>
            </a:extLst>
          </p:cNvPr>
          <p:cNvSpPr txBox="1"/>
          <p:nvPr/>
        </p:nvSpPr>
        <p:spPr>
          <a:xfrm>
            <a:off x="863600" y="294640"/>
            <a:ext cx="48869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chemeClr val="bg1"/>
                </a:solidFill>
                <a:latin typeface="Times New Roman"/>
                <a:cs typeface="Arial"/>
              </a:rPr>
              <a:t>References</a:t>
            </a:r>
          </a:p>
        </p:txBody>
      </p:sp>
      <p:sp>
        <p:nvSpPr>
          <p:cNvPr id="5" name="TextBox 4">
            <a:extLst>
              <a:ext uri="{FF2B5EF4-FFF2-40B4-BE49-F238E27FC236}">
                <a16:creationId xmlns:a16="http://schemas.microsoft.com/office/drawing/2014/main" id="{2A20AD29-7EB2-74CA-C477-4A701A986B14}"/>
              </a:ext>
            </a:extLst>
          </p:cNvPr>
          <p:cNvSpPr txBox="1"/>
          <p:nvPr/>
        </p:nvSpPr>
        <p:spPr>
          <a:xfrm>
            <a:off x="142240" y="751840"/>
            <a:ext cx="11948160" cy="5235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gn="just">
              <a:lnSpc>
                <a:spcPts val="2700"/>
              </a:lnSpc>
              <a:buFont typeface="Arial,Sans-Serif"/>
              <a:buChar char="•"/>
            </a:pPr>
            <a:r>
              <a:rPr lang="en-US" sz="1200" dirty="0">
                <a:solidFill>
                  <a:schemeClr val="bg1"/>
                </a:solidFill>
                <a:latin typeface="Times New Roman"/>
                <a:cs typeface="Arial"/>
              </a:rPr>
              <a:t>Wildman, J.L., Nguyen, D.M., Duong, N.S. and Warren, C. (2021). Student teamwork during COVID-19: Challenges, changes, and consequences. Small Group Research, 52(2), pp.119-134. </a:t>
            </a:r>
            <a:r>
              <a:rPr lang="en-US" sz="1200" dirty="0">
                <a:solidFill>
                  <a:schemeClr val="bg1"/>
                </a:solidFill>
                <a:latin typeface="Times New Roman"/>
                <a:cs typeface="Arial"/>
                <a:hlinkClick r:id="rId2">
                  <a:extLst>
                    <a:ext uri="{A12FA001-AC4F-418D-AE19-62706E023703}">
                      <ahyp:hlinkClr xmlns:ahyp="http://schemas.microsoft.com/office/drawing/2018/hyperlinkcolor" val="tx"/>
                    </a:ext>
                  </a:extLst>
                </a:hlinkClick>
              </a:rPr>
              <a:t>https://doi.org/10.1177/1046496420985185</a:t>
            </a:r>
            <a:endParaRPr lang="en-US">
              <a:solidFill>
                <a:schemeClr val="bg1"/>
              </a:solidFill>
              <a:hlinkClick r:id="rId2">
                <a:extLst>
                  <a:ext uri="{A12FA001-AC4F-418D-AE19-62706E023703}">
                    <ahyp:hlinkClr xmlns:ahyp="http://schemas.microsoft.com/office/drawing/2018/hyperlinkcolor" val="tx"/>
                  </a:ext>
                </a:extLst>
              </a:hlinkClick>
            </a:endParaRPr>
          </a:p>
          <a:p>
            <a:pPr marL="171450" indent="-171450" algn="just">
              <a:lnSpc>
                <a:spcPts val="2700"/>
              </a:lnSpc>
              <a:buFont typeface="Arial,Sans-Serif"/>
              <a:buChar char="•"/>
            </a:pPr>
            <a:r>
              <a:rPr lang="en-US" sz="1200" dirty="0">
                <a:solidFill>
                  <a:schemeClr val="bg1"/>
                </a:solidFill>
                <a:latin typeface="Times New Roman"/>
                <a:cs typeface="Times New Roman"/>
              </a:rPr>
              <a:t>Yener, C. (2021). Exploring the Drivers of Research Productivity: A Study of Motivation and Hygiene Factors Among Academics. Journal of Policy Options, 4(2), pp.30-36.</a:t>
            </a:r>
            <a:endParaRPr lang="en-US" sz="1200" dirty="0">
              <a:solidFill>
                <a:schemeClr val="bg1"/>
              </a:solidFill>
              <a:latin typeface="Times New Roman"/>
              <a:cs typeface="Arial"/>
            </a:endParaRPr>
          </a:p>
          <a:p>
            <a:pPr marL="171450" indent="-171450" algn="just">
              <a:lnSpc>
                <a:spcPts val="2700"/>
              </a:lnSpc>
              <a:buFont typeface="Arial,Sans-Serif"/>
              <a:buChar char="•"/>
            </a:pPr>
            <a:r>
              <a:rPr lang="en-US" sz="1200" dirty="0">
                <a:solidFill>
                  <a:schemeClr val="bg1"/>
                </a:solidFill>
                <a:latin typeface="Times New Roman"/>
                <a:cs typeface="Times New Roman"/>
              </a:rPr>
              <a:t>Davis, J. (2024). The Lived Experiences of Nursing Faculty Facing Shortages in Nursing Education: A Qualitative Exploration Using Herzberg’s Two-Factor Theory (Master's thesis, Hampton University).</a:t>
            </a:r>
          </a:p>
          <a:p>
            <a:pPr marL="171450" indent="-171450" algn="just">
              <a:lnSpc>
                <a:spcPts val="2700"/>
              </a:lnSpc>
              <a:buFont typeface="Arial,Sans-Serif"/>
              <a:buChar char="•"/>
            </a:pPr>
            <a:r>
              <a:rPr lang="en-US" sz="1200" dirty="0">
                <a:solidFill>
                  <a:schemeClr val="bg1"/>
                </a:solidFill>
                <a:latin typeface="Times New Roman"/>
                <a:cs typeface="Times New Roman"/>
              </a:rPr>
              <a:t>Altaras Dimitrijević, A., </a:t>
            </a:r>
            <a:r>
              <a:rPr lang="en-US" sz="1200" dirty="0" err="1">
                <a:solidFill>
                  <a:schemeClr val="bg1"/>
                </a:solidFill>
                <a:latin typeface="Times New Roman"/>
                <a:cs typeface="Times New Roman"/>
              </a:rPr>
              <a:t>Jolić</a:t>
            </a:r>
            <a:r>
              <a:rPr lang="en-US" sz="1200" dirty="0">
                <a:solidFill>
                  <a:schemeClr val="bg1"/>
                </a:solidFill>
                <a:latin typeface="Times New Roman"/>
                <a:cs typeface="Times New Roman"/>
              </a:rPr>
              <a:t> Marjanović, Z., Krstić, K., </a:t>
            </a:r>
            <a:r>
              <a:rPr lang="en-US" sz="1200" dirty="0" err="1">
                <a:solidFill>
                  <a:schemeClr val="bg1"/>
                </a:solidFill>
                <a:latin typeface="Times New Roman"/>
                <a:cs typeface="Times New Roman"/>
              </a:rPr>
              <a:t>Mojović</a:t>
            </a:r>
            <a:r>
              <a:rPr lang="en-US" sz="1200" dirty="0">
                <a:solidFill>
                  <a:schemeClr val="bg1"/>
                </a:solidFill>
                <a:latin typeface="Times New Roman"/>
                <a:cs typeface="Times New Roman"/>
              </a:rPr>
              <a:t> Zdravković, K., Nikitović, T. and Rajić, M. (2023). A brief training in emotional intelligence to promote high school students’ teamwork and collaborative problem-solving capacities. Book of Abstracts, 5th Emotional Intelligence Week, pp.13-15. </a:t>
            </a:r>
          </a:p>
          <a:p>
            <a:pPr marL="171450" indent="-171450" algn="just">
              <a:lnSpc>
                <a:spcPts val="2700"/>
              </a:lnSpc>
              <a:buFont typeface="Arial,Sans-Serif"/>
              <a:buChar char="•"/>
            </a:pPr>
            <a:r>
              <a:rPr lang="en-US" sz="1200" dirty="0" err="1">
                <a:solidFill>
                  <a:schemeClr val="bg1"/>
                </a:solidFill>
                <a:latin typeface="Times New Roman"/>
                <a:cs typeface="Times New Roman"/>
              </a:rPr>
              <a:t>Klochko</a:t>
            </a:r>
            <a:r>
              <a:rPr lang="en-US" sz="1200" dirty="0">
                <a:solidFill>
                  <a:schemeClr val="bg1"/>
                </a:solidFill>
                <a:latin typeface="Times New Roman"/>
                <a:cs typeface="Times New Roman"/>
              </a:rPr>
              <a:t>, A., </a:t>
            </a:r>
            <a:r>
              <a:rPr lang="en-US" sz="1200" dirty="0" err="1">
                <a:solidFill>
                  <a:schemeClr val="bg1"/>
                </a:solidFill>
                <a:latin typeface="Times New Roman"/>
                <a:cs typeface="Times New Roman"/>
              </a:rPr>
              <a:t>Klimkova</a:t>
            </a:r>
            <a:r>
              <a:rPr lang="en-US" sz="1200" dirty="0">
                <a:solidFill>
                  <a:schemeClr val="bg1"/>
                </a:solidFill>
                <a:latin typeface="Times New Roman"/>
                <a:cs typeface="Times New Roman"/>
              </a:rPr>
              <a:t>, I., </a:t>
            </a:r>
            <a:r>
              <a:rPr lang="en-US" sz="1200" dirty="0" err="1">
                <a:solidFill>
                  <a:schemeClr val="bg1"/>
                </a:solidFill>
                <a:latin typeface="Times New Roman"/>
                <a:cs typeface="Times New Roman"/>
              </a:rPr>
              <a:t>Semenets</a:t>
            </a:r>
            <a:r>
              <a:rPr lang="en-US" sz="1200" dirty="0">
                <a:solidFill>
                  <a:schemeClr val="bg1"/>
                </a:solidFill>
                <a:latin typeface="Times New Roman"/>
                <a:cs typeface="Times New Roman"/>
              </a:rPr>
              <a:t>-Orlova, I., Baranova, V., </a:t>
            </a:r>
            <a:r>
              <a:rPr lang="en-US" sz="1200" dirty="0" err="1">
                <a:solidFill>
                  <a:schemeClr val="bg1"/>
                </a:solidFill>
                <a:latin typeface="Times New Roman"/>
                <a:cs typeface="Times New Roman"/>
              </a:rPr>
              <a:t>Klochko</a:t>
            </a:r>
            <a:r>
              <a:rPr lang="en-US" sz="1200" dirty="0">
                <a:solidFill>
                  <a:schemeClr val="bg1"/>
                </a:solidFill>
                <a:latin typeface="Times New Roman"/>
                <a:cs typeface="Times New Roman"/>
              </a:rPr>
              <a:t>, O. and </a:t>
            </a:r>
            <a:r>
              <a:rPr lang="en-US" sz="1200" dirty="0" err="1">
                <a:solidFill>
                  <a:schemeClr val="bg1"/>
                </a:solidFill>
                <a:latin typeface="Times New Roman"/>
                <a:cs typeface="Times New Roman"/>
              </a:rPr>
              <a:t>Maistrenko</a:t>
            </a:r>
            <a:r>
              <a:rPr lang="en-US" sz="1200" dirty="0">
                <a:solidFill>
                  <a:schemeClr val="bg1"/>
                </a:solidFill>
                <a:latin typeface="Times New Roman"/>
                <a:cs typeface="Times New Roman"/>
              </a:rPr>
              <a:t>, K. (2024). Educational Organization Managers’ Team Role Orientations. In Digital Technologies in Education: Selected Cases (pp. 17-26). Cham: Springer Nature Switzerland.</a:t>
            </a:r>
          </a:p>
          <a:p>
            <a:pPr marL="171450" indent="-171450" algn="just">
              <a:lnSpc>
                <a:spcPts val="2700"/>
              </a:lnSpc>
              <a:buFont typeface="Arial,Sans-Serif"/>
              <a:buChar char="•"/>
            </a:pPr>
            <a:r>
              <a:rPr lang="en-US" sz="1000" dirty="0">
                <a:solidFill>
                  <a:schemeClr val="bg1"/>
                </a:solidFill>
                <a:latin typeface="Arial"/>
                <a:cs typeface="Arial"/>
              </a:rPr>
              <a:t>Prichard, J.S. and Stanton, N.A., 1999. Testing Belbin’s team role theory of effective groups. </a:t>
            </a:r>
            <a:r>
              <a:rPr lang="en-US" sz="1000" i="1" dirty="0">
                <a:solidFill>
                  <a:schemeClr val="bg1"/>
                </a:solidFill>
                <a:latin typeface="Arial"/>
                <a:cs typeface="Arial"/>
              </a:rPr>
              <a:t>Journal of Management Development</a:t>
            </a:r>
            <a:r>
              <a:rPr lang="en-US" sz="1000" dirty="0">
                <a:solidFill>
                  <a:schemeClr val="bg1"/>
                </a:solidFill>
                <a:latin typeface="Arial"/>
                <a:cs typeface="Arial"/>
              </a:rPr>
              <a:t>, </a:t>
            </a:r>
            <a:r>
              <a:rPr lang="en-US" sz="1000" i="1" dirty="0">
                <a:solidFill>
                  <a:schemeClr val="bg1"/>
                </a:solidFill>
                <a:latin typeface="Arial"/>
                <a:cs typeface="Arial"/>
              </a:rPr>
              <a:t>18</a:t>
            </a:r>
            <a:r>
              <a:rPr lang="en-US" sz="1000" dirty="0">
                <a:solidFill>
                  <a:schemeClr val="bg1"/>
                </a:solidFill>
                <a:latin typeface="Arial"/>
                <a:cs typeface="Arial"/>
              </a:rPr>
              <a:t>(8), pp.652-665.</a:t>
            </a:r>
            <a:endParaRPr lang="en-US" sz="1200">
              <a:solidFill>
                <a:schemeClr val="bg1"/>
              </a:solidFill>
              <a:latin typeface="Times New Roman"/>
              <a:cs typeface="Times New Roman"/>
            </a:endParaRPr>
          </a:p>
          <a:p>
            <a:pPr marL="171450" indent="-171450" algn="just">
              <a:lnSpc>
                <a:spcPts val="2700"/>
              </a:lnSpc>
              <a:buFont typeface="Arial,Sans-Serif"/>
              <a:buChar char="•"/>
            </a:pPr>
            <a:r>
              <a:rPr lang="en-US" sz="1000" dirty="0">
                <a:solidFill>
                  <a:schemeClr val="bg1"/>
                </a:solidFill>
                <a:latin typeface="Arial"/>
                <a:cs typeface="Arial"/>
              </a:rPr>
              <a:t>Wall, I.R., 2019. Policing atmospheres: Crowds, protest and ‘</a:t>
            </a:r>
            <a:r>
              <a:rPr lang="en-US" sz="1000" err="1">
                <a:solidFill>
                  <a:schemeClr val="bg1"/>
                </a:solidFill>
                <a:latin typeface="Arial"/>
                <a:cs typeface="Arial"/>
              </a:rPr>
              <a:t>atmotechnics</a:t>
            </a:r>
            <a:r>
              <a:rPr lang="en-US" sz="1000" dirty="0">
                <a:solidFill>
                  <a:schemeClr val="bg1"/>
                </a:solidFill>
                <a:latin typeface="Arial"/>
                <a:cs typeface="Arial"/>
              </a:rPr>
              <a:t>’. </a:t>
            </a:r>
            <a:r>
              <a:rPr lang="en-US" sz="1000" i="1" dirty="0">
                <a:solidFill>
                  <a:schemeClr val="bg1"/>
                </a:solidFill>
                <a:latin typeface="Arial"/>
                <a:cs typeface="Arial"/>
              </a:rPr>
              <a:t>Theory, Culture &amp; Society</a:t>
            </a:r>
            <a:r>
              <a:rPr lang="en-US" sz="1000" dirty="0">
                <a:solidFill>
                  <a:schemeClr val="bg1"/>
                </a:solidFill>
                <a:latin typeface="Arial"/>
                <a:cs typeface="Arial"/>
              </a:rPr>
              <a:t>, </a:t>
            </a:r>
            <a:r>
              <a:rPr lang="en-US" sz="1000" i="1" dirty="0">
                <a:solidFill>
                  <a:schemeClr val="bg1"/>
                </a:solidFill>
                <a:latin typeface="Arial"/>
                <a:cs typeface="Arial"/>
              </a:rPr>
              <a:t>36</a:t>
            </a:r>
            <a:r>
              <a:rPr lang="en-US" sz="1000" dirty="0">
                <a:solidFill>
                  <a:schemeClr val="bg1"/>
                </a:solidFill>
                <a:latin typeface="Arial"/>
                <a:cs typeface="Arial"/>
              </a:rPr>
              <a:t>(4), pp.143-162.</a:t>
            </a:r>
          </a:p>
          <a:p>
            <a:pPr marL="171450" indent="-171450" algn="just">
              <a:lnSpc>
                <a:spcPts val="2700"/>
              </a:lnSpc>
              <a:buFont typeface="Arial,Sans-Serif"/>
              <a:buChar char="•"/>
            </a:pPr>
            <a:r>
              <a:rPr lang="en-US" sz="1000" dirty="0">
                <a:solidFill>
                  <a:schemeClr val="bg1"/>
                </a:solidFill>
                <a:latin typeface="Arial"/>
                <a:cs typeface="Arial"/>
              </a:rPr>
              <a:t>Covey, S.M. and Merrill, R.R., 2006. </a:t>
            </a:r>
            <a:r>
              <a:rPr lang="en-US" sz="1000" i="1" dirty="0">
                <a:solidFill>
                  <a:schemeClr val="bg1"/>
                </a:solidFill>
                <a:latin typeface="Arial"/>
                <a:cs typeface="Arial"/>
              </a:rPr>
              <a:t>The speed of trust: The one thing that changes everything</a:t>
            </a:r>
            <a:r>
              <a:rPr lang="en-US" sz="1000" dirty="0">
                <a:solidFill>
                  <a:schemeClr val="bg1"/>
                </a:solidFill>
                <a:latin typeface="Arial"/>
                <a:cs typeface="Arial"/>
              </a:rPr>
              <a:t>. Simon and </a:t>
            </a:r>
            <a:r>
              <a:rPr lang="en-US" sz="1000" err="1">
                <a:solidFill>
                  <a:schemeClr val="bg1"/>
                </a:solidFill>
                <a:latin typeface="Arial"/>
                <a:cs typeface="Arial"/>
              </a:rPr>
              <a:t>schuster</a:t>
            </a:r>
            <a:r>
              <a:rPr lang="en-US" sz="1000" dirty="0">
                <a:solidFill>
                  <a:schemeClr val="bg1"/>
                </a:solidFill>
                <a:latin typeface="Arial"/>
                <a:cs typeface="Arial"/>
              </a:rPr>
              <a:t>.</a:t>
            </a:r>
          </a:p>
          <a:p>
            <a:pPr marL="171450" indent="-171450" algn="just">
              <a:lnSpc>
                <a:spcPts val="2700"/>
              </a:lnSpc>
              <a:buFont typeface="Arial,Sans-Serif"/>
              <a:buChar char="•"/>
            </a:pPr>
            <a:endParaRPr lang="en-US" sz="1000" dirty="0">
              <a:solidFill>
                <a:schemeClr val="bg1"/>
              </a:solidFill>
              <a:latin typeface="Arial"/>
              <a:cs typeface="Arial"/>
            </a:endParaRPr>
          </a:p>
          <a:p>
            <a:pPr marL="171450" indent="-171450" algn="just">
              <a:lnSpc>
                <a:spcPts val="2700"/>
              </a:lnSpc>
              <a:buFont typeface="Arial,Sans-Serif"/>
              <a:buChar char="•"/>
            </a:pPr>
            <a:endParaRPr lang="en-US" sz="1200" dirty="0">
              <a:solidFill>
                <a:schemeClr val="bg1"/>
              </a:solidFill>
              <a:latin typeface="Times New Roman"/>
              <a:cs typeface="Times New Roman"/>
            </a:endParaRPr>
          </a:p>
          <a:p>
            <a:pPr marL="171450" indent="-171450" algn="just">
              <a:lnSpc>
                <a:spcPts val="2700"/>
              </a:lnSpc>
              <a:buFont typeface="Arial,Sans-Serif"/>
              <a:buChar char="•"/>
            </a:pPr>
            <a:endParaRPr lang="en-US" sz="1200" dirty="0">
              <a:solidFill>
                <a:schemeClr val="bg1"/>
              </a:solidFill>
              <a:latin typeface="Times New Roman"/>
              <a:cs typeface="Times New Roman"/>
            </a:endParaRPr>
          </a:p>
        </p:txBody>
      </p:sp>
    </p:spTree>
    <p:extLst>
      <p:ext uri="{BB962C8B-B14F-4D97-AF65-F5344CB8AC3E}">
        <p14:creationId xmlns:p14="http://schemas.microsoft.com/office/powerpoint/2010/main" val="1278933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691C40-340A-44BC-A6B3-C3A20A9ED913}"/>
              </a:ext>
            </a:extLst>
          </p:cNvPr>
          <p:cNvSpPr txBox="1"/>
          <p:nvPr/>
        </p:nvSpPr>
        <p:spPr>
          <a:xfrm>
            <a:off x="0" y="2547977"/>
            <a:ext cx="12192000" cy="1200329"/>
          </a:xfrm>
          <a:prstGeom prst="rect">
            <a:avLst/>
          </a:prstGeom>
          <a:noFill/>
        </p:spPr>
        <p:txBody>
          <a:bodyPr wrap="square" rtlCol="0" anchor="ctr">
            <a:spAutoFit/>
          </a:bodyPr>
          <a:lstStyle/>
          <a:p>
            <a:pPr algn="ctr"/>
            <a:r>
              <a:rPr lang="en-US" altLang="ko-KR" sz="7200" b="1" dirty="0">
                <a:solidFill>
                  <a:schemeClr val="bg1"/>
                </a:solidFill>
                <a:latin typeface="Times New Roman" panose="02020603050405020304" pitchFamily="18" charset="0"/>
                <a:cs typeface="Times New Roman" panose="02020603050405020304" pitchFamily="18" charset="0"/>
              </a:rPr>
              <a:t>Thank You</a:t>
            </a:r>
            <a:endParaRPr lang="ko-KR" altLang="en-US" sz="7200" b="1" dirty="0">
              <a:solidFill>
                <a:schemeClr val="bg1"/>
              </a:solidFill>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4D50BE5F-66E1-4E8D-ADB5-EB475C7F2D4D}"/>
              </a:ext>
            </a:extLst>
          </p:cNvPr>
          <p:cNvGrpSpPr/>
          <p:nvPr/>
        </p:nvGrpSpPr>
        <p:grpSpPr>
          <a:xfrm>
            <a:off x="2229738" y="716481"/>
            <a:ext cx="7803176" cy="4876117"/>
            <a:chOff x="2229738" y="716481"/>
            <a:chExt cx="7803176" cy="4876117"/>
          </a:xfrm>
          <a:solidFill>
            <a:schemeClr val="accent1"/>
          </a:solidFill>
        </p:grpSpPr>
        <p:sp>
          <p:nvSpPr>
            <p:cNvPr id="13" name="Freeform: Shape 12">
              <a:extLst>
                <a:ext uri="{FF2B5EF4-FFF2-40B4-BE49-F238E27FC236}">
                  <a16:creationId xmlns:a16="http://schemas.microsoft.com/office/drawing/2014/main" id="{7A8A5672-B625-4236-8666-6B2C8697FD9C}"/>
                </a:ext>
              </a:extLst>
            </p:cNvPr>
            <p:cNvSpPr/>
            <p:nvPr/>
          </p:nvSpPr>
          <p:spPr>
            <a:xfrm rot="10800000">
              <a:off x="3609975" y="3756839"/>
              <a:ext cx="4972050" cy="1445239"/>
            </a:xfrm>
            <a:custGeom>
              <a:avLst/>
              <a:gdLst>
                <a:gd name="connsiteX0" fmla="*/ 0 w 4972050"/>
                <a:gd name="connsiteY0" fmla="*/ 0 h 1445239"/>
                <a:gd name="connsiteX1" fmla="*/ 4972050 w 4972050"/>
                <a:gd name="connsiteY1" fmla="*/ 0 h 1445239"/>
                <a:gd name="connsiteX2" fmla="*/ 4972050 w 4972050"/>
                <a:gd name="connsiteY2" fmla="*/ 1445239 h 1445239"/>
                <a:gd name="connsiteX3" fmla="*/ 4846713 w 4972050"/>
                <a:gd name="connsiteY3" fmla="*/ 1445239 h 1445239"/>
                <a:gd name="connsiteX4" fmla="*/ 4846713 w 4972050"/>
                <a:gd name="connsiteY4" fmla="*/ 125337 h 1445239"/>
                <a:gd name="connsiteX5" fmla="*/ 125337 w 4972050"/>
                <a:gd name="connsiteY5" fmla="*/ 125337 h 1445239"/>
                <a:gd name="connsiteX6" fmla="*/ 125337 w 4972050"/>
                <a:gd name="connsiteY6" fmla="*/ 1445239 h 1445239"/>
                <a:gd name="connsiteX7" fmla="*/ 0 w 4972050"/>
                <a:gd name="connsiteY7" fmla="*/ 1445239 h 144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72050" h="1445239">
                  <a:moveTo>
                    <a:pt x="0" y="0"/>
                  </a:moveTo>
                  <a:lnTo>
                    <a:pt x="4972050" y="0"/>
                  </a:lnTo>
                  <a:lnTo>
                    <a:pt x="4972050" y="1445239"/>
                  </a:lnTo>
                  <a:lnTo>
                    <a:pt x="4846713" y="1445239"/>
                  </a:lnTo>
                  <a:lnTo>
                    <a:pt x="4846713" y="125337"/>
                  </a:lnTo>
                  <a:lnTo>
                    <a:pt x="125337" y="125337"/>
                  </a:lnTo>
                  <a:lnTo>
                    <a:pt x="125337" y="1445239"/>
                  </a:lnTo>
                  <a:lnTo>
                    <a:pt x="0" y="144523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nvGrpSpPr>
            <p:cNvPr id="14" name="Group 13">
              <a:extLst>
                <a:ext uri="{FF2B5EF4-FFF2-40B4-BE49-F238E27FC236}">
                  <a16:creationId xmlns:a16="http://schemas.microsoft.com/office/drawing/2014/main" id="{EA1E921E-2438-45A2-AA41-C1A40356A72B}"/>
                </a:ext>
              </a:extLst>
            </p:cNvPr>
            <p:cNvGrpSpPr/>
            <p:nvPr/>
          </p:nvGrpSpPr>
          <p:grpSpPr>
            <a:xfrm>
              <a:off x="2229738" y="716481"/>
              <a:ext cx="7803176" cy="4876117"/>
              <a:chOff x="2229738" y="716481"/>
              <a:chExt cx="7803176" cy="4876117"/>
            </a:xfrm>
            <a:grpFill/>
          </p:grpSpPr>
          <p:sp>
            <p:nvSpPr>
              <p:cNvPr id="15" name="Freeform: Shape 14">
                <a:extLst>
                  <a:ext uri="{FF2B5EF4-FFF2-40B4-BE49-F238E27FC236}">
                    <a16:creationId xmlns:a16="http://schemas.microsoft.com/office/drawing/2014/main" id="{797B5F1E-CB20-4033-9037-143A9CFF317F}"/>
                  </a:ext>
                </a:extLst>
              </p:cNvPr>
              <p:cNvSpPr/>
              <p:nvPr/>
            </p:nvSpPr>
            <p:spPr>
              <a:xfrm>
                <a:off x="3609975" y="1232742"/>
                <a:ext cx="4972050" cy="1445239"/>
              </a:xfrm>
              <a:custGeom>
                <a:avLst/>
                <a:gdLst>
                  <a:gd name="connsiteX0" fmla="*/ 0 w 4972050"/>
                  <a:gd name="connsiteY0" fmla="*/ 0 h 1445239"/>
                  <a:gd name="connsiteX1" fmla="*/ 4972050 w 4972050"/>
                  <a:gd name="connsiteY1" fmla="*/ 0 h 1445239"/>
                  <a:gd name="connsiteX2" fmla="*/ 4972050 w 4972050"/>
                  <a:gd name="connsiteY2" fmla="*/ 1445239 h 1445239"/>
                  <a:gd name="connsiteX3" fmla="*/ 4846713 w 4972050"/>
                  <a:gd name="connsiteY3" fmla="*/ 1445239 h 1445239"/>
                  <a:gd name="connsiteX4" fmla="*/ 4846713 w 4972050"/>
                  <a:gd name="connsiteY4" fmla="*/ 125337 h 1445239"/>
                  <a:gd name="connsiteX5" fmla="*/ 125337 w 4972050"/>
                  <a:gd name="connsiteY5" fmla="*/ 125337 h 1445239"/>
                  <a:gd name="connsiteX6" fmla="*/ 125337 w 4972050"/>
                  <a:gd name="connsiteY6" fmla="*/ 1445239 h 1445239"/>
                  <a:gd name="connsiteX7" fmla="*/ 0 w 4972050"/>
                  <a:gd name="connsiteY7" fmla="*/ 1445239 h 144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72050" h="1445239">
                    <a:moveTo>
                      <a:pt x="0" y="0"/>
                    </a:moveTo>
                    <a:lnTo>
                      <a:pt x="4972050" y="0"/>
                    </a:lnTo>
                    <a:lnTo>
                      <a:pt x="4972050" y="1445239"/>
                    </a:lnTo>
                    <a:lnTo>
                      <a:pt x="4846713" y="1445239"/>
                    </a:lnTo>
                    <a:lnTo>
                      <a:pt x="4846713" y="125337"/>
                    </a:lnTo>
                    <a:lnTo>
                      <a:pt x="125337" y="125337"/>
                    </a:lnTo>
                    <a:lnTo>
                      <a:pt x="125337" y="1445239"/>
                    </a:lnTo>
                    <a:lnTo>
                      <a:pt x="0" y="144523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16" name="Rectangle 15">
                <a:extLst>
                  <a:ext uri="{FF2B5EF4-FFF2-40B4-BE49-F238E27FC236}">
                    <a16:creationId xmlns:a16="http://schemas.microsoft.com/office/drawing/2014/main" id="{55ACAC44-0CA4-4D15-AE76-405C924BA3E4}"/>
                  </a:ext>
                </a:extLst>
              </p:cNvPr>
              <p:cNvSpPr/>
              <p:nvPr/>
            </p:nvSpPr>
            <p:spPr>
              <a:xfrm rot="2735247">
                <a:off x="8529637" y="490381"/>
                <a:ext cx="104775" cy="14452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7" name="Rectangle 16">
                <a:extLst>
                  <a:ext uri="{FF2B5EF4-FFF2-40B4-BE49-F238E27FC236}">
                    <a16:creationId xmlns:a16="http://schemas.microsoft.com/office/drawing/2014/main" id="{2DF41FE1-6DDF-420A-9003-47CAF9ED3A91}"/>
                  </a:ext>
                </a:extLst>
              </p:cNvPr>
              <p:cNvSpPr/>
              <p:nvPr/>
            </p:nvSpPr>
            <p:spPr>
              <a:xfrm rot="2735247">
                <a:off x="3452813" y="4544899"/>
                <a:ext cx="104775" cy="14452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8" name="Rectangle 17">
                <a:extLst>
                  <a:ext uri="{FF2B5EF4-FFF2-40B4-BE49-F238E27FC236}">
                    <a16:creationId xmlns:a16="http://schemas.microsoft.com/office/drawing/2014/main" id="{227F7607-67B0-483B-ACA2-AABF6AE10F5A}"/>
                  </a:ext>
                </a:extLst>
              </p:cNvPr>
              <p:cNvSpPr/>
              <p:nvPr/>
            </p:nvSpPr>
            <p:spPr>
              <a:xfrm rot="2735247">
                <a:off x="9257907" y="46249"/>
                <a:ext cx="104775" cy="14452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Rectangle 18">
                <a:extLst>
                  <a:ext uri="{FF2B5EF4-FFF2-40B4-BE49-F238E27FC236}">
                    <a16:creationId xmlns:a16="http://schemas.microsoft.com/office/drawing/2014/main" id="{FEC737F8-5AC4-42D6-95C7-D0925369CE05}"/>
                  </a:ext>
                </a:extLst>
              </p:cNvPr>
              <p:cNvSpPr/>
              <p:nvPr/>
            </p:nvSpPr>
            <p:spPr>
              <a:xfrm rot="2735247">
                <a:off x="2899970" y="4817591"/>
                <a:ext cx="104775" cy="144523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spTree>
    <p:extLst>
      <p:ext uri="{BB962C8B-B14F-4D97-AF65-F5344CB8AC3E}">
        <p14:creationId xmlns:p14="http://schemas.microsoft.com/office/powerpoint/2010/main" val="2582224218"/>
      </p:ext>
    </p:extLst>
  </p:cSld>
  <p:clrMapOvr>
    <a:masterClrMapping/>
  </p:clrMapOvr>
</p:sld>
</file>

<file path=ppt/theme/theme1.xml><?xml version="1.0" encoding="utf-8"?>
<a:theme xmlns:a="http://schemas.openxmlformats.org/drawingml/2006/main" name="Cover and End Slide Master">
  <a:themeElements>
    <a:clrScheme name="abstract01">
      <a:dk1>
        <a:sysClr val="windowText" lastClr="000000"/>
      </a:dk1>
      <a:lt1>
        <a:sysClr val="window" lastClr="FFFFFF"/>
      </a:lt1>
      <a:dk2>
        <a:srgbClr val="44546A"/>
      </a:dk2>
      <a:lt2>
        <a:srgbClr val="E7E6E6"/>
      </a:lt2>
      <a:accent1>
        <a:srgbClr val="79D155"/>
      </a:accent1>
      <a:accent2>
        <a:srgbClr val="568AD3"/>
      </a:accent2>
      <a:accent3>
        <a:srgbClr val="FFFFFF"/>
      </a:accent3>
      <a:accent4>
        <a:srgbClr val="79D155"/>
      </a:accent4>
      <a:accent5>
        <a:srgbClr val="568AD3"/>
      </a:accent5>
      <a:accent6>
        <a:srgbClr val="FFFFFF"/>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ABSTRACT">
      <a:dk1>
        <a:sysClr val="windowText" lastClr="000000"/>
      </a:dk1>
      <a:lt1>
        <a:sysClr val="window" lastClr="FFFFFF"/>
      </a:lt1>
      <a:dk2>
        <a:srgbClr val="44546A"/>
      </a:dk2>
      <a:lt2>
        <a:srgbClr val="E7E6E6"/>
      </a:lt2>
      <a:accent1>
        <a:srgbClr val="79D155"/>
      </a:accent1>
      <a:accent2>
        <a:srgbClr val="A5A5A5"/>
      </a:accent2>
      <a:accent3>
        <a:srgbClr val="595959"/>
      </a:accent3>
      <a:accent4>
        <a:srgbClr val="568AD3"/>
      </a:accent4>
      <a:accent5>
        <a:srgbClr val="A5A5A5"/>
      </a:accent5>
      <a:accent6>
        <a:srgbClr val="595959"/>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bstract01">
      <a:dk1>
        <a:sysClr val="windowText" lastClr="000000"/>
      </a:dk1>
      <a:lt1>
        <a:sysClr val="window" lastClr="FFFFFF"/>
      </a:lt1>
      <a:dk2>
        <a:srgbClr val="44546A"/>
      </a:dk2>
      <a:lt2>
        <a:srgbClr val="E7E6E6"/>
      </a:lt2>
      <a:accent1>
        <a:srgbClr val="79D155"/>
      </a:accent1>
      <a:accent2>
        <a:srgbClr val="568AD3"/>
      </a:accent2>
      <a:accent3>
        <a:srgbClr val="FFFFFF"/>
      </a:accent3>
      <a:accent4>
        <a:srgbClr val="79D155"/>
      </a:accent4>
      <a:accent5>
        <a:srgbClr val="568AD3"/>
      </a:accent5>
      <a:accent6>
        <a:srgbClr val="FFFFFF"/>
      </a:accent6>
      <a:hlink>
        <a:srgbClr val="FFFFFF"/>
      </a:hlink>
      <a:folHlink>
        <a:srgbClr val="FFFFFF"/>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2430</Words>
  <Application>Microsoft Office PowerPoint</Application>
  <PresentationFormat>Widescreen</PresentationFormat>
  <Paragraphs>86</Paragraphs>
  <Slides>10</Slides>
  <Notes>4</Notes>
  <HiddenSlides>0</HiddenSlides>
  <MMClips>0</MMClips>
  <ScaleCrop>false</ScaleCrop>
  <HeadingPairs>
    <vt:vector size="4" baseType="variant">
      <vt:variant>
        <vt:lpstr>Theme</vt:lpstr>
      </vt:variant>
      <vt:variant>
        <vt:i4>3</vt:i4>
      </vt:variant>
      <vt:variant>
        <vt:lpstr>Slide Titles</vt:lpstr>
      </vt:variant>
      <vt:variant>
        <vt:i4>10</vt:i4>
      </vt:variant>
    </vt:vector>
  </HeadingPairs>
  <TitlesOfParts>
    <vt:vector size="13" baseType="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523</cp:revision>
  <dcterms:created xsi:type="dcterms:W3CDTF">2025-06-17T16:32:49Z</dcterms:created>
  <dcterms:modified xsi:type="dcterms:W3CDTF">2025-06-27T14:44:48Z</dcterms:modified>
</cp:coreProperties>
</file>