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  <p:sldId id="271" r:id="rId9"/>
    <p:sldId id="262" r:id="rId10"/>
    <p:sldId id="265" r:id="rId11"/>
    <p:sldId id="266" r:id="rId12"/>
    <p:sldId id="270" r:id="rId13"/>
    <p:sldId id="26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B40881-CE08-B29A-25FB-B861978DF1D9}" v="705" dt="2026-01-07T21:30:43.882"/>
    <p1510:client id="{4F051781-09FF-149E-D192-B25634083A69}" v="727" dt="2026-01-08T22:50:22.992"/>
    <p1510:client id="{4F964FF0-B2B9-EEFA-6AC6-F0A9CE80B6C6}" v="209" dt="2026-01-08T23:30:08.104"/>
    <p1510:client id="{F3EEC9A4-A3E8-54EF-CB36-66A94724C2CA}" v="291" dt="2026-01-09T12:05:53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Price (2305853)" userId="S::2305853@student.uwtsd.ac.uk::13842570-798e-42c1-a723-3f4ed567d7e5" providerId="AD" clId="Web-{4F051781-09FF-149E-D192-B25634083A69}"/>
    <pc:docChg chg="addSld modSld sldOrd">
      <pc:chgData name="Kirsty Price (2305853)" userId="S::2305853@student.uwtsd.ac.uk::13842570-798e-42c1-a723-3f4ed567d7e5" providerId="AD" clId="Web-{4F051781-09FF-149E-D192-B25634083A69}" dt="2026-01-08T22:50:22.992" v="712" actId="1076"/>
      <pc:docMkLst>
        <pc:docMk/>
      </pc:docMkLst>
      <pc:sldChg chg="modSp">
        <pc:chgData name="Kirsty Price (2305853)" userId="S::2305853@student.uwtsd.ac.uk::13842570-798e-42c1-a723-3f4ed567d7e5" providerId="AD" clId="Web-{4F051781-09FF-149E-D192-B25634083A69}" dt="2026-01-08T18:08:28.850" v="271" actId="20577"/>
        <pc:sldMkLst>
          <pc:docMk/>
          <pc:sldMk cId="2463144770" sldId="257"/>
        </pc:sldMkLst>
        <pc:spChg chg="mod">
          <ac:chgData name="Kirsty Price (2305853)" userId="S::2305853@student.uwtsd.ac.uk::13842570-798e-42c1-a723-3f4ed567d7e5" providerId="AD" clId="Web-{4F051781-09FF-149E-D192-B25634083A69}" dt="2026-01-08T18:08:28.850" v="271" actId="20577"/>
          <ac:spMkLst>
            <pc:docMk/>
            <pc:sldMk cId="2463144770" sldId="257"/>
            <ac:spMk id="3" creationId="{BAFEBFF4-C484-393E-A1CF-B0CA2D21E05E}"/>
          </ac:spMkLst>
        </pc:spChg>
      </pc:sldChg>
      <pc:sldChg chg="modSp">
        <pc:chgData name="Kirsty Price (2305853)" userId="S::2305853@student.uwtsd.ac.uk::13842570-798e-42c1-a723-3f4ed567d7e5" providerId="AD" clId="Web-{4F051781-09FF-149E-D192-B25634083A69}" dt="2026-01-08T17:38:40.087" v="98" actId="20577"/>
        <pc:sldMkLst>
          <pc:docMk/>
          <pc:sldMk cId="46896127" sldId="258"/>
        </pc:sldMkLst>
        <pc:spChg chg="mod">
          <ac:chgData name="Kirsty Price (2305853)" userId="S::2305853@student.uwtsd.ac.uk::13842570-798e-42c1-a723-3f4ed567d7e5" providerId="AD" clId="Web-{4F051781-09FF-149E-D192-B25634083A69}" dt="2026-01-08T17:33:35.063" v="1" actId="20577"/>
          <ac:spMkLst>
            <pc:docMk/>
            <pc:sldMk cId="46896127" sldId="258"/>
            <ac:spMk id="2" creationId="{D2B0F75E-37FC-EE2C-A251-2C85F8FF2740}"/>
          </ac:spMkLst>
        </pc:spChg>
        <pc:spChg chg="mod">
          <ac:chgData name="Kirsty Price (2305853)" userId="S::2305853@student.uwtsd.ac.uk::13842570-798e-42c1-a723-3f4ed567d7e5" providerId="AD" clId="Web-{4F051781-09FF-149E-D192-B25634083A69}" dt="2026-01-08T17:38:40.087" v="98" actId="20577"/>
          <ac:spMkLst>
            <pc:docMk/>
            <pc:sldMk cId="46896127" sldId="258"/>
            <ac:spMk id="3" creationId="{60894DA0-BAD8-B6D0-23F8-F1E2D70F6500}"/>
          </ac:spMkLst>
        </pc:spChg>
      </pc:sldChg>
      <pc:sldChg chg="modSp">
        <pc:chgData name="Kirsty Price (2305853)" userId="S::2305853@student.uwtsd.ac.uk::13842570-798e-42c1-a723-3f4ed567d7e5" providerId="AD" clId="Web-{4F051781-09FF-149E-D192-B25634083A69}" dt="2026-01-08T22:27:50.503" v="567" actId="20577"/>
        <pc:sldMkLst>
          <pc:docMk/>
          <pc:sldMk cId="1122683693" sldId="260"/>
        </pc:sldMkLst>
        <pc:spChg chg="mod">
          <ac:chgData name="Kirsty Price (2305853)" userId="S::2305853@student.uwtsd.ac.uk::13842570-798e-42c1-a723-3f4ed567d7e5" providerId="AD" clId="Web-{4F051781-09FF-149E-D192-B25634083A69}" dt="2026-01-08T22:27:50.503" v="567" actId="20577"/>
          <ac:spMkLst>
            <pc:docMk/>
            <pc:sldMk cId="1122683693" sldId="260"/>
            <ac:spMk id="2" creationId="{747FA57E-8346-1FE0-AB47-28031C06F594}"/>
          </ac:spMkLst>
        </pc:spChg>
      </pc:sldChg>
      <pc:sldChg chg="modSp">
        <pc:chgData name="Kirsty Price (2305853)" userId="S::2305853@student.uwtsd.ac.uk::13842570-798e-42c1-a723-3f4ed567d7e5" providerId="AD" clId="Web-{4F051781-09FF-149E-D192-B25634083A69}" dt="2026-01-08T22:21:09.433" v="566" actId="20577"/>
        <pc:sldMkLst>
          <pc:docMk/>
          <pc:sldMk cId="1195481331" sldId="262"/>
        </pc:sldMkLst>
        <pc:spChg chg="mod">
          <ac:chgData name="Kirsty Price (2305853)" userId="S::2305853@student.uwtsd.ac.uk::13842570-798e-42c1-a723-3f4ed567d7e5" providerId="AD" clId="Web-{4F051781-09FF-149E-D192-B25634083A69}" dt="2026-01-08T22:21:09.433" v="566" actId="20577"/>
          <ac:spMkLst>
            <pc:docMk/>
            <pc:sldMk cId="1195481331" sldId="262"/>
            <ac:spMk id="2" creationId="{47DA683B-9123-D256-0CBB-68D80875121D}"/>
          </ac:spMkLst>
        </pc:spChg>
        <pc:spChg chg="mod">
          <ac:chgData name="Kirsty Price (2305853)" userId="S::2305853@student.uwtsd.ac.uk::13842570-798e-42c1-a723-3f4ed567d7e5" providerId="AD" clId="Web-{4F051781-09FF-149E-D192-B25634083A69}" dt="2026-01-08T19:44:44.182" v="441" actId="20577"/>
          <ac:spMkLst>
            <pc:docMk/>
            <pc:sldMk cId="1195481331" sldId="262"/>
            <ac:spMk id="3" creationId="{DFC4A5AC-30D9-E895-C935-746392A0CDEC}"/>
          </ac:spMkLst>
        </pc:spChg>
      </pc:sldChg>
      <pc:sldChg chg="modSp">
        <pc:chgData name="Kirsty Price (2305853)" userId="S::2305853@student.uwtsd.ac.uk::13842570-798e-42c1-a723-3f4ed567d7e5" providerId="AD" clId="Web-{4F051781-09FF-149E-D192-B25634083A69}" dt="2026-01-08T22:50:22.992" v="712" actId="1076"/>
        <pc:sldMkLst>
          <pc:docMk/>
          <pc:sldMk cId="40497033" sldId="266"/>
        </pc:sldMkLst>
        <pc:spChg chg="mod">
          <ac:chgData name="Kirsty Price (2305853)" userId="S::2305853@student.uwtsd.ac.uk::13842570-798e-42c1-a723-3f4ed567d7e5" providerId="AD" clId="Web-{4F051781-09FF-149E-D192-B25634083A69}" dt="2026-01-08T22:50:22.992" v="712" actId="1076"/>
          <ac:spMkLst>
            <pc:docMk/>
            <pc:sldMk cId="40497033" sldId="266"/>
            <ac:spMk id="2" creationId="{CDA5EB4A-6D61-83A2-3C0E-633A999736CB}"/>
          </ac:spMkLst>
        </pc:spChg>
        <pc:spChg chg="mod">
          <ac:chgData name="Kirsty Price (2305853)" userId="S::2305853@student.uwtsd.ac.uk::13842570-798e-42c1-a723-3f4ed567d7e5" providerId="AD" clId="Web-{4F051781-09FF-149E-D192-B25634083A69}" dt="2026-01-08T22:50:14.148" v="710" actId="1076"/>
          <ac:spMkLst>
            <pc:docMk/>
            <pc:sldMk cId="40497033" sldId="266"/>
            <ac:spMk id="3" creationId="{95B79556-BDB6-E6F2-F0B9-E4277F59FBBC}"/>
          </ac:spMkLst>
        </pc:spChg>
      </pc:sldChg>
      <pc:sldChg chg="delSp modSp">
        <pc:chgData name="Kirsty Price (2305853)" userId="S::2305853@student.uwtsd.ac.uk::13842570-798e-42c1-a723-3f4ed567d7e5" providerId="AD" clId="Web-{4F051781-09FF-149E-D192-B25634083A69}" dt="2026-01-08T22:47:50.948" v="653" actId="20577"/>
        <pc:sldMkLst>
          <pc:docMk/>
          <pc:sldMk cId="3776020082" sldId="268"/>
        </pc:sldMkLst>
        <pc:spChg chg="mod">
          <ac:chgData name="Kirsty Price (2305853)" userId="S::2305853@student.uwtsd.ac.uk::13842570-798e-42c1-a723-3f4ed567d7e5" providerId="AD" clId="Web-{4F051781-09FF-149E-D192-B25634083A69}" dt="2026-01-08T22:47:50.948" v="653" actId="20577"/>
          <ac:spMkLst>
            <pc:docMk/>
            <pc:sldMk cId="3776020082" sldId="268"/>
            <ac:spMk id="3" creationId="{6E6094E2-73DE-876D-814F-D5C4DB6389F1}"/>
          </ac:spMkLst>
        </pc:spChg>
        <pc:spChg chg="del mod">
          <ac:chgData name="Kirsty Price (2305853)" userId="S::2305853@student.uwtsd.ac.uk::13842570-798e-42c1-a723-3f4ed567d7e5" providerId="AD" clId="Web-{4F051781-09FF-149E-D192-B25634083A69}" dt="2026-01-08T22:28:27.477" v="571"/>
          <ac:spMkLst>
            <pc:docMk/>
            <pc:sldMk cId="3776020082" sldId="268"/>
            <ac:spMk id="4" creationId="{393DF663-E813-47A3-3373-A3997CBD5806}"/>
          </ac:spMkLst>
        </pc:spChg>
      </pc:sldChg>
      <pc:sldChg chg="modSp">
        <pc:chgData name="Kirsty Price (2305853)" userId="S::2305853@student.uwtsd.ac.uk::13842570-798e-42c1-a723-3f4ed567d7e5" providerId="AD" clId="Web-{4F051781-09FF-149E-D192-B25634083A69}" dt="2026-01-08T18:41:44.679" v="308" actId="20577"/>
        <pc:sldMkLst>
          <pc:docMk/>
          <pc:sldMk cId="665522399" sldId="269"/>
        </pc:sldMkLst>
        <pc:spChg chg="mod">
          <ac:chgData name="Kirsty Price (2305853)" userId="S::2305853@student.uwtsd.ac.uk::13842570-798e-42c1-a723-3f4ed567d7e5" providerId="AD" clId="Web-{4F051781-09FF-149E-D192-B25634083A69}" dt="2026-01-08T18:41:44.679" v="308" actId="20577"/>
          <ac:spMkLst>
            <pc:docMk/>
            <pc:sldMk cId="665522399" sldId="269"/>
            <ac:spMk id="3" creationId="{FCF2358B-DB70-CAA8-A744-622A270F08EC}"/>
          </ac:spMkLst>
        </pc:spChg>
      </pc:sldChg>
      <pc:sldChg chg="delSp modSp new">
        <pc:chgData name="Kirsty Price (2305853)" userId="S::2305853@student.uwtsd.ac.uk::13842570-798e-42c1-a723-3f4ed567d7e5" providerId="AD" clId="Web-{4F051781-09FF-149E-D192-B25634083A69}" dt="2026-01-08T22:49:50.319" v="705" actId="20577"/>
        <pc:sldMkLst>
          <pc:docMk/>
          <pc:sldMk cId="857264074" sldId="270"/>
        </pc:sldMkLst>
        <pc:spChg chg="del">
          <ac:chgData name="Kirsty Price (2305853)" userId="S::2305853@student.uwtsd.ac.uk::13842570-798e-42c1-a723-3f4ed567d7e5" providerId="AD" clId="Web-{4F051781-09FF-149E-D192-B25634083A69}" dt="2026-01-08T17:55:54.416" v="214"/>
          <ac:spMkLst>
            <pc:docMk/>
            <pc:sldMk cId="857264074" sldId="270"/>
            <ac:spMk id="2" creationId="{B3A82346-8999-C857-E6EE-C3FC28C77E45}"/>
          </ac:spMkLst>
        </pc:spChg>
        <pc:spChg chg="mod">
          <ac:chgData name="Kirsty Price (2305853)" userId="S::2305853@student.uwtsd.ac.uk::13842570-798e-42c1-a723-3f4ed567d7e5" providerId="AD" clId="Web-{4F051781-09FF-149E-D192-B25634083A69}" dt="2026-01-08T22:49:50.319" v="705" actId="20577"/>
          <ac:spMkLst>
            <pc:docMk/>
            <pc:sldMk cId="857264074" sldId="270"/>
            <ac:spMk id="3" creationId="{0514E152-BA6C-0DE4-EAF4-9DEB270C5A15}"/>
          </ac:spMkLst>
        </pc:spChg>
      </pc:sldChg>
      <pc:sldChg chg="addSp modSp new ord">
        <pc:chgData name="Kirsty Price (2305853)" userId="S::2305853@student.uwtsd.ac.uk::13842570-798e-42c1-a723-3f4ed567d7e5" providerId="AD" clId="Web-{4F051781-09FF-149E-D192-B25634083A69}" dt="2026-01-08T22:28:00.723" v="568"/>
        <pc:sldMkLst>
          <pc:docMk/>
          <pc:sldMk cId="171446473" sldId="271"/>
        </pc:sldMkLst>
        <pc:spChg chg="mod">
          <ac:chgData name="Kirsty Price (2305853)" userId="S::2305853@student.uwtsd.ac.uk::13842570-798e-42c1-a723-3f4ed567d7e5" providerId="AD" clId="Web-{4F051781-09FF-149E-D192-B25634083A69}" dt="2026-01-08T22:17:34.551" v="547" actId="20577"/>
          <ac:spMkLst>
            <pc:docMk/>
            <pc:sldMk cId="171446473" sldId="271"/>
            <ac:spMk id="2" creationId="{5CA3EF27-767E-9C3B-EC74-C9679402C57E}"/>
          </ac:spMkLst>
        </pc:spChg>
        <pc:spChg chg="mod">
          <ac:chgData name="Kirsty Price (2305853)" userId="S::2305853@student.uwtsd.ac.uk::13842570-798e-42c1-a723-3f4ed567d7e5" providerId="AD" clId="Web-{4F051781-09FF-149E-D192-B25634083A69}" dt="2026-01-08T22:17:48.208" v="550" actId="20577"/>
          <ac:spMkLst>
            <pc:docMk/>
            <pc:sldMk cId="171446473" sldId="271"/>
            <ac:spMk id="3" creationId="{1E5909C3-6BD7-0D1D-FD24-97E873B28D0D}"/>
          </ac:spMkLst>
        </pc:spChg>
        <pc:spChg chg="add mod">
          <ac:chgData name="Kirsty Price (2305853)" userId="S::2305853@student.uwtsd.ac.uk::13842570-798e-42c1-a723-3f4ed567d7e5" providerId="AD" clId="Web-{4F051781-09FF-149E-D192-B25634083A69}" dt="2026-01-08T22:18:20.037" v="555" actId="1076"/>
          <ac:spMkLst>
            <pc:docMk/>
            <pc:sldMk cId="171446473" sldId="271"/>
            <ac:spMk id="4" creationId="{1DEFAD5D-1A97-AB31-6C34-209DCF4CD403}"/>
          </ac:spMkLst>
        </pc:spChg>
      </pc:sldChg>
    </pc:docChg>
  </pc:docChgLst>
  <pc:docChgLst>
    <pc:chgData name="Kirsty Price (2305853)" userId="S::2305853@student.uwtsd.ac.uk::13842570-798e-42c1-a723-3f4ed567d7e5" providerId="AD" clId="Web-{4F964FF0-B2B9-EEFA-6AC6-F0A9CE80B6C6}"/>
    <pc:docChg chg="modSld">
      <pc:chgData name="Kirsty Price (2305853)" userId="S::2305853@student.uwtsd.ac.uk::13842570-798e-42c1-a723-3f4ed567d7e5" providerId="AD" clId="Web-{4F964FF0-B2B9-EEFA-6AC6-F0A9CE80B6C6}" dt="2026-01-08T23:30:08.104" v="208" actId="20577"/>
      <pc:docMkLst>
        <pc:docMk/>
      </pc:docMkLst>
      <pc:sldChg chg="modSp">
        <pc:chgData name="Kirsty Price (2305853)" userId="S::2305853@student.uwtsd.ac.uk::13842570-798e-42c1-a723-3f4ed567d7e5" providerId="AD" clId="Web-{4F964FF0-B2B9-EEFA-6AC6-F0A9CE80B6C6}" dt="2026-01-08T23:12:16.356" v="71" actId="20577"/>
        <pc:sldMkLst>
          <pc:docMk/>
          <pc:sldMk cId="2463144770" sldId="257"/>
        </pc:sldMkLst>
        <pc:spChg chg="mod">
          <ac:chgData name="Kirsty Price (2305853)" userId="S::2305853@student.uwtsd.ac.uk::13842570-798e-42c1-a723-3f4ed567d7e5" providerId="AD" clId="Web-{4F964FF0-B2B9-EEFA-6AC6-F0A9CE80B6C6}" dt="2026-01-08T23:12:16.356" v="71" actId="20577"/>
          <ac:spMkLst>
            <pc:docMk/>
            <pc:sldMk cId="2463144770" sldId="257"/>
            <ac:spMk id="3" creationId="{BAFEBFF4-C484-393E-A1CF-B0CA2D21E05E}"/>
          </ac:spMkLst>
        </pc:spChg>
      </pc:sldChg>
      <pc:sldChg chg="modSp">
        <pc:chgData name="Kirsty Price (2305853)" userId="S::2305853@student.uwtsd.ac.uk::13842570-798e-42c1-a723-3f4ed567d7e5" providerId="AD" clId="Web-{4F964FF0-B2B9-EEFA-6AC6-F0A9CE80B6C6}" dt="2026-01-08T23:05:31.774" v="11" actId="1076"/>
        <pc:sldMkLst>
          <pc:docMk/>
          <pc:sldMk cId="2252268442" sldId="259"/>
        </pc:sldMkLst>
        <pc:spChg chg="mod">
          <ac:chgData name="Kirsty Price (2305853)" userId="S::2305853@student.uwtsd.ac.uk::13842570-798e-42c1-a723-3f4ed567d7e5" providerId="AD" clId="Web-{4F964FF0-B2B9-EEFA-6AC6-F0A9CE80B6C6}" dt="2026-01-08T23:05:31.774" v="11" actId="1076"/>
          <ac:spMkLst>
            <pc:docMk/>
            <pc:sldMk cId="2252268442" sldId="259"/>
            <ac:spMk id="3" creationId="{8F654939-804F-B769-AFC3-DE9F73B6628F}"/>
          </ac:spMkLst>
        </pc:spChg>
      </pc:sldChg>
      <pc:sldChg chg="modSp">
        <pc:chgData name="Kirsty Price (2305853)" userId="S::2305853@student.uwtsd.ac.uk::13842570-798e-42c1-a723-3f4ed567d7e5" providerId="AD" clId="Web-{4F964FF0-B2B9-EEFA-6AC6-F0A9CE80B6C6}" dt="2026-01-08T23:06:11.509" v="14" actId="1076"/>
        <pc:sldMkLst>
          <pc:docMk/>
          <pc:sldMk cId="1195481331" sldId="262"/>
        </pc:sldMkLst>
        <pc:spChg chg="mod">
          <ac:chgData name="Kirsty Price (2305853)" userId="S::2305853@student.uwtsd.ac.uk::13842570-798e-42c1-a723-3f4ed567d7e5" providerId="AD" clId="Web-{4F964FF0-B2B9-EEFA-6AC6-F0A9CE80B6C6}" dt="2026-01-08T23:06:11.509" v="14" actId="1076"/>
          <ac:spMkLst>
            <pc:docMk/>
            <pc:sldMk cId="1195481331" sldId="262"/>
            <ac:spMk id="3" creationId="{DFC4A5AC-30D9-E895-C935-746392A0CDEC}"/>
          </ac:spMkLst>
        </pc:spChg>
      </pc:sldChg>
      <pc:sldChg chg="modSp">
        <pc:chgData name="Kirsty Price (2305853)" userId="S::2305853@student.uwtsd.ac.uk::13842570-798e-42c1-a723-3f4ed567d7e5" providerId="AD" clId="Web-{4F964FF0-B2B9-EEFA-6AC6-F0A9CE80B6C6}" dt="2026-01-08T23:28:38.369" v="167" actId="20577"/>
        <pc:sldMkLst>
          <pc:docMk/>
          <pc:sldMk cId="3776020082" sldId="268"/>
        </pc:sldMkLst>
        <pc:spChg chg="mod">
          <ac:chgData name="Kirsty Price (2305853)" userId="S::2305853@student.uwtsd.ac.uk::13842570-798e-42c1-a723-3f4ed567d7e5" providerId="AD" clId="Web-{4F964FF0-B2B9-EEFA-6AC6-F0A9CE80B6C6}" dt="2026-01-08T23:28:38.369" v="167" actId="20577"/>
          <ac:spMkLst>
            <pc:docMk/>
            <pc:sldMk cId="3776020082" sldId="268"/>
            <ac:spMk id="3" creationId="{6E6094E2-73DE-876D-814F-D5C4DB6389F1}"/>
          </ac:spMkLst>
        </pc:spChg>
      </pc:sldChg>
      <pc:sldChg chg="modSp">
        <pc:chgData name="Kirsty Price (2305853)" userId="S::2305853@student.uwtsd.ac.uk::13842570-798e-42c1-a723-3f4ed567d7e5" providerId="AD" clId="Web-{4F964FF0-B2B9-EEFA-6AC6-F0A9CE80B6C6}" dt="2026-01-08T23:30:08.104" v="208" actId="20577"/>
        <pc:sldMkLst>
          <pc:docMk/>
          <pc:sldMk cId="857264074" sldId="270"/>
        </pc:sldMkLst>
        <pc:spChg chg="mod">
          <ac:chgData name="Kirsty Price (2305853)" userId="S::2305853@student.uwtsd.ac.uk::13842570-798e-42c1-a723-3f4ed567d7e5" providerId="AD" clId="Web-{4F964FF0-B2B9-EEFA-6AC6-F0A9CE80B6C6}" dt="2026-01-08T23:30:08.104" v="208" actId="20577"/>
          <ac:spMkLst>
            <pc:docMk/>
            <pc:sldMk cId="857264074" sldId="270"/>
            <ac:spMk id="3" creationId="{0514E152-BA6C-0DE4-EAF4-9DEB270C5A15}"/>
          </ac:spMkLst>
        </pc:spChg>
      </pc:sldChg>
    </pc:docChg>
  </pc:docChgLst>
  <pc:docChgLst>
    <pc:chgData name="Kirsty Price (2305853)" userId="S::2305853@student.uwtsd.ac.uk::13842570-798e-42c1-a723-3f4ed567d7e5" providerId="AD" clId="Web-{00B40881-CE08-B29A-25FB-B861978DF1D9}"/>
    <pc:docChg chg="addSld delSld modSld sldOrd">
      <pc:chgData name="Kirsty Price (2305853)" userId="S::2305853@student.uwtsd.ac.uk::13842570-798e-42c1-a723-3f4ed567d7e5" providerId="AD" clId="Web-{00B40881-CE08-B29A-25FB-B861978DF1D9}" dt="2026-01-07T21:30:43.882" v="670" actId="14100"/>
      <pc:docMkLst>
        <pc:docMk/>
      </pc:docMkLst>
      <pc:sldChg chg="modSp">
        <pc:chgData name="Kirsty Price (2305853)" userId="S::2305853@student.uwtsd.ac.uk::13842570-798e-42c1-a723-3f4ed567d7e5" providerId="AD" clId="Web-{00B40881-CE08-B29A-25FB-B861978DF1D9}" dt="2026-01-07T16:48:10.831" v="45" actId="20577"/>
        <pc:sldMkLst>
          <pc:docMk/>
          <pc:sldMk cId="109857222" sldId="256"/>
        </pc:sldMkLst>
        <pc:spChg chg="mod">
          <ac:chgData name="Kirsty Price (2305853)" userId="S::2305853@student.uwtsd.ac.uk::13842570-798e-42c1-a723-3f4ed567d7e5" providerId="AD" clId="Web-{00B40881-CE08-B29A-25FB-B861978DF1D9}" dt="2026-01-07T16:48:10.831" v="4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Kirsty Price (2305853)" userId="S::2305853@student.uwtsd.ac.uk::13842570-798e-42c1-a723-3f4ed567d7e5" providerId="AD" clId="Web-{00B40881-CE08-B29A-25FB-B861978DF1D9}" dt="2026-01-07T16:33:14.051" v="16" actId="20577"/>
        <pc:sldMkLst>
          <pc:docMk/>
          <pc:sldMk cId="2463144770" sldId="257"/>
        </pc:sldMkLst>
        <pc:spChg chg="mod">
          <ac:chgData name="Kirsty Price (2305853)" userId="S::2305853@student.uwtsd.ac.uk::13842570-798e-42c1-a723-3f4ed567d7e5" providerId="AD" clId="Web-{00B40881-CE08-B29A-25FB-B861978DF1D9}" dt="2026-01-07T16:33:14.051" v="16" actId="20577"/>
          <ac:spMkLst>
            <pc:docMk/>
            <pc:sldMk cId="2463144770" sldId="257"/>
            <ac:spMk id="3" creationId="{BAFEBFF4-C484-393E-A1CF-B0CA2D21E05E}"/>
          </ac:spMkLst>
        </pc:spChg>
      </pc:sldChg>
      <pc:sldChg chg="addSp modSp ord">
        <pc:chgData name="Kirsty Price (2305853)" userId="S::2305853@student.uwtsd.ac.uk::13842570-798e-42c1-a723-3f4ed567d7e5" providerId="AD" clId="Web-{00B40881-CE08-B29A-25FB-B861978DF1D9}" dt="2026-01-07T19:01:41.745" v="397"/>
        <pc:sldMkLst>
          <pc:docMk/>
          <pc:sldMk cId="2252268442" sldId="259"/>
        </pc:sldMkLst>
        <pc:spChg chg="add mod">
          <ac:chgData name="Kirsty Price (2305853)" userId="S::2305853@student.uwtsd.ac.uk::13842570-798e-42c1-a723-3f4ed567d7e5" providerId="AD" clId="Web-{00B40881-CE08-B29A-25FB-B861978DF1D9}" dt="2026-01-07T18:47:59.770" v="261" actId="20577"/>
          <ac:spMkLst>
            <pc:docMk/>
            <pc:sldMk cId="2252268442" sldId="259"/>
            <ac:spMk id="4" creationId="{B26827B7-056A-4CD5-9D4E-F42D30EA7FEB}"/>
          </ac:spMkLst>
        </pc:spChg>
      </pc:sldChg>
      <pc:sldChg chg="addSp modSp">
        <pc:chgData name="Kirsty Price (2305853)" userId="S::2305853@student.uwtsd.ac.uk::13842570-798e-42c1-a723-3f4ed567d7e5" providerId="AD" clId="Web-{00B40881-CE08-B29A-25FB-B861978DF1D9}" dt="2026-01-07T20:27:21.475" v="549" actId="20577"/>
        <pc:sldMkLst>
          <pc:docMk/>
          <pc:sldMk cId="1122683693" sldId="260"/>
        </pc:sldMkLst>
        <pc:spChg chg="mod">
          <ac:chgData name="Kirsty Price (2305853)" userId="S::2305853@student.uwtsd.ac.uk::13842570-798e-42c1-a723-3f4ed567d7e5" providerId="AD" clId="Web-{00B40881-CE08-B29A-25FB-B861978DF1D9}" dt="2026-01-07T20:27:21.475" v="549" actId="20577"/>
          <ac:spMkLst>
            <pc:docMk/>
            <pc:sldMk cId="1122683693" sldId="260"/>
            <ac:spMk id="2" creationId="{747FA57E-8346-1FE0-AB47-28031C06F594}"/>
          </ac:spMkLst>
        </pc:spChg>
        <pc:spChg chg="mod">
          <ac:chgData name="Kirsty Price (2305853)" userId="S::2305853@student.uwtsd.ac.uk::13842570-798e-42c1-a723-3f4ed567d7e5" providerId="AD" clId="Web-{00B40881-CE08-B29A-25FB-B861978DF1D9}" dt="2026-01-07T18:57:54.914" v="395" actId="20577"/>
          <ac:spMkLst>
            <pc:docMk/>
            <pc:sldMk cId="1122683693" sldId="260"/>
            <ac:spMk id="3" creationId="{234730F6-0A19-1A4B-ED01-67E94577E940}"/>
          </ac:spMkLst>
        </pc:spChg>
        <pc:spChg chg="add mod">
          <ac:chgData name="Kirsty Price (2305853)" userId="S::2305853@student.uwtsd.ac.uk::13842570-798e-42c1-a723-3f4ed567d7e5" providerId="AD" clId="Web-{00B40881-CE08-B29A-25FB-B861978DF1D9}" dt="2026-01-07T18:51:43.655" v="313" actId="20577"/>
          <ac:spMkLst>
            <pc:docMk/>
            <pc:sldMk cId="1122683693" sldId="260"/>
            <ac:spMk id="4" creationId="{4D0FDA0D-1EB6-8FB2-5F29-D4811E214F1E}"/>
          </ac:spMkLst>
        </pc:spChg>
      </pc:sldChg>
      <pc:sldChg chg="modSp">
        <pc:chgData name="Kirsty Price (2305853)" userId="S::2305853@student.uwtsd.ac.uk::13842570-798e-42c1-a723-3f4ed567d7e5" providerId="AD" clId="Web-{00B40881-CE08-B29A-25FB-B861978DF1D9}" dt="2026-01-07T21:30:43.882" v="670" actId="14100"/>
        <pc:sldMkLst>
          <pc:docMk/>
          <pc:sldMk cId="40497033" sldId="266"/>
        </pc:sldMkLst>
        <pc:spChg chg="mod">
          <ac:chgData name="Kirsty Price (2305853)" userId="S::2305853@student.uwtsd.ac.uk::13842570-798e-42c1-a723-3f4ed567d7e5" providerId="AD" clId="Web-{00B40881-CE08-B29A-25FB-B861978DF1D9}" dt="2026-01-07T21:30:43.882" v="670" actId="14100"/>
          <ac:spMkLst>
            <pc:docMk/>
            <pc:sldMk cId="40497033" sldId="266"/>
            <ac:spMk id="3" creationId="{95B79556-BDB6-E6F2-F0B9-E4277F59FBBC}"/>
          </ac:spMkLst>
        </pc:spChg>
      </pc:sldChg>
      <pc:sldChg chg="addSp delSp modSp new">
        <pc:chgData name="Kirsty Price (2305853)" userId="S::2305853@student.uwtsd.ac.uk::13842570-798e-42c1-a723-3f4ed567d7e5" providerId="AD" clId="Web-{00B40881-CE08-B29A-25FB-B861978DF1D9}" dt="2026-01-07T16:42:02.316" v="38" actId="20577"/>
        <pc:sldMkLst>
          <pc:docMk/>
          <pc:sldMk cId="1675912359" sldId="267"/>
        </pc:sldMkLst>
        <pc:spChg chg="mod">
          <ac:chgData name="Kirsty Price (2305853)" userId="S::2305853@student.uwtsd.ac.uk::13842570-798e-42c1-a723-3f4ed567d7e5" providerId="AD" clId="Web-{00B40881-CE08-B29A-25FB-B861978DF1D9}" dt="2026-01-07T16:32:30.315" v="6" actId="20577"/>
          <ac:spMkLst>
            <pc:docMk/>
            <pc:sldMk cId="1675912359" sldId="267"/>
            <ac:spMk id="2" creationId="{A85238BF-A875-C1DF-A849-7F61372D92E3}"/>
          </ac:spMkLst>
        </pc:spChg>
        <pc:graphicFrameChg chg="add mod ord modGraphic">
          <ac:chgData name="Kirsty Price (2305853)" userId="S::2305853@student.uwtsd.ac.uk::13842570-798e-42c1-a723-3f4ed567d7e5" providerId="AD" clId="Web-{00B40881-CE08-B29A-25FB-B861978DF1D9}" dt="2026-01-07T16:42:02.316" v="38" actId="20577"/>
          <ac:graphicFrameMkLst>
            <pc:docMk/>
            <pc:sldMk cId="1675912359" sldId="267"/>
            <ac:graphicFrameMk id="123" creationId="{E1F3E07E-AB75-385B-37D8-7C310CD653E3}"/>
          </ac:graphicFrameMkLst>
        </pc:graphicFrameChg>
      </pc:sldChg>
      <pc:sldChg chg="addSp modSp new">
        <pc:chgData name="Kirsty Price (2305853)" userId="S::2305853@student.uwtsd.ac.uk::13842570-798e-42c1-a723-3f4ed567d7e5" providerId="AD" clId="Web-{00B40881-CE08-B29A-25FB-B861978DF1D9}" dt="2026-01-07T21:28:40.865" v="624" actId="1076"/>
        <pc:sldMkLst>
          <pc:docMk/>
          <pc:sldMk cId="3776020082" sldId="268"/>
        </pc:sldMkLst>
        <pc:spChg chg="mod">
          <ac:chgData name="Kirsty Price (2305853)" userId="S::2305853@student.uwtsd.ac.uk::13842570-798e-42c1-a723-3f4ed567d7e5" providerId="AD" clId="Web-{00B40881-CE08-B29A-25FB-B861978DF1D9}" dt="2026-01-07T18:03:58.604" v="104" actId="20577"/>
          <ac:spMkLst>
            <pc:docMk/>
            <pc:sldMk cId="3776020082" sldId="268"/>
            <ac:spMk id="2" creationId="{18BB4C32-ECFE-B0D2-5070-448D34BEA9F7}"/>
          </ac:spMkLst>
        </pc:spChg>
        <pc:spChg chg="mod">
          <ac:chgData name="Kirsty Price (2305853)" userId="S::2305853@student.uwtsd.ac.uk::13842570-798e-42c1-a723-3f4ed567d7e5" providerId="AD" clId="Web-{00B40881-CE08-B29A-25FB-B861978DF1D9}" dt="2026-01-07T21:27:58.067" v="606" actId="20577"/>
          <ac:spMkLst>
            <pc:docMk/>
            <pc:sldMk cId="3776020082" sldId="268"/>
            <ac:spMk id="3" creationId="{6E6094E2-73DE-876D-814F-D5C4DB6389F1}"/>
          </ac:spMkLst>
        </pc:spChg>
      </pc:sldChg>
      <pc:sldChg chg="modSp new">
        <pc:chgData name="Kirsty Price (2305853)" userId="S::2305853@student.uwtsd.ac.uk::13842570-798e-42c1-a723-3f4ed567d7e5" providerId="AD" clId="Web-{00B40881-CE08-B29A-25FB-B861978DF1D9}" dt="2026-01-07T18:04:20.730" v="123" actId="20577"/>
        <pc:sldMkLst>
          <pc:docMk/>
          <pc:sldMk cId="665522399" sldId="269"/>
        </pc:sldMkLst>
        <pc:spChg chg="mod">
          <ac:chgData name="Kirsty Price (2305853)" userId="S::2305853@student.uwtsd.ac.uk::13842570-798e-42c1-a723-3f4ed567d7e5" providerId="AD" clId="Web-{00B40881-CE08-B29A-25FB-B861978DF1D9}" dt="2026-01-07T18:04:20.730" v="123" actId="20577"/>
          <ac:spMkLst>
            <pc:docMk/>
            <pc:sldMk cId="665522399" sldId="269"/>
            <ac:spMk id="2" creationId="{634087A1-1D4A-7D01-88F3-1BA744FDE0F9}"/>
          </ac:spMkLst>
        </pc:spChg>
      </pc:sldChg>
    </pc:docChg>
  </pc:docChgLst>
  <pc:docChgLst>
    <pc:chgData name="Kirsty Price (2305853)" userId="S::2305853@student.uwtsd.ac.uk::13842570-798e-42c1-a723-3f4ed567d7e5" providerId="AD" clId="Web-{6FDFBD3D-72BB-6E99-9489-76189155FF20}"/>
    <pc:docChg chg="addSld modSld sldOrd">
      <pc:chgData name="Kirsty Price (2305853)" userId="S::2305853@student.uwtsd.ac.uk::13842570-798e-42c1-a723-3f4ed567d7e5" providerId="AD" clId="Web-{6FDFBD3D-72BB-6E99-9489-76189155FF20}" dt="2025-12-19T15:21:58.209" v="447" actId="20577"/>
      <pc:docMkLst>
        <pc:docMk/>
      </pc:docMkLst>
      <pc:sldChg chg="modSp">
        <pc:chgData name="Kirsty Price (2305853)" userId="S::2305853@student.uwtsd.ac.uk::13842570-798e-42c1-a723-3f4ed567d7e5" providerId="AD" clId="Web-{6FDFBD3D-72BB-6E99-9489-76189155FF20}" dt="2025-12-19T14:57:56.156" v="62" actId="1076"/>
        <pc:sldMkLst>
          <pc:docMk/>
          <pc:sldMk cId="109857222" sldId="256"/>
        </pc:sldMkLst>
        <pc:spChg chg="mod">
          <ac:chgData name="Kirsty Price (2305853)" userId="S::2305853@student.uwtsd.ac.uk::13842570-798e-42c1-a723-3f4ed567d7e5" providerId="AD" clId="Web-{6FDFBD3D-72BB-6E99-9489-76189155FF20}" dt="2025-12-19T14:57:56.156" v="6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irsty Price (2305853)" userId="S::2305853@student.uwtsd.ac.uk::13842570-798e-42c1-a723-3f4ed567d7e5" providerId="AD" clId="Web-{6FDFBD3D-72BB-6E99-9489-76189155FF20}" dt="2025-12-19T14:57:52.234" v="6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irsty Price (2305853)" userId="S::2305853@student.uwtsd.ac.uk::13842570-798e-42c1-a723-3f4ed567d7e5" providerId="AD" clId="Web-{6FDFBD3D-72BB-6E99-9489-76189155FF20}" dt="2025-12-19T15:07:20.424" v="231" actId="20577"/>
        <pc:sldMkLst>
          <pc:docMk/>
          <pc:sldMk cId="2463144770" sldId="257"/>
        </pc:sldMkLst>
        <pc:spChg chg="mod">
          <ac:chgData name="Kirsty Price (2305853)" userId="S::2305853@student.uwtsd.ac.uk::13842570-798e-42c1-a723-3f4ed567d7e5" providerId="AD" clId="Web-{6FDFBD3D-72BB-6E99-9489-76189155FF20}" dt="2025-12-19T14:59:43.657" v="73" actId="20577"/>
          <ac:spMkLst>
            <pc:docMk/>
            <pc:sldMk cId="2463144770" sldId="257"/>
            <ac:spMk id="2" creationId="{6247392F-2BA6-DD64-39C4-DAD4C6DF48B5}"/>
          </ac:spMkLst>
        </pc:spChg>
        <pc:spChg chg="mod">
          <ac:chgData name="Kirsty Price (2305853)" userId="S::2305853@student.uwtsd.ac.uk::13842570-798e-42c1-a723-3f4ed567d7e5" providerId="AD" clId="Web-{6FDFBD3D-72BB-6E99-9489-76189155FF20}" dt="2025-12-19T15:07:20.424" v="231" actId="20577"/>
          <ac:spMkLst>
            <pc:docMk/>
            <pc:sldMk cId="2463144770" sldId="257"/>
            <ac:spMk id="3" creationId="{BAFEBFF4-C484-393E-A1CF-B0CA2D21E05E}"/>
          </ac:spMkLst>
        </pc:spChg>
      </pc:sldChg>
      <pc:sldChg chg="modSp new">
        <pc:chgData name="Kirsty Price (2305853)" userId="S::2305853@student.uwtsd.ac.uk::13842570-798e-42c1-a723-3f4ed567d7e5" providerId="AD" clId="Web-{6FDFBD3D-72BB-6E99-9489-76189155FF20}" dt="2025-12-19T15:07:42.955" v="257" actId="20577"/>
        <pc:sldMkLst>
          <pc:docMk/>
          <pc:sldMk cId="46896127" sldId="258"/>
        </pc:sldMkLst>
        <pc:spChg chg="mod">
          <ac:chgData name="Kirsty Price (2305853)" userId="S::2305853@student.uwtsd.ac.uk::13842570-798e-42c1-a723-3f4ed567d7e5" providerId="AD" clId="Web-{6FDFBD3D-72BB-6E99-9489-76189155FF20}" dt="2025-12-19T15:07:42.955" v="257" actId="20577"/>
          <ac:spMkLst>
            <pc:docMk/>
            <pc:sldMk cId="46896127" sldId="258"/>
            <ac:spMk id="2" creationId="{D2B0F75E-37FC-EE2C-A251-2C85F8FF2740}"/>
          </ac:spMkLst>
        </pc:spChg>
      </pc:sldChg>
      <pc:sldChg chg="modSp new">
        <pc:chgData name="Kirsty Price (2305853)" userId="S::2305853@student.uwtsd.ac.uk::13842570-798e-42c1-a723-3f4ed567d7e5" providerId="AD" clId="Web-{6FDFBD3D-72BB-6E99-9489-76189155FF20}" dt="2025-12-19T15:08:59.332" v="286" actId="20577"/>
        <pc:sldMkLst>
          <pc:docMk/>
          <pc:sldMk cId="2252268442" sldId="259"/>
        </pc:sldMkLst>
        <pc:spChg chg="mod">
          <ac:chgData name="Kirsty Price (2305853)" userId="S::2305853@student.uwtsd.ac.uk::13842570-798e-42c1-a723-3f4ed567d7e5" providerId="AD" clId="Web-{6FDFBD3D-72BB-6E99-9489-76189155FF20}" dt="2025-12-19T15:08:41.879" v="273" actId="20577"/>
          <ac:spMkLst>
            <pc:docMk/>
            <pc:sldMk cId="2252268442" sldId="259"/>
            <ac:spMk id="2" creationId="{B7BEFDE6-8B5B-B02E-3CC0-4637454EFCC8}"/>
          </ac:spMkLst>
        </pc:spChg>
      </pc:sldChg>
      <pc:sldChg chg="modSp new">
        <pc:chgData name="Kirsty Price (2305853)" userId="S::2305853@student.uwtsd.ac.uk::13842570-798e-42c1-a723-3f4ed567d7e5" providerId="AD" clId="Web-{6FDFBD3D-72BB-6E99-9489-76189155FF20}" dt="2025-12-19T15:12:04.851" v="301" actId="20577"/>
        <pc:sldMkLst>
          <pc:docMk/>
          <pc:sldMk cId="1122683693" sldId="260"/>
        </pc:sldMkLst>
        <pc:spChg chg="mod">
          <ac:chgData name="Kirsty Price (2305853)" userId="S::2305853@student.uwtsd.ac.uk::13842570-798e-42c1-a723-3f4ed567d7e5" providerId="AD" clId="Web-{6FDFBD3D-72BB-6E99-9489-76189155FF20}" dt="2025-12-19T15:12:04.851" v="301" actId="20577"/>
          <ac:spMkLst>
            <pc:docMk/>
            <pc:sldMk cId="1122683693" sldId="260"/>
            <ac:spMk id="2" creationId="{747FA57E-8346-1FE0-AB47-28031C06F594}"/>
          </ac:spMkLst>
        </pc:spChg>
      </pc:sldChg>
      <pc:sldChg chg="modSp new ord">
        <pc:chgData name="Kirsty Price (2305853)" userId="S::2305853@student.uwtsd.ac.uk::13842570-798e-42c1-a723-3f4ed567d7e5" providerId="AD" clId="Web-{6FDFBD3D-72BB-6E99-9489-76189155FF20}" dt="2025-12-19T15:17:57.464" v="370" actId="20577"/>
        <pc:sldMkLst>
          <pc:docMk/>
          <pc:sldMk cId="1195481331" sldId="262"/>
        </pc:sldMkLst>
        <pc:spChg chg="mod">
          <ac:chgData name="Kirsty Price (2305853)" userId="S::2305853@student.uwtsd.ac.uk::13842570-798e-42c1-a723-3f4ed567d7e5" providerId="AD" clId="Web-{6FDFBD3D-72BB-6E99-9489-76189155FF20}" dt="2025-12-19T15:16:50.276" v="356" actId="20577"/>
          <ac:spMkLst>
            <pc:docMk/>
            <pc:sldMk cId="1195481331" sldId="262"/>
            <ac:spMk id="2" creationId="{47DA683B-9123-D256-0CBB-68D80875121D}"/>
          </ac:spMkLst>
        </pc:spChg>
        <pc:spChg chg="mod">
          <ac:chgData name="Kirsty Price (2305853)" userId="S::2305853@student.uwtsd.ac.uk::13842570-798e-42c1-a723-3f4ed567d7e5" providerId="AD" clId="Web-{6FDFBD3D-72BB-6E99-9489-76189155FF20}" dt="2025-12-19T15:17:57.464" v="370" actId="20577"/>
          <ac:spMkLst>
            <pc:docMk/>
            <pc:sldMk cId="1195481331" sldId="262"/>
            <ac:spMk id="3" creationId="{DFC4A5AC-30D9-E895-C935-746392A0CDEC}"/>
          </ac:spMkLst>
        </pc:spChg>
      </pc:sldChg>
      <pc:sldChg chg="modSp new">
        <pc:chgData name="Kirsty Price (2305853)" userId="S::2305853@student.uwtsd.ac.uk::13842570-798e-42c1-a723-3f4ed567d7e5" providerId="AD" clId="Web-{6FDFBD3D-72BB-6E99-9489-76189155FF20}" dt="2025-12-19T15:20:03.438" v="442" actId="20577"/>
        <pc:sldMkLst>
          <pc:docMk/>
          <pc:sldMk cId="4030340533" sldId="265"/>
        </pc:sldMkLst>
        <pc:spChg chg="mod">
          <ac:chgData name="Kirsty Price (2305853)" userId="S::2305853@student.uwtsd.ac.uk::13842570-798e-42c1-a723-3f4ed567d7e5" providerId="AD" clId="Web-{6FDFBD3D-72BB-6E99-9489-76189155FF20}" dt="2025-12-19T15:20:03.438" v="442" actId="20577"/>
          <ac:spMkLst>
            <pc:docMk/>
            <pc:sldMk cId="4030340533" sldId="265"/>
            <ac:spMk id="2" creationId="{EC779CB4-6211-5C11-CF6C-4075C3F47CC0}"/>
          </ac:spMkLst>
        </pc:spChg>
      </pc:sldChg>
      <pc:sldChg chg="modSp new">
        <pc:chgData name="Kirsty Price (2305853)" userId="S::2305853@student.uwtsd.ac.uk::13842570-798e-42c1-a723-3f4ed567d7e5" providerId="AD" clId="Web-{6FDFBD3D-72BB-6E99-9489-76189155FF20}" dt="2025-12-19T15:21:58.209" v="447" actId="20577"/>
        <pc:sldMkLst>
          <pc:docMk/>
          <pc:sldMk cId="40497033" sldId="266"/>
        </pc:sldMkLst>
        <pc:spChg chg="mod">
          <ac:chgData name="Kirsty Price (2305853)" userId="S::2305853@student.uwtsd.ac.uk::13842570-798e-42c1-a723-3f4ed567d7e5" providerId="AD" clId="Web-{6FDFBD3D-72BB-6E99-9489-76189155FF20}" dt="2025-12-19T15:21:58.209" v="447" actId="20577"/>
          <ac:spMkLst>
            <pc:docMk/>
            <pc:sldMk cId="40497033" sldId="266"/>
            <ac:spMk id="2" creationId="{CDA5EB4A-6D61-83A2-3C0E-633A999736CB}"/>
          </ac:spMkLst>
        </pc:spChg>
      </pc:sldChg>
    </pc:docChg>
  </pc:docChgLst>
  <pc:docChgLst>
    <pc:chgData name="Kirsty Price (2305853)" userId="S::2305853@student.uwtsd.ac.uk::13842570-798e-42c1-a723-3f4ed567d7e5" providerId="AD" clId="Web-{F3EEC9A4-A3E8-54EF-CB36-66A94724C2CA}"/>
    <pc:docChg chg="mod modSld addMainMaster delMainMaster">
      <pc:chgData name="Kirsty Price (2305853)" userId="S::2305853@student.uwtsd.ac.uk::13842570-798e-42c1-a723-3f4ed567d7e5" providerId="AD" clId="Web-{F3EEC9A4-A3E8-54EF-CB36-66A94724C2CA}" dt="2026-01-09T12:05:53.906" v="528"/>
      <pc:docMkLst>
        <pc:docMk/>
      </pc:docMkLst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0:51.303" v="516"/>
        <pc:sldMkLst>
          <pc:docMk/>
          <pc:sldMk cId="109857222" sldId="256"/>
        </pc:sldMkLst>
        <pc:spChg chg="mod ord">
          <ac:chgData name="Kirsty Price (2305853)" userId="S::2305853@student.uwtsd.ac.uk::13842570-798e-42c1-a723-3f4ed567d7e5" providerId="AD" clId="Web-{F3EEC9A4-A3E8-54EF-CB36-66A94724C2CA}" dt="2026-01-09T11:16:36.067" v="18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16:43.364" v="19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1:09.553" v="517"/>
        <pc:sldMkLst>
          <pc:docMk/>
          <pc:sldMk cId="2463144770" sldId="257"/>
        </pc:sldMkLst>
        <pc:spChg chg="mod ord">
          <ac:chgData name="Kirsty Price (2305853)" userId="S::2305853@student.uwtsd.ac.uk::13842570-798e-42c1-a723-3f4ed567d7e5" providerId="AD" clId="Web-{F3EEC9A4-A3E8-54EF-CB36-66A94724C2CA}" dt="2026-01-09T11:23:02.154" v="236" actId="20577"/>
          <ac:spMkLst>
            <pc:docMk/>
            <pc:sldMk cId="2463144770" sldId="257"/>
            <ac:spMk id="2" creationId="{6247392F-2BA6-DD64-39C4-DAD4C6DF48B5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17:13.817" v="192" actId="20577"/>
          <ac:spMkLst>
            <pc:docMk/>
            <pc:sldMk cId="2463144770" sldId="257"/>
            <ac:spMk id="3" creationId="{BAFEBFF4-C484-393E-A1CF-B0CA2D21E05E}"/>
          </ac:spMkLst>
        </pc:spChg>
      </pc:sldChg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1:19.429" v="518"/>
        <pc:sldMkLst>
          <pc:docMk/>
          <pc:sldMk cId="46896127" sldId="258"/>
        </pc:sldMkLst>
        <pc:spChg chg="mod ord">
          <ac:chgData name="Kirsty Price (2305853)" userId="S::2305853@student.uwtsd.ac.uk::13842570-798e-42c1-a723-3f4ed567d7e5" providerId="AD" clId="Web-{F3EEC9A4-A3E8-54EF-CB36-66A94724C2CA}" dt="2026-01-09T11:22:17.963" v="235" actId="20577"/>
          <ac:spMkLst>
            <pc:docMk/>
            <pc:sldMk cId="46896127" sldId="258"/>
            <ac:spMk id="2" creationId="{D2B0F75E-37FC-EE2C-A251-2C85F8FF2740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17:31.364" v="194" actId="20577"/>
          <ac:spMkLst>
            <pc:docMk/>
            <pc:sldMk cId="46896127" sldId="258"/>
            <ac:spMk id="3" creationId="{60894DA0-BAD8-B6D0-23F8-F1E2D70F6500}"/>
          </ac:spMkLst>
        </pc:spChg>
      </pc:sldChg>
      <pc:sldChg chg="addSp delSp modSp mod modTransition modClrScheme chgLayout">
        <pc:chgData name="Kirsty Price (2305853)" userId="S::2305853@student.uwtsd.ac.uk::13842570-798e-42c1-a723-3f4ed567d7e5" providerId="AD" clId="Web-{F3EEC9A4-A3E8-54EF-CB36-66A94724C2CA}" dt="2026-01-09T12:01:25.492" v="519"/>
        <pc:sldMkLst>
          <pc:docMk/>
          <pc:sldMk cId="2252268442" sldId="259"/>
        </pc:sldMkLst>
        <pc:spChg chg="mod ord">
          <ac:chgData name="Kirsty Price (2305853)" userId="S::2305853@student.uwtsd.ac.uk::13842570-798e-42c1-a723-3f4ed567d7e5" providerId="AD" clId="Web-{F3EEC9A4-A3E8-54EF-CB36-66A94724C2CA}" dt="2026-01-09T11:17:43.349" v="195" actId="20577"/>
          <ac:spMkLst>
            <pc:docMk/>
            <pc:sldMk cId="2252268442" sldId="259"/>
            <ac:spMk id="2" creationId="{B7BEFDE6-8B5B-B02E-3CC0-4637454EFCC8}"/>
          </ac:spMkLst>
        </pc:spChg>
        <pc:spChg chg="del mod ord">
          <ac:chgData name="Kirsty Price (2305853)" userId="S::2305853@student.uwtsd.ac.uk::13842570-798e-42c1-a723-3f4ed567d7e5" providerId="AD" clId="Web-{F3EEC9A4-A3E8-54EF-CB36-66A94724C2CA}" dt="2026-01-09T11:36:18.512" v="452"/>
          <ac:spMkLst>
            <pc:docMk/>
            <pc:sldMk cId="2252268442" sldId="259"/>
            <ac:spMk id="3" creationId="{8F654939-804F-B769-AFC3-DE9F73B6628F}"/>
          </ac:spMkLst>
        </pc:spChg>
        <pc:spChg chg="mod">
          <ac:chgData name="Kirsty Price (2305853)" userId="S::2305853@student.uwtsd.ac.uk::13842570-798e-42c1-a723-3f4ed567d7e5" providerId="AD" clId="Web-{F3EEC9A4-A3E8-54EF-CB36-66A94724C2CA}" dt="2026-01-09T11:37:10.576" v="461" actId="20577"/>
          <ac:spMkLst>
            <pc:docMk/>
            <pc:sldMk cId="2252268442" sldId="259"/>
            <ac:spMk id="4" creationId="{B26827B7-056A-4CD5-9D4E-F42D30EA7FEB}"/>
          </ac:spMkLst>
        </pc:spChg>
        <pc:graphicFrameChg chg="add modGraphic">
          <ac:chgData name="Kirsty Price (2305853)" userId="S::2305853@student.uwtsd.ac.uk::13842570-798e-42c1-a723-3f4ed567d7e5" providerId="AD" clId="Web-{F3EEC9A4-A3E8-54EF-CB36-66A94724C2CA}" dt="2026-01-09T11:36:49.544" v="456"/>
          <ac:graphicFrameMkLst>
            <pc:docMk/>
            <pc:sldMk cId="2252268442" sldId="259"/>
            <ac:graphicFrameMk id="7" creationId="{8930348E-2553-BAAE-F001-D7A13C113BB1}"/>
          </ac:graphicFrameMkLst>
        </pc:graphicFrameChg>
        <pc:picChg chg="add del mod">
          <ac:chgData name="Kirsty Price (2305853)" userId="S::2305853@student.uwtsd.ac.uk::13842570-798e-42c1-a723-3f4ed567d7e5" providerId="AD" clId="Web-{F3EEC9A4-A3E8-54EF-CB36-66A94724C2CA}" dt="2026-01-09T11:36:57.700" v="458"/>
          <ac:picMkLst>
            <pc:docMk/>
            <pc:sldMk cId="2252268442" sldId="259"/>
            <ac:picMk id="5" creationId="{21FA6EDE-9373-A308-4F9F-2C81EB5EBA91}"/>
          </ac:picMkLst>
        </pc:picChg>
      </pc:sldChg>
      <pc:sldChg chg="addSp modSp mod modTransition modClrScheme chgLayout">
        <pc:chgData name="Kirsty Price (2305853)" userId="S::2305853@student.uwtsd.ac.uk::13842570-798e-42c1-a723-3f4ed567d7e5" providerId="AD" clId="Web-{F3EEC9A4-A3E8-54EF-CB36-66A94724C2CA}" dt="2026-01-09T12:02:14.869" v="520"/>
        <pc:sldMkLst>
          <pc:docMk/>
          <pc:sldMk cId="1122683693" sldId="260"/>
        </pc:sldMkLst>
        <pc:spChg chg="mod ord">
          <ac:chgData name="Kirsty Price (2305853)" userId="S::2305853@student.uwtsd.ac.uk::13842570-798e-42c1-a723-3f4ed567d7e5" providerId="AD" clId="Web-{F3EEC9A4-A3E8-54EF-CB36-66A94724C2CA}" dt="2026-01-09T11:18:10.537" v="200" actId="20577"/>
          <ac:spMkLst>
            <pc:docMk/>
            <pc:sldMk cId="1122683693" sldId="260"/>
            <ac:spMk id="2" creationId="{747FA57E-8346-1FE0-AB47-28031C06F594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18:15.865" v="201" actId="20577"/>
          <ac:spMkLst>
            <pc:docMk/>
            <pc:sldMk cId="1122683693" sldId="260"/>
            <ac:spMk id="3" creationId="{234730F6-0A19-1A4B-ED01-67E94577E940}"/>
          </ac:spMkLst>
        </pc:spChg>
        <pc:spChg chg="mod">
          <ac:chgData name="Kirsty Price (2305853)" userId="S::2305853@student.uwtsd.ac.uk::13842570-798e-42c1-a723-3f4ed567d7e5" providerId="AD" clId="Web-{F3EEC9A4-A3E8-54EF-CB36-66A94724C2CA}" dt="2026-01-09T11:16:10.972" v="183" actId="1076"/>
          <ac:spMkLst>
            <pc:docMk/>
            <pc:sldMk cId="1122683693" sldId="260"/>
            <ac:spMk id="4" creationId="{4D0FDA0D-1EB6-8FB2-5F29-D4811E214F1E}"/>
          </ac:spMkLst>
        </pc:spChg>
        <pc:picChg chg="add mod">
          <ac:chgData name="Kirsty Price (2305853)" userId="S::2305853@student.uwtsd.ac.uk::13842570-798e-42c1-a723-3f4ed567d7e5" providerId="AD" clId="Web-{F3EEC9A4-A3E8-54EF-CB36-66A94724C2CA}" dt="2026-01-09T11:39:22.311" v="467" actId="1076"/>
          <ac:picMkLst>
            <pc:docMk/>
            <pc:sldMk cId="1122683693" sldId="260"/>
            <ac:picMk id="5" creationId="{FF960121-CC8A-52F4-87ED-6D2A4248C6CF}"/>
          </ac:picMkLst>
        </pc:picChg>
      </pc:sldChg>
      <pc:sldChg chg="addSp modSp mod modTransition setBg modClrScheme chgLayout">
        <pc:chgData name="Kirsty Price (2305853)" userId="S::2305853@student.uwtsd.ac.uk::13842570-798e-42c1-a723-3f4ed567d7e5" providerId="AD" clId="Web-{F3EEC9A4-A3E8-54EF-CB36-66A94724C2CA}" dt="2026-01-09T12:03:13.980" v="524"/>
        <pc:sldMkLst>
          <pc:docMk/>
          <pc:sldMk cId="1195481331" sldId="262"/>
        </pc:sldMkLst>
        <pc:spChg chg="mod ord">
          <ac:chgData name="Kirsty Price (2305853)" userId="S::2305853@student.uwtsd.ac.uk::13842570-798e-42c1-a723-3f4ed567d7e5" providerId="AD" clId="Web-{F3EEC9A4-A3E8-54EF-CB36-66A94724C2CA}" dt="2026-01-09T12:00:15.613" v="515" actId="20577"/>
          <ac:spMkLst>
            <pc:docMk/>
            <pc:sldMk cId="1195481331" sldId="262"/>
            <ac:spMk id="2" creationId="{47DA683B-9123-D256-0CBB-68D80875121D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58:07.512" v="511" actId="1076"/>
          <ac:spMkLst>
            <pc:docMk/>
            <pc:sldMk cId="1195481331" sldId="262"/>
            <ac:spMk id="3" creationId="{DFC4A5AC-30D9-E895-C935-746392A0CDEC}"/>
          </ac:spMkLst>
        </pc:spChg>
        <pc:picChg chg="add mod">
          <ac:chgData name="Kirsty Price (2305853)" userId="S::2305853@student.uwtsd.ac.uk::13842570-798e-42c1-a723-3f4ed567d7e5" providerId="AD" clId="Web-{F3EEC9A4-A3E8-54EF-CB36-66A94724C2CA}" dt="2026-01-09T11:57:53.073" v="506" actId="14100"/>
          <ac:picMkLst>
            <pc:docMk/>
            <pc:sldMk cId="1195481331" sldId="262"/>
            <ac:picMk id="4" creationId="{C79AA11A-3C29-6412-740B-FC35839979A5}"/>
          </ac:picMkLst>
        </pc:picChg>
      </pc:sldChg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4:13.747" v="525"/>
        <pc:sldMkLst>
          <pc:docMk/>
          <pc:sldMk cId="4030340533" sldId="265"/>
        </pc:sldMkLst>
        <pc:spChg chg="mod ord">
          <ac:chgData name="Kirsty Price (2305853)" userId="S::2305853@student.uwtsd.ac.uk::13842570-798e-42c1-a723-3f4ed567d7e5" providerId="AD" clId="Web-{F3EEC9A4-A3E8-54EF-CB36-66A94724C2CA}" dt="2026-01-09T11:20:16.307" v="221" actId="20577"/>
          <ac:spMkLst>
            <pc:docMk/>
            <pc:sldMk cId="4030340533" sldId="265"/>
            <ac:spMk id="2" creationId="{EC779CB4-6211-5C11-CF6C-4075C3F47CC0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20:18.932" v="222" actId="20577"/>
          <ac:spMkLst>
            <pc:docMk/>
            <pc:sldMk cId="4030340533" sldId="265"/>
            <ac:spMk id="3" creationId="{761E69F2-808F-941C-5290-4D985AFDF6BF}"/>
          </ac:spMkLst>
        </pc:spChg>
      </pc:sldChg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4:28.826" v="526"/>
        <pc:sldMkLst>
          <pc:docMk/>
          <pc:sldMk cId="40497033" sldId="266"/>
        </pc:sldMkLst>
        <pc:spChg chg="mod ord">
          <ac:chgData name="Kirsty Price (2305853)" userId="S::2305853@student.uwtsd.ac.uk::13842570-798e-42c1-a723-3f4ed567d7e5" providerId="AD" clId="Web-{F3EEC9A4-A3E8-54EF-CB36-66A94724C2CA}" dt="2026-01-09T11:15:52.613" v="181" actId="1076"/>
          <ac:spMkLst>
            <pc:docMk/>
            <pc:sldMk cId="40497033" sldId="266"/>
            <ac:spMk id="2" creationId="{CDA5EB4A-6D61-83A2-3C0E-633A999736CB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15:57.285" v="182" actId="1076"/>
          <ac:spMkLst>
            <pc:docMk/>
            <pc:sldMk cId="40497033" sldId="266"/>
            <ac:spMk id="3" creationId="{95B79556-BDB6-E6F2-F0B9-E4277F59FBBC}"/>
          </ac:spMkLst>
        </pc:spChg>
      </pc:sldChg>
      <pc:sldChg chg="addSp delSp modSp mod modTransition modClrScheme chgLayout">
        <pc:chgData name="Kirsty Price (2305853)" userId="S::2305853@student.uwtsd.ac.uk::13842570-798e-42c1-a723-3f4ed567d7e5" providerId="AD" clId="Web-{F3EEC9A4-A3E8-54EF-CB36-66A94724C2CA}" dt="2026-01-09T12:05:53.906" v="528"/>
        <pc:sldMkLst>
          <pc:docMk/>
          <pc:sldMk cId="1675912359" sldId="267"/>
        </pc:sldMkLst>
        <pc:spChg chg="mod ord">
          <ac:chgData name="Kirsty Price (2305853)" userId="S::2305853@student.uwtsd.ac.uk::13842570-798e-42c1-a723-3f4ed567d7e5" providerId="AD" clId="Web-{F3EEC9A4-A3E8-54EF-CB36-66A94724C2CA}" dt="2026-01-09T11:15:26.581" v="179"/>
          <ac:spMkLst>
            <pc:docMk/>
            <pc:sldMk cId="1675912359" sldId="267"/>
            <ac:spMk id="2" creationId="{A85238BF-A875-C1DF-A849-7F61372D92E3}"/>
          </ac:spMkLst>
        </pc:spChg>
        <pc:spChg chg="add del mod">
          <ac:chgData name="Kirsty Price (2305853)" userId="S::2305853@student.uwtsd.ac.uk::13842570-798e-42c1-a723-3f4ed567d7e5" providerId="AD" clId="Web-{F3EEC9A4-A3E8-54EF-CB36-66A94724C2CA}" dt="2026-01-09T11:28:42.017" v="432"/>
          <ac:spMkLst>
            <pc:docMk/>
            <pc:sldMk cId="1675912359" sldId="267"/>
            <ac:spMk id="1391" creationId="{ECB65AFB-15DC-0327-4C75-F0D86F72AB87}"/>
          </ac:spMkLst>
        </pc:spChg>
        <pc:graphicFrameChg chg="add del mod ord modGraphic">
          <ac:chgData name="Kirsty Price (2305853)" userId="S::2305853@student.uwtsd.ac.uk::13842570-798e-42c1-a723-3f4ed567d7e5" providerId="AD" clId="Web-{F3EEC9A4-A3E8-54EF-CB36-66A94724C2CA}" dt="2026-01-09T11:29:02.502" v="437" actId="1076"/>
          <ac:graphicFrameMkLst>
            <pc:docMk/>
            <pc:sldMk cId="1675912359" sldId="267"/>
            <ac:graphicFrameMk id="123" creationId="{E1F3E07E-AB75-385B-37D8-7C310CD653E3}"/>
          </ac:graphicFrameMkLst>
        </pc:graphicFrameChg>
      </pc:sldChg>
      <pc:sldChg chg="addSp delSp modSp mod modTransition setBg modClrScheme chgLayout">
        <pc:chgData name="Kirsty Price (2305853)" userId="S::2305853@student.uwtsd.ac.uk::13842570-798e-42c1-a723-3f4ed567d7e5" providerId="AD" clId="Web-{F3EEC9A4-A3E8-54EF-CB36-66A94724C2CA}" dt="2026-01-09T12:02:42.604" v="521"/>
        <pc:sldMkLst>
          <pc:docMk/>
          <pc:sldMk cId="3776020082" sldId="268"/>
        </pc:sldMkLst>
        <pc:spChg chg="mod ord">
          <ac:chgData name="Kirsty Price (2305853)" userId="S::2305853@student.uwtsd.ac.uk::13842570-798e-42c1-a723-3f4ed567d7e5" providerId="AD" clId="Web-{F3EEC9A4-A3E8-54EF-CB36-66A94724C2CA}" dt="2026-01-09T11:53:11.751" v="500" actId="1076"/>
          <ac:spMkLst>
            <pc:docMk/>
            <pc:sldMk cId="3776020082" sldId="268"/>
            <ac:spMk id="2" creationId="{18BB4C32-ECFE-B0D2-5070-448D34BEA9F7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53:20.313" v="503" actId="20577"/>
          <ac:spMkLst>
            <pc:docMk/>
            <pc:sldMk cId="3776020082" sldId="268"/>
            <ac:spMk id="3" creationId="{6E6094E2-73DE-876D-814F-D5C4DB6389F1}"/>
          </ac:spMkLst>
        </pc:spChg>
        <pc:spChg chg="add">
          <ac:chgData name="Kirsty Price (2305853)" userId="S::2305853@student.uwtsd.ac.uk::13842570-798e-42c1-a723-3f4ed567d7e5" providerId="AD" clId="Web-{F3EEC9A4-A3E8-54EF-CB36-66A94724C2CA}" dt="2026-01-09T11:52:53.219" v="494"/>
          <ac:spMkLst>
            <pc:docMk/>
            <pc:sldMk cId="3776020082" sldId="268"/>
            <ac:spMk id="7" creationId="{63A60C88-7443-4827-9241-5019758CB4F0}"/>
          </ac:spMkLst>
        </pc:spChg>
        <pc:spChg chg="add del">
          <ac:chgData name="Kirsty Price (2305853)" userId="S::2305853@student.uwtsd.ac.uk::13842570-798e-42c1-a723-3f4ed567d7e5" providerId="AD" clId="Web-{F3EEC9A4-A3E8-54EF-CB36-66A94724C2CA}" dt="2026-01-09T11:52:32.547" v="493"/>
          <ac:spMkLst>
            <pc:docMk/>
            <pc:sldMk cId="3776020082" sldId="268"/>
            <ac:spMk id="17" creationId="{6958E693-06E1-4835-9E33-076E6D8ED938}"/>
          </ac:spMkLst>
        </pc:spChg>
        <pc:grpChg chg="add">
          <ac:chgData name="Kirsty Price (2305853)" userId="S::2305853@student.uwtsd.ac.uk::13842570-798e-42c1-a723-3f4ed567d7e5" providerId="AD" clId="Web-{F3EEC9A4-A3E8-54EF-CB36-66A94724C2CA}" dt="2026-01-09T11:52:53.219" v="494"/>
          <ac:grpSpMkLst>
            <pc:docMk/>
            <pc:sldMk cId="3776020082" sldId="268"/>
            <ac:grpSpMk id="6" creationId="{DF8D5C46-63E5-40C5-A208-4B2189FA1032}"/>
          </ac:grpSpMkLst>
        </pc:grpChg>
        <pc:grpChg chg="add del">
          <ac:chgData name="Kirsty Price (2305853)" userId="S::2305853@student.uwtsd.ac.uk::13842570-798e-42c1-a723-3f4ed567d7e5" providerId="AD" clId="Web-{F3EEC9A4-A3E8-54EF-CB36-66A94724C2CA}" dt="2026-01-09T11:52:32.547" v="493"/>
          <ac:grpSpMkLst>
            <pc:docMk/>
            <pc:sldMk cId="3776020082" sldId="268"/>
            <ac:grpSpMk id="9" creationId="{C27500CA-FA61-49B6-AC7B-2CE50433D9B6}"/>
          </ac:grpSpMkLst>
        </pc:grpChg>
        <pc:picChg chg="add mod">
          <ac:chgData name="Kirsty Price (2305853)" userId="S::2305853@student.uwtsd.ac.uk::13842570-798e-42c1-a723-3f4ed567d7e5" providerId="AD" clId="Web-{F3EEC9A4-A3E8-54EF-CB36-66A94724C2CA}" dt="2026-01-09T11:52:53.219" v="494"/>
          <ac:picMkLst>
            <pc:docMk/>
            <pc:sldMk cId="3776020082" sldId="268"/>
            <ac:picMk id="4" creationId="{2A314A12-9DB0-C357-7F76-B0FE345F288F}"/>
          </ac:picMkLst>
        </pc:picChg>
      </pc:sldChg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2:55.198" v="522"/>
        <pc:sldMkLst>
          <pc:docMk/>
          <pc:sldMk cId="665522399" sldId="269"/>
        </pc:sldMkLst>
        <pc:spChg chg="mod ord">
          <ac:chgData name="Kirsty Price (2305853)" userId="S::2305853@student.uwtsd.ac.uk::13842570-798e-42c1-a723-3f4ed567d7e5" providerId="AD" clId="Web-{F3EEC9A4-A3E8-54EF-CB36-66A94724C2CA}" dt="2026-01-09T11:18:53.975" v="206" actId="20577"/>
          <ac:spMkLst>
            <pc:docMk/>
            <pc:sldMk cId="665522399" sldId="269"/>
            <ac:spMk id="2" creationId="{634087A1-1D4A-7D01-88F3-1BA744FDE0F9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29:58.567" v="449" actId="20577"/>
          <ac:spMkLst>
            <pc:docMk/>
            <pc:sldMk cId="665522399" sldId="269"/>
            <ac:spMk id="3" creationId="{FCF2358B-DB70-CAA8-A744-622A270F08EC}"/>
          </ac:spMkLst>
        </pc:spChg>
      </pc:sldChg>
      <pc:sldChg chg="modSp mod modTransition modClrScheme chgLayout">
        <pc:chgData name="Kirsty Price (2305853)" userId="S::2305853@student.uwtsd.ac.uk::13842570-798e-42c1-a723-3f4ed567d7e5" providerId="AD" clId="Web-{F3EEC9A4-A3E8-54EF-CB36-66A94724C2CA}" dt="2026-01-09T12:04:38.795" v="527"/>
        <pc:sldMkLst>
          <pc:docMk/>
          <pc:sldMk cId="857264074" sldId="270"/>
        </pc:sldMkLst>
        <pc:spChg chg="mod ord">
          <ac:chgData name="Kirsty Price (2305853)" userId="S::2305853@student.uwtsd.ac.uk::13842570-798e-42c1-a723-3f4ed567d7e5" providerId="AD" clId="Web-{F3EEC9A4-A3E8-54EF-CB36-66A94724C2CA}" dt="2026-01-09T11:15:46.191" v="180" actId="1076"/>
          <ac:spMkLst>
            <pc:docMk/>
            <pc:sldMk cId="857264074" sldId="270"/>
            <ac:spMk id="3" creationId="{0514E152-BA6C-0DE4-EAF4-9DEB270C5A15}"/>
          </ac:spMkLst>
        </pc:spChg>
      </pc:sldChg>
      <pc:sldChg chg="addSp delSp modSp mod modTransition setBg modClrScheme chgLayout">
        <pc:chgData name="Kirsty Price (2305853)" userId="S::2305853@student.uwtsd.ac.uk::13842570-798e-42c1-a723-3f4ed567d7e5" providerId="AD" clId="Web-{F3EEC9A4-A3E8-54EF-CB36-66A94724C2CA}" dt="2026-01-09T12:03:05.277" v="523"/>
        <pc:sldMkLst>
          <pc:docMk/>
          <pc:sldMk cId="171446473" sldId="271"/>
        </pc:sldMkLst>
        <pc:spChg chg="mod ord">
          <ac:chgData name="Kirsty Price (2305853)" userId="S::2305853@student.uwtsd.ac.uk::13842570-798e-42c1-a723-3f4ed567d7e5" providerId="AD" clId="Web-{F3EEC9A4-A3E8-54EF-CB36-66A94724C2CA}" dt="2026-01-09T11:43:57.424" v="484"/>
          <ac:spMkLst>
            <pc:docMk/>
            <pc:sldMk cId="171446473" sldId="271"/>
            <ac:spMk id="2" creationId="{5CA3EF27-767E-9C3B-EC74-C9679402C57E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43:57.424" v="484"/>
          <ac:spMkLst>
            <pc:docMk/>
            <pc:sldMk cId="171446473" sldId="271"/>
            <ac:spMk id="3" creationId="{1E5909C3-6BD7-0D1D-FD24-97E873B28D0D}"/>
          </ac:spMkLst>
        </pc:spChg>
        <pc:spChg chg="mod ord">
          <ac:chgData name="Kirsty Price (2305853)" userId="S::2305853@student.uwtsd.ac.uk::13842570-798e-42c1-a723-3f4ed567d7e5" providerId="AD" clId="Web-{F3EEC9A4-A3E8-54EF-CB36-66A94724C2CA}" dt="2026-01-09T11:44:02.893" v="485" actId="1076"/>
          <ac:spMkLst>
            <pc:docMk/>
            <pc:sldMk cId="171446473" sldId="271"/>
            <ac:spMk id="4" creationId="{1DEFAD5D-1A97-AB31-6C34-209DCF4CD403}"/>
          </ac:spMkLst>
        </pc:spChg>
        <pc:spChg chg="add del">
          <ac:chgData name="Kirsty Price (2305853)" userId="S::2305853@student.uwtsd.ac.uk::13842570-798e-42c1-a723-3f4ed567d7e5" providerId="AD" clId="Web-{F3EEC9A4-A3E8-54EF-CB36-66A94724C2CA}" dt="2026-01-09T11:43:57.408" v="483"/>
          <ac:spMkLst>
            <pc:docMk/>
            <pc:sldMk cId="171446473" sldId="271"/>
            <ac:spMk id="19" creationId="{DB4E7E40-6469-444C-A3D7-A32F553AA254}"/>
          </ac:spMkLst>
        </pc:spChg>
        <pc:spChg chg="add">
          <ac:chgData name="Kirsty Price (2305853)" userId="S::2305853@student.uwtsd.ac.uk::13842570-798e-42c1-a723-3f4ed567d7e5" providerId="AD" clId="Web-{F3EEC9A4-A3E8-54EF-CB36-66A94724C2CA}" dt="2026-01-09T11:43:57.424" v="484"/>
          <ac:spMkLst>
            <pc:docMk/>
            <pc:sldMk cId="171446473" sldId="271"/>
            <ac:spMk id="22" creationId="{63A60C88-7443-4827-9241-5019758CB4F0}"/>
          </ac:spMkLst>
        </pc:spChg>
        <pc:grpChg chg="add del">
          <ac:chgData name="Kirsty Price (2305853)" userId="S::2305853@student.uwtsd.ac.uk::13842570-798e-42c1-a723-3f4ed567d7e5" providerId="AD" clId="Web-{F3EEC9A4-A3E8-54EF-CB36-66A94724C2CA}" dt="2026-01-09T11:43:57.408" v="483"/>
          <ac:grpSpMkLst>
            <pc:docMk/>
            <pc:sldMk cId="171446473" sldId="271"/>
            <ac:grpSpMk id="11" creationId="{9681DF40-19E9-44F1-A30A-33AC0A7047DF}"/>
          </ac:grpSpMkLst>
        </pc:grpChg>
        <pc:grpChg chg="add">
          <ac:chgData name="Kirsty Price (2305853)" userId="S::2305853@student.uwtsd.ac.uk::13842570-798e-42c1-a723-3f4ed567d7e5" providerId="AD" clId="Web-{F3EEC9A4-A3E8-54EF-CB36-66A94724C2CA}" dt="2026-01-09T11:43:57.424" v="484"/>
          <ac:grpSpMkLst>
            <pc:docMk/>
            <pc:sldMk cId="171446473" sldId="271"/>
            <ac:grpSpMk id="21" creationId="{DF8D5C46-63E5-40C5-A208-4B2189FA1032}"/>
          </ac:grpSpMkLst>
        </pc:grpChg>
        <pc:picChg chg="add del mod">
          <ac:chgData name="Kirsty Price (2305853)" userId="S::2305853@student.uwtsd.ac.uk::13842570-798e-42c1-a723-3f4ed567d7e5" providerId="AD" clId="Web-{F3EEC9A4-A3E8-54EF-CB36-66A94724C2CA}" dt="2026-01-09T11:43:23.860" v="480"/>
          <ac:picMkLst>
            <pc:docMk/>
            <pc:sldMk cId="171446473" sldId="271"/>
            <ac:picMk id="5" creationId="{D2041C52-AFC4-D911-981C-68AFF56756FF}"/>
          </ac:picMkLst>
        </pc:picChg>
        <pc:picChg chg="add mod">
          <ac:chgData name="Kirsty Price (2305853)" userId="S::2305853@student.uwtsd.ac.uk::13842570-798e-42c1-a723-3f4ed567d7e5" providerId="AD" clId="Web-{F3EEC9A4-A3E8-54EF-CB36-66A94724C2CA}" dt="2026-01-09T11:43:57.424" v="484"/>
          <ac:picMkLst>
            <pc:docMk/>
            <pc:sldMk cId="171446473" sldId="271"/>
            <ac:picMk id="6" creationId="{7AFC224B-FAA3-BA52-C536-95FF3C354B86}"/>
          </ac:picMkLst>
        </pc:picChg>
      </pc:sldChg>
      <pc:sldMasterChg chg="del delSldLayout">
        <pc:chgData name="Kirsty Price (2305853)" userId="S::2305853@student.uwtsd.ac.uk::13842570-798e-42c1-a723-3f4ed567d7e5" providerId="AD" clId="Web-{F3EEC9A4-A3E8-54EF-CB36-66A94724C2CA}" dt="2026-01-09T11:13:26.219" v="165"/>
        <pc:sldMasterMkLst>
          <pc:docMk/>
          <pc:sldMasterMk cId="2460954070" sldId="2147483660"/>
        </pc:sldMasterMkLst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irsty Price (2305853)" userId="S::2305853@student.uwtsd.ac.uk::13842570-798e-42c1-a723-3f4ed567d7e5" providerId="AD" clId="Web-{F3EEC9A4-A3E8-54EF-CB36-66A94724C2CA}" dt="2026-01-09T11:13:26.219" v="16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F3EEC9A4-A3E8-54EF-CB36-66A94724C2CA}" dt="2026-01-09T11:15:26.581" v="179"/>
        <pc:sldMasterMkLst>
          <pc:docMk/>
          <pc:sldMasterMk cId="96512246" sldId="2147483672"/>
        </pc:sldMasterMkLst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1892049600" sldId="2147483673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1851003530" sldId="2147483674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1720780831" sldId="2147483675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2525392952" sldId="2147483676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496373965" sldId="2147483677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2859353499" sldId="2147483678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4116298550" sldId="2147483679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3975999028" sldId="2147483680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3268713908" sldId="2147483681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53382562" sldId="2147483682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2967857221" sldId="2147483683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2230182614" sldId="2147483684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2497566812" sldId="2147483685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76769086" sldId="2147483686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4228498139" sldId="2147483687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500161242" sldId="2147483688"/>
          </pc:sldLayoutMkLst>
        </pc:sldLayoutChg>
        <pc:sldLayoutChg chg="add del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96512246" sldId="2147483672"/>
            <pc:sldLayoutMk cId="1586338859" sldId="2147483689"/>
          </pc:sldLayoutMkLst>
        </pc:sldLayoutChg>
      </pc:sldMasterChg>
      <pc:sldMasterChg chg="add addSldLayout modSldLayout">
        <pc:chgData name="Kirsty Price (2305853)" userId="S::2305853@student.uwtsd.ac.uk::13842570-798e-42c1-a723-3f4ed567d7e5" providerId="AD" clId="Web-{F3EEC9A4-A3E8-54EF-CB36-66A94724C2CA}" dt="2026-01-09T11:15:26.581" v="179"/>
        <pc:sldMasterMkLst>
          <pc:docMk/>
          <pc:sldMasterMk cId="3513431172" sldId="2147483690"/>
        </pc:sldMasterMkLst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893842477" sldId="2147483691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21907858" sldId="2147483692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1162970910" sldId="2147483693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1684488828" sldId="2147483694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451170984" sldId="2147483695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4208739135" sldId="2147483696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4037429408" sldId="2147483697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455344911" sldId="2147483698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4233215018" sldId="2147483699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3056903211" sldId="2147483700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3854853532" sldId="2147483701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3285618855" sldId="2147483702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4222689435" sldId="2147483703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882051703" sldId="2147483704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2476061098" sldId="2147483705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197178363" sldId="2147483706"/>
          </pc:sldLayoutMkLst>
        </pc:sldLayoutChg>
        <pc:sldLayoutChg chg="add mod replId">
          <pc:chgData name="Kirsty Price (2305853)" userId="S::2305853@student.uwtsd.ac.uk::13842570-798e-42c1-a723-3f4ed567d7e5" providerId="AD" clId="Web-{F3EEC9A4-A3E8-54EF-CB36-66A94724C2CA}" dt="2026-01-09T11:15:26.581" v="179"/>
          <pc:sldLayoutMkLst>
            <pc:docMk/>
            <pc:sldMasterMk cId="3513431172" sldId="2147483690"/>
            <pc:sldLayoutMk cId="1555984789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BD0B48-0738-4CB8-8C0C-BDD264F8D54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8227D1-6E71-4024-961F-6402B5B22CE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Human intelligence</a:t>
          </a:r>
          <a:endParaRPr lang="en-US"/>
        </a:p>
      </dgm:t>
    </dgm:pt>
    <dgm:pt modelId="{2BDD892A-EB98-4153-8FC2-9EE31DAB5A61}" type="parTrans" cxnId="{AF9617B1-5377-4F0A-8E9C-378B417BE5C4}">
      <dgm:prSet/>
      <dgm:spPr/>
      <dgm:t>
        <a:bodyPr/>
        <a:lstStyle/>
        <a:p>
          <a:endParaRPr lang="en-US"/>
        </a:p>
      </dgm:t>
    </dgm:pt>
    <dgm:pt modelId="{5FCB9740-E6BB-41F8-8809-2E4E3C8AD153}" type="sibTrans" cxnId="{AF9617B1-5377-4F0A-8E9C-378B417BE5C4}">
      <dgm:prSet/>
      <dgm:spPr/>
      <dgm:t>
        <a:bodyPr/>
        <a:lstStyle/>
        <a:p>
          <a:endParaRPr lang="en-US"/>
        </a:p>
      </dgm:t>
    </dgm:pt>
    <dgm:pt modelId="{77AEB4D5-B280-431F-9D93-4A4382AF782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Digital intelligence</a:t>
          </a:r>
          <a:endParaRPr lang="en-US"/>
        </a:p>
      </dgm:t>
    </dgm:pt>
    <dgm:pt modelId="{C12D18E2-A555-4966-B140-0FC67D297E4B}" type="parTrans" cxnId="{FD5E289D-A55D-46F3-A02C-0A7FCF0A314A}">
      <dgm:prSet/>
      <dgm:spPr/>
      <dgm:t>
        <a:bodyPr/>
        <a:lstStyle/>
        <a:p>
          <a:endParaRPr lang="en-US"/>
        </a:p>
      </dgm:t>
    </dgm:pt>
    <dgm:pt modelId="{85F52FCB-7152-41B8-B36F-5E71459A05AA}" type="sibTrans" cxnId="{FD5E289D-A55D-46F3-A02C-0A7FCF0A314A}">
      <dgm:prSet/>
      <dgm:spPr/>
      <dgm:t>
        <a:bodyPr/>
        <a:lstStyle/>
        <a:p>
          <a:endParaRPr lang="en-US"/>
        </a:p>
      </dgm:t>
    </dgm:pt>
    <dgm:pt modelId="{7BC7EEB2-7C07-472B-AF45-1245BA36EDCA}" type="pres">
      <dgm:prSet presAssocID="{06BD0B48-0738-4CB8-8C0C-BDD264F8D54F}" presName="root" presStyleCnt="0">
        <dgm:presLayoutVars>
          <dgm:dir/>
          <dgm:resizeHandles val="exact"/>
        </dgm:presLayoutVars>
      </dgm:prSet>
      <dgm:spPr/>
    </dgm:pt>
    <dgm:pt modelId="{E0C8CE56-7167-4FA8-8F7F-64894AA5A5AF}" type="pres">
      <dgm:prSet presAssocID="{248227D1-6E71-4024-961F-6402B5B22CE1}" presName="compNode" presStyleCnt="0"/>
      <dgm:spPr/>
    </dgm:pt>
    <dgm:pt modelId="{19D899E9-BB3C-4F48-9CDB-593CE696DABB}" type="pres">
      <dgm:prSet presAssocID="{248227D1-6E71-4024-961F-6402B5B22CE1}" presName="iconBgRect" presStyleLbl="bgShp" presStyleIdx="0" presStyleCnt="2"/>
      <dgm:spPr/>
    </dgm:pt>
    <dgm:pt modelId="{795DC25D-59F5-485F-BACC-47DAA279AFEC}" type="pres">
      <dgm:prSet presAssocID="{248227D1-6E71-4024-961F-6402B5B22CE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59E829-39EB-4BCA-AA8D-6DEE87366AF3}" type="pres">
      <dgm:prSet presAssocID="{248227D1-6E71-4024-961F-6402B5B22CE1}" presName="spaceRect" presStyleCnt="0"/>
      <dgm:spPr/>
    </dgm:pt>
    <dgm:pt modelId="{9F980F13-8CB2-40E6-9118-F8F35C76C934}" type="pres">
      <dgm:prSet presAssocID="{248227D1-6E71-4024-961F-6402B5B22CE1}" presName="textRect" presStyleLbl="revTx" presStyleIdx="0" presStyleCnt="2">
        <dgm:presLayoutVars>
          <dgm:chMax val="1"/>
          <dgm:chPref val="1"/>
        </dgm:presLayoutVars>
      </dgm:prSet>
      <dgm:spPr/>
    </dgm:pt>
    <dgm:pt modelId="{1B43FC5B-B6D5-467C-9DFE-F40CBD12E9E7}" type="pres">
      <dgm:prSet presAssocID="{5FCB9740-E6BB-41F8-8809-2E4E3C8AD153}" presName="sibTrans" presStyleCnt="0"/>
      <dgm:spPr/>
    </dgm:pt>
    <dgm:pt modelId="{9B3CCA19-EDFB-49DE-867F-C1D260E030B7}" type="pres">
      <dgm:prSet presAssocID="{77AEB4D5-B280-431F-9D93-4A4382AF7828}" presName="compNode" presStyleCnt="0"/>
      <dgm:spPr/>
    </dgm:pt>
    <dgm:pt modelId="{216735E8-2E44-4801-9B35-3B0C2F5B9857}" type="pres">
      <dgm:prSet presAssocID="{77AEB4D5-B280-431F-9D93-4A4382AF7828}" presName="iconBgRect" presStyleLbl="bgShp" presStyleIdx="1" presStyleCnt="2"/>
      <dgm:spPr/>
    </dgm:pt>
    <dgm:pt modelId="{73CE7118-1119-4CDD-B6ED-C6A5FC0B1F18}" type="pres">
      <dgm:prSet presAssocID="{77AEB4D5-B280-431F-9D93-4A4382AF782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BF5D683-082D-41A5-95CF-DB25CD6A46F0}" type="pres">
      <dgm:prSet presAssocID="{77AEB4D5-B280-431F-9D93-4A4382AF7828}" presName="spaceRect" presStyleCnt="0"/>
      <dgm:spPr/>
    </dgm:pt>
    <dgm:pt modelId="{F57DB835-3535-4EF5-B21A-0D8172361A03}" type="pres">
      <dgm:prSet presAssocID="{77AEB4D5-B280-431F-9D93-4A4382AF782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4A4E829-1734-4B5C-B087-245430138F04}" type="presOf" srcId="{248227D1-6E71-4024-961F-6402B5B22CE1}" destId="{9F980F13-8CB2-40E6-9118-F8F35C76C934}" srcOrd="0" destOrd="0" presId="urn:microsoft.com/office/officeart/2018/5/layout/IconCircleLabelList"/>
    <dgm:cxn modelId="{10F72E2A-EFA8-4782-9265-631194DAD3C6}" type="presOf" srcId="{77AEB4D5-B280-431F-9D93-4A4382AF7828}" destId="{F57DB835-3535-4EF5-B21A-0D8172361A03}" srcOrd="0" destOrd="0" presId="urn:microsoft.com/office/officeart/2018/5/layout/IconCircleLabelList"/>
    <dgm:cxn modelId="{FD5E289D-A55D-46F3-A02C-0A7FCF0A314A}" srcId="{06BD0B48-0738-4CB8-8C0C-BDD264F8D54F}" destId="{77AEB4D5-B280-431F-9D93-4A4382AF7828}" srcOrd="1" destOrd="0" parTransId="{C12D18E2-A555-4966-B140-0FC67D297E4B}" sibTransId="{85F52FCB-7152-41B8-B36F-5E71459A05AA}"/>
    <dgm:cxn modelId="{D5DF799E-CE93-4E57-93C5-1297443FA195}" type="presOf" srcId="{06BD0B48-0738-4CB8-8C0C-BDD264F8D54F}" destId="{7BC7EEB2-7C07-472B-AF45-1245BA36EDCA}" srcOrd="0" destOrd="0" presId="urn:microsoft.com/office/officeart/2018/5/layout/IconCircleLabelList"/>
    <dgm:cxn modelId="{AF9617B1-5377-4F0A-8E9C-378B417BE5C4}" srcId="{06BD0B48-0738-4CB8-8C0C-BDD264F8D54F}" destId="{248227D1-6E71-4024-961F-6402B5B22CE1}" srcOrd="0" destOrd="0" parTransId="{2BDD892A-EB98-4153-8FC2-9EE31DAB5A61}" sibTransId="{5FCB9740-E6BB-41F8-8809-2E4E3C8AD153}"/>
    <dgm:cxn modelId="{1D729683-9936-40B3-A720-56651751D236}" type="presParOf" srcId="{7BC7EEB2-7C07-472B-AF45-1245BA36EDCA}" destId="{E0C8CE56-7167-4FA8-8F7F-64894AA5A5AF}" srcOrd="0" destOrd="0" presId="urn:microsoft.com/office/officeart/2018/5/layout/IconCircleLabelList"/>
    <dgm:cxn modelId="{7B8474E9-A15F-4A50-9EBE-EFEFF9BF8F9E}" type="presParOf" srcId="{E0C8CE56-7167-4FA8-8F7F-64894AA5A5AF}" destId="{19D899E9-BB3C-4F48-9CDB-593CE696DABB}" srcOrd="0" destOrd="0" presId="urn:microsoft.com/office/officeart/2018/5/layout/IconCircleLabelList"/>
    <dgm:cxn modelId="{A65D86AD-1A26-40DF-8292-7F7003298D01}" type="presParOf" srcId="{E0C8CE56-7167-4FA8-8F7F-64894AA5A5AF}" destId="{795DC25D-59F5-485F-BACC-47DAA279AFEC}" srcOrd="1" destOrd="0" presId="urn:microsoft.com/office/officeart/2018/5/layout/IconCircleLabelList"/>
    <dgm:cxn modelId="{A293937C-35EB-4A5E-A20E-1DD9C51396A5}" type="presParOf" srcId="{E0C8CE56-7167-4FA8-8F7F-64894AA5A5AF}" destId="{FF59E829-39EB-4BCA-AA8D-6DEE87366AF3}" srcOrd="2" destOrd="0" presId="urn:microsoft.com/office/officeart/2018/5/layout/IconCircleLabelList"/>
    <dgm:cxn modelId="{745F203E-54E6-48A9-BAC9-47C43A9FF050}" type="presParOf" srcId="{E0C8CE56-7167-4FA8-8F7F-64894AA5A5AF}" destId="{9F980F13-8CB2-40E6-9118-F8F35C76C934}" srcOrd="3" destOrd="0" presId="urn:microsoft.com/office/officeart/2018/5/layout/IconCircleLabelList"/>
    <dgm:cxn modelId="{B05895D4-FF21-4C16-8CBF-BAB7390EB94F}" type="presParOf" srcId="{7BC7EEB2-7C07-472B-AF45-1245BA36EDCA}" destId="{1B43FC5B-B6D5-467C-9DFE-F40CBD12E9E7}" srcOrd="1" destOrd="0" presId="urn:microsoft.com/office/officeart/2018/5/layout/IconCircleLabelList"/>
    <dgm:cxn modelId="{638C2AD9-AA6A-4CA1-A324-A53D8724AC28}" type="presParOf" srcId="{7BC7EEB2-7C07-472B-AF45-1245BA36EDCA}" destId="{9B3CCA19-EDFB-49DE-867F-C1D260E030B7}" srcOrd="2" destOrd="0" presId="urn:microsoft.com/office/officeart/2018/5/layout/IconCircleLabelList"/>
    <dgm:cxn modelId="{E1D8A730-FE5D-4CA6-8436-25837AB6A34F}" type="presParOf" srcId="{9B3CCA19-EDFB-49DE-867F-C1D260E030B7}" destId="{216735E8-2E44-4801-9B35-3B0C2F5B9857}" srcOrd="0" destOrd="0" presId="urn:microsoft.com/office/officeart/2018/5/layout/IconCircleLabelList"/>
    <dgm:cxn modelId="{ADC558D7-337D-4D27-AE1F-F3483B55BC97}" type="presParOf" srcId="{9B3CCA19-EDFB-49DE-867F-C1D260E030B7}" destId="{73CE7118-1119-4CDD-B6ED-C6A5FC0B1F18}" srcOrd="1" destOrd="0" presId="urn:microsoft.com/office/officeart/2018/5/layout/IconCircleLabelList"/>
    <dgm:cxn modelId="{6582E1F1-824A-4BA9-B27C-4D4978C8BCFA}" type="presParOf" srcId="{9B3CCA19-EDFB-49DE-867F-C1D260E030B7}" destId="{ABF5D683-082D-41A5-95CF-DB25CD6A46F0}" srcOrd="2" destOrd="0" presId="urn:microsoft.com/office/officeart/2018/5/layout/IconCircleLabelList"/>
    <dgm:cxn modelId="{6D8EE9B5-1197-4159-895B-4F80CF3CCC6F}" type="presParOf" srcId="{9B3CCA19-EDFB-49DE-867F-C1D260E030B7}" destId="{F57DB835-3535-4EF5-B21A-0D8172361A0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430D15-477E-4B45-93E0-3CBC088A369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B89FEF-3BA1-40D4-BD5D-B6AC5D457F6E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7th January – the research was conducted by discovering a range of sources.</a:t>
          </a:r>
          <a:endParaRPr lang="en-GB" dirty="0"/>
        </a:p>
      </dgm:t>
    </dgm:pt>
    <dgm:pt modelId="{3833151D-2DBE-4677-A579-49DAA29E8279}" type="parTrans" cxnId="{9434FDAF-4E45-4436-89C6-960FA853DCEB}">
      <dgm:prSet/>
      <dgm:spPr/>
      <dgm:t>
        <a:bodyPr/>
        <a:lstStyle/>
        <a:p>
          <a:endParaRPr lang="en-GB"/>
        </a:p>
      </dgm:t>
    </dgm:pt>
    <dgm:pt modelId="{313DC1A0-8B0B-4AB3-9EBC-0EBB2132D931}" type="sibTrans" cxnId="{9434FDAF-4E45-4436-89C6-960FA853DCEB}">
      <dgm:prSet/>
      <dgm:spPr/>
      <dgm:t>
        <a:bodyPr/>
        <a:lstStyle/>
        <a:p>
          <a:endParaRPr lang="en-GB"/>
        </a:p>
      </dgm:t>
    </dgm:pt>
    <dgm:pt modelId="{F0B487E4-B234-4B1E-8DD8-3947A30592C8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7th January – the sources included were online sources to support with the research</a:t>
          </a:r>
          <a:endParaRPr lang="en-GB" dirty="0"/>
        </a:p>
      </dgm:t>
    </dgm:pt>
    <dgm:pt modelId="{6FF2166F-981E-40C5-B118-185484F4296B}" type="parTrans" cxnId="{97BA8B8A-6736-4014-B2C1-B4BF8C3CADE8}">
      <dgm:prSet/>
      <dgm:spPr/>
      <dgm:t>
        <a:bodyPr/>
        <a:lstStyle/>
        <a:p>
          <a:endParaRPr lang="en-GB"/>
        </a:p>
      </dgm:t>
    </dgm:pt>
    <dgm:pt modelId="{528E4237-DFCF-404E-A88C-F2DA105715BE}" type="sibTrans" cxnId="{97BA8B8A-6736-4014-B2C1-B4BF8C3CADE8}">
      <dgm:prSet/>
      <dgm:spPr/>
      <dgm:t>
        <a:bodyPr/>
        <a:lstStyle/>
        <a:p>
          <a:endParaRPr lang="en-GB"/>
        </a:p>
      </dgm:t>
    </dgm:pt>
    <dgm:pt modelId="{1CC78B68-E9D2-41C3-AD4F-F92525FA3225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8th January – the sources included was a book and online newspaper articles to expand the research further</a:t>
          </a:r>
          <a:endParaRPr lang="en-GB" dirty="0"/>
        </a:p>
      </dgm:t>
    </dgm:pt>
    <dgm:pt modelId="{A6A51727-847D-40A2-B695-1A0849ECF8BB}" type="parTrans" cxnId="{7EE2BFAB-9E6C-445A-877D-9420EAC79A6D}">
      <dgm:prSet/>
      <dgm:spPr/>
      <dgm:t>
        <a:bodyPr/>
        <a:lstStyle/>
        <a:p>
          <a:endParaRPr lang="en-GB"/>
        </a:p>
      </dgm:t>
    </dgm:pt>
    <dgm:pt modelId="{0B736F90-8309-4B60-AB42-52A37ED20EE1}" type="sibTrans" cxnId="{7EE2BFAB-9E6C-445A-877D-9420EAC79A6D}">
      <dgm:prSet/>
      <dgm:spPr/>
      <dgm:t>
        <a:bodyPr/>
        <a:lstStyle/>
        <a:p>
          <a:endParaRPr lang="en-GB"/>
        </a:p>
      </dgm:t>
    </dgm:pt>
    <dgm:pt modelId="{CF3ADCE2-C2D9-4DA3-9A82-0C55DBAB8C4B}" type="pres">
      <dgm:prSet presAssocID="{C9430D15-477E-4B45-93E0-3CBC088A3699}" presName="diagram" presStyleCnt="0">
        <dgm:presLayoutVars>
          <dgm:dir/>
          <dgm:resizeHandles val="exact"/>
        </dgm:presLayoutVars>
      </dgm:prSet>
      <dgm:spPr/>
    </dgm:pt>
    <dgm:pt modelId="{4F59E57C-7124-4E5D-ADBD-5CED4D581ABC}" type="pres">
      <dgm:prSet presAssocID="{F0B89FEF-3BA1-40D4-BD5D-B6AC5D457F6E}" presName="node" presStyleLbl="node1" presStyleIdx="0" presStyleCnt="3">
        <dgm:presLayoutVars>
          <dgm:bulletEnabled val="1"/>
        </dgm:presLayoutVars>
      </dgm:prSet>
      <dgm:spPr/>
    </dgm:pt>
    <dgm:pt modelId="{C621A9DC-A17B-49AA-8CEC-E4A1A711442E}" type="pres">
      <dgm:prSet presAssocID="{313DC1A0-8B0B-4AB3-9EBC-0EBB2132D931}" presName="sibTrans" presStyleCnt="0"/>
      <dgm:spPr/>
    </dgm:pt>
    <dgm:pt modelId="{62260565-DF60-4905-9FF2-5CFB5B184723}" type="pres">
      <dgm:prSet presAssocID="{F0B487E4-B234-4B1E-8DD8-3947A30592C8}" presName="node" presStyleLbl="node1" presStyleIdx="1" presStyleCnt="3">
        <dgm:presLayoutVars>
          <dgm:bulletEnabled val="1"/>
        </dgm:presLayoutVars>
      </dgm:prSet>
      <dgm:spPr/>
    </dgm:pt>
    <dgm:pt modelId="{1B264323-0A5A-430F-B2A7-AA2C71B2F3BE}" type="pres">
      <dgm:prSet presAssocID="{528E4237-DFCF-404E-A88C-F2DA105715BE}" presName="sibTrans" presStyleCnt="0"/>
      <dgm:spPr/>
    </dgm:pt>
    <dgm:pt modelId="{362F9483-977F-43E9-B19A-0A1C1308ADA0}" type="pres">
      <dgm:prSet presAssocID="{1CC78B68-E9D2-41C3-AD4F-F92525FA3225}" presName="node" presStyleLbl="node1" presStyleIdx="2" presStyleCnt="3">
        <dgm:presLayoutVars>
          <dgm:bulletEnabled val="1"/>
        </dgm:presLayoutVars>
      </dgm:prSet>
      <dgm:spPr/>
    </dgm:pt>
  </dgm:ptLst>
  <dgm:cxnLst>
    <dgm:cxn modelId="{61298E2E-62FA-4E5E-88C1-4A1B100A9EAE}" type="presOf" srcId="{1CC78B68-E9D2-41C3-AD4F-F92525FA3225}" destId="{362F9483-977F-43E9-B19A-0A1C1308ADA0}" srcOrd="0" destOrd="0" presId="urn:microsoft.com/office/officeart/2005/8/layout/default"/>
    <dgm:cxn modelId="{2E5F9C30-E5E8-48A9-AA4B-ACA9504DAA29}" type="presOf" srcId="{F0B487E4-B234-4B1E-8DD8-3947A30592C8}" destId="{62260565-DF60-4905-9FF2-5CFB5B184723}" srcOrd="0" destOrd="0" presId="urn:microsoft.com/office/officeart/2005/8/layout/default"/>
    <dgm:cxn modelId="{CC29DB43-FDAD-49A6-94AD-890B2F3693EA}" type="presOf" srcId="{F0B89FEF-3BA1-40D4-BD5D-B6AC5D457F6E}" destId="{4F59E57C-7124-4E5D-ADBD-5CED4D581ABC}" srcOrd="0" destOrd="0" presId="urn:microsoft.com/office/officeart/2005/8/layout/default"/>
    <dgm:cxn modelId="{97BA8B8A-6736-4014-B2C1-B4BF8C3CADE8}" srcId="{C9430D15-477E-4B45-93E0-3CBC088A3699}" destId="{F0B487E4-B234-4B1E-8DD8-3947A30592C8}" srcOrd="1" destOrd="0" parTransId="{6FF2166F-981E-40C5-B118-185484F4296B}" sibTransId="{528E4237-DFCF-404E-A88C-F2DA105715BE}"/>
    <dgm:cxn modelId="{7EE2BFAB-9E6C-445A-877D-9420EAC79A6D}" srcId="{C9430D15-477E-4B45-93E0-3CBC088A3699}" destId="{1CC78B68-E9D2-41C3-AD4F-F92525FA3225}" srcOrd="2" destOrd="0" parTransId="{A6A51727-847D-40A2-B695-1A0849ECF8BB}" sibTransId="{0B736F90-8309-4B60-AB42-52A37ED20EE1}"/>
    <dgm:cxn modelId="{9434FDAF-4E45-4436-89C6-960FA853DCEB}" srcId="{C9430D15-477E-4B45-93E0-3CBC088A3699}" destId="{F0B89FEF-3BA1-40D4-BD5D-B6AC5D457F6E}" srcOrd="0" destOrd="0" parTransId="{3833151D-2DBE-4677-A579-49DAA29E8279}" sibTransId="{313DC1A0-8B0B-4AB3-9EBC-0EBB2132D931}"/>
    <dgm:cxn modelId="{E95D87D8-F2F0-44D2-93E4-E1A0739B356A}" type="presOf" srcId="{C9430D15-477E-4B45-93E0-3CBC088A3699}" destId="{CF3ADCE2-C2D9-4DA3-9A82-0C55DBAB8C4B}" srcOrd="0" destOrd="0" presId="urn:microsoft.com/office/officeart/2005/8/layout/default"/>
    <dgm:cxn modelId="{6F38C4EA-3C13-44ED-B8BD-998AEA690105}" type="presParOf" srcId="{CF3ADCE2-C2D9-4DA3-9A82-0C55DBAB8C4B}" destId="{4F59E57C-7124-4E5D-ADBD-5CED4D581ABC}" srcOrd="0" destOrd="0" presId="urn:microsoft.com/office/officeart/2005/8/layout/default"/>
    <dgm:cxn modelId="{50E18BAE-5B2F-4F68-BD35-DAFC3466F8DA}" type="presParOf" srcId="{CF3ADCE2-C2D9-4DA3-9A82-0C55DBAB8C4B}" destId="{C621A9DC-A17B-49AA-8CEC-E4A1A711442E}" srcOrd="1" destOrd="0" presId="urn:microsoft.com/office/officeart/2005/8/layout/default"/>
    <dgm:cxn modelId="{DF322D7B-573D-4B84-8638-B57D22573226}" type="presParOf" srcId="{CF3ADCE2-C2D9-4DA3-9A82-0C55DBAB8C4B}" destId="{62260565-DF60-4905-9FF2-5CFB5B184723}" srcOrd="2" destOrd="0" presId="urn:microsoft.com/office/officeart/2005/8/layout/default"/>
    <dgm:cxn modelId="{8BFBF76C-EA30-4AA0-9B3A-852DA1295C83}" type="presParOf" srcId="{CF3ADCE2-C2D9-4DA3-9A82-0C55DBAB8C4B}" destId="{1B264323-0A5A-430F-B2A7-AA2C71B2F3BE}" srcOrd="3" destOrd="0" presId="urn:microsoft.com/office/officeart/2005/8/layout/default"/>
    <dgm:cxn modelId="{EA5D9F9A-9EB5-4CA1-B2F5-46E896E885A9}" type="presParOf" srcId="{CF3ADCE2-C2D9-4DA3-9A82-0C55DBAB8C4B}" destId="{362F9483-977F-43E9-B19A-0A1C1308ADA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899E9-BB3C-4F48-9CDB-593CE696DABB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DC25D-59F5-485F-BACC-47DAA279AFEC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80F13-8CB2-40E6-9118-F8F35C76C934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Human intelligence</a:t>
          </a:r>
          <a:endParaRPr lang="en-US" sz="2800" kern="1200"/>
        </a:p>
      </dsp:txBody>
      <dsp:txXfrm>
        <a:off x="1342800" y="3255669"/>
        <a:ext cx="3600000" cy="720000"/>
      </dsp:txXfrm>
    </dsp:sp>
    <dsp:sp modelId="{216735E8-2E44-4801-9B35-3B0C2F5B9857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E7118-1119-4CDD-B6ED-C6A5FC0B1F18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DB835-3535-4EF5-B21A-0D8172361A03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Digital intelligence</a:t>
          </a:r>
          <a:endParaRPr lang="en-US" sz="2800" kern="1200"/>
        </a:p>
      </dsp:txBody>
      <dsp:txXfrm>
        <a:off x="5572800" y="325566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9E57C-7124-4E5D-ADBD-5CED4D581ABC}">
      <dsp:nvSpPr>
        <dsp:cNvPr id="0" name=""/>
        <dsp:cNvSpPr/>
      </dsp:nvSpPr>
      <dsp:spPr>
        <a:xfrm>
          <a:off x="0" y="622845"/>
          <a:ext cx="3130847" cy="18785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ptos Display" panose="020F0302020204030204"/>
            </a:rPr>
            <a:t>7th January – the research was conducted by discovering a range of sources.</a:t>
          </a:r>
          <a:endParaRPr lang="en-GB" sz="2200" kern="1200" dirty="0"/>
        </a:p>
      </dsp:txBody>
      <dsp:txXfrm>
        <a:off x="0" y="622845"/>
        <a:ext cx="3130847" cy="1878508"/>
      </dsp:txXfrm>
    </dsp:sp>
    <dsp:sp modelId="{62260565-DF60-4905-9FF2-5CFB5B184723}">
      <dsp:nvSpPr>
        <dsp:cNvPr id="0" name=""/>
        <dsp:cNvSpPr/>
      </dsp:nvSpPr>
      <dsp:spPr>
        <a:xfrm>
          <a:off x="3443932" y="622845"/>
          <a:ext cx="3130847" cy="18785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7th January – the sources included were online sources to support with the research</a:t>
          </a:r>
          <a:endParaRPr lang="en-GB" sz="2200" kern="1200" dirty="0"/>
        </a:p>
      </dsp:txBody>
      <dsp:txXfrm>
        <a:off x="3443932" y="622845"/>
        <a:ext cx="3130847" cy="1878508"/>
      </dsp:txXfrm>
    </dsp:sp>
    <dsp:sp modelId="{362F9483-977F-43E9-B19A-0A1C1308ADA0}">
      <dsp:nvSpPr>
        <dsp:cNvPr id="0" name=""/>
        <dsp:cNvSpPr/>
      </dsp:nvSpPr>
      <dsp:spPr>
        <a:xfrm>
          <a:off x="6887864" y="622845"/>
          <a:ext cx="3130847" cy="18785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8th January – the sources included was a book and online newspaper articles to expand the research further</a:t>
          </a:r>
          <a:endParaRPr lang="en-GB" sz="2200" kern="1200" dirty="0"/>
        </a:p>
      </dsp:txBody>
      <dsp:txXfrm>
        <a:off x="6887864" y="622845"/>
        <a:ext cx="3130847" cy="18785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842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970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88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170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739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429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344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215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903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8535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6188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689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051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061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78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984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431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major-investigation-and-public-protection/hate-crime/intelligence#:~:text=20%20October%202020,locally%2C%20especially%20by%20young%20people" TargetMode="External"/><Relationship Id="rId2" Type="http://schemas.openxmlformats.org/officeDocument/2006/relationships/hyperlink" Target="https://www.college.police.uk/career-learning/career-development/career-pathways/intelligence#:~:text=The%20internet%20has%20changed%20the,across%20different%20sources%20of%20informat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news/ai-to-help-police-catch-criminals-before-they-strike#:~:text=It%20will%20be%20rooted%20in,Technology%20Secretary%2C%20Peter%20Kyle%20said" TargetMode="External"/><Relationship Id="rId4" Type="http://schemas.openxmlformats.org/officeDocument/2006/relationships/hyperlink" Target="https://www.college.police.uk/guidance/building-ai-enabled-tools-and-systems/scoping-risk-and-commissioning#:~:text=There%20are%20risks%20associated%20with,with%20large%20language%20models%20(LLM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yfed-powys.police.uk/police-forces/dyfed-powys-police/areas/campaigns/campaigns/2025/operation-scotney/police-intelligence---how-does-it-work/#:~:text=The%20police%20ask%20that%20you%20tell%20them,confidential%20and%20is%20processed%20by%20specialist%20officers" TargetMode="External"/><Relationship Id="rId2" Type="http://schemas.openxmlformats.org/officeDocument/2006/relationships/hyperlink" Target="https://www.theguardian.com/uk-news/2023/sep/28/police-accused-widely-misusing-body-worn-video-england-wa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tionalcrimeagency.gov.uk/what-we-do/how-we-work/intelligence-enhancing-the-picture-of-serious-organised-crime-affecting-the-uk#:~:text=Collecting%20intelligence,Covert%20human%20intelligence%20sources" TargetMode="External"/><Relationship Id="rId5" Type="http://schemas.openxmlformats.org/officeDocument/2006/relationships/hyperlink" Target="https://www.manchestereveningnews.co.uk/news/greater-manchester-news/greater-manchester-police-rapped-losing-31748408" TargetMode="External"/><Relationship Id="rId4" Type="http://schemas.openxmlformats.org/officeDocument/2006/relationships/hyperlink" Target="https://hmicfrs.justiceinspectorates.gov.uk/glossary/national-intelligence-model/#:~:text=An%20intelligence%2Dled%20business%20model,Published%20on:%2019%20October%20202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12156" y="1572782"/>
            <a:ext cx="9144000" cy="2387600"/>
          </a:xfrm>
        </p:spPr>
        <p:txBody>
          <a:bodyPr>
            <a:noAutofit/>
          </a:bodyPr>
          <a:lstStyle/>
          <a:p>
            <a:r>
              <a:rPr lang="en-GB" sz="4800" dirty="0"/>
              <a:t>How does the integration of information and intelligence enhance the effectiveness of both operational and digital policing?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45225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Kirsty Price (2305853)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7392F-2BA6-DD64-39C4-DAD4C6DF4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/>
              <a:t>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EBFF4-C484-393E-A1CF-B0CA2D21E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Objective 1 - The different ways police use information and intelligence and how this supports them</a:t>
            </a:r>
            <a:endParaRPr lang="en-US" sz="2800"/>
          </a:p>
          <a:p>
            <a:r>
              <a:rPr lang="en-GB" sz="2800" dirty="0"/>
              <a:t>Objective 2 -  The process of how the police collect intelligence</a:t>
            </a:r>
            <a:endParaRPr lang="en-US" sz="2800"/>
          </a:p>
          <a:p>
            <a:r>
              <a:rPr lang="en-GB" sz="2800" dirty="0"/>
              <a:t>Objective 3 – The examples of how the systems can fail due to issues with operational and digital policing</a:t>
            </a:r>
          </a:p>
        </p:txBody>
      </p:sp>
    </p:spTree>
    <p:extLst>
      <p:ext uri="{BB962C8B-B14F-4D97-AF65-F5344CB8AC3E}">
        <p14:creationId xmlns:p14="http://schemas.microsoft.com/office/powerpoint/2010/main" val="2463144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0F75E-37FC-EE2C-A251-2C85F8FF2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94DA0-BAD8-B6D0-23F8-F1E2D70F6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(Blackburn et al. 2023) states intelligence is considered to be information obtained from multiple sources that has been recorded and used to assess.</a:t>
            </a:r>
          </a:p>
        </p:txBody>
      </p:sp>
    </p:spTree>
    <p:extLst>
      <p:ext uri="{BB962C8B-B14F-4D97-AF65-F5344CB8AC3E}">
        <p14:creationId xmlns:p14="http://schemas.microsoft.com/office/powerpoint/2010/main" val="46896127"/>
      </p:ext>
    </p:extLst>
  </p:cSld>
  <p:clrMapOvr>
    <a:masterClrMapping/>
  </p:clrMapOvr>
  <p:transition spd="slow"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FDE6-8B5B-B02E-3CC0-4637454EF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/>
              <a:t>Examples of information and intelligence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930348E-2553-BAAE-F001-D7A13C113B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0638" y="20994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26827B7-056A-4CD5-9D4E-F42D30EA7FEB}"/>
              </a:ext>
            </a:extLst>
          </p:cNvPr>
          <p:cNvSpPr txBox="1"/>
          <p:nvPr/>
        </p:nvSpPr>
        <p:spPr>
          <a:xfrm>
            <a:off x="5432471" y="6209780"/>
            <a:ext cx="212257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(</a:t>
            </a:r>
            <a:r>
              <a:rPr lang="en-GB" sz="2800"/>
              <a:t>NCA, 2026)</a:t>
            </a:r>
          </a:p>
        </p:txBody>
      </p:sp>
    </p:spTree>
    <p:extLst>
      <p:ext uri="{BB962C8B-B14F-4D97-AF65-F5344CB8AC3E}">
        <p14:creationId xmlns:p14="http://schemas.microsoft.com/office/powerpoint/2010/main" val="22522684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A57E-8346-1FE0-AB47-28031C06F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How is intelligence collected?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730F6-0A19-1A4B-ED01-67E94577E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Human intelligence – victims, witnesses or suspects</a:t>
            </a:r>
          </a:p>
          <a:p>
            <a:r>
              <a:rPr lang="en-GB" sz="2800" dirty="0"/>
              <a:t>Digital intelligence – CCTV, images and history of phone calls or text messages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0FDA0D-1EB6-8FB2-5F29-D4811E214F1E}"/>
              </a:ext>
            </a:extLst>
          </p:cNvPr>
          <p:cNvSpPr txBox="1"/>
          <p:nvPr/>
        </p:nvSpPr>
        <p:spPr>
          <a:xfrm>
            <a:off x="1480215" y="5458901"/>
            <a:ext cx="25537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(College of Policing, 2025)</a:t>
            </a:r>
          </a:p>
        </p:txBody>
      </p:sp>
      <p:pic>
        <p:nvPicPr>
          <p:cNvPr id="5" name="Picture 4" descr="CCTV can aid construction site management">
            <a:extLst>
              <a:ext uri="{FF2B5EF4-FFF2-40B4-BE49-F238E27FC236}">
                <a16:creationId xmlns:a16="http://schemas.microsoft.com/office/drawing/2014/main" id="{FF960121-CC8A-52F4-87ED-6D2A4248C6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0110" y="4223531"/>
            <a:ext cx="3342629" cy="2220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6836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BB4C32-ECFE-B0D2-5070-448D34BEA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282388"/>
            <a:ext cx="4278928" cy="17525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Strengths of information and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094E2-73DE-876D-814F-D5C4DB638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4278929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 According to Department for Science, Innovation and Technology (2025) AI will be able to support the police through data.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(College of Policing, 2020) illustrates police officers can schedule meetings with members of local communities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(Dyfed – Powys Police, 2026) states information that a member of the public let the police aware of could have a positive impact for the community</a:t>
            </a:r>
          </a:p>
          <a:p>
            <a:pPr>
              <a:lnSpc>
                <a:spcPct val="90000"/>
              </a:lnSpc>
            </a:pPr>
            <a:endParaRPr lang="en-GB" sz="1700"/>
          </a:p>
        </p:txBody>
      </p:sp>
      <p:sp>
        <p:nvSpPr>
          <p:cNvPr id="7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Information Intelligence? Why ...">
            <a:extLst>
              <a:ext uri="{FF2B5EF4-FFF2-40B4-BE49-F238E27FC236}">
                <a16:creationId xmlns:a16="http://schemas.microsoft.com/office/drawing/2014/main" id="{2A314A12-9DB0-C357-7F76-B0FE345F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407" y="1508351"/>
            <a:ext cx="4744154" cy="3553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020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087A1-1D4A-7D01-88F3-1BA744FDE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Weaknesses of information and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2358B-DB70-CAA8-A744-622A270F0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(College of Policing, 2025) illustrates that digital intelligence can be biased.</a:t>
            </a:r>
          </a:p>
          <a:p>
            <a:r>
              <a:rPr lang="en-GB" sz="2800"/>
              <a:t>(Blackburn et al. 2023) indicates that not all sources from members of the public will be reliable.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522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A3EF27-767E-9C3B-EC74-C9679402C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>
            <a:normAutofit/>
          </a:bodyPr>
          <a:lstStyle/>
          <a:p>
            <a:r>
              <a:rPr lang="en-GB"/>
              <a:t>The National Intelligence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909C3-6BD7-0D1D-FD24-97E873B28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4278929" cy="31242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The National intelligence model was created to support all police forces in the UK to make effective decisions.</a:t>
            </a:r>
            <a:endParaRPr lang="en-US"/>
          </a:p>
          <a:p>
            <a:endParaRPr lang="en-GB" dirty="0"/>
          </a:p>
        </p:txBody>
      </p:sp>
      <p:sp>
        <p:nvSpPr>
          <p:cNvPr id="22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National Intelligence Model">
            <a:extLst>
              <a:ext uri="{FF2B5EF4-FFF2-40B4-BE49-F238E27FC236}">
                <a16:creationId xmlns:a16="http://schemas.microsoft.com/office/drawing/2014/main" id="{7AFC224B-FAA3-BA52-C536-95FF3C354B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407" y="1508351"/>
            <a:ext cx="4744154" cy="3553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EFAD5D-1A97-AB31-6C34-209DCF4CD403}"/>
              </a:ext>
            </a:extLst>
          </p:cNvPr>
          <p:cNvSpPr txBox="1"/>
          <p:nvPr/>
        </p:nvSpPr>
        <p:spPr>
          <a:xfrm>
            <a:off x="2373220" y="5788727"/>
            <a:ext cx="2501509" cy="8156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(HMICFRS, 2022)</a:t>
            </a:r>
            <a:endParaRPr lang="en-GB" sz="2400"/>
          </a:p>
          <a:p>
            <a:pPr algn="l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46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A683B-9123-D256-0CBB-68D808751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>
            <a:normAutofit/>
          </a:bodyPr>
          <a:lstStyle/>
          <a:p>
            <a:r>
              <a:rPr lang="en-GB"/>
              <a:t>Examples of cases studies of systems failing </a:t>
            </a:r>
          </a:p>
        </p:txBody>
      </p:sp>
      <p:pic>
        <p:nvPicPr>
          <p:cNvPr id="4" name="Picture 3" descr="Digital Transformation Failure: 5 ...">
            <a:extLst>
              <a:ext uri="{FF2B5EF4-FFF2-40B4-BE49-F238E27FC236}">
                <a16:creationId xmlns:a16="http://schemas.microsoft.com/office/drawing/2014/main" id="{C79AA11A-3C29-6412-740B-FC3583997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1596" y="3252419"/>
            <a:ext cx="3499770" cy="233211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4A5AC-30D9-E895-C935-746392A0C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7542" y="2588558"/>
            <a:ext cx="5486687" cy="31242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>
                <a:ea typeface="+mn-lt"/>
                <a:cs typeface="+mn-lt"/>
              </a:rPr>
              <a:t>(Keeling, 2025) states " failed to ensure that the appropriate technical or organisational measures were in place to protect the accidental loss of the CCTV data it was processing."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According to (Dugan, 2023) " </a:t>
            </a:r>
            <a:r>
              <a:rPr lang="en-GB">
                <a:ea typeface="+mn-lt"/>
                <a:cs typeface="+mn-lt"/>
              </a:rPr>
              <a:t>officers are accused of switching off cameras during incidents and failing to disclose inconvenient evidence they record."</a:t>
            </a:r>
            <a:endParaRPr lang="en-GB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95481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79CB4-6211-5C11-CF6C-4075C3F47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E69F2-808F-941C-5290-4D985AFDF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To summarise, the following objectives have been conducted of how the police use information and intelligence with examples given of how they use this effectively.</a:t>
            </a:r>
          </a:p>
        </p:txBody>
      </p:sp>
    </p:spTree>
    <p:extLst>
      <p:ext uri="{BB962C8B-B14F-4D97-AF65-F5344CB8AC3E}">
        <p14:creationId xmlns:p14="http://schemas.microsoft.com/office/powerpoint/2010/main" val="403034053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5EB4A-6D61-83A2-3C0E-633A99973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-3968"/>
            <a:ext cx="10515600" cy="1325563"/>
          </a:xfrm>
        </p:spPr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79556-BDB6-E6F2-F0B9-E4277F59F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915" y="946665"/>
            <a:ext cx="11882714" cy="5326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/>
              <a:t>Blackburn, B. et al. (2023) </a:t>
            </a:r>
            <a:r>
              <a:rPr lang="en-GB" sz="2000" i="1" dirty="0"/>
              <a:t>Blackstone's Handbook for Policing Students: </a:t>
            </a:r>
            <a:r>
              <a:rPr lang="en-GB" sz="2000" dirty="0"/>
              <a:t>Oxford University Press.</a:t>
            </a:r>
          </a:p>
          <a:p>
            <a:r>
              <a:rPr lang="en-GB" sz="2000" dirty="0"/>
              <a:t>College of Policing (2025) </a:t>
            </a:r>
            <a:r>
              <a:rPr lang="en-GB" sz="2000" i="1" dirty="0">
                <a:solidFill>
                  <a:srgbClr val="000000"/>
                </a:solidFill>
                <a:ea typeface="+mn-lt"/>
                <a:cs typeface="+mn-lt"/>
              </a:rPr>
              <a:t>Intelligence career pathway. 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Available at: 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https://www.college.police.uk/career-learning/career-development/career-pathways/intelligence#:~:text=The%20internet%20has%20changed%20the,across%20different%20sources%20of%20information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 (Accessed: 7 January 2026).</a:t>
            </a:r>
            <a:endParaRPr lang="en-GB" sz="2000" dirty="0"/>
          </a:p>
          <a:p>
            <a:r>
              <a:rPr lang="en-GB" sz="2000" dirty="0">
                <a:solidFill>
                  <a:srgbClr val="000000"/>
                </a:solidFill>
              </a:rPr>
              <a:t>College of Policing (2020) </a:t>
            </a:r>
            <a:r>
              <a:rPr lang="en-GB" sz="2000" i="1" dirty="0">
                <a:solidFill>
                  <a:srgbClr val="000000"/>
                </a:solidFill>
              </a:rPr>
              <a:t>Intelligence. </a:t>
            </a:r>
            <a:r>
              <a:rPr lang="en-GB" sz="2000" dirty="0">
                <a:solidFill>
                  <a:srgbClr val="000000"/>
                </a:solidFill>
              </a:rPr>
              <a:t>Available at: 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https://www.college.police.uk/app/major-investigation-and-public-protection/hate-crime/intelligence#:~:text=20%20October%202020,locally%2C%20especially%20by%20young%20people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. (Accessed: 8 January 2026).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College of Policing (2025) </a:t>
            </a:r>
            <a:r>
              <a:rPr lang="en-GB" sz="2000" i="1" dirty="0">
                <a:solidFill>
                  <a:srgbClr val="000000"/>
                </a:solidFill>
              </a:rPr>
              <a:t>Scoping, risk and commissioning. </a:t>
            </a:r>
            <a:r>
              <a:rPr lang="en-GB" sz="2000" dirty="0">
                <a:solidFill>
                  <a:srgbClr val="000000"/>
                </a:solidFill>
              </a:rPr>
              <a:t>Available at: 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https://www.college.police.uk/guidance/building-ai-enabled-tools-and-systems/scoping-risk-and-commissioning#:~:text=There%20are%20risks%20associated%20with,with%20large%20language%20models%20(LLMs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) (Accessed: 8 January 2026).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 Department for Science, Innovation and Technology. (2025)</a:t>
            </a:r>
            <a:r>
              <a:rPr lang="en-GB" sz="2000" i="1" dirty="0">
                <a:solidFill>
                  <a:srgbClr val="000000"/>
                </a:solidFill>
              </a:rPr>
              <a:t> AI to help police catch criminals before they strike. </a:t>
            </a:r>
            <a:r>
              <a:rPr lang="en-GB" sz="2000" dirty="0">
                <a:solidFill>
                  <a:srgbClr val="000000"/>
                </a:solidFill>
              </a:rPr>
              <a:t>Available at: 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  <a:hlinkClick r:id="rId5"/>
              </a:rPr>
              <a:t>https://www.gov.uk/government/news/ai-to-help-police-catch-criminals-before-they-strike#:~:text=It%20will%20be%20rooted%20in,Technology%20Secretary%2C%20Peter%20Kyle%20said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: (Accessed: 7 January 2026).</a:t>
            </a:r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7033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4E152-BA6C-0DE4-EAF4-9DEB270C5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57" y="313532"/>
            <a:ext cx="11444286" cy="62206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dirty="0"/>
              <a:t>Dugan, E. (2023) 'Police accused of widely misusing body-worn video in England and Wales', </a:t>
            </a:r>
            <a:r>
              <a:rPr lang="en-GB" sz="2000" i="1" dirty="0"/>
              <a:t>The Guardian, </a:t>
            </a:r>
            <a:r>
              <a:rPr lang="en-GB" sz="2000" dirty="0"/>
              <a:t>28 September. Available at: </a:t>
            </a:r>
            <a:r>
              <a:rPr lang="en-GB" sz="2000" dirty="0">
                <a:hlinkClick r:id="rId2"/>
              </a:rPr>
              <a:t>https://www.theguardian.com/uk-news/2023/sep/28/police-accused-widely-misusing-body-worn-video-england-wales</a:t>
            </a:r>
            <a:r>
              <a:rPr lang="en-GB" sz="2000" dirty="0"/>
              <a:t> (Accessed: 8 January 2026).</a:t>
            </a:r>
          </a:p>
          <a:p>
            <a:r>
              <a:rPr lang="en-GB" sz="2000" dirty="0"/>
              <a:t>Dyfed Powys Police (2026) </a:t>
            </a:r>
            <a:r>
              <a:rPr lang="en-GB" sz="2000" i="1" dirty="0"/>
              <a:t>Police intelligence - how does it work. </a:t>
            </a:r>
            <a:r>
              <a:rPr lang="en-GB" sz="2000" dirty="0"/>
              <a:t>Available at: </a:t>
            </a:r>
            <a:r>
              <a:rPr lang="en-GB" sz="2000" dirty="0">
                <a:ea typeface="+mn-lt"/>
                <a:cs typeface="+mn-lt"/>
                <a:hlinkClick r:id="rId3"/>
              </a:rPr>
              <a:t>https://www.dyfed-powys.police.uk/police-forces/dyfed-powys-police/areas/campaigns/campaigns/2025/operation-scotney/police-intelligence---how-does-it-work/#:~:text=The%20police%20ask%20that%20you%20tell%20them,confidential%20and%20is%20processed%20by%20specialist%20officers</a:t>
            </a:r>
            <a:r>
              <a:rPr lang="en-GB" sz="2000" dirty="0">
                <a:ea typeface="+mn-lt"/>
                <a:cs typeface="+mn-lt"/>
              </a:rPr>
              <a:t>. </a:t>
            </a:r>
            <a:r>
              <a:rPr lang="en-GB" sz="2000">
                <a:ea typeface="+mn-lt"/>
                <a:cs typeface="+mn-lt"/>
              </a:rPr>
              <a:t>(Accessed: 8 January 2026).</a:t>
            </a:r>
            <a:endParaRPr lang="en-GB" sz="2000" dirty="0"/>
          </a:p>
          <a:p>
            <a:r>
              <a:rPr lang="en-GB" sz="2000" dirty="0"/>
              <a:t>HMICFRS (2022) </a:t>
            </a:r>
            <a:r>
              <a:rPr lang="en-GB" sz="2000" i="1" dirty="0"/>
              <a:t>National intelligence model (NIM). </a:t>
            </a:r>
            <a:r>
              <a:rPr lang="en-GB" sz="2000" dirty="0"/>
              <a:t>Available at: </a:t>
            </a:r>
            <a:r>
              <a:rPr lang="en-GB" sz="2000" dirty="0">
                <a:hlinkClick r:id="rId4"/>
              </a:rPr>
              <a:t>https://hmicfrs.justiceinspectorates.gov.uk/glossary/national-intelligence-model/#:~:text=An%20intelligence%2Dled%20business%20model,Published%20on:%2019%20October%202022</a:t>
            </a:r>
            <a:r>
              <a:rPr lang="en-GB" sz="2000" dirty="0"/>
              <a:t> (Accessed: 7 January 2026).</a:t>
            </a:r>
            <a:endParaRPr lang="en-GB"/>
          </a:p>
          <a:p>
            <a:r>
              <a:rPr lang="en-GB" sz="2000" dirty="0"/>
              <a:t>Keeling, N. (2025)  'Greater Manchester Police rapped for 'losing' two hours of CCTV footage after woman was stripped in cell',  </a:t>
            </a:r>
            <a:r>
              <a:rPr lang="en-GB" sz="2000" i="1" dirty="0"/>
              <a:t>Manchester Evening News, </a:t>
            </a:r>
            <a:r>
              <a:rPr lang="en-GB" sz="2000" dirty="0"/>
              <a:t>29 May. Available at: </a:t>
            </a:r>
            <a:r>
              <a:rPr lang="en-GB" sz="2000" dirty="0">
                <a:ea typeface="+mn-lt"/>
                <a:cs typeface="+mn-lt"/>
                <a:hlinkClick r:id="rId5"/>
              </a:rPr>
              <a:t>https://www.manchestereveningnews.co.uk/news/greater-manchester-news/greater-manchester-police-rapped-losing-31748408</a:t>
            </a:r>
            <a:r>
              <a:rPr lang="en-GB" sz="2000" dirty="0">
                <a:ea typeface="+mn-lt"/>
                <a:cs typeface="+mn-lt"/>
              </a:rPr>
              <a:t> (Accessed: 8 January 2026).</a:t>
            </a:r>
            <a:endParaRPr lang="en-GB"/>
          </a:p>
          <a:p>
            <a:r>
              <a:rPr lang="en-GB" sz="2000" dirty="0"/>
              <a:t>NCA (2026) </a:t>
            </a:r>
            <a:r>
              <a:rPr lang="en-GB" sz="2000" i="1" dirty="0"/>
              <a:t>Intelligence: enhancing the picture of serious organised crime affecting the UK. </a:t>
            </a:r>
            <a:r>
              <a:rPr lang="en-GB" sz="2000" dirty="0"/>
              <a:t>Available at: </a:t>
            </a:r>
            <a:r>
              <a:rPr lang="en-GB" sz="2000" dirty="0">
                <a:hlinkClick r:id="rId6"/>
              </a:rPr>
              <a:t>https://www.nationalcrimeagency.gov.uk/what-we-do/how-we-work/intelligence-enhancing-the-picture-of-serious-organised-crime-affecting-the-uk#:~:text=Collecting%20intelligence,Covert%20human%20intelligence%20sources</a:t>
            </a:r>
            <a:r>
              <a:rPr lang="en-GB" sz="2000" dirty="0"/>
              <a:t> (Accessed: 7 January 2026).</a:t>
            </a:r>
            <a:endParaRPr lang="en-US" sz="200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264074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238BF-A875-C1DF-A849-7F61372D9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 graphic</a:t>
            </a:r>
          </a:p>
        </p:txBody>
      </p:sp>
      <p:graphicFrame>
        <p:nvGraphicFramePr>
          <p:cNvPr id="123" name="Content Placeholder 122">
            <a:extLst>
              <a:ext uri="{FF2B5EF4-FFF2-40B4-BE49-F238E27FC236}">
                <a16:creationId xmlns:a16="http://schemas.microsoft.com/office/drawing/2014/main" id="{E1F3E07E-AB75-385B-37D8-7C310CD653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520257"/>
              </p:ext>
            </p:extLst>
          </p:nvPr>
        </p:nvGraphicFramePr>
        <p:xfrm>
          <a:off x="1484313" y="2440781"/>
          <a:ext cx="10018712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59123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Parallax</vt:lpstr>
      <vt:lpstr>How does the integration of information and intelligence enhance the effectiveness of both operational and digital policing?</vt:lpstr>
      <vt:lpstr> Objectives </vt:lpstr>
      <vt:lpstr>Introduction</vt:lpstr>
      <vt:lpstr>Examples of information and intelligence</vt:lpstr>
      <vt:lpstr>How is intelligence collected?</vt:lpstr>
      <vt:lpstr>Strengths of information and intelligence</vt:lpstr>
      <vt:lpstr>Weaknesses of information and intelligence</vt:lpstr>
      <vt:lpstr>The National Intelligence Model</vt:lpstr>
      <vt:lpstr>Examples of cases studies of systems failing </vt:lpstr>
      <vt:lpstr>Summary</vt:lpstr>
      <vt:lpstr>Reference list</vt:lpstr>
      <vt:lpstr>PowerPoint Presentation</vt:lpstr>
      <vt:lpstr>Timeline graphic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754</cp:revision>
  <dcterms:created xsi:type="dcterms:W3CDTF">2025-12-19T14:55:59Z</dcterms:created>
  <dcterms:modified xsi:type="dcterms:W3CDTF">2026-01-09T12:05:53Z</dcterms:modified>
</cp:coreProperties>
</file>