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8" r:id="rId6"/>
    <p:sldId id="266" r:id="rId7"/>
    <p:sldId id="267" r:id="rId8"/>
    <p:sldId id="265" r:id="rId9"/>
    <p:sldId id="271" r:id="rId10"/>
    <p:sldId id="273" r:id="rId11"/>
    <p:sldId id="276" r:id="rId12"/>
    <p:sldId id="260" r:id="rId13"/>
    <p:sldId id="261" r:id="rId14"/>
    <p:sldId id="277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63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theme" Target="theme/theme1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viewProps" Target="viewProps.xml" /><Relationship Id="rId2" Type="http://schemas.openxmlformats.org/officeDocument/2006/relationships/customXml" Target="../customXml/item2.xml" /><Relationship Id="rId16" Type="http://schemas.openxmlformats.org/officeDocument/2006/relationships/presProps" Target="pres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10" Type="http://schemas.openxmlformats.org/officeDocument/2006/relationships/slide" Target="slides/slide6.xml" /><Relationship Id="rId19" Type="http://schemas.openxmlformats.org/officeDocument/2006/relationships/tableStyles" Target="tableStyle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 /><Relationship Id="rId1" Type="http://schemas.openxmlformats.org/officeDocument/2006/relationships/image" Target="../media/image5.png" 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 /><Relationship Id="rId1" Type="http://schemas.openxmlformats.org/officeDocument/2006/relationships/image" Target="../media/image5.png" 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 /><Relationship Id="rId1" Type="http://schemas.openxmlformats.org/officeDocument/2006/relationships/image" Target="../media/image5.png" 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 /><Relationship Id="rId1" Type="http://schemas.openxmlformats.org/officeDocument/2006/relationships/image" Target="../media/image5.png" 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 /><Relationship Id="rId1" Type="http://schemas.openxmlformats.org/officeDocument/2006/relationships/image" Target="../media/image5.png" 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 /><Relationship Id="rId1" Type="http://schemas.openxmlformats.org/officeDocument/2006/relationships/image" Target="../media/image5.png" 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image" Target="../media/image11.svg" /><Relationship Id="rId1" Type="http://schemas.openxmlformats.org/officeDocument/2006/relationships/image" Target="../media/image10.png" /><Relationship Id="rId4" Type="http://schemas.openxmlformats.org/officeDocument/2006/relationships/image" Target="../media/image13.svg" 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 /><Relationship Id="rId1" Type="http://schemas.openxmlformats.org/officeDocument/2006/relationships/image" Target="../media/image5.png" 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 /><Relationship Id="rId1" Type="http://schemas.openxmlformats.org/officeDocument/2006/relationships/image" Target="../media/image5.png" 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 /><Relationship Id="rId1" Type="http://schemas.openxmlformats.org/officeDocument/2006/relationships/image" Target="../media/image5.png" 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 /><Relationship Id="rId1" Type="http://schemas.openxmlformats.org/officeDocument/2006/relationships/image" Target="../media/image5.png" 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 /><Relationship Id="rId1" Type="http://schemas.openxmlformats.org/officeDocument/2006/relationships/image" Target="../media/image5.png" 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 /><Relationship Id="rId1" Type="http://schemas.openxmlformats.org/officeDocument/2006/relationships/image" Target="../media/image5.png" 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image" Target="../media/image11.svg" /><Relationship Id="rId1" Type="http://schemas.openxmlformats.org/officeDocument/2006/relationships/image" Target="../media/image10.png" /><Relationship Id="rId4" Type="http://schemas.openxmlformats.org/officeDocument/2006/relationships/image" Target="../media/image13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D0A33E-220C-4555-9004-3298D3AD03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16DB109F-BF1C-4317-8F50-99C9A85AE9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found my sources using AI and searching the university library.</a:t>
          </a:r>
          <a:br>
            <a:rPr lang="en-GB"/>
          </a:br>
          <a:endParaRPr lang="en-US"/>
        </a:p>
      </dgm:t>
    </dgm:pt>
    <dgm:pt modelId="{F74D3BEC-12B4-46D0-A1F3-AD74F16C513A}" type="parTrans" cxnId="{AA9FFED1-1A6E-4698-8631-AE074EB08E90}">
      <dgm:prSet/>
      <dgm:spPr/>
      <dgm:t>
        <a:bodyPr/>
        <a:lstStyle/>
        <a:p>
          <a:endParaRPr lang="en-US"/>
        </a:p>
      </dgm:t>
    </dgm:pt>
    <dgm:pt modelId="{34BE8B19-0844-4F79-9125-6805650302D9}" type="sibTrans" cxnId="{AA9FFED1-1A6E-4698-8631-AE074EB08E90}">
      <dgm:prSet/>
      <dgm:spPr/>
      <dgm:t>
        <a:bodyPr/>
        <a:lstStyle/>
        <a:p>
          <a:endParaRPr lang="en-US"/>
        </a:p>
      </dgm:t>
    </dgm:pt>
    <dgm:pt modelId="{A7536E01-5363-4128-A85A-EEF95309904F}" type="pres">
      <dgm:prSet presAssocID="{74D0A33E-220C-4555-9004-3298D3AD03A7}" presName="root" presStyleCnt="0">
        <dgm:presLayoutVars>
          <dgm:dir/>
          <dgm:resizeHandles val="exact"/>
        </dgm:presLayoutVars>
      </dgm:prSet>
      <dgm:spPr/>
    </dgm:pt>
    <dgm:pt modelId="{CEC790E9-C2A4-4DF5-9109-B9FB82933A91}" type="pres">
      <dgm:prSet presAssocID="{16DB109F-BF1C-4317-8F50-99C9A85AE935}" presName="compNode" presStyleCnt="0"/>
      <dgm:spPr/>
    </dgm:pt>
    <dgm:pt modelId="{7002E0A3-3294-48FC-95DE-81508D72D473}" type="pres">
      <dgm:prSet presAssocID="{16DB109F-BF1C-4317-8F50-99C9A85AE935}" presName="bgRect" presStyleLbl="bgShp" presStyleIdx="0" presStyleCnt="1"/>
      <dgm:spPr/>
    </dgm:pt>
    <dgm:pt modelId="{41F5447C-3CF7-4141-82A0-D1BA122E683A}" type="pres">
      <dgm:prSet presAssocID="{16DB109F-BF1C-4317-8F50-99C9A85AE93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F960785-2935-43C0-A471-5AB1AE11C41A}" type="pres">
      <dgm:prSet presAssocID="{16DB109F-BF1C-4317-8F50-99C9A85AE935}" presName="spaceRect" presStyleCnt="0"/>
      <dgm:spPr/>
    </dgm:pt>
    <dgm:pt modelId="{5263AB0A-552C-431F-BF42-16B549555E38}" type="pres">
      <dgm:prSet presAssocID="{16DB109F-BF1C-4317-8F50-99C9A85AE93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EAF1F13-C179-49A9-BBEF-6F77C39A6B5E}" type="presOf" srcId="{16DB109F-BF1C-4317-8F50-99C9A85AE935}" destId="{5263AB0A-552C-431F-BF42-16B549555E38}" srcOrd="0" destOrd="0" presId="urn:microsoft.com/office/officeart/2018/2/layout/IconVerticalSolidList"/>
    <dgm:cxn modelId="{58A895AD-34D7-4671-89E5-9B5A78D9B3BF}" type="presOf" srcId="{74D0A33E-220C-4555-9004-3298D3AD03A7}" destId="{A7536E01-5363-4128-A85A-EEF95309904F}" srcOrd="0" destOrd="0" presId="urn:microsoft.com/office/officeart/2018/2/layout/IconVerticalSolidList"/>
    <dgm:cxn modelId="{AA9FFED1-1A6E-4698-8631-AE074EB08E90}" srcId="{74D0A33E-220C-4555-9004-3298D3AD03A7}" destId="{16DB109F-BF1C-4317-8F50-99C9A85AE935}" srcOrd="0" destOrd="0" parTransId="{F74D3BEC-12B4-46D0-A1F3-AD74F16C513A}" sibTransId="{34BE8B19-0844-4F79-9125-6805650302D9}"/>
    <dgm:cxn modelId="{AC637515-3064-444A-9A96-9F512A6E678F}" type="presParOf" srcId="{A7536E01-5363-4128-A85A-EEF95309904F}" destId="{CEC790E9-C2A4-4DF5-9109-B9FB82933A91}" srcOrd="0" destOrd="0" presId="urn:microsoft.com/office/officeart/2018/2/layout/IconVerticalSolidList"/>
    <dgm:cxn modelId="{BFF40680-CFF7-46A7-A0FF-1B8D0DA56A56}" type="presParOf" srcId="{CEC790E9-C2A4-4DF5-9109-B9FB82933A91}" destId="{7002E0A3-3294-48FC-95DE-81508D72D473}" srcOrd="0" destOrd="0" presId="urn:microsoft.com/office/officeart/2018/2/layout/IconVerticalSolidList"/>
    <dgm:cxn modelId="{3CB5D24B-DD19-45A6-B00A-64825C4F8187}" type="presParOf" srcId="{CEC790E9-C2A4-4DF5-9109-B9FB82933A91}" destId="{41F5447C-3CF7-4141-82A0-D1BA122E683A}" srcOrd="1" destOrd="0" presId="urn:microsoft.com/office/officeart/2018/2/layout/IconVerticalSolidList"/>
    <dgm:cxn modelId="{6A6F5171-8346-41E9-9F94-CEC67B032E36}" type="presParOf" srcId="{CEC790E9-C2A4-4DF5-9109-B9FB82933A91}" destId="{BF960785-2935-43C0-A471-5AB1AE11C41A}" srcOrd="2" destOrd="0" presId="urn:microsoft.com/office/officeart/2018/2/layout/IconVerticalSolidList"/>
    <dgm:cxn modelId="{514A18EC-53D4-4F4E-8D9D-CB1C0E371AAF}" type="presParOf" srcId="{CEC790E9-C2A4-4DF5-9109-B9FB82933A91}" destId="{5263AB0A-552C-431F-BF42-16B549555E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D0A33E-220C-4555-9004-3298D3AD03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16DB109F-BF1C-4317-8F50-99C9A85AE9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found my sources using AI and searching the university library.</a:t>
          </a:r>
          <a:br>
            <a:rPr lang="en-GB"/>
          </a:br>
          <a:endParaRPr lang="en-US"/>
        </a:p>
      </dgm:t>
    </dgm:pt>
    <dgm:pt modelId="{F74D3BEC-12B4-46D0-A1F3-AD74F16C513A}" type="parTrans" cxnId="{AA9FFED1-1A6E-4698-8631-AE074EB08E90}">
      <dgm:prSet/>
      <dgm:spPr/>
      <dgm:t>
        <a:bodyPr/>
        <a:lstStyle/>
        <a:p>
          <a:endParaRPr lang="en-US"/>
        </a:p>
      </dgm:t>
    </dgm:pt>
    <dgm:pt modelId="{34BE8B19-0844-4F79-9125-6805650302D9}" type="sibTrans" cxnId="{AA9FFED1-1A6E-4698-8631-AE074EB08E90}">
      <dgm:prSet/>
      <dgm:spPr/>
      <dgm:t>
        <a:bodyPr/>
        <a:lstStyle/>
        <a:p>
          <a:endParaRPr lang="en-US"/>
        </a:p>
      </dgm:t>
    </dgm:pt>
    <dgm:pt modelId="{A7536E01-5363-4128-A85A-EEF95309904F}" type="pres">
      <dgm:prSet presAssocID="{74D0A33E-220C-4555-9004-3298D3AD03A7}" presName="root" presStyleCnt="0">
        <dgm:presLayoutVars>
          <dgm:dir/>
          <dgm:resizeHandles val="exact"/>
        </dgm:presLayoutVars>
      </dgm:prSet>
      <dgm:spPr/>
    </dgm:pt>
    <dgm:pt modelId="{CEC790E9-C2A4-4DF5-9109-B9FB82933A91}" type="pres">
      <dgm:prSet presAssocID="{16DB109F-BF1C-4317-8F50-99C9A85AE935}" presName="compNode" presStyleCnt="0"/>
      <dgm:spPr/>
    </dgm:pt>
    <dgm:pt modelId="{7002E0A3-3294-48FC-95DE-81508D72D473}" type="pres">
      <dgm:prSet presAssocID="{16DB109F-BF1C-4317-8F50-99C9A85AE935}" presName="bgRect" presStyleLbl="bgShp" presStyleIdx="0" presStyleCnt="1"/>
      <dgm:spPr/>
    </dgm:pt>
    <dgm:pt modelId="{41F5447C-3CF7-4141-82A0-D1BA122E683A}" type="pres">
      <dgm:prSet presAssocID="{16DB109F-BF1C-4317-8F50-99C9A85AE93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F960785-2935-43C0-A471-5AB1AE11C41A}" type="pres">
      <dgm:prSet presAssocID="{16DB109F-BF1C-4317-8F50-99C9A85AE935}" presName="spaceRect" presStyleCnt="0"/>
      <dgm:spPr/>
    </dgm:pt>
    <dgm:pt modelId="{5263AB0A-552C-431F-BF42-16B549555E38}" type="pres">
      <dgm:prSet presAssocID="{16DB109F-BF1C-4317-8F50-99C9A85AE93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EAF1F13-C179-49A9-BBEF-6F77C39A6B5E}" type="presOf" srcId="{16DB109F-BF1C-4317-8F50-99C9A85AE935}" destId="{5263AB0A-552C-431F-BF42-16B549555E38}" srcOrd="0" destOrd="0" presId="urn:microsoft.com/office/officeart/2018/2/layout/IconVerticalSolidList"/>
    <dgm:cxn modelId="{58A895AD-34D7-4671-89E5-9B5A78D9B3BF}" type="presOf" srcId="{74D0A33E-220C-4555-9004-3298D3AD03A7}" destId="{A7536E01-5363-4128-A85A-EEF95309904F}" srcOrd="0" destOrd="0" presId="urn:microsoft.com/office/officeart/2018/2/layout/IconVerticalSolidList"/>
    <dgm:cxn modelId="{AA9FFED1-1A6E-4698-8631-AE074EB08E90}" srcId="{74D0A33E-220C-4555-9004-3298D3AD03A7}" destId="{16DB109F-BF1C-4317-8F50-99C9A85AE935}" srcOrd="0" destOrd="0" parTransId="{F74D3BEC-12B4-46D0-A1F3-AD74F16C513A}" sibTransId="{34BE8B19-0844-4F79-9125-6805650302D9}"/>
    <dgm:cxn modelId="{AC637515-3064-444A-9A96-9F512A6E678F}" type="presParOf" srcId="{A7536E01-5363-4128-A85A-EEF95309904F}" destId="{CEC790E9-C2A4-4DF5-9109-B9FB82933A91}" srcOrd="0" destOrd="0" presId="urn:microsoft.com/office/officeart/2018/2/layout/IconVerticalSolidList"/>
    <dgm:cxn modelId="{BFF40680-CFF7-46A7-A0FF-1B8D0DA56A56}" type="presParOf" srcId="{CEC790E9-C2A4-4DF5-9109-B9FB82933A91}" destId="{7002E0A3-3294-48FC-95DE-81508D72D473}" srcOrd="0" destOrd="0" presId="urn:microsoft.com/office/officeart/2018/2/layout/IconVerticalSolidList"/>
    <dgm:cxn modelId="{3CB5D24B-DD19-45A6-B00A-64825C4F8187}" type="presParOf" srcId="{CEC790E9-C2A4-4DF5-9109-B9FB82933A91}" destId="{41F5447C-3CF7-4141-82A0-D1BA122E683A}" srcOrd="1" destOrd="0" presId="urn:microsoft.com/office/officeart/2018/2/layout/IconVerticalSolidList"/>
    <dgm:cxn modelId="{6A6F5171-8346-41E9-9F94-CEC67B032E36}" type="presParOf" srcId="{CEC790E9-C2A4-4DF5-9109-B9FB82933A91}" destId="{BF960785-2935-43C0-A471-5AB1AE11C41A}" srcOrd="2" destOrd="0" presId="urn:microsoft.com/office/officeart/2018/2/layout/IconVerticalSolidList"/>
    <dgm:cxn modelId="{514A18EC-53D4-4F4E-8D9D-CB1C0E371AAF}" type="presParOf" srcId="{CEC790E9-C2A4-4DF5-9109-B9FB82933A91}" destId="{5263AB0A-552C-431F-BF42-16B549555E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4D0A33E-220C-4555-9004-3298D3AD03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16DB109F-BF1C-4317-8F50-99C9A85AE9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The</a:t>
          </a:r>
          <a:r>
            <a:rPr lang="en-GB"/>
            <a:t> easy part was doing the research, but it also difficult because it was hard to find reliable sources for my topic.</a:t>
          </a:r>
          <a:endParaRPr lang="en-US"/>
        </a:p>
      </dgm:t>
    </dgm:pt>
    <dgm:pt modelId="{F74D3BEC-12B4-46D0-A1F3-AD74F16C513A}" type="parTrans" cxnId="{AA9FFED1-1A6E-4698-8631-AE074EB08E90}">
      <dgm:prSet/>
      <dgm:spPr/>
      <dgm:t>
        <a:bodyPr/>
        <a:lstStyle/>
        <a:p>
          <a:endParaRPr lang="en-US"/>
        </a:p>
      </dgm:t>
    </dgm:pt>
    <dgm:pt modelId="{34BE8B19-0844-4F79-9125-6805650302D9}" type="sibTrans" cxnId="{AA9FFED1-1A6E-4698-8631-AE074EB08E90}">
      <dgm:prSet/>
      <dgm:spPr/>
      <dgm:t>
        <a:bodyPr/>
        <a:lstStyle/>
        <a:p>
          <a:endParaRPr lang="en-US"/>
        </a:p>
      </dgm:t>
    </dgm:pt>
    <dgm:pt modelId="{A7536E01-5363-4128-A85A-EEF95309904F}" type="pres">
      <dgm:prSet presAssocID="{74D0A33E-220C-4555-9004-3298D3AD03A7}" presName="root" presStyleCnt="0">
        <dgm:presLayoutVars>
          <dgm:dir/>
          <dgm:resizeHandles val="exact"/>
        </dgm:presLayoutVars>
      </dgm:prSet>
      <dgm:spPr/>
    </dgm:pt>
    <dgm:pt modelId="{CEC790E9-C2A4-4DF5-9109-B9FB82933A91}" type="pres">
      <dgm:prSet presAssocID="{16DB109F-BF1C-4317-8F50-99C9A85AE935}" presName="compNode" presStyleCnt="0"/>
      <dgm:spPr/>
    </dgm:pt>
    <dgm:pt modelId="{7002E0A3-3294-48FC-95DE-81508D72D473}" type="pres">
      <dgm:prSet presAssocID="{16DB109F-BF1C-4317-8F50-99C9A85AE935}" presName="bgRect" presStyleLbl="bgShp" presStyleIdx="0" presStyleCnt="1"/>
      <dgm:spPr/>
    </dgm:pt>
    <dgm:pt modelId="{41F5447C-3CF7-4141-82A0-D1BA122E683A}" type="pres">
      <dgm:prSet presAssocID="{16DB109F-BF1C-4317-8F50-99C9A85AE93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F960785-2935-43C0-A471-5AB1AE11C41A}" type="pres">
      <dgm:prSet presAssocID="{16DB109F-BF1C-4317-8F50-99C9A85AE935}" presName="spaceRect" presStyleCnt="0"/>
      <dgm:spPr/>
    </dgm:pt>
    <dgm:pt modelId="{5263AB0A-552C-431F-BF42-16B549555E38}" type="pres">
      <dgm:prSet presAssocID="{16DB109F-BF1C-4317-8F50-99C9A85AE93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EAF1F13-C179-49A9-BBEF-6F77C39A6B5E}" type="presOf" srcId="{16DB109F-BF1C-4317-8F50-99C9A85AE935}" destId="{5263AB0A-552C-431F-BF42-16B549555E38}" srcOrd="0" destOrd="0" presId="urn:microsoft.com/office/officeart/2018/2/layout/IconVerticalSolidList"/>
    <dgm:cxn modelId="{58A895AD-34D7-4671-89E5-9B5A78D9B3BF}" type="presOf" srcId="{74D0A33E-220C-4555-9004-3298D3AD03A7}" destId="{A7536E01-5363-4128-A85A-EEF95309904F}" srcOrd="0" destOrd="0" presId="urn:microsoft.com/office/officeart/2018/2/layout/IconVerticalSolidList"/>
    <dgm:cxn modelId="{AA9FFED1-1A6E-4698-8631-AE074EB08E90}" srcId="{74D0A33E-220C-4555-9004-3298D3AD03A7}" destId="{16DB109F-BF1C-4317-8F50-99C9A85AE935}" srcOrd="0" destOrd="0" parTransId="{F74D3BEC-12B4-46D0-A1F3-AD74F16C513A}" sibTransId="{34BE8B19-0844-4F79-9125-6805650302D9}"/>
    <dgm:cxn modelId="{AC637515-3064-444A-9A96-9F512A6E678F}" type="presParOf" srcId="{A7536E01-5363-4128-A85A-EEF95309904F}" destId="{CEC790E9-C2A4-4DF5-9109-B9FB82933A91}" srcOrd="0" destOrd="0" presId="urn:microsoft.com/office/officeart/2018/2/layout/IconVerticalSolidList"/>
    <dgm:cxn modelId="{BFF40680-CFF7-46A7-A0FF-1B8D0DA56A56}" type="presParOf" srcId="{CEC790E9-C2A4-4DF5-9109-B9FB82933A91}" destId="{7002E0A3-3294-48FC-95DE-81508D72D473}" srcOrd="0" destOrd="0" presId="urn:microsoft.com/office/officeart/2018/2/layout/IconVerticalSolidList"/>
    <dgm:cxn modelId="{3CB5D24B-DD19-45A6-B00A-64825C4F8187}" type="presParOf" srcId="{CEC790E9-C2A4-4DF5-9109-B9FB82933A91}" destId="{41F5447C-3CF7-4141-82A0-D1BA122E683A}" srcOrd="1" destOrd="0" presId="urn:microsoft.com/office/officeart/2018/2/layout/IconVerticalSolidList"/>
    <dgm:cxn modelId="{6A6F5171-8346-41E9-9F94-CEC67B032E36}" type="presParOf" srcId="{CEC790E9-C2A4-4DF5-9109-B9FB82933A91}" destId="{BF960785-2935-43C0-A471-5AB1AE11C41A}" srcOrd="2" destOrd="0" presId="urn:microsoft.com/office/officeart/2018/2/layout/IconVerticalSolidList"/>
    <dgm:cxn modelId="{514A18EC-53D4-4F4E-8D9D-CB1C0E371AAF}" type="presParOf" srcId="{CEC790E9-C2A4-4DF5-9109-B9FB82933A91}" destId="{5263AB0A-552C-431F-BF42-16B549555E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4D0A33E-220C-4555-9004-3298D3AD03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16DB109F-BF1C-4317-8F50-99C9A85AE9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found my sources using AI and searching the university library.</a:t>
          </a:r>
          <a:br>
            <a:rPr lang="en-GB"/>
          </a:br>
          <a:endParaRPr lang="en-US"/>
        </a:p>
      </dgm:t>
    </dgm:pt>
    <dgm:pt modelId="{F74D3BEC-12B4-46D0-A1F3-AD74F16C513A}" type="parTrans" cxnId="{AA9FFED1-1A6E-4698-8631-AE074EB08E90}">
      <dgm:prSet/>
      <dgm:spPr/>
      <dgm:t>
        <a:bodyPr/>
        <a:lstStyle/>
        <a:p>
          <a:endParaRPr lang="en-US"/>
        </a:p>
      </dgm:t>
    </dgm:pt>
    <dgm:pt modelId="{34BE8B19-0844-4F79-9125-6805650302D9}" type="sibTrans" cxnId="{AA9FFED1-1A6E-4698-8631-AE074EB08E90}">
      <dgm:prSet/>
      <dgm:spPr/>
      <dgm:t>
        <a:bodyPr/>
        <a:lstStyle/>
        <a:p>
          <a:endParaRPr lang="en-US"/>
        </a:p>
      </dgm:t>
    </dgm:pt>
    <dgm:pt modelId="{A7536E01-5363-4128-A85A-EEF95309904F}" type="pres">
      <dgm:prSet presAssocID="{74D0A33E-220C-4555-9004-3298D3AD03A7}" presName="root" presStyleCnt="0">
        <dgm:presLayoutVars>
          <dgm:dir/>
          <dgm:resizeHandles val="exact"/>
        </dgm:presLayoutVars>
      </dgm:prSet>
      <dgm:spPr/>
    </dgm:pt>
    <dgm:pt modelId="{CEC790E9-C2A4-4DF5-9109-B9FB82933A91}" type="pres">
      <dgm:prSet presAssocID="{16DB109F-BF1C-4317-8F50-99C9A85AE935}" presName="compNode" presStyleCnt="0"/>
      <dgm:spPr/>
    </dgm:pt>
    <dgm:pt modelId="{7002E0A3-3294-48FC-95DE-81508D72D473}" type="pres">
      <dgm:prSet presAssocID="{16DB109F-BF1C-4317-8F50-99C9A85AE935}" presName="bgRect" presStyleLbl="bgShp" presStyleIdx="0" presStyleCnt="1"/>
      <dgm:spPr/>
    </dgm:pt>
    <dgm:pt modelId="{41F5447C-3CF7-4141-82A0-D1BA122E683A}" type="pres">
      <dgm:prSet presAssocID="{16DB109F-BF1C-4317-8F50-99C9A85AE93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F960785-2935-43C0-A471-5AB1AE11C41A}" type="pres">
      <dgm:prSet presAssocID="{16DB109F-BF1C-4317-8F50-99C9A85AE935}" presName="spaceRect" presStyleCnt="0"/>
      <dgm:spPr/>
    </dgm:pt>
    <dgm:pt modelId="{5263AB0A-552C-431F-BF42-16B549555E38}" type="pres">
      <dgm:prSet presAssocID="{16DB109F-BF1C-4317-8F50-99C9A85AE93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EAF1F13-C179-49A9-BBEF-6F77C39A6B5E}" type="presOf" srcId="{16DB109F-BF1C-4317-8F50-99C9A85AE935}" destId="{5263AB0A-552C-431F-BF42-16B549555E38}" srcOrd="0" destOrd="0" presId="urn:microsoft.com/office/officeart/2018/2/layout/IconVerticalSolidList"/>
    <dgm:cxn modelId="{58A895AD-34D7-4671-89E5-9B5A78D9B3BF}" type="presOf" srcId="{74D0A33E-220C-4555-9004-3298D3AD03A7}" destId="{A7536E01-5363-4128-A85A-EEF95309904F}" srcOrd="0" destOrd="0" presId="urn:microsoft.com/office/officeart/2018/2/layout/IconVerticalSolidList"/>
    <dgm:cxn modelId="{AA9FFED1-1A6E-4698-8631-AE074EB08E90}" srcId="{74D0A33E-220C-4555-9004-3298D3AD03A7}" destId="{16DB109F-BF1C-4317-8F50-99C9A85AE935}" srcOrd="0" destOrd="0" parTransId="{F74D3BEC-12B4-46D0-A1F3-AD74F16C513A}" sibTransId="{34BE8B19-0844-4F79-9125-6805650302D9}"/>
    <dgm:cxn modelId="{AC637515-3064-444A-9A96-9F512A6E678F}" type="presParOf" srcId="{A7536E01-5363-4128-A85A-EEF95309904F}" destId="{CEC790E9-C2A4-4DF5-9109-B9FB82933A91}" srcOrd="0" destOrd="0" presId="urn:microsoft.com/office/officeart/2018/2/layout/IconVerticalSolidList"/>
    <dgm:cxn modelId="{BFF40680-CFF7-46A7-A0FF-1B8D0DA56A56}" type="presParOf" srcId="{CEC790E9-C2A4-4DF5-9109-B9FB82933A91}" destId="{7002E0A3-3294-48FC-95DE-81508D72D473}" srcOrd="0" destOrd="0" presId="urn:microsoft.com/office/officeart/2018/2/layout/IconVerticalSolidList"/>
    <dgm:cxn modelId="{3CB5D24B-DD19-45A6-B00A-64825C4F8187}" type="presParOf" srcId="{CEC790E9-C2A4-4DF5-9109-B9FB82933A91}" destId="{41F5447C-3CF7-4141-82A0-D1BA122E683A}" srcOrd="1" destOrd="0" presId="urn:microsoft.com/office/officeart/2018/2/layout/IconVerticalSolidList"/>
    <dgm:cxn modelId="{6A6F5171-8346-41E9-9F94-CEC67B032E36}" type="presParOf" srcId="{CEC790E9-C2A4-4DF5-9109-B9FB82933A91}" destId="{BF960785-2935-43C0-A471-5AB1AE11C41A}" srcOrd="2" destOrd="0" presId="urn:microsoft.com/office/officeart/2018/2/layout/IconVerticalSolidList"/>
    <dgm:cxn modelId="{514A18EC-53D4-4F4E-8D9D-CB1C0E371AAF}" type="presParOf" srcId="{CEC790E9-C2A4-4DF5-9109-B9FB82933A91}" destId="{5263AB0A-552C-431F-BF42-16B549555E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D0A33E-220C-4555-9004-3298D3AD03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16DB109F-BF1C-4317-8F50-99C9A85AE935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ptos Display" panose="020F0302020204030204"/>
            </a:rPr>
            <a:t>The</a:t>
          </a:r>
          <a:r>
            <a:rPr lang="en-GB"/>
            <a:t> easy part was doing the research, but it also difficult because </a:t>
          </a:r>
          <a:r>
            <a:rPr lang="en-GB">
              <a:latin typeface="Aptos Display" panose="020F0302020204030204"/>
            </a:rPr>
            <a:t>it was hard to  </a:t>
          </a:r>
          <a:r>
            <a:rPr lang="en-GB"/>
            <a:t>find reliable sources for my topic.</a:t>
          </a:r>
          <a:endParaRPr lang="en-US"/>
        </a:p>
      </dgm:t>
    </dgm:pt>
    <dgm:pt modelId="{F74D3BEC-12B4-46D0-A1F3-AD74F16C513A}" type="parTrans" cxnId="{AA9FFED1-1A6E-4698-8631-AE074EB08E90}">
      <dgm:prSet/>
      <dgm:spPr/>
      <dgm:t>
        <a:bodyPr/>
        <a:lstStyle/>
        <a:p>
          <a:endParaRPr lang="en-US"/>
        </a:p>
      </dgm:t>
    </dgm:pt>
    <dgm:pt modelId="{34BE8B19-0844-4F79-9125-6805650302D9}" type="sibTrans" cxnId="{AA9FFED1-1A6E-4698-8631-AE074EB08E90}">
      <dgm:prSet/>
      <dgm:spPr/>
      <dgm:t>
        <a:bodyPr/>
        <a:lstStyle/>
        <a:p>
          <a:endParaRPr lang="en-US"/>
        </a:p>
      </dgm:t>
    </dgm:pt>
    <dgm:pt modelId="{A7536E01-5363-4128-A85A-EEF95309904F}" type="pres">
      <dgm:prSet presAssocID="{74D0A33E-220C-4555-9004-3298D3AD03A7}" presName="root" presStyleCnt="0">
        <dgm:presLayoutVars>
          <dgm:dir/>
          <dgm:resizeHandles val="exact"/>
        </dgm:presLayoutVars>
      </dgm:prSet>
      <dgm:spPr/>
    </dgm:pt>
    <dgm:pt modelId="{CEC790E9-C2A4-4DF5-9109-B9FB82933A91}" type="pres">
      <dgm:prSet presAssocID="{16DB109F-BF1C-4317-8F50-99C9A85AE935}" presName="compNode" presStyleCnt="0"/>
      <dgm:spPr/>
    </dgm:pt>
    <dgm:pt modelId="{7002E0A3-3294-48FC-95DE-81508D72D473}" type="pres">
      <dgm:prSet presAssocID="{16DB109F-BF1C-4317-8F50-99C9A85AE935}" presName="bgRect" presStyleLbl="bgShp" presStyleIdx="0" presStyleCnt="1"/>
      <dgm:spPr/>
    </dgm:pt>
    <dgm:pt modelId="{41F5447C-3CF7-4141-82A0-D1BA122E683A}" type="pres">
      <dgm:prSet presAssocID="{16DB109F-BF1C-4317-8F50-99C9A85AE93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F960785-2935-43C0-A471-5AB1AE11C41A}" type="pres">
      <dgm:prSet presAssocID="{16DB109F-BF1C-4317-8F50-99C9A85AE935}" presName="spaceRect" presStyleCnt="0"/>
      <dgm:spPr/>
    </dgm:pt>
    <dgm:pt modelId="{5263AB0A-552C-431F-BF42-16B549555E38}" type="pres">
      <dgm:prSet presAssocID="{16DB109F-BF1C-4317-8F50-99C9A85AE93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EAF1F13-C179-49A9-BBEF-6F77C39A6B5E}" type="presOf" srcId="{16DB109F-BF1C-4317-8F50-99C9A85AE935}" destId="{5263AB0A-552C-431F-BF42-16B549555E38}" srcOrd="0" destOrd="0" presId="urn:microsoft.com/office/officeart/2018/2/layout/IconVerticalSolidList"/>
    <dgm:cxn modelId="{58A895AD-34D7-4671-89E5-9B5A78D9B3BF}" type="presOf" srcId="{74D0A33E-220C-4555-9004-3298D3AD03A7}" destId="{A7536E01-5363-4128-A85A-EEF95309904F}" srcOrd="0" destOrd="0" presId="urn:microsoft.com/office/officeart/2018/2/layout/IconVerticalSolidList"/>
    <dgm:cxn modelId="{AA9FFED1-1A6E-4698-8631-AE074EB08E90}" srcId="{74D0A33E-220C-4555-9004-3298D3AD03A7}" destId="{16DB109F-BF1C-4317-8F50-99C9A85AE935}" srcOrd="0" destOrd="0" parTransId="{F74D3BEC-12B4-46D0-A1F3-AD74F16C513A}" sibTransId="{34BE8B19-0844-4F79-9125-6805650302D9}"/>
    <dgm:cxn modelId="{AC637515-3064-444A-9A96-9F512A6E678F}" type="presParOf" srcId="{A7536E01-5363-4128-A85A-EEF95309904F}" destId="{CEC790E9-C2A4-4DF5-9109-B9FB82933A91}" srcOrd="0" destOrd="0" presId="urn:microsoft.com/office/officeart/2018/2/layout/IconVerticalSolidList"/>
    <dgm:cxn modelId="{BFF40680-CFF7-46A7-A0FF-1B8D0DA56A56}" type="presParOf" srcId="{CEC790E9-C2A4-4DF5-9109-B9FB82933A91}" destId="{7002E0A3-3294-48FC-95DE-81508D72D473}" srcOrd="0" destOrd="0" presId="urn:microsoft.com/office/officeart/2018/2/layout/IconVerticalSolidList"/>
    <dgm:cxn modelId="{3CB5D24B-DD19-45A6-B00A-64825C4F8187}" type="presParOf" srcId="{CEC790E9-C2A4-4DF5-9109-B9FB82933A91}" destId="{41F5447C-3CF7-4141-82A0-D1BA122E683A}" srcOrd="1" destOrd="0" presId="urn:microsoft.com/office/officeart/2018/2/layout/IconVerticalSolidList"/>
    <dgm:cxn modelId="{6A6F5171-8346-41E9-9F94-CEC67B032E36}" type="presParOf" srcId="{CEC790E9-C2A4-4DF5-9109-B9FB82933A91}" destId="{BF960785-2935-43C0-A471-5AB1AE11C41A}" srcOrd="2" destOrd="0" presId="urn:microsoft.com/office/officeart/2018/2/layout/IconVerticalSolidList"/>
    <dgm:cxn modelId="{514A18EC-53D4-4F4E-8D9D-CB1C0E371AAF}" type="presParOf" srcId="{CEC790E9-C2A4-4DF5-9109-B9FB82933A91}" destId="{5263AB0A-552C-431F-BF42-16B549555E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4D0A33E-220C-4555-9004-3298D3AD03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16DB109F-BF1C-4317-8F50-99C9A85AE9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The</a:t>
          </a:r>
          <a:r>
            <a:rPr lang="en-GB"/>
            <a:t> research changed my perspective I realised that AI can't help with everything, and its results are not always correct.</a:t>
          </a:r>
          <a:br>
            <a:rPr lang="en-GB"/>
          </a:br>
          <a:endParaRPr lang="en-US"/>
        </a:p>
      </dgm:t>
    </dgm:pt>
    <dgm:pt modelId="{F74D3BEC-12B4-46D0-A1F3-AD74F16C513A}" type="parTrans" cxnId="{AA9FFED1-1A6E-4698-8631-AE074EB08E90}">
      <dgm:prSet/>
      <dgm:spPr/>
      <dgm:t>
        <a:bodyPr/>
        <a:lstStyle/>
        <a:p>
          <a:endParaRPr lang="en-US"/>
        </a:p>
      </dgm:t>
    </dgm:pt>
    <dgm:pt modelId="{34BE8B19-0844-4F79-9125-6805650302D9}" type="sibTrans" cxnId="{AA9FFED1-1A6E-4698-8631-AE074EB08E90}">
      <dgm:prSet/>
      <dgm:spPr/>
      <dgm:t>
        <a:bodyPr/>
        <a:lstStyle/>
        <a:p>
          <a:endParaRPr lang="en-US"/>
        </a:p>
      </dgm:t>
    </dgm:pt>
    <dgm:pt modelId="{A7536E01-5363-4128-A85A-EEF95309904F}" type="pres">
      <dgm:prSet presAssocID="{74D0A33E-220C-4555-9004-3298D3AD03A7}" presName="root" presStyleCnt="0">
        <dgm:presLayoutVars>
          <dgm:dir/>
          <dgm:resizeHandles val="exact"/>
        </dgm:presLayoutVars>
      </dgm:prSet>
      <dgm:spPr/>
    </dgm:pt>
    <dgm:pt modelId="{CEC790E9-C2A4-4DF5-9109-B9FB82933A91}" type="pres">
      <dgm:prSet presAssocID="{16DB109F-BF1C-4317-8F50-99C9A85AE935}" presName="compNode" presStyleCnt="0"/>
      <dgm:spPr/>
    </dgm:pt>
    <dgm:pt modelId="{7002E0A3-3294-48FC-95DE-81508D72D473}" type="pres">
      <dgm:prSet presAssocID="{16DB109F-BF1C-4317-8F50-99C9A85AE935}" presName="bgRect" presStyleLbl="bgShp" presStyleIdx="0" presStyleCnt="1"/>
      <dgm:spPr/>
    </dgm:pt>
    <dgm:pt modelId="{41F5447C-3CF7-4141-82A0-D1BA122E683A}" type="pres">
      <dgm:prSet presAssocID="{16DB109F-BF1C-4317-8F50-99C9A85AE93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F960785-2935-43C0-A471-5AB1AE11C41A}" type="pres">
      <dgm:prSet presAssocID="{16DB109F-BF1C-4317-8F50-99C9A85AE935}" presName="spaceRect" presStyleCnt="0"/>
      <dgm:spPr/>
    </dgm:pt>
    <dgm:pt modelId="{5263AB0A-552C-431F-BF42-16B549555E38}" type="pres">
      <dgm:prSet presAssocID="{16DB109F-BF1C-4317-8F50-99C9A85AE93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EAF1F13-C179-49A9-BBEF-6F77C39A6B5E}" type="presOf" srcId="{16DB109F-BF1C-4317-8F50-99C9A85AE935}" destId="{5263AB0A-552C-431F-BF42-16B549555E38}" srcOrd="0" destOrd="0" presId="urn:microsoft.com/office/officeart/2018/2/layout/IconVerticalSolidList"/>
    <dgm:cxn modelId="{58A895AD-34D7-4671-89E5-9B5A78D9B3BF}" type="presOf" srcId="{74D0A33E-220C-4555-9004-3298D3AD03A7}" destId="{A7536E01-5363-4128-A85A-EEF95309904F}" srcOrd="0" destOrd="0" presId="urn:microsoft.com/office/officeart/2018/2/layout/IconVerticalSolidList"/>
    <dgm:cxn modelId="{AA9FFED1-1A6E-4698-8631-AE074EB08E90}" srcId="{74D0A33E-220C-4555-9004-3298D3AD03A7}" destId="{16DB109F-BF1C-4317-8F50-99C9A85AE935}" srcOrd="0" destOrd="0" parTransId="{F74D3BEC-12B4-46D0-A1F3-AD74F16C513A}" sibTransId="{34BE8B19-0844-4F79-9125-6805650302D9}"/>
    <dgm:cxn modelId="{AC637515-3064-444A-9A96-9F512A6E678F}" type="presParOf" srcId="{A7536E01-5363-4128-A85A-EEF95309904F}" destId="{CEC790E9-C2A4-4DF5-9109-B9FB82933A91}" srcOrd="0" destOrd="0" presId="urn:microsoft.com/office/officeart/2018/2/layout/IconVerticalSolidList"/>
    <dgm:cxn modelId="{BFF40680-CFF7-46A7-A0FF-1B8D0DA56A56}" type="presParOf" srcId="{CEC790E9-C2A4-4DF5-9109-B9FB82933A91}" destId="{7002E0A3-3294-48FC-95DE-81508D72D473}" srcOrd="0" destOrd="0" presId="urn:microsoft.com/office/officeart/2018/2/layout/IconVerticalSolidList"/>
    <dgm:cxn modelId="{3CB5D24B-DD19-45A6-B00A-64825C4F8187}" type="presParOf" srcId="{CEC790E9-C2A4-4DF5-9109-B9FB82933A91}" destId="{41F5447C-3CF7-4141-82A0-D1BA122E683A}" srcOrd="1" destOrd="0" presId="urn:microsoft.com/office/officeart/2018/2/layout/IconVerticalSolidList"/>
    <dgm:cxn modelId="{6A6F5171-8346-41E9-9F94-CEC67B032E36}" type="presParOf" srcId="{CEC790E9-C2A4-4DF5-9109-B9FB82933A91}" destId="{BF960785-2935-43C0-A471-5AB1AE11C41A}" srcOrd="2" destOrd="0" presId="urn:microsoft.com/office/officeart/2018/2/layout/IconVerticalSolidList"/>
    <dgm:cxn modelId="{514A18EC-53D4-4F4E-8D9D-CB1C0E371AAF}" type="presParOf" srcId="{CEC790E9-C2A4-4DF5-9109-B9FB82933A91}" destId="{5263AB0A-552C-431F-BF42-16B549555E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A5DBE67-CC8A-4EC6-A0A1-38CC82E178C5}" type="doc">
      <dgm:prSet loTypeId="urn:microsoft.com/office/officeart/2005/8/layout/hierarchy1" loCatId="hierarchy" qsTypeId="urn:microsoft.com/office/officeart/2005/8/quickstyle/simple5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A21E47DC-9228-4028-AAE3-D000ED7D2B5D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2400">
              <a:latin typeface="Aptos" panose="020B0004020202020204"/>
              <a:ea typeface="+mn-ea"/>
              <a:cs typeface="+mn-cs"/>
            </a:rPr>
            <a:t>I planned my report by creating a detailed outline of the main challenges and opportunities available to students in the digital field.</a:t>
          </a:r>
          <a:endParaRPr lang="en-US" sz="2400">
            <a:latin typeface="Aptos" panose="020B0004020202020204"/>
            <a:ea typeface="+mn-ea"/>
            <a:cs typeface="+mn-cs"/>
          </a:endParaRPr>
        </a:p>
      </dgm:t>
    </dgm:pt>
    <dgm:pt modelId="{2BDD855F-7D06-45F0-AE61-8D01F420A4A5}" type="parTrans" cxnId="{3E4013F4-A7BF-4060-9F2C-A7ED137C3B8E}">
      <dgm:prSet/>
      <dgm:spPr/>
      <dgm:t>
        <a:bodyPr/>
        <a:lstStyle/>
        <a:p>
          <a:endParaRPr lang="en-US"/>
        </a:p>
      </dgm:t>
    </dgm:pt>
    <dgm:pt modelId="{6905A06E-C772-40B1-8A47-FC1BC172F648}" type="sibTrans" cxnId="{3E4013F4-A7BF-4060-9F2C-A7ED137C3B8E}">
      <dgm:prSet/>
      <dgm:spPr/>
      <dgm:t>
        <a:bodyPr/>
        <a:lstStyle/>
        <a:p>
          <a:endParaRPr lang="en-US"/>
        </a:p>
      </dgm:t>
    </dgm:pt>
    <dgm:pt modelId="{031D4CB9-9910-4427-A54B-9384B0663311}" type="pres">
      <dgm:prSet presAssocID="{5A5DBE67-CC8A-4EC6-A0A1-38CC82E178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8BE6EEB-D71D-4AE8-A2DF-4E425470EA55}" type="pres">
      <dgm:prSet presAssocID="{A21E47DC-9228-4028-AAE3-D000ED7D2B5D}" presName="hierRoot1" presStyleCnt="0"/>
      <dgm:spPr/>
    </dgm:pt>
    <dgm:pt modelId="{7D5CEF12-A4D6-43C2-82F3-7258A8C714E9}" type="pres">
      <dgm:prSet presAssocID="{A21E47DC-9228-4028-AAE3-D000ED7D2B5D}" presName="composite" presStyleCnt="0"/>
      <dgm:spPr/>
    </dgm:pt>
    <dgm:pt modelId="{AA909A43-09D5-45C3-9606-F9641196A46D}" type="pres">
      <dgm:prSet presAssocID="{A21E47DC-9228-4028-AAE3-D000ED7D2B5D}" presName="background" presStyleLbl="node0" presStyleIdx="0" presStyleCnt="1"/>
      <dgm:spPr/>
    </dgm:pt>
    <dgm:pt modelId="{A75F8DC0-3724-45F2-9BAD-7D7A43E9A2E1}" type="pres">
      <dgm:prSet presAssocID="{A21E47DC-9228-4028-AAE3-D000ED7D2B5D}" presName="text" presStyleLbl="fgAcc0" presStyleIdx="0" presStyleCnt="1">
        <dgm:presLayoutVars>
          <dgm:chPref val="3"/>
        </dgm:presLayoutVars>
      </dgm:prSet>
      <dgm:spPr/>
    </dgm:pt>
    <dgm:pt modelId="{8F7D7894-01F5-46DF-B17F-A92992AD29C7}" type="pres">
      <dgm:prSet presAssocID="{A21E47DC-9228-4028-AAE3-D000ED7D2B5D}" presName="hierChild2" presStyleCnt="0"/>
      <dgm:spPr/>
    </dgm:pt>
  </dgm:ptLst>
  <dgm:cxnLst>
    <dgm:cxn modelId="{E9C058A6-28FA-A248-89E8-6992219EE03D}" type="presOf" srcId="{5A5DBE67-CC8A-4EC6-A0A1-38CC82E178C5}" destId="{031D4CB9-9910-4427-A54B-9384B0663311}" srcOrd="0" destOrd="0" presId="urn:microsoft.com/office/officeart/2005/8/layout/hierarchy1"/>
    <dgm:cxn modelId="{A2DED8E8-C0A0-2A45-9AED-EEF7272C25F2}" type="presOf" srcId="{A21E47DC-9228-4028-AAE3-D000ED7D2B5D}" destId="{A75F8DC0-3724-45F2-9BAD-7D7A43E9A2E1}" srcOrd="0" destOrd="0" presId="urn:microsoft.com/office/officeart/2005/8/layout/hierarchy1"/>
    <dgm:cxn modelId="{3E4013F4-A7BF-4060-9F2C-A7ED137C3B8E}" srcId="{5A5DBE67-CC8A-4EC6-A0A1-38CC82E178C5}" destId="{A21E47DC-9228-4028-AAE3-D000ED7D2B5D}" srcOrd="0" destOrd="0" parTransId="{2BDD855F-7D06-45F0-AE61-8D01F420A4A5}" sibTransId="{6905A06E-C772-40B1-8A47-FC1BC172F648}"/>
    <dgm:cxn modelId="{FC9C9260-7FE3-D94B-9F26-F3BA4C0481CE}" type="presParOf" srcId="{031D4CB9-9910-4427-A54B-9384B0663311}" destId="{18BE6EEB-D71D-4AE8-A2DF-4E425470EA55}" srcOrd="0" destOrd="0" presId="urn:microsoft.com/office/officeart/2005/8/layout/hierarchy1"/>
    <dgm:cxn modelId="{8E23AAC8-E671-D44C-A29B-991AD0D0BA8A}" type="presParOf" srcId="{18BE6EEB-D71D-4AE8-A2DF-4E425470EA55}" destId="{7D5CEF12-A4D6-43C2-82F3-7258A8C714E9}" srcOrd="0" destOrd="0" presId="urn:microsoft.com/office/officeart/2005/8/layout/hierarchy1"/>
    <dgm:cxn modelId="{C2E2E7E1-C749-274B-A796-77A7DCB25AEB}" type="presParOf" srcId="{7D5CEF12-A4D6-43C2-82F3-7258A8C714E9}" destId="{AA909A43-09D5-45C3-9606-F9641196A46D}" srcOrd="0" destOrd="0" presId="urn:microsoft.com/office/officeart/2005/8/layout/hierarchy1"/>
    <dgm:cxn modelId="{6F679E01-B703-CD47-A96E-DDBA3F63FF7B}" type="presParOf" srcId="{7D5CEF12-A4D6-43C2-82F3-7258A8C714E9}" destId="{A75F8DC0-3724-45F2-9BAD-7D7A43E9A2E1}" srcOrd="1" destOrd="0" presId="urn:microsoft.com/office/officeart/2005/8/layout/hierarchy1"/>
    <dgm:cxn modelId="{513A06E9-F7EF-1540-8901-615EEAA2EBEF}" type="presParOf" srcId="{18BE6EEB-D71D-4AE8-A2DF-4E425470EA55}" destId="{8F7D7894-01F5-46DF-B17F-A92992AD29C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A5DBE67-CC8A-4EC6-A0A1-38CC82E178C5}" type="doc">
      <dgm:prSet loTypeId="urn:microsoft.com/office/officeart/2005/8/layout/hierarchy1" loCatId="hierarchy" qsTypeId="urn:microsoft.com/office/officeart/2005/8/quickstyle/simple5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A21E47DC-9228-4028-AAE3-D000ED7D2B5D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2400">
              <a:latin typeface="Aptos" panose="020B0004020202020204"/>
              <a:ea typeface="+mn-ea"/>
              <a:cs typeface="+mn-cs"/>
            </a:rPr>
            <a:t>I planned my report by creating a detailed outline of the main challenges and opportunities available to students in the digital field.</a:t>
          </a:r>
          <a:endParaRPr lang="en-US" sz="2400">
            <a:latin typeface="Aptos" panose="020B0004020202020204"/>
            <a:ea typeface="+mn-ea"/>
            <a:cs typeface="+mn-cs"/>
          </a:endParaRPr>
        </a:p>
      </dgm:t>
    </dgm:pt>
    <dgm:pt modelId="{2BDD855F-7D06-45F0-AE61-8D01F420A4A5}" type="parTrans" cxnId="{3E4013F4-A7BF-4060-9F2C-A7ED137C3B8E}">
      <dgm:prSet/>
      <dgm:spPr/>
      <dgm:t>
        <a:bodyPr/>
        <a:lstStyle/>
        <a:p>
          <a:endParaRPr lang="en-US"/>
        </a:p>
      </dgm:t>
    </dgm:pt>
    <dgm:pt modelId="{6905A06E-C772-40B1-8A47-FC1BC172F648}" type="sibTrans" cxnId="{3E4013F4-A7BF-4060-9F2C-A7ED137C3B8E}">
      <dgm:prSet/>
      <dgm:spPr/>
      <dgm:t>
        <a:bodyPr/>
        <a:lstStyle/>
        <a:p>
          <a:endParaRPr lang="en-US"/>
        </a:p>
      </dgm:t>
    </dgm:pt>
    <dgm:pt modelId="{031D4CB9-9910-4427-A54B-9384B0663311}" type="pres">
      <dgm:prSet presAssocID="{5A5DBE67-CC8A-4EC6-A0A1-38CC82E178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8BE6EEB-D71D-4AE8-A2DF-4E425470EA55}" type="pres">
      <dgm:prSet presAssocID="{A21E47DC-9228-4028-AAE3-D000ED7D2B5D}" presName="hierRoot1" presStyleCnt="0"/>
      <dgm:spPr/>
    </dgm:pt>
    <dgm:pt modelId="{7D5CEF12-A4D6-43C2-82F3-7258A8C714E9}" type="pres">
      <dgm:prSet presAssocID="{A21E47DC-9228-4028-AAE3-D000ED7D2B5D}" presName="composite" presStyleCnt="0"/>
      <dgm:spPr/>
    </dgm:pt>
    <dgm:pt modelId="{AA909A43-09D5-45C3-9606-F9641196A46D}" type="pres">
      <dgm:prSet presAssocID="{A21E47DC-9228-4028-AAE3-D000ED7D2B5D}" presName="background" presStyleLbl="node0" presStyleIdx="0" presStyleCnt="1"/>
      <dgm:spPr/>
    </dgm:pt>
    <dgm:pt modelId="{A75F8DC0-3724-45F2-9BAD-7D7A43E9A2E1}" type="pres">
      <dgm:prSet presAssocID="{A21E47DC-9228-4028-AAE3-D000ED7D2B5D}" presName="text" presStyleLbl="fgAcc0" presStyleIdx="0" presStyleCnt="1">
        <dgm:presLayoutVars>
          <dgm:chPref val="3"/>
        </dgm:presLayoutVars>
      </dgm:prSet>
      <dgm:spPr/>
    </dgm:pt>
    <dgm:pt modelId="{8F7D7894-01F5-46DF-B17F-A92992AD29C7}" type="pres">
      <dgm:prSet presAssocID="{A21E47DC-9228-4028-AAE3-D000ED7D2B5D}" presName="hierChild2" presStyleCnt="0"/>
      <dgm:spPr/>
    </dgm:pt>
  </dgm:ptLst>
  <dgm:cxnLst>
    <dgm:cxn modelId="{E9C058A6-28FA-A248-89E8-6992219EE03D}" type="presOf" srcId="{5A5DBE67-CC8A-4EC6-A0A1-38CC82E178C5}" destId="{031D4CB9-9910-4427-A54B-9384B0663311}" srcOrd="0" destOrd="0" presId="urn:microsoft.com/office/officeart/2005/8/layout/hierarchy1"/>
    <dgm:cxn modelId="{A2DED8E8-C0A0-2A45-9AED-EEF7272C25F2}" type="presOf" srcId="{A21E47DC-9228-4028-AAE3-D000ED7D2B5D}" destId="{A75F8DC0-3724-45F2-9BAD-7D7A43E9A2E1}" srcOrd="0" destOrd="0" presId="urn:microsoft.com/office/officeart/2005/8/layout/hierarchy1"/>
    <dgm:cxn modelId="{3E4013F4-A7BF-4060-9F2C-A7ED137C3B8E}" srcId="{5A5DBE67-CC8A-4EC6-A0A1-38CC82E178C5}" destId="{A21E47DC-9228-4028-AAE3-D000ED7D2B5D}" srcOrd="0" destOrd="0" parTransId="{2BDD855F-7D06-45F0-AE61-8D01F420A4A5}" sibTransId="{6905A06E-C772-40B1-8A47-FC1BC172F648}"/>
    <dgm:cxn modelId="{FC9C9260-7FE3-D94B-9F26-F3BA4C0481CE}" type="presParOf" srcId="{031D4CB9-9910-4427-A54B-9384B0663311}" destId="{18BE6EEB-D71D-4AE8-A2DF-4E425470EA55}" srcOrd="0" destOrd="0" presId="urn:microsoft.com/office/officeart/2005/8/layout/hierarchy1"/>
    <dgm:cxn modelId="{8E23AAC8-E671-D44C-A29B-991AD0D0BA8A}" type="presParOf" srcId="{18BE6EEB-D71D-4AE8-A2DF-4E425470EA55}" destId="{7D5CEF12-A4D6-43C2-82F3-7258A8C714E9}" srcOrd="0" destOrd="0" presId="urn:microsoft.com/office/officeart/2005/8/layout/hierarchy1"/>
    <dgm:cxn modelId="{C2E2E7E1-C749-274B-A796-77A7DCB25AEB}" type="presParOf" srcId="{7D5CEF12-A4D6-43C2-82F3-7258A8C714E9}" destId="{AA909A43-09D5-45C3-9606-F9641196A46D}" srcOrd="0" destOrd="0" presId="urn:microsoft.com/office/officeart/2005/8/layout/hierarchy1"/>
    <dgm:cxn modelId="{6F679E01-B703-CD47-A96E-DDBA3F63FF7B}" type="presParOf" srcId="{7D5CEF12-A4D6-43C2-82F3-7258A8C714E9}" destId="{A75F8DC0-3724-45F2-9BAD-7D7A43E9A2E1}" srcOrd="1" destOrd="0" presId="urn:microsoft.com/office/officeart/2005/8/layout/hierarchy1"/>
    <dgm:cxn modelId="{513A06E9-F7EF-1540-8901-615EEAA2EBEF}" type="presParOf" srcId="{18BE6EEB-D71D-4AE8-A2DF-4E425470EA55}" destId="{8F7D7894-01F5-46DF-B17F-A92992AD29C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A5DBE67-CC8A-4EC6-A0A1-38CC82E178C5}" type="doc">
      <dgm:prSet loTypeId="urn:microsoft.com/office/officeart/2005/8/layout/hierarchy1" loCatId="hierarchy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6F6B63A-9339-444C-AC32-16B00BDF8AD7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3100">
              <a:latin typeface="Aptos" panose="020B0004020202020204"/>
              <a:ea typeface="+mn-ea"/>
              <a:cs typeface="+mn-cs"/>
            </a:rPr>
            <a:t>Using topic sentences and references helped me organize my thoughts clearly.</a:t>
          </a:r>
          <a:endParaRPr lang="en-US" sz="3100">
            <a:latin typeface="Aptos" panose="020B0004020202020204"/>
            <a:ea typeface="+mn-ea"/>
            <a:cs typeface="+mn-cs"/>
          </a:endParaRPr>
        </a:p>
      </dgm:t>
    </dgm:pt>
    <dgm:pt modelId="{25E21E2F-EF78-4F34-932C-E3FFC45C8D14}" type="parTrans" cxnId="{EF79E521-519C-446A-BEB0-8A7564372F0D}">
      <dgm:prSet/>
      <dgm:spPr/>
      <dgm:t>
        <a:bodyPr/>
        <a:lstStyle/>
        <a:p>
          <a:endParaRPr lang="en-US"/>
        </a:p>
      </dgm:t>
    </dgm:pt>
    <dgm:pt modelId="{5653B94C-846C-4F30-9DFC-F0A5DA4163AF}" type="sibTrans" cxnId="{EF79E521-519C-446A-BEB0-8A7564372F0D}">
      <dgm:prSet/>
      <dgm:spPr/>
      <dgm:t>
        <a:bodyPr/>
        <a:lstStyle/>
        <a:p>
          <a:endParaRPr lang="en-US"/>
        </a:p>
      </dgm:t>
    </dgm:pt>
    <dgm:pt modelId="{031D4CB9-9910-4427-A54B-9384B0663311}" type="pres">
      <dgm:prSet presAssocID="{5A5DBE67-CC8A-4EC6-A0A1-38CC82E178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8D4877F-2F43-44E2-9C2D-10AFA05ED58F}" type="pres">
      <dgm:prSet presAssocID="{86F6B63A-9339-444C-AC32-16B00BDF8AD7}" presName="hierRoot1" presStyleCnt="0"/>
      <dgm:spPr/>
    </dgm:pt>
    <dgm:pt modelId="{6A5E3CD2-1BC9-48E6-9E7B-86E3915611D1}" type="pres">
      <dgm:prSet presAssocID="{86F6B63A-9339-444C-AC32-16B00BDF8AD7}" presName="composite" presStyleCnt="0"/>
      <dgm:spPr/>
    </dgm:pt>
    <dgm:pt modelId="{53A2334D-0A0B-4CF7-B280-840B1470F1B3}" type="pres">
      <dgm:prSet presAssocID="{86F6B63A-9339-444C-AC32-16B00BDF8AD7}" presName="background" presStyleLbl="node0" presStyleIdx="0" presStyleCnt="1"/>
      <dgm:spPr/>
    </dgm:pt>
    <dgm:pt modelId="{92341170-AE89-4B94-83DC-64C492AE0F1C}" type="pres">
      <dgm:prSet presAssocID="{86F6B63A-9339-444C-AC32-16B00BDF8AD7}" presName="text" presStyleLbl="fgAcc0" presStyleIdx="0" presStyleCnt="1">
        <dgm:presLayoutVars>
          <dgm:chPref val="3"/>
        </dgm:presLayoutVars>
      </dgm:prSet>
      <dgm:spPr/>
    </dgm:pt>
    <dgm:pt modelId="{018135D7-E07B-41CE-90B0-7485352ED865}" type="pres">
      <dgm:prSet presAssocID="{86F6B63A-9339-444C-AC32-16B00BDF8AD7}" presName="hierChild2" presStyleCnt="0"/>
      <dgm:spPr/>
    </dgm:pt>
  </dgm:ptLst>
  <dgm:cxnLst>
    <dgm:cxn modelId="{EF79E521-519C-446A-BEB0-8A7564372F0D}" srcId="{5A5DBE67-CC8A-4EC6-A0A1-38CC82E178C5}" destId="{86F6B63A-9339-444C-AC32-16B00BDF8AD7}" srcOrd="0" destOrd="0" parTransId="{25E21E2F-EF78-4F34-932C-E3FFC45C8D14}" sibTransId="{5653B94C-846C-4F30-9DFC-F0A5DA4163AF}"/>
    <dgm:cxn modelId="{E9C058A6-28FA-A248-89E8-6992219EE03D}" type="presOf" srcId="{5A5DBE67-CC8A-4EC6-A0A1-38CC82E178C5}" destId="{031D4CB9-9910-4427-A54B-9384B0663311}" srcOrd="0" destOrd="0" presId="urn:microsoft.com/office/officeart/2005/8/layout/hierarchy1"/>
    <dgm:cxn modelId="{B03165F9-806C-054B-AF2E-F973786EC11A}" type="presOf" srcId="{86F6B63A-9339-444C-AC32-16B00BDF8AD7}" destId="{92341170-AE89-4B94-83DC-64C492AE0F1C}" srcOrd="0" destOrd="0" presId="urn:microsoft.com/office/officeart/2005/8/layout/hierarchy1"/>
    <dgm:cxn modelId="{AC469592-B574-2442-9B3C-4E1689E0C741}" type="presParOf" srcId="{031D4CB9-9910-4427-A54B-9384B0663311}" destId="{38D4877F-2F43-44E2-9C2D-10AFA05ED58F}" srcOrd="0" destOrd="0" presId="urn:microsoft.com/office/officeart/2005/8/layout/hierarchy1"/>
    <dgm:cxn modelId="{60F3F0A6-DFDD-D342-A672-E9F3ACBE4E84}" type="presParOf" srcId="{38D4877F-2F43-44E2-9C2D-10AFA05ED58F}" destId="{6A5E3CD2-1BC9-48E6-9E7B-86E3915611D1}" srcOrd="0" destOrd="0" presId="urn:microsoft.com/office/officeart/2005/8/layout/hierarchy1"/>
    <dgm:cxn modelId="{F9C1C796-F09B-6E4D-982A-B9E88BF9AA8B}" type="presParOf" srcId="{6A5E3CD2-1BC9-48E6-9E7B-86E3915611D1}" destId="{53A2334D-0A0B-4CF7-B280-840B1470F1B3}" srcOrd="0" destOrd="0" presId="urn:microsoft.com/office/officeart/2005/8/layout/hierarchy1"/>
    <dgm:cxn modelId="{62924A22-3C7B-B949-BDCF-D6FDC4B213E0}" type="presParOf" srcId="{6A5E3CD2-1BC9-48E6-9E7B-86E3915611D1}" destId="{92341170-AE89-4B94-83DC-64C492AE0F1C}" srcOrd="1" destOrd="0" presId="urn:microsoft.com/office/officeart/2005/8/layout/hierarchy1"/>
    <dgm:cxn modelId="{9E28A168-2187-094A-8E3A-1E39ADB5823F}" type="presParOf" srcId="{38D4877F-2F43-44E2-9C2D-10AFA05ED58F}" destId="{018135D7-E07B-41CE-90B0-7485352ED86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A5DBE67-CC8A-4EC6-A0A1-38CC82E178C5}" type="doc">
      <dgm:prSet loTypeId="urn:microsoft.com/office/officeart/2005/8/layout/hierarchy1" loCatId="hierarchy" qsTypeId="urn:microsoft.com/office/officeart/2005/8/quickstyle/simple5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A21E47DC-9228-4028-AAE3-D000ED7D2B5D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2400">
              <a:latin typeface="Aptos" panose="020B0004020202020204"/>
              <a:ea typeface="+mn-ea"/>
              <a:cs typeface="+mn-cs"/>
            </a:rPr>
            <a:t>I planned my report by creating a detailed outline of the main challenges and opportunities available to students in the digital field.</a:t>
          </a:r>
          <a:endParaRPr lang="en-US" sz="2400">
            <a:latin typeface="Aptos" panose="020B0004020202020204"/>
            <a:ea typeface="+mn-ea"/>
            <a:cs typeface="+mn-cs"/>
          </a:endParaRPr>
        </a:p>
      </dgm:t>
    </dgm:pt>
    <dgm:pt modelId="{2BDD855F-7D06-45F0-AE61-8D01F420A4A5}" type="parTrans" cxnId="{3E4013F4-A7BF-4060-9F2C-A7ED137C3B8E}">
      <dgm:prSet/>
      <dgm:spPr/>
      <dgm:t>
        <a:bodyPr/>
        <a:lstStyle/>
        <a:p>
          <a:endParaRPr lang="en-US"/>
        </a:p>
      </dgm:t>
    </dgm:pt>
    <dgm:pt modelId="{6905A06E-C772-40B1-8A47-FC1BC172F648}" type="sibTrans" cxnId="{3E4013F4-A7BF-4060-9F2C-A7ED137C3B8E}">
      <dgm:prSet/>
      <dgm:spPr/>
      <dgm:t>
        <a:bodyPr/>
        <a:lstStyle/>
        <a:p>
          <a:endParaRPr lang="en-US"/>
        </a:p>
      </dgm:t>
    </dgm:pt>
    <dgm:pt modelId="{031D4CB9-9910-4427-A54B-9384B0663311}" type="pres">
      <dgm:prSet presAssocID="{5A5DBE67-CC8A-4EC6-A0A1-38CC82E178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8BE6EEB-D71D-4AE8-A2DF-4E425470EA55}" type="pres">
      <dgm:prSet presAssocID="{A21E47DC-9228-4028-AAE3-D000ED7D2B5D}" presName="hierRoot1" presStyleCnt="0"/>
      <dgm:spPr/>
    </dgm:pt>
    <dgm:pt modelId="{7D5CEF12-A4D6-43C2-82F3-7258A8C714E9}" type="pres">
      <dgm:prSet presAssocID="{A21E47DC-9228-4028-AAE3-D000ED7D2B5D}" presName="composite" presStyleCnt="0"/>
      <dgm:spPr/>
    </dgm:pt>
    <dgm:pt modelId="{AA909A43-09D5-45C3-9606-F9641196A46D}" type="pres">
      <dgm:prSet presAssocID="{A21E47DC-9228-4028-AAE3-D000ED7D2B5D}" presName="background" presStyleLbl="node0" presStyleIdx="0" presStyleCnt="1"/>
      <dgm:spPr/>
    </dgm:pt>
    <dgm:pt modelId="{A75F8DC0-3724-45F2-9BAD-7D7A43E9A2E1}" type="pres">
      <dgm:prSet presAssocID="{A21E47DC-9228-4028-AAE3-D000ED7D2B5D}" presName="text" presStyleLbl="fgAcc0" presStyleIdx="0" presStyleCnt="1">
        <dgm:presLayoutVars>
          <dgm:chPref val="3"/>
        </dgm:presLayoutVars>
      </dgm:prSet>
      <dgm:spPr/>
    </dgm:pt>
    <dgm:pt modelId="{8F7D7894-01F5-46DF-B17F-A92992AD29C7}" type="pres">
      <dgm:prSet presAssocID="{A21E47DC-9228-4028-AAE3-D000ED7D2B5D}" presName="hierChild2" presStyleCnt="0"/>
      <dgm:spPr/>
    </dgm:pt>
  </dgm:ptLst>
  <dgm:cxnLst>
    <dgm:cxn modelId="{E9C058A6-28FA-A248-89E8-6992219EE03D}" type="presOf" srcId="{5A5DBE67-CC8A-4EC6-A0A1-38CC82E178C5}" destId="{031D4CB9-9910-4427-A54B-9384B0663311}" srcOrd="0" destOrd="0" presId="urn:microsoft.com/office/officeart/2005/8/layout/hierarchy1"/>
    <dgm:cxn modelId="{A2DED8E8-C0A0-2A45-9AED-EEF7272C25F2}" type="presOf" srcId="{A21E47DC-9228-4028-AAE3-D000ED7D2B5D}" destId="{A75F8DC0-3724-45F2-9BAD-7D7A43E9A2E1}" srcOrd="0" destOrd="0" presId="urn:microsoft.com/office/officeart/2005/8/layout/hierarchy1"/>
    <dgm:cxn modelId="{3E4013F4-A7BF-4060-9F2C-A7ED137C3B8E}" srcId="{5A5DBE67-CC8A-4EC6-A0A1-38CC82E178C5}" destId="{A21E47DC-9228-4028-AAE3-D000ED7D2B5D}" srcOrd="0" destOrd="0" parTransId="{2BDD855F-7D06-45F0-AE61-8D01F420A4A5}" sibTransId="{6905A06E-C772-40B1-8A47-FC1BC172F648}"/>
    <dgm:cxn modelId="{FC9C9260-7FE3-D94B-9F26-F3BA4C0481CE}" type="presParOf" srcId="{031D4CB9-9910-4427-A54B-9384B0663311}" destId="{18BE6EEB-D71D-4AE8-A2DF-4E425470EA55}" srcOrd="0" destOrd="0" presId="urn:microsoft.com/office/officeart/2005/8/layout/hierarchy1"/>
    <dgm:cxn modelId="{8E23AAC8-E671-D44C-A29B-991AD0D0BA8A}" type="presParOf" srcId="{18BE6EEB-D71D-4AE8-A2DF-4E425470EA55}" destId="{7D5CEF12-A4D6-43C2-82F3-7258A8C714E9}" srcOrd="0" destOrd="0" presId="urn:microsoft.com/office/officeart/2005/8/layout/hierarchy1"/>
    <dgm:cxn modelId="{C2E2E7E1-C749-274B-A796-77A7DCB25AEB}" type="presParOf" srcId="{7D5CEF12-A4D6-43C2-82F3-7258A8C714E9}" destId="{AA909A43-09D5-45C3-9606-F9641196A46D}" srcOrd="0" destOrd="0" presId="urn:microsoft.com/office/officeart/2005/8/layout/hierarchy1"/>
    <dgm:cxn modelId="{6F679E01-B703-CD47-A96E-DDBA3F63FF7B}" type="presParOf" srcId="{7D5CEF12-A4D6-43C2-82F3-7258A8C714E9}" destId="{A75F8DC0-3724-45F2-9BAD-7D7A43E9A2E1}" srcOrd="1" destOrd="0" presId="urn:microsoft.com/office/officeart/2005/8/layout/hierarchy1"/>
    <dgm:cxn modelId="{513A06E9-F7EF-1540-8901-615EEAA2EBEF}" type="presParOf" srcId="{18BE6EEB-D71D-4AE8-A2DF-4E425470EA55}" destId="{8F7D7894-01F5-46DF-B17F-A92992AD29C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A5DBE67-CC8A-4EC6-A0A1-38CC82E178C5}" type="doc">
      <dgm:prSet loTypeId="urn:microsoft.com/office/officeart/2005/8/layout/hierarchy1" loCatId="hierarchy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6F6B63A-9339-444C-AC32-16B00BDF8AD7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3100">
              <a:latin typeface="Aptos" panose="020B0004020202020204"/>
              <a:ea typeface="+mn-ea"/>
              <a:cs typeface="+mn-cs"/>
            </a:rPr>
            <a:t>Using topic sentences and references helped me organize my thoughts clearly.</a:t>
          </a:r>
          <a:endParaRPr lang="en-US" sz="3100">
            <a:latin typeface="Aptos" panose="020B0004020202020204"/>
            <a:ea typeface="+mn-ea"/>
            <a:cs typeface="+mn-cs"/>
          </a:endParaRPr>
        </a:p>
      </dgm:t>
    </dgm:pt>
    <dgm:pt modelId="{25E21E2F-EF78-4F34-932C-E3FFC45C8D14}" type="parTrans" cxnId="{EF79E521-519C-446A-BEB0-8A7564372F0D}">
      <dgm:prSet/>
      <dgm:spPr/>
      <dgm:t>
        <a:bodyPr/>
        <a:lstStyle/>
        <a:p>
          <a:endParaRPr lang="en-US"/>
        </a:p>
      </dgm:t>
    </dgm:pt>
    <dgm:pt modelId="{5653B94C-846C-4F30-9DFC-F0A5DA4163AF}" type="sibTrans" cxnId="{EF79E521-519C-446A-BEB0-8A7564372F0D}">
      <dgm:prSet/>
      <dgm:spPr/>
      <dgm:t>
        <a:bodyPr/>
        <a:lstStyle/>
        <a:p>
          <a:endParaRPr lang="en-US"/>
        </a:p>
      </dgm:t>
    </dgm:pt>
    <dgm:pt modelId="{031D4CB9-9910-4427-A54B-9384B0663311}" type="pres">
      <dgm:prSet presAssocID="{5A5DBE67-CC8A-4EC6-A0A1-38CC82E178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8D4877F-2F43-44E2-9C2D-10AFA05ED58F}" type="pres">
      <dgm:prSet presAssocID="{86F6B63A-9339-444C-AC32-16B00BDF8AD7}" presName="hierRoot1" presStyleCnt="0"/>
      <dgm:spPr/>
    </dgm:pt>
    <dgm:pt modelId="{6A5E3CD2-1BC9-48E6-9E7B-86E3915611D1}" type="pres">
      <dgm:prSet presAssocID="{86F6B63A-9339-444C-AC32-16B00BDF8AD7}" presName="composite" presStyleCnt="0"/>
      <dgm:spPr/>
    </dgm:pt>
    <dgm:pt modelId="{53A2334D-0A0B-4CF7-B280-840B1470F1B3}" type="pres">
      <dgm:prSet presAssocID="{86F6B63A-9339-444C-AC32-16B00BDF8AD7}" presName="background" presStyleLbl="node0" presStyleIdx="0" presStyleCnt="1"/>
      <dgm:spPr/>
    </dgm:pt>
    <dgm:pt modelId="{92341170-AE89-4B94-83DC-64C492AE0F1C}" type="pres">
      <dgm:prSet presAssocID="{86F6B63A-9339-444C-AC32-16B00BDF8AD7}" presName="text" presStyleLbl="fgAcc0" presStyleIdx="0" presStyleCnt="1">
        <dgm:presLayoutVars>
          <dgm:chPref val="3"/>
        </dgm:presLayoutVars>
      </dgm:prSet>
      <dgm:spPr/>
    </dgm:pt>
    <dgm:pt modelId="{018135D7-E07B-41CE-90B0-7485352ED865}" type="pres">
      <dgm:prSet presAssocID="{86F6B63A-9339-444C-AC32-16B00BDF8AD7}" presName="hierChild2" presStyleCnt="0"/>
      <dgm:spPr/>
    </dgm:pt>
  </dgm:ptLst>
  <dgm:cxnLst>
    <dgm:cxn modelId="{EF79E521-519C-446A-BEB0-8A7564372F0D}" srcId="{5A5DBE67-CC8A-4EC6-A0A1-38CC82E178C5}" destId="{86F6B63A-9339-444C-AC32-16B00BDF8AD7}" srcOrd="0" destOrd="0" parTransId="{25E21E2F-EF78-4F34-932C-E3FFC45C8D14}" sibTransId="{5653B94C-846C-4F30-9DFC-F0A5DA4163AF}"/>
    <dgm:cxn modelId="{E9C058A6-28FA-A248-89E8-6992219EE03D}" type="presOf" srcId="{5A5DBE67-CC8A-4EC6-A0A1-38CC82E178C5}" destId="{031D4CB9-9910-4427-A54B-9384B0663311}" srcOrd="0" destOrd="0" presId="urn:microsoft.com/office/officeart/2005/8/layout/hierarchy1"/>
    <dgm:cxn modelId="{B03165F9-806C-054B-AF2E-F973786EC11A}" type="presOf" srcId="{86F6B63A-9339-444C-AC32-16B00BDF8AD7}" destId="{92341170-AE89-4B94-83DC-64C492AE0F1C}" srcOrd="0" destOrd="0" presId="urn:microsoft.com/office/officeart/2005/8/layout/hierarchy1"/>
    <dgm:cxn modelId="{AC469592-B574-2442-9B3C-4E1689E0C741}" type="presParOf" srcId="{031D4CB9-9910-4427-A54B-9384B0663311}" destId="{38D4877F-2F43-44E2-9C2D-10AFA05ED58F}" srcOrd="0" destOrd="0" presId="urn:microsoft.com/office/officeart/2005/8/layout/hierarchy1"/>
    <dgm:cxn modelId="{60F3F0A6-DFDD-D342-A672-E9F3ACBE4E84}" type="presParOf" srcId="{38D4877F-2F43-44E2-9C2D-10AFA05ED58F}" destId="{6A5E3CD2-1BC9-48E6-9E7B-86E3915611D1}" srcOrd="0" destOrd="0" presId="urn:microsoft.com/office/officeart/2005/8/layout/hierarchy1"/>
    <dgm:cxn modelId="{F9C1C796-F09B-6E4D-982A-B9E88BF9AA8B}" type="presParOf" srcId="{6A5E3CD2-1BC9-48E6-9E7B-86E3915611D1}" destId="{53A2334D-0A0B-4CF7-B280-840B1470F1B3}" srcOrd="0" destOrd="0" presId="urn:microsoft.com/office/officeart/2005/8/layout/hierarchy1"/>
    <dgm:cxn modelId="{62924A22-3C7B-B949-BDCF-D6FDC4B213E0}" type="presParOf" srcId="{6A5E3CD2-1BC9-48E6-9E7B-86E3915611D1}" destId="{92341170-AE89-4B94-83DC-64C492AE0F1C}" srcOrd="1" destOrd="0" presId="urn:microsoft.com/office/officeart/2005/8/layout/hierarchy1"/>
    <dgm:cxn modelId="{9E28A168-2187-094A-8E3A-1E39ADB5823F}" type="presParOf" srcId="{38D4877F-2F43-44E2-9C2D-10AFA05ED58F}" destId="{018135D7-E07B-41CE-90B0-7485352ED86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A5DBE67-CC8A-4EC6-A0A1-38CC82E178C5}" type="doc">
      <dgm:prSet loTypeId="urn:microsoft.com/office/officeart/2005/8/layout/hierarchy1" loCatId="hierarchy" qsTypeId="urn:microsoft.com/office/officeart/2005/8/quickstyle/simple5" qsCatId="simple" csTypeId="urn:microsoft.com/office/officeart/2005/8/colors/accent5_3" csCatId="accent5" phldr="1"/>
      <dgm:spPr/>
      <dgm:t>
        <a:bodyPr/>
        <a:lstStyle/>
        <a:p>
          <a:endParaRPr lang="en-US"/>
        </a:p>
      </dgm:t>
    </dgm:pt>
    <dgm:pt modelId="{A21E47DC-9228-4028-AAE3-D000ED7D2B5D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1900">
              <a:latin typeface="Aptos"/>
              <a:ea typeface="+mn-ea"/>
              <a:cs typeface="+mn-cs"/>
            </a:rPr>
            <a:t>The most difficult part was paraphrasing the academic sources correctly, as I wanted to preserve the original meaning.</a:t>
          </a:r>
          <a:endParaRPr lang="en-US" sz="1900">
            <a:latin typeface="Aptos" panose="020B0004020202020204"/>
            <a:ea typeface="+mn-ea"/>
            <a:cs typeface="+mn-cs"/>
          </a:endParaRPr>
        </a:p>
      </dgm:t>
    </dgm:pt>
    <dgm:pt modelId="{2BDD855F-7D06-45F0-AE61-8D01F420A4A5}" type="parTrans" cxnId="{3E4013F4-A7BF-4060-9F2C-A7ED137C3B8E}">
      <dgm:prSet/>
      <dgm:spPr/>
      <dgm:t>
        <a:bodyPr/>
        <a:lstStyle/>
        <a:p>
          <a:endParaRPr lang="en-US"/>
        </a:p>
      </dgm:t>
    </dgm:pt>
    <dgm:pt modelId="{6905A06E-C772-40B1-8A47-FC1BC172F648}" type="sibTrans" cxnId="{3E4013F4-A7BF-4060-9F2C-A7ED137C3B8E}">
      <dgm:prSet/>
      <dgm:spPr/>
      <dgm:t>
        <a:bodyPr/>
        <a:lstStyle/>
        <a:p>
          <a:endParaRPr lang="en-US"/>
        </a:p>
      </dgm:t>
    </dgm:pt>
    <dgm:pt modelId="{031D4CB9-9910-4427-A54B-9384B0663311}" type="pres">
      <dgm:prSet presAssocID="{5A5DBE67-CC8A-4EC6-A0A1-38CC82E178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8BE6EEB-D71D-4AE8-A2DF-4E425470EA55}" type="pres">
      <dgm:prSet presAssocID="{A21E47DC-9228-4028-AAE3-D000ED7D2B5D}" presName="hierRoot1" presStyleCnt="0"/>
      <dgm:spPr/>
    </dgm:pt>
    <dgm:pt modelId="{7D5CEF12-A4D6-43C2-82F3-7258A8C714E9}" type="pres">
      <dgm:prSet presAssocID="{A21E47DC-9228-4028-AAE3-D000ED7D2B5D}" presName="composite" presStyleCnt="0"/>
      <dgm:spPr/>
    </dgm:pt>
    <dgm:pt modelId="{AA909A43-09D5-45C3-9606-F9641196A46D}" type="pres">
      <dgm:prSet presAssocID="{A21E47DC-9228-4028-AAE3-D000ED7D2B5D}" presName="background" presStyleLbl="node0" presStyleIdx="0" presStyleCnt="1"/>
      <dgm:spPr/>
    </dgm:pt>
    <dgm:pt modelId="{A75F8DC0-3724-45F2-9BAD-7D7A43E9A2E1}" type="pres">
      <dgm:prSet presAssocID="{A21E47DC-9228-4028-AAE3-D000ED7D2B5D}" presName="text" presStyleLbl="fgAcc0" presStyleIdx="0" presStyleCnt="1">
        <dgm:presLayoutVars>
          <dgm:chPref val="3"/>
        </dgm:presLayoutVars>
      </dgm:prSet>
      <dgm:spPr/>
    </dgm:pt>
    <dgm:pt modelId="{8F7D7894-01F5-46DF-B17F-A92992AD29C7}" type="pres">
      <dgm:prSet presAssocID="{A21E47DC-9228-4028-AAE3-D000ED7D2B5D}" presName="hierChild2" presStyleCnt="0"/>
      <dgm:spPr/>
    </dgm:pt>
  </dgm:ptLst>
  <dgm:cxnLst>
    <dgm:cxn modelId="{E9C058A6-28FA-A248-89E8-6992219EE03D}" type="presOf" srcId="{5A5DBE67-CC8A-4EC6-A0A1-38CC82E178C5}" destId="{031D4CB9-9910-4427-A54B-9384B0663311}" srcOrd="0" destOrd="0" presId="urn:microsoft.com/office/officeart/2005/8/layout/hierarchy1"/>
    <dgm:cxn modelId="{A2DED8E8-C0A0-2A45-9AED-EEF7272C25F2}" type="presOf" srcId="{A21E47DC-9228-4028-AAE3-D000ED7D2B5D}" destId="{A75F8DC0-3724-45F2-9BAD-7D7A43E9A2E1}" srcOrd="0" destOrd="0" presId="urn:microsoft.com/office/officeart/2005/8/layout/hierarchy1"/>
    <dgm:cxn modelId="{3E4013F4-A7BF-4060-9F2C-A7ED137C3B8E}" srcId="{5A5DBE67-CC8A-4EC6-A0A1-38CC82E178C5}" destId="{A21E47DC-9228-4028-AAE3-D000ED7D2B5D}" srcOrd="0" destOrd="0" parTransId="{2BDD855F-7D06-45F0-AE61-8D01F420A4A5}" sibTransId="{6905A06E-C772-40B1-8A47-FC1BC172F648}"/>
    <dgm:cxn modelId="{FC9C9260-7FE3-D94B-9F26-F3BA4C0481CE}" type="presParOf" srcId="{031D4CB9-9910-4427-A54B-9384B0663311}" destId="{18BE6EEB-D71D-4AE8-A2DF-4E425470EA55}" srcOrd="0" destOrd="0" presId="urn:microsoft.com/office/officeart/2005/8/layout/hierarchy1"/>
    <dgm:cxn modelId="{8E23AAC8-E671-D44C-A29B-991AD0D0BA8A}" type="presParOf" srcId="{18BE6EEB-D71D-4AE8-A2DF-4E425470EA55}" destId="{7D5CEF12-A4D6-43C2-82F3-7258A8C714E9}" srcOrd="0" destOrd="0" presId="urn:microsoft.com/office/officeart/2005/8/layout/hierarchy1"/>
    <dgm:cxn modelId="{C2E2E7E1-C749-274B-A796-77A7DCB25AEB}" type="presParOf" srcId="{7D5CEF12-A4D6-43C2-82F3-7258A8C714E9}" destId="{AA909A43-09D5-45C3-9606-F9641196A46D}" srcOrd="0" destOrd="0" presId="urn:microsoft.com/office/officeart/2005/8/layout/hierarchy1"/>
    <dgm:cxn modelId="{6F679E01-B703-CD47-A96E-DDBA3F63FF7B}" type="presParOf" srcId="{7D5CEF12-A4D6-43C2-82F3-7258A8C714E9}" destId="{A75F8DC0-3724-45F2-9BAD-7D7A43E9A2E1}" srcOrd="1" destOrd="0" presId="urn:microsoft.com/office/officeart/2005/8/layout/hierarchy1"/>
    <dgm:cxn modelId="{513A06E9-F7EF-1540-8901-615EEAA2EBEF}" type="presParOf" srcId="{18BE6EEB-D71D-4AE8-A2DF-4E425470EA55}" destId="{8F7D7894-01F5-46DF-B17F-A92992AD29C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CFE66CD-0358-4808-9385-C305A12A40F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475E6F41-33F6-4AB7-B4A7-6F6889F16F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biggest challenge was managing the word count, focusing my thoughts, and finding suitable sources.</a:t>
          </a:r>
          <a:endParaRPr lang="en-US"/>
        </a:p>
      </dgm:t>
    </dgm:pt>
    <dgm:pt modelId="{EA17BDB9-0C6D-47AA-B2CA-B482D9F244C5}" type="parTrans" cxnId="{493178F5-E969-4C74-89E2-F283BFA888EC}">
      <dgm:prSet/>
      <dgm:spPr/>
      <dgm:t>
        <a:bodyPr/>
        <a:lstStyle/>
        <a:p>
          <a:endParaRPr lang="en-US"/>
        </a:p>
      </dgm:t>
    </dgm:pt>
    <dgm:pt modelId="{5B644E1F-187B-413C-948D-EE63DC80CE2C}" type="sibTrans" cxnId="{493178F5-E969-4C74-89E2-F283BFA888EC}">
      <dgm:prSet/>
      <dgm:spPr/>
      <dgm:t>
        <a:bodyPr/>
        <a:lstStyle/>
        <a:p>
          <a:endParaRPr lang="en-US"/>
        </a:p>
      </dgm:t>
    </dgm:pt>
    <dgm:pt modelId="{4D043419-83C1-4E4D-9792-0532FD7422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overcame it by editing my paragraphs and searching for more possible sources.</a:t>
          </a:r>
          <a:endParaRPr lang="en-US"/>
        </a:p>
      </dgm:t>
    </dgm:pt>
    <dgm:pt modelId="{4AC527CB-2DAE-4042-A5B0-2C60FCADE914}" type="parTrans" cxnId="{C5DAD4FE-10EC-47AB-8C7C-0971A8DF2E30}">
      <dgm:prSet/>
      <dgm:spPr/>
      <dgm:t>
        <a:bodyPr/>
        <a:lstStyle/>
        <a:p>
          <a:endParaRPr lang="en-US"/>
        </a:p>
      </dgm:t>
    </dgm:pt>
    <dgm:pt modelId="{B0CC7F76-AFE4-43B2-B4D1-3CFF281B177C}" type="sibTrans" cxnId="{C5DAD4FE-10EC-47AB-8C7C-0971A8DF2E30}">
      <dgm:prSet/>
      <dgm:spPr/>
      <dgm:t>
        <a:bodyPr/>
        <a:lstStyle/>
        <a:p>
          <a:endParaRPr lang="en-US"/>
        </a:p>
      </dgm:t>
    </dgm:pt>
    <dgm:pt modelId="{77615A4B-50D2-4075-93B7-EE53A8D8B4E2}" type="pres">
      <dgm:prSet presAssocID="{ECFE66CD-0358-4808-9385-C305A12A40F8}" presName="root" presStyleCnt="0">
        <dgm:presLayoutVars>
          <dgm:dir/>
          <dgm:resizeHandles val="exact"/>
        </dgm:presLayoutVars>
      </dgm:prSet>
      <dgm:spPr/>
    </dgm:pt>
    <dgm:pt modelId="{3C509BB8-9C57-47D5-901A-CB5B5B43FC9D}" type="pres">
      <dgm:prSet presAssocID="{475E6F41-33F6-4AB7-B4A7-6F6889F16F39}" presName="compNode" presStyleCnt="0"/>
      <dgm:spPr/>
    </dgm:pt>
    <dgm:pt modelId="{6317491E-D569-4A58-83E9-8EC204769A2F}" type="pres">
      <dgm:prSet presAssocID="{475E6F41-33F6-4AB7-B4A7-6F6889F16F39}" presName="bgRect" presStyleLbl="bgShp" presStyleIdx="0" presStyleCnt="2"/>
      <dgm:spPr/>
    </dgm:pt>
    <dgm:pt modelId="{4048B879-580F-4009-82E9-24843F30552A}" type="pres">
      <dgm:prSet presAssocID="{475E6F41-33F6-4AB7-B4A7-6F6889F16F3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4654FE37-81DA-4989-8EB4-CFD2F8850768}" type="pres">
      <dgm:prSet presAssocID="{475E6F41-33F6-4AB7-B4A7-6F6889F16F39}" presName="spaceRect" presStyleCnt="0"/>
      <dgm:spPr/>
    </dgm:pt>
    <dgm:pt modelId="{5709ABC9-DF7B-4650-9845-747C4D3D7721}" type="pres">
      <dgm:prSet presAssocID="{475E6F41-33F6-4AB7-B4A7-6F6889F16F39}" presName="parTx" presStyleLbl="revTx" presStyleIdx="0" presStyleCnt="2">
        <dgm:presLayoutVars>
          <dgm:chMax val="0"/>
          <dgm:chPref val="0"/>
        </dgm:presLayoutVars>
      </dgm:prSet>
      <dgm:spPr/>
    </dgm:pt>
    <dgm:pt modelId="{EA79DD7E-7B51-440C-A756-C2EC0976F9DC}" type="pres">
      <dgm:prSet presAssocID="{5B644E1F-187B-413C-948D-EE63DC80CE2C}" presName="sibTrans" presStyleCnt="0"/>
      <dgm:spPr/>
    </dgm:pt>
    <dgm:pt modelId="{CDCEBFD0-36AC-4D6D-AC42-F19D377818DB}" type="pres">
      <dgm:prSet presAssocID="{4D043419-83C1-4E4D-9792-0532FD742247}" presName="compNode" presStyleCnt="0"/>
      <dgm:spPr/>
    </dgm:pt>
    <dgm:pt modelId="{360163EE-94CA-44F6-AC08-8291303EA96A}" type="pres">
      <dgm:prSet presAssocID="{4D043419-83C1-4E4D-9792-0532FD742247}" presName="bgRect" presStyleLbl="bgShp" presStyleIdx="1" presStyleCnt="2"/>
      <dgm:spPr/>
    </dgm:pt>
    <dgm:pt modelId="{CD295FC1-6DD0-494A-8E53-6ABFBC208B98}" type="pres">
      <dgm:prSet presAssocID="{4D043419-83C1-4E4D-9792-0532FD74224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A52FF8A-87E7-4EF8-B6D4-4856E319DE60}" type="pres">
      <dgm:prSet presAssocID="{4D043419-83C1-4E4D-9792-0532FD742247}" presName="spaceRect" presStyleCnt="0"/>
      <dgm:spPr/>
    </dgm:pt>
    <dgm:pt modelId="{CA2ADAEB-938B-4482-BD23-66EF49ECA5E9}" type="pres">
      <dgm:prSet presAssocID="{4D043419-83C1-4E4D-9792-0532FD74224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D79C28A-CC5F-4C2E-86ED-56BC5206304E}" type="presOf" srcId="{ECFE66CD-0358-4808-9385-C305A12A40F8}" destId="{77615A4B-50D2-4075-93B7-EE53A8D8B4E2}" srcOrd="0" destOrd="0" presId="urn:microsoft.com/office/officeart/2018/2/layout/IconVerticalSolidList"/>
    <dgm:cxn modelId="{6BA195E9-4168-44B2-BF45-C36716A0EC1C}" type="presOf" srcId="{475E6F41-33F6-4AB7-B4A7-6F6889F16F39}" destId="{5709ABC9-DF7B-4650-9845-747C4D3D7721}" srcOrd="0" destOrd="0" presId="urn:microsoft.com/office/officeart/2018/2/layout/IconVerticalSolidList"/>
    <dgm:cxn modelId="{AEF40FED-C2FC-49C2-A2D1-D28725DB83B8}" type="presOf" srcId="{4D043419-83C1-4E4D-9792-0532FD742247}" destId="{CA2ADAEB-938B-4482-BD23-66EF49ECA5E9}" srcOrd="0" destOrd="0" presId="urn:microsoft.com/office/officeart/2018/2/layout/IconVerticalSolidList"/>
    <dgm:cxn modelId="{493178F5-E969-4C74-89E2-F283BFA888EC}" srcId="{ECFE66CD-0358-4808-9385-C305A12A40F8}" destId="{475E6F41-33F6-4AB7-B4A7-6F6889F16F39}" srcOrd="0" destOrd="0" parTransId="{EA17BDB9-0C6D-47AA-B2CA-B482D9F244C5}" sibTransId="{5B644E1F-187B-413C-948D-EE63DC80CE2C}"/>
    <dgm:cxn modelId="{C5DAD4FE-10EC-47AB-8C7C-0971A8DF2E30}" srcId="{ECFE66CD-0358-4808-9385-C305A12A40F8}" destId="{4D043419-83C1-4E4D-9792-0532FD742247}" srcOrd="1" destOrd="0" parTransId="{4AC527CB-2DAE-4042-A5B0-2C60FCADE914}" sibTransId="{B0CC7F76-AFE4-43B2-B4D1-3CFF281B177C}"/>
    <dgm:cxn modelId="{B1B3E4A0-21B3-4F20-A9DB-A7D85F21397D}" type="presParOf" srcId="{77615A4B-50D2-4075-93B7-EE53A8D8B4E2}" destId="{3C509BB8-9C57-47D5-901A-CB5B5B43FC9D}" srcOrd="0" destOrd="0" presId="urn:microsoft.com/office/officeart/2018/2/layout/IconVerticalSolidList"/>
    <dgm:cxn modelId="{0F1990BF-E238-4F70-A93A-57222A9A7B4B}" type="presParOf" srcId="{3C509BB8-9C57-47D5-901A-CB5B5B43FC9D}" destId="{6317491E-D569-4A58-83E9-8EC204769A2F}" srcOrd="0" destOrd="0" presId="urn:microsoft.com/office/officeart/2018/2/layout/IconVerticalSolidList"/>
    <dgm:cxn modelId="{7CD9D11C-4C69-4397-BF33-FFDB4F3B8447}" type="presParOf" srcId="{3C509BB8-9C57-47D5-901A-CB5B5B43FC9D}" destId="{4048B879-580F-4009-82E9-24843F30552A}" srcOrd="1" destOrd="0" presId="urn:microsoft.com/office/officeart/2018/2/layout/IconVerticalSolidList"/>
    <dgm:cxn modelId="{64EBBD1F-2716-4666-8232-965F3F932054}" type="presParOf" srcId="{3C509BB8-9C57-47D5-901A-CB5B5B43FC9D}" destId="{4654FE37-81DA-4989-8EB4-CFD2F8850768}" srcOrd="2" destOrd="0" presId="urn:microsoft.com/office/officeart/2018/2/layout/IconVerticalSolidList"/>
    <dgm:cxn modelId="{D56B57B6-EA16-4B40-B193-2EA704CDDB81}" type="presParOf" srcId="{3C509BB8-9C57-47D5-901A-CB5B5B43FC9D}" destId="{5709ABC9-DF7B-4650-9845-747C4D3D7721}" srcOrd="3" destOrd="0" presId="urn:microsoft.com/office/officeart/2018/2/layout/IconVerticalSolidList"/>
    <dgm:cxn modelId="{7CA1EF64-09F6-47DC-9E2C-09430A7EA42B}" type="presParOf" srcId="{77615A4B-50D2-4075-93B7-EE53A8D8B4E2}" destId="{EA79DD7E-7B51-440C-A756-C2EC0976F9DC}" srcOrd="1" destOrd="0" presId="urn:microsoft.com/office/officeart/2018/2/layout/IconVerticalSolidList"/>
    <dgm:cxn modelId="{09763477-812D-43D4-A0CF-3511B0BD0A2B}" type="presParOf" srcId="{77615A4B-50D2-4075-93B7-EE53A8D8B4E2}" destId="{CDCEBFD0-36AC-4D6D-AC42-F19D377818DB}" srcOrd="2" destOrd="0" presId="urn:microsoft.com/office/officeart/2018/2/layout/IconVerticalSolidList"/>
    <dgm:cxn modelId="{DC649840-0138-4F4F-83DB-303598F79F16}" type="presParOf" srcId="{CDCEBFD0-36AC-4D6D-AC42-F19D377818DB}" destId="{360163EE-94CA-44F6-AC08-8291303EA96A}" srcOrd="0" destOrd="0" presId="urn:microsoft.com/office/officeart/2018/2/layout/IconVerticalSolidList"/>
    <dgm:cxn modelId="{FABD04FD-8F16-4885-BB92-BB3C63BEE8A4}" type="presParOf" srcId="{CDCEBFD0-36AC-4D6D-AC42-F19D377818DB}" destId="{CD295FC1-6DD0-494A-8E53-6ABFBC208B98}" srcOrd="1" destOrd="0" presId="urn:microsoft.com/office/officeart/2018/2/layout/IconVerticalSolidList"/>
    <dgm:cxn modelId="{F1FE466D-16B6-41E0-A4C2-9AD7FC0A905B}" type="presParOf" srcId="{CDCEBFD0-36AC-4D6D-AC42-F19D377818DB}" destId="{AA52FF8A-87E7-4EF8-B6D4-4856E319DE60}" srcOrd="2" destOrd="0" presId="urn:microsoft.com/office/officeart/2018/2/layout/IconVerticalSolidList"/>
    <dgm:cxn modelId="{60B69C84-47BF-4FAE-B896-B6EE5126F2B4}" type="presParOf" srcId="{CDCEBFD0-36AC-4D6D-AC42-F19D377818DB}" destId="{CA2ADAEB-938B-4482-BD23-66EF49ECA5E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2E0A3-3294-48FC-95DE-81508D72D473}">
      <dsp:nvSpPr>
        <dsp:cNvPr id="0" name=""/>
        <dsp:cNvSpPr/>
      </dsp:nvSpPr>
      <dsp:spPr>
        <a:xfrm>
          <a:off x="0" y="1383651"/>
          <a:ext cx="6245265" cy="1185987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5447C-3CF7-4141-82A0-D1BA122E683A}">
      <dsp:nvSpPr>
        <dsp:cNvPr id="0" name=""/>
        <dsp:cNvSpPr/>
      </dsp:nvSpPr>
      <dsp:spPr>
        <a:xfrm>
          <a:off x="358761" y="1650498"/>
          <a:ext cx="652292" cy="652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AB0A-552C-431F-BF42-16B549555E38}">
      <dsp:nvSpPr>
        <dsp:cNvPr id="0" name=""/>
        <dsp:cNvSpPr/>
      </dsp:nvSpPr>
      <dsp:spPr>
        <a:xfrm>
          <a:off x="1369814" y="1383651"/>
          <a:ext cx="4875450" cy="11859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517" tIns="125517" rIns="125517" bIns="1255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found my sources using AI and searching the university library.</a:t>
          </a:r>
          <a:br>
            <a:rPr lang="en-GB" sz="2000" kern="1200"/>
          </a:br>
          <a:endParaRPr lang="en-US" sz="2000" kern="1200"/>
        </a:p>
      </dsp:txBody>
      <dsp:txXfrm>
        <a:off x="1369814" y="1383651"/>
        <a:ext cx="4875450" cy="11859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2E0A3-3294-48FC-95DE-81508D72D473}">
      <dsp:nvSpPr>
        <dsp:cNvPr id="0" name=""/>
        <dsp:cNvSpPr/>
      </dsp:nvSpPr>
      <dsp:spPr>
        <a:xfrm>
          <a:off x="0" y="1383651"/>
          <a:ext cx="6245265" cy="1185987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5447C-3CF7-4141-82A0-D1BA122E683A}">
      <dsp:nvSpPr>
        <dsp:cNvPr id="0" name=""/>
        <dsp:cNvSpPr/>
      </dsp:nvSpPr>
      <dsp:spPr>
        <a:xfrm>
          <a:off x="358761" y="1650498"/>
          <a:ext cx="652292" cy="652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AB0A-552C-431F-BF42-16B549555E38}">
      <dsp:nvSpPr>
        <dsp:cNvPr id="0" name=""/>
        <dsp:cNvSpPr/>
      </dsp:nvSpPr>
      <dsp:spPr>
        <a:xfrm>
          <a:off x="1369814" y="1383651"/>
          <a:ext cx="4875450" cy="11859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517" tIns="125517" rIns="125517" bIns="1255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found my sources using AI and searching the university library.</a:t>
          </a:r>
          <a:br>
            <a:rPr lang="en-GB" sz="2000" kern="1200"/>
          </a:br>
          <a:endParaRPr lang="en-US" sz="2000" kern="1200"/>
        </a:p>
      </dsp:txBody>
      <dsp:txXfrm>
        <a:off x="1369814" y="1383651"/>
        <a:ext cx="4875450" cy="11859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2E0A3-3294-48FC-95DE-81508D72D473}">
      <dsp:nvSpPr>
        <dsp:cNvPr id="0" name=""/>
        <dsp:cNvSpPr/>
      </dsp:nvSpPr>
      <dsp:spPr>
        <a:xfrm>
          <a:off x="0" y="1720526"/>
          <a:ext cx="6045973" cy="1474736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5447C-3CF7-4141-82A0-D1BA122E683A}">
      <dsp:nvSpPr>
        <dsp:cNvPr id="0" name=""/>
        <dsp:cNvSpPr/>
      </dsp:nvSpPr>
      <dsp:spPr>
        <a:xfrm>
          <a:off x="446107" y="2052341"/>
          <a:ext cx="811105" cy="8111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AB0A-552C-431F-BF42-16B549555E38}">
      <dsp:nvSpPr>
        <dsp:cNvPr id="0" name=""/>
        <dsp:cNvSpPr/>
      </dsp:nvSpPr>
      <dsp:spPr>
        <a:xfrm>
          <a:off x="1703320" y="1720526"/>
          <a:ext cx="4342652" cy="1474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076" tIns="156076" rIns="156076" bIns="15607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Display" panose="020F0302020204030204"/>
            </a:rPr>
            <a:t>The</a:t>
          </a:r>
          <a:r>
            <a:rPr lang="en-GB" sz="1800" kern="1200"/>
            <a:t> easy part was doing the research, but it also difficult because it was hard to find reliable sources for my topic.</a:t>
          </a:r>
          <a:endParaRPr lang="en-US" sz="1800" kern="1200"/>
        </a:p>
      </dsp:txBody>
      <dsp:txXfrm>
        <a:off x="1703320" y="1720526"/>
        <a:ext cx="4342652" cy="14747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2E0A3-3294-48FC-95DE-81508D72D473}">
      <dsp:nvSpPr>
        <dsp:cNvPr id="0" name=""/>
        <dsp:cNvSpPr/>
      </dsp:nvSpPr>
      <dsp:spPr>
        <a:xfrm>
          <a:off x="0" y="1383651"/>
          <a:ext cx="6245265" cy="1185987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5447C-3CF7-4141-82A0-D1BA122E683A}">
      <dsp:nvSpPr>
        <dsp:cNvPr id="0" name=""/>
        <dsp:cNvSpPr/>
      </dsp:nvSpPr>
      <dsp:spPr>
        <a:xfrm>
          <a:off x="358761" y="1650498"/>
          <a:ext cx="652292" cy="652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AB0A-552C-431F-BF42-16B549555E38}">
      <dsp:nvSpPr>
        <dsp:cNvPr id="0" name=""/>
        <dsp:cNvSpPr/>
      </dsp:nvSpPr>
      <dsp:spPr>
        <a:xfrm>
          <a:off x="1369814" y="1383651"/>
          <a:ext cx="4875450" cy="11859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517" tIns="125517" rIns="125517" bIns="1255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found my sources using AI and searching the university library.</a:t>
          </a:r>
          <a:br>
            <a:rPr lang="en-GB" sz="2000" kern="1200"/>
          </a:br>
          <a:endParaRPr lang="en-US" sz="2000" kern="1200"/>
        </a:p>
      </dsp:txBody>
      <dsp:txXfrm>
        <a:off x="1369814" y="1383651"/>
        <a:ext cx="4875450" cy="11859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2E0A3-3294-48FC-95DE-81508D72D473}">
      <dsp:nvSpPr>
        <dsp:cNvPr id="0" name=""/>
        <dsp:cNvSpPr/>
      </dsp:nvSpPr>
      <dsp:spPr>
        <a:xfrm>
          <a:off x="0" y="1720526"/>
          <a:ext cx="6045973" cy="1474736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5447C-3CF7-4141-82A0-D1BA122E683A}">
      <dsp:nvSpPr>
        <dsp:cNvPr id="0" name=""/>
        <dsp:cNvSpPr/>
      </dsp:nvSpPr>
      <dsp:spPr>
        <a:xfrm>
          <a:off x="446107" y="2052341"/>
          <a:ext cx="811105" cy="8111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AB0A-552C-431F-BF42-16B549555E38}">
      <dsp:nvSpPr>
        <dsp:cNvPr id="0" name=""/>
        <dsp:cNvSpPr/>
      </dsp:nvSpPr>
      <dsp:spPr>
        <a:xfrm>
          <a:off x="1703320" y="1720526"/>
          <a:ext cx="4342652" cy="1474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076" tIns="156076" rIns="156076" bIns="156076" numCol="1" spcCol="127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Display" panose="020F0302020204030204"/>
            </a:rPr>
            <a:t>The</a:t>
          </a:r>
          <a:r>
            <a:rPr lang="en-GB" sz="1800" kern="1200"/>
            <a:t> easy part was doing the research, but it also difficult because </a:t>
          </a:r>
          <a:r>
            <a:rPr lang="en-GB" sz="1800" kern="1200">
              <a:latin typeface="Aptos Display" panose="020F0302020204030204"/>
            </a:rPr>
            <a:t>it was hard to  </a:t>
          </a:r>
          <a:r>
            <a:rPr lang="en-GB" sz="1800" kern="1200"/>
            <a:t>find reliable sources for my topic.</a:t>
          </a:r>
          <a:endParaRPr lang="en-US" sz="1800" kern="1200"/>
        </a:p>
      </dsp:txBody>
      <dsp:txXfrm>
        <a:off x="1703320" y="1720526"/>
        <a:ext cx="4342652" cy="14747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2E0A3-3294-48FC-95DE-81508D72D473}">
      <dsp:nvSpPr>
        <dsp:cNvPr id="0" name=""/>
        <dsp:cNvSpPr/>
      </dsp:nvSpPr>
      <dsp:spPr>
        <a:xfrm>
          <a:off x="0" y="1786174"/>
          <a:ext cx="6245265" cy="1531007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5447C-3CF7-4141-82A0-D1BA122E683A}">
      <dsp:nvSpPr>
        <dsp:cNvPr id="0" name=""/>
        <dsp:cNvSpPr/>
      </dsp:nvSpPr>
      <dsp:spPr>
        <a:xfrm>
          <a:off x="463129" y="2130651"/>
          <a:ext cx="842053" cy="8420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AB0A-552C-431F-BF42-16B549555E38}">
      <dsp:nvSpPr>
        <dsp:cNvPr id="0" name=""/>
        <dsp:cNvSpPr/>
      </dsp:nvSpPr>
      <dsp:spPr>
        <a:xfrm>
          <a:off x="1768313" y="1786174"/>
          <a:ext cx="4476951" cy="1531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032" tIns="162032" rIns="162032" bIns="16203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Display" panose="020F0302020204030204"/>
            </a:rPr>
            <a:t>The</a:t>
          </a:r>
          <a:r>
            <a:rPr lang="en-GB" sz="1800" kern="1200"/>
            <a:t> research changed my perspective I realised that AI can't help with everything, and its results are not always correct.</a:t>
          </a:r>
          <a:br>
            <a:rPr lang="en-GB" sz="1800" kern="1200"/>
          </a:br>
          <a:endParaRPr lang="en-US" sz="1800" kern="1200"/>
        </a:p>
      </dsp:txBody>
      <dsp:txXfrm>
        <a:off x="1768313" y="1786174"/>
        <a:ext cx="4476951" cy="153100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09A43-09D5-45C3-9606-F9641196A46D}">
      <dsp:nvSpPr>
        <dsp:cNvPr id="0" name=""/>
        <dsp:cNvSpPr/>
      </dsp:nvSpPr>
      <dsp:spPr>
        <a:xfrm>
          <a:off x="1280795" y="1179"/>
          <a:ext cx="2826660" cy="17949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75F8DC0-3724-45F2-9BAD-7D7A43E9A2E1}">
      <dsp:nvSpPr>
        <dsp:cNvPr id="0" name=""/>
        <dsp:cNvSpPr/>
      </dsp:nvSpPr>
      <dsp:spPr>
        <a:xfrm>
          <a:off x="1594869" y="299549"/>
          <a:ext cx="2826660" cy="17949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>
              <a:latin typeface="Aptos" panose="020B0004020202020204"/>
              <a:ea typeface="+mn-ea"/>
              <a:cs typeface="+mn-cs"/>
            </a:rPr>
            <a:t>I planned my report by creating a detailed outline of the main challenges and opportunities available to students in the digital field.</a:t>
          </a:r>
          <a:endParaRPr lang="en-US" sz="1600" kern="1200">
            <a:latin typeface="Aptos" panose="020B0004020202020204"/>
            <a:ea typeface="+mn-ea"/>
            <a:cs typeface="+mn-cs"/>
          </a:endParaRPr>
        </a:p>
      </dsp:txBody>
      <dsp:txXfrm>
        <a:off x="1647441" y="352121"/>
        <a:ext cx="2721516" cy="168978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09A43-09D5-45C3-9606-F9641196A46D}">
      <dsp:nvSpPr>
        <dsp:cNvPr id="0" name=""/>
        <dsp:cNvSpPr/>
      </dsp:nvSpPr>
      <dsp:spPr>
        <a:xfrm>
          <a:off x="1280795" y="1179"/>
          <a:ext cx="2826660" cy="17949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75F8DC0-3724-45F2-9BAD-7D7A43E9A2E1}">
      <dsp:nvSpPr>
        <dsp:cNvPr id="0" name=""/>
        <dsp:cNvSpPr/>
      </dsp:nvSpPr>
      <dsp:spPr>
        <a:xfrm>
          <a:off x="1594869" y="299549"/>
          <a:ext cx="2826660" cy="17949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>
              <a:latin typeface="Aptos" panose="020B0004020202020204"/>
              <a:ea typeface="+mn-ea"/>
              <a:cs typeface="+mn-cs"/>
            </a:rPr>
            <a:t>I planned my report by creating a detailed outline of the main challenges and opportunities available to students in the digital field.</a:t>
          </a:r>
          <a:endParaRPr lang="en-US" sz="1600" kern="1200">
            <a:latin typeface="Aptos" panose="020B0004020202020204"/>
            <a:ea typeface="+mn-ea"/>
            <a:cs typeface="+mn-cs"/>
          </a:endParaRPr>
        </a:p>
      </dsp:txBody>
      <dsp:txXfrm>
        <a:off x="1647441" y="352121"/>
        <a:ext cx="2721516" cy="168978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A2334D-0A0B-4CF7-B280-840B1470F1B3}">
      <dsp:nvSpPr>
        <dsp:cNvPr id="0" name=""/>
        <dsp:cNvSpPr/>
      </dsp:nvSpPr>
      <dsp:spPr>
        <a:xfrm>
          <a:off x="2975339" y="954"/>
          <a:ext cx="2872665" cy="182414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341170-AE89-4B94-83DC-64C492AE0F1C}">
      <dsp:nvSpPr>
        <dsp:cNvPr id="0" name=""/>
        <dsp:cNvSpPr/>
      </dsp:nvSpPr>
      <dsp:spPr>
        <a:xfrm>
          <a:off x="3294524" y="304180"/>
          <a:ext cx="2872665" cy="18241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>
              <a:latin typeface="Aptos" panose="020B0004020202020204"/>
              <a:ea typeface="+mn-ea"/>
              <a:cs typeface="+mn-cs"/>
            </a:rPr>
            <a:t>Using topic sentences and references helped me organize my thoughts clearly.</a:t>
          </a:r>
          <a:endParaRPr lang="en-US" sz="2100" kern="1200">
            <a:latin typeface="Aptos" panose="020B0004020202020204"/>
            <a:ea typeface="+mn-ea"/>
            <a:cs typeface="+mn-cs"/>
          </a:endParaRPr>
        </a:p>
      </dsp:txBody>
      <dsp:txXfrm>
        <a:off x="3347951" y="357607"/>
        <a:ext cx="2765811" cy="171728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09A43-09D5-45C3-9606-F9641196A46D}">
      <dsp:nvSpPr>
        <dsp:cNvPr id="0" name=""/>
        <dsp:cNvSpPr/>
      </dsp:nvSpPr>
      <dsp:spPr>
        <a:xfrm>
          <a:off x="1280795" y="1179"/>
          <a:ext cx="2826660" cy="17949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75F8DC0-3724-45F2-9BAD-7D7A43E9A2E1}">
      <dsp:nvSpPr>
        <dsp:cNvPr id="0" name=""/>
        <dsp:cNvSpPr/>
      </dsp:nvSpPr>
      <dsp:spPr>
        <a:xfrm>
          <a:off x="1594869" y="299549"/>
          <a:ext cx="2826660" cy="17949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>
              <a:latin typeface="Aptos" panose="020B0004020202020204"/>
              <a:ea typeface="+mn-ea"/>
              <a:cs typeface="+mn-cs"/>
            </a:rPr>
            <a:t>I planned my report by creating a detailed outline of the main challenges and opportunities available to students in the digital field.</a:t>
          </a:r>
          <a:endParaRPr lang="en-US" sz="1600" kern="1200">
            <a:latin typeface="Aptos" panose="020B0004020202020204"/>
            <a:ea typeface="+mn-ea"/>
            <a:cs typeface="+mn-cs"/>
          </a:endParaRPr>
        </a:p>
      </dsp:txBody>
      <dsp:txXfrm>
        <a:off x="1647441" y="352121"/>
        <a:ext cx="2721516" cy="168978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A2334D-0A0B-4CF7-B280-840B1470F1B3}">
      <dsp:nvSpPr>
        <dsp:cNvPr id="0" name=""/>
        <dsp:cNvSpPr/>
      </dsp:nvSpPr>
      <dsp:spPr>
        <a:xfrm>
          <a:off x="2975339" y="954"/>
          <a:ext cx="2872665" cy="182414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341170-AE89-4B94-83DC-64C492AE0F1C}">
      <dsp:nvSpPr>
        <dsp:cNvPr id="0" name=""/>
        <dsp:cNvSpPr/>
      </dsp:nvSpPr>
      <dsp:spPr>
        <a:xfrm>
          <a:off x="3294524" y="304180"/>
          <a:ext cx="2872665" cy="18241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>
              <a:latin typeface="Aptos" panose="020B0004020202020204"/>
              <a:ea typeface="+mn-ea"/>
              <a:cs typeface="+mn-cs"/>
            </a:rPr>
            <a:t>Using topic sentences and references helped me organize my thoughts clearly.</a:t>
          </a:r>
          <a:endParaRPr lang="en-US" sz="2100" kern="1200">
            <a:latin typeface="Aptos" panose="020B0004020202020204"/>
            <a:ea typeface="+mn-ea"/>
            <a:cs typeface="+mn-cs"/>
          </a:endParaRPr>
        </a:p>
      </dsp:txBody>
      <dsp:txXfrm>
        <a:off x="3347951" y="357607"/>
        <a:ext cx="2765811" cy="171728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09A43-09D5-45C3-9606-F9641196A46D}">
      <dsp:nvSpPr>
        <dsp:cNvPr id="0" name=""/>
        <dsp:cNvSpPr/>
      </dsp:nvSpPr>
      <dsp:spPr>
        <a:xfrm>
          <a:off x="1866610" y="12"/>
          <a:ext cx="3206010" cy="20358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75F8DC0-3724-45F2-9BAD-7D7A43E9A2E1}">
      <dsp:nvSpPr>
        <dsp:cNvPr id="0" name=""/>
        <dsp:cNvSpPr/>
      </dsp:nvSpPr>
      <dsp:spPr>
        <a:xfrm>
          <a:off x="2222834" y="338424"/>
          <a:ext cx="3206010" cy="20358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>
              <a:latin typeface="Aptos"/>
              <a:ea typeface="+mn-ea"/>
              <a:cs typeface="+mn-cs"/>
            </a:rPr>
            <a:t>The most difficult part was paraphrasing the academic sources correctly, as I wanted to preserve the original meaning.</a:t>
          </a:r>
          <a:endParaRPr lang="en-US" sz="1900" kern="1200">
            <a:latin typeface="Aptos"/>
            <a:ea typeface="+mn-ea"/>
            <a:cs typeface="+mn-cs"/>
          </a:endParaRPr>
        </a:p>
      </dsp:txBody>
      <dsp:txXfrm>
        <a:off x="2282461" y="398051"/>
        <a:ext cx="3086756" cy="191656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17491E-D569-4A58-83E9-8EC204769A2F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8B879-580F-4009-82E9-24843F30552A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9ABC9-DF7B-4650-9845-747C4D3D7721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biggest challenge was managing the word count, focusing my thoughts, and finding suitable sources.</a:t>
          </a:r>
          <a:endParaRPr lang="en-US" sz="2500" kern="1200"/>
        </a:p>
      </dsp:txBody>
      <dsp:txXfrm>
        <a:off x="1507738" y="707092"/>
        <a:ext cx="9007861" cy="1305401"/>
      </dsp:txXfrm>
    </dsp:sp>
    <dsp:sp modelId="{360163EE-94CA-44F6-AC08-8291303EA96A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295FC1-6DD0-494A-8E53-6ABFBC208B98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ADAEB-938B-4482-BD23-66EF49ECA5E9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 overcame it by editing my paragraphs and searching for more possible sources.</a:t>
          </a:r>
          <a:endParaRPr lang="en-US" sz="2500" kern="1200"/>
        </a:p>
      </dsp:txBody>
      <dsp:txXfrm>
        <a:off x="1507738" y="2338844"/>
        <a:ext cx="900786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 /><Relationship Id="rId3" Type="http://schemas.openxmlformats.org/officeDocument/2006/relationships/image" Target="../media/image4.jpeg" /><Relationship Id="rId7" Type="http://schemas.openxmlformats.org/officeDocument/2006/relationships/diagramColors" Target="../diagrams/colors1.xml" /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Relationship Id="rId6" Type="http://schemas.openxmlformats.org/officeDocument/2006/relationships/diagramQuickStyle" Target="../diagrams/quickStyle1.xml" /><Relationship Id="rId5" Type="http://schemas.openxmlformats.org/officeDocument/2006/relationships/diagramLayout" Target="../diagrams/layout1.xml" /><Relationship Id="rId4" Type="http://schemas.openxmlformats.org/officeDocument/2006/relationships/diagramData" Target="../diagrams/data1.xml" 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 /><Relationship Id="rId13" Type="http://schemas.microsoft.com/office/2007/relationships/diagramDrawing" Target="../diagrams/drawing3.xml" /><Relationship Id="rId3" Type="http://schemas.openxmlformats.org/officeDocument/2006/relationships/image" Target="../media/image4.jpeg" /><Relationship Id="rId7" Type="http://schemas.openxmlformats.org/officeDocument/2006/relationships/diagramColors" Target="../diagrams/colors2.xml" /><Relationship Id="rId12" Type="http://schemas.openxmlformats.org/officeDocument/2006/relationships/diagramColors" Target="../diagrams/colors3.xml" /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Relationship Id="rId6" Type="http://schemas.openxmlformats.org/officeDocument/2006/relationships/diagramQuickStyle" Target="../diagrams/quickStyle2.xml" /><Relationship Id="rId11" Type="http://schemas.openxmlformats.org/officeDocument/2006/relationships/diagramQuickStyle" Target="../diagrams/quickStyle3.xml" /><Relationship Id="rId5" Type="http://schemas.openxmlformats.org/officeDocument/2006/relationships/diagramLayout" Target="../diagrams/layout2.xml" /><Relationship Id="rId10" Type="http://schemas.openxmlformats.org/officeDocument/2006/relationships/diagramLayout" Target="../diagrams/layout3.xml" /><Relationship Id="rId4" Type="http://schemas.openxmlformats.org/officeDocument/2006/relationships/diagramData" Target="../diagrams/data2.xml" /><Relationship Id="rId9" Type="http://schemas.openxmlformats.org/officeDocument/2006/relationships/diagramData" Target="../diagrams/data3.xml" 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 /><Relationship Id="rId13" Type="http://schemas.microsoft.com/office/2007/relationships/diagramDrawing" Target="../diagrams/drawing5.xml" /><Relationship Id="rId18" Type="http://schemas.microsoft.com/office/2007/relationships/diagramDrawing" Target="../diagrams/drawing6.xml" /><Relationship Id="rId3" Type="http://schemas.openxmlformats.org/officeDocument/2006/relationships/image" Target="../media/image4.jpeg" /><Relationship Id="rId7" Type="http://schemas.openxmlformats.org/officeDocument/2006/relationships/diagramColors" Target="../diagrams/colors4.xml" /><Relationship Id="rId12" Type="http://schemas.openxmlformats.org/officeDocument/2006/relationships/diagramColors" Target="../diagrams/colors5.xml" /><Relationship Id="rId17" Type="http://schemas.openxmlformats.org/officeDocument/2006/relationships/diagramColors" Target="../diagrams/colors6.xml" /><Relationship Id="rId2" Type="http://schemas.openxmlformats.org/officeDocument/2006/relationships/image" Target="../media/image3.jpeg" /><Relationship Id="rId16" Type="http://schemas.openxmlformats.org/officeDocument/2006/relationships/diagramQuickStyle" Target="../diagrams/quickStyle6.xml" /><Relationship Id="rId1" Type="http://schemas.openxmlformats.org/officeDocument/2006/relationships/slideLayout" Target="../slideLayouts/slideLayout2.xml" /><Relationship Id="rId6" Type="http://schemas.openxmlformats.org/officeDocument/2006/relationships/diagramQuickStyle" Target="../diagrams/quickStyle4.xml" /><Relationship Id="rId11" Type="http://schemas.openxmlformats.org/officeDocument/2006/relationships/diagramQuickStyle" Target="../diagrams/quickStyle5.xml" /><Relationship Id="rId5" Type="http://schemas.openxmlformats.org/officeDocument/2006/relationships/diagramLayout" Target="../diagrams/layout4.xml" /><Relationship Id="rId15" Type="http://schemas.openxmlformats.org/officeDocument/2006/relationships/diagramLayout" Target="../diagrams/layout6.xml" /><Relationship Id="rId10" Type="http://schemas.openxmlformats.org/officeDocument/2006/relationships/diagramLayout" Target="../diagrams/layout5.xml" /><Relationship Id="rId4" Type="http://schemas.openxmlformats.org/officeDocument/2006/relationships/diagramData" Target="../diagrams/data4.xml" /><Relationship Id="rId9" Type="http://schemas.openxmlformats.org/officeDocument/2006/relationships/diagramData" Target="../diagrams/data5.xml" /><Relationship Id="rId14" Type="http://schemas.openxmlformats.org/officeDocument/2006/relationships/diagramData" Target="../diagrams/data6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 /><Relationship Id="rId7" Type="http://schemas.microsoft.com/office/2007/relationships/diagramDrawing" Target="../diagrams/drawing7.xml" /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7.xml" /><Relationship Id="rId5" Type="http://schemas.openxmlformats.org/officeDocument/2006/relationships/diagramQuickStyle" Target="../diagrams/quickStyle7.xml" /><Relationship Id="rId4" Type="http://schemas.openxmlformats.org/officeDocument/2006/relationships/diagramLayout" Target="../diagrams/layout7.xml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9.xml" /><Relationship Id="rId3" Type="http://schemas.openxmlformats.org/officeDocument/2006/relationships/diagramData" Target="../diagrams/data8.xml" /><Relationship Id="rId7" Type="http://schemas.microsoft.com/office/2007/relationships/diagramDrawing" Target="../diagrams/drawing8.xml" /><Relationship Id="rId12" Type="http://schemas.microsoft.com/office/2007/relationships/diagramDrawing" Target="../diagrams/drawing9.xml" /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8.xml" /><Relationship Id="rId11" Type="http://schemas.openxmlformats.org/officeDocument/2006/relationships/diagramColors" Target="../diagrams/colors9.xml" /><Relationship Id="rId5" Type="http://schemas.openxmlformats.org/officeDocument/2006/relationships/diagramQuickStyle" Target="../diagrams/quickStyle8.xml" /><Relationship Id="rId10" Type="http://schemas.openxmlformats.org/officeDocument/2006/relationships/diagramQuickStyle" Target="../diagrams/quickStyle9.xml" /><Relationship Id="rId4" Type="http://schemas.openxmlformats.org/officeDocument/2006/relationships/diagramLayout" Target="../diagrams/layout8.xml" /><Relationship Id="rId9" Type="http://schemas.openxmlformats.org/officeDocument/2006/relationships/diagramLayout" Target="../diagrams/layout9.xml" 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1.xml" /><Relationship Id="rId13" Type="http://schemas.openxmlformats.org/officeDocument/2006/relationships/diagramData" Target="../diagrams/data12.xml" /><Relationship Id="rId3" Type="http://schemas.openxmlformats.org/officeDocument/2006/relationships/diagramData" Target="../diagrams/data10.xml" /><Relationship Id="rId7" Type="http://schemas.microsoft.com/office/2007/relationships/diagramDrawing" Target="../diagrams/drawing10.xml" /><Relationship Id="rId12" Type="http://schemas.microsoft.com/office/2007/relationships/diagramDrawing" Target="../diagrams/drawing11.xml" /><Relationship Id="rId17" Type="http://schemas.microsoft.com/office/2007/relationships/diagramDrawing" Target="../diagrams/drawing12.xml" /><Relationship Id="rId2" Type="http://schemas.openxmlformats.org/officeDocument/2006/relationships/image" Target="../media/image8.jpeg" /><Relationship Id="rId16" Type="http://schemas.openxmlformats.org/officeDocument/2006/relationships/diagramColors" Target="../diagrams/colors12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0.xml" /><Relationship Id="rId11" Type="http://schemas.openxmlformats.org/officeDocument/2006/relationships/diagramColors" Target="../diagrams/colors11.xml" /><Relationship Id="rId5" Type="http://schemas.openxmlformats.org/officeDocument/2006/relationships/diagramQuickStyle" Target="../diagrams/quickStyle10.xml" /><Relationship Id="rId15" Type="http://schemas.openxmlformats.org/officeDocument/2006/relationships/diagramQuickStyle" Target="../diagrams/quickStyle12.xml" /><Relationship Id="rId10" Type="http://schemas.openxmlformats.org/officeDocument/2006/relationships/diagramQuickStyle" Target="../diagrams/quickStyle11.xml" /><Relationship Id="rId4" Type="http://schemas.openxmlformats.org/officeDocument/2006/relationships/diagramLayout" Target="../diagrams/layout10.xml" /><Relationship Id="rId9" Type="http://schemas.openxmlformats.org/officeDocument/2006/relationships/diagramLayout" Target="../diagrams/layout11.xml" /><Relationship Id="rId14" Type="http://schemas.openxmlformats.org/officeDocument/2006/relationships/diagramLayout" Target="../diagrams/layout1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 /><Relationship Id="rId7" Type="http://schemas.microsoft.com/office/2007/relationships/diagramDrawing" Target="../diagrams/drawing13.xml" /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3.xml" /><Relationship Id="rId5" Type="http://schemas.openxmlformats.org/officeDocument/2006/relationships/diagramQuickStyle" Target="../diagrams/quickStyle13.xml" /><Relationship Id="rId4" Type="http://schemas.openxmlformats.org/officeDocument/2006/relationships/diagramLayout" Target="../diagrams/layout13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 /><Relationship Id="rId2" Type="http://schemas.openxmlformats.org/officeDocument/2006/relationships/image" Target="../media/image14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22A397E7-BF60-45B2-84C7-B074B76C3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BF569C-35E0-5F4B-C43A-DE7E1EA189F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79" r="-1" b="-1"/>
          <a:stretch>
            <a:fillRect/>
          </a:stretch>
        </p:blipFill>
        <p:spPr>
          <a:xfrm>
            <a:off x="4283902" y="10"/>
            <a:ext cx="7908098" cy="6857992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8663" y="1115219"/>
            <a:ext cx="5505449" cy="2387600"/>
          </a:xfrm>
        </p:spPr>
        <p:txBody>
          <a:bodyPr>
            <a:normAutofit/>
          </a:bodyPr>
          <a:lstStyle/>
          <a:p>
            <a:pPr algn="l"/>
            <a:r>
              <a:rPr lang="en-GB" sz="5000">
                <a:solidFill>
                  <a:schemeClr val="bg1"/>
                </a:solidFill>
              </a:rPr>
              <a:t>E-Portfolio Reflection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8663" y="3902075"/>
            <a:ext cx="5505449" cy="1655762"/>
          </a:xfrm>
        </p:spPr>
        <p:txBody>
          <a:bodyPr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BMSW4013- Academic Skills for the Digital Era.</a:t>
            </a:r>
          </a:p>
          <a:p>
            <a:pPr algn="l"/>
            <a:r>
              <a:rPr lang="en-GB" sz="2000">
                <a:solidFill>
                  <a:schemeClr val="bg1"/>
                </a:solidFill>
              </a:rPr>
              <a:t> </a:t>
            </a:r>
            <a:r>
              <a:rPr lang="en-GB" sz="2000" err="1">
                <a:solidFill>
                  <a:schemeClr val="bg1"/>
                </a:solidFill>
              </a:rPr>
              <a:t>Kera</a:t>
            </a:r>
            <a:r>
              <a:rPr lang="en-GB" sz="2000">
                <a:solidFill>
                  <a:schemeClr val="bg1"/>
                </a:solidFill>
              </a:rPr>
              <a:t> Ahmed (2441883).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8585" y="3681408"/>
            <a:ext cx="11934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AB2021-79AC-EE3F-AB8A-B4E3C11C7D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00" r="27186" b="1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5357A-FB46-E09B-0F75-89CBB1C11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Overview 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D6AAC-1091-7EEA-214E-58242C04A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The topic I focused on in my report was how students can benefit from digital learning tools, such as social media, electronic libraries, and academic search engines.</a:t>
            </a:r>
          </a:p>
          <a:p>
            <a:r>
              <a:rPr lang="en-GB" sz="1700">
                <a:solidFill>
                  <a:schemeClr val="bg1"/>
                </a:solidFill>
              </a:rPr>
              <a:t>My main conclusion was that digital tools, when used effectively, can enhance students’ skills, improve communication, and prepare them for future careers.</a:t>
            </a:r>
          </a:p>
        </p:txBody>
      </p:sp>
    </p:spTree>
    <p:extLst>
      <p:ext uri="{BB962C8B-B14F-4D97-AF65-F5344CB8AC3E}">
        <p14:creationId xmlns:p14="http://schemas.microsoft.com/office/powerpoint/2010/main" val="25670492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BC4727-D907-4B60-DE49-4418F0DAAB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8C180F-9ADC-FCDB-9AEE-AD7CFE8B96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8980B8-C382-0C26-3B51-DED82E5C8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Research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4AFDFC0-B9E6-B8C8-4CA4-656DD3D246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75" y="1844015"/>
            <a:ext cx="5473655" cy="365657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AF380A-0F47-DEF3-8A55-8F593D343BA7}"/>
              </a:ext>
            </a:extLst>
          </p:cNvPr>
          <p:cNvGraphicFramePr>
            <a:graphicFrameLocks/>
          </p:cNvGraphicFramePr>
          <p:nvPr/>
        </p:nvGraphicFramePr>
        <p:xfrm>
          <a:off x="5579183" y="-385965"/>
          <a:ext cx="6245265" cy="3953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724806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A296BA-CB6F-17A7-96B3-CB4387A255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A72DB1-8C46-20AC-C16D-2395A33099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FF36D-4014-DC5F-6448-69391187D0E0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Research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70028F6-FB65-2CAB-FB0B-9CF05706C4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75" y="1844015"/>
            <a:ext cx="5473655" cy="365657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86C3CE-7685-2F1C-84AE-08B2DE28C98F}"/>
              </a:ext>
            </a:extLst>
          </p:cNvPr>
          <p:cNvGraphicFramePr>
            <a:graphicFrameLocks/>
          </p:cNvGraphicFramePr>
          <p:nvPr/>
        </p:nvGraphicFramePr>
        <p:xfrm>
          <a:off x="5579183" y="-385965"/>
          <a:ext cx="6245265" cy="3953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158" name="Content Placeholder 2">
            <a:extLst>
              <a:ext uri="{FF2B5EF4-FFF2-40B4-BE49-F238E27FC236}">
                <a16:creationId xmlns:a16="http://schemas.microsoft.com/office/drawing/2014/main" id="{BA34042C-A869-2CA8-82D2-BA8E8A03B30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62534721"/>
              </p:ext>
            </p:extLst>
          </p:nvPr>
        </p:nvGraphicFramePr>
        <p:xfrm>
          <a:off x="5778474" y="964430"/>
          <a:ext cx="6045973" cy="4915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8433272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5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822089-ABA4-901F-29B5-DBA9DD1571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93A194-47E9-C978-3425-6BF79B1C37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B4775C-26FF-46A3-28B5-352B5ED1E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Research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B397995-717C-ABB9-D445-9394F4E87C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75" y="1844015"/>
            <a:ext cx="5473655" cy="365657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63970A-F4D0-E36C-7A18-7C25A2854A75}"/>
              </a:ext>
            </a:extLst>
          </p:cNvPr>
          <p:cNvGraphicFramePr>
            <a:graphicFrameLocks/>
          </p:cNvGraphicFramePr>
          <p:nvPr/>
        </p:nvGraphicFramePr>
        <p:xfrm>
          <a:off x="5579183" y="-385965"/>
          <a:ext cx="6245265" cy="3953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158" name="Content Placeholder 2">
            <a:extLst>
              <a:ext uri="{FF2B5EF4-FFF2-40B4-BE49-F238E27FC236}">
                <a16:creationId xmlns:a16="http://schemas.microsoft.com/office/drawing/2014/main" id="{BB60EA70-E26C-2128-2736-B6352C93183C}"/>
              </a:ext>
            </a:extLst>
          </p:cNvPr>
          <p:cNvGraphicFramePr>
            <a:graphicFrameLocks/>
          </p:cNvGraphicFramePr>
          <p:nvPr/>
        </p:nvGraphicFramePr>
        <p:xfrm>
          <a:off x="5778474" y="964430"/>
          <a:ext cx="6045973" cy="4915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57" name="Content Placeholder 2">
            <a:extLst>
              <a:ext uri="{FF2B5EF4-FFF2-40B4-BE49-F238E27FC236}">
                <a16:creationId xmlns:a16="http://schemas.microsoft.com/office/drawing/2014/main" id="{7C8A24B3-7727-44A0-5819-C83DAD1B72D0}"/>
              </a:ext>
            </a:extLst>
          </p:cNvPr>
          <p:cNvGraphicFramePr>
            <a:graphicFrameLocks/>
          </p:cNvGraphicFramePr>
          <p:nvPr/>
        </p:nvGraphicFramePr>
        <p:xfrm>
          <a:off x="5580562" y="2759784"/>
          <a:ext cx="6245265" cy="5103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</p:spTree>
    <p:extLst>
      <p:ext uri="{BB962C8B-B14F-4D97-AF65-F5344CB8AC3E}">
        <p14:creationId xmlns:p14="http://schemas.microsoft.com/office/powerpoint/2010/main" val="8332394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498116-1795-46E4-1983-0F06CF6CD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5DB371F-92CD-BB74-B4E7-30DC87EF0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BDA975E-B544-6FD7-05D0-9B8F6051A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20EB458-2B34-0F82-078B-BA7C6F6A1E0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F2D241-EE1B-AAB4-4777-B829450E8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Planning  and writing.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08288E2F-DCEB-08C9-3E06-29B8A7E17A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8682670"/>
              </p:ext>
            </p:extLst>
          </p:nvPr>
        </p:nvGraphicFramePr>
        <p:xfrm>
          <a:off x="393635" y="2457008"/>
          <a:ext cx="5702325" cy="20956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57895791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FAF8A6-EA3E-6F3C-27D5-A59700768F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E2C3BE8-87BE-1711-92FF-EE37285EE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9C54B77-D6F6-B35C-DB1E-652C2C6A6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BCE1A68-37CB-6CF9-2D03-003719DCCC2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5C0ACE-38CB-13AF-BB5B-CB4058133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Planning  and writing.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3A27E4B1-DDAB-FD61-9D7D-861920ECF9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93635" y="2457008"/>
          <a:ext cx="5702325" cy="20956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5">
            <a:extLst>
              <a:ext uri="{FF2B5EF4-FFF2-40B4-BE49-F238E27FC236}">
                <a16:creationId xmlns:a16="http://schemas.microsoft.com/office/drawing/2014/main" id="{5DC7B042-2A16-6311-9C39-67218962AD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854734"/>
              </p:ext>
            </p:extLst>
          </p:nvPr>
        </p:nvGraphicFramePr>
        <p:xfrm>
          <a:off x="2287430" y="3263832"/>
          <a:ext cx="9142530" cy="2129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9993636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C2DE94-3752-F1BE-52FD-F769304093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94E3F5F-94F3-DC10-B31D-D5FF1FE0C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6F81875-8D46-230B-942A-98B61C75C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45C1D72-1705-DFA7-1ADE-986A7F2FA69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CE1796-4D15-334C-5CE1-2E0424670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Planning  and writing.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E3985CDB-5C2E-DB0B-8BA2-A9120C55D8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93635" y="2457008"/>
          <a:ext cx="5702325" cy="20956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5">
            <a:extLst>
              <a:ext uri="{FF2B5EF4-FFF2-40B4-BE49-F238E27FC236}">
                <a16:creationId xmlns:a16="http://schemas.microsoft.com/office/drawing/2014/main" id="{16ABC521-DBE6-BADF-204E-537FFEB2C4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2030822"/>
              </p:ext>
            </p:extLst>
          </p:nvPr>
        </p:nvGraphicFramePr>
        <p:xfrm>
          <a:off x="2111584" y="3263832"/>
          <a:ext cx="9142530" cy="2129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2" name="Content Placeholder 5">
            <a:extLst>
              <a:ext uri="{FF2B5EF4-FFF2-40B4-BE49-F238E27FC236}">
                <a16:creationId xmlns:a16="http://schemas.microsoft.com/office/drawing/2014/main" id="{2C58423B-68F6-EC35-C4D6-84B6009B0E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4333975"/>
              </p:ext>
            </p:extLst>
          </p:nvPr>
        </p:nvGraphicFramePr>
        <p:xfrm>
          <a:off x="6686170" y="4327874"/>
          <a:ext cx="7295456" cy="2374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  <p:extLst>
      <p:ext uri="{BB962C8B-B14F-4D97-AF65-F5344CB8AC3E}">
        <p14:creationId xmlns:p14="http://schemas.microsoft.com/office/powerpoint/2010/main" val="42726901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5AEF28D-8D65-226D-8D45-0362CC9383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6EAB1-BAE5-43C6-F392-3BC1B34FF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Challenges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ECC2108-2EFA-D287-9A0B-099B4C70EF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40365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7016597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25166D1-1B21-4128-AC42-61745528E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66F1D9-B324-D9F0-B184-A7E9AF95D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5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Success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76F8D5-1834-1250-AB19-03D358695C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24" r="17973" b="-1"/>
          <a:stretch>
            <a:fillRect/>
          </a:stretch>
        </p:blipFill>
        <p:spPr>
          <a:xfrm flipH="1">
            <a:off x="20" y="2"/>
            <a:ext cx="6186992" cy="6857998"/>
          </a:xfrm>
          <a:custGeom>
            <a:avLst/>
            <a:gdLst/>
            <a:ahLst/>
            <a:cxnLst/>
            <a:rect l="l" t="t" r="r" b="b"/>
            <a:pathLst>
              <a:path w="6187012" h="6857998">
                <a:moveTo>
                  <a:pt x="5434855" y="6118149"/>
                </a:moveTo>
                <a:cubicBezTo>
                  <a:pt x="5441404" y="6124102"/>
                  <a:pt x="5449025" y="6129341"/>
                  <a:pt x="5456075" y="6133723"/>
                </a:cubicBezTo>
                <a:cubicBezTo>
                  <a:pt x="5463218" y="6138152"/>
                  <a:pt x="5468564" y="6143474"/>
                  <a:pt x="5472234" y="6149380"/>
                </a:cubicBezTo>
                <a:lnTo>
                  <a:pt x="5477710" y="6166562"/>
                </a:lnTo>
                <a:lnTo>
                  <a:pt x="5472234" y="6149379"/>
                </a:lnTo>
                <a:cubicBezTo>
                  <a:pt x="5468564" y="6143474"/>
                  <a:pt x="5463218" y="6138152"/>
                  <a:pt x="5456075" y="6133722"/>
                </a:cubicBezTo>
                <a:cubicBezTo>
                  <a:pt x="5449025" y="6129341"/>
                  <a:pt x="5441404" y="6124102"/>
                  <a:pt x="5434855" y="6118149"/>
                </a:cubicBezTo>
                <a:close/>
                <a:moveTo>
                  <a:pt x="5343013" y="4941372"/>
                </a:moveTo>
                <a:lnTo>
                  <a:pt x="5346342" y="4950869"/>
                </a:lnTo>
                <a:lnTo>
                  <a:pt x="5356027" y="4991382"/>
                </a:lnTo>
                <a:lnTo>
                  <a:pt x="5346342" y="4950868"/>
                </a:lnTo>
                <a:close/>
                <a:moveTo>
                  <a:pt x="5346951" y="4749807"/>
                </a:moveTo>
                <a:cubicBezTo>
                  <a:pt x="5334815" y="4762826"/>
                  <a:pt x="5333958" y="4781365"/>
                  <a:pt x="5332244" y="4799797"/>
                </a:cubicBezTo>
                <a:cubicBezTo>
                  <a:pt x="5333958" y="4781365"/>
                  <a:pt x="5334815" y="4762827"/>
                  <a:pt x="5346951" y="4749807"/>
                </a:cubicBezTo>
                <a:close/>
                <a:moveTo>
                  <a:pt x="5364750" y="4543185"/>
                </a:moveTo>
                <a:cubicBezTo>
                  <a:pt x="5365727" y="4548281"/>
                  <a:pt x="5367775" y="4553662"/>
                  <a:pt x="5370156" y="4557092"/>
                </a:cubicBezTo>
                <a:cubicBezTo>
                  <a:pt x="5381776" y="4573618"/>
                  <a:pt x="5390563" y="4588275"/>
                  <a:pt x="5396519" y="4602021"/>
                </a:cubicBezTo>
                <a:cubicBezTo>
                  <a:pt x="5390563" y="4588275"/>
                  <a:pt x="5381776" y="4573618"/>
                  <a:pt x="5370156" y="4557091"/>
                </a:cubicBezTo>
                <a:close/>
                <a:moveTo>
                  <a:pt x="5830968" y="2819253"/>
                </a:moveTo>
                <a:lnTo>
                  <a:pt x="5842611" y="2827484"/>
                </a:lnTo>
                <a:lnTo>
                  <a:pt x="5842613" y="2827486"/>
                </a:lnTo>
                <a:lnTo>
                  <a:pt x="5871116" y="2861156"/>
                </a:lnTo>
                <a:lnTo>
                  <a:pt x="5861462" y="2842392"/>
                </a:lnTo>
                <a:lnTo>
                  <a:pt x="5842613" y="2827486"/>
                </a:lnTo>
                <a:lnTo>
                  <a:pt x="5842611" y="2827483"/>
                </a:lnTo>
                <a:close/>
                <a:moveTo>
                  <a:pt x="5761313" y="1974015"/>
                </a:moveTo>
                <a:lnTo>
                  <a:pt x="5754799" y="1999763"/>
                </a:lnTo>
                <a:cubicBezTo>
                  <a:pt x="5750990" y="2008056"/>
                  <a:pt x="5745310" y="2016020"/>
                  <a:pt x="5737071" y="2023547"/>
                </a:cubicBezTo>
                <a:cubicBezTo>
                  <a:pt x="5753550" y="2008497"/>
                  <a:pt x="5759789" y="1991685"/>
                  <a:pt x="5761313" y="1974015"/>
                </a:cubicBezTo>
                <a:close/>
                <a:moveTo>
                  <a:pt x="5744119" y="1768838"/>
                </a:moveTo>
                <a:cubicBezTo>
                  <a:pt x="5739738" y="1774411"/>
                  <a:pt x="5736975" y="1779948"/>
                  <a:pt x="5735518" y="1785412"/>
                </a:cubicBezTo>
                <a:lnTo>
                  <a:pt x="5734738" y="1801558"/>
                </a:lnTo>
                <a:cubicBezTo>
                  <a:pt x="5733070" y="1790986"/>
                  <a:pt x="5735356" y="1779981"/>
                  <a:pt x="5744119" y="1768838"/>
                </a:cubicBezTo>
                <a:close/>
                <a:moveTo>
                  <a:pt x="5853708" y="520953"/>
                </a:moveTo>
                <a:lnTo>
                  <a:pt x="5846981" y="549926"/>
                </a:lnTo>
                <a:lnTo>
                  <a:pt x="5840726" y="566616"/>
                </a:lnTo>
                <a:lnTo>
                  <a:pt x="5834776" y="581804"/>
                </a:lnTo>
                <a:lnTo>
                  <a:pt x="5834358" y="583595"/>
                </a:lnTo>
                <a:lnTo>
                  <a:pt x="5832183" y="589388"/>
                </a:lnTo>
                <a:cubicBezTo>
                  <a:pt x="5829783" y="597005"/>
                  <a:pt x="5828025" y="604728"/>
                  <a:pt x="5827560" y="612658"/>
                </a:cubicBezTo>
                <a:lnTo>
                  <a:pt x="5834358" y="583595"/>
                </a:lnTo>
                <a:lnTo>
                  <a:pt x="5840674" y="566754"/>
                </a:lnTo>
                <a:lnTo>
                  <a:pt x="5840726" y="566616"/>
                </a:lnTo>
                <a:lnTo>
                  <a:pt x="5846564" y="551717"/>
                </a:lnTo>
                <a:lnTo>
                  <a:pt x="5846981" y="549926"/>
                </a:lnTo>
                <a:lnTo>
                  <a:pt x="5849145" y="544146"/>
                </a:lnTo>
                <a:cubicBezTo>
                  <a:pt x="5851532" y="536547"/>
                  <a:pt x="5853271" y="528850"/>
                  <a:pt x="5853708" y="520953"/>
                </a:cubicBezTo>
                <a:close/>
                <a:moveTo>
                  <a:pt x="5802605" y="268794"/>
                </a:moveTo>
                <a:cubicBezTo>
                  <a:pt x="5800080" y="279176"/>
                  <a:pt x="5798377" y="289296"/>
                  <a:pt x="5797729" y="299164"/>
                </a:cubicBezTo>
                <a:cubicBezTo>
                  <a:pt x="5797080" y="309031"/>
                  <a:pt x="5797485" y="318646"/>
                  <a:pt x="5799176" y="328017"/>
                </a:cubicBezTo>
                <a:close/>
                <a:moveTo>
                  <a:pt x="0" y="0"/>
                </a:moveTo>
                <a:lnTo>
                  <a:pt x="6120021" y="0"/>
                </a:lnTo>
                <a:lnTo>
                  <a:pt x="6115806" y="24480"/>
                </a:lnTo>
                <a:cubicBezTo>
                  <a:pt x="6113321" y="32636"/>
                  <a:pt x="6109559" y="40471"/>
                  <a:pt x="6103795" y="47806"/>
                </a:cubicBezTo>
                <a:cubicBezTo>
                  <a:pt x="6088935" y="66857"/>
                  <a:pt x="6092364" y="85336"/>
                  <a:pt x="6094651" y="105718"/>
                </a:cubicBezTo>
                <a:cubicBezTo>
                  <a:pt x="6096365" y="121150"/>
                  <a:pt x="6095794" y="136963"/>
                  <a:pt x="6095986" y="152584"/>
                </a:cubicBezTo>
                <a:cubicBezTo>
                  <a:pt x="6096555" y="180017"/>
                  <a:pt x="6096746" y="207450"/>
                  <a:pt x="6097699" y="234883"/>
                </a:cubicBezTo>
                <a:cubicBezTo>
                  <a:pt x="6098079" y="243648"/>
                  <a:pt x="6102844" y="252600"/>
                  <a:pt x="6102082" y="261173"/>
                </a:cubicBezTo>
                <a:cubicBezTo>
                  <a:pt x="6098461" y="300800"/>
                  <a:pt x="6092746" y="340425"/>
                  <a:pt x="6089507" y="380050"/>
                </a:cubicBezTo>
                <a:cubicBezTo>
                  <a:pt x="6087603" y="402529"/>
                  <a:pt x="6091220" y="425581"/>
                  <a:pt x="6088555" y="447870"/>
                </a:cubicBezTo>
                <a:cubicBezTo>
                  <a:pt x="6085507" y="473587"/>
                  <a:pt x="6077697" y="498733"/>
                  <a:pt x="6072932" y="524262"/>
                </a:cubicBezTo>
                <a:cubicBezTo>
                  <a:pt x="6071600" y="531310"/>
                  <a:pt x="6073315" y="539121"/>
                  <a:pt x="6073694" y="546552"/>
                </a:cubicBezTo>
                <a:cubicBezTo>
                  <a:pt x="6074076" y="554933"/>
                  <a:pt x="6074838" y="563125"/>
                  <a:pt x="6075029" y="571508"/>
                </a:cubicBezTo>
                <a:cubicBezTo>
                  <a:pt x="6075411" y="597037"/>
                  <a:pt x="6074838" y="622564"/>
                  <a:pt x="6076173" y="648092"/>
                </a:cubicBezTo>
                <a:cubicBezTo>
                  <a:pt x="6076934" y="663713"/>
                  <a:pt x="6084744" y="680096"/>
                  <a:pt x="6081886" y="694576"/>
                </a:cubicBezTo>
                <a:cubicBezTo>
                  <a:pt x="6076363" y="724104"/>
                  <a:pt x="6088745" y="753633"/>
                  <a:pt x="6078459" y="783158"/>
                </a:cubicBezTo>
                <a:cubicBezTo>
                  <a:pt x="6075411" y="792306"/>
                  <a:pt x="6083031" y="804877"/>
                  <a:pt x="6083411" y="815929"/>
                </a:cubicBezTo>
                <a:cubicBezTo>
                  <a:pt x="6084363" y="843552"/>
                  <a:pt x="6084173" y="871173"/>
                  <a:pt x="6083983" y="898797"/>
                </a:cubicBezTo>
                <a:cubicBezTo>
                  <a:pt x="6083793" y="923562"/>
                  <a:pt x="6086459" y="949281"/>
                  <a:pt x="6081125" y="973095"/>
                </a:cubicBezTo>
                <a:cubicBezTo>
                  <a:pt x="6075411" y="998052"/>
                  <a:pt x="6076173" y="1020529"/>
                  <a:pt x="6082649" y="1044725"/>
                </a:cubicBezTo>
                <a:cubicBezTo>
                  <a:pt x="6087031" y="1061298"/>
                  <a:pt x="6087603" y="1078826"/>
                  <a:pt x="6088935" y="1095972"/>
                </a:cubicBezTo>
                <a:cubicBezTo>
                  <a:pt x="6090459" y="1114449"/>
                  <a:pt x="6086459" y="1134834"/>
                  <a:pt x="6092746" y="1151600"/>
                </a:cubicBezTo>
                <a:cubicBezTo>
                  <a:pt x="6111415" y="1201512"/>
                  <a:pt x="6115415" y="1252757"/>
                  <a:pt x="6115415" y="1304955"/>
                </a:cubicBezTo>
                <a:cubicBezTo>
                  <a:pt x="6115415" y="1314483"/>
                  <a:pt x="6112750" y="1324198"/>
                  <a:pt x="6109892" y="1333341"/>
                </a:cubicBezTo>
                <a:cubicBezTo>
                  <a:pt x="6092746" y="1386684"/>
                  <a:pt x="6094269" y="1440216"/>
                  <a:pt x="6104748" y="1494509"/>
                </a:cubicBezTo>
                <a:cubicBezTo>
                  <a:pt x="6107034" y="1505751"/>
                  <a:pt x="6107415" y="1518324"/>
                  <a:pt x="6105130" y="1529563"/>
                </a:cubicBezTo>
                <a:cubicBezTo>
                  <a:pt x="6098461" y="1561189"/>
                  <a:pt x="6087411" y="1591859"/>
                  <a:pt x="6082649" y="1623675"/>
                </a:cubicBezTo>
                <a:cubicBezTo>
                  <a:pt x="6074838" y="1676253"/>
                  <a:pt x="6101126" y="1721785"/>
                  <a:pt x="6118274" y="1768838"/>
                </a:cubicBezTo>
                <a:cubicBezTo>
                  <a:pt x="6134467" y="1813610"/>
                  <a:pt x="6171044" y="1851709"/>
                  <a:pt x="6162851" y="1904673"/>
                </a:cubicBezTo>
                <a:cubicBezTo>
                  <a:pt x="6162090" y="1910004"/>
                  <a:pt x="6167233" y="1915912"/>
                  <a:pt x="6168567" y="1921817"/>
                </a:cubicBezTo>
                <a:cubicBezTo>
                  <a:pt x="6172188" y="1938009"/>
                  <a:pt x="6176566" y="1954202"/>
                  <a:pt x="6178283" y="1970586"/>
                </a:cubicBezTo>
                <a:cubicBezTo>
                  <a:pt x="6180570" y="1990589"/>
                  <a:pt x="6179809" y="2010974"/>
                  <a:pt x="6181713" y="2030977"/>
                </a:cubicBezTo>
                <a:cubicBezTo>
                  <a:pt x="6182856" y="2043835"/>
                  <a:pt x="6184951" y="2056600"/>
                  <a:pt x="6186761" y="2069340"/>
                </a:cubicBezTo>
                <a:lnTo>
                  <a:pt x="6187012" y="2072225"/>
                </a:lnTo>
                <a:lnTo>
                  <a:pt x="6187012" y="2131532"/>
                </a:lnTo>
                <a:lnTo>
                  <a:pt x="6186141" y="2138304"/>
                </a:lnTo>
                <a:cubicBezTo>
                  <a:pt x="6183950" y="2148519"/>
                  <a:pt x="6181332" y="2158712"/>
                  <a:pt x="6179617" y="2168903"/>
                </a:cubicBezTo>
                <a:cubicBezTo>
                  <a:pt x="6174854" y="2197670"/>
                  <a:pt x="6176188" y="2229296"/>
                  <a:pt x="6163995" y="2254633"/>
                </a:cubicBezTo>
                <a:cubicBezTo>
                  <a:pt x="6151041" y="2281683"/>
                  <a:pt x="6145135" y="2307402"/>
                  <a:pt x="6149135" y="2335405"/>
                </a:cubicBezTo>
                <a:cubicBezTo>
                  <a:pt x="6150469" y="2344741"/>
                  <a:pt x="6158471" y="2356744"/>
                  <a:pt x="6166661" y="2360933"/>
                </a:cubicBezTo>
                <a:cubicBezTo>
                  <a:pt x="6184950" y="2370270"/>
                  <a:pt x="6188190" y="2383032"/>
                  <a:pt x="6181902" y="2400369"/>
                </a:cubicBezTo>
                <a:cubicBezTo>
                  <a:pt x="6176566" y="2415420"/>
                  <a:pt x="6173901" y="2433897"/>
                  <a:pt x="6163613" y="2444184"/>
                </a:cubicBezTo>
                <a:cubicBezTo>
                  <a:pt x="6134467" y="2473333"/>
                  <a:pt x="6133515" y="2510483"/>
                  <a:pt x="6125705" y="2546678"/>
                </a:cubicBezTo>
                <a:cubicBezTo>
                  <a:pt x="6120940" y="2568774"/>
                  <a:pt x="6120750" y="2589352"/>
                  <a:pt x="6123988" y="2611450"/>
                </a:cubicBezTo>
                <a:cubicBezTo>
                  <a:pt x="6131227" y="2659455"/>
                  <a:pt x="6120940" y="2706131"/>
                  <a:pt x="6107796" y="2752235"/>
                </a:cubicBezTo>
                <a:cubicBezTo>
                  <a:pt x="6099034" y="2782716"/>
                  <a:pt x="6093699" y="2813958"/>
                  <a:pt x="6084744" y="2844248"/>
                </a:cubicBezTo>
                <a:cubicBezTo>
                  <a:pt x="6077886" y="2866918"/>
                  <a:pt x="6069694" y="2889587"/>
                  <a:pt x="6058646" y="2910353"/>
                </a:cubicBezTo>
                <a:cubicBezTo>
                  <a:pt x="6042452" y="2940455"/>
                  <a:pt x="6018067" y="2966742"/>
                  <a:pt x="6024544" y="3005035"/>
                </a:cubicBezTo>
                <a:cubicBezTo>
                  <a:pt x="6030260" y="3038756"/>
                  <a:pt x="6018259" y="3069235"/>
                  <a:pt x="6006828" y="3100099"/>
                </a:cubicBezTo>
                <a:cubicBezTo>
                  <a:pt x="5998446" y="3122770"/>
                  <a:pt x="5989871" y="3145436"/>
                  <a:pt x="5984537" y="3168870"/>
                </a:cubicBezTo>
                <a:cubicBezTo>
                  <a:pt x="5978251" y="3196686"/>
                  <a:pt x="5980920" y="3228119"/>
                  <a:pt x="5969297" y="3252885"/>
                </a:cubicBezTo>
                <a:cubicBezTo>
                  <a:pt x="5957105" y="3278795"/>
                  <a:pt x="5965297" y="3300319"/>
                  <a:pt x="5968726" y="3323372"/>
                </a:cubicBezTo>
                <a:cubicBezTo>
                  <a:pt x="5974061" y="3360139"/>
                  <a:pt x="5983967" y="3396719"/>
                  <a:pt x="5971395" y="3433866"/>
                </a:cubicBezTo>
                <a:cubicBezTo>
                  <a:pt x="5956153" y="3479015"/>
                  <a:pt x="5939769" y="3523785"/>
                  <a:pt x="5925292" y="3569124"/>
                </a:cubicBezTo>
                <a:cubicBezTo>
                  <a:pt x="5919765" y="3586653"/>
                  <a:pt x="5917479" y="3605509"/>
                  <a:pt x="5915003" y="3623799"/>
                </a:cubicBezTo>
                <a:cubicBezTo>
                  <a:pt x="5912906" y="3641134"/>
                  <a:pt x="5918242" y="3661899"/>
                  <a:pt x="5910241" y="3675238"/>
                </a:cubicBezTo>
                <a:cubicBezTo>
                  <a:pt x="5889667" y="3709529"/>
                  <a:pt x="5879569" y="3744770"/>
                  <a:pt x="5879569" y="3784397"/>
                </a:cubicBezTo>
                <a:cubicBezTo>
                  <a:pt x="5879569" y="3799258"/>
                  <a:pt x="5870996" y="3813737"/>
                  <a:pt x="5869471" y="3828785"/>
                </a:cubicBezTo>
                <a:cubicBezTo>
                  <a:pt x="5867567" y="3849362"/>
                  <a:pt x="5862423" y="3872985"/>
                  <a:pt x="5869664" y="3890891"/>
                </a:cubicBezTo>
                <a:cubicBezTo>
                  <a:pt x="5886809" y="3932993"/>
                  <a:pt x="5872519" y="3967091"/>
                  <a:pt x="5855566" y="4003861"/>
                </a:cubicBezTo>
                <a:cubicBezTo>
                  <a:pt x="5838801" y="4040058"/>
                  <a:pt x="5825466" y="4078159"/>
                  <a:pt x="5814416" y="4116641"/>
                </a:cubicBezTo>
                <a:cubicBezTo>
                  <a:pt x="5810415" y="4131119"/>
                  <a:pt x="5817085" y="4148453"/>
                  <a:pt x="5818417" y="4164458"/>
                </a:cubicBezTo>
                <a:cubicBezTo>
                  <a:pt x="5818798" y="4170174"/>
                  <a:pt x="5819370" y="4176461"/>
                  <a:pt x="5817466" y="4181603"/>
                </a:cubicBezTo>
                <a:cubicBezTo>
                  <a:pt x="5799176" y="4231324"/>
                  <a:pt x="5785269" y="4281810"/>
                  <a:pt x="5794794" y="4335722"/>
                </a:cubicBezTo>
                <a:cubicBezTo>
                  <a:pt x="5795747" y="4340674"/>
                  <a:pt x="5793650" y="4346201"/>
                  <a:pt x="5792317" y="4351154"/>
                </a:cubicBezTo>
                <a:cubicBezTo>
                  <a:pt x="5785461" y="4375349"/>
                  <a:pt x="5774601" y="4398972"/>
                  <a:pt x="5772124" y="4423545"/>
                </a:cubicBezTo>
                <a:cubicBezTo>
                  <a:pt x="5766028" y="4484127"/>
                  <a:pt x="5763550" y="4545086"/>
                  <a:pt x="5759550" y="4606053"/>
                </a:cubicBezTo>
                <a:cubicBezTo>
                  <a:pt x="5759361" y="4609863"/>
                  <a:pt x="5759361" y="4613864"/>
                  <a:pt x="5758027" y="4617291"/>
                </a:cubicBezTo>
                <a:cubicBezTo>
                  <a:pt x="5749834" y="4639772"/>
                  <a:pt x="5752502" y="4659393"/>
                  <a:pt x="5768123" y="4678445"/>
                </a:cubicBezTo>
                <a:cubicBezTo>
                  <a:pt x="5774982" y="4686828"/>
                  <a:pt x="5778601" y="4698258"/>
                  <a:pt x="5782412" y="4708734"/>
                </a:cubicBezTo>
                <a:cubicBezTo>
                  <a:pt x="5788127" y="4724167"/>
                  <a:pt x="5793650" y="4739978"/>
                  <a:pt x="5797271" y="4755980"/>
                </a:cubicBezTo>
                <a:cubicBezTo>
                  <a:pt x="5800700" y="4771793"/>
                  <a:pt x="5805462" y="4788747"/>
                  <a:pt x="5802796" y="4803988"/>
                </a:cubicBezTo>
                <a:cubicBezTo>
                  <a:pt x="5798035" y="4831420"/>
                  <a:pt x="5787366" y="4857522"/>
                  <a:pt x="5780315" y="4884572"/>
                </a:cubicBezTo>
                <a:cubicBezTo>
                  <a:pt x="5777837" y="4893907"/>
                  <a:pt x="5778221" y="4904195"/>
                  <a:pt x="5778030" y="4913909"/>
                </a:cubicBezTo>
                <a:cubicBezTo>
                  <a:pt x="5777459" y="4936201"/>
                  <a:pt x="5782984" y="4959061"/>
                  <a:pt x="5767171" y="4979253"/>
                </a:cubicBezTo>
                <a:cubicBezTo>
                  <a:pt x="5752311" y="4997922"/>
                  <a:pt x="5756692" y="5016785"/>
                  <a:pt x="5767932" y="5036405"/>
                </a:cubicBezTo>
                <a:cubicBezTo>
                  <a:pt x="5775934" y="5050504"/>
                  <a:pt x="5782221" y="5066505"/>
                  <a:pt x="5785269" y="5082317"/>
                </a:cubicBezTo>
                <a:cubicBezTo>
                  <a:pt x="5789460" y="5104036"/>
                  <a:pt x="5791175" y="5125562"/>
                  <a:pt x="5788697" y="5148995"/>
                </a:cubicBezTo>
                <a:cubicBezTo>
                  <a:pt x="5786983" y="5165570"/>
                  <a:pt x="5786221" y="5179097"/>
                  <a:pt x="5776125" y="5192051"/>
                </a:cubicBezTo>
                <a:cubicBezTo>
                  <a:pt x="5774601" y="5194145"/>
                  <a:pt x="5774219" y="5197955"/>
                  <a:pt x="5774412" y="5200813"/>
                </a:cubicBezTo>
                <a:cubicBezTo>
                  <a:pt x="5777649" y="5238343"/>
                  <a:pt x="5775934" y="5275491"/>
                  <a:pt x="5773646" y="5313403"/>
                </a:cubicBezTo>
                <a:cubicBezTo>
                  <a:pt x="5770601" y="5361598"/>
                  <a:pt x="5779553" y="5412276"/>
                  <a:pt x="5811559" y="5453995"/>
                </a:cubicBezTo>
                <a:cubicBezTo>
                  <a:pt x="5816322" y="5460092"/>
                  <a:pt x="5818417" y="5469236"/>
                  <a:pt x="5819562" y="5477239"/>
                </a:cubicBezTo>
                <a:cubicBezTo>
                  <a:pt x="5824514" y="5514957"/>
                  <a:pt x="5827942" y="5552869"/>
                  <a:pt x="5833467" y="5590590"/>
                </a:cubicBezTo>
                <a:cubicBezTo>
                  <a:pt x="5836516" y="5611164"/>
                  <a:pt x="5839182" y="5632691"/>
                  <a:pt x="5847565" y="5651360"/>
                </a:cubicBezTo>
                <a:cubicBezTo>
                  <a:pt x="5855756" y="5669647"/>
                  <a:pt x="5865471" y="5684320"/>
                  <a:pt x="5848327" y="5695178"/>
                </a:cubicBezTo>
                <a:cubicBezTo>
                  <a:pt x="5857471" y="5714607"/>
                  <a:pt x="5865092" y="5731564"/>
                  <a:pt x="5873282" y="5748136"/>
                </a:cubicBezTo>
                <a:cubicBezTo>
                  <a:pt x="5876329" y="5754234"/>
                  <a:pt x="5881284" y="5759378"/>
                  <a:pt x="5884142" y="5765474"/>
                </a:cubicBezTo>
                <a:cubicBezTo>
                  <a:pt x="5887190" y="5771953"/>
                  <a:pt x="5889094" y="5779191"/>
                  <a:pt x="5890620" y="5786239"/>
                </a:cubicBezTo>
                <a:cubicBezTo>
                  <a:pt x="5897477" y="5817674"/>
                  <a:pt x="5903763" y="5849107"/>
                  <a:pt x="5911194" y="5880348"/>
                </a:cubicBezTo>
                <a:cubicBezTo>
                  <a:pt x="5912717" y="5886447"/>
                  <a:pt x="5918813" y="5891590"/>
                  <a:pt x="5922813" y="5897114"/>
                </a:cubicBezTo>
                <a:cubicBezTo>
                  <a:pt x="5925481" y="5900735"/>
                  <a:pt x="5929482" y="5904353"/>
                  <a:pt x="5930054" y="5908355"/>
                </a:cubicBezTo>
                <a:cubicBezTo>
                  <a:pt x="5934626" y="5938836"/>
                  <a:pt x="5939961" y="5969124"/>
                  <a:pt x="5942246" y="5999796"/>
                </a:cubicBezTo>
                <a:cubicBezTo>
                  <a:pt x="5944149" y="6025515"/>
                  <a:pt x="5943580" y="6050282"/>
                  <a:pt x="5976728" y="6056948"/>
                </a:cubicBezTo>
                <a:cubicBezTo>
                  <a:pt x="5982443" y="6058092"/>
                  <a:pt x="5988540" y="6066284"/>
                  <a:pt x="5991396" y="6072569"/>
                </a:cubicBezTo>
                <a:cubicBezTo>
                  <a:pt x="5999589" y="6090477"/>
                  <a:pt x="6005113" y="6109530"/>
                  <a:pt x="6013494" y="6127247"/>
                </a:cubicBezTo>
                <a:cubicBezTo>
                  <a:pt x="6041500" y="6185351"/>
                  <a:pt x="6059217" y="6246121"/>
                  <a:pt x="6055978" y="6311084"/>
                </a:cubicBezTo>
                <a:cubicBezTo>
                  <a:pt x="6055026" y="6331277"/>
                  <a:pt x="6044737" y="6350899"/>
                  <a:pt x="6040926" y="6363664"/>
                </a:cubicBezTo>
                <a:cubicBezTo>
                  <a:pt x="6055978" y="6400429"/>
                  <a:pt x="6070456" y="6431292"/>
                  <a:pt x="6081315" y="6463490"/>
                </a:cubicBezTo>
                <a:cubicBezTo>
                  <a:pt x="6091031" y="6491874"/>
                  <a:pt x="6097127" y="6521593"/>
                  <a:pt x="6104175" y="6550742"/>
                </a:cubicBezTo>
                <a:cubicBezTo>
                  <a:pt x="6106844" y="6561411"/>
                  <a:pt x="6108367" y="6572269"/>
                  <a:pt x="6109702" y="6583128"/>
                </a:cubicBezTo>
                <a:cubicBezTo>
                  <a:pt x="6113892" y="6617036"/>
                  <a:pt x="6103795" y="6652472"/>
                  <a:pt x="6119798" y="6685617"/>
                </a:cubicBezTo>
                <a:cubicBezTo>
                  <a:pt x="6128180" y="6702955"/>
                  <a:pt x="6138276" y="6720103"/>
                  <a:pt x="6142658" y="6738388"/>
                </a:cubicBezTo>
                <a:cubicBezTo>
                  <a:pt x="6147421" y="6758011"/>
                  <a:pt x="6154851" y="6777207"/>
                  <a:pt x="6160162" y="6796804"/>
                </a:cubicBezTo>
                <a:lnTo>
                  <a:pt x="6164933" y="6857457"/>
                </a:lnTo>
                <a:lnTo>
                  <a:pt x="6037694" y="6857457"/>
                </a:lnTo>
                <a:lnTo>
                  <a:pt x="6037694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E6517BAC-C80F-4065-90D8-703493E0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68" y="0"/>
            <a:ext cx="874718" cy="6857455"/>
            <a:chOff x="5395368" y="0"/>
            <a:chExt cx="874718" cy="6857455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84DCDA5-A261-4103-B44C-068DCEA03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E59A2A1-1352-47AA-80C2-0FF537594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399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7D510-301D-489A-099E-2DFB4EA07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1826" y="3146400"/>
            <a:ext cx="4391024" cy="268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chemeClr val="bg1">
                    <a:alpha val="80000"/>
                  </a:schemeClr>
                </a:solidFill>
              </a:rPr>
              <a:t>I am most proud of how my report shows a clear link between technology and education, with accurate references and improved writing style.</a:t>
            </a:r>
          </a:p>
        </p:txBody>
      </p:sp>
    </p:spTree>
    <p:extLst>
      <p:ext uri="{BB962C8B-B14F-4D97-AF65-F5344CB8AC3E}">
        <p14:creationId xmlns:p14="http://schemas.microsoft.com/office/powerpoint/2010/main" val="274727596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320351-9FA2-4A26-885B-BB8F3E490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CD2EFB-78C2-4C6E-A6B9-4ED12FAD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C5CE70AE-9958-D63D-16B3-F7BD87C3336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-2" b="15726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12AD81-CF42-71E8-0669-8203D750B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00427"/>
            <a:ext cx="9875520" cy="3299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200">
                <a:solidFill>
                  <a:srgbClr val="FFFFFF"/>
                </a:solidFill>
              </a:rPr>
              <a:t>Thank you for listening.</a:t>
            </a:r>
          </a:p>
        </p:txBody>
      </p:sp>
    </p:spTree>
    <p:extLst>
      <p:ext uri="{BB962C8B-B14F-4D97-AF65-F5344CB8AC3E}">
        <p14:creationId xmlns:p14="http://schemas.microsoft.com/office/powerpoint/2010/main" val="1385930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256653E3523C4F9A0565EB1E8EE891" ma:contentTypeVersion="3" ma:contentTypeDescription="Create a new document." ma:contentTypeScope="" ma:versionID="46f63c9529de1961dfc37a541268f735">
  <xsd:schema xmlns:xsd="http://www.w3.org/2001/XMLSchema" xmlns:xs="http://www.w3.org/2001/XMLSchema" xmlns:p="http://schemas.microsoft.com/office/2006/metadata/properties" xmlns:ns2="5380908c-2095-4110-986a-366a2cbd6535" targetNamespace="http://schemas.microsoft.com/office/2006/metadata/properties" ma:root="true" ma:fieldsID="137107d4b686b8070b564276076ac265" ns2:_="">
    <xsd:import namespace="5380908c-2095-4110-986a-366a2cbd653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80908c-2095-4110-986a-366a2cbd65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C98B036-FCE8-4888-BD78-83D35897D9B3}">
  <ds:schemaRefs>
    <ds:schemaRef ds:uri="http://schemas.microsoft.com/office/2006/metadata/properties"/>
    <ds:schemaRef ds:uri="http://www.w3.org/2000/xmlns/"/>
  </ds:schemaRefs>
</ds:datastoreItem>
</file>

<file path=customXml/itemProps2.xml><?xml version="1.0" encoding="utf-8"?>
<ds:datastoreItem xmlns:ds="http://schemas.openxmlformats.org/officeDocument/2006/customXml" ds:itemID="{D820488C-08E4-427A-868B-070E74B77A7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5380908c-2095-4110-986a-366a2cbd6535"/>
  </ds:schemaRefs>
</ds:datastoreItem>
</file>

<file path=customXml/itemProps3.xml><?xml version="1.0" encoding="utf-8"?>
<ds:datastoreItem xmlns:ds="http://schemas.openxmlformats.org/officeDocument/2006/customXml" ds:itemID="{E261F598-975C-4613-BAF0-6D760805606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E-Portfolio Reflection Presentation</vt:lpstr>
      <vt:lpstr>Overview </vt:lpstr>
      <vt:lpstr>Research</vt:lpstr>
      <vt:lpstr>Research</vt:lpstr>
      <vt:lpstr>Research</vt:lpstr>
      <vt:lpstr>Planning  and writing.</vt:lpstr>
      <vt:lpstr>Planning  and writing.</vt:lpstr>
      <vt:lpstr>Planning  and writing.</vt:lpstr>
      <vt:lpstr>Challenges </vt:lpstr>
      <vt:lpstr>Success </vt:lpstr>
      <vt:lpstr>Thank you for listening.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E-Portfolio Reflection Presentation</dc:title>
  <dc:creator/>
  <cp:lastModifiedBy>Kera Ahmed</cp:lastModifiedBy>
  <cp:revision>1</cp:revision>
  <dcterms:created xsi:type="dcterms:W3CDTF">2025-10-20T12:11:16Z</dcterms:created>
  <dcterms:modified xsi:type="dcterms:W3CDTF">2025-11-17T19:24:42Z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0x01010003256653E3523C4F9A0565EB1E8EE891</vt:lpwstr>
  </property>
</Properties>
</file>