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919" r:id="rId1"/>
  </p:sldMasterIdLst>
  <p:notesMasterIdLst>
    <p:notesMasterId r:id="rId3"/>
  </p:notesMasterIdLst>
  <p:sldIdLst>
    <p:sldId id="263" r:id="rId2"/>
  </p:sldIdLst>
  <p:sldSz cx="39014400" cy="21945600"/>
  <p:notesSz cx="6858000" cy="9144000"/>
  <p:embeddedFontLst>
    <p:embeddedFont>
      <p:font typeface="Domine" panose="020B0604020202020204" charset="0"/>
      <p:regular r:id="rId4"/>
    </p:embeddedFont>
    <p:embeddedFont>
      <p:font typeface="Montserrat Extra Bold" panose="020B0604020202020204" charset="0"/>
      <p:bold r:id="rId5"/>
    </p:embeddedFont>
  </p:embeddedFontLst>
  <p:custDataLst>
    <p:tags r:id="rId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08" userDrawn="1">
          <p15:clr>
            <a:srgbClr val="A4A3A4"/>
          </p15:clr>
        </p15:guide>
        <p15:guide id="2" pos="9216" userDrawn="1">
          <p15:clr>
            <a:srgbClr val="A4A3A4"/>
          </p15:clr>
        </p15:guide>
        <p15:guide id="3" orient="horz" pos="6912" userDrawn="1">
          <p15:clr>
            <a:srgbClr val="A4A3A4"/>
          </p15:clr>
        </p15:guide>
        <p15:guide id="4" pos="1228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00AF4B-257E-472C-B34E-E8F097E61327}" v="34" dt="2025-11-17T19:35:11.5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965" autoAdjust="0"/>
    <p:restoredTop sz="93519" autoAdjust="0"/>
  </p:normalViewPr>
  <p:slideViewPr>
    <p:cSldViewPr snapToGrid="0">
      <p:cViewPr>
        <p:scale>
          <a:sx n="20" d="100"/>
          <a:sy n="20" d="100"/>
        </p:scale>
        <p:origin x="968" y="-40"/>
      </p:cViewPr>
      <p:guideLst>
        <p:guide orient="horz" pos="4608"/>
        <p:guide pos="9216"/>
        <p:guide orient="horz" pos="6912"/>
        <p:guide pos="12288"/>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gs" Target="tags/tag1.xml"/><Relationship Id="rId11" Type="http://schemas.microsoft.com/office/2016/11/relationships/changesInfo" Target="changesInfos/changesInfo1.xml"/><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mpia Ciolte" userId="7077afe9515a5725" providerId="LiveId" clId="{4050EFEA-AFE5-4A5E-BE6B-A5DA5380496F}"/>
    <pc:docChg chg="undo custSel modSld modMainMaster modNotesMaster">
      <pc:chgData name="Olimpia Ciolte" userId="7077afe9515a5725" providerId="LiveId" clId="{4050EFEA-AFE5-4A5E-BE6B-A5DA5380496F}" dt="2025-11-17T19:36:17.852" v="4960" actId="1076"/>
      <pc:docMkLst>
        <pc:docMk/>
      </pc:docMkLst>
      <pc:sldChg chg="addSp delSp modSp mod">
        <pc:chgData name="Olimpia Ciolte" userId="7077afe9515a5725" providerId="LiveId" clId="{4050EFEA-AFE5-4A5E-BE6B-A5DA5380496F}" dt="2025-11-17T19:36:17.852" v="4960" actId="1076"/>
        <pc:sldMkLst>
          <pc:docMk/>
          <pc:sldMk cId="4128123355" sldId="263"/>
        </pc:sldMkLst>
        <pc:spChg chg="add del mod">
          <ac:chgData name="Olimpia Ciolte" userId="7077afe9515a5725" providerId="LiveId" clId="{4050EFEA-AFE5-4A5E-BE6B-A5DA5380496F}" dt="2025-11-17T19:30:51.105" v="4811" actId="478"/>
          <ac:spMkLst>
            <pc:docMk/>
            <pc:sldMk cId="4128123355" sldId="263"/>
            <ac:spMk id="2" creationId="{B5907A0A-9729-F01A-244E-C6876E545B6A}"/>
          </ac:spMkLst>
        </pc:spChg>
        <pc:spChg chg="add mod">
          <ac:chgData name="Olimpia Ciolte" userId="7077afe9515a5725" providerId="LiveId" clId="{4050EFEA-AFE5-4A5E-BE6B-A5DA5380496F}" dt="2025-11-17T19:29:37.103" v="4800" actId="1076"/>
          <ac:spMkLst>
            <pc:docMk/>
            <pc:sldMk cId="4128123355" sldId="263"/>
            <ac:spMk id="3" creationId="{D758E01F-AA31-14A5-E5A7-26155D52ACA8}"/>
          </ac:spMkLst>
        </pc:spChg>
        <pc:spChg chg="add mod">
          <ac:chgData name="Olimpia Ciolte" userId="7077afe9515a5725" providerId="LiveId" clId="{4050EFEA-AFE5-4A5E-BE6B-A5DA5380496F}" dt="2025-11-17T19:36:17.852" v="4960" actId="1076"/>
          <ac:spMkLst>
            <pc:docMk/>
            <pc:sldMk cId="4128123355" sldId="263"/>
            <ac:spMk id="4" creationId="{C9F6BB99-4AD3-6183-714B-DAA9A29388D3}"/>
          </ac:spMkLst>
        </pc:spChg>
        <pc:spChg chg="add mod">
          <ac:chgData name="Olimpia Ciolte" userId="7077afe9515a5725" providerId="LiveId" clId="{4050EFEA-AFE5-4A5E-BE6B-A5DA5380496F}" dt="2025-11-17T19:36:13.829" v="4959" actId="1076"/>
          <ac:spMkLst>
            <pc:docMk/>
            <pc:sldMk cId="4128123355" sldId="263"/>
            <ac:spMk id="5" creationId="{EAAD50D3-53A4-0C40-581C-B155A7D0FBB9}"/>
          </ac:spMkLst>
        </pc:spChg>
        <pc:spChg chg="add del mod">
          <ac:chgData name="Olimpia Ciolte" userId="7077afe9515a5725" providerId="LiveId" clId="{4050EFEA-AFE5-4A5E-BE6B-A5DA5380496F}" dt="2025-11-17T19:31:09.395" v="4814" actId="478"/>
          <ac:spMkLst>
            <pc:docMk/>
            <pc:sldMk cId="4128123355" sldId="263"/>
            <ac:spMk id="6" creationId="{DB0FDDD9-2BA8-4E14-91E4-91AD192F2A55}"/>
          </ac:spMkLst>
        </pc:spChg>
        <pc:spChg chg="add mod">
          <ac:chgData name="Olimpia Ciolte" userId="7077afe9515a5725" providerId="LiveId" clId="{4050EFEA-AFE5-4A5E-BE6B-A5DA5380496F}" dt="2025-11-17T19:34:19.882" v="4853" actId="207"/>
          <ac:spMkLst>
            <pc:docMk/>
            <pc:sldMk cId="4128123355" sldId="263"/>
            <ac:spMk id="7" creationId="{617BA2F9-BE04-F866-AFE5-54BC011FA9F6}"/>
          </ac:spMkLst>
        </pc:spChg>
        <pc:spChg chg="add mod">
          <ac:chgData name="Olimpia Ciolte" userId="7077afe9515a5725" providerId="LiveId" clId="{4050EFEA-AFE5-4A5E-BE6B-A5DA5380496F}" dt="2025-11-12T20:23:18.193" v="4757"/>
          <ac:spMkLst>
            <pc:docMk/>
            <pc:sldMk cId="4128123355" sldId="263"/>
            <ac:spMk id="8" creationId="{A653E656-A5D7-60FE-26B9-B763177AF95C}"/>
          </ac:spMkLst>
        </pc:spChg>
        <pc:spChg chg="add mod">
          <ac:chgData name="Olimpia Ciolte" userId="7077afe9515a5725" providerId="LiveId" clId="{4050EFEA-AFE5-4A5E-BE6B-A5DA5380496F}" dt="2025-11-17T19:35:53.424" v="4955" actId="20577"/>
          <ac:spMkLst>
            <pc:docMk/>
            <pc:sldMk cId="4128123355" sldId="263"/>
            <ac:spMk id="9" creationId="{E1DEB819-40F6-ACBC-7E84-0C7D2D5783CB}"/>
          </ac:spMkLst>
        </pc:spChg>
        <pc:spChg chg="mod">
          <ac:chgData name="Olimpia Ciolte" userId="7077afe9515a5725" providerId="LiveId" clId="{4050EFEA-AFE5-4A5E-BE6B-A5DA5380496F}" dt="2025-11-17T19:29:23.867" v="4798" actId="1076"/>
          <ac:spMkLst>
            <pc:docMk/>
            <pc:sldMk cId="4128123355" sldId="263"/>
            <ac:spMk id="40" creationId="{00000000-0000-0000-0000-000000000000}"/>
          </ac:spMkLst>
        </pc:spChg>
        <pc:spChg chg="mod">
          <ac:chgData name="Olimpia Ciolte" userId="7077afe9515a5725" providerId="LiveId" clId="{4050EFEA-AFE5-4A5E-BE6B-A5DA5380496F}" dt="2025-11-17T19:29:44.279" v="4801" actId="1076"/>
          <ac:spMkLst>
            <pc:docMk/>
            <pc:sldMk cId="4128123355" sldId="263"/>
            <ac:spMk id="41" creationId="{00000000-0000-0000-0000-000000000000}"/>
          </ac:spMkLst>
        </pc:spChg>
        <pc:spChg chg="mod">
          <ac:chgData name="Olimpia Ciolte" userId="7077afe9515a5725" providerId="LiveId" clId="{4050EFEA-AFE5-4A5E-BE6B-A5DA5380496F}" dt="2025-11-17T19:30:15.399" v="4806" actId="1076"/>
          <ac:spMkLst>
            <pc:docMk/>
            <pc:sldMk cId="4128123355" sldId="263"/>
            <ac:spMk id="42" creationId="{00000000-0000-0000-0000-000000000000}"/>
          </ac:spMkLst>
        </pc:spChg>
        <pc:spChg chg="add del mod">
          <ac:chgData name="Olimpia Ciolte" userId="7077afe9515a5725" providerId="LiveId" clId="{4050EFEA-AFE5-4A5E-BE6B-A5DA5380496F}" dt="2025-11-17T19:36:07.356" v="4958" actId="1076"/>
          <ac:spMkLst>
            <pc:docMk/>
            <pc:sldMk cId="4128123355" sldId="263"/>
            <ac:spMk id="43" creationId="{00000000-0000-0000-0000-000000000000}"/>
          </ac:spMkLst>
        </pc:spChg>
        <pc:spChg chg="mod">
          <ac:chgData name="Olimpia Ciolte" userId="7077afe9515a5725" providerId="LiveId" clId="{4050EFEA-AFE5-4A5E-BE6B-A5DA5380496F}" dt="2025-11-12T20:23:18.193" v="4757"/>
          <ac:spMkLst>
            <pc:docMk/>
            <pc:sldMk cId="4128123355" sldId="263"/>
            <ac:spMk id="51" creationId="{EE7A5C51-35F0-4B71-992D-43D344D16C04}"/>
          </ac:spMkLst>
        </pc:spChg>
        <pc:spChg chg="add del mod">
          <ac:chgData name="Olimpia Ciolte" userId="7077afe9515a5725" providerId="LiveId" clId="{4050EFEA-AFE5-4A5E-BE6B-A5DA5380496F}" dt="2025-11-17T19:30:29.256" v="4808" actId="1076"/>
          <ac:spMkLst>
            <pc:docMk/>
            <pc:sldMk cId="4128123355" sldId="263"/>
            <ac:spMk id="61" creationId="{89EBE15B-4246-47D5-A572-FC8BC1A36A14}"/>
          </ac:spMkLst>
        </pc:spChg>
        <pc:spChg chg="mod">
          <ac:chgData name="Olimpia Ciolte" userId="7077afe9515a5725" providerId="LiveId" clId="{4050EFEA-AFE5-4A5E-BE6B-A5DA5380496F}" dt="2025-11-12T20:28:40.064" v="4782" actId="14100"/>
          <ac:spMkLst>
            <pc:docMk/>
            <pc:sldMk cId="4128123355" sldId="263"/>
            <ac:spMk id="72" creationId="{00000000-0000-0000-0000-000000000000}"/>
          </ac:spMkLst>
        </pc:spChg>
        <pc:spChg chg="mod">
          <ac:chgData name="Olimpia Ciolte" userId="7077afe9515a5725" providerId="LiveId" clId="{4050EFEA-AFE5-4A5E-BE6B-A5DA5380496F}" dt="2025-11-17T19:30:21.254" v="4807" actId="1076"/>
          <ac:spMkLst>
            <pc:docMk/>
            <pc:sldMk cId="4128123355" sldId="263"/>
            <ac:spMk id="83" creationId="{66B428E8-E946-4C04-BA2E-DBE7C90A92EC}"/>
          </ac:spMkLst>
        </pc:spChg>
        <pc:spChg chg="mod">
          <ac:chgData name="Olimpia Ciolte" userId="7077afe9515a5725" providerId="LiveId" clId="{4050EFEA-AFE5-4A5E-BE6B-A5DA5380496F}" dt="2025-11-17T19:29:30.173" v="4799" actId="1076"/>
          <ac:spMkLst>
            <pc:docMk/>
            <pc:sldMk cId="4128123355" sldId="263"/>
            <ac:spMk id="91" creationId="{15232698-55E6-4C6D-9947-A1F5F1CCE1E0}"/>
          </ac:spMkLst>
        </pc:spChg>
        <pc:spChg chg="add del mod">
          <ac:chgData name="Olimpia Ciolte" userId="7077afe9515a5725" providerId="LiveId" clId="{4050EFEA-AFE5-4A5E-BE6B-A5DA5380496F}" dt="2025-11-17T19:29:57.001" v="4803" actId="1076"/>
          <ac:spMkLst>
            <pc:docMk/>
            <pc:sldMk cId="4128123355" sldId="263"/>
            <ac:spMk id="92" creationId="{65C4E645-8814-452E-ABF9-94046EFDF552}"/>
          </ac:spMkLst>
        </pc:spChg>
        <pc:spChg chg="mod">
          <ac:chgData name="Olimpia Ciolte" userId="7077afe9515a5725" providerId="LiveId" clId="{4050EFEA-AFE5-4A5E-BE6B-A5DA5380496F}" dt="2025-11-17T19:29:47.826" v="4802" actId="1076"/>
          <ac:spMkLst>
            <pc:docMk/>
            <pc:sldMk cId="4128123355" sldId="263"/>
            <ac:spMk id="93" creationId="{7381E656-1550-4678-91D6-50348E24F94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defPPr>
              <a:defRPr kern="1200"/>
            </a:defPPr>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defPPr>
              <a:defRPr kern="1200"/>
            </a:defPPr>
            <a:lvl1pPr algn="r">
              <a:defRPr sz="1200"/>
            </a:lvl1pPr>
          </a:lstStyle>
          <a:p>
            <a:fld id="{7B0E8FA9-8B5F-4493-A208-FBBD06A1EBF4}" type="datetimeFigureOut">
              <a:rPr lang="en-US" smtClean="0"/>
              <a:t>11/17/2025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defPPr>
              <a:defRPr kern="1200"/>
            </a:defPPr>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defPPr>
              <a:defRPr kern="1200"/>
            </a:defPPr>
            <a:lvl1pPr algn="r">
              <a:defRPr sz="1200"/>
            </a:lvl1pPr>
          </a:lstStyle>
          <a:p>
            <a:fld id="{CD15AFD9-35F1-4A8D-8AD3-EDB948176196}" type="slidenum">
              <a:rPr lang="en-US" smtClean="0"/>
              <a:t>‹#›</a:t>
            </a:fld>
            <a:endParaRPr lang="en-US"/>
          </a:p>
        </p:txBody>
      </p:sp>
    </p:spTree>
    <p:extLst>
      <p:ext uri="{BB962C8B-B14F-4D97-AF65-F5344CB8AC3E}">
        <p14:creationId xmlns:p14="http://schemas.microsoft.com/office/powerpoint/2010/main" val="2095315684"/>
      </p:ext>
    </p:extLst>
  </p:cSld>
  <p:clrMap bg1="lt1" tx1="dk1" bg2="lt2" tx2="dk2" accent1="accent1" accent2="accent2" accent3="accent3" accent4="accent4" accent5="accent5" accent6="accent6" hlink="hlink" folHlink="folHlink"/>
  <p:notesStyle>
    <a:lvl1pPr marL="0" algn="l" defTabSz="3132837" rtl="0" eaLnBrk="1" latinLnBrk="0" hangingPunct="1">
      <a:defRPr sz="4070" kern="1200">
        <a:solidFill>
          <a:schemeClr val="tx1"/>
        </a:solidFill>
        <a:latin typeface="+mn-lt"/>
        <a:ea typeface="+mn-ea"/>
        <a:cs typeface="+mn-cs"/>
      </a:defRPr>
    </a:lvl1pPr>
    <a:lvl2pPr marL="1566419" algn="l" defTabSz="3132837" rtl="0" eaLnBrk="1" latinLnBrk="0" hangingPunct="1">
      <a:defRPr sz="4070" kern="1200">
        <a:solidFill>
          <a:schemeClr val="tx1"/>
        </a:solidFill>
        <a:latin typeface="+mn-lt"/>
        <a:ea typeface="+mn-ea"/>
        <a:cs typeface="+mn-cs"/>
      </a:defRPr>
    </a:lvl2pPr>
    <a:lvl3pPr marL="3132837" algn="l" defTabSz="3132837" rtl="0" eaLnBrk="1" latinLnBrk="0" hangingPunct="1">
      <a:defRPr sz="4070" kern="1200">
        <a:solidFill>
          <a:schemeClr val="tx1"/>
        </a:solidFill>
        <a:latin typeface="+mn-lt"/>
        <a:ea typeface="+mn-ea"/>
        <a:cs typeface="+mn-cs"/>
      </a:defRPr>
    </a:lvl3pPr>
    <a:lvl4pPr marL="4699258" algn="l" defTabSz="3132837" rtl="0" eaLnBrk="1" latinLnBrk="0" hangingPunct="1">
      <a:defRPr sz="4070" kern="1200">
        <a:solidFill>
          <a:schemeClr val="tx1"/>
        </a:solidFill>
        <a:latin typeface="+mn-lt"/>
        <a:ea typeface="+mn-ea"/>
        <a:cs typeface="+mn-cs"/>
      </a:defRPr>
    </a:lvl4pPr>
    <a:lvl5pPr marL="6265677" algn="l" defTabSz="3132837" rtl="0" eaLnBrk="1" latinLnBrk="0" hangingPunct="1">
      <a:defRPr sz="4070" kern="1200">
        <a:solidFill>
          <a:schemeClr val="tx1"/>
        </a:solidFill>
        <a:latin typeface="+mn-lt"/>
        <a:ea typeface="+mn-ea"/>
        <a:cs typeface="+mn-cs"/>
      </a:defRPr>
    </a:lvl5pPr>
    <a:lvl6pPr marL="7832096" algn="l" defTabSz="3132837" rtl="0" eaLnBrk="1" latinLnBrk="0" hangingPunct="1">
      <a:defRPr sz="4070" kern="1200">
        <a:solidFill>
          <a:schemeClr val="tx1"/>
        </a:solidFill>
        <a:latin typeface="+mn-lt"/>
        <a:ea typeface="+mn-ea"/>
        <a:cs typeface="+mn-cs"/>
      </a:defRPr>
    </a:lvl6pPr>
    <a:lvl7pPr marL="9398515" algn="l" defTabSz="3132837" rtl="0" eaLnBrk="1" latinLnBrk="0" hangingPunct="1">
      <a:defRPr sz="4070" kern="1200">
        <a:solidFill>
          <a:schemeClr val="tx1"/>
        </a:solidFill>
        <a:latin typeface="+mn-lt"/>
        <a:ea typeface="+mn-ea"/>
        <a:cs typeface="+mn-cs"/>
      </a:defRPr>
    </a:lvl7pPr>
    <a:lvl8pPr marL="10964932" algn="l" defTabSz="3132837" rtl="0" eaLnBrk="1" latinLnBrk="0" hangingPunct="1">
      <a:defRPr sz="4070" kern="1200">
        <a:solidFill>
          <a:schemeClr val="tx1"/>
        </a:solidFill>
        <a:latin typeface="+mn-lt"/>
        <a:ea typeface="+mn-ea"/>
        <a:cs typeface="+mn-cs"/>
      </a:defRPr>
    </a:lvl8pPr>
    <a:lvl9pPr marL="12531353" algn="l" defTabSz="3132837" rtl="0" eaLnBrk="1" latinLnBrk="0" hangingPunct="1">
      <a:defRPr sz="407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40B62-B6F8-1181-3C36-006AC2BDDCBB}"/>
              </a:ext>
            </a:extLst>
          </p:cNvPr>
          <p:cNvSpPr>
            <a:spLocks noGrp="1"/>
          </p:cNvSpPr>
          <p:nvPr>
            <p:ph type="ctrTitle"/>
          </p:nvPr>
        </p:nvSpPr>
        <p:spPr>
          <a:xfrm>
            <a:off x="4876800" y="3591562"/>
            <a:ext cx="29260800" cy="7640320"/>
          </a:xfrm>
        </p:spPr>
        <p:txBody>
          <a:bodyPr anchor="b"/>
          <a:lstStyle>
            <a:lvl1pPr algn="ctr">
              <a:defRPr sz="19200"/>
            </a:lvl1pPr>
          </a:lstStyle>
          <a:p>
            <a:r>
              <a:rPr lang="en-US"/>
              <a:t>Click to edit Master title style</a:t>
            </a:r>
            <a:endParaRPr lang="en-GB"/>
          </a:p>
        </p:txBody>
      </p:sp>
      <p:sp>
        <p:nvSpPr>
          <p:cNvPr id="3" name="Subtitle 2">
            <a:extLst>
              <a:ext uri="{FF2B5EF4-FFF2-40B4-BE49-F238E27FC236}">
                <a16:creationId xmlns:a16="http://schemas.microsoft.com/office/drawing/2014/main" id="{966C04F5-3121-EB3D-04F3-EAD0271F7E57}"/>
              </a:ext>
            </a:extLst>
          </p:cNvPr>
          <p:cNvSpPr>
            <a:spLocks noGrp="1"/>
          </p:cNvSpPr>
          <p:nvPr>
            <p:ph type="subTitle" idx="1"/>
          </p:nvPr>
        </p:nvSpPr>
        <p:spPr>
          <a:xfrm>
            <a:off x="4876800" y="11526522"/>
            <a:ext cx="29260800" cy="5298438"/>
          </a:xfrm>
        </p:spPr>
        <p:txBody>
          <a:bodyPr/>
          <a:lstStyle>
            <a:lvl1pPr marL="0" indent="0" algn="ctr">
              <a:buNone/>
              <a:defRPr sz="7680"/>
            </a:lvl1pPr>
            <a:lvl2pPr marL="1463040" indent="0" algn="ctr">
              <a:buNone/>
              <a:defRPr sz="6400"/>
            </a:lvl2pPr>
            <a:lvl3pPr marL="2926080" indent="0" algn="ctr">
              <a:buNone/>
              <a:defRPr sz="5760"/>
            </a:lvl3pPr>
            <a:lvl4pPr marL="4389120" indent="0" algn="ctr">
              <a:buNone/>
              <a:defRPr sz="5120"/>
            </a:lvl4pPr>
            <a:lvl5pPr marL="5852160" indent="0" algn="ctr">
              <a:buNone/>
              <a:defRPr sz="5120"/>
            </a:lvl5pPr>
            <a:lvl6pPr marL="7315200" indent="0" algn="ctr">
              <a:buNone/>
              <a:defRPr sz="5120"/>
            </a:lvl6pPr>
            <a:lvl7pPr marL="8778240" indent="0" algn="ctr">
              <a:buNone/>
              <a:defRPr sz="5120"/>
            </a:lvl7pPr>
            <a:lvl8pPr marL="10241280" indent="0" algn="ctr">
              <a:buNone/>
              <a:defRPr sz="5120"/>
            </a:lvl8pPr>
            <a:lvl9pPr marL="11704320" indent="0" algn="ctr">
              <a:buNone/>
              <a:defRPr sz="51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E452FD-4812-3F6B-FFBA-95C3A564E74D}"/>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5" name="Footer Placeholder 4">
            <a:extLst>
              <a:ext uri="{FF2B5EF4-FFF2-40B4-BE49-F238E27FC236}">
                <a16:creationId xmlns:a16="http://schemas.microsoft.com/office/drawing/2014/main" id="{3DC8A98C-E004-6499-8F9E-EACDD998C7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376B7E-D162-9225-40A1-BC380D114E3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0743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CBA12-3AB6-27F1-B745-6BEABE51D5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361D17-CCC3-8512-47FF-238C1CE861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DC3B74-EB30-4DA3-03C8-F5164E62B757}"/>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5" name="Footer Placeholder 4">
            <a:extLst>
              <a:ext uri="{FF2B5EF4-FFF2-40B4-BE49-F238E27FC236}">
                <a16:creationId xmlns:a16="http://schemas.microsoft.com/office/drawing/2014/main" id="{A0321CD9-71B8-FA44-D69E-0EC481AAC2F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44F477-F5FD-79A3-3CE1-1E65EF58A132}"/>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9408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2F4EF-A189-6DC6-809C-DB5EC4004193}"/>
              </a:ext>
            </a:extLst>
          </p:cNvPr>
          <p:cNvSpPr>
            <a:spLocks noGrp="1"/>
          </p:cNvSpPr>
          <p:nvPr>
            <p:ph type="title"/>
          </p:nvPr>
        </p:nvSpPr>
        <p:spPr>
          <a:xfrm>
            <a:off x="2661920" y="5471163"/>
            <a:ext cx="33649920" cy="9128758"/>
          </a:xfrm>
        </p:spPr>
        <p:txBody>
          <a:bodyPr anchor="b"/>
          <a:lstStyle>
            <a:lvl1pPr>
              <a:defRPr sz="19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0CA972-C5AB-2B54-4D99-7461E947D6C7}"/>
              </a:ext>
            </a:extLst>
          </p:cNvPr>
          <p:cNvSpPr>
            <a:spLocks noGrp="1"/>
          </p:cNvSpPr>
          <p:nvPr>
            <p:ph type="body" idx="1"/>
          </p:nvPr>
        </p:nvSpPr>
        <p:spPr>
          <a:xfrm>
            <a:off x="2661920" y="14686283"/>
            <a:ext cx="33649920" cy="4800598"/>
          </a:xfrm>
        </p:spPr>
        <p:txBody>
          <a:bodyPr/>
          <a:lstStyle>
            <a:lvl1pPr marL="0" indent="0">
              <a:buNone/>
              <a:defRPr sz="7680">
                <a:solidFill>
                  <a:schemeClr val="tx1">
                    <a:tint val="82000"/>
                  </a:schemeClr>
                </a:solidFill>
              </a:defRPr>
            </a:lvl1pPr>
            <a:lvl2pPr marL="1463040" indent="0">
              <a:buNone/>
              <a:defRPr sz="6400">
                <a:solidFill>
                  <a:schemeClr val="tx1">
                    <a:tint val="82000"/>
                  </a:schemeClr>
                </a:solidFill>
              </a:defRPr>
            </a:lvl2pPr>
            <a:lvl3pPr marL="2926080" indent="0">
              <a:buNone/>
              <a:defRPr sz="5760">
                <a:solidFill>
                  <a:schemeClr val="tx1">
                    <a:tint val="82000"/>
                  </a:schemeClr>
                </a:solidFill>
              </a:defRPr>
            </a:lvl3pPr>
            <a:lvl4pPr marL="4389120" indent="0">
              <a:buNone/>
              <a:defRPr sz="5120">
                <a:solidFill>
                  <a:schemeClr val="tx1">
                    <a:tint val="82000"/>
                  </a:schemeClr>
                </a:solidFill>
              </a:defRPr>
            </a:lvl4pPr>
            <a:lvl5pPr marL="5852160" indent="0">
              <a:buNone/>
              <a:defRPr sz="5120">
                <a:solidFill>
                  <a:schemeClr val="tx1">
                    <a:tint val="82000"/>
                  </a:schemeClr>
                </a:solidFill>
              </a:defRPr>
            </a:lvl5pPr>
            <a:lvl6pPr marL="7315200" indent="0">
              <a:buNone/>
              <a:defRPr sz="5120">
                <a:solidFill>
                  <a:schemeClr val="tx1">
                    <a:tint val="82000"/>
                  </a:schemeClr>
                </a:solidFill>
              </a:defRPr>
            </a:lvl6pPr>
            <a:lvl7pPr marL="8778240" indent="0">
              <a:buNone/>
              <a:defRPr sz="5120">
                <a:solidFill>
                  <a:schemeClr val="tx1">
                    <a:tint val="82000"/>
                  </a:schemeClr>
                </a:solidFill>
              </a:defRPr>
            </a:lvl7pPr>
            <a:lvl8pPr marL="10241280" indent="0">
              <a:buNone/>
              <a:defRPr sz="5120">
                <a:solidFill>
                  <a:schemeClr val="tx1">
                    <a:tint val="82000"/>
                  </a:schemeClr>
                </a:solidFill>
              </a:defRPr>
            </a:lvl8pPr>
            <a:lvl9pPr marL="11704320" indent="0">
              <a:buNone/>
              <a:defRPr sz="512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5B8A84-4370-665F-7A7F-071B980290C0}"/>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5" name="Footer Placeholder 4">
            <a:extLst>
              <a:ext uri="{FF2B5EF4-FFF2-40B4-BE49-F238E27FC236}">
                <a16:creationId xmlns:a16="http://schemas.microsoft.com/office/drawing/2014/main" id="{4F6ACE87-797D-3FD8-1FB5-F933725A19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4E828AB-9E8A-EB46-6574-A8AD9E9B8C0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9889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0BB6D-DB0A-DCA7-F751-03C62B2A9E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487996-8F34-EAA2-11EA-2F4CFBC20B45}"/>
              </a:ext>
            </a:extLst>
          </p:cNvPr>
          <p:cNvSpPr>
            <a:spLocks noGrp="1"/>
          </p:cNvSpPr>
          <p:nvPr>
            <p:ph sz="half" idx="1"/>
          </p:nvPr>
        </p:nvSpPr>
        <p:spPr>
          <a:xfrm>
            <a:off x="2682240" y="5842000"/>
            <a:ext cx="165811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1DC763-D44E-4F24-9577-C93695946B76}"/>
              </a:ext>
            </a:extLst>
          </p:cNvPr>
          <p:cNvSpPr>
            <a:spLocks noGrp="1"/>
          </p:cNvSpPr>
          <p:nvPr>
            <p:ph sz="half" idx="2"/>
          </p:nvPr>
        </p:nvSpPr>
        <p:spPr>
          <a:xfrm>
            <a:off x="19751040" y="5842000"/>
            <a:ext cx="165811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CFBB0B-AA71-5044-EF4B-C32A48EAB6B2}"/>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6" name="Footer Placeholder 5">
            <a:extLst>
              <a:ext uri="{FF2B5EF4-FFF2-40B4-BE49-F238E27FC236}">
                <a16:creationId xmlns:a16="http://schemas.microsoft.com/office/drawing/2014/main" id="{6813F9DC-FFB4-A77C-4958-947EF672A55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74F64C-31D5-E670-609C-74621C66A1F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34034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4AB22-33E9-7170-42BF-B93004A7877E}"/>
              </a:ext>
            </a:extLst>
          </p:cNvPr>
          <p:cNvSpPr>
            <a:spLocks noGrp="1"/>
          </p:cNvSpPr>
          <p:nvPr>
            <p:ph type="title"/>
          </p:nvPr>
        </p:nvSpPr>
        <p:spPr>
          <a:xfrm>
            <a:off x="2687322" y="1168401"/>
            <a:ext cx="33649920" cy="42418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4BDDEE-6C2B-6986-B218-7A226ED1E41F}"/>
              </a:ext>
            </a:extLst>
          </p:cNvPr>
          <p:cNvSpPr>
            <a:spLocks noGrp="1"/>
          </p:cNvSpPr>
          <p:nvPr>
            <p:ph type="body" idx="1"/>
          </p:nvPr>
        </p:nvSpPr>
        <p:spPr>
          <a:xfrm>
            <a:off x="2687323" y="5379722"/>
            <a:ext cx="16504918"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p>
        </p:txBody>
      </p:sp>
      <p:sp>
        <p:nvSpPr>
          <p:cNvPr id="4" name="Content Placeholder 3">
            <a:extLst>
              <a:ext uri="{FF2B5EF4-FFF2-40B4-BE49-F238E27FC236}">
                <a16:creationId xmlns:a16="http://schemas.microsoft.com/office/drawing/2014/main" id="{A359AC17-967F-530D-DF8D-A2FB37909442}"/>
              </a:ext>
            </a:extLst>
          </p:cNvPr>
          <p:cNvSpPr>
            <a:spLocks noGrp="1"/>
          </p:cNvSpPr>
          <p:nvPr>
            <p:ph sz="half" idx="2"/>
          </p:nvPr>
        </p:nvSpPr>
        <p:spPr>
          <a:xfrm>
            <a:off x="2687323" y="8016240"/>
            <a:ext cx="16504918"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F176DE-83E7-A396-4176-1236063B538A}"/>
              </a:ext>
            </a:extLst>
          </p:cNvPr>
          <p:cNvSpPr>
            <a:spLocks noGrp="1"/>
          </p:cNvSpPr>
          <p:nvPr>
            <p:ph type="body" sz="quarter" idx="3"/>
          </p:nvPr>
        </p:nvSpPr>
        <p:spPr>
          <a:xfrm>
            <a:off x="19751040" y="5379722"/>
            <a:ext cx="16586202"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p>
        </p:txBody>
      </p:sp>
      <p:sp>
        <p:nvSpPr>
          <p:cNvPr id="6" name="Content Placeholder 5">
            <a:extLst>
              <a:ext uri="{FF2B5EF4-FFF2-40B4-BE49-F238E27FC236}">
                <a16:creationId xmlns:a16="http://schemas.microsoft.com/office/drawing/2014/main" id="{C9B6ED60-066E-7742-ADC5-5C74F0326EB3}"/>
              </a:ext>
            </a:extLst>
          </p:cNvPr>
          <p:cNvSpPr>
            <a:spLocks noGrp="1"/>
          </p:cNvSpPr>
          <p:nvPr>
            <p:ph sz="quarter" idx="4"/>
          </p:nvPr>
        </p:nvSpPr>
        <p:spPr>
          <a:xfrm>
            <a:off x="19751040" y="8016240"/>
            <a:ext cx="16586202"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EE042E-0A33-90AC-F339-ED9EACF9E993}"/>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8" name="Footer Placeholder 7">
            <a:extLst>
              <a:ext uri="{FF2B5EF4-FFF2-40B4-BE49-F238E27FC236}">
                <a16:creationId xmlns:a16="http://schemas.microsoft.com/office/drawing/2014/main" id="{C40C8A57-64EB-63AA-03FE-5F3AD4C6C59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4E1441B-E1EB-1C75-10AD-25FB615F06C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2726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CE6E2-3BF2-E530-4CF5-9A2DF1CAFF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9308CD-EF9D-FBA5-EEA4-0BE8685A4541}"/>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4" name="Footer Placeholder 3">
            <a:extLst>
              <a:ext uri="{FF2B5EF4-FFF2-40B4-BE49-F238E27FC236}">
                <a16:creationId xmlns:a16="http://schemas.microsoft.com/office/drawing/2014/main" id="{A9ED36C3-590E-4F11-05E4-C764A50DF17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52B6892-E186-C9A7-25C2-986A9923F66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7900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A5BB43-F729-EC11-70DD-D51F625C7639}"/>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3" name="Footer Placeholder 2">
            <a:extLst>
              <a:ext uri="{FF2B5EF4-FFF2-40B4-BE49-F238E27FC236}">
                <a16:creationId xmlns:a16="http://schemas.microsoft.com/office/drawing/2014/main" id="{1D36710E-3C43-8226-A165-97917D68938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32E86F3-AEF5-EF1A-4F95-6ECC168676E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13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6861-D286-2AC2-68A8-124C3DB76E97}"/>
              </a:ext>
            </a:extLst>
          </p:cNvPr>
          <p:cNvSpPr>
            <a:spLocks noGrp="1"/>
          </p:cNvSpPr>
          <p:nvPr>
            <p:ph type="title"/>
          </p:nvPr>
        </p:nvSpPr>
        <p:spPr>
          <a:xfrm>
            <a:off x="2687323" y="1463040"/>
            <a:ext cx="12583158" cy="5120640"/>
          </a:xfrm>
        </p:spPr>
        <p:txBody>
          <a:bodyPr anchor="b"/>
          <a:lstStyle>
            <a:lvl1pPr>
              <a:defRPr sz="102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FE60E8A-426D-6C4C-C469-79949A394779}"/>
              </a:ext>
            </a:extLst>
          </p:cNvPr>
          <p:cNvSpPr>
            <a:spLocks noGrp="1"/>
          </p:cNvSpPr>
          <p:nvPr>
            <p:ph idx="1"/>
          </p:nvPr>
        </p:nvSpPr>
        <p:spPr>
          <a:xfrm>
            <a:off x="16586202" y="3159762"/>
            <a:ext cx="19751040" cy="15595600"/>
          </a:xfrm>
        </p:spPr>
        <p:txBody>
          <a:bodyPr/>
          <a:lstStyle>
            <a:lvl1pPr>
              <a:defRPr sz="10240"/>
            </a:lvl1pPr>
            <a:lvl2pPr>
              <a:defRPr sz="8960"/>
            </a:lvl2pPr>
            <a:lvl3pPr>
              <a:defRPr sz="7680"/>
            </a:lvl3pPr>
            <a:lvl4pPr>
              <a:defRPr sz="6400"/>
            </a:lvl4pPr>
            <a:lvl5pPr>
              <a:defRPr sz="6400"/>
            </a:lvl5pPr>
            <a:lvl6pPr>
              <a:defRPr sz="6400"/>
            </a:lvl6pPr>
            <a:lvl7pPr>
              <a:defRPr sz="6400"/>
            </a:lvl7pPr>
            <a:lvl8pPr>
              <a:defRPr sz="6400"/>
            </a:lvl8pPr>
            <a:lvl9pPr>
              <a:defRPr sz="6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9547B3-A9D0-EA1A-9229-BFC6288EB131}"/>
              </a:ext>
            </a:extLst>
          </p:cNvPr>
          <p:cNvSpPr>
            <a:spLocks noGrp="1"/>
          </p:cNvSpPr>
          <p:nvPr>
            <p:ph type="body" sz="half" idx="2"/>
          </p:nvPr>
        </p:nvSpPr>
        <p:spPr>
          <a:xfrm>
            <a:off x="2687323" y="6583680"/>
            <a:ext cx="12583158"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Click to edit Master text styles</a:t>
            </a:r>
          </a:p>
        </p:txBody>
      </p:sp>
      <p:sp>
        <p:nvSpPr>
          <p:cNvPr id="5" name="Date Placeholder 4">
            <a:extLst>
              <a:ext uri="{FF2B5EF4-FFF2-40B4-BE49-F238E27FC236}">
                <a16:creationId xmlns:a16="http://schemas.microsoft.com/office/drawing/2014/main" id="{63D22C1C-EB06-AB09-4982-CB24EAB1B98D}"/>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6" name="Footer Placeholder 5">
            <a:extLst>
              <a:ext uri="{FF2B5EF4-FFF2-40B4-BE49-F238E27FC236}">
                <a16:creationId xmlns:a16="http://schemas.microsoft.com/office/drawing/2014/main" id="{162003A9-6AA4-0C4C-8A4D-D75C0077F8E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C6EDA83-86D7-49E5-A03B-393DEC7682E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4590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3618E-76CC-9DFF-EE2D-6DF0836DFFCF}"/>
              </a:ext>
            </a:extLst>
          </p:cNvPr>
          <p:cNvSpPr>
            <a:spLocks noGrp="1"/>
          </p:cNvSpPr>
          <p:nvPr>
            <p:ph type="title"/>
          </p:nvPr>
        </p:nvSpPr>
        <p:spPr>
          <a:xfrm>
            <a:off x="2687323" y="1463040"/>
            <a:ext cx="12583158" cy="5120640"/>
          </a:xfrm>
        </p:spPr>
        <p:txBody>
          <a:bodyPr anchor="b"/>
          <a:lstStyle>
            <a:lvl1pPr>
              <a:defRPr sz="102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529728-477D-2A17-28B5-70FB14D573CC}"/>
              </a:ext>
            </a:extLst>
          </p:cNvPr>
          <p:cNvSpPr>
            <a:spLocks noGrp="1"/>
          </p:cNvSpPr>
          <p:nvPr>
            <p:ph type="pic" idx="1"/>
          </p:nvPr>
        </p:nvSpPr>
        <p:spPr>
          <a:xfrm>
            <a:off x="16586202" y="3159762"/>
            <a:ext cx="19751040" cy="15595600"/>
          </a:xfrm>
        </p:spPr>
        <p:txBody>
          <a:bodyPr/>
          <a:lstStyle>
            <a:lvl1pPr marL="0" indent="0">
              <a:buNone/>
              <a:defRPr sz="10240"/>
            </a:lvl1pPr>
            <a:lvl2pPr marL="1463040" indent="0">
              <a:buNone/>
              <a:defRPr sz="8960"/>
            </a:lvl2pPr>
            <a:lvl3pPr marL="2926080" indent="0">
              <a:buNone/>
              <a:defRPr sz="7680"/>
            </a:lvl3pPr>
            <a:lvl4pPr marL="4389120" indent="0">
              <a:buNone/>
              <a:defRPr sz="6400"/>
            </a:lvl4pPr>
            <a:lvl5pPr marL="5852160" indent="0">
              <a:buNone/>
              <a:defRPr sz="6400"/>
            </a:lvl5pPr>
            <a:lvl6pPr marL="7315200" indent="0">
              <a:buNone/>
              <a:defRPr sz="6400"/>
            </a:lvl6pPr>
            <a:lvl7pPr marL="8778240" indent="0">
              <a:buNone/>
              <a:defRPr sz="6400"/>
            </a:lvl7pPr>
            <a:lvl8pPr marL="10241280" indent="0">
              <a:buNone/>
              <a:defRPr sz="6400"/>
            </a:lvl8pPr>
            <a:lvl9pPr marL="11704320" indent="0">
              <a:buNone/>
              <a:defRPr sz="6400"/>
            </a:lvl9pPr>
          </a:lstStyle>
          <a:p>
            <a:endParaRPr lang="en-GB"/>
          </a:p>
        </p:txBody>
      </p:sp>
      <p:sp>
        <p:nvSpPr>
          <p:cNvPr id="4" name="Text Placeholder 3">
            <a:extLst>
              <a:ext uri="{FF2B5EF4-FFF2-40B4-BE49-F238E27FC236}">
                <a16:creationId xmlns:a16="http://schemas.microsoft.com/office/drawing/2014/main" id="{FEBB654F-7041-D3C7-F282-F15A77AD2F15}"/>
              </a:ext>
            </a:extLst>
          </p:cNvPr>
          <p:cNvSpPr>
            <a:spLocks noGrp="1"/>
          </p:cNvSpPr>
          <p:nvPr>
            <p:ph type="body" sz="half" idx="2"/>
          </p:nvPr>
        </p:nvSpPr>
        <p:spPr>
          <a:xfrm>
            <a:off x="2687323" y="6583680"/>
            <a:ext cx="12583158"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Click to edit Master text styles</a:t>
            </a:r>
          </a:p>
        </p:txBody>
      </p:sp>
      <p:sp>
        <p:nvSpPr>
          <p:cNvPr id="5" name="Date Placeholder 4">
            <a:extLst>
              <a:ext uri="{FF2B5EF4-FFF2-40B4-BE49-F238E27FC236}">
                <a16:creationId xmlns:a16="http://schemas.microsoft.com/office/drawing/2014/main" id="{DBA707B4-B9CA-518C-A702-3ED75B20F1EB}"/>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6" name="Footer Placeholder 5">
            <a:extLst>
              <a:ext uri="{FF2B5EF4-FFF2-40B4-BE49-F238E27FC236}">
                <a16:creationId xmlns:a16="http://schemas.microsoft.com/office/drawing/2014/main" id="{325DF5C0-CCC1-8DE7-7010-481ECA2C37C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627EC11-B179-D1B8-5422-D60B4F6E9F9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3917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442BF-76CC-5A6A-C34A-02FC6894D5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D6ACCB-63A3-3F9C-F46C-F95FEAD2D4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65CC60-C3C4-901C-0424-D6173C01883F}"/>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5" name="Footer Placeholder 4">
            <a:extLst>
              <a:ext uri="{FF2B5EF4-FFF2-40B4-BE49-F238E27FC236}">
                <a16:creationId xmlns:a16="http://schemas.microsoft.com/office/drawing/2014/main" id="{C1AD5371-A93D-F30B-4C45-DC17F377B4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75BA78-95B2-945B-627E-71FE3E1ADE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131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CC009A-AF57-A339-ADAC-D81E4ECA5B6E}"/>
              </a:ext>
            </a:extLst>
          </p:cNvPr>
          <p:cNvSpPr>
            <a:spLocks noGrp="1"/>
          </p:cNvSpPr>
          <p:nvPr>
            <p:ph type="title" orient="vert"/>
          </p:nvPr>
        </p:nvSpPr>
        <p:spPr>
          <a:xfrm>
            <a:off x="27919680" y="1168400"/>
            <a:ext cx="8412480" cy="1859788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94B9BF-2933-6706-D961-2BA45A70A749}"/>
              </a:ext>
            </a:extLst>
          </p:cNvPr>
          <p:cNvSpPr>
            <a:spLocks noGrp="1"/>
          </p:cNvSpPr>
          <p:nvPr>
            <p:ph type="body" orient="vert" idx="1"/>
          </p:nvPr>
        </p:nvSpPr>
        <p:spPr>
          <a:xfrm>
            <a:off x="2682240" y="1168400"/>
            <a:ext cx="2474976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22ED23-D433-5978-3320-80610AF2FB49}"/>
              </a:ext>
            </a:extLst>
          </p:cNvPr>
          <p:cNvSpPr>
            <a:spLocks noGrp="1"/>
          </p:cNvSpPr>
          <p:nvPr>
            <p:ph type="dt" sz="half" idx="10"/>
          </p:nvPr>
        </p:nvSpPr>
        <p:spPr/>
        <p:txBody>
          <a:bodyPr/>
          <a:lstStyle/>
          <a:p>
            <a:fld id="{B61BEF0D-F0BB-DE4B-95CE-6DB70DBA9567}" type="datetimeFigureOut">
              <a:rPr lang="en-US" smtClean="0"/>
              <a:pPr/>
              <a:t>11/17/2025</a:t>
            </a:fld>
            <a:endParaRPr lang="en-US" dirty="0"/>
          </a:p>
        </p:txBody>
      </p:sp>
      <p:sp>
        <p:nvSpPr>
          <p:cNvPr id="5" name="Footer Placeholder 4">
            <a:extLst>
              <a:ext uri="{FF2B5EF4-FFF2-40B4-BE49-F238E27FC236}">
                <a16:creationId xmlns:a16="http://schemas.microsoft.com/office/drawing/2014/main" id="{6A5CAF14-97D1-B3C5-2BAB-FC69E08581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D70CF9-278E-7440-33A4-68AA2DFDE75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8484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6464808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9B87C3-6A21-BFAA-0E91-BBA2D197105A}"/>
              </a:ext>
            </a:extLst>
          </p:cNvPr>
          <p:cNvSpPr>
            <a:spLocks noGrp="1"/>
          </p:cNvSpPr>
          <p:nvPr>
            <p:ph type="title"/>
          </p:nvPr>
        </p:nvSpPr>
        <p:spPr>
          <a:xfrm>
            <a:off x="2682240" y="1168401"/>
            <a:ext cx="33649920" cy="42418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B66C3B-841F-E7B9-F81F-677321F05479}"/>
              </a:ext>
            </a:extLst>
          </p:cNvPr>
          <p:cNvSpPr>
            <a:spLocks noGrp="1"/>
          </p:cNvSpPr>
          <p:nvPr>
            <p:ph type="body" idx="1"/>
          </p:nvPr>
        </p:nvSpPr>
        <p:spPr>
          <a:xfrm>
            <a:off x="2682240" y="5842000"/>
            <a:ext cx="336499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9849CF-A741-FE86-F6B2-700F0FD4A955}"/>
              </a:ext>
            </a:extLst>
          </p:cNvPr>
          <p:cNvSpPr>
            <a:spLocks noGrp="1"/>
          </p:cNvSpPr>
          <p:nvPr>
            <p:ph type="dt" sz="half" idx="2"/>
          </p:nvPr>
        </p:nvSpPr>
        <p:spPr>
          <a:xfrm>
            <a:off x="2682240" y="20340322"/>
            <a:ext cx="8778240" cy="1168400"/>
          </a:xfrm>
          <a:prstGeom prst="rect">
            <a:avLst/>
          </a:prstGeom>
        </p:spPr>
        <p:txBody>
          <a:bodyPr vert="horz" lIns="91440" tIns="45720" rIns="91440" bIns="45720" rtlCol="0" anchor="ctr"/>
          <a:lstStyle>
            <a:lvl1pPr algn="l">
              <a:defRPr sz="3840">
                <a:solidFill>
                  <a:schemeClr val="tx1">
                    <a:tint val="82000"/>
                  </a:schemeClr>
                </a:solidFill>
              </a:defRPr>
            </a:lvl1pPr>
          </a:lstStyle>
          <a:p>
            <a:fld id="{B61BEF0D-F0BB-DE4B-95CE-6DB70DBA9567}" type="datetimeFigureOut">
              <a:rPr lang="en-US" smtClean="0"/>
              <a:pPr/>
              <a:t>11/17/2025</a:t>
            </a:fld>
            <a:endParaRPr lang="en-US" dirty="0"/>
          </a:p>
        </p:txBody>
      </p:sp>
      <p:sp>
        <p:nvSpPr>
          <p:cNvPr id="5" name="Footer Placeholder 4">
            <a:extLst>
              <a:ext uri="{FF2B5EF4-FFF2-40B4-BE49-F238E27FC236}">
                <a16:creationId xmlns:a16="http://schemas.microsoft.com/office/drawing/2014/main" id="{CDE13962-E81A-211A-0A86-63036DE1B63B}"/>
              </a:ext>
            </a:extLst>
          </p:cNvPr>
          <p:cNvSpPr>
            <a:spLocks noGrp="1"/>
          </p:cNvSpPr>
          <p:nvPr>
            <p:ph type="ftr" sz="quarter" idx="3"/>
          </p:nvPr>
        </p:nvSpPr>
        <p:spPr>
          <a:xfrm>
            <a:off x="12923520" y="20340322"/>
            <a:ext cx="13167360" cy="1168400"/>
          </a:xfrm>
          <a:prstGeom prst="rect">
            <a:avLst/>
          </a:prstGeom>
        </p:spPr>
        <p:txBody>
          <a:bodyPr vert="horz" lIns="91440" tIns="45720" rIns="91440" bIns="45720" rtlCol="0" anchor="ctr"/>
          <a:lstStyle>
            <a:lvl1pPr algn="ctr">
              <a:defRPr sz="384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CF967FB0-A14E-9223-4666-12650F786A96}"/>
              </a:ext>
            </a:extLst>
          </p:cNvPr>
          <p:cNvSpPr>
            <a:spLocks noGrp="1"/>
          </p:cNvSpPr>
          <p:nvPr>
            <p:ph type="sldNum" sz="quarter" idx="4"/>
          </p:nvPr>
        </p:nvSpPr>
        <p:spPr>
          <a:xfrm>
            <a:off x="27553920" y="20340322"/>
            <a:ext cx="8778240" cy="1168400"/>
          </a:xfrm>
          <a:prstGeom prst="rect">
            <a:avLst/>
          </a:prstGeom>
        </p:spPr>
        <p:txBody>
          <a:bodyPr vert="horz" lIns="91440" tIns="45720" rIns="91440" bIns="45720" rtlCol="0" anchor="ctr"/>
          <a:lstStyle>
            <a:lvl1pPr algn="r">
              <a:defRPr sz="3840">
                <a:solidFill>
                  <a:schemeClr val="tx1">
                    <a:tint val="82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9698222"/>
      </p:ext>
    </p:extLst>
  </p:cSld>
  <p:clrMap bg1="lt1" tx1="dk1" bg2="lt2" tx2="dk2" accent1="accent1" accent2="accent2" accent3="accent3" accent4="accent4" accent5="accent5" accent6="accent6" hlink="hlink" folHlink="folHlink"/>
  <p:sldLayoutIdLst>
    <p:sldLayoutId id="2147483920" r:id="rId1"/>
    <p:sldLayoutId id="2147483921" r:id="rId2"/>
    <p:sldLayoutId id="2147483922" r:id="rId3"/>
    <p:sldLayoutId id="2147483923" r:id="rId4"/>
    <p:sldLayoutId id="2147483924" r:id="rId5"/>
    <p:sldLayoutId id="2147483925" r:id="rId6"/>
    <p:sldLayoutId id="2147483926" r:id="rId7"/>
    <p:sldLayoutId id="2147483927" r:id="rId8"/>
    <p:sldLayoutId id="2147483928" r:id="rId9"/>
    <p:sldLayoutId id="2147483929" r:id="rId10"/>
    <p:sldLayoutId id="2147483930" r:id="rId11"/>
    <p:sldLayoutId id="2147483931" r:id="rId12"/>
  </p:sldLayoutIdLst>
  <p:txStyles>
    <p:titleStyle>
      <a:lvl1pPr algn="l" defTabSz="2926080" rtl="0" eaLnBrk="1" latinLnBrk="0" hangingPunct="1">
        <a:lnSpc>
          <a:spcPct val="90000"/>
        </a:lnSpc>
        <a:spcBef>
          <a:spcPct val="0"/>
        </a:spcBef>
        <a:buNone/>
        <a:defRPr sz="14080" kern="1200">
          <a:solidFill>
            <a:schemeClr val="tx1"/>
          </a:solidFill>
          <a:latin typeface="+mj-lt"/>
          <a:ea typeface="+mj-ea"/>
          <a:cs typeface="+mj-cs"/>
        </a:defRPr>
      </a:lvl1pPr>
    </p:titleStyle>
    <p:bodyStyle>
      <a:lvl1pPr marL="731520" indent="-731520" algn="l" defTabSz="2926080" rtl="0" eaLnBrk="1" latinLnBrk="0" hangingPunct="1">
        <a:lnSpc>
          <a:spcPct val="90000"/>
        </a:lnSpc>
        <a:spcBef>
          <a:spcPts val="3200"/>
        </a:spcBef>
        <a:buFont typeface="Arial" panose="020B0604020202020204" pitchFamily="34" charset="0"/>
        <a:buChar char="•"/>
        <a:defRPr sz="8960" kern="1200">
          <a:solidFill>
            <a:schemeClr val="tx1"/>
          </a:solidFill>
          <a:latin typeface="+mn-lt"/>
          <a:ea typeface="+mn-ea"/>
          <a:cs typeface="+mn-cs"/>
        </a:defRPr>
      </a:lvl1pPr>
      <a:lvl2pPr marL="2194560" indent="-731520" algn="l" defTabSz="2926080" rtl="0" eaLnBrk="1" latinLnBrk="0" hangingPunct="1">
        <a:lnSpc>
          <a:spcPct val="90000"/>
        </a:lnSpc>
        <a:spcBef>
          <a:spcPts val="1600"/>
        </a:spcBef>
        <a:buFont typeface="Arial" panose="020B0604020202020204" pitchFamily="34" charset="0"/>
        <a:buChar char="•"/>
        <a:defRPr sz="7680" kern="1200">
          <a:solidFill>
            <a:schemeClr val="tx1"/>
          </a:solidFill>
          <a:latin typeface="+mn-lt"/>
          <a:ea typeface="+mn-ea"/>
          <a:cs typeface="+mn-cs"/>
        </a:defRPr>
      </a:lvl2pPr>
      <a:lvl3pPr marL="3657600" indent="-731520" algn="l" defTabSz="2926080" rtl="0" eaLnBrk="1" latinLnBrk="0" hangingPunct="1">
        <a:lnSpc>
          <a:spcPct val="90000"/>
        </a:lnSpc>
        <a:spcBef>
          <a:spcPts val="1600"/>
        </a:spcBef>
        <a:buFont typeface="Arial" panose="020B0604020202020204" pitchFamily="34" charset="0"/>
        <a:buChar char="•"/>
        <a:defRPr sz="6400" kern="1200">
          <a:solidFill>
            <a:schemeClr val="tx1"/>
          </a:solidFill>
          <a:latin typeface="+mn-lt"/>
          <a:ea typeface="+mn-ea"/>
          <a:cs typeface="+mn-cs"/>
        </a:defRPr>
      </a:lvl3pPr>
      <a:lvl4pPr marL="51206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4pPr>
      <a:lvl5pPr marL="658368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5pPr>
      <a:lvl6pPr marL="804672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6pPr>
      <a:lvl7pPr marL="950976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7pPr>
      <a:lvl8pPr marL="1097280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8pPr>
      <a:lvl9pPr marL="124358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9pPr>
    </p:bodyStyle>
    <p:otherStyle>
      <a:defPPr>
        <a:defRPr lang="en-US"/>
      </a:defPPr>
      <a:lvl1pPr marL="0" algn="l" defTabSz="2926080" rtl="0" eaLnBrk="1" latinLnBrk="0" hangingPunct="1">
        <a:defRPr sz="5760" kern="1200">
          <a:solidFill>
            <a:schemeClr val="tx1"/>
          </a:solidFill>
          <a:latin typeface="+mn-lt"/>
          <a:ea typeface="+mn-ea"/>
          <a:cs typeface="+mn-cs"/>
        </a:defRPr>
      </a:lvl1pPr>
      <a:lvl2pPr marL="1463040" algn="l" defTabSz="2926080" rtl="0" eaLnBrk="1" latinLnBrk="0" hangingPunct="1">
        <a:defRPr sz="5760" kern="1200">
          <a:solidFill>
            <a:schemeClr val="tx1"/>
          </a:solidFill>
          <a:latin typeface="+mn-lt"/>
          <a:ea typeface="+mn-ea"/>
          <a:cs typeface="+mn-cs"/>
        </a:defRPr>
      </a:lvl2pPr>
      <a:lvl3pPr marL="2926080" algn="l" defTabSz="2926080" rtl="0" eaLnBrk="1" latinLnBrk="0" hangingPunct="1">
        <a:defRPr sz="5760" kern="1200">
          <a:solidFill>
            <a:schemeClr val="tx1"/>
          </a:solidFill>
          <a:latin typeface="+mn-lt"/>
          <a:ea typeface="+mn-ea"/>
          <a:cs typeface="+mn-cs"/>
        </a:defRPr>
      </a:lvl3pPr>
      <a:lvl4pPr marL="4389120" algn="l" defTabSz="2926080" rtl="0" eaLnBrk="1" latinLnBrk="0" hangingPunct="1">
        <a:defRPr sz="5760" kern="1200">
          <a:solidFill>
            <a:schemeClr val="tx1"/>
          </a:solidFill>
          <a:latin typeface="+mn-lt"/>
          <a:ea typeface="+mn-ea"/>
          <a:cs typeface="+mn-cs"/>
        </a:defRPr>
      </a:lvl4pPr>
      <a:lvl5pPr marL="5852160" algn="l" defTabSz="2926080" rtl="0" eaLnBrk="1" latinLnBrk="0" hangingPunct="1">
        <a:defRPr sz="5760" kern="1200">
          <a:solidFill>
            <a:schemeClr val="tx1"/>
          </a:solidFill>
          <a:latin typeface="+mn-lt"/>
          <a:ea typeface="+mn-ea"/>
          <a:cs typeface="+mn-cs"/>
        </a:defRPr>
      </a:lvl5pPr>
      <a:lvl6pPr marL="7315200" algn="l" defTabSz="2926080" rtl="0" eaLnBrk="1" latinLnBrk="0" hangingPunct="1">
        <a:defRPr sz="5760" kern="1200">
          <a:solidFill>
            <a:schemeClr val="tx1"/>
          </a:solidFill>
          <a:latin typeface="+mn-lt"/>
          <a:ea typeface="+mn-ea"/>
          <a:cs typeface="+mn-cs"/>
        </a:defRPr>
      </a:lvl6pPr>
      <a:lvl7pPr marL="8778240" algn="l" defTabSz="2926080" rtl="0" eaLnBrk="1" latinLnBrk="0" hangingPunct="1">
        <a:defRPr sz="5760" kern="1200">
          <a:solidFill>
            <a:schemeClr val="tx1"/>
          </a:solidFill>
          <a:latin typeface="+mn-lt"/>
          <a:ea typeface="+mn-ea"/>
          <a:cs typeface="+mn-cs"/>
        </a:defRPr>
      </a:lvl7pPr>
      <a:lvl8pPr marL="10241280" algn="l" defTabSz="2926080" rtl="0" eaLnBrk="1" latinLnBrk="0" hangingPunct="1">
        <a:defRPr sz="5760" kern="1200">
          <a:solidFill>
            <a:schemeClr val="tx1"/>
          </a:solidFill>
          <a:latin typeface="+mn-lt"/>
          <a:ea typeface="+mn-ea"/>
          <a:cs typeface="+mn-cs"/>
        </a:defRPr>
      </a:lvl8pPr>
      <a:lvl9pPr marL="11704320" algn="l" defTabSz="2926080" rtl="0" eaLnBrk="1" latinLnBrk="0" hangingPunct="1">
        <a:defRPr sz="5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p:cNvSpPr/>
          <p:nvPr/>
        </p:nvSpPr>
        <p:spPr>
          <a:xfrm>
            <a:off x="3048000" y="5"/>
            <a:ext cx="32754833" cy="3217621"/>
          </a:xfrm>
          <a:prstGeom prst="rect">
            <a:avLst/>
          </a:prstGeom>
          <a:solidFill>
            <a:srgbClr val="A0BEC8"/>
          </a:solidFill>
          <a:ln>
            <a:noFill/>
          </a:ln>
        </p:spPr>
        <p:style>
          <a:lnRef idx="2">
            <a:schemeClr val="accent1">
              <a:shade val="50000"/>
            </a:schemeClr>
          </a:lnRef>
          <a:fillRef idx="1">
            <a:schemeClr val="accent1"/>
          </a:fillRef>
          <a:effectRef idx="0">
            <a:schemeClr val="accent1"/>
          </a:effectRef>
          <a:fontRef idx="minor">
            <a:schemeClr val="lt1"/>
          </a:fontRef>
        </p:style>
        <p:txBody>
          <a:bodyPr lIns="85344" tIns="42672" rIns="85344" bIns="42672" rtlCol="0" anchor="ctr"/>
          <a:lstStyle>
            <a:defPPr>
              <a:defRPr kern="1200"/>
            </a:defPPr>
          </a:lstStyle>
          <a:p>
            <a:pPr algn="ctr"/>
            <a:endParaRPr lang="en-US" sz="4142"/>
          </a:p>
        </p:txBody>
      </p:sp>
      <p:sp>
        <p:nvSpPr>
          <p:cNvPr id="51" name="Title 11">
            <a:extLst>
              <a:ext uri="{FF2B5EF4-FFF2-40B4-BE49-F238E27FC236}">
                <a16:creationId xmlns:a16="http://schemas.microsoft.com/office/drawing/2014/main" id="{EE7A5C51-35F0-4B71-992D-43D344D16C04}"/>
              </a:ext>
            </a:extLst>
          </p:cNvPr>
          <p:cNvSpPr txBox="1"/>
          <p:nvPr/>
        </p:nvSpPr>
        <p:spPr>
          <a:xfrm>
            <a:off x="5791200" y="429934"/>
            <a:ext cx="27432000" cy="1831290"/>
          </a:xfrm>
          <a:prstGeom prst="rect">
            <a:avLst/>
          </a:prstGeom>
        </p:spPr>
        <p:txBody>
          <a:bodyPr lIns="85344" tIns="42672" rIns="85344" bIns="42672"/>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US" sz="5700" b="1" dirty="0">
                <a:solidFill>
                  <a:schemeClr val="bg1"/>
                </a:solidFill>
                <a:latin typeface="Montserrat Extra Bold" panose="00000900000000000000" pitchFamily="50" charset="0"/>
              </a:rPr>
              <a:t>Sustainability Practices in the Fashion Industry: A Study on Consumer Behavior and Business Strategy in the UK</a:t>
            </a:r>
          </a:p>
        </p:txBody>
      </p:sp>
      <p:sp>
        <p:nvSpPr>
          <p:cNvPr id="42" name="Rectangle: Rounded Corners 41"/>
          <p:cNvSpPr/>
          <p:nvPr/>
        </p:nvSpPr>
        <p:spPr>
          <a:xfrm>
            <a:off x="27183570" y="3711700"/>
            <a:ext cx="7768415" cy="12235636"/>
          </a:xfrm>
          <a:prstGeom prst="roundRect">
            <a:avLst>
              <a:gd name="adj" fmla="val 1477"/>
            </a:avLst>
          </a:prstGeom>
          <a:solidFill>
            <a:schemeClr val="accent4">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61" name="TextBox 60">
            <a:extLst>
              <a:ext uri="{FF2B5EF4-FFF2-40B4-BE49-F238E27FC236}">
                <a16:creationId xmlns:a16="http://schemas.microsoft.com/office/drawing/2014/main" id="{89EBE15B-4246-47D5-A572-FC8BC1A36A14}"/>
              </a:ext>
            </a:extLst>
          </p:cNvPr>
          <p:cNvSpPr txBox="1"/>
          <p:nvPr/>
        </p:nvSpPr>
        <p:spPr>
          <a:xfrm>
            <a:off x="27630425" y="6036931"/>
            <a:ext cx="6874704" cy="9571851"/>
          </a:xfrm>
          <a:prstGeom prst="rect">
            <a:avLst/>
          </a:prstGeom>
          <a:noFill/>
        </p:spPr>
        <p:txBody>
          <a:bodyPr wrap="square" rtlCol="0">
            <a:spAutoFit/>
          </a:bodyPr>
          <a:lstStyle>
            <a:defPPr>
              <a:defRPr kern="1200"/>
            </a:defPPr>
          </a:lstStyle>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The UK fashion industry is mainly undergoing a huge transformative shift driven by consumer demand for the context of sustainability.</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Profit driven market models can be revised to earn and keep brand loyalty and competitive advantages will be sustained in companies that adopts ethical fashion.</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Laws that are designed to counter greenwashing and that keep clients ethically aligned will likely maintain clientele. </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For most fashion companies, long-term sustainability still heavily depends on overcoming consumers’ indifference to price and the adoption of innovations to incorporate the circular economy.</a:t>
            </a:r>
          </a:p>
        </p:txBody>
      </p:sp>
      <p:sp>
        <p:nvSpPr>
          <p:cNvPr id="83" name="TextBox 82">
            <a:extLst>
              <a:ext uri="{FF2B5EF4-FFF2-40B4-BE49-F238E27FC236}">
                <a16:creationId xmlns:a16="http://schemas.microsoft.com/office/drawing/2014/main" id="{66B428E8-E946-4C04-BA2E-DBE7C90A92EC}"/>
              </a:ext>
            </a:extLst>
          </p:cNvPr>
          <p:cNvSpPr txBox="1"/>
          <p:nvPr/>
        </p:nvSpPr>
        <p:spPr>
          <a:xfrm>
            <a:off x="29220868" y="4451489"/>
            <a:ext cx="6874704" cy="707886"/>
          </a:xfrm>
          <a:prstGeom prst="rect">
            <a:avLst/>
          </a:prstGeom>
          <a:noFill/>
        </p:spPr>
        <p:txBody>
          <a:bodyPr wrap="square" rtlCol="0">
            <a:spAutoFit/>
          </a:bodyPr>
          <a:lstStyle>
            <a:defPPr>
              <a:defRPr kern="1200"/>
            </a:defPPr>
          </a:lstStyle>
          <a:p>
            <a:r>
              <a:rPr lang="en-US" sz="4000" b="1" dirty="0">
                <a:solidFill>
                  <a:schemeClr val="tx1">
                    <a:lumMod val="75000"/>
                    <a:lumOff val="25000"/>
                  </a:schemeClr>
                </a:solidFill>
                <a:latin typeface="Montserrat Extra Bold" panose="00000900000000000000" pitchFamily="50" charset="0"/>
              </a:rPr>
              <a:t>Conclusion</a:t>
            </a:r>
          </a:p>
        </p:txBody>
      </p:sp>
      <p:sp>
        <p:nvSpPr>
          <p:cNvPr id="43" name="Rectangle: Rounded Corners 42"/>
          <p:cNvSpPr/>
          <p:nvPr/>
        </p:nvSpPr>
        <p:spPr>
          <a:xfrm>
            <a:off x="527000" y="6234552"/>
            <a:ext cx="8726643" cy="14214139"/>
          </a:xfrm>
          <a:prstGeom prst="roundRect">
            <a:avLst>
              <a:gd name="adj" fmla="val 2004"/>
            </a:avLst>
          </a:prstGeom>
          <a:solidFill>
            <a:schemeClr val="tx2">
              <a:lumMod val="10000"/>
              <a:lumOff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dirty="0">
              <a:highlight>
                <a:srgbClr val="FFFF00"/>
              </a:highlight>
            </a:endParaRPr>
          </a:p>
        </p:txBody>
      </p:sp>
      <p:sp>
        <p:nvSpPr>
          <p:cNvPr id="40" name="Rectangle: Rounded Corners 39"/>
          <p:cNvSpPr/>
          <p:nvPr/>
        </p:nvSpPr>
        <p:spPr>
          <a:xfrm>
            <a:off x="10076473" y="4634318"/>
            <a:ext cx="7562175" cy="15216899"/>
          </a:xfrm>
          <a:prstGeom prst="roundRect">
            <a:avLst>
              <a:gd name="adj" fmla="val 1822"/>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91" name="TextBox 90">
            <a:extLst>
              <a:ext uri="{FF2B5EF4-FFF2-40B4-BE49-F238E27FC236}">
                <a16:creationId xmlns:a16="http://schemas.microsoft.com/office/drawing/2014/main" id="{15232698-55E6-4C6D-9947-A1F5F1CCE1E0}"/>
              </a:ext>
            </a:extLst>
          </p:cNvPr>
          <p:cNvSpPr txBox="1"/>
          <p:nvPr/>
        </p:nvSpPr>
        <p:spPr>
          <a:xfrm>
            <a:off x="11768560" y="5077412"/>
            <a:ext cx="6874704" cy="707886"/>
          </a:xfrm>
          <a:prstGeom prst="rect">
            <a:avLst/>
          </a:prstGeom>
          <a:noFill/>
        </p:spPr>
        <p:txBody>
          <a:bodyPr wrap="square" rtlCol="0">
            <a:spAutoFit/>
          </a:bodyPr>
          <a:lstStyle>
            <a:defPPr>
              <a:defRPr kern="1200"/>
            </a:defPPr>
          </a:lstStyle>
          <a:p>
            <a:r>
              <a:rPr lang="en-US" sz="4000" b="1" dirty="0">
                <a:solidFill>
                  <a:schemeClr val="tx1">
                    <a:lumMod val="75000"/>
                    <a:lumOff val="25000"/>
                  </a:schemeClr>
                </a:solidFill>
                <a:latin typeface="Montserrat Extra Bold" panose="00000900000000000000" pitchFamily="50" charset="0"/>
              </a:rPr>
              <a:t>Methodology</a:t>
            </a:r>
          </a:p>
        </p:txBody>
      </p:sp>
      <p:sp>
        <p:nvSpPr>
          <p:cNvPr id="41" name="Rectangle: Rounded Corners 40"/>
          <p:cNvSpPr/>
          <p:nvPr/>
        </p:nvSpPr>
        <p:spPr>
          <a:xfrm>
            <a:off x="18465330" y="3351206"/>
            <a:ext cx="8141669" cy="17783122"/>
          </a:xfrm>
          <a:prstGeom prst="roundRect">
            <a:avLst>
              <a:gd name="adj" fmla="val 1937"/>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dirty="0"/>
          </a:p>
        </p:txBody>
      </p:sp>
      <p:sp>
        <p:nvSpPr>
          <p:cNvPr id="92" name="TextBox 91">
            <a:extLst>
              <a:ext uri="{FF2B5EF4-FFF2-40B4-BE49-F238E27FC236}">
                <a16:creationId xmlns:a16="http://schemas.microsoft.com/office/drawing/2014/main" id="{65C4E645-8814-452E-ABF9-94046EFDF552}"/>
              </a:ext>
            </a:extLst>
          </p:cNvPr>
          <p:cNvSpPr txBox="1"/>
          <p:nvPr/>
        </p:nvSpPr>
        <p:spPr>
          <a:xfrm>
            <a:off x="19041901" y="5054532"/>
            <a:ext cx="6874704" cy="16035159"/>
          </a:xfrm>
          <a:prstGeom prst="rect">
            <a:avLst/>
          </a:prstGeom>
          <a:noFill/>
        </p:spPr>
        <p:txBody>
          <a:bodyPr wrap="square" rtlCol="0">
            <a:spAutoFit/>
          </a:bodyPr>
          <a:lstStyle>
            <a:defPPr>
              <a:defRPr kern="1200"/>
            </a:defPPr>
          </a:lstStyle>
          <a:p>
            <a:r>
              <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Consumer Demand for Sustainability: </a:t>
            </a: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interest in sustainable brands reveals a demand growth: surveys presented that 53% of men and 47% of British women want to acquire sustainable brands.</a:t>
            </a:r>
          </a:p>
          <a:p>
            <a:endPar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Brand Loyalty: </a:t>
            </a: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sustainability and customer loyalty research states that 67% of customers loyalty is sustained and branded engagement is sustained trough the brands devotion to sustainability, proving that sustainability is a significant contributing factor of loyalty (</a:t>
            </a:r>
            <a:r>
              <a:rPr lang="en-US" sz="2800" dirty="0" err="1">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Hudzaifah</a:t>
            </a: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 et I., 2021). </a:t>
            </a:r>
          </a:p>
          <a:p>
            <a:endPar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Barriers to Adoption: </a:t>
            </a: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for most, accessibility and pricing are the most significant barriers; most consumers are unwilling to pay the premium for sustainable fashion.</a:t>
            </a:r>
          </a:p>
          <a:p>
            <a:endPar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Regulatory Pressures: </a:t>
            </a: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New policies, such as the Competition and Markets Authority’s Green Claims Code, enhance traceability requirements and limit the extent of greenwashing. </a:t>
            </a:r>
          </a:p>
          <a:p>
            <a:endPar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b="1"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Product Innovation: </a:t>
            </a: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more investments in ‘green’ materials and circular fashion are in response to the demand for environmentally friendly alternatives</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Consumers are seeking recycled and upcycled materials. </a:t>
            </a:r>
          </a:p>
        </p:txBody>
      </p:sp>
      <p:sp>
        <p:nvSpPr>
          <p:cNvPr id="93" name="TextBox 92">
            <a:extLst>
              <a:ext uri="{FF2B5EF4-FFF2-40B4-BE49-F238E27FC236}">
                <a16:creationId xmlns:a16="http://schemas.microsoft.com/office/drawing/2014/main" id="{7381E656-1550-4678-91D6-50348E24F942}"/>
              </a:ext>
            </a:extLst>
          </p:cNvPr>
          <p:cNvSpPr txBox="1"/>
          <p:nvPr/>
        </p:nvSpPr>
        <p:spPr>
          <a:xfrm>
            <a:off x="20322660" y="3848926"/>
            <a:ext cx="6874704" cy="707886"/>
          </a:xfrm>
          <a:prstGeom prst="rect">
            <a:avLst/>
          </a:prstGeom>
          <a:noFill/>
        </p:spPr>
        <p:txBody>
          <a:bodyPr wrap="square" rtlCol="0">
            <a:spAutoFit/>
          </a:bodyPr>
          <a:lstStyle>
            <a:defPPr>
              <a:defRPr kern="1200"/>
            </a:defPPr>
          </a:lstStyle>
          <a:p>
            <a:r>
              <a:rPr lang="en-US" sz="4000" b="1" dirty="0">
                <a:solidFill>
                  <a:schemeClr val="tx1">
                    <a:lumMod val="75000"/>
                    <a:lumOff val="25000"/>
                  </a:schemeClr>
                </a:solidFill>
                <a:latin typeface="Montserrat Extra Bold" panose="00000900000000000000" pitchFamily="50" charset="0"/>
              </a:rPr>
              <a:t>Research Findings</a:t>
            </a:r>
          </a:p>
        </p:txBody>
      </p:sp>
      <p:sp>
        <p:nvSpPr>
          <p:cNvPr id="3" name="TextBox 2">
            <a:extLst>
              <a:ext uri="{FF2B5EF4-FFF2-40B4-BE49-F238E27FC236}">
                <a16:creationId xmlns:a16="http://schemas.microsoft.com/office/drawing/2014/main" id="{D758E01F-AA31-14A5-E5A7-26155D52ACA8}"/>
              </a:ext>
            </a:extLst>
          </p:cNvPr>
          <p:cNvSpPr txBox="1"/>
          <p:nvPr/>
        </p:nvSpPr>
        <p:spPr>
          <a:xfrm>
            <a:off x="10499275" y="6359664"/>
            <a:ext cx="6874704" cy="13449836"/>
          </a:xfrm>
          <a:prstGeom prst="rect">
            <a:avLst/>
          </a:prstGeom>
          <a:noFill/>
        </p:spPr>
        <p:txBody>
          <a:bodyPr wrap="square" rtlCol="0">
            <a:spAutoFit/>
          </a:bodyPr>
          <a:lstStyle>
            <a:defPPr>
              <a:defRPr kern="1200"/>
            </a:defPPr>
          </a:lstStyle>
          <a:p>
            <a:pPr marL="285750" indent="-285750">
              <a:buFont typeface="Arial" panose="020B0604020202020204" pitchFamily="34" charset="0"/>
              <a:buChar char="•"/>
            </a:pP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This research employed Systematic Literature Review to examine the intersections of sustainability, consumer behavior and strategy within the UK fashion industry.</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pPr marL="285750" indent="-285750">
              <a:buFont typeface="Arial" panose="020B0604020202020204" pitchFamily="34" charset="0"/>
              <a:buChar char="•"/>
            </a:pP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The research employed thematic analysis to </a:t>
            </a:r>
            <a:r>
              <a:rPr lang="en-US" sz="2800" dirty="0" err="1">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synthesise</a:t>
            </a: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 industry reports, key government publications and academic literature, identifying relevant patterns, trends and research gaps for the study (</a:t>
            </a:r>
            <a:r>
              <a:rPr lang="en-US" sz="2800" dirty="0" err="1">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Norisnita</a:t>
            </a: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 et al., 2022).</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pPr marL="285750" indent="-285750">
              <a:buFont typeface="Arial" panose="020B0604020202020204" pitchFamily="34" charset="0"/>
              <a:buChar char="•"/>
            </a:pP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For this research purposive sampling was used, selecting materials within the 2018 to 2025 range focused on UK consumer behavior and unsustainable practices.</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pPr marL="285750" indent="-285750">
              <a:buFont typeface="Arial" panose="020B0604020202020204" pitchFamily="34" charset="0"/>
              <a:buChar char="•"/>
            </a:pPr>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Boolean search operators was also used to refine the search on ‘sustainable fashion’ , ‘consumer behavior’ and ‘greenwashing’. Ethical and legal requirements have been met as confidentiality and proper attribution were provided.</a:t>
            </a:r>
          </a:p>
        </p:txBody>
      </p:sp>
      <p:sp>
        <p:nvSpPr>
          <p:cNvPr id="4" name="TextBox 3">
            <a:extLst>
              <a:ext uri="{FF2B5EF4-FFF2-40B4-BE49-F238E27FC236}">
                <a16:creationId xmlns:a16="http://schemas.microsoft.com/office/drawing/2014/main" id="{C9F6BB99-4AD3-6183-714B-DAA9A29388D3}"/>
              </a:ext>
            </a:extLst>
          </p:cNvPr>
          <p:cNvSpPr txBox="1"/>
          <p:nvPr/>
        </p:nvSpPr>
        <p:spPr>
          <a:xfrm>
            <a:off x="934424" y="8832804"/>
            <a:ext cx="8022026" cy="10433625"/>
          </a:xfrm>
          <a:prstGeom prst="rect">
            <a:avLst/>
          </a:prstGeom>
          <a:noFill/>
        </p:spPr>
        <p:txBody>
          <a:bodyPr wrap="square" rtlCol="0">
            <a:spAutoFit/>
          </a:bodyPr>
          <a:lstStyle>
            <a:defPPr>
              <a:defRPr kern="1200"/>
            </a:defPPr>
          </a:lstStyle>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The UK fashion industry has witnessed a huge and significant shift toward sustainability, driven by consumer demand for the ethical sourcing as well as eco-friendly products.</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Consumers experience trust and accessibility barriers within the sustainable fashion market, which adds to challenges. </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The aim of this research is to establish the relationship between consumers impact on the adoption of sustainability practices within circular economy frameworks, including the use of transparent supply chains and eco-friendly materials. </a:t>
            </a: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endPar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a:p>
            <a:r>
              <a:rPr lang="en-US" sz="28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By pinpointing the sustainability challenges, the research unpacks the extent to which consumers have changed the fashion sector business models toward sustainability goals. </a:t>
            </a:r>
          </a:p>
        </p:txBody>
      </p:sp>
      <p:sp>
        <p:nvSpPr>
          <p:cNvPr id="5" name="TextBox 4">
            <a:extLst>
              <a:ext uri="{FF2B5EF4-FFF2-40B4-BE49-F238E27FC236}">
                <a16:creationId xmlns:a16="http://schemas.microsoft.com/office/drawing/2014/main" id="{EAAD50D3-53A4-0C40-581C-B155A7D0FBB9}"/>
              </a:ext>
            </a:extLst>
          </p:cNvPr>
          <p:cNvSpPr txBox="1"/>
          <p:nvPr/>
        </p:nvSpPr>
        <p:spPr>
          <a:xfrm>
            <a:off x="2801741" y="6812592"/>
            <a:ext cx="6874704" cy="707886"/>
          </a:xfrm>
          <a:prstGeom prst="rect">
            <a:avLst/>
          </a:prstGeom>
          <a:noFill/>
        </p:spPr>
        <p:txBody>
          <a:bodyPr wrap="square" rtlCol="0">
            <a:spAutoFit/>
          </a:bodyPr>
          <a:lstStyle>
            <a:defPPr>
              <a:defRPr kern="1200"/>
            </a:defPPr>
          </a:lstStyle>
          <a:p>
            <a:r>
              <a:rPr lang="en-US" sz="4000" b="1" dirty="0">
                <a:solidFill>
                  <a:schemeClr val="tx1">
                    <a:lumMod val="75000"/>
                    <a:lumOff val="25000"/>
                  </a:schemeClr>
                </a:solidFill>
                <a:latin typeface="Montserrat Extra Bold" panose="00000900000000000000" pitchFamily="50" charset="0"/>
              </a:rPr>
              <a:t>Introduction</a:t>
            </a:r>
          </a:p>
        </p:txBody>
      </p:sp>
      <p:sp>
        <p:nvSpPr>
          <p:cNvPr id="8" name="TextBox 7">
            <a:extLst>
              <a:ext uri="{FF2B5EF4-FFF2-40B4-BE49-F238E27FC236}">
                <a16:creationId xmlns:a16="http://schemas.microsoft.com/office/drawing/2014/main" id="{A653E656-A5D7-60FE-26B9-B763177AF95C}"/>
              </a:ext>
            </a:extLst>
          </p:cNvPr>
          <p:cNvSpPr txBox="1"/>
          <p:nvPr/>
        </p:nvSpPr>
        <p:spPr>
          <a:xfrm>
            <a:off x="28252659" y="15778059"/>
            <a:ext cx="6874704" cy="338554"/>
          </a:xfrm>
          <a:prstGeom prst="rect">
            <a:avLst/>
          </a:prstGeom>
          <a:noFill/>
        </p:spPr>
        <p:txBody>
          <a:bodyPr wrap="square" rtlCol="0">
            <a:spAutoFit/>
          </a:bodyPr>
          <a:lstStyle>
            <a:defPPr>
              <a:defRPr kern="1200"/>
            </a:defPPr>
          </a:lstStyle>
          <a:p>
            <a:endParaRPr lang="en-US" sz="160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7" name="TextBox 6">
            <a:extLst>
              <a:ext uri="{FF2B5EF4-FFF2-40B4-BE49-F238E27FC236}">
                <a16:creationId xmlns:a16="http://schemas.microsoft.com/office/drawing/2014/main" id="{617BA2F9-BE04-F866-AFE5-54BC011FA9F6}"/>
              </a:ext>
            </a:extLst>
          </p:cNvPr>
          <p:cNvSpPr txBox="1"/>
          <p:nvPr/>
        </p:nvSpPr>
        <p:spPr>
          <a:xfrm>
            <a:off x="26857370" y="16045308"/>
            <a:ext cx="12157030" cy="10679847"/>
          </a:xfrm>
          <a:prstGeom prst="rect">
            <a:avLst/>
          </a:prstGeom>
          <a:noFill/>
        </p:spPr>
        <p:txBody>
          <a:bodyPr wrap="square" rtlCol="0">
            <a:spAutoFit/>
          </a:bodyPr>
          <a:lstStyle/>
          <a:p>
            <a:r>
              <a:rPr lang="en-GB" sz="4000" b="1" dirty="0">
                <a:solidFill>
                  <a:schemeClr val="bg2">
                    <a:lumMod val="75000"/>
                  </a:schemeClr>
                </a:solidFill>
              </a:rPr>
              <a:t>References</a:t>
            </a:r>
          </a:p>
          <a:p>
            <a:endParaRPr lang="en-GB" sz="4000" b="1" dirty="0">
              <a:solidFill>
                <a:schemeClr val="bg2">
                  <a:lumMod val="75000"/>
                </a:schemeClr>
              </a:solidFill>
            </a:endParaRPr>
          </a:p>
          <a:p>
            <a:r>
              <a:rPr lang="en-GB" sz="2400" dirty="0" err="1">
                <a:solidFill>
                  <a:schemeClr val="bg2">
                    <a:lumMod val="75000"/>
                  </a:schemeClr>
                </a:solidFill>
              </a:rPr>
              <a:t>Norisnita</a:t>
            </a:r>
            <a:r>
              <a:rPr lang="en-GB" sz="2400" dirty="0">
                <a:solidFill>
                  <a:schemeClr val="bg2">
                    <a:lumMod val="75000"/>
                  </a:schemeClr>
                </a:solidFill>
              </a:rPr>
              <a:t>, M. and </a:t>
            </a:r>
            <a:r>
              <a:rPr lang="en-GB" sz="2400" dirty="0" err="1">
                <a:solidFill>
                  <a:schemeClr val="bg2">
                    <a:lumMod val="75000"/>
                  </a:schemeClr>
                </a:solidFill>
              </a:rPr>
              <a:t>Indriati</a:t>
            </a:r>
            <a:r>
              <a:rPr lang="en-GB" sz="2400" dirty="0">
                <a:solidFill>
                  <a:schemeClr val="bg2">
                    <a:lumMod val="75000"/>
                  </a:schemeClr>
                </a:solidFill>
              </a:rPr>
              <a:t>, F., 2022. Application of theory of planned </a:t>
            </a:r>
            <a:r>
              <a:rPr lang="en-GB" sz="2400" dirty="0" err="1">
                <a:solidFill>
                  <a:schemeClr val="bg2">
                    <a:lumMod val="75000"/>
                  </a:schemeClr>
                </a:solidFill>
              </a:rPr>
              <a:t>behavior</a:t>
            </a:r>
            <a:r>
              <a:rPr lang="en-GB" sz="2400" dirty="0">
                <a:solidFill>
                  <a:schemeClr val="bg2">
                    <a:lumMod val="75000"/>
                  </a:schemeClr>
                </a:solidFill>
              </a:rPr>
              <a:t> (TPB) in cryptocurrency investment prediction: a literature review. </a:t>
            </a:r>
            <a:r>
              <a:rPr lang="en-GB" sz="2400" i="1" dirty="0">
                <a:solidFill>
                  <a:schemeClr val="bg2">
                    <a:lumMod val="75000"/>
                  </a:schemeClr>
                </a:solidFill>
              </a:rPr>
              <a:t>Economics and Business Quarterly Reviews</a:t>
            </a:r>
            <a:r>
              <a:rPr lang="en-GB" sz="2400" dirty="0">
                <a:solidFill>
                  <a:schemeClr val="bg2">
                    <a:lumMod val="75000"/>
                  </a:schemeClr>
                </a:solidFill>
              </a:rPr>
              <a:t>, </a:t>
            </a:r>
            <a:r>
              <a:rPr lang="en-GB" sz="2400" i="1" dirty="0">
                <a:solidFill>
                  <a:schemeClr val="bg2">
                    <a:lumMod val="75000"/>
                  </a:schemeClr>
                </a:solidFill>
              </a:rPr>
              <a:t>5</a:t>
            </a:r>
            <a:r>
              <a:rPr lang="en-GB" sz="2400" dirty="0">
                <a:solidFill>
                  <a:schemeClr val="bg2">
                    <a:lumMod val="75000"/>
                  </a:schemeClr>
                </a:solidFill>
              </a:rPr>
              <a:t>(2).</a:t>
            </a:r>
          </a:p>
          <a:p>
            <a:r>
              <a:rPr lang="en-GB" sz="2400" dirty="0">
                <a:solidFill>
                  <a:schemeClr val="bg2">
                    <a:lumMod val="75000"/>
                  </a:schemeClr>
                </a:solidFill>
              </a:rPr>
              <a:t> </a:t>
            </a:r>
          </a:p>
          <a:p>
            <a:r>
              <a:rPr lang="en-GB" sz="2400" dirty="0" err="1">
                <a:solidFill>
                  <a:schemeClr val="bg2">
                    <a:lumMod val="75000"/>
                  </a:schemeClr>
                </a:solidFill>
              </a:rPr>
              <a:t>Hudzaifah</a:t>
            </a:r>
            <a:r>
              <a:rPr lang="en-GB" sz="2400" dirty="0">
                <a:solidFill>
                  <a:schemeClr val="bg2">
                    <a:lumMod val="75000"/>
                  </a:schemeClr>
                </a:solidFill>
              </a:rPr>
              <a:t>, Y., Sari, W.P. and </a:t>
            </a:r>
            <a:r>
              <a:rPr lang="en-GB" sz="2400" dirty="0" err="1">
                <a:solidFill>
                  <a:schemeClr val="bg2">
                    <a:lumMod val="75000"/>
                  </a:schemeClr>
                </a:solidFill>
              </a:rPr>
              <a:t>Andriyani</a:t>
            </a:r>
            <a:r>
              <a:rPr lang="en-GB" sz="2400" dirty="0">
                <a:solidFill>
                  <a:schemeClr val="bg2">
                    <a:lumMod val="75000"/>
                  </a:schemeClr>
                </a:solidFill>
              </a:rPr>
              <a:t>, R., 2024. Halal Awareness, Brand Image, and Viral Marketing: Three Key Factors Influencing Purchasing Decisions for Halal Skin Care and Cosmetics Products in Pontianak. </a:t>
            </a:r>
            <a:r>
              <a:rPr lang="en-GB" sz="2400" i="1" dirty="0" err="1">
                <a:solidFill>
                  <a:schemeClr val="bg2">
                    <a:lumMod val="75000"/>
                  </a:schemeClr>
                </a:solidFill>
              </a:rPr>
              <a:t>Ekuilibrium</a:t>
            </a:r>
            <a:r>
              <a:rPr lang="en-GB" sz="2400" i="1" dirty="0">
                <a:solidFill>
                  <a:schemeClr val="bg2">
                    <a:lumMod val="75000"/>
                  </a:schemeClr>
                </a:solidFill>
              </a:rPr>
              <a:t>: </a:t>
            </a:r>
            <a:r>
              <a:rPr lang="en-GB" sz="2400" i="1" dirty="0" err="1">
                <a:solidFill>
                  <a:schemeClr val="bg2">
                    <a:lumMod val="75000"/>
                  </a:schemeClr>
                </a:solidFill>
              </a:rPr>
              <a:t>Jurnal</a:t>
            </a:r>
            <a:r>
              <a:rPr lang="en-GB" sz="2400" i="1" dirty="0">
                <a:solidFill>
                  <a:schemeClr val="bg2">
                    <a:lumMod val="75000"/>
                  </a:schemeClr>
                </a:solidFill>
              </a:rPr>
              <a:t> </a:t>
            </a:r>
            <a:r>
              <a:rPr lang="en-GB" sz="2400" i="1" dirty="0" err="1">
                <a:solidFill>
                  <a:schemeClr val="bg2">
                    <a:lumMod val="75000"/>
                  </a:schemeClr>
                </a:solidFill>
              </a:rPr>
              <a:t>Ilmiah</a:t>
            </a:r>
            <a:r>
              <a:rPr lang="en-GB" sz="2400" i="1" dirty="0">
                <a:solidFill>
                  <a:schemeClr val="bg2">
                    <a:lumMod val="75000"/>
                  </a:schemeClr>
                </a:solidFill>
              </a:rPr>
              <a:t> </a:t>
            </a:r>
            <a:r>
              <a:rPr lang="en-GB" sz="2400" i="1" dirty="0" err="1">
                <a:solidFill>
                  <a:schemeClr val="bg2">
                    <a:lumMod val="75000"/>
                  </a:schemeClr>
                </a:solidFill>
              </a:rPr>
              <a:t>Bidang</a:t>
            </a:r>
            <a:r>
              <a:rPr lang="en-GB" sz="2400" i="1" dirty="0">
                <a:solidFill>
                  <a:schemeClr val="bg2">
                    <a:lumMod val="75000"/>
                  </a:schemeClr>
                </a:solidFill>
              </a:rPr>
              <a:t> </a:t>
            </a:r>
            <a:r>
              <a:rPr lang="en-GB" sz="2400" i="1" dirty="0" err="1">
                <a:solidFill>
                  <a:schemeClr val="bg2">
                    <a:lumMod val="75000"/>
                  </a:schemeClr>
                </a:solidFill>
              </a:rPr>
              <a:t>Ilmu</a:t>
            </a:r>
            <a:r>
              <a:rPr lang="en-GB" sz="2400" i="1" dirty="0">
                <a:solidFill>
                  <a:schemeClr val="bg2">
                    <a:lumMod val="75000"/>
                  </a:schemeClr>
                </a:solidFill>
              </a:rPr>
              <a:t> Ekonomi</a:t>
            </a:r>
            <a:r>
              <a:rPr lang="en-GB" sz="2400" dirty="0">
                <a:solidFill>
                  <a:schemeClr val="bg2">
                    <a:lumMod val="75000"/>
                  </a:schemeClr>
                </a:solidFill>
              </a:rPr>
              <a:t>, </a:t>
            </a:r>
            <a:r>
              <a:rPr lang="en-GB" sz="2400" i="1" dirty="0">
                <a:solidFill>
                  <a:schemeClr val="bg2">
                    <a:lumMod val="75000"/>
                  </a:schemeClr>
                </a:solidFill>
              </a:rPr>
              <a:t>19</a:t>
            </a:r>
            <a:r>
              <a:rPr lang="en-GB" sz="2400" dirty="0">
                <a:solidFill>
                  <a:schemeClr val="bg2">
                    <a:lumMod val="75000"/>
                  </a:schemeClr>
                </a:solidFill>
              </a:rPr>
              <a:t>(1), pp.42-58.</a:t>
            </a:r>
          </a:p>
          <a:p>
            <a:endParaRPr lang="en-GB" sz="2400" dirty="0">
              <a:solidFill>
                <a:schemeClr val="bg2">
                  <a:lumMod val="75000"/>
                </a:schemeClr>
              </a:solidFill>
            </a:endParaRPr>
          </a:p>
          <a:p>
            <a:r>
              <a:rPr lang="en-GB" sz="2400" dirty="0" err="1">
                <a:solidFill>
                  <a:schemeClr val="bg2">
                    <a:lumMod val="75000"/>
                  </a:schemeClr>
                </a:solidFill>
              </a:rPr>
              <a:t>Niinimaki</a:t>
            </a:r>
            <a:r>
              <a:rPr lang="en-GB" sz="2400" dirty="0">
                <a:solidFill>
                  <a:schemeClr val="bg2">
                    <a:lumMod val="75000"/>
                  </a:schemeClr>
                </a:solidFill>
              </a:rPr>
              <a:t>, K., Peters, G., </a:t>
            </a:r>
            <a:r>
              <a:rPr lang="en-GB" sz="2400" dirty="0" err="1">
                <a:solidFill>
                  <a:schemeClr val="bg2">
                    <a:lumMod val="75000"/>
                  </a:schemeClr>
                </a:solidFill>
              </a:rPr>
              <a:t>Dahlbo</a:t>
            </a:r>
            <a:r>
              <a:rPr lang="en-GB" sz="2400" dirty="0">
                <a:solidFill>
                  <a:schemeClr val="bg2">
                    <a:lumMod val="75000"/>
                  </a:schemeClr>
                </a:solidFill>
              </a:rPr>
              <a:t>, H., Perry, P., Rissanen, T. and Gwilt, A., 2020. The environmental price of fast fashion (vol 1, </a:t>
            </a:r>
            <a:r>
              <a:rPr lang="en-GB" sz="2400" dirty="0" err="1">
                <a:solidFill>
                  <a:schemeClr val="bg2">
                    <a:lumMod val="75000"/>
                  </a:schemeClr>
                </a:solidFill>
              </a:rPr>
              <a:t>pg</a:t>
            </a:r>
            <a:r>
              <a:rPr lang="en-GB" sz="2400" dirty="0">
                <a:solidFill>
                  <a:schemeClr val="bg2">
                    <a:lumMod val="75000"/>
                  </a:schemeClr>
                </a:solidFill>
              </a:rPr>
              <a:t> 189, 2020). </a:t>
            </a:r>
            <a:r>
              <a:rPr lang="en-GB" sz="2400" i="1" dirty="0">
                <a:solidFill>
                  <a:schemeClr val="bg2">
                    <a:lumMod val="75000"/>
                  </a:schemeClr>
                </a:solidFill>
              </a:rPr>
              <a:t>Nature Reviews Earth &amp; Environment</a:t>
            </a:r>
            <a:r>
              <a:rPr lang="en-GB" sz="2400" dirty="0">
                <a:solidFill>
                  <a:schemeClr val="bg2">
                    <a:lumMod val="75000"/>
                  </a:schemeClr>
                </a:solidFill>
              </a:rPr>
              <a:t>, </a:t>
            </a:r>
            <a:r>
              <a:rPr lang="en-GB" sz="2400" i="1" dirty="0">
                <a:solidFill>
                  <a:schemeClr val="bg2">
                    <a:lumMod val="75000"/>
                  </a:schemeClr>
                </a:solidFill>
              </a:rPr>
              <a:t>1</a:t>
            </a:r>
            <a:r>
              <a:rPr lang="en-GB" sz="2400" dirty="0">
                <a:solidFill>
                  <a:schemeClr val="bg2">
                    <a:lumMod val="75000"/>
                  </a:schemeClr>
                </a:solidFill>
              </a:rPr>
              <a:t>(5), pp.278-278.</a:t>
            </a:r>
          </a:p>
          <a:p>
            <a:endParaRPr lang="en-GB" sz="4000" b="1" dirty="0"/>
          </a:p>
          <a:p>
            <a:endParaRPr lang="en-GB" sz="4000" b="1" dirty="0"/>
          </a:p>
          <a:p>
            <a:endParaRPr lang="en-GB" sz="4000" b="1" dirty="0"/>
          </a:p>
          <a:p>
            <a:endParaRPr lang="en-GB" sz="4000" b="1" dirty="0"/>
          </a:p>
          <a:p>
            <a:endParaRPr lang="en-GB" sz="4000" b="1" dirty="0"/>
          </a:p>
          <a:p>
            <a:endParaRPr lang="en-GB" sz="4000" b="1" dirty="0"/>
          </a:p>
          <a:p>
            <a:endParaRPr lang="en-GB" sz="4000" b="1" dirty="0"/>
          </a:p>
          <a:p>
            <a:endParaRPr lang="en-GB" sz="4000" b="1" dirty="0"/>
          </a:p>
        </p:txBody>
      </p:sp>
      <p:sp>
        <p:nvSpPr>
          <p:cNvPr id="9" name="TextBox 8">
            <a:extLst>
              <a:ext uri="{FF2B5EF4-FFF2-40B4-BE49-F238E27FC236}">
                <a16:creationId xmlns:a16="http://schemas.microsoft.com/office/drawing/2014/main" id="{E1DEB819-40F6-ACBC-7E84-0C7D2D5783CB}"/>
              </a:ext>
            </a:extLst>
          </p:cNvPr>
          <p:cNvSpPr txBox="1"/>
          <p:nvPr/>
        </p:nvSpPr>
        <p:spPr>
          <a:xfrm>
            <a:off x="261257" y="3848926"/>
            <a:ext cx="9368360" cy="1754326"/>
          </a:xfrm>
          <a:prstGeom prst="rect">
            <a:avLst/>
          </a:prstGeom>
          <a:noFill/>
        </p:spPr>
        <p:txBody>
          <a:bodyPr wrap="square" rtlCol="0">
            <a:spAutoFit/>
          </a:bodyPr>
          <a:lstStyle/>
          <a:p>
            <a:r>
              <a:rPr lang="en-GB" sz="3600" dirty="0"/>
              <a:t>Student name: Diana Olimpia </a:t>
            </a:r>
            <a:r>
              <a:rPr lang="en-GB" sz="3600" dirty="0" err="1"/>
              <a:t>Mekker</a:t>
            </a:r>
            <a:endParaRPr lang="en-GB" sz="3600" dirty="0"/>
          </a:p>
          <a:p>
            <a:r>
              <a:rPr lang="en-GB" sz="3600" dirty="0"/>
              <a:t>Student ID: 2122278</a:t>
            </a:r>
          </a:p>
          <a:p>
            <a:r>
              <a:rPr lang="en-GB" sz="3600" dirty="0"/>
              <a:t>Supervisor name: Abdallah Naser</a:t>
            </a:r>
          </a:p>
        </p:txBody>
      </p:sp>
    </p:spTree>
    <p:extLst>
      <p:ext uri="{BB962C8B-B14F-4D97-AF65-F5344CB8AC3E}">
        <p14:creationId xmlns:p14="http://schemas.microsoft.com/office/powerpoint/2010/main" val="4128123355"/>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assessingslate|08-20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3972</TotalTime>
  <Words>673</Words>
  <Application>Microsoft Office PowerPoint</Application>
  <PresentationFormat>Custom</PresentationFormat>
  <Paragraphs>59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Montserrat Extra Bold</vt:lpstr>
      <vt:lpstr>Aptos Display</vt:lpstr>
      <vt:lpstr>Calibri</vt:lpstr>
      <vt:lpstr>Domine</vt:lpstr>
      <vt:lpstr>Aptos</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Olimpia Ciolte</cp:lastModifiedBy>
  <cp:revision>21</cp:revision>
  <dcterms:modified xsi:type="dcterms:W3CDTF">2025-11-17T19:36:22Z</dcterms:modified>
  <cp:category>science research poster</cp:category>
</cp:coreProperties>
</file>