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12744-B226-095C-9F30-D12F032537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75C02A-5D69-71A4-2A6C-C91857360D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41307B-D543-0AA8-71E8-1A8F49FED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06F98A-8145-77F7-BB33-1642B6708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55894-0B6F-CA3F-70A4-3049B688D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62057-3ECA-332A-4383-D66DBE38F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C6E01-085E-76BE-A3D9-568A04693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95D98-FA06-CA92-2E13-B5F1633EA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DD040-8B66-B361-6D6A-3496896EB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09903-0F98-3473-8401-B90ECC3DE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02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81F54-5227-53B5-B0BB-AF320FC95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592D65-253E-8B73-0C81-193D50EBB7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6D359-9AD7-2D1A-A062-4DF51577B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F5D46-9044-A7DA-0E29-DCEDF127D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81EE6-3A9D-5628-9CC4-AC60AD04E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77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4023D-976C-FF90-79E5-AA723143E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29B46-D6C7-9E46-EAC2-8860A1704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8350BC-C450-C5EB-E658-73FF57DF01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14DF02-A8A9-A399-DACD-C77A9C28B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E88FA-10F6-10BB-887F-EA41B44C3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A77AE3-C9B6-832D-BE15-731114141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05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5313C-CCAA-D1BD-77A7-7073A247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D9C8C3-E941-E240-B105-D70240598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CB64F1-F02D-821B-872E-BBF7D69F7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E9F541-6477-BC05-280B-1367420CE7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B43F5C-CBAC-1167-B3E0-D16BAB2983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DC16C8-CF67-59CB-844E-D6D2EBEFA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3565C1-65B2-ADF9-CBA7-8AB74788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9E6C34-D445-0ED8-E6BE-06FADB477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547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04E4B-577F-6594-6561-7AE84AFB1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DC937F-03B3-CFD7-8554-0A20E0ACB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925C0D-4E9C-2ED7-65AB-1BDFF65DE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308EE-FC90-39DC-CD2C-1045C9A19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688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B68CBB-664C-49CB-FCCC-2B1C32178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F874EC-4679-A3B5-951D-FCA2077DA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56721-0306-6582-BF21-2A6265024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058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F5E89-EAB9-2BB2-68D5-55551799B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68735-3F92-605B-0FBE-3EAB27627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7F0A5C-113D-8D1E-917F-9A9DD1BBD4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925EAF-E17C-CA01-D551-83167B97F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11A9F-443E-00B1-EFB9-4987D2906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0DC99-AEE9-BB66-86FF-8BB199783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018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D720-CE44-A807-AF99-5DE17F41D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C8F9F2-1E6E-49B5-BE6C-9AA5CEC788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057C7F-D715-6C85-5C16-F4A5F9483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6099C4-5FCD-B81B-98A6-D43C4F407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2D59EE-B151-D2E5-4DC1-B6D325A4C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4C572-AFFF-D3FB-F6DE-2683B046B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550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C8E8-268B-DAAB-311C-B69227BD2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49B304-4945-0C4D-37AA-F2FAEE38F9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A0641-28CC-9315-2FDE-73B314CD9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14C6B-FFBF-ED9E-E607-1C834A973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0513E-1F62-3591-E8F5-62FDB2FCF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29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1DF07E-6ED9-ABE6-0B3D-2E54B043F2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4CA2A-1829-698A-9792-5855E3F417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B07A1-3B37-138B-F3C3-62E706929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913A6D-90A5-6AD0-E4A4-65255A056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ED409E-B4F7-8413-5050-C05B7EFD3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27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CC4BA1-254B-0DFE-4D8C-87AB56141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6AEB1-3DD7-1FE7-9582-CEAB9C6B9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02A95-4097-2EB6-5E05-111DFEED9E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A62B9-02DD-4BFC-8A67-5E707C020E9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9E3C2-44DD-A4D7-C175-F6CDCC2CEC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94B0F-A590-DF84-A5A2-E59948F414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370F6-A5B4-4FF4-86BF-5EA6F0ED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0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eometric white clouds on a blue sky">
            <a:extLst>
              <a:ext uri="{FF2B5EF4-FFF2-40B4-BE49-F238E27FC236}">
                <a16:creationId xmlns:a16="http://schemas.microsoft.com/office/drawing/2014/main" id="{7BBCCD8E-14F5-DF80-8C50-C33537CC4A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2B0B97C-FF3D-7F02-97C2-E86A2F0B9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The Weather Model of Reflection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E46B567-FA7C-C47A-E937-003BC4601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Reflexive Counselling Skills</a:t>
            </a:r>
          </a:p>
          <a:p>
            <a:endParaRPr lang="en-GB" sz="2200" dirty="0">
              <a:solidFill>
                <a:srgbClr val="FFFFFF"/>
              </a:solidFill>
            </a:endParaRPr>
          </a:p>
          <a:p>
            <a:r>
              <a:rPr lang="en-GB" sz="2200" dirty="0">
                <a:solidFill>
                  <a:srgbClr val="FFFFFF"/>
                </a:solidFill>
              </a:rPr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8721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99F2A-9B4C-1FDD-CED8-07B968DF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‘Weather Model’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9D65A-5BD2-81DA-93C0-F81E050CA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Developed by Maclean (2016), the Weather Model provides a simple but effective model for reflective practice by inviting you to reflect on an event or experience using the following stages:</a:t>
            </a:r>
          </a:p>
          <a:p>
            <a:pPr marL="0" indent="0">
              <a:buNone/>
            </a:pPr>
            <a:endParaRPr lang="en-GB"/>
          </a:p>
          <a:p>
            <a:pPr marL="1347788" indent="-273050"/>
            <a:r>
              <a:rPr lang="en-GB"/>
              <a:t>Sunshine – what went well?</a:t>
            </a:r>
          </a:p>
          <a:p>
            <a:pPr marL="1347788" indent="-273050"/>
            <a:r>
              <a:rPr lang="en-GB"/>
              <a:t>Rain – What didn’t go well?</a:t>
            </a:r>
          </a:p>
          <a:p>
            <a:pPr marL="1347788" indent="-273050"/>
            <a:r>
              <a:rPr lang="en-GB"/>
              <a:t>Lightening – what came as a shock or surprise?</a:t>
            </a:r>
          </a:p>
          <a:p>
            <a:pPr marL="1347788" indent="-273050"/>
            <a:r>
              <a:rPr lang="en-GB"/>
              <a:t>Fog – what didn’t you understand?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544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8B700-CD50-C4FE-EAE8-649091FB71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B97B56-03EA-2D69-E7E5-EAF2EE23CA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ally Tolhurst (@SallyTolhurst) | Twitter">
            <a:extLst>
              <a:ext uri="{FF2B5EF4-FFF2-40B4-BE49-F238E27FC236}">
                <a16:creationId xmlns:a16="http://schemas.microsoft.com/office/drawing/2014/main" id="{6A994393-211D-B6F2-E614-B85FE11D0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382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ally Tolhurst (@SallyTolhurst) | Twitter">
            <a:extLst>
              <a:ext uri="{FF2B5EF4-FFF2-40B4-BE49-F238E27FC236}">
                <a16:creationId xmlns:a16="http://schemas.microsoft.com/office/drawing/2014/main" id="{2C093FCE-A92C-DC34-74EB-64646E7C1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12" y="0"/>
            <a:ext cx="117363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075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54824-B210-A899-C686-F6E084951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919" y="144080"/>
            <a:ext cx="4080362" cy="1345355"/>
          </a:xfrm>
        </p:spPr>
        <p:txBody>
          <a:bodyPr anchor="ctr">
            <a:normAutofit/>
          </a:bodyPr>
          <a:lstStyle/>
          <a:p>
            <a:r>
              <a:rPr lang="en-GB" sz="3700"/>
              <a:t>The Weather Model of Reflection</a:t>
            </a:r>
            <a:endParaRPr lang="en-GB" sz="37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CDC9491-ABF7-E12E-2BAD-BF2522466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1640264"/>
            <a:ext cx="4080361" cy="4760536"/>
          </a:xfrm>
        </p:spPr>
        <p:txBody>
          <a:bodyPr anchor="ctr">
            <a:normAutofit/>
          </a:bodyPr>
          <a:lstStyle/>
          <a:p>
            <a:r>
              <a:rPr lang="en-GB" sz="1400">
                <a:latin typeface="open sans" panose="020B0606030504020204" pitchFamily="34" charset="0"/>
              </a:rPr>
              <a:t>P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rovides a simple but effective model for reflective practice by inviting you to reflect on an event or experience using the following stages: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Sunshine: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what went well with the event/experience? What was successful?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Rain: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What didn’t go well? What was challenging?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Lightening: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What came as a surprise?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Fog: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What didn’t you understand? what weren’t you sure of?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Wind: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Did anything throw you off course during event/experience?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Storm: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Was there any conflict during the event/experience? What caused it? How did you respond?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i="0">
                <a:effectLst/>
                <a:latin typeface="open sans" panose="020B0606030504020204" pitchFamily="34" charset="0"/>
              </a:rPr>
              <a:t>Thunder:</a:t>
            </a:r>
            <a:r>
              <a:rPr lang="en-GB" sz="1400" b="0" i="0">
                <a:effectLst/>
                <a:latin typeface="open sans" panose="020B0606030504020204" pitchFamily="34" charset="0"/>
              </a:rPr>
              <a:t> Did the noise (other peoples views) impact on your practice? How?</a:t>
            </a:r>
          </a:p>
          <a:p>
            <a:endParaRPr lang="en-GB" sz="1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Fog">
            <a:extLst>
              <a:ext uri="{FF2B5EF4-FFF2-40B4-BE49-F238E27FC236}">
                <a16:creationId xmlns:a16="http://schemas.microsoft.com/office/drawing/2014/main" id="{D178C727-CDB4-F5DA-2CFA-C353CE78B1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761902"/>
            <a:ext cx="5334197" cy="5334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217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017C4D9-8C95-8F19-6EDF-BCD336D6C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Citation: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FEF661-9D95-7FD0-9A74-718379C02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dirty="0">
                <a:effectLst/>
              </a:rPr>
              <a:t>Maclean, S (2016)</a:t>
            </a:r>
            <a:br>
              <a:rPr lang="en-US" dirty="0"/>
            </a:br>
            <a:r>
              <a:rPr lang="en-US" b="0" i="0" dirty="0">
                <a:effectLst/>
              </a:rPr>
              <a:t>‘A new model for social work reflection: whatever the weather’</a:t>
            </a:r>
            <a:br>
              <a:rPr lang="en-US" dirty="0"/>
            </a:br>
            <a:r>
              <a:rPr lang="en-US" b="0" i="1" dirty="0">
                <a:effectLst/>
              </a:rPr>
              <a:t>Professional Social Work</a:t>
            </a:r>
            <a:r>
              <a:rPr lang="en-US" b="0" i="0" dirty="0">
                <a:effectLst/>
              </a:rPr>
              <a:t>, March, pp28-29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100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237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Office Theme</vt:lpstr>
      <vt:lpstr>The Weather Model of Reflection</vt:lpstr>
      <vt:lpstr>The ‘Weather Model’ </vt:lpstr>
      <vt:lpstr>PowerPoint Presentation</vt:lpstr>
      <vt:lpstr>PowerPoint Presentation</vt:lpstr>
      <vt:lpstr>The Weather Model of Reflection</vt:lpstr>
      <vt:lpstr>Citation: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Weather Model of Reflection</dc:title>
  <dc:creator>Beverly Cole</dc:creator>
  <cp:lastModifiedBy>Beverly Cole</cp:lastModifiedBy>
  <cp:revision>2</cp:revision>
  <dcterms:created xsi:type="dcterms:W3CDTF">2023-10-17T11:47:49Z</dcterms:created>
  <dcterms:modified xsi:type="dcterms:W3CDTF">2023-10-17T12:19:44Z</dcterms:modified>
</cp:coreProperties>
</file>