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0" r:id="rId1"/>
  </p:sldMasterIdLst>
  <p:notesMasterIdLst>
    <p:notesMasterId r:id="rId24"/>
  </p:notesMasterIdLst>
  <p:sldIdLst>
    <p:sldId id="257" r:id="rId2"/>
    <p:sldId id="270" r:id="rId3"/>
    <p:sldId id="272" r:id="rId4"/>
    <p:sldId id="273" r:id="rId5"/>
    <p:sldId id="274" r:id="rId6"/>
    <p:sldId id="275" r:id="rId7"/>
    <p:sldId id="280" r:id="rId8"/>
    <p:sldId id="276" r:id="rId9"/>
    <p:sldId id="279" r:id="rId10"/>
    <p:sldId id="256" r:id="rId11"/>
    <p:sldId id="288" r:id="rId12"/>
    <p:sldId id="258" r:id="rId13"/>
    <p:sldId id="281" r:id="rId14"/>
    <p:sldId id="282" r:id="rId15"/>
    <p:sldId id="283" r:id="rId16"/>
    <p:sldId id="284" r:id="rId17"/>
    <p:sldId id="285" r:id="rId18"/>
    <p:sldId id="278" r:id="rId19"/>
    <p:sldId id="266" r:id="rId20"/>
    <p:sldId id="289" r:id="rId21"/>
    <p:sldId id="286" r:id="rId22"/>
    <p:sldId id="267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C3817A-ADC6-47F8-AA27-2C936AAEED05}" v="1" dt="2022-02-14T12:27:22.0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470"/>
    <p:restoredTop sz="94170"/>
  </p:normalViewPr>
  <p:slideViewPr>
    <p:cSldViewPr snapToGrid="0" snapToObjects="1">
      <p:cViewPr varScale="1">
        <p:scale>
          <a:sx n="107" d="100"/>
          <a:sy n="107" d="100"/>
        </p:scale>
        <p:origin x="168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bbiya Fayyaz (2109692)" userId="S::2109692@student.uwtsd.ac.uk::de4fb854-6194-4aa7-aeb3-a459472d8cd8" providerId="AD" clId="Web-{02C3817A-ADC6-47F8-AA27-2C936AAEED05}"/>
    <pc:docChg chg="modSld">
      <pc:chgData name="Rabbiya Fayyaz (2109692)" userId="S::2109692@student.uwtsd.ac.uk::de4fb854-6194-4aa7-aeb3-a459472d8cd8" providerId="AD" clId="Web-{02C3817A-ADC6-47F8-AA27-2C936AAEED05}" dt="2022-02-14T12:27:22.040" v="0" actId="20577"/>
      <pc:docMkLst>
        <pc:docMk/>
      </pc:docMkLst>
      <pc:sldChg chg="modSp">
        <pc:chgData name="Rabbiya Fayyaz (2109692)" userId="S::2109692@student.uwtsd.ac.uk::de4fb854-6194-4aa7-aeb3-a459472d8cd8" providerId="AD" clId="Web-{02C3817A-ADC6-47F8-AA27-2C936AAEED05}" dt="2022-02-14T12:27:22.040" v="0" actId="20577"/>
        <pc:sldMkLst>
          <pc:docMk/>
          <pc:sldMk cId="90019326" sldId="257"/>
        </pc:sldMkLst>
        <pc:spChg chg="mod">
          <ac:chgData name="Rabbiya Fayyaz (2109692)" userId="S::2109692@student.uwtsd.ac.uk::de4fb854-6194-4aa7-aeb3-a459472d8cd8" providerId="AD" clId="Web-{02C3817A-ADC6-47F8-AA27-2C936AAEED05}" dt="2022-02-14T12:27:22.040" v="0" actId="20577"/>
          <ac:spMkLst>
            <pc:docMk/>
            <pc:sldMk cId="90019326" sldId="257"/>
            <ac:spMk id="2" creationId="{3CCE580D-78D8-1744-B0D2-40FCFA19CA0F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jpe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553624-B48D-4276-AE6B-70B64EBD8B74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041D61A-AC4F-4C3A-AE79-96B03FD5A2EA}">
      <dgm:prSet/>
      <dgm:spPr/>
      <dgm:t>
        <a:bodyPr/>
        <a:lstStyle/>
        <a:p>
          <a:r>
            <a:rPr lang="en-US"/>
            <a:t>Eight team roles</a:t>
          </a:r>
        </a:p>
      </dgm:t>
    </dgm:pt>
    <dgm:pt modelId="{9A793D14-01D8-43D5-ABDD-5AC62D47E375}" type="parTrans" cxnId="{F143F0FA-4210-440F-9768-AF19B51B7F2B}">
      <dgm:prSet/>
      <dgm:spPr/>
      <dgm:t>
        <a:bodyPr/>
        <a:lstStyle/>
        <a:p>
          <a:endParaRPr lang="en-US"/>
        </a:p>
      </dgm:t>
    </dgm:pt>
    <dgm:pt modelId="{CE8B7B64-067E-4474-A93F-1D2AD72E398B}" type="sibTrans" cxnId="{F143F0FA-4210-440F-9768-AF19B51B7F2B}">
      <dgm:prSet/>
      <dgm:spPr/>
      <dgm:t>
        <a:bodyPr/>
        <a:lstStyle/>
        <a:p>
          <a:endParaRPr lang="en-US"/>
        </a:p>
      </dgm:t>
    </dgm:pt>
    <dgm:pt modelId="{37F738D3-EEDB-47EC-A44B-217D67B7DF00}">
      <dgm:prSet/>
      <dgm:spPr/>
      <dgm:t>
        <a:bodyPr/>
        <a:lstStyle/>
        <a:p>
          <a:r>
            <a:rPr lang="en-US"/>
            <a:t>Everyone with a preferred team role </a:t>
          </a:r>
        </a:p>
      </dgm:t>
    </dgm:pt>
    <dgm:pt modelId="{4CC3FF55-3371-422D-A3FB-78B23E2623AF}" type="parTrans" cxnId="{DB8D322E-D42D-4CC8-B906-9DAC083A54A5}">
      <dgm:prSet/>
      <dgm:spPr/>
      <dgm:t>
        <a:bodyPr/>
        <a:lstStyle/>
        <a:p>
          <a:endParaRPr lang="en-US"/>
        </a:p>
      </dgm:t>
    </dgm:pt>
    <dgm:pt modelId="{D557713B-2B7A-4B5F-847B-C4A6620DC492}" type="sibTrans" cxnId="{DB8D322E-D42D-4CC8-B906-9DAC083A54A5}">
      <dgm:prSet/>
      <dgm:spPr/>
      <dgm:t>
        <a:bodyPr/>
        <a:lstStyle/>
        <a:p>
          <a:endParaRPr lang="en-US"/>
        </a:p>
      </dgm:t>
    </dgm:pt>
    <dgm:pt modelId="{1549C671-07DB-4DC4-ABCE-2EDF2BE1C40E}">
      <dgm:prSet/>
      <dgm:spPr/>
      <dgm:t>
        <a:bodyPr/>
        <a:lstStyle/>
        <a:p>
          <a:r>
            <a:rPr lang="en-US"/>
            <a:t>My role in a team </a:t>
          </a:r>
        </a:p>
      </dgm:t>
    </dgm:pt>
    <dgm:pt modelId="{B498F679-EA53-49AE-9EDF-436640C2763D}" type="parTrans" cxnId="{D9157156-1C36-4D25-B7E1-6C58595CAE01}">
      <dgm:prSet/>
      <dgm:spPr/>
      <dgm:t>
        <a:bodyPr/>
        <a:lstStyle/>
        <a:p>
          <a:endParaRPr lang="en-US"/>
        </a:p>
      </dgm:t>
    </dgm:pt>
    <dgm:pt modelId="{DB79CE61-3666-472A-BAC0-E94A3C25A4FD}" type="sibTrans" cxnId="{D9157156-1C36-4D25-B7E1-6C58595CAE01}">
      <dgm:prSet/>
      <dgm:spPr/>
      <dgm:t>
        <a:bodyPr/>
        <a:lstStyle/>
        <a:p>
          <a:endParaRPr lang="en-US"/>
        </a:p>
      </dgm:t>
    </dgm:pt>
    <dgm:pt modelId="{D1EFA15D-C075-4898-83D7-31CF9EB59EC9}">
      <dgm:prSet/>
      <dgm:spPr/>
      <dgm:t>
        <a:bodyPr/>
        <a:lstStyle/>
        <a:p>
          <a:r>
            <a:rPr lang="en-US"/>
            <a:t>Strengths and weaknesses</a:t>
          </a:r>
        </a:p>
      </dgm:t>
    </dgm:pt>
    <dgm:pt modelId="{76C611E8-1A27-49B1-B2B1-C3BC164AC58D}" type="parTrans" cxnId="{9794AF58-5A87-48C6-B2B8-348AAC571F57}">
      <dgm:prSet/>
      <dgm:spPr/>
      <dgm:t>
        <a:bodyPr/>
        <a:lstStyle/>
        <a:p>
          <a:endParaRPr lang="en-US"/>
        </a:p>
      </dgm:t>
    </dgm:pt>
    <dgm:pt modelId="{C9716775-CAB9-4DDE-9EA9-37DEDBD3AA10}" type="sibTrans" cxnId="{9794AF58-5A87-48C6-B2B8-348AAC571F57}">
      <dgm:prSet/>
      <dgm:spPr/>
      <dgm:t>
        <a:bodyPr/>
        <a:lstStyle/>
        <a:p>
          <a:endParaRPr lang="en-US"/>
        </a:p>
      </dgm:t>
    </dgm:pt>
    <dgm:pt modelId="{FB59AA07-9934-BC4F-B9FE-7420196596C9}" type="pres">
      <dgm:prSet presAssocID="{9B553624-B48D-4276-AE6B-70B64EBD8B74}" presName="outerComposite" presStyleCnt="0">
        <dgm:presLayoutVars>
          <dgm:chMax val="5"/>
          <dgm:dir/>
          <dgm:resizeHandles val="exact"/>
        </dgm:presLayoutVars>
      </dgm:prSet>
      <dgm:spPr/>
    </dgm:pt>
    <dgm:pt modelId="{AE1B1A37-E60E-364B-963E-F5603970F728}" type="pres">
      <dgm:prSet presAssocID="{9B553624-B48D-4276-AE6B-70B64EBD8B74}" presName="dummyMaxCanvas" presStyleCnt="0">
        <dgm:presLayoutVars/>
      </dgm:prSet>
      <dgm:spPr/>
    </dgm:pt>
    <dgm:pt modelId="{0EF0FB5A-1687-6C4F-AC70-91C728D7FE6B}" type="pres">
      <dgm:prSet presAssocID="{9B553624-B48D-4276-AE6B-70B64EBD8B74}" presName="FourNodes_1" presStyleLbl="node1" presStyleIdx="0" presStyleCnt="4">
        <dgm:presLayoutVars>
          <dgm:bulletEnabled val="1"/>
        </dgm:presLayoutVars>
      </dgm:prSet>
      <dgm:spPr/>
    </dgm:pt>
    <dgm:pt modelId="{296AFB12-6800-FF49-BB6B-85CC29067392}" type="pres">
      <dgm:prSet presAssocID="{9B553624-B48D-4276-AE6B-70B64EBD8B74}" presName="FourNodes_2" presStyleLbl="node1" presStyleIdx="1" presStyleCnt="4">
        <dgm:presLayoutVars>
          <dgm:bulletEnabled val="1"/>
        </dgm:presLayoutVars>
      </dgm:prSet>
      <dgm:spPr/>
    </dgm:pt>
    <dgm:pt modelId="{ED92081A-F31D-F340-9980-7793EFFD6B94}" type="pres">
      <dgm:prSet presAssocID="{9B553624-B48D-4276-AE6B-70B64EBD8B74}" presName="FourNodes_3" presStyleLbl="node1" presStyleIdx="2" presStyleCnt="4">
        <dgm:presLayoutVars>
          <dgm:bulletEnabled val="1"/>
        </dgm:presLayoutVars>
      </dgm:prSet>
      <dgm:spPr/>
    </dgm:pt>
    <dgm:pt modelId="{2B6165BF-6C5D-984D-A7A8-61417D6F4B23}" type="pres">
      <dgm:prSet presAssocID="{9B553624-B48D-4276-AE6B-70B64EBD8B74}" presName="FourNodes_4" presStyleLbl="node1" presStyleIdx="3" presStyleCnt="4">
        <dgm:presLayoutVars>
          <dgm:bulletEnabled val="1"/>
        </dgm:presLayoutVars>
      </dgm:prSet>
      <dgm:spPr/>
    </dgm:pt>
    <dgm:pt modelId="{3D6CCB1D-7CFD-EF41-982D-34F56001DF9A}" type="pres">
      <dgm:prSet presAssocID="{9B553624-B48D-4276-AE6B-70B64EBD8B74}" presName="FourConn_1-2" presStyleLbl="fgAccFollowNode1" presStyleIdx="0" presStyleCnt="3">
        <dgm:presLayoutVars>
          <dgm:bulletEnabled val="1"/>
        </dgm:presLayoutVars>
      </dgm:prSet>
      <dgm:spPr/>
    </dgm:pt>
    <dgm:pt modelId="{C389233E-854F-8D41-9141-48C9FC82B5A9}" type="pres">
      <dgm:prSet presAssocID="{9B553624-B48D-4276-AE6B-70B64EBD8B74}" presName="FourConn_2-3" presStyleLbl="fgAccFollowNode1" presStyleIdx="1" presStyleCnt="3">
        <dgm:presLayoutVars>
          <dgm:bulletEnabled val="1"/>
        </dgm:presLayoutVars>
      </dgm:prSet>
      <dgm:spPr/>
    </dgm:pt>
    <dgm:pt modelId="{16678B9F-9895-E84B-8DA9-078A90B86A8F}" type="pres">
      <dgm:prSet presAssocID="{9B553624-B48D-4276-AE6B-70B64EBD8B74}" presName="FourConn_3-4" presStyleLbl="fgAccFollowNode1" presStyleIdx="2" presStyleCnt="3">
        <dgm:presLayoutVars>
          <dgm:bulletEnabled val="1"/>
        </dgm:presLayoutVars>
      </dgm:prSet>
      <dgm:spPr/>
    </dgm:pt>
    <dgm:pt modelId="{063AC1EB-D78D-6043-A5B5-8481BF81C9A5}" type="pres">
      <dgm:prSet presAssocID="{9B553624-B48D-4276-AE6B-70B64EBD8B74}" presName="FourNodes_1_text" presStyleLbl="node1" presStyleIdx="3" presStyleCnt="4">
        <dgm:presLayoutVars>
          <dgm:bulletEnabled val="1"/>
        </dgm:presLayoutVars>
      </dgm:prSet>
      <dgm:spPr/>
    </dgm:pt>
    <dgm:pt modelId="{94A6BEB5-66EE-654B-A52C-6E87FCE2DC1E}" type="pres">
      <dgm:prSet presAssocID="{9B553624-B48D-4276-AE6B-70B64EBD8B74}" presName="FourNodes_2_text" presStyleLbl="node1" presStyleIdx="3" presStyleCnt="4">
        <dgm:presLayoutVars>
          <dgm:bulletEnabled val="1"/>
        </dgm:presLayoutVars>
      </dgm:prSet>
      <dgm:spPr/>
    </dgm:pt>
    <dgm:pt modelId="{11633033-5E2B-554A-AB05-E6E38FA75AFD}" type="pres">
      <dgm:prSet presAssocID="{9B553624-B48D-4276-AE6B-70B64EBD8B74}" presName="FourNodes_3_text" presStyleLbl="node1" presStyleIdx="3" presStyleCnt="4">
        <dgm:presLayoutVars>
          <dgm:bulletEnabled val="1"/>
        </dgm:presLayoutVars>
      </dgm:prSet>
      <dgm:spPr/>
    </dgm:pt>
    <dgm:pt modelId="{0FE7163A-F949-CA49-9EA3-521DFBDBB6A5}" type="pres">
      <dgm:prSet presAssocID="{9B553624-B48D-4276-AE6B-70B64EBD8B7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B8D322E-D42D-4CC8-B906-9DAC083A54A5}" srcId="{9B553624-B48D-4276-AE6B-70B64EBD8B74}" destId="{37F738D3-EEDB-47EC-A44B-217D67B7DF00}" srcOrd="1" destOrd="0" parTransId="{4CC3FF55-3371-422D-A3FB-78B23E2623AF}" sibTransId="{D557713B-2B7A-4B5F-847B-C4A6620DC492}"/>
    <dgm:cxn modelId="{2A033640-FAA0-4541-B56A-25D0DBA9489D}" type="presOf" srcId="{DB79CE61-3666-472A-BAC0-E94A3C25A4FD}" destId="{16678B9F-9895-E84B-8DA9-078A90B86A8F}" srcOrd="0" destOrd="0" presId="urn:microsoft.com/office/officeart/2005/8/layout/vProcess5"/>
    <dgm:cxn modelId="{B075955D-7409-A448-B249-3CF67D167BDB}" type="presOf" srcId="{A041D61A-AC4F-4C3A-AE79-96B03FD5A2EA}" destId="{0EF0FB5A-1687-6C4F-AC70-91C728D7FE6B}" srcOrd="0" destOrd="0" presId="urn:microsoft.com/office/officeart/2005/8/layout/vProcess5"/>
    <dgm:cxn modelId="{47BBAD61-C42A-B546-864D-8BB72347CE23}" type="presOf" srcId="{D557713B-2B7A-4B5F-847B-C4A6620DC492}" destId="{C389233E-854F-8D41-9141-48C9FC82B5A9}" srcOrd="0" destOrd="0" presId="urn:microsoft.com/office/officeart/2005/8/layout/vProcess5"/>
    <dgm:cxn modelId="{5861444B-45A0-2340-9284-D9EF1738D94B}" type="presOf" srcId="{D1EFA15D-C075-4898-83D7-31CF9EB59EC9}" destId="{0FE7163A-F949-CA49-9EA3-521DFBDBB6A5}" srcOrd="1" destOrd="0" presId="urn:microsoft.com/office/officeart/2005/8/layout/vProcess5"/>
    <dgm:cxn modelId="{B56DF86F-016B-DD49-AB0F-6E80ECD92F90}" type="presOf" srcId="{CE8B7B64-067E-4474-A93F-1D2AD72E398B}" destId="{3D6CCB1D-7CFD-EF41-982D-34F56001DF9A}" srcOrd="0" destOrd="0" presId="urn:microsoft.com/office/officeart/2005/8/layout/vProcess5"/>
    <dgm:cxn modelId="{D9157156-1C36-4D25-B7E1-6C58595CAE01}" srcId="{9B553624-B48D-4276-AE6B-70B64EBD8B74}" destId="{1549C671-07DB-4DC4-ABCE-2EDF2BE1C40E}" srcOrd="2" destOrd="0" parTransId="{B498F679-EA53-49AE-9EDF-436640C2763D}" sibTransId="{DB79CE61-3666-472A-BAC0-E94A3C25A4FD}"/>
    <dgm:cxn modelId="{9794AF58-5A87-48C6-B2B8-348AAC571F57}" srcId="{9B553624-B48D-4276-AE6B-70B64EBD8B74}" destId="{D1EFA15D-C075-4898-83D7-31CF9EB59EC9}" srcOrd="3" destOrd="0" parTransId="{76C611E8-1A27-49B1-B2B1-C3BC164AC58D}" sibTransId="{C9716775-CAB9-4DDE-9EA9-37DEDBD3AA10}"/>
    <dgm:cxn modelId="{71F6C578-4361-DE44-AA8D-3520ECB338DE}" type="presOf" srcId="{1549C671-07DB-4DC4-ABCE-2EDF2BE1C40E}" destId="{11633033-5E2B-554A-AB05-E6E38FA75AFD}" srcOrd="1" destOrd="0" presId="urn:microsoft.com/office/officeart/2005/8/layout/vProcess5"/>
    <dgm:cxn modelId="{2DB20393-3109-7B4B-8F9F-9CA64FA754E2}" type="presOf" srcId="{37F738D3-EEDB-47EC-A44B-217D67B7DF00}" destId="{296AFB12-6800-FF49-BB6B-85CC29067392}" srcOrd="0" destOrd="0" presId="urn:microsoft.com/office/officeart/2005/8/layout/vProcess5"/>
    <dgm:cxn modelId="{190042AE-F702-2243-8B80-447660543B70}" type="presOf" srcId="{A041D61A-AC4F-4C3A-AE79-96B03FD5A2EA}" destId="{063AC1EB-D78D-6043-A5B5-8481BF81C9A5}" srcOrd="1" destOrd="0" presId="urn:microsoft.com/office/officeart/2005/8/layout/vProcess5"/>
    <dgm:cxn modelId="{72DF11BF-ED9F-D147-8395-8535FF8E5273}" type="presOf" srcId="{1549C671-07DB-4DC4-ABCE-2EDF2BE1C40E}" destId="{ED92081A-F31D-F340-9980-7793EFFD6B94}" srcOrd="0" destOrd="0" presId="urn:microsoft.com/office/officeart/2005/8/layout/vProcess5"/>
    <dgm:cxn modelId="{6EFF6ACE-B4C9-1545-A5C7-25C2E29FD9A0}" type="presOf" srcId="{37F738D3-EEDB-47EC-A44B-217D67B7DF00}" destId="{94A6BEB5-66EE-654B-A52C-6E87FCE2DC1E}" srcOrd="1" destOrd="0" presId="urn:microsoft.com/office/officeart/2005/8/layout/vProcess5"/>
    <dgm:cxn modelId="{7F75A1E3-4FD1-914E-A4BA-F339B5A57264}" type="presOf" srcId="{9B553624-B48D-4276-AE6B-70B64EBD8B74}" destId="{FB59AA07-9934-BC4F-B9FE-7420196596C9}" srcOrd="0" destOrd="0" presId="urn:microsoft.com/office/officeart/2005/8/layout/vProcess5"/>
    <dgm:cxn modelId="{F143F0FA-4210-440F-9768-AF19B51B7F2B}" srcId="{9B553624-B48D-4276-AE6B-70B64EBD8B74}" destId="{A041D61A-AC4F-4C3A-AE79-96B03FD5A2EA}" srcOrd="0" destOrd="0" parTransId="{9A793D14-01D8-43D5-ABDD-5AC62D47E375}" sibTransId="{CE8B7B64-067E-4474-A93F-1D2AD72E398B}"/>
    <dgm:cxn modelId="{5C5FBEFE-A4A6-2348-A057-4F0306875579}" type="presOf" srcId="{D1EFA15D-C075-4898-83D7-31CF9EB59EC9}" destId="{2B6165BF-6C5D-984D-A7A8-61417D6F4B23}" srcOrd="0" destOrd="0" presId="urn:microsoft.com/office/officeart/2005/8/layout/vProcess5"/>
    <dgm:cxn modelId="{36820C75-D233-E142-83F1-3969412362DF}" type="presParOf" srcId="{FB59AA07-9934-BC4F-B9FE-7420196596C9}" destId="{AE1B1A37-E60E-364B-963E-F5603970F728}" srcOrd="0" destOrd="0" presId="urn:microsoft.com/office/officeart/2005/8/layout/vProcess5"/>
    <dgm:cxn modelId="{0D2BB199-AD91-1F45-9A59-3F696212A921}" type="presParOf" srcId="{FB59AA07-9934-BC4F-B9FE-7420196596C9}" destId="{0EF0FB5A-1687-6C4F-AC70-91C728D7FE6B}" srcOrd="1" destOrd="0" presId="urn:microsoft.com/office/officeart/2005/8/layout/vProcess5"/>
    <dgm:cxn modelId="{8612C55C-323C-2D4E-93F1-9E66CEF0E4B2}" type="presParOf" srcId="{FB59AA07-9934-BC4F-B9FE-7420196596C9}" destId="{296AFB12-6800-FF49-BB6B-85CC29067392}" srcOrd="2" destOrd="0" presId="urn:microsoft.com/office/officeart/2005/8/layout/vProcess5"/>
    <dgm:cxn modelId="{105B8B20-6C2B-ED4A-8151-351109C60718}" type="presParOf" srcId="{FB59AA07-9934-BC4F-B9FE-7420196596C9}" destId="{ED92081A-F31D-F340-9980-7793EFFD6B94}" srcOrd="3" destOrd="0" presId="urn:microsoft.com/office/officeart/2005/8/layout/vProcess5"/>
    <dgm:cxn modelId="{61EDAF8D-7140-364E-A1E2-903668A93833}" type="presParOf" srcId="{FB59AA07-9934-BC4F-B9FE-7420196596C9}" destId="{2B6165BF-6C5D-984D-A7A8-61417D6F4B23}" srcOrd="4" destOrd="0" presId="urn:microsoft.com/office/officeart/2005/8/layout/vProcess5"/>
    <dgm:cxn modelId="{7E3F8F7D-D550-6446-8995-CD2BBDA6A9CF}" type="presParOf" srcId="{FB59AA07-9934-BC4F-B9FE-7420196596C9}" destId="{3D6CCB1D-7CFD-EF41-982D-34F56001DF9A}" srcOrd="5" destOrd="0" presId="urn:microsoft.com/office/officeart/2005/8/layout/vProcess5"/>
    <dgm:cxn modelId="{62F1F85C-F04C-054A-899A-79C274CBAC0B}" type="presParOf" srcId="{FB59AA07-9934-BC4F-B9FE-7420196596C9}" destId="{C389233E-854F-8D41-9141-48C9FC82B5A9}" srcOrd="6" destOrd="0" presId="urn:microsoft.com/office/officeart/2005/8/layout/vProcess5"/>
    <dgm:cxn modelId="{00961B54-2850-DC41-8FF2-0FB9EB142CF9}" type="presParOf" srcId="{FB59AA07-9934-BC4F-B9FE-7420196596C9}" destId="{16678B9F-9895-E84B-8DA9-078A90B86A8F}" srcOrd="7" destOrd="0" presId="urn:microsoft.com/office/officeart/2005/8/layout/vProcess5"/>
    <dgm:cxn modelId="{73A9B4D0-7134-A64C-99E7-25DF80D4A451}" type="presParOf" srcId="{FB59AA07-9934-BC4F-B9FE-7420196596C9}" destId="{063AC1EB-D78D-6043-A5B5-8481BF81C9A5}" srcOrd="8" destOrd="0" presId="urn:microsoft.com/office/officeart/2005/8/layout/vProcess5"/>
    <dgm:cxn modelId="{419B5231-20C1-8F42-8FEC-2D582447F8F4}" type="presParOf" srcId="{FB59AA07-9934-BC4F-B9FE-7420196596C9}" destId="{94A6BEB5-66EE-654B-A52C-6E87FCE2DC1E}" srcOrd="9" destOrd="0" presId="urn:microsoft.com/office/officeart/2005/8/layout/vProcess5"/>
    <dgm:cxn modelId="{157AD010-3DD8-6543-B3E0-8A8F30278B9C}" type="presParOf" srcId="{FB59AA07-9934-BC4F-B9FE-7420196596C9}" destId="{11633033-5E2B-554A-AB05-E6E38FA75AFD}" srcOrd="10" destOrd="0" presId="urn:microsoft.com/office/officeart/2005/8/layout/vProcess5"/>
    <dgm:cxn modelId="{92CAD5F4-E0EC-9544-A960-F91554803AFC}" type="presParOf" srcId="{FB59AA07-9934-BC4F-B9FE-7420196596C9}" destId="{0FE7163A-F949-CA49-9EA3-521DFBDBB6A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F595B9-A28C-4DD1-AE0D-7E4B1BD2B42E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F834C6D-5537-480F-A537-A2785F21482B}">
      <dgm:prSet phldrT="[Text]"/>
      <dgm:spPr/>
      <dgm:t>
        <a:bodyPr/>
        <a:lstStyle/>
        <a:p>
          <a:r>
            <a:rPr lang="en-US" dirty="0"/>
            <a:t>Role</a:t>
          </a:r>
        </a:p>
      </dgm:t>
    </dgm:pt>
    <dgm:pt modelId="{BD8702CE-EC89-4848-868D-804CCCCF4351}" type="parTrans" cxnId="{BAC85122-FF54-48EF-811A-8066B73461BD}">
      <dgm:prSet/>
      <dgm:spPr/>
      <dgm:t>
        <a:bodyPr/>
        <a:lstStyle/>
        <a:p>
          <a:endParaRPr lang="en-US"/>
        </a:p>
      </dgm:t>
    </dgm:pt>
    <dgm:pt modelId="{9ACEAB2C-A274-4647-B6C1-4A276F91B185}" type="sibTrans" cxnId="{BAC85122-FF54-48EF-811A-8066B73461BD}">
      <dgm:prSet/>
      <dgm:spPr/>
      <dgm:t>
        <a:bodyPr/>
        <a:lstStyle/>
        <a:p>
          <a:endParaRPr lang="en-US"/>
        </a:p>
      </dgm:t>
    </dgm:pt>
    <dgm:pt modelId="{A04CC6B8-CB86-4C24-BF85-654823A51A0D}">
      <dgm:prSet phldrT="[Text]"/>
      <dgm:spPr/>
      <dgm:t>
        <a:bodyPr/>
        <a:lstStyle/>
        <a:p>
          <a:r>
            <a:rPr lang="en-US" dirty="0"/>
            <a:t>To motivate </a:t>
          </a:r>
        </a:p>
      </dgm:t>
    </dgm:pt>
    <dgm:pt modelId="{9F3A82A7-FA5B-431F-9D42-D48EA56DF63F}" type="parTrans" cxnId="{51970482-1434-463A-B5DD-3E628007941B}">
      <dgm:prSet/>
      <dgm:spPr/>
      <dgm:t>
        <a:bodyPr/>
        <a:lstStyle/>
        <a:p>
          <a:endParaRPr lang="en-US"/>
        </a:p>
      </dgm:t>
    </dgm:pt>
    <dgm:pt modelId="{7D14EBD2-DBE2-45BA-9528-892C95734F64}" type="sibTrans" cxnId="{51970482-1434-463A-B5DD-3E628007941B}">
      <dgm:prSet/>
      <dgm:spPr/>
      <dgm:t>
        <a:bodyPr/>
        <a:lstStyle/>
        <a:p>
          <a:endParaRPr lang="en-US"/>
        </a:p>
      </dgm:t>
    </dgm:pt>
    <dgm:pt modelId="{D47D3E68-FE21-48AC-B72A-730A1D3C9ED5}">
      <dgm:prSet phldrT="[Text]"/>
      <dgm:spPr/>
      <dgm:t>
        <a:bodyPr/>
        <a:lstStyle/>
        <a:p>
          <a:r>
            <a:rPr lang="en-US" dirty="0"/>
            <a:t>To offer satisfaction and a feeling of wellbeing</a:t>
          </a:r>
        </a:p>
      </dgm:t>
    </dgm:pt>
    <dgm:pt modelId="{9C03EEA7-DD01-4613-987F-F8E89D60FA8C}" type="parTrans" cxnId="{36F59AC5-8BB8-419F-BBA6-CAF5F3524766}">
      <dgm:prSet/>
      <dgm:spPr/>
      <dgm:t>
        <a:bodyPr/>
        <a:lstStyle/>
        <a:p>
          <a:endParaRPr lang="en-US"/>
        </a:p>
      </dgm:t>
    </dgm:pt>
    <dgm:pt modelId="{06420573-6E61-4201-85BD-2776DD4754D0}" type="sibTrans" cxnId="{36F59AC5-8BB8-419F-BBA6-CAF5F3524766}">
      <dgm:prSet/>
      <dgm:spPr/>
      <dgm:t>
        <a:bodyPr/>
        <a:lstStyle/>
        <a:p>
          <a:endParaRPr lang="en-US"/>
        </a:p>
      </dgm:t>
    </dgm:pt>
    <dgm:pt modelId="{861CB453-9579-4F2D-93EB-B74E2A36B326}">
      <dgm:prSet phldrT="[Text]"/>
      <dgm:spPr/>
      <dgm:t>
        <a:bodyPr/>
        <a:lstStyle/>
        <a:p>
          <a:r>
            <a:rPr lang="en-US" dirty="0"/>
            <a:t>Methods</a:t>
          </a:r>
        </a:p>
      </dgm:t>
    </dgm:pt>
    <dgm:pt modelId="{06076EC8-408D-47C6-9B7A-F02DB4690D6E}" type="parTrans" cxnId="{9D1C8650-A335-44A6-BD65-11B08A394755}">
      <dgm:prSet/>
      <dgm:spPr/>
      <dgm:t>
        <a:bodyPr/>
        <a:lstStyle/>
        <a:p>
          <a:endParaRPr lang="en-US"/>
        </a:p>
      </dgm:t>
    </dgm:pt>
    <dgm:pt modelId="{78A1140A-06FC-4DBF-93CB-9946D1D4178E}" type="sibTrans" cxnId="{9D1C8650-A335-44A6-BD65-11B08A394755}">
      <dgm:prSet/>
      <dgm:spPr/>
      <dgm:t>
        <a:bodyPr/>
        <a:lstStyle/>
        <a:p>
          <a:endParaRPr lang="en-US"/>
        </a:p>
      </dgm:t>
    </dgm:pt>
    <dgm:pt modelId="{B5C3D20B-0F8C-4253-ADB2-AD3BAA09CA2E}">
      <dgm:prSet phldrT="[Text]"/>
      <dgm:spPr/>
      <dgm:t>
        <a:bodyPr/>
        <a:lstStyle/>
        <a:p>
          <a:r>
            <a:rPr lang="en-US" dirty="0"/>
            <a:t>Financial</a:t>
          </a:r>
        </a:p>
      </dgm:t>
    </dgm:pt>
    <dgm:pt modelId="{B9179564-3F72-4931-A824-19EE3B97BBED}" type="parTrans" cxnId="{3E307324-75B5-480F-A556-346985C2F470}">
      <dgm:prSet/>
      <dgm:spPr/>
      <dgm:t>
        <a:bodyPr/>
        <a:lstStyle/>
        <a:p>
          <a:endParaRPr lang="en-US"/>
        </a:p>
      </dgm:t>
    </dgm:pt>
    <dgm:pt modelId="{FB33C2BE-C5DF-475E-9162-F5AD5EFE0729}" type="sibTrans" cxnId="{3E307324-75B5-480F-A556-346985C2F470}">
      <dgm:prSet/>
      <dgm:spPr/>
      <dgm:t>
        <a:bodyPr/>
        <a:lstStyle/>
        <a:p>
          <a:endParaRPr lang="en-US"/>
        </a:p>
      </dgm:t>
    </dgm:pt>
    <dgm:pt modelId="{85A50265-22D8-4686-AC2E-9029E9DADD31}">
      <dgm:prSet phldrT="[Text]"/>
      <dgm:spPr/>
      <dgm:t>
        <a:bodyPr/>
        <a:lstStyle/>
        <a:p>
          <a:r>
            <a:rPr lang="en-US" dirty="0"/>
            <a:t>Benefits</a:t>
          </a:r>
        </a:p>
      </dgm:t>
    </dgm:pt>
    <dgm:pt modelId="{71CCDDEF-FE62-4A67-9FDD-95FBED8532FC}" type="parTrans" cxnId="{155B2532-8C3A-46E0-AD5D-8145709058C0}">
      <dgm:prSet/>
      <dgm:spPr/>
      <dgm:t>
        <a:bodyPr/>
        <a:lstStyle/>
        <a:p>
          <a:endParaRPr lang="en-US"/>
        </a:p>
      </dgm:t>
    </dgm:pt>
    <dgm:pt modelId="{35B0C073-BCF3-4220-B6C5-3D04E485B27A}" type="sibTrans" cxnId="{155B2532-8C3A-46E0-AD5D-8145709058C0}">
      <dgm:prSet/>
      <dgm:spPr/>
      <dgm:t>
        <a:bodyPr/>
        <a:lstStyle/>
        <a:p>
          <a:endParaRPr lang="en-US"/>
        </a:p>
      </dgm:t>
    </dgm:pt>
    <dgm:pt modelId="{09510EB7-0751-40AD-AD60-AEF4DC5CF0EF}">
      <dgm:prSet phldrT="[Text]"/>
      <dgm:spPr/>
      <dgm:t>
        <a:bodyPr/>
        <a:lstStyle/>
        <a:p>
          <a:r>
            <a:rPr lang="en-US" dirty="0"/>
            <a:t>Improves loyalty</a:t>
          </a:r>
        </a:p>
      </dgm:t>
    </dgm:pt>
    <dgm:pt modelId="{CA6644D6-3B09-487E-AB75-F85AE8498F84}" type="parTrans" cxnId="{9057284A-4C5C-4A36-80E6-064694B68496}">
      <dgm:prSet/>
      <dgm:spPr/>
      <dgm:t>
        <a:bodyPr/>
        <a:lstStyle/>
        <a:p>
          <a:endParaRPr lang="en-US"/>
        </a:p>
      </dgm:t>
    </dgm:pt>
    <dgm:pt modelId="{72C6E421-DD81-49CF-A4C6-B1800AF8285C}" type="sibTrans" cxnId="{9057284A-4C5C-4A36-80E6-064694B68496}">
      <dgm:prSet/>
      <dgm:spPr/>
      <dgm:t>
        <a:bodyPr/>
        <a:lstStyle/>
        <a:p>
          <a:endParaRPr lang="en-US"/>
        </a:p>
      </dgm:t>
    </dgm:pt>
    <dgm:pt modelId="{0719F234-FD75-48C4-8B00-2C0D207EC1BA}">
      <dgm:prSet phldrT="[Text]"/>
      <dgm:spPr/>
      <dgm:t>
        <a:bodyPr/>
        <a:lstStyle/>
        <a:p>
          <a:r>
            <a:rPr lang="en-US" dirty="0"/>
            <a:t>Facilitates communication </a:t>
          </a:r>
        </a:p>
      </dgm:t>
    </dgm:pt>
    <dgm:pt modelId="{238B8C4E-4597-45B8-85FD-89A4423CE0CA}" type="parTrans" cxnId="{A2340226-8026-443E-A842-50A7A3944BB3}">
      <dgm:prSet/>
      <dgm:spPr/>
      <dgm:t>
        <a:bodyPr/>
        <a:lstStyle/>
        <a:p>
          <a:endParaRPr lang="en-US"/>
        </a:p>
      </dgm:t>
    </dgm:pt>
    <dgm:pt modelId="{23FF5356-C43C-41C0-A875-90913A098577}" type="sibTrans" cxnId="{A2340226-8026-443E-A842-50A7A3944BB3}">
      <dgm:prSet/>
      <dgm:spPr/>
      <dgm:t>
        <a:bodyPr/>
        <a:lstStyle/>
        <a:p>
          <a:endParaRPr lang="en-US"/>
        </a:p>
      </dgm:t>
    </dgm:pt>
    <dgm:pt modelId="{A0685049-E3D0-40E8-A9C6-734436DC0B4E}">
      <dgm:prSet phldrT="[Text]"/>
      <dgm:spPr/>
      <dgm:t>
        <a:bodyPr/>
        <a:lstStyle/>
        <a:p>
          <a:r>
            <a:rPr lang="en-US" dirty="0"/>
            <a:t>Promotion</a:t>
          </a:r>
        </a:p>
      </dgm:t>
    </dgm:pt>
    <dgm:pt modelId="{7E48BE0D-3BDA-4B48-A160-D3200B2C7DB3}" type="parTrans" cxnId="{BB2EB0E9-8CD8-44D7-BB26-1700C6C683E7}">
      <dgm:prSet/>
      <dgm:spPr/>
      <dgm:t>
        <a:bodyPr/>
        <a:lstStyle/>
        <a:p>
          <a:endParaRPr lang="en-US"/>
        </a:p>
      </dgm:t>
    </dgm:pt>
    <dgm:pt modelId="{14590566-F4C4-420A-8DB7-D72D57E675CB}" type="sibTrans" cxnId="{BB2EB0E9-8CD8-44D7-BB26-1700C6C683E7}">
      <dgm:prSet/>
      <dgm:spPr/>
      <dgm:t>
        <a:bodyPr/>
        <a:lstStyle/>
        <a:p>
          <a:endParaRPr lang="en-US"/>
        </a:p>
      </dgm:t>
    </dgm:pt>
    <dgm:pt modelId="{A9A435AE-B628-4D3D-8A27-EB8A231538C1}">
      <dgm:prSet phldrT="[Text]"/>
      <dgm:spPr/>
      <dgm:t>
        <a:bodyPr/>
        <a:lstStyle/>
        <a:p>
          <a:endParaRPr lang="en-US" dirty="0"/>
        </a:p>
      </dgm:t>
    </dgm:pt>
    <dgm:pt modelId="{27392AD4-5AF2-45B3-9E78-A6235BE70DB6}" type="parTrans" cxnId="{D843ED1E-A20B-46E9-A3CB-865EA6B1984D}">
      <dgm:prSet/>
      <dgm:spPr/>
      <dgm:t>
        <a:bodyPr/>
        <a:lstStyle/>
        <a:p>
          <a:endParaRPr lang="en-US"/>
        </a:p>
      </dgm:t>
    </dgm:pt>
    <dgm:pt modelId="{79625356-E176-48CF-96D3-0E9022956D54}" type="sibTrans" cxnId="{D843ED1E-A20B-46E9-A3CB-865EA6B1984D}">
      <dgm:prSet/>
      <dgm:spPr/>
      <dgm:t>
        <a:bodyPr/>
        <a:lstStyle/>
        <a:p>
          <a:endParaRPr lang="en-US"/>
        </a:p>
      </dgm:t>
    </dgm:pt>
    <dgm:pt modelId="{7FD0D720-F992-465D-BD6F-C59B87B709AD}">
      <dgm:prSet phldrT="[Text]"/>
      <dgm:spPr/>
      <dgm:t>
        <a:bodyPr/>
        <a:lstStyle/>
        <a:p>
          <a:r>
            <a:rPr lang="en-US" dirty="0"/>
            <a:t>Non-financial benefits</a:t>
          </a:r>
        </a:p>
      </dgm:t>
    </dgm:pt>
    <dgm:pt modelId="{E549662A-6806-40AD-A632-8A318E357988}" type="parTrans" cxnId="{E089574B-BF97-4218-9621-8BA9E8F55DE2}">
      <dgm:prSet/>
      <dgm:spPr/>
      <dgm:t>
        <a:bodyPr/>
        <a:lstStyle/>
        <a:p>
          <a:endParaRPr lang="en-US"/>
        </a:p>
      </dgm:t>
    </dgm:pt>
    <dgm:pt modelId="{8B917493-C92B-4290-B4AD-1EAE8988C773}" type="sibTrans" cxnId="{E089574B-BF97-4218-9621-8BA9E8F55DE2}">
      <dgm:prSet/>
      <dgm:spPr/>
      <dgm:t>
        <a:bodyPr/>
        <a:lstStyle/>
        <a:p>
          <a:endParaRPr lang="en-US"/>
        </a:p>
      </dgm:t>
    </dgm:pt>
    <dgm:pt modelId="{B3B5E97B-C58D-4344-8E2C-3F3E5662B771}">
      <dgm:prSet phldrT="[Text]"/>
      <dgm:spPr/>
      <dgm:t>
        <a:bodyPr/>
        <a:lstStyle/>
        <a:p>
          <a:r>
            <a:rPr lang="en-US" dirty="0"/>
            <a:t>Feedback and evaluation</a:t>
          </a:r>
        </a:p>
      </dgm:t>
    </dgm:pt>
    <dgm:pt modelId="{A6339558-3220-4D12-886B-B69200FA6C3F}" type="parTrans" cxnId="{69B8A34A-1060-4CDE-B089-64B08ADA2DA4}">
      <dgm:prSet/>
      <dgm:spPr/>
      <dgm:t>
        <a:bodyPr/>
        <a:lstStyle/>
        <a:p>
          <a:endParaRPr lang="en-US"/>
        </a:p>
      </dgm:t>
    </dgm:pt>
    <dgm:pt modelId="{B15F8355-6C6F-4600-B566-519CEEF87C23}" type="sibTrans" cxnId="{69B8A34A-1060-4CDE-B089-64B08ADA2DA4}">
      <dgm:prSet/>
      <dgm:spPr/>
      <dgm:t>
        <a:bodyPr/>
        <a:lstStyle/>
        <a:p>
          <a:endParaRPr lang="en-US"/>
        </a:p>
      </dgm:t>
    </dgm:pt>
    <dgm:pt modelId="{71E1EADE-9F35-48B6-9C9F-5800934A9A5C}">
      <dgm:prSet phldrT="[Text]"/>
      <dgm:spPr/>
      <dgm:t>
        <a:bodyPr/>
        <a:lstStyle/>
        <a:p>
          <a:r>
            <a:rPr lang="en-US" dirty="0"/>
            <a:t>To offer the measure of work quality </a:t>
          </a:r>
        </a:p>
      </dgm:t>
    </dgm:pt>
    <dgm:pt modelId="{13BFF6C7-ADE7-4DF4-B9B6-E2BA234D1DFE}" type="parTrans" cxnId="{4282F923-F459-4394-B7F8-FAB10A0C1273}">
      <dgm:prSet/>
      <dgm:spPr/>
      <dgm:t>
        <a:bodyPr/>
        <a:lstStyle/>
        <a:p>
          <a:endParaRPr lang="en-US"/>
        </a:p>
      </dgm:t>
    </dgm:pt>
    <dgm:pt modelId="{A678A941-065A-4D57-98D4-26D930712A6E}" type="sibTrans" cxnId="{4282F923-F459-4394-B7F8-FAB10A0C1273}">
      <dgm:prSet/>
      <dgm:spPr/>
      <dgm:t>
        <a:bodyPr/>
        <a:lstStyle/>
        <a:p>
          <a:endParaRPr lang="en-US"/>
        </a:p>
      </dgm:t>
    </dgm:pt>
    <dgm:pt modelId="{049F447A-3C6C-4829-9272-1B46F38907D3}">
      <dgm:prSet phldrT="[Text]"/>
      <dgm:spPr/>
      <dgm:t>
        <a:bodyPr/>
        <a:lstStyle/>
        <a:p>
          <a:r>
            <a:rPr lang="en-US" dirty="0"/>
            <a:t>Increases efficiency and satisfaction/morale</a:t>
          </a:r>
        </a:p>
      </dgm:t>
    </dgm:pt>
    <dgm:pt modelId="{B933D5E2-F2DC-40E6-8174-9D3C37DB6F3A}" type="parTrans" cxnId="{4F807D01-A78F-493D-95C8-1E8E6536689F}">
      <dgm:prSet/>
      <dgm:spPr/>
      <dgm:t>
        <a:bodyPr/>
        <a:lstStyle/>
        <a:p>
          <a:endParaRPr lang="en-US"/>
        </a:p>
      </dgm:t>
    </dgm:pt>
    <dgm:pt modelId="{91028A5B-DA3A-45AC-9FF4-A7CCCCC895F9}" type="sibTrans" cxnId="{4F807D01-A78F-493D-95C8-1E8E6536689F}">
      <dgm:prSet/>
      <dgm:spPr/>
      <dgm:t>
        <a:bodyPr/>
        <a:lstStyle/>
        <a:p>
          <a:endParaRPr lang="en-US"/>
        </a:p>
      </dgm:t>
    </dgm:pt>
    <dgm:pt modelId="{840E36CB-58A5-40DB-AA20-9DC0DC7B3B71}">
      <dgm:prSet phldrT="[Text]"/>
      <dgm:spPr/>
      <dgm:t>
        <a:bodyPr/>
        <a:lstStyle/>
        <a:p>
          <a:r>
            <a:rPr lang="en-US" dirty="0"/>
            <a:t>Notes</a:t>
          </a:r>
        </a:p>
      </dgm:t>
    </dgm:pt>
    <dgm:pt modelId="{84173560-B9CE-4427-B7A5-E712113DF6B8}" type="parTrans" cxnId="{613E4064-E092-41FD-BC2B-E461FD72DA14}">
      <dgm:prSet/>
      <dgm:spPr/>
      <dgm:t>
        <a:bodyPr/>
        <a:lstStyle/>
        <a:p>
          <a:endParaRPr lang="en-US"/>
        </a:p>
      </dgm:t>
    </dgm:pt>
    <dgm:pt modelId="{2CC6D82B-7076-4BD9-9375-AD3BB2BC717C}" type="sibTrans" cxnId="{613E4064-E092-41FD-BC2B-E461FD72DA14}">
      <dgm:prSet/>
      <dgm:spPr/>
      <dgm:t>
        <a:bodyPr/>
        <a:lstStyle/>
        <a:p>
          <a:endParaRPr lang="en-US"/>
        </a:p>
      </dgm:t>
    </dgm:pt>
    <dgm:pt modelId="{DFF0ABE7-E743-4A2A-9900-C5459594F160}">
      <dgm:prSet phldrT="[Text]"/>
      <dgm:spPr/>
      <dgm:t>
        <a:bodyPr/>
        <a:lstStyle/>
        <a:p>
          <a:r>
            <a:rPr lang="en-US" dirty="0"/>
            <a:t>Direct proportional to the skill sand difficulty of the tasks</a:t>
          </a:r>
        </a:p>
      </dgm:t>
    </dgm:pt>
    <dgm:pt modelId="{860654DB-A22F-4633-B5BD-F64FDE2734D2}" type="parTrans" cxnId="{573DA8DC-1AA8-4E3D-822A-080BB34342D8}">
      <dgm:prSet/>
      <dgm:spPr/>
      <dgm:t>
        <a:bodyPr/>
        <a:lstStyle/>
        <a:p>
          <a:endParaRPr lang="en-US"/>
        </a:p>
      </dgm:t>
    </dgm:pt>
    <dgm:pt modelId="{BFE4E7A1-EA71-4C77-80E5-EE67772A8C46}" type="sibTrans" cxnId="{573DA8DC-1AA8-4E3D-822A-080BB34342D8}">
      <dgm:prSet/>
      <dgm:spPr/>
      <dgm:t>
        <a:bodyPr/>
        <a:lstStyle/>
        <a:p>
          <a:endParaRPr lang="en-US"/>
        </a:p>
      </dgm:t>
    </dgm:pt>
    <dgm:pt modelId="{838C7979-A368-42DE-92CB-B1D51B3ABF0A}">
      <dgm:prSet phldrT="[Text]"/>
      <dgm:spPr/>
      <dgm:t>
        <a:bodyPr/>
        <a:lstStyle/>
        <a:p>
          <a:r>
            <a:rPr lang="en-US" dirty="0"/>
            <a:t>Must be constant and fair</a:t>
          </a:r>
        </a:p>
      </dgm:t>
    </dgm:pt>
    <dgm:pt modelId="{10053572-50E6-45BF-9AA7-66256DB8D744}" type="parTrans" cxnId="{E47AF3D2-6D8D-4805-811E-F28314A36D4B}">
      <dgm:prSet/>
      <dgm:spPr/>
      <dgm:t>
        <a:bodyPr/>
        <a:lstStyle/>
        <a:p>
          <a:endParaRPr lang="en-US"/>
        </a:p>
      </dgm:t>
    </dgm:pt>
    <dgm:pt modelId="{C390E401-BB78-420F-A6ED-13AA4DBAEFE8}" type="sibTrans" cxnId="{E47AF3D2-6D8D-4805-811E-F28314A36D4B}">
      <dgm:prSet/>
      <dgm:spPr/>
      <dgm:t>
        <a:bodyPr/>
        <a:lstStyle/>
        <a:p>
          <a:endParaRPr lang="en-US"/>
        </a:p>
      </dgm:t>
    </dgm:pt>
    <dgm:pt modelId="{4EE11954-BD00-2549-9985-7305FF5B86FE}" type="pres">
      <dgm:prSet presAssocID="{5FF595B9-A28C-4DD1-AE0D-7E4B1BD2B42E}" presName="linear" presStyleCnt="0">
        <dgm:presLayoutVars>
          <dgm:dir/>
          <dgm:animLvl val="lvl"/>
          <dgm:resizeHandles val="exact"/>
        </dgm:presLayoutVars>
      </dgm:prSet>
      <dgm:spPr/>
    </dgm:pt>
    <dgm:pt modelId="{ACA2EF0B-F906-CD4D-ACB5-A8301236E7C6}" type="pres">
      <dgm:prSet presAssocID="{AF834C6D-5537-480F-A537-A2785F21482B}" presName="parentLin" presStyleCnt="0"/>
      <dgm:spPr/>
    </dgm:pt>
    <dgm:pt modelId="{06EF3990-FF84-BF4B-8926-AD3A1C2E146A}" type="pres">
      <dgm:prSet presAssocID="{AF834C6D-5537-480F-A537-A2785F21482B}" presName="parentLeftMargin" presStyleLbl="node1" presStyleIdx="0" presStyleCnt="4"/>
      <dgm:spPr/>
    </dgm:pt>
    <dgm:pt modelId="{4483F4B6-D8E3-5E44-9968-303E3270FE5B}" type="pres">
      <dgm:prSet presAssocID="{AF834C6D-5537-480F-A537-A2785F21482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FD1C967-BBDF-AD4E-8A6E-443168C9C916}" type="pres">
      <dgm:prSet presAssocID="{AF834C6D-5537-480F-A537-A2785F21482B}" presName="negativeSpace" presStyleCnt="0"/>
      <dgm:spPr/>
    </dgm:pt>
    <dgm:pt modelId="{035C71F0-3B0E-9340-AF88-D08BF6335C29}" type="pres">
      <dgm:prSet presAssocID="{AF834C6D-5537-480F-A537-A2785F21482B}" presName="childText" presStyleLbl="conFgAcc1" presStyleIdx="0" presStyleCnt="4">
        <dgm:presLayoutVars>
          <dgm:bulletEnabled val="1"/>
        </dgm:presLayoutVars>
      </dgm:prSet>
      <dgm:spPr/>
    </dgm:pt>
    <dgm:pt modelId="{F1AB8D40-44F7-5940-94A5-D0CB7A05AAC3}" type="pres">
      <dgm:prSet presAssocID="{9ACEAB2C-A274-4647-B6C1-4A276F91B185}" presName="spaceBetweenRectangles" presStyleCnt="0"/>
      <dgm:spPr/>
    </dgm:pt>
    <dgm:pt modelId="{03B28115-A837-2344-A2ED-0C46DBEE6CDB}" type="pres">
      <dgm:prSet presAssocID="{861CB453-9579-4F2D-93EB-B74E2A36B326}" presName="parentLin" presStyleCnt="0"/>
      <dgm:spPr/>
    </dgm:pt>
    <dgm:pt modelId="{D273FEFC-DF71-9741-83D8-136FD215BA52}" type="pres">
      <dgm:prSet presAssocID="{861CB453-9579-4F2D-93EB-B74E2A36B326}" presName="parentLeftMargin" presStyleLbl="node1" presStyleIdx="0" presStyleCnt="4"/>
      <dgm:spPr/>
    </dgm:pt>
    <dgm:pt modelId="{8FA3FAA7-73F9-7B43-B1FF-2AF3EF5F810D}" type="pres">
      <dgm:prSet presAssocID="{861CB453-9579-4F2D-93EB-B74E2A36B32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9BACF3-C929-AC41-8ABF-CE4119BEDF82}" type="pres">
      <dgm:prSet presAssocID="{861CB453-9579-4F2D-93EB-B74E2A36B326}" presName="negativeSpace" presStyleCnt="0"/>
      <dgm:spPr/>
    </dgm:pt>
    <dgm:pt modelId="{1F46F2DA-0926-6349-BE83-2C69B8EEBF6A}" type="pres">
      <dgm:prSet presAssocID="{861CB453-9579-4F2D-93EB-B74E2A36B326}" presName="childText" presStyleLbl="conFgAcc1" presStyleIdx="1" presStyleCnt="4">
        <dgm:presLayoutVars>
          <dgm:bulletEnabled val="1"/>
        </dgm:presLayoutVars>
      </dgm:prSet>
      <dgm:spPr/>
    </dgm:pt>
    <dgm:pt modelId="{3B28689D-64B1-634C-BD45-7B74BFBE625C}" type="pres">
      <dgm:prSet presAssocID="{78A1140A-06FC-4DBF-93CB-9946D1D4178E}" presName="spaceBetweenRectangles" presStyleCnt="0"/>
      <dgm:spPr/>
    </dgm:pt>
    <dgm:pt modelId="{9DCBD743-9588-1A4F-B94C-FF8BC4F6D1B8}" type="pres">
      <dgm:prSet presAssocID="{85A50265-22D8-4686-AC2E-9029E9DADD31}" presName="parentLin" presStyleCnt="0"/>
      <dgm:spPr/>
    </dgm:pt>
    <dgm:pt modelId="{5D057055-AD27-0F4F-8422-84928BDAB744}" type="pres">
      <dgm:prSet presAssocID="{85A50265-22D8-4686-AC2E-9029E9DADD31}" presName="parentLeftMargin" presStyleLbl="node1" presStyleIdx="1" presStyleCnt="4"/>
      <dgm:spPr/>
    </dgm:pt>
    <dgm:pt modelId="{314E0EF5-D699-5242-B23B-77D62383760E}" type="pres">
      <dgm:prSet presAssocID="{85A50265-22D8-4686-AC2E-9029E9DADD3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AAA94FE-D54A-B944-8A28-0F28D0748606}" type="pres">
      <dgm:prSet presAssocID="{85A50265-22D8-4686-AC2E-9029E9DADD31}" presName="negativeSpace" presStyleCnt="0"/>
      <dgm:spPr/>
    </dgm:pt>
    <dgm:pt modelId="{A1CB8B70-6200-8A47-B96C-688D8D4FC31C}" type="pres">
      <dgm:prSet presAssocID="{85A50265-22D8-4686-AC2E-9029E9DADD31}" presName="childText" presStyleLbl="conFgAcc1" presStyleIdx="2" presStyleCnt="4">
        <dgm:presLayoutVars>
          <dgm:bulletEnabled val="1"/>
        </dgm:presLayoutVars>
      </dgm:prSet>
      <dgm:spPr/>
    </dgm:pt>
    <dgm:pt modelId="{1CD63104-1964-F048-979D-7E64DD756C8C}" type="pres">
      <dgm:prSet presAssocID="{35B0C073-BCF3-4220-B6C5-3D04E485B27A}" presName="spaceBetweenRectangles" presStyleCnt="0"/>
      <dgm:spPr/>
    </dgm:pt>
    <dgm:pt modelId="{077271F3-9566-554F-86C5-991D7D4613A8}" type="pres">
      <dgm:prSet presAssocID="{840E36CB-58A5-40DB-AA20-9DC0DC7B3B71}" presName="parentLin" presStyleCnt="0"/>
      <dgm:spPr/>
    </dgm:pt>
    <dgm:pt modelId="{B3F1D2F3-6CDF-B044-B0FA-7DC1D0566919}" type="pres">
      <dgm:prSet presAssocID="{840E36CB-58A5-40DB-AA20-9DC0DC7B3B71}" presName="parentLeftMargin" presStyleLbl="node1" presStyleIdx="2" presStyleCnt="4"/>
      <dgm:spPr/>
    </dgm:pt>
    <dgm:pt modelId="{2EA6A5E4-28EF-0A40-9C67-9A0904F3B678}" type="pres">
      <dgm:prSet presAssocID="{840E36CB-58A5-40DB-AA20-9DC0DC7B3B7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6838A319-B843-1344-812D-B1B717611156}" type="pres">
      <dgm:prSet presAssocID="{840E36CB-58A5-40DB-AA20-9DC0DC7B3B71}" presName="negativeSpace" presStyleCnt="0"/>
      <dgm:spPr/>
    </dgm:pt>
    <dgm:pt modelId="{356BB74D-C738-2243-8DEA-75752BCCD926}" type="pres">
      <dgm:prSet presAssocID="{840E36CB-58A5-40DB-AA20-9DC0DC7B3B7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4F807D01-A78F-493D-95C8-1E8E6536689F}" srcId="{85A50265-22D8-4686-AC2E-9029E9DADD31}" destId="{049F447A-3C6C-4829-9272-1B46F38907D3}" srcOrd="2" destOrd="0" parTransId="{B933D5E2-F2DC-40E6-8174-9D3C37DB6F3A}" sibTransId="{91028A5B-DA3A-45AC-9FF4-A7CCCCC895F9}"/>
    <dgm:cxn modelId="{23FF3B0F-E76D-2141-BF59-DE82DD4CCF55}" type="presOf" srcId="{B5C3D20B-0F8C-4253-ADB2-AD3BAA09CA2E}" destId="{1F46F2DA-0926-6349-BE83-2C69B8EEBF6A}" srcOrd="0" destOrd="0" presId="urn:microsoft.com/office/officeart/2005/8/layout/list1"/>
    <dgm:cxn modelId="{D843ED1E-A20B-46E9-A3CB-865EA6B1984D}" srcId="{861CB453-9579-4F2D-93EB-B74E2A36B326}" destId="{A9A435AE-B628-4D3D-8A27-EB8A231538C1}" srcOrd="4" destOrd="0" parTransId="{27392AD4-5AF2-45B3-9E78-A6235BE70DB6}" sibTransId="{79625356-E176-48CF-96D3-0E9022956D54}"/>
    <dgm:cxn modelId="{91E14920-FB70-CA40-BF38-85EA843C9DEE}" type="presOf" srcId="{0719F234-FD75-48C4-8B00-2C0D207EC1BA}" destId="{A1CB8B70-6200-8A47-B96C-688D8D4FC31C}" srcOrd="0" destOrd="1" presId="urn:microsoft.com/office/officeart/2005/8/layout/list1"/>
    <dgm:cxn modelId="{BAC85122-FF54-48EF-811A-8066B73461BD}" srcId="{5FF595B9-A28C-4DD1-AE0D-7E4B1BD2B42E}" destId="{AF834C6D-5537-480F-A537-A2785F21482B}" srcOrd="0" destOrd="0" parTransId="{BD8702CE-EC89-4848-868D-804CCCCF4351}" sibTransId="{9ACEAB2C-A274-4647-B6C1-4A276F91B185}"/>
    <dgm:cxn modelId="{4282F923-F459-4394-B7F8-FAB10A0C1273}" srcId="{AF834C6D-5537-480F-A537-A2785F21482B}" destId="{71E1EADE-9F35-48B6-9C9F-5800934A9A5C}" srcOrd="2" destOrd="0" parTransId="{13BFF6C7-ADE7-4DF4-B9B6-E2BA234D1DFE}" sibTransId="{A678A941-065A-4D57-98D4-26D930712A6E}"/>
    <dgm:cxn modelId="{3E307324-75B5-480F-A556-346985C2F470}" srcId="{861CB453-9579-4F2D-93EB-B74E2A36B326}" destId="{B5C3D20B-0F8C-4253-ADB2-AD3BAA09CA2E}" srcOrd="0" destOrd="0" parTransId="{B9179564-3F72-4931-A824-19EE3B97BBED}" sibTransId="{FB33C2BE-C5DF-475E-9162-F5AD5EFE0729}"/>
    <dgm:cxn modelId="{70B3AB25-1413-C542-B700-16BE8F140CBA}" type="presOf" srcId="{AF834C6D-5537-480F-A537-A2785F21482B}" destId="{06EF3990-FF84-BF4B-8926-AD3A1C2E146A}" srcOrd="0" destOrd="0" presId="urn:microsoft.com/office/officeart/2005/8/layout/list1"/>
    <dgm:cxn modelId="{A2340226-8026-443E-A842-50A7A3944BB3}" srcId="{85A50265-22D8-4686-AC2E-9029E9DADD31}" destId="{0719F234-FD75-48C4-8B00-2C0D207EC1BA}" srcOrd="1" destOrd="0" parTransId="{238B8C4E-4597-45B8-85FD-89A4423CE0CA}" sibTransId="{23FF5356-C43C-41C0-A875-90913A098577}"/>
    <dgm:cxn modelId="{A84F182E-5ADD-E046-8C9F-D2E4A3FB9B3E}" type="presOf" srcId="{A0685049-E3D0-40E8-A9C6-734436DC0B4E}" destId="{1F46F2DA-0926-6349-BE83-2C69B8EEBF6A}" srcOrd="0" destOrd="1" presId="urn:microsoft.com/office/officeart/2005/8/layout/list1"/>
    <dgm:cxn modelId="{155B2532-8C3A-46E0-AD5D-8145709058C0}" srcId="{5FF595B9-A28C-4DD1-AE0D-7E4B1BD2B42E}" destId="{85A50265-22D8-4686-AC2E-9029E9DADD31}" srcOrd="2" destOrd="0" parTransId="{71CCDDEF-FE62-4A67-9FDD-95FBED8532FC}" sibTransId="{35B0C073-BCF3-4220-B6C5-3D04E485B27A}"/>
    <dgm:cxn modelId="{E9289C3B-3EF2-0149-A6E5-8B50821F36DB}" type="presOf" srcId="{5FF595B9-A28C-4DD1-AE0D-7E4B1BD2B42E}" destId="{4EE11954-BD00-2549-9985-7305FF5B86FE}" srcOrd="0" destOrd="0" presId="urn:microsoft.com/office/officeart/2005/8/layout/list1"/>
    <dgm:cxn modelId="{8497E15B-3A11-FA47-8517-A2FF13A4A48F}" type="presOf" srcId="{D47D3E68-FE21-48AC-B72A-730A1D3C9ED5}" destId="{035C71F0-3B0E-9340-AF88-D08BF6335C29}" srcOrd="0" destOrd="1" presId="urn:microsoft.com/office/officeart/2005/8/layout/list1"/>
    <dgm:cxn modelId="{613E4064-E092-41FD-BC2B-E461FD72DA14}" srcId="{5FF595B9-A28C-4DD1-AE0D-7E4B1BD2B42E}" destId="{840E36CB-58A5-40DB-AA20-9DC0DC7B3B71}" srcOrd="3" destOrd="0" parTransId="{84173560-B9CE-4427-B7A5-E712113DF6B8}" sibTransId="{2CC6D82B-7076-4BD9-9375-AD3BB2BC717C}"/>
    <dgm:cxn modelId="{0D1E1146-4843-3E46-B944-AFB6B21AB500}" type="presOf" srcId="{85A50265-22D8-4686-AC2E-9029E9DADD31}" destId="{5D057055-AD27-0F4F-8422-84928BDAB744}" srcOrd="0" destOrd="0" presId="urn:microsoft.com/office/officeart/2005/8/layout/list1"/>
    <dgm:cxn modelId="{9057284A-4C5C-4A36-80E6-064694B68496}" srcId="{85A50265-22D8-4686-AC2E-9029E9DADD31}" destId="{09510EB7-0751-40AD-AD60-AEF4DC5CF0EF}" srcOrd="0" destOrd="0" parTransId="{CA6644D6-3B09-487E-AB75-F85AE8498F84}" sibTransId="{72C6E421-DD81-49CF-A4C6-B1800AF8285C}"/>
    <dgm:cxn modelId="{69B8A34A-1060-4CDE-B089-64B08ADA2DA4}" srcId="{861CB453-9579-4F2D-93EB-B74E2A36B326}" destId="{B3B5E97B-C58D-4344-8E2C-3F3E5662B771}" srcOrd="3" destOrd="0" parTransId="{A6339558-3220-4D12-886B-B69200FA6C3F}" sibTransId="{B15F8355-6C6F-4600-B566-519CEEF87C23}"/>
    <dgm:cxn modelId="{E089574B-BF97-4218-9621-8BA9E8F55DE2}" srcId="{861CB453-9579-4F2D-93EB-B74E2A36B326}" destId="{7FD0D720-F992-465D-BD6F-C59B87B709AD}" srcOrd="2" destOrd="0" parTransId="{E549662A-6806-40AD-A632-8A318E357988}" sibTransId="{8B917493-C92B-4290-B4AD-1EAE8988C773}"/>
    <dgm:cxn modelId="{9D1C8650-A335-44A6-BD65-11B08A394755}" srcId="{5FF595B9-A28C-4DD1-AE0D-7E4B1BD2B42E}" destId="{861CB453-9579-4F2D-93EB-B74E2A36B326}" srcOrd="1" destOrd="0" parTransId="{06076EC8-408D-47C6-9B7A-F02DB4690D6E}" sibTransId="{78A1140A-06FC-4DBF-93CB-9946D1D4178E}"/>
    <dgm:cxn modelId="{A6EEB151-D5F5-0041-9607-881AFBF2C868}" type="presOf" srcId="{861CB453-9579-4F2D-93EB-B74E2A36B326}" destId="{D273FEFC-DF71-9741-83D8-136FD215BA52}" srcOrd="0" destOrd="0" presId="urn:microsoft.com/office/officeart/2005/8/layout/list1"/>
    <dgm:cxn modelId="{34AE8D52-0B99-FF47-9976-621CC50AEA88}" type="presOf" srcId="{840E36CB-58A5-40DB-AA20-9DC0DC7B3B71}" destId="{B3F1D2F3-6CDF-B044-B0FA-7DC1D0566919}" srcOrd="0" destOrd="0" presId="urn:microsoft.com/office/officeart/2005/8/layout/list1"/>
    <dgm:cxn modelId="{AFFA6B73-FCDB-4248-B342-2F37076F1249}" type="presOf" srcId="{85A50265-22D8-4686-AC2E-9029E9DADD31}" destId="{314E0EF5-D699-5242-B23B-77D62383760E}" srcOrd="1" destOrd="0" presId="urn:microsoft.com/office/officeart/2005/8/layout/list1"/>
    <dgm:cxn modelId="{B4ABC356-B298-0740-B55D-9742C6A62755}" type="presOf" srcId="{838C7979-A368-42DE-92CB-B1D51B3ABF0A}" destId="{356BB74D-C738-2243-8DEA-75752BCCD926}" srcOrd="0" destOrd="1" presId="urn:microsoft.com/office/officeart/2005/8/layout/list1"/>
    <dgm:cxn modelId="{CB15A15A-C7F2-3B4F-B0B0-79CBAE3BEF7D}" type="presOf" srcId="{861CB453-9579-4F2D-93EB-B74E2A36B326}" destId="{8FA3FAA7-73F9-7B43-B1FF-2AF3EF5F810D}" srcOrd="1" destOrd="0" presId="urn:microsoft.com/office/officeart/2005/8/layout/list1"/>
    <dgm:cxn modelId="{51970482-1434-463A-B5DD-3E628007941B}" srcId="{AF834C6D-5537-480F-A537-A2785F21482B}" destId="{A04CC6B8-CB86-4C24-BF85-654823A51A0D}" srcOrd="0" destOrd="0" parTransId="{9F3A82A7-FA5B-431F-9D42-D48EA56DF63F}" sibTransId="{7D14EBD2-DBE2-45BA-9528-892C95734F64}"/>
    <dgm:cxn modelId="{BD3CA793-C7E0-E247-B35A-71549084A2F0}" type="presOf" srcId="{09510EB7-0751-40AD-AD60-AEF4DC5CF0EF}" destId="{A1CB8B70-6200-8A47-B96C-688D8D4FC31C}" srcOrd="0" destOrd="0" presId="urn:microsoft.com/office/officeart/2005/8/layout/list1"/>
    <dgm:cxn modelId="{6B13EC9B-047E-9A42-AE5D-FA4CFEA6BCBF}" type="presOf" srcId="{049F447A-3C6C-4829-9272-1B46F38907D3}" destId="{A1CB8B70-6200-8A47-B96C-688D8D4FC31C}" srcOrd="0" destOrd="2" presId="urn:microsoft.com/office/officeart/2005/8/layout/list1"/>
    <dgm:cxn modelId="{40875AA8-B751-434F-B0CE-4B60BDD7C8B2}" type="presOf" srcId="{DFF0ABE7-E743-4A2A-9900-C5459594F160}" destId="{356BB74D-C738-2243-8DEA-75752BCCD926}" srcOrd="0" destOrd="0" presId="urn:microsoft.com/office/officeart/2005/8/layout/list1"/>
    <dgm:cxn modelId="{5AF91FC1-B0F0-3440-92AE-E5D452033071}" type="presOf" srcId="{AF834C6D-5537-480F-A537-A2785F21482B}" destId="{4483F4B6-D8E3-5E44-9968-303E3270FE5B}" srcOrd="1" destOrd="0" presId="urn:microsoft.com/office/officeart/2005/8/layout/list1"/>
    <dgm:cxn modelId="{E7C323C3-A089-5540-97F2-531445983DEA}" type="presOf" srcId="{71E1EADE-9F35-48B6-9C9F-5800934A9A5C}" destId="{035C71F0-3B0E-9340-AF88-D08BF6335C29}" srcOrd="0" destOrd="2" presId="urn:microsoft.com/office/officeart/2005/8/layout/list1"/>
    <dgm:cxn modelId="{36F59AC5-8BB8-419F-BBA6-CAF5F3524766}" srcId="{AF834C6D-5537-480F-A537-A2785F21482B}" destId="{D47D3E68-FE21-48AC-B72A-730A1D3C9ED5}" srcOrd="1" destOrd="0" parTransId="{9C03EEA7-DD01-4613-987F-F8E89D60FA8C}" sibTransId="{06420573-6E61-4201-85BD-2776DD4754D0}"/>
    <dgm:cxn modelId="{41F412CA-9212-764F-8780-DFE3E44A76B5}" type="presOf" srcId="{B3B5E97B-C58D-4344-8E2C-3F3E5662B771}" destId="{1F46F2DA-0926-6349-BE83-2C69B8EEBF6A}" srcOrd="0" destOrd="3" presId="urn:microsoft.com/office/officeart/2005/8/layout/list1"/>
    <dgm:cxn modelId="{5A2F75D1-3DD5-FF40-BB50-A440A29650C4}" type="presOf" srcId="{A04CC6B8-CB86-4C24-BF85-654823A51A0D}" destId="{035C71F0-3B0E-9340-AF88-D08BF6335C29}" srcOrd="0" destOrd="0" presId="urn:microsoft.com/office/officeart/2005/8/layout/list1"/>
    <dgm:cxn modelId="{E47AF3D2-6D8D-4805-811E-F28314A36D4B}" srcId="{840E36CB-58A5-40DB-AA20-9DC0DC7B3B71}" destId="{838C7979-A368-42DE-92CB-B1D51B3ABF0A}" srcOrd="1" destOrd="0" parTransId="{10053572-50E6-45BF-9AA7-66256DB8D744}" sibTransId="{C390E401-BB78-420F-A6ED-13AA4DBAEFE8}"/>
    <dgm:cxn modelId="{12FE09D9-F99F-1043-9A83-C0562E35896E}" type="presOf" srcId="{7FD0D720-F992-465D-BD6F-C59B87B709AD}" destId="{1F46F2DA-0926-6349-BE83-2C69B8EEBF6A}" srcOrd="0" destOrd="2" presId="urn:microsoft.com/office/officeart/2005/8/layout/list1"/>
    <dgm:cxn modelId="{573DA8DC-1AA8-4E3D-822A-080BB34342D8}" srcId="{840E36CB-58A5-40DB-AA20-9DC0DC7B3B71}" destId="{DFF0ABE7-E743-4A2A-9900-C5459594F160}" srcOrd="0" destOrd="0" parTransId="{860654DB-A22F-4633-B5BD-F64FDE2734D2}" sibTransId="{BFE4E7A1-EA71-4C77-80E5-EE67772A8C46}"/>
    <dgm:cxn modelId="{BB2EB0E9-8CD8-44D7-BB26-1700C6C683E7}" srcId="{861CB453-9579-4F2D-93EB-B74E2A36B326}" destId="{A0685049-E3D0-40E8-A9C6-734436DC0B4E}" srcOrd="1" destOrd="0" parTransId="{7E48BE0D-3BDA-4B48-A160-D3200B2C7DB3}" sibTransId="{14590566-F4C4-420A-8DB7-D72D57E675CB}"/>
    <dgm:cxn modelId="{F3C25BF0-DCCF-B84C-97BB-CF27BBEE8838}" type="presOf" srcId="{840E36CB-58A5-40DB-AA20-9DC0DC7B3B71}" destId="{2EA6A5E4-28EF-0A40-9C67-9A0904F3B678}" srcOrd="1" destOrd="0" presId="urn:microsoft.com/office/officeart/2005/8/layout/list1"/>
    <dgm:cxn modelId="{2B42AFF3-C209-0041-81B9-54855881EA62}" type="presOf" srcId="{A9A435AE-B628-4D3D-8A27-EB8A231538C1}" destId="{1F46F2DA-0926-6349-BE83-2C69B8EEBF6A}" srcOrd="0" destOrd="4" presId="urn:microsoft.com/office/officeart/2005/8/layout/list1"/>
    <dgm:cxn modelId="{E7245373-068B-2245-AF68-8498B7DD3F87}" type="presParOf" srcId="{4EE11954-BD00-2549-9985-7305FF5B86FE}" destId="{ACA2EF0B-F906-CD4D-ACB5-A8301236E7C6}" srcOrd="0" destOrd="0" presId="urn:microsoft.com/office/officeart/2005/8/layout/list1"/>
    <dgm:cxn modelId="{B7163BA9-E69B-894B-9403-BA5F2A63E983}" type="presParOf" srcId="{ACA2EF0B-F906-CD4D-ACB5-A8301236E7C6}" destId="{06EF3990-FF84-BF4B-8926-AD3A1C2E146A}" srcOrd="0" destOrd="0" presId="urn:microsoft.com/office/officeart/2005/8/layout/list1"/>
    <dgm:cxn modelId="{7653016B-A365-F64F-81DE-F7613651FC1B}" type="presParOf" srcId="{ACA2EF0B-F906-CD4D-ACB5-A8301236E7C6}" destId="{4483F4B6-D8E3-5E44-9968-303E3270FE5B}" srcOrd="1" destOrd="0" presId="urn:microsoft.com/office/officeart/2005/8/layout/list1"/>
    <dgm:cxn modelId="{127CF685-4403-FC46-A616-D97A85F54877}" type="presParOf" srcId="{4EE11954-BD00-2549-9985-7305FF5B86FE}" destId="{CFD1C967-BBDF-AD4E-8A6E-443168C9C916}" srcOrd="1" destOrd="0" presId="urn:microsoft.com/office/officeart/2005/8/layout/list1"/>
    <dgm:cxn modelId="{B5540AD9-501A-CD4E-9C5A-03ACE1586A65}" type="presParOf" srcId="{4EE11954-BD00-2549-9985-7305FF5B86FE}" destId="{035C71F0-3B0E-9340-AF88-D08BF6335C29}" srcOrd="2" destOrd="0" presId="urn:microsoft.com/office/officeart/2005/8/layout/list1"/>
    <dgm:cxn modelId="{C2C1F6E1-6D40-BB41-9A41-F9ABAAA212F8}" type="presParOf" srcId="{4EE11954-BD00-2549-9985-7305FF5B86FE}" destId="{F1AB8D40-44F7-5940-94A5-D0CB7A05AAC3}" srcOrd="3" destOrd="0" presId="urn:microsoft.com/office/officeart/2005/8/layout/list1"/>
    <dgm:cxn modelId="{9E4430C1-E668-6145-A83A-2244C87165AE}" type="presParOf" srcId="{4EE11954-BD00-2549-9985-7305FF5B86FE}" destId="{03B28115-A837-2344-A2ED-0C46DBEE6CDB}" srcOrd="4" destOrd="0" presId="urn:microsoft.com/office/officeart/2005/8/layout/list1"/>
    <dgm:cxn modelId="{0628FE12-E20B-F444-8CF9-5E5E23B382F2}" type="presParOf" srcId="{03B28115-A837-2344-A2ED-0C46DBEE6CDB}" destId="{D273FEFC-DF71-9741-83D8-136FD215BA52}" srcOrd="0" destOrd="0" presId="urn:microsoft.com/office/officeart/2005/8/layout/list1"/>
    <dgm:cxn modelId="{29C58832-63C4-4945-BD18-7481BBD7E843}" type="presParOf" srcId="{03B28115-A837-2344-A2ED-0C46DBEE6CDB}" destId="{8FA3FAA7-73F9-7B43-B1FF-2AF3EF5F810D}" srcOrd="1" destOrd="0" presId="urn:microsoft.com/office/officeart/2005/8/layout/list1"/>
    <dgm:cxn modelId="{EAB34FF6-C63A-D240-A5E9-85F14DFBD299}" type="presParOf" srcId="{4EE11954-BD00-2549-9985-7305FF5B86FE}" destId="{339BACF3-C929-AC41-8ABF-CE4119BEDF82}" srcOrd="5" destOrd="0" presId="urn:microsoft.com/office/officeart/2005/8/layout/list1"/>
    <dgm:cxn modelId="{1E1F1384-15D5-CD4E-9E69-B746EC5C885F}" type="presParOf" srcId="{4EE11954-BD00-2549-9985-7305FF5B86FE}" destId="{1F46F2DA-0926-6349-BE83-2C69B8EEBF6A}" srcOrd="6" destOrd="0" presId="urn:microsoft.com/office/officeart/2005/8/layout/list1"/>
    <dgm:cxn modelId="{336A1C91-024F-E044-A0AD-C87848E4DD9E}" type="presParOf" srcId="{4EE11954-BD00-2549-9985-7305FF5B86FE}" destId="{3B28689D-64B1-634C-BD45-7B74BFBE625C}" srcOrd="7" destOrd="0" presId="urn:microsoft.com/office/officeart/2005/8/layout/list1"/>
    <dgm:cxn modelId="{070AA2F0-E90D-6549-9588-02C7D87F4C86}" type="presParOf" srcId="{4EE11954-BD00-2549-9985-7305FF5B86FE}" destId="{9DCBD743-9588-1A4F-B94C-FF8BC4F6D1B8}" srcOrd="8" destOrd="0" presId="urn:microsoft.com/office/officeart/2005/8/layout/list1"/>
    <dgm:cxn modelId="{0EB84A5F-5B1E-5449-A90A-A9B4B291B4A1}" type="presParOf" srcId="{9DCBD743-9588-1A4F-B94C-FF8BC4F6D1B8}" destId="{5D057055-AD27-0F4F-8422-84928BDAB744}" srcOrd="0" destOrd="0" presId="urn:microsoft.com/office/officeart/2005/8/layout/list1"/>
    <dgm:cxn modelId="{1432BD0A-F85C-A049-AABB-9BA3383D92E2}" type="presParOf" srcId="{9DCBD743-9588-1A4F-B94C-FF8BC4F6D1B8}" destId="{314E0EF5-D699-5242-B23B-77D62383760E}" srcOrd="1" destOrd="0" presId="urn:microsoft.com/office/officeart/2005/8/layout/list1"/>
    <dgm:cxn modelId="{69C58B76-E1B8-4547-BD8F-35F79B040C4C}" type="presParOf" srcId="{4EE11954-BD00-2549-9985-7305FF5B86FE}" destId="{9AAA94FE-D54A-B944-8A28-0F28D0748606}" srcOrd="9" destOrd="0" presId="urn:microsoft.com/office/officeart/2005/8/layout/list1"/>
    <dgm:cxn modelId="{C709C982-30B8-DC44-B98C-91806E42C2E3}" type="presParOf" srcId="{4EE11954-BD00-2549-9985-7305FF5B86FE}" destId="{A1CB8B70-6200-8A47-B96C-688D8D4FC31C}" srcOrd="10" destOrd="0" presId="urn:microsoft.com/office/officeart/2005/8/layout/list1"/>
    <dgm:cxn modelId="{D4F35417-36DF-E249-ACB3-A0F60C167049}" type="presParOf" srcId="{4EE11954-BD00-2549-9985-7305FF5B86FE}" destId="{1CD63104-1964-F048-979D-7E64DD756C8C}" srcOrd="11" destOrd="0" presId="urn:microsoft.com/office/officeart/2005/8/layout/list1"/>
    <dgm:cxn modelId="{1E576095-F905-7F4A-80FB-05AEAF700C6B}" type="presParOf" srcId="{4EE11954-BD00-2549-9985-7305FF5B86FE}" destId="{077271F3-9566-554F-86C5-991D7D4613A8}" srcOrd="12" destOrd="0" presId="urn:microsoft.com/office/officeart/2005/8/layout/list1"/>
    <dgm:cxn modelId="{FCAC0C5D-5B24-C942-A7B6-2281D9797D99}" type="presParOf" srcId="{077271F3-9566-554F-86C5-991D7D4613A8}" destId="{B3F1D2F3-6CDF-B044-B0FA-7DC1D0566919}" srcOrd="0" destOrd="0" presId="urn:microsoft.com/office/officeart/2005/8/layout/list1"/>
    <dgm:cxn modelId="{0858365C-7F15-1548-A238-3F4330C6B2C5}" type="presParOf" srcId="{077271F3-9566-554F-86C5-991D7D4613A8}" destId="{2EA6A5E4-28EF-0A40-9C67-9A0904F3B678}" srcOrd="1" destOrd="0" presId="urn:microsoft.com/office/officeart/2005/8/layout/list1"/>
    <dgm:cxn modelId="{934FE80B-A9A7-DC4D-BCC1-3DA29D8C1043}" type="presParOf" srcId="{4EE11954-BD00-2549-9985-7305FF5B86FE}" destId="{6838A319-B843-1344-812D-B1B717611156}" srcOrd="13" destOrd="0" presId="urn:microsoft.com/office/officeart/2005/8/layout/list1"/>
    <dgm:cxn modelId="{8A66B3DA-0D3E-8B4C-BB9B-6ADB001AB2DB}" type="presParOf" srcId="{4EE11954-BD00-2549-9985-7305FF5B86FE}" destId="{356BB74D-C738-2243-8DEA-75752BCCD926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94CD06-4BB8-4522-9015-D3C19E72005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BD46774-B0A9-4CBC-B62D-B272CD035A40}">
      <dgm:prSet/>
      <dgm:spPr/>
      <dgm:t>
        <a:bodyPr/>
        <a:lstStyle/>
        <a:p>
          <a:pPr>
            <a:defRPr cap="all"/>
          </a:pPr>
          <a:r>
            <a:rPr lang="en-GB" b="1"/>
            <a:t>Group dynamic at the workplace.</a:t>
          </a:r>
          <a:endParaRPr lang="en-US" b="1"/>
        </a:p>
      </dgm:t>
    </dgm:pt>
    <dgm:pt modelId="{2A846E58-84BE-454F-8710-AEFDC44AD76E}" type="parTrans" cxnId="{E8A6BF0C-EDBD-40DD-A8A8-37D7B33E46EC}">
      <dgm:prSet/>
      <dgm:spPr/>
      <dgm:t>
        <a:bodyPr/>
        <a:lstStyle/>
        <a:p>
          <a:endParaRPr lang="en-US"/>
        </a:p>
      </dgm:t>
    </dgm:pt>
    <dgm:pt modelId="{2F5C4518-CD33-4AD6-A8F1-DBF69956AC50}" type="sibTrans" cxnId="{E8A6BF0C-EDBD-40DD-A8A8-37D7B33E46EC}">
      <dgm:prSet/>
      <dgm:spPr/>
      <dgm:t>
        <a:bodyPr/>
        <a:lstStyle/>
        <a:p>
          <a:endParaRPr lang="en-US"/>
        </a:p>
      </dgm:t>
    </dgm:pt>
    <dgm:pt modelId="{632E1FD7-4684-9244-A7B1-C410E6D3B824}" type="pres">
      <dgm:prSet presAssocID="{F694CD06-4BB8-4522-9015-D3C19E72005C}" presName="outerComposite" presStyleCnt="0">
        <dgm:presLayoutVars>
          <dgm:chMax val="5"/>
          <dgm:dir/>
          <dgm:resizeHandles val="exact"/>
        </dgm:presLayoutVars>
      </dgm:prSet>
      <dgm:spPr/>
    </dgm:pt>
    <dgm:pt modelId="{3D6B4F77-0603-2A4A-873F-2FD444A340E1}" type="pres">
      <dgm:prSet presAssocID="{F694CD06-4BB8-4522-9015-D3C19E72005C}" presName="dummyMaxCanvas" presStyleCnt="0">
        <dgm:presLayoutVars/>
      </dgm:prSet>
      <dgm:spPr/>
    </dgm:pt>
    <dgm:pt modelId="{D41B7E04-134F-4742-BAFE-CD433CEE1BA8}" type="pres">
      <dgm:prSet presAssocID="{F694CD06-4BB8-4522-9015-D3C19E72005C}" presName="OneNode_1" presStyleLbl="node1" presStyleIdx="0" presStyleCnt="1">
        <dgm:presLayoutVars>
          <dgm:bulletEnabled val="1"/>
        </dgm:presLayoutVars>
      </dgm:prSet>
      <dgm:spPr/>
    </dgm:pt>
  </dgm:ptLst>
  <dgm:cxnLst>
    <dgm:cxn modelId="{E8A6BF0C-EDBD-40DD-A8A8-37D7B33E46EC}" srcId="{F694CD06-4BB8-4522-9015-D3C19E72005C}" destId="{3BD46774-B0A9-4CBC-B62D-B272CD035A40}" srcOrd="0" destOrd="0" parTransId="{2A846E58-84BE-454F-8710-AEFDC44AD76E}" sibTransId="{2F5C4518-CD33-4AD6-A8F1-DBF69956AC50}"/>
    <dgm:cxn modelId="{11B4A718-AD6D-EC4C-AF27-1B4B11475CD5}" type="presOf" srcId="{F694CD06-4BB8-4522-9015-D3C19E72005C}" destId="{632E1FD7-4684-9244-A7B1-C410E6D3B824}" srcOrd="0" destOrd="0" presId="urn:microsoft.com/office/officeart/2005/8/layout/vProcess5"/>
    <dgm:cxn modelId="{965EC0DA-AB81-FD4C-9F81-BCCBA405E2C9}" type="presOf" srcId="{3BD46774-B0A9-4CBC-B62D-B272CD035A40}" destId="{D41B7E04-134F-4742-BAFE-CD433CEE1BA8}" srcOrd="0" destOrd="0" presId="urn:microsoft.com/office/officeart/2005/8/layout/vProcess5"/>
    <dgm:cxn modelId="{7DDE01F5-0B74-544A-BF08-A6C0D93C381E}" type="presParOf" srcId="{632E1FD7-4684-9244-A7B1-C410E6D3B824}" destId="{3D6B4F77-0603-2A4A-873F-2FD444A340E1}" srcOrd="0" destOrd="0" presId="urn:microsoft.com/office/officeart/2005/8/layout/vProcess5"/>
    <dgm:cxn modelId="{CF0F7E97-203D-1545-AFD8-CEAA58EC9FB3}" type="presParOf" srcId="{632E1FD7-4684-9244-A7B1-C410E6D3B824}" destId="{D41B7E04-134F-4742-BAFE-CD433CEE1BA8}" srcOrd="1" destOrd="0" presId="urn:microsoft.com/office/officeart/2005/8/layout/vProcess5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5F2680-6EC5-4B18-A21F-91198E2BF26A}" type="doc">
      <dgm:prSet loTypeId="urn:microsoft.com/office/officeart/2005/8/layout/hierarchy3" loCatId="hierarchy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B4FCFD-1DD9-4094-B1E0-6EA6456D843C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dirty="0"/>
            <a:t>What is the conflict?</a:t>
          </a:r>
          <a:endParaRPr lang="en-US" dirty="0"/>
        </a:p>
      </dgm:t>
    </dgm:pt>
    <dgm:pt modelId="{B45AF2D4-45A5-44CA-B6C3-B075B7D1B99E}" type="parTrans" cxnId="{61A27552-D0E2-4DB9-BE4A-D3437EEE4B4F}">
      <dgm:prSet/>
      <dgm:spPr/>
      <dgm:t>
        <a:bodyPr/>
        <a:lstStyle/>
        <a:p>
          <a:endParaRPr lang="en-US"/>
        </a:p>
      </dgm:t>
    </dgm:pt>
    <dgm:pt modelId="{D7A64EE2-4133-4E59-8B68-21D95923F840}" type="sibTrans" cxnId="{61A27552-D0E2-4DB9-BE4A-D3437EEE4B4F}">
      <dgm:prSet/>
      <dgm:spPr/>
      <dgm:t>
        <a:bodyPr/>
        <a:lstStyle/>
        <a:p>
          <a:endParaRPr lang="en-US"/>
        </a:p>
      </dgm:t>
    </dgm:pt>
    <dgm:pt modelId="{149607DC-B3BE-4FCC-B6F3-2A7AED6E6822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dirty="0"/>
            <a:t>How to handle conflict effectively?</a:t>
          </a:r>
          <a:endParaRPr lang="en-US" dirty="0"/>
        </a:p>
      </dgm:t>
    </dgm:pt>
    <dgm:pt modelId="{99600B49-7DBD-4BEE-BDC0-4376436498FD}" type="parTrans" cxnId="{B102A2D0-7C94-460D-9B8D-5A2E9FDB1040}">
      <dgm:prSet/>
      <dgm:spPr/>
      <dgm:t>
        <a:bodyPr/>
        <a:lstStyle/>
        <a:p>
          <a:endParaRPr lang="en-US"/>
        </a:p>
      </dgm:t>
    </dgm:pt>
    <dgm:pt modelId="{E0164FC1-0445-4170-A3EF-062BBADE1697}" type="sibTrans" cxnId="{B102A2D0-7C94-460D-9B8D-5A2E9FDB1040}">
      <dgm:prSet/>
      <dgm:spPr/>
      <dgm:t>
        <a:bodyPr/>
        <a:lstStyle/>
        <a:p>
          <a:endParaRPr lang="en-US"/>
        </a:p>
      </dgm:t>
    </dgm:pt>
    <dgm:pt modelId="{6A6EE427-7335-4D02-8869-063DEA42C5B6}" type="pres">
      <dgm:prSet presAssocID="{8E5F2680-6EC5-4B18-A21F-91198E2BF26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9553D61-3FF0-475A-BB22-B443D7C5793C}" type="pres">
      <dgm:prSet presAssocID="{AAB4FCFD-1DD9-4094-B1E0-6EA6456D843C}" presName="root" presStyleCnt="0"/>
      <dgm:spPr/>
    </dgm:pt>
    <dgm:pt modelId="{74F73F1F-BA65-4FAB-B196-13DCE7B75B91}" type="pres">
      <dgm:prSet presAssocID="{AAB4FCFD-1DD9-4094-B1E0-6EA6456D843C}" presName="rootComposite" presStyleCnt="0"/>
      <dgm:spPr/>
    </dgm:pt>
    <dgm:pt modelId="{1BED93D7-1825-4AE4-BB3A-B5E7C0348C59}" type="pres">
      <dgm:prSet presAssocID="{AAB4FCFD-1DD9-4094-B1E0-6EA6456D843C}" presName="rootText" presStyleLbl="node1" presStyleIdx="0" presStyleCnt="2" custScaleX="84806" custScaleY="31734" custLinFactNeighborX="1385" custLinFactNeighborY="-79887"/>
      <dgm:spPr/>
    </dgm:pt>
    <dgm:pt modelId="{9E08D623-D7C4-4C2D-A4CE-03BFB028BD6A}" type="pres">
      <dgm:prSet presAssocID="{AAB4FCFD-1DD9-4094-B1E0-6EA6456D843C}" presName="rootConnector" presStyleLbl="node1" presStyleIdx="0" presStyleCnt="2"/>
      <dgm:spPr/>
    </dgm:pt>
    <dgm:pt modelId="{3BD3CE41-211A-4B30-80CA-9BC151DD2444}" type="pres">
      <dgm:prSet presAssocID="{AAB4FCFD-1DD9-4094-B1E0-6EA6456D843C}" presName="childShape" presStyleCnt="0"/>
      <dgm:spPr/>
    </dgm:pt>
    <dgm:pt modelId="{05671CF7-ADAD-4862-B326-AA01643C3AD2}" type="pres">
      <dgm:prSet presAssocID="{149607DC-B3BE-4FCC-B6F3-2A7AED6E6822}" presName="root" presStyleCnt="0"/>
      <dgm:spPr/>
    </dgm:pt>
    <dgm:pt modelId="{C2F6392F-7931-4B62-8CA2-AF0230870F02}" type="pres">
      <dgm:prSet presAssocID="{149607DC-B3BE-4FCC-B6F3-2A7AED6E6822}" presName="rootComposite" presStyleCnt="0"/>
      <dgm:spPr/>
    </dgm:pt>
    <dgm:pt modelId="{10C0F32F-AB3A-4AFD-AD4B-1D5B545C3E31}" type="pres">
      <dgm:prSet presAssocID="{149607DC-B3BE-4FCC-B6F3-2A7AED6E6822}" presName="rootText" presStyleLbl="node1" presStyleIdx="1" presStyleCnt="2" custScaleX="98108" custScaleY="32658" custLinFactNeighborX="-878" custLinFactNeighborY="-79278"/>
      <dgm:spPr/>
    </dgm:pt>
    <dgm:pt modelId="{FDE8B665-268A-4399-B1CF-876586968F01}" type="pres">
      <dgm:prSet presAssocID="{149607DC-B3BE-4FCC-B6F3-2A7AED6E6822}" presName="rootConnector" presStyleLbl="node1" presStyleIdx="1" presStyleCnt="2"/>
      <dgm:spPr/>
    </dgm:pt>
    <dgm:pt modelId="{D3C86A17-74FA-4E51-8E14-AC10C6221558}" type="pres">
      <dgm:prSet presAssocID="{149607DC-B3BE-4FCC-B6F3-2A7AED6E6822}" presName="childShape" presStyleCnt="0"/>
      <dgm:spPr/>
    </dgm:pt>
  </dgm:ptLst>
  <dgm:cxnLst>
    <dgm:cxn modelId="{61A27552-D0E2-4DB9-BE4A-D3437EEE4B4F}" srcId="{8E5F2680-6EC5-4B18-A21F-91198E2BF26A}" destId="{AAB4FCFD-1DD9-4094-B1E0-6EA6456D843C}" srcOrd="0" destOrd="0" parTransId="{B45AF2D4-45A5-44CA-B6C3-B075B7D1B99E}" sibTransId="{D7A64EE2-4133-4E59-8B68-21D95923F840}"/>
    <dgm:cxn modelId="{CD1FB358-C42C-4D2A-8DCB-FC9C98282115}" type="presOf" srcId="{8E5F2680-6EC5-4B18-A21F-91198E2BF26A}" destId="{6A6EE427-7335-4D02-8869-063DEA42C5B6}" srcOrd="0" destOrd="0" presId="urn:microsoft.com/office/officeart/2005/8/layout/hierarchy3"/>
    <dgm:cxn modelId="{48498BAB-249C-4CEF-8AFA-0BD862DB3AA1}" type="presOf" srcId="{149607DC-B3BE-4FCC-B6F3-2A7AED6E6822}" destId="{10C0F32F-AB3A-4AFD-AD4B-1D5B545C3E31}" srcOrd="0" destOrd="0" presId="urn:microsoft.com/office/officeart/2005/8/layout/hierarchy3"/>
    <dgm:cxn modelId="{475C94BB-AD35-4AB4-9D67-8803AAFBA424}" type="presOf" srcId="{149607DC-B3BE-4FCC-B6F3-2A7AED6E6822}" destId="{FDE8B665-268A-4399-B1CF-876586968F01}" srcOrd="1" destOrd="0" presId="urn:microsoft.com/office/officeart/2005/8/layout/hierarchy3"/>
    <dgm:cxn modelId="{379ADDBB-0127-4151-AD4E-39696E8C93FE}" type="presOf" srcId="{AAB4FCFD-1DD9-4094-B1E0-6EA6456D843C}" destId="{9E08D623-D7C4-4C2D-A4CE-03BFB028BD6A}" srcOrd="1" destOrd="0" presId="urn:microsoft.com/office/officeart/2005/8/layout/hierarchy3"/>
    <dgm:cxn modelId="{B102A2D0-7C94-460D-9B8D-5A2E9FDB1040}" srcId="{8E5F2680-6EC5-4B18-A21F-91198E2BF26A}" destId="{149607DC-B3BE-4FCC-B6F3-2A7AED6E6822}" srcOrd="1" destOrd="0" parTransId="{99600B49-7DBD-4BEE-BDC0-4376436498FD}" sibTransId="{E0164FC1-0445-4170-A3EF-062BBADE1697}"/>
    <dgm:cxn modelId="{BE83FEF4-2FB2-481F-A1E6-63D5AAFEA564}" type="presOf" srcId="{AAB4FCFD-1DD9-4094-B1E0-6EA6456D843C}" destId="{1BED93D7-1825-4AE4-BB3A-B5E7C0348C59}" srcOrd="0" destOrd="0" presId="urn:microsoft.com/office/officeart/2005/8/layout/hierarchy3"/>
    <dgm:cxn modelId="{1CD1A655-76E6-4181-A460-6E3DACAFEA0F}" type="presParOf" srcId="{6A6EE427-7335-4D02-8869-063DEA42C5B6}" destId="{89553D61-3FF0-475A-BB22-B443D7C5793C}" srcOrd="0" destOrd="0" presId="urn:microsoft.com/office/officeart/2005/8/layout/hierarchy3"/>
    <dgm:cxn modelId="{EDE23C25-D8F9-4210-9C0C-02FEF573AD9B}" type="presParOf" srcId="{89553D61-3FF0-475A-BB22-B443D7C5793C}" destId="{74F73F1F-BA65-4FAB-B196-13DCE7B75B91}" srcOrd="0" destOrd="0" presId="urn:microsoft.com/office/officeart/2005/8/layout/hierarchy3"/>
    <dgm:cxn modelId="{5874BB60-1D1A-4E0C-9F46-F8E97C3E7653}" type="presParOf" srcId="{74F73F1F-BA65-4FAB-B196-13DCE7B75B91}" destId="{1BED93D7-1825-4AE4-BB3A-B5E7C0348C59}" srcOrd="0" destOrd="0" presId="urn:microsoft.com/office/officeart/2005/8/layout/hierarchy3"/>
    <dgm:cxn modelId="{1D78E75C-A181-4BF2-8F1F-8877C008E907}" type="presParOf" srcId="{74F73F1F-BA65-4FAB-B196-13DCE7B75B91}" destId="{9E08D623-D7C4-4C2D-A4CE-03BFB028BD6A}" srcOrd="1" destOrd="0" presId="urn:microsoft.com/office/officeart/2005/8/layout/hierarchy3"/>
    <dgm:cxn modelId="{D043FF88-7682-439C-A0E4-46C8D8AD83B0}" type="presParOf" srcId="{89553D61-3FF0-475A-BB22-B443D7C5793C}" destId="{3BD3CE41-211A-4B30-80CA-9BC151DD2444}" srcOrd="1" destOrd="0" presId="urn:microsoft.com/office/officeart/2005/8/layout/hierarchy3"/>
    <dgm:cxn modelId="{85C18B52-0659-4D48-B4FA-244DB9FF9CF0}" type="presParOf" srcId="{6A6EE427-7335-4D02-8869-063DEA42C5B6}" destId="{05671CF7-ADAD-4862-B326-AA01643C3AD2}" srcOrd="1" destOrd="0" presId="urn:microsoft.com/office/officeart/2005/8/layout/hierarchy3"/>
    <dgm:cxn modelId="{392C903C-03EC-41B1-9A7F-FF033B8FCC56}" type="presParOf" srcId="{05671CF7-ADAD-4862-B326-AA01643C3AD2}" destId="{C2F6392F-7931-4B62-8CA2-AF0230870F02}" srcOrd="0" destOrd="0" presId="urn:microsoft.com/office/officeart/2005/8/layout/hierarchy3"/>
    <dgm:cxn modelId="{88C75FE0-755A-4752-A6CA-C9BF3CEC9720}" type="presParOf" srcId="{C2F6392F-7931-4B62-8CA2-AF0230870F02}" destId="{10C0F32F-AB3A-4AFD-AD4B-1D5B545C3E31}" srcOrd="0" destOrd="0" presId="urn:microsoft.com/office/officeart/2005/8/layout/hierarchy3"/>
    <dgm:cxn modelId="{22D2B731-41C9-4E6D-B2D3-BEA8ECBCC9FE}" type="presParOf" srcId="{C2F6392F-7931-4B62-8CA2-AF0230870F02}" destId="{FDE8B665-268A-4399-B1CF-876586968F01}" srcOrd="1" destOrd="0" presId="urn:microsoft.com/office/officeart/2005/8/layout/hierarchy3"/>
    <dgm:cxn modelId="{D6A98412-8D2A-4AF1-9A29-7200BED9E02C}" type="presParOf" srcId="{05671CF7-ADAD-4862-B326-AA01643C3AD2}" destId="{D3C86A17-74FA-4E51-8E14-AC10C622155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0F7714-690D-4BD6-9FE8-0DEEA5CBD5F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41BA75B-CA96-46FA-A26D-C7B01E3C94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masis MT Pro Black" panose="02040A04050005020304" pitchFamily="18" charset="0"/>
            </a:rPr>
            <a:t>Skills</a:t>
          </a:r>
          <a:endParaRPr lang="en-US" dirty="0">
            <a:latin typeface="Amasis MT Pro Black" panose="02040A04050005020304" pitchFamily="18" charset="0"/>
          </a:endParaRPr>
        </a:p>
      </dgm:t>
    </dgm:pt>
    <dgm:pt modelId="{ECBFE79D-2177-45AF-BC3F-957DD0998664}" type="parTrans" cxnId="{8433421F-2046-4210-9A26-5BCE6485F1E1}">
      <dgm:prSet/>
      <dgm:spPr/>
      <dgm:t>
        <a:bodyPr/>
        <a:lstStyle/>
        <a:p>
          <a:endParaRPr lang="en-US"/>
        </a:p>
      </dgm:t>
    </dgm:pt>
    <dgm:pt modelId="{02130221-C1E3-46BF-B2A0-8A01905CE409}" type="sibTrans" cxnId="{8433421F-2046-4210-9A26-5BCE6485F1E1}">
      <dgm:prSet/>
      <dgm:spPr/>
      <dgm:t>
        <a:bodyPr/>
        <a:lstStyle/>
        <a:p>
          <a:endParaRPr lang="en-US"/>
        </a:p>
      </dgm:t>
    </dgm:pt>
    <dgm:pt modelId="{3BCC3B0B-EDF6-440B-B68F-C1F70F9CB6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masis MT Pro Black" panose="02040A04050005020304" pitchFamily="18" charset="0"/>
            </a:rPr>
            <a:t>Encourage</a:t>
          </a:r>
          <a:endParaRPr lang="en-US" dirty="0">
            <a:latin typeface="Amasis MT Pro Black" panose="02040A04050005020304" pitchFamily="18" charset="0"/>
          </a:endParaRPr>
        </a:p>
      </dgm:t>
    </dgm:pt>
    <dgm:pt modelId="{6A4A16A0-8F24-4849-A0A4-D9979CBD83A1}" type="parTrans" cxnId="{533234BE-C114-4213-B6AD-7523A1D61C80}">
      <dgm:prSet/>
      <dgm:spPr/>
      <dgm:t>
        <a:bodyPr/>
        <a:lstStyle/>
        <a:p>
          <a:endParaRPr lang="en-US"/>
        </a:p>
      </dgm:t>
    </dgm:pt>
    <dgm:pt modelId="{F8C0831B-FC4D-4B78-8B0D-9468BD37B1C2}" type="sibTrans" cxnId="{533234BE-C114-4213-B6AD-7523A1D61C80}">
      <dgm:prSet/>
      <dgm:spPr/>
      <dgm:t>
        <a:bodyPr/>
        <a:lstStyle/>
        <a:p>
          <a:endParaRPr lang="en-US"/>
        </a:p>
      </dgm:t>
    </dgm:pt>
    <dgm:pt modelId="{93C0EEE0-56DD-444B-93A0-639BE78A505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masis MT Pro Black" panose="02040A04050005020304" pitchFamily="18" charset="0"/>
            </a:rPr>
            <a:t>patience</a:t>
          </a:r>
          <a:endParaRPr lang="en-US" sz="1800" dirty="0">
            <a:latin typeface="Amasis MT Pro Black" panose="02040A04050005020304" pitchFamily="18" charset="0"/>
          </a:endParaRPr>
        </a:p>
      </dgm:t>
    </dgm:pt>
    <dgm:pt modelId="{D4DB5C3D-9966-4D7C-AFF9-1C5814711718}" type="parTrans" cxnId="{04CE670E-948F-41BE-B47E-B1F00D6BD022}">
      <dgm:prSet/>
      <dgm:spPr/>
      <dgm:t>
        <a:bodyPr/>
        <a:lstStyle/>
        <a:p>
          <a:endParaRPr lang="en-US"/>
        </a:p>
      </dgm:t>
    </dgm:pt>
    <dgm:pt modelId="{24759739-10C7-478A-91CA-E551D7A7B314}" type="sibTrans" cxnId="{04CE670E-948F-41BE-B47E-B1F00D6BD022}">
      <dgm:prSet/>
      <dgm:spPr/>
      <dgm:t>
        <a:bodyPr/>
        <a:lstStyle/>
        <a:p>
          <a:endParaRPr lang="en-US"/>
        </a:p>
      </dgm:t>
    </dgm:pt>
    <dgm:pt modelId="{0370B6C8-46CE-4E17-B965-4AECA8E8A69B}" type="pres">
      <dgm:prSet presAssocID="{C70F7714-690D-4BD6-9FE8-0DEEA5CBD5FB}" presName="root" presStyleCnt="0">
        <dgm:presLayoutVars>
          <dgm:dir/>
          <dgm:resizeHandles val="exact"/>
        </dgm:presLayoutVars>
      </dgm:prSet>
      <dgm:spPr/>
    </dgm:pt>
    <dgm:pt modelId="{822AEA3F-CA83-400E-846E-1F37CFB7DEB5}" type="pres">
      <dgm:prSet presAssocID="{B41BA75B-CA96-46FA-A26D-C7B01E3C9453}" presName="compNode" presStyleCnt="0"/>
      <dgm:spPr/>
    </dgm:pt>
    <dgm:pt modelId="{208E29B9-AFDC-4011-AED9-32B48C13BFF4}" type="pres">
      <dgm:prSet presAssocID="{B41BA75B-CA96-46FA-A26D-C7B01E3C945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E4F3839-84E8-4B08-8EFB-BA8964F79DC7}" type="pres">
      <dgm:prSet presAssocID="{B41BA75B-CA96-46FA-A26D-C7B01E3C9453}" presName="spaceRect" presStyleCnt="0"/>
      <dgm:spPr/>
    </dgm:pt>
    <dgm:pt modelId="{23FA490E-16F9-4CB4-B0D8-B89EB8471461}" type="pres">
      <dgm:prSet presAssocID="{B41BA75B-CA96-46FA-A26D-C7B01E3C9453}" presName="textRect" presStyleLbl="revTx" presStyleIdx="0" presStyleCnt="3">
        <dgm:presLayoutVars>
          <dgm:chMax val="1"/>
          <dgm:chPref val="1"/>
        </dgm:presLayoutVars>
      </dgm:prSet>
      <dgm:spPr/>
    </dgm:pt>
    <dgm:pt modelId="{500BC89C-6199-40AE-8ED8-3276BFBB7F03}" type="pres">
      <dgm:prSet presAssocID="{02130221-C1E3-46BF-B2A0-8A01905CE409}" presName="sibTrans" presStyleCnt="0"/>
      <dgm:spPr/>
    </dgm:pt>
    <dgm:pt modelId="{C9F20E52-8E7F-4A56-881E-3906A735A84D}" type="pres">
      <dgm:prSet presAssocID="{3BCC3B0B-EDF6-440B-B68F-C1F70F9CB6BD}" presName="compNode" presStyleCnt="0"/>
      <dgm:spPr/>
    </dgm:pt>
    <dgm:pt modelId="{AD862775-59AE-49BB-8BC5-D9ED99B3E1D6}" type="pres">
      <dgm:prSet presAssocID="{3BCC3B0B-EDF6-440B-B68F-C1F70F9CB6B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28CE305-9B04-4432-A290-09FDBC13413D}" type="pres">
      <dgm:prSet presAssocID="{3BCC3B0B-EDF6-440B-B68F-C1F70F9CB6BD}" presName="spaceRect" presStyleCnt="0"/>
      <dgm:spPr/>
    </dgm:pt>
    <dgm:pt modelId="{5D7E9544-855E-4FF3-96B4-441BBB0D5B47}" type="pres">
      <dgm:prSet presAssocID="{3BCC3B0B-EDF6-440B-B68F-C1F70F9CB6BD}" presName="textRect" presStyleLbl="revTx" presStyleIdx="1" presStyleCnt="3">
        <dgm:presLayoutVars>
          <dgm:chMax val="1"/>
          <dgm:chPref val="1"/>
        </dgm:presLayoutVars>
      </dgm:prSet>
      <dgm:spPr/>
    </dgm:pt>
    <dgm:pt modelId="{52B590F2-A4C6-44AE-9A0F-E7AE2EFDE5C3}" type="pres">
      <dgm:prSet presAssocID="{F8C0831B-FC4D-4B78-8B0D-9468BD37B1C2}" presName="sibTrans" presStyleCnt="0"/>
      <dgm:spPr/>
    </dgm:pt>
    <dgm:pt modelId="{78186525-AF93-454A-AFF2-2F5618D0DF29}" type="pres">
      <dgm:prSet presAssocID="{93C0EEE0-56DD-444B-93A0-639BE78A5053}" presName="compNode" presStyleCnt="0"/>
      <dgm:spPr/>
    </dgm:pt>
    <dgm:pt modelId="{9BE719E7-9067-4E7E-BDBB-70BF8F8B9C5A}" type="pres">
      <dgm:prSet presAssocID="{93C0EEE0-56DD-444B-93A0-639BE78A5053}" presName="iconRect" presStyleLbl="node1" presStyleIdx="2" presStyleCnt="3" custLinFactX="34633" custLinFactNeighborX="100000" custLinFactNeighborY="530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F2835DBE-AEF9-44A0-BB95-70CA9583C3E0}" type="pres">
      <dgm:prSet presAssocID="{93C0EEE0-56DD-444B-93A0-639BE78A5053}" presName="spaceRect" presStyleCnt="0"/>
      <dgm:spPr/>
    </dgm:pt>
    <dgm:pt modelId="{02709D4A-3791-49D3-9AF9-1FC5CFED140E}" type="pres">
      <dgm:prSet presAssocID="{93C0EEE0-56DD-444B-93A0-639BE78A5053}" presName="textRect" presStyleLbl="revTx" presStyleIdx="2" presStyleCnt="3" custScaleX="108387" custScaleY="95874" custLinFactX="13654" custLinFactNeighborX="100000">
        <dgm:presLayoutVars>
          <dgm:chMax val="1"/>
          <dgm:chPref val="1"/>
        </dgm:presLayoutVars>
      </dgm:prSet>
      <dgm:spPr/>
    </dgm:pt>
  </dgm:ptLst>
  <dgm:cxnLst>
    <dgm:cxn modelId="{04CE670E-948F-41BE-B47E-B1F00D6BD022}" srcId="{C70F7714-690D-4BD6-9FE8-0DEEA5CBD5FB}" destId="{93C0EEE0-56DD-444B-93A0-639BE78A5053}" srcOrd="2" destOrd="0" parTransId="{D4DB5C3D-9966-4D7C-AFF9-1C5814711718}" sibTransId="{24759739-10C7-478A-91CA-E551D7A7B314}"/>
    <dgm:cxn modelId="{8433421F-2046-4210-9A26-5BCE6485F1E1}" srcId="{C70F7714-690D-4BD6-9FE8-0DEEA5CBD5FB}" destId="{B41BA75B-CA96-46FA-A26D-C7B01E3C9453}" srcOrd="0" destOrd="0" parTransId="{ECBFE79D-2177-45AF-BC3F-957DD0998664}" sibTransId="{02130221-C1E3-46BF-B2A0-8A01905CE409}"/>
    <dgm:cxn modelId="{220F534F-3E39-422D-BFDB-963F90949721}" type="presOf" srcId="{C70F7714-690D-4BD6-9FE8-0DEEA5CBD5FB}" destId="{0370B6C8-46CE-4E17-B965-4AECA8E8A69B}" srcOrd="0" destOrd="0" presId="urn:microsoft.com/office/officeart/2018/2/layout/IconLabelList"/>
    <dgm:cxn modelId="{58E0D350-1F0A-426B-A710-387892DD3BEE}" type="presOf" srcId="{B41BA75B-CA96-46FA-A26D-C7B01E3C9453}" destId="{23FA490E-16F9-4CB4-B0D8-B89EB8471461}" srcOrd="0" destOrd="0" presId="urn:microsoft.com/office/officeart/2018/2/layout/IconLabelList"/>
    <dgm:cxn modelId="{CB7DC995-F2FB-4C23-B22D-CECB1B3165EC}" type="presOf" srcId="{93C0EEE0-56DD-444B-93A0-639BE78A5053}" destId="{02709D4A-3791-49D3-9AF9-1FC5CFED140E}" srcOrd="0" destOrd="0" presId="urn:microsoft.com/office/officeart/2018/2/layout/IconLabelList"/>
    <dgm:cxn modelId="{E4CF799D-F78D-4BFE-A5FF-BFEB3EDFD4FE}" type="presOf" srcId="{3BCC3B0B-EDF6-440B-B68F-C1F70F9CB6BD}" destId="{5D7E9544-855E-4FF3-96B4-441BBB0D5B47}" srcOrd="0" destOrd="0" presId="urn:microsoft.com/office/officeart/2018/2/layout/IconLabelList"/>
    <dgm:cxn modelId="{533234BE-C114-4213-B6AD-7523A1D61C80}" srcId="{C70F7714-690D-4BD6-9FE8-0DEEA5CBD5FB}" destId="{3BCC3B0B-EDF6-440B-B68F-C1F70F9CB6BD}" srcOrd="1" destOrd="0" parTransId="{6A4A16A0-8F24-4849-A0A4-D9979CBD83A1}" sibTransId="{F8C0831B-FC4D-4B78-8B0D-9468BD37B1C2}"/>
    <dgm:cxn modelId="{5AC68602-662F-4E9B-A4D7-EDB5BEA37798}" type="presParOf" srcId="{0370B6C8-46CE-4E17-B965-4AECA8E8A69B}" destId="{822AEA3F-CA83-400E-846E-1F37CFB7DEB5}" srcOrd="0" destOrd="0" presId="urn:microsoft.com/office/officeart/2018/2/layout/IconLabelList"/>
    <dgm:cxn modelId="{127CBE90-D57E-4DB0-A2F5-FF7F43DF9228}" type="presParOf" srcId="{822AEA3F-CA83-400E-846E-1F37CFB7DEB5}" destId="{208E29B9-AFDC-4011-AED9-32B48C13BFF4}" srcOrd="0" destOrd="0" presId="urn:microsoft.com/office/officeart/2018/2/layout/IconLabelList"/>
    <dgm:cxn modelId="{DFE86A6B-4529-470A-B02F-DEDEB683EBE8}" type="presParOf" srcId="{822AEA3F-CA83-400E-846E-1F37CFB7DEB5}" destId="{7E4F3839-84E8-4B08-8EFB-BA8964F79DC7}" srcOrd="1" destOrd="0" presId="urn:microsoft.com/office/officeart/2018/2/layout/IconLabelList"/>
    <dgm:cxn modelId="{D6CE195C-D4AE-4BCD-89B7-8748C81AA26B}" type="presParOf" srcId="{822AEA3F-CA83-400E-846E-1F37CFB7DEB5}" destId="{23FA490E-16F9-4CB4-B0D8-B89EB8471461}" srcOrd="2" destOrd="0" presId="urn:microsoft.com/office/officeart/2018/2/layout/IconLabelList"/>
    <dgm:cxn modelId="{23BB3BDC-1A91-42AF-AD86-59FE2606C8D1}" type="presParOf" srcId="{0370B6C8-46CE-4E17-B965-4AECA8E8A69B}" destId="{500BC89C-6199-40AE-8ED8-3276BFBB7F03}" srcOrd="1" destOrd="0" presId="urn:microsoft.com/office/officeart/2018/2/layout/IconLabelList"/>
    <dgm:cxn modelId="{1A72A5A2-9564-4F30-84BE-7147EDFFB07A}" type="presParOf" srcId="{0370B6C8-46CE-4E17-B965-4AECA8E8A69B}" destId="{C9F20E52-8E7F-4A56-881E-3906A735A84D}" srcOrd="2" destOrd="0" presId="urn:microsoft.com/office/officeart/2018/2/layout/IconLabelList"/>
    <dgm:cxn modelId="{F2F939AE-DE15-4560-8546-0F2090D55BAF}" type="presParOf" srcId="{C9F20E52-8E7F-4A56-881E-3906A735A84D}" destId="{AD862775-59AE-49BB-8BC5-D9ED99B3E1D6}" srcOrd="0" destOrd="0" presId="urn:microsoft.com/office/officeart/2018/2/layout/IconLabelList"/>
    <dgm:cxn modelId="{636E4478-EA99-460D-981D-162605D17E84}" type="presParOf" srcId="{C9F20E52-8E7F-4A56-881E-3906A735A84D}" destId="{328CE305-9B04-4432-A290-09FDBC13413D}" srcOrd="1" destOrd="0" presId="urn:microsoft.com/office/officeart/2018/2/layout/IconLabelList"/>
    <dgm:cxn modelId="{75B655FD-6228-49EB-B06E-56F54F44C2E1}" type="presParOf" srcId="{C9F20E52-8E7F-4A56-881E-3906A735A84D}" destId="{5D7E9544-855E-4FF3-96B4-441BBB0D5B47}" srcOrd="2" destOrd="0" presId="urn:microsoft.com/office/officeart/2018/2/layout/IconLabelList"/>
    <dgm:cxn modelId="{5529D8E4-7167-49BB-ADDC-F55D18831E2C}" type="presParOf" srcId="{0370B6C8-46CE-4E17-B965-4AECA8E8A69B}" destId="{52B590F2-A4C6-44AE-9A0F-E7AE2EFDE5C3}" srcOrd="3" destOrd="0" presId="urn:microsoft.com/office/officeart/2018/2/layout/IconLabelList"/>
    <dgm:cxn modelId="{3C4F9B71-BC25-40B2-9EB9-620907539A8E}" type="presParOf" srcId="{0370B6C8-46CE-4E17-B965-4AECA8E8A69B}" destId="{78186525-AF93-454A-AFF2-2F5618D0DF29}" srcOrd="4" destOrd="0" presId="urn:microsoft.com/office/officeart/2018/2/layout/IconLabelList"/>
    <dgm:cxn modelId="{BA6154FC-1203-4AEB-8E47-57816A0AC62F}" type="presParOf" srcId="{78186525-AF93-454A-AFF2-2F5618D0DF29}" destId="{9BE719E7-9067-4E7E-BDBB-70BF8F8B9C5A}" srcOrd="0" destOrd="0" presId="urn:microsoft.com/office/officeart/2018/2/layout/IconLabelList"/>
    <dgm:cxn modelId="{43318158-C713-4E8E-B7E9-E933E1B30EAE}" type="presParOf" srcId="{78186525-AF93-454A-AFF2-2F5618D0DF29}" destId="{F2835DBE-AEF9-44A0-BB95-70CA9583C3E0}" srcOrd="1" destOrd="0" presId="urn:microsoft.com/office/officeart/2018/2/layout/IconLabelList"/>
    <dgm:cxn modelId="{9085E033-3AFA-42F3-868D-03EEE0D85977}" type="presParOf" srcId="{78186525-AF93-454A-AFF2-2F5618D0DF29}" destId="{02709D4A-3791-49D3-9AF9-1FC5CFED140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235C56-EEC0-43B8-A77B-D8B9645F3F7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46E69FE-393B-42A0-AC48-B9255979790D}">
      <dgm:prSet/>
      <dgm:spPr/>
      <dgm:t>
        <a:bodyPr/>
        <a:lstStyle/>
        <a:p>
          <a:pPr>
            <a:defRPr cap="all"/>
          </a:pPr>
          <a:r>
            <a:rPr lang="en-GB"/>
            <a:t>G</a:t>
          </a:r>
          <a:r>
            <a:rPr lang="en-GB" b="0" i="0"/>
            <a:t>roup formation is highly effective and dynamic process. </a:t>
          </a:r>
          <a:endParaRPr lang="en-US"/>
        </a:p>
      </dgm:t>
    </dgm:pt>
    <dgm:pt modelId="{FC30850E-D1AA-4F39-A9F9-38331CC144E9}" type="parTrans" cxnId="{99E52854-BAFB-444E-BC5F-FD05514097AA}">
      <dgm:prSet/>
      <dgm:spPr/>
      <dgm:t>
        <a:bodyPr/>
        <a:lstStyle/>
        <a:p>
          <a:endParaRPr lang="en-US"/>
        </a:p>
      </dgm:t>
    </dgm:pt>
    <dgm:pt modelId="{DCB36FD5-A4A8-4F56-98AF-BA5A9BE37DC1}" type="sibTrans" cxnId="{99E52854-BAFB-444E-BC5F-FD05514097AA}">
      <dgm:prSet/>
      <dgm:spPr/>
      <dgm:t>
        <a:bodyPr/>
        <a:lstStyle/>
        <a:p>
          <a:endParaRPr lang="en-US"/>
        </a:p>
      </dgm:t>
    </dgm:pt>
    <dgm:pt modelId="{0B5421AB-AA47-447E-BA16-9DAC70D5166C}">
      <dgm:prSet/>
      <dgm:spPr/>
      <dgm:t>
        <a:bodyPr/>
        <a:lstStyle/>
        <a:p>
          <a:pPr>
            <a:defRPr cap="all"/>
          </a:pPr>
          <a:r>
            <a:rPr lang="en-GB"/>
            <a:t>Individual development of each team member can feed into better results.</a:t>
          </a:r>
          <a:endParaRPr lang="en-US"/>
        </a:p>
      </dgm:t>
    </dgm:pt>
    <dgm:pt modelId="{9066A440-720C-4BCE-B227-9F72C83E72D9}" type="parTrans" cxnId="{396D649D-6C88-47E3-8D1C-09A565E6398E}">
      <dgm:prSet/>
      <dgm:spPr/>
      <dgm:t>
        <a:bodyPr/>
        <a:lstStyle/>
        <a:p>
          <a:endParaRPr lang="en-US"/>
        </a:p>
      </dgm:t>
    </dgm:pt>
    <dgm:pt modelId="{1D3E27C4-E207-4D88-B54D-6D8FB177E028}" type="sibTrans" cxnId="{396D649D-6C88-47E3-8D1C-09A565E6398E}">
      <dgm:prSet/>
      <dgm:spPr/>
      <dgm:t>
        <a:bodyPr/>
        <a:lstStyle/>
        <a:p>
          <a:endParaRPr lang="en-US"/>
        </a:p>
      </dgm:t>
    </dgm:pt>
    <dgm:pt modelId="{4A7FF6A9-3622-4F52-969A-EF5D25FCAB02}">
      <dgm:prSet/>
      <dgm:spPr/>
      <dgm:t>
        <a:bodyPr/>
        <a:lstStyle/>
        <a:p>
          <a:pPr>
            <a:defRPr cap="all"/>
          </a:pPr>
          <a:r>
            <a:rPr lang="en-GB" b="0" i="0"/>
            <a:t>Individual</a:t>
          </a:r>
          <a:r>
            <a:rPr lang="en-GB"/>
            <a:t>s must be aware of key stages of formatting effective teams and cohesive approach. </a:t>
          </a:r>
          <a:endParaRPr lang="en-US"/>
        </a:p>
      </dgm:t>
    </dgm:pt>
    <dgm:pt modelId="{6B266CAE-69BB-4B22-B89D-C7E1090313FE}" type="parTrans" cxnId="{D25ED55E-2638-4CE0-AE7D-AC1418DD532C}">
      <dgm:prSet/>
      <dgm:spPr/>
      <dgm:t>
        <a:bodyPr/>
        <a:lstStyle/>
        <a:p>
          <a:endParaRPr lang="en-US"/>
        </a:p>
      </dgm:t>
    </dgm:pt>
    <dgm:pt modelId="{117A8DBF-D1B4-44D8-8D5D-F7077B47C383}" type="sibTrans" cxnId="{D25ED55E-2638-4CE0-AE7D-AC1418DD532C}">
      <dgm:prSet/>
      <dgm:spPr/>
      <dgm:t>
        <a:bodyPr/>
        <a:lstStyle/>
        <a:p>
          <a:endParaRPr lang="en-US"/>
        </a:p>
      </dgm:t>
    </dgm:pt>
    <dgm:pt modelId="{2374C9D4-41CC-4782-9311-5FC4D6260CEC}">
      <dgm:prSet/>
      <dgm:spPr/>
      <dgm:t>
        <a:bodyPr/>
        <a:lstStyle/>
        <a:p>
          <a:pPr>
            <a:defRPr cap="all"/>
          </a:pPr>
          <a:r>
            <a:rPr lang="en-GB" b="0" i="0"/>
            <a:t>The life cycle of teams can often closely resemble various stages in individual development. </a:t>
          </a:r>
          <a:endParaRPr lang="en-US"/>
        </a:p>
      </dgm:t>
    </dgm:pt>
    <dgm:pt modelId="{AC52C4CA-3E22-4075-BAE7-FC3D886CE82A}" type="parTrans" cxnId="{81B9E51D-B7A0-4CDB-942A-C57B01C3B35A}">
      <dgm:prSet/>
      <dgm:spPr/>
      <dgm:t>
        <a:bodyPr/>
        <a:lstStyle/>
        <a:p>
          <a:endParaRPr lang="en-US"/>
        </a:p>
      </dgm:t>
    </dgm:pt>
    <dgm:pt modelId="{D96A688A-6E4C-4F37-84CE-3A686C5DF659}" type="sibTrans" cxnId="{81B9E51D-B7A0-4CDB-942A-C57B01C3B35A}">
      <dgm:prSet/>
      <dgm:spPr/>
      <dgm:t>
        <a:bodyPr/>
        <a:lstStyle/>
        <a:p>
          <a:endParaRPr lang="en-US"/>
        </a:p>
      </dgm:t>
    </dgm:pt>
    <dgm:pt modelId="{A022A6ED-5710-425D-8426-246007FB6D93}" type="pres">
      <dgm:prSet presAssocID="{C6235C56-EEC0-43B8-A77B-D8B9645F3F7A}" presName="root" presStyleCnt="0">
        <dgm:presLayoutVars>
          <dgm:dir/>
          <dgm:resizeHandles val="exact"/>
        </dgm:presLayoutVars>
      </dgm:prSet>
      <dgm:spPr/>
    </dgm:pt>
    <dgm:pt modelId="{A24B9929-5F11-4975-859C-45C721892BC8}" type="pres">
      <dgm:prSet presAssocID="{446E69FE-393B-42A0-AC48-B9255979790D}" presName="compNode" presStyleCnt="0"/>
      <dgm:spPr/>
    </dgm:pt>
    <dgm:pt modelId="{97CC2230-8D85-4C59-B498-BAED37834021}" type="pres">
      <dgm:prSet presAssocID="{446E69FE-393B-42A0-AC48-B9255979790D}" presName="iconBgRect" presStyleLbl="bgShp" presStyleIdx="0" presStyleCnt="4"/>
      <dgm:spPr/>
    </dgm:pt>
    <dgm:pt modelId="{890BCE99-6501-4597-B08D-21E68E0B13A0}" type="pres">
      <dgm:prSet presAssocID="{446E69FE-393B-42A0-AC48-B9255979790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rcular Flowchart"/>
        </a:ext>
      </dgm:extLst>
    </dgm:pt>
    <dgm:pt modelId="{515C6ED6-5281-43D6-B108-7EFC8C60A078}" type="pres">
      <dgm:prSet presAssocID="{446E69FE-393B-42A0-AC48-B9255979790D}" presName="spaceRect" presStyleCnt="0"/>
      <dgm:spPr/>
    </dgm:pt>
    <dgm:pt modelId="{FFCDF7A7-5052-4356-BAC0-ECF5A07D7E12}" type="pres">
      <dgm:prSet presAssocID="{446E69FE-393B-42A0-AC48-B9255979790D}" presName="textRect" presStyleLbl="revTx" presStyleIdx="0" presStyleCnt="4">
        <dgm:presLayoutVars>
          <dgm:chMax val="1"/>
          <dgm:chPref val="1"/>
        </dgm:presLayoutVars>
      </dgm:prSet>
      <dgm:spPr/>
    </dgm:pt>
    <dgm:pt modelId="{6D210BD7-5FFD-489F-A049-58AA25BF6E87}" type="pres">
      <dgm:prSet presAssocID="{DCB36FD5-A4A8-4F56-98AF-BA5A9BE37DC1}" presName="sibTrans" presStyleCnt="0"/>
      <dgm:spPr/>
    </dgm:pt>
    <dgm:pt modelId="{394D5A42-6C38-408A-96D7-F0396302224C}" type="pres">
      <dgm:prSet presAssocID="{0B5421AB-AA47-447E-BA16-9DAC70D5166C}" presName="compNode" presStyleCnt="0"/>
      <dgm:spPr/>
    </dgm:pt>
    <dgm:pt modelId="{EE6E6E59-8719-46E2-815F-567F91829109}" type="pres">
      <dgm:prSet presAssocID="{0B5421AB-AA47-447E-BA16-9DAC70D5166C}" presName="iconBgRect" presStyleLbl="bgShp" presStyleIdx="1" presStyleCnt="4"/>
      <dgm:spPr/>
    </dgm:pt>
    <dgm:pt modelId="{D8034495-D9BE-48D1-8FA4-CB1D5F0F5A59}" type="pres">
      <dgm:prSet presAssocID="{0B5421AB-AA47-447E-BA16-9DAC70D5166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CA1E05B5-308A-4302-975D-BDD1108DF42B}" type="pres">
      <dgm:prSet presAssocID="{0B5421AB-AA47-447E-BA16-9DAC70D5166C}" presName="spaceRect" presStyleCnt="0"/>
      <dgm:spPr/>
    </dgm:pt>
    <dgm:pt modelId="{74F205E0-CFD1-4D65-A439-5A96ECC7FB3C}" type="pres">
      <dgm:prSet presAssocID="{0B5421AB-AA47-447E-BA16-9DAC70D5166C}" presName="textRect" presStyleLbl="revTx" presStyleIdx="1" presStyleCnt="4">
        <dgm:presLayoutVars>
          <dgm:chMax val="1"/>
          <dgm:chPref val="1"/>
        </dgm:presLayoutVars>
      </dgm:prSet>
      <dgm:spPr/>
    </dgm:pt>
    <dgm:pt modelId="{FE5B198C-5F70-4409-BAC6-F7645FDDF4DD}" type="pres">
      <dgm:prSet presAssocID="{1D3E27C4-E207-4D88-B54D-6D8FB177E028}" presName="sibTrans" presStyleCnt="0"/>
      <dgm:spPr/>
    </dgm:pt>
    <dgm:pt modelId="{09ED328A-545A-4402-92AB-61CC9A32632D}" type="pres">
      <dgm:prSet presAssocID="{4A7FF6A9-3622-4F52-969A-EF5D25FCAB02}" presName="compNode" presStyleCnt="0"/>
      <dgm:spPr/>
    </dgm:pt>
    <dgm:pt modelId="{B78A0B86-4188-4089-BE30-6985592C3D0C}" type="pres">
      <dgm:prSet presAssocID="{4A7FF6A9-3622-4F52-969A-EF5D25FCAB02}" presName="iconBgRect" presStyleLbl="bgShp" presStyleIdx="2" presStyleCnt="4"/>
      <dgm:spPr/>
    </dgm:pt>
    <dgm:pt modelId="{B629F684-A7CF-4D21-8E53-64404C152AEF}" type="pres">
      <dgm:prSet presAssocID="{4A7FF6A9-3622-4F52-969A-EF5D25FCAB0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8CBB236-9444-45A1-BFAA-1EE7510B6A0B}" type="pres">
      <dgm:prSet presAssocID="{4A7FF6A9-3622-4F52-969A-EF5D25FCAB02}" presName="spaceRect" presStyleCnt="0"/>
      <dgm:spPr/>
    </dgm:pt>
    <dgm:pt modelId="{7DC9841D-8FF6-490C-BB53-AB26A5687F13}" type="pres">
      <dgm:prSet presAssocID="{4A7FF6A9-3622-4F52-969A-EF5D25FCAB02}" presName="textRect" presStyleLbl="revTx" presStyleIdx="2" presStyleCnt="4">
        <dgm:presLayoutVars>
          <dgm:chMax val="1"/>
          <dgm:chPref val="1"/>
        </dgm:presLayoutVars>
      </dgm:prSet>
      <dgm:spPr/>
    </dgm:pt>
    <dgm:pt modelId="{E7308D8E-63A3-4D0F-95C5-56D2C1EE0D6B}" type="pres">
      <dgm:prSet presAssocID="{117A8DBF-D1B4-44D8-8D5D-F7077B47C383}" presName="sibTrans" presStyleCnt="0"/>
      <dgm:spPr/>
    </dgm:pt>
    <dgm:pt modelId="{C380E35B-F829-4DC3-BECC-20DADECECDBD}" type="pres">
      <dgm:prSet presAssocID="{2374C9D4-41CC-4782-9311-5FC4D6260CEC}" presName="compNode" presStyleCnt="0"/>
      <dgm:spPr/>
    </dgm:pt>
    <dgm:pt modelId="{4759B4D5-7F93-4D1A-A65E-A24F02AA1975}" type="pres">
      <dgm:prSet presAssocID="{2374C9D4-41CC-4782-9311-5FC4D6260CEC}" presName="iconBgRect" presStyleLbl="bgShp" presStyleIdx="3" presStyleCnt="4"/>
      <dgm:spPr/>
    </dgm:pt>
    <dgm:pt modelId="{6BD5846D-457A-4337-BE5C-4DB5DAA7EDB2}" type="pres">
      <dgm:prSet presAssocID="{2374C9D4-41CC-4782-9311-5FC4D6260CE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BE135C61-5C2A-4381-9ECC-E8FFF34937DF}" type="pres">
      <dgm:prSet presAssocID="{2374C9D4-41CC-4782-9311-5FC4D6260CEC}" presName="spaceRect" presStyleCnt="0"/>
      <dgm:spPr/>
    </dgm:pt>
    <dgm:pt modelId="{E44DF330-F144-4CA3-A156-92297BD1BF22}" type="pres">
      <dgm:prSet presAssocID="{2374C9D4-41CC-4782-9311-5FC4D6260CE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988A31D-C26B-4C96-A4FC-718A30175374}" type="presOf" srcId="{C6235C56-EEC0-43B8-A77B-D8B9645F3F7A}" destId="{A022A6ED-5710-425D-8426-246007FB6D93}" srcOrd="0" destOrd="0" presId="urn:microsoft.com/office/officeart/2018/5/layout/IconCircleLabelList"/>
    <dgm:cxn modelId="{81B9E51D-B7A0-4CDB-942A-C57B01C3B35A}" srcId="{C6235C56-EEC0-43B8-A77B-D8B9645F3F7A}" destId="{2374C9D4-41CC-4782-9311-5FC4D6260CEC}" srcOrd="3" destOrd="0" parTransId="{AC52C4CA-3E22-4075-BAE7-FC3D886CE82A}" sibTransId="{D96A688A-6E4C-4F37-84CE-3A686C5DF659}"/>
    <dgm:cxn modelId="{9E441B5D-748E-4356-B032-546465C8AD2B}" type="presOf" srcId="{2374C9D4-41CC-4782-9311-5FC4D6260CEC}" destId="{E44DF330-F144-4CA3-A156-92297BD1BF22}" srcOrd="0" destOrd="0" presId="urn:microsoft.com/office/officeart/2018/5/layout/IconCircleLabelList"/>
    <dgm:cxn modelId="{D25ED55E-2638-4CE0-AE7D-AC1418DD532C}" srcId="{C6235C56-EEC0-43B8-A77B-D8B9645F3F7A}" destId="{4A7FF6A9-3622-4F52-969A-EF5D25FCAB02}" srcOrd="2" destOrd="0" parTransId="{6B266CAE-69BB-4B22-B89D-C7E1090313FE}" sibTransId="{117A8DBF-D1B4-44D8-8D5D-F7077B47C383}"/>
    <dgm:cxn modelId="{93D9FD41-0993-41FE-B11F-4950176CB558}" type="presOf" srcId="{0B5421AB-AA47-447E-BA16-9DAC70D5166C}" destId="{74F205E0-CFD1-4D65-A439-5A96ECC7FB3C}" srcOrd="0" destOrd="0" presId="urn:microsoft.com/office/officeart/2018/5/layout/IconCircleLabelList"/>
    <dgm:cxn modelId="{73095949-7ABE-478C-B9C3-6739EEF426E7}" type="presOf" srcId="{446E69FE-393B-42A0-AC48-B9255979790D}" destId="{FFCDF7A7-5052-4356-BAC0-ECF5A07D7E12}" srcOrd="0" destOrd="0" presId="urn:microsoft.com/office/officeart/2018/5/layout/IconCircleLabelList"/>
    <dgm:cxn modelId="{99E52854-BAFB-444E-BC5F-FD05514097AA}" srcId="{C6235C56-EEC0-43B8-A77B-D8B9645F3F7A}" destId="{446E69FE-393B-42A0-AC48-B9255979790D}" srcOrd="0" destOrd="0" parTransId="{FC30850E-D1AA-4F39-A9F9-38331CC144E9}" sibTransId="{DCB36FD5-A4A8-4F56-98AF-BA5A9BE37DC1}"/>
    <dgm:cxn modelId="{F6483357-10B7-4AF6-AB62-ECDBF93E6E26}" type="presOf" srcId="{4A7FF6A9-3622-4F52-969A-EF5D25FCAB02}" destId="{7DC9841D-8FF6-490C-BB53-AB26A5687F13}" srcOrd="0" destOrd="0" presId="urn:microsoft.com/office/officeart/2018/5/layout/IconCircleLabelList"/>
    <dgm:cxn modelId="{396D649D-6C88-47E3-8D1C-09A565E6398E}" srcId="{C6235C56-EEC0-43B8-A77B-D8B9645F3F7A}" destId="{0B5421AB-AA47-447E-BA16-9DAC70D5166C}" srcOrd="1" destOrd="0" parTransId="{9066A440-720C-4BCE-B227-9F72C83E72D9}" sibTransId="{1D3E27C4-E207-4D88-B54D-6D8FB177E028}"/>
    <dgm:cxn modelId="{111EC719-63B8-4926-9642-890D7917476C}" type="presParOf" srcId="{A022A6ED-5710-425D-8426-246007FB6D93}" destId="{A24B9929-5F11-4975-859C-45C721892BC8}" srcOrd="0" destOrd="0" presId="urn:microsoft.com/office/officeart/2018/5/layout/IconCircleLabelList"/>
    <dgm:cxn modelId="{38FAA4A8-D9CD-44C3-856A-E78EBECF4F3D}" type="presParOf" srcId="{A24B9929-5F11-4975-859C-45C721892BC8}" destId="{97CC2230-8D85-4C59-B498-BAED37834021}" srcOrd="0" destOrd="0" presId="urn:microsoft.com/office/officeart/2018/5/layout/IconCircleLabelList"/>
    <dgm:cxn modelId="{00C4F5D8-F24C-46BA-9A61-56A393ABB560}" type="presParOf" srcId="{A24B9929-5F11-4975-859C-45C721892BC8}" destId="{890BCE99-6501-4597-B08D-21E68E0B13A0}" srcOrd="1" destOrd="0" presId="urn:microsoft.com/office/officeart/2018/5/layout/IconCircleLabelList"/>
    <dgm:cxn modelId="{DCFC20E8-8B1E-402E-B45C-6AF5610365E8}" type="presParOf" srcId="{A24B9929-5F11-4975-859C-45C721892BC8}" destId="{515C6ED6-5281-43D6-B108-7EFC8C60A078}" srcOrd="2" destOrd="0" presId="urn:microsoft.com/office/officeart/2018/5/layout/IconCircleLabelList"/>
    <dgm:cxn modelId="{A4EB92D8-2911-4015-A6AC-1FE087F212B2}" type="presParOf" srcId="{A24B9929-5F11-4975-859C-45C721892BC8}" destId="{FFCDF7A7-5052-4356-BAC0-ECF5A07D7E12}" srcOrd="3" destOrd="0" presId="urn:microsoft.com/office/officeart/2018/5/layout/IconCircleLabelList"/>
    <dgm:cxn modelId="{AD478A2D-0519-48CC-9385-B5EEF89192B2}" type="presParOf" srcId="{A022A6ED-5710-425D-8426-246007FB6D93}" destId="{6D210BD7-5FFD-489F-A049-58AA25BF6E87}" srcOrd="1" destOrd="0" presId="urn:microsoft.com/office/officeart/2018/5/layout/IconCircleLabelList"/>
    <dgm:cxn modelId="{8CA07698-E2AA-48FC-A803-E8E4074B5C68}" type="presParOf" srcId="{A022A6ED-5710-425D-8426-246007FB6D93}" destId="{394D5A42-6C38-408A-96D7-F0396302224C}" srcOrd="2" destOrd="0" presId="urn:microsoft.com/office/officeart/2018/5/layout/IconCircleLabelList"/>
    <dgm:cxn modelId="{2C9E6734-AAAF-4AA1-AD72-79C3CBAF7C66}" type="presParOf" srcId="{394D5A42-6C38-408A-96D7-F0396302224C}" destId="{EE6E6E59-8719-46E2-815F-567F91829109}" srcOrd="0" destOrd="0" presId="urn:microsoft.com/office/officeart/2018/5/layout/IconCircleLabelList"/>
    <dgm:cxn modelId="{020AA2A5-DF55-405B-8774-7030583F8C1C}" type="presParOf" srcId="{394D5A42-6C38-408A-96D7-F0396302224C}" destId="{D8034495-D9BE-48D1-8FA4-CB1D5F0F5A59}" srcOrd="1" destOrd="0" presId="urn:microsoft.com/office/officeart/2018/5/layout/IconCircleLabelList"/>
    <dgm:cxn modelId="{6322DC18-EB83-4D47-B4FB-F149C0AED18E}" type="presParOf" srcId="{394D5A42-6C38-408A-96D7-F0396302224C}" destId="{CA1E05B5-308A-4302-975D-BDD1108DF42B}" srcOrd="2" destOrd="0" presId="urn:microsoft.com/office/officeart/2018/5/layout/IconCircleLabelList"/>
    <dgm:cxn modelId="{C64C2371-0ECE-47AB-91EC-5BF9300EDD8C}" type="presParOf" srcId="{394D5A42-6C38-408A-96D7-F0396302224C}" destId="{74F205E0-CFD1-4D65-A439-5A96ECC7FB3C}" srcOrd="3" destOrd="0" presId="urn:microsoft.com/office/officeart/2018/5/layout/IconCircleLabelList"/>
    <dgm:cxn modelId="{5CBC2A23-B2D7-44B1-AAEE-8194D9258065}" type="presParOf" srcId="{A022A6ED-5710-425D-8426-246007FB6D93}" destId="{FE5B198C-5F70-4409-BAC6-F7645FDDF4DD}" srcOrd="3" destOrd="0" presId="urn:microsoft.com/office/officeart/2018/5/layout/IconCircleLabelList"/>
    <dgm:cxn modelId="{E3F9EF21-CA0A-4A30-B1C1-5101D9055CB7}" type="presParOf" srcId="{A022A6ED-5710-425D-8426-246007FB6D93}" destId="{09ED328A-545A-4402-92AB-61CC9A32632D}" srcOrd="4" destOrd="0" presId="urn:microsoft.com/office/officeart/2018/5/layout/IconCircleLabelList"/>
    <dgm:cxn modelId="{2F2A6187-50EB-44B7-97B5-5C08D5B7333B}" type="presParOf" srcId="{09ED328A-545A-4402-92AB-61CC9A32632D}" destId="{B78A0B86-4188-4089-BE30-6985592C3D0C}" srcOrd="0" destOrd="0" presId="urn:microsoft.com/office/officeart/2018/5/layout/IconCircleLabelList"/>
    <dgm:cxn modelId="{18D5AFAF-D83C-4FED-B45F-4CE5783430BB}" type="presParOf" srcId="{09ED328A-545A-4402-92AB-61CC9A32632D}" destId="{B629F684-A7CF-4D21-8E53-64404C152AEF}" srcOrd="1" destOrd="0" presId="urn:microsoft.com/office/officeart/2018/5/layout/IconCircleLabelList"/>
    <dgm:cxn modelId="{1A8EF248-8EFF-41E5-A92B-EA5F631573E5}" type="presParOf" srcId="{09ED328A-545A-4402-92AB-61CC9A32632D}" destId="{38CBB236-9444-45A1-BFAA-1EE7510B6A0B}" srcOrd="2" destOrd="0" presId="urn:microsoft.com/office/officeart/2018/5/layout/IconCircleLabelList"/>
    <dgm:cxn modelId="{85B66508-5330-4A37-8170-A442EBC29792}" type="presParOf" srcId="{09ED328A-545A-4402-92AB-61CC9A32632D}" destId="{7DC9841D-8FF6-490C-BB53-AB26A5687F13}" srcOrd="3" destOrd="0" presId="urn:microsoft.com/office/officeart/2018/5/layout/IconCircleLabelList"/>
    <dgm:cxn modelId="{8C75AD26-D135-4F49-9944-A345C77C8D3D}" type="presParOf" srcId="{A022A6ED-5710-425D-8426-246007FB6D93}" destId="{E7308D8E-63A3-4D0F-95C5-56D2C1EE0D6B}" srcOrd="5" destOrd="0" presId="urn:microsoft.com/office/officeart/2018/5/layout/IconCircleLabelList"/>
    <dgm:cxn modelId="{1C4CDCE9-047F-4FBD-B98E-2A1462924C67}" type="presParOf" srcId="{A022A6ED-5710-425D-8426-246007FB6D93}" destId="{C380E35B-F829-4DC3-BECC-20DADECECDBD}" srcOrd="6" destOrd="0" presId="urn:microsoft.com/office/officeart/2018/5/layout/IconCircleLabelList"/>
    <dgm:cxn modelId="{DFA2575A-1EA4-44FA-ABC6-8CF0D7DE3CBA}" type="presParOf" srcId="{C380E35B-F829-4DC3-BECC-20DADECECDBD}" destId="{4759B4D5-7F93-4D1A-A65E-A24F02AA1975}" srcOrd="0" destOrd="0" presId="urn:microsoft.com/office/officeart/2018/5/layout/IconCircleLabelList"/>
    <dgm:cxn modelId="{DBA6D345-DF54-4FAC-98B4-1C6E11E87C74}" type="presParOf" srcId="{C380E35B-F829-4DC3-BECC-20DADECECDBD}" destId="{6BD5846D-457A-4337-BE5C-4DB5DAA7EDB2}" srcOrd="1" destOrd="0" presId="urn:microsoft.com/office/officeart/2018/5/layout/IconCircleLabelList"/>
    <dgm:cxn modelId="{DDE2BB66-4CD1-4CA6-9BBE-7E4F132DE0D8}" type="presParOf" srcId="{C380E35B-F829-4DC3-BECC-20DADECECDBD}" destId="{BE135C61-5C2A-4381-9ECC-E8FFF34937DF}" srcOrd="2" destOrd="0" presId="urn:microsoft.com/office/officeart/2018/5/layout/IconCircleLabelList"/>
    <dgm:cxn modelId="{38176665-28D1-483E-BAA5-F50327AFCE93}" type="presParOf" srcId="{C380E35B-F829-4DC3-BECC-20DADECECDBD}" destId="{E44DF330-F144-4CA3-A156-92297BD1BF2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0FB5A-1687-6C4F-AC70-91C728D7FE6B}">
      <dsp:nvSpPr>
        <dsp:cNvPr id="0" name=""/>
        <dsp:cNvSpPr/>
      </dsp:nvSpPr>
      <dsp:spPr>
        <a:xfrm>
          <a:off x="0" y="0"/>
          <a:ext cx="6366664" cy="7407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Eight team roles</a:t>
          </a:r>
        </a:p>
      </dsp:txBody>
      <dsp:txXfrm>
        <a:off x="21694" y="21694"/>
        <a:ext cx="5504798" cy="697315"/>
      </dsp:txXfrm>
    </dsp:sp>
    <dsp:sp modelId="{296AFB12-6800-FF49-BB6B-85CC29067392}">
      <dsp:nvSpPr>
        <dsp:cNvPr id="0" name=""/>
        <dsp:cNvSpPr/>
      </dsp:nvSpPr>
      <dsp:spPr>
        <a:xfrm>
          <a:off x="533208" y="875376"/>
          <a:ext cx="6366664" cy="7407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Everyone with a preferred team role </a:t>
          </a:r>
        </a:p>
      </dsp:txBody>
      <dsp:txXfrm>
        <a:off x="554902" y="897070"/>
        <a:ext cx="5308610" cy="697315"/>
      </dsp:txXfrm>
    </dsp:sp>
    <dsp:sp modelId="{ED92081A-F31D-F340-9980-7793EFFD6B94}">
      <dsp:nvSpPr>
        <dsp:cNvPr id="0" name=""/>
        <dsp:cNvSpPr/>
      </dsp:nvSpPr>
      <dsp:spPr>
        <a:xfrm>
          <a:off x="1058457" y="1750753"/>
          <a:ext cx="6366664" cy="7407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My role in a team </a:t>
          </a:r>
        </a:p>
      </dsp:txBody>
      <dsp:txXfrm>
        <a:off x="1080151" y="1772447"/>
        <a:ext cx="5316568" cy="697315"/>
      </dsp:txXfrm>
    </dsp:sp>
    <dsp:sp modelId="{2B6165BF-6C5D-984D-A7A8-61417D6F4B23}">
      <dsp:nvSpPr>
        <dsp:cNvPr id="0" name=""/>
        <dsp:cNvSpPr/>
      </dsp:nvSpPr>
      <dsp:spPr>
        <a:xfrm>
          <a:off x="1591666" y="2626130"/>
          <a:ext cx="6366664" cy="7407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Strengths and weaknesses</a:t>
          </a:r>
        </a:p>
      </dsp:txBody>
      <dsp:txXfrm>
        <a:off x="1613360" y="2647824"/>
        <a:ext cx="5308610" cy="697315"/>
      </dsp:txXfrm>
    </dsp:sp>
    <dsp:sp modelId="{3D6CCB1D-7CFD-EF41-982D-34F56001DF9A}">
      <dsp:nvSpPr>
        <dsp:cNvPr id="0" name=""/>
        <dsp:cNvSpPr/>
      </dsp:nvSpPr>
      <dsp:spPr>
        <a:xfrm>
          <a:off x="5885206" y="567311"/>
          <a:ext cx="481457" cy="48145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993534" y="567311"/>
        <a:ext cx="264801" cy="362296"/>
      </dsp:txXfrm>
    </dsp:sp>
    <dsp:sp modelId="{C389233E-854F-8D41-9141-48C9FC82B5A9}">
      <dsp:nvSpPr>
        <dsp:cNvPr id="0" name=""/>
        <dsp:cNvSpPr/>
      </dsp:nvSpPr>
      <dsp:spPr>
        <a:xfrm>
          <a:off x="6418414" y="1442688"/>
          <a:ext cx="481457" cy="4814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526742" y="1442688"/>
        <a:ext cx="264801" cy="362296"/>
      </dsp:txXfrm>
    </dsp:sp>
    <dsp:sp modelId="{16678B9F-9895-E84B-8DA9-078A90B86A8F}">
      <dsp:nvSpPr>
        <dsp:cNvPr id="0" name=""/>
        <dsp:cNvSpPr/>
      </dsp:nvSpPr>
      <dsp:spPr>
        <a:xfrm>
          <a:off x="6943664" y="2318065"/>
          <a:ext cx="481457" cy="48145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051992" y="2318065"/>
        <a:ext cx="264801" cy="3622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C71F0-3B0E-9340-AF88-D08BF6335C29}">
      <dsp:nvSpPr>
        <dsp:cNvPr id="0" name=""/>
        <dsp:cNvSpPr/>
      </dsp:nvSpPr>
      <dsp:spPr>
        <a:xfrm>
          <a:off x="0" y="305668"/>
          <a:ext cx="5295778" cy="1014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011" tIns="291592" rIns="411011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To motivate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To offer satisfaction and a feeling of wellbeing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To offer the measure of work quality </a:t>
          </a:r>
        </a:p>
      </dsp:txBody>
      <dsp:txXfrm>
        <a:off x="0" y="305668"/>
        <a:ext cx="5295778" cy="1014300"/>
      </dsp:txXfrm>
    </dsp:sp>
    <dsp:sp modelId="{4483F4B6-D8E3-5E44-9968-303E3270FE5B}">
      <dsp:nvSpPr>
        <dsp:cNvPr id="0" name=""/>
        <dsp:cNvSpPr/>
      </dsp:nvSpPr>
      <dsp:spPr>
        <a:xfrm>
          <a:off x="264788" y="99028"/>
          <a:ext cx="3707044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117" tIns="0" rIns="14011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Role</a:t>
          </a:r>
        </a:p>
      </dsp:txBody>
      <dsp:txXfrm>
        <a:off x="284963" y="119203"/>
        <a:ext cx="3666694" cy="372930"/>
      </dsp:txXfrm>
    </dsp:sp>
    <dsp:sp modelId="{1F46F2DA-0926-6349-BE83-2C69B8EEBF6A}">
      <dsp:nvSpPr>
        <dsp:cNvPr id="0" name=""/>
        <dsp:cNvSpPr/>
      </dsp:nvSpPr>
      <dsp:spPr>
        <a:xfrm>
          <a:off x="0" y="1602208"/>
          <a:ext cx="5295778" cy="14552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885262"/>
              <a:satOff val="3045"/>
              <a:lumOff val="-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011" tIns="291592" rIns="411011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Financial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Promotion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Non-financial benefits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Feedback and evaluation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 dirty="0"/>
        </a:p>
      </dsp:txBody>
      <dsp:txXfrm>
        <a:off x="0" y="1602208"/>
        <a:ext cx="5295778" cy="1455299"/>
      </dsp:txXfrm>
    </dsp:sp>
    <dsp:sp modelId="{8FA3FAA7-73F9-7B43-B1FF-2AF3EF5F810D}">
      <dsp:nvSpPr>
        <dsp:cNvPr id="0" name=""/>
        <dsp:cNvSpPr/>
      </dsp:nvSpPr>
      <dsp:spPr>
        <a:xfrm>
          <a:off x="264788" y="1395568"/>
          <a:ext cx="3707044" cy="413280"/>
        </a:xfrm>
        <a:prstGeom prst="roundRect">
          <a:avLst/>
        </a:prstGeom>
        <a:solidFill>
          <a:schemeClr val="accent2">
            <a:hueOff val="885262"/>
            <a:satOff val="3045"/>
            <a:lumOff val="-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117" tIns="0" rIns="14011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Methods</a:t>
          </a:r>
        </a:p>
      </dsp:txBody>
      <dsp:txXfrm>
        <a:off x="284963" y="1415743"/>
        <a:ext cx="3666694" cy="372930"/>
      </dsp:txXfrm>
    </dsp:sp>
    <dsp:sp modelId="{A1CB8B70-6200-8A47-B96C-688D8D4FC31C}">
      <dsp:nvSpPr>
        <dsp:cNvPr id="0" name=""/>
        <dsp:cNvSpPr/>
      </dsp:nvSpPr>
      <dsp:spPr>
        <a:xfrm>
          <a:off x="0" y="3339749"/>
          <a:ext cx="5295778" cy="1014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1770523"/>
              <a:satOff val="6090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011" tIns="291592" rIns="411011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Improves loyalty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Facilitates communication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Increases efficiency and satisfaction/morale</a:t>
          </a:r>
        </a:p>
      </dsp:txBody>
      <dsp:txXfrm>
        <a:off x="0" y="3339749"/>
        <a:ext cx="5295778" cy="1014300"/>
      </dsp:txXfrm>
    </dsp:sp>
    <dsp:sp modelId="{314E0EF5-D699-5242-B23B-77D62383760E}">
      <dsp:nvSpPr>
        <dsp:cNvPr id="0" name=""/>
        <dsp:cNvSpPr/>
      </dsp:nvSpPr>
      <dsp:spPr>
        <a:xfrm>
          <a:off x="264788" y="3133108"/>
          <a:ext cx="3707044" cy="413280"/>
        </a:xfrm>
        <a:prstGeom prst="roundRect">
          <a:avLst/>
        </a:prstGeom>
        <a:solidFill>
          <a:schemeClr val="accent2">
            <a:hueOff val="1770523"/>
            <a:satOff val="6090"/>
            <a:lumOff val="-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117" tIns="0" rIns="14011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Benefits</a:t>
          </a:r>
        </a:p>
      </dsp:txBody>
      <dsp:txXfrm>
        <a:off x="284963" y="3153283"/>
        <a:ext cx="3666694" cy="372930"/>
      </dsp:txXfrm>
    </dsp:sp>
    <dsp:sp modelId="{356BB74D-C738-2243-8DEA-75752BCCD926}">
      <dsp:nvSpPr>
        <dsp:cNvPr id="0" name=""/>
        <dsp:cNvSpPr/>
      </dsp:nvSpPr>
      <dsp:spPr>
        <a:xfrm>
          <a:off x="0" y="4636289"/>
          <a:ext cx="5295778" cy="992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2655785"/>
              <a:satOff val="9135"/>
              <a:lumOff val="-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011" tIns="291592" rIns="411011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Direct proportional to the skill sand difficulty of the tasks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Must be constant and fair</a:t>
          </a:r>
        </a:p>
      </dsp:txBody>
      <dsp:txXfrm>
        <a:off x="0" y="4636289"/>
        <a:ext cx="5295778" cy="992250"/>
      </dsp:txXfrm>
    </dsp:sp>
    <dsp:sp modelId="{2EA6A5E4-28EF-0A40-9C67-9A0904F3B678}">
      <dsp:nvSpPr>
        <dsp:cNvPr id="0" name=""/>
        <dsp:cNvSpPr/>
      </dsp:nvSpPr>
      <dsp:spPr>
        <a:xfrm>
          <a:off x="264788" y="4429649"/>
          <a:ext cx="3707044" cy="413280"/>
        </a:xfrm>
        <a:prstGeom prst="roundRect">
          <a:avLst/>
        </a:prstGeom>
        <a:solidFill>
          <a:schemeClr val="accent2">
            <a:hueOff val="2655785"/>
            <a:satOff val="9135"/>
            <a:lumOff val="-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117" tIns="0" rIns="14011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Notes</a:t>
          </a:r>
        </a:p>
      </dsp:txBody>
      <dsp:txXfrm>
        <a:off x="284963" y="4449824"/>
        <a:ext cx="3666694" cy="3729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1B7E04-134F-4742-BAFE-CD433CEE1BA8}">
      <dsp:nvSpPr>
        <dsp:cNvPr id="0" name=""/>
        <dsp:cNvSpPr/>
      </dsp:nvSpPr>
      <dsp:spPr>
        <a:xfrm>
          <a:off x="0" y="999457"/>
          <a:ext cx="7959560" cy="199891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5500" b="1" kern="1200"/>
            <a:t>Group dynamic at the workplace.</a:t>
          </a:r>
          <a:endParaRPr lang="en-US" sz="5500" b="1" kern="1200"/>
        </a:p>
      </dsp:txBody>
      <dsp:txXfrm>
        <a:off x="58546" y="1058003"/>
        <a:ext cx="7842468" cy="18818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D93D7-1825-4AE4-BB3A-B5E7C0348C59}">
      <dsp:nvSpPr>
        <dsp:cNvPr id="0" name=""/>
        <dsp:cNvSpPr/>
      </dsp:nvSpPr>
      <dsp:spPr>
        <a:xfrm>
          <a:off x="70967" y="135451"/>
          <a:ext cx="4337948" cy="811619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What is the conflict?</a:t>
          </a:r>
          <a:endParaRPr lang="en-US" sz="2700" kern="1200" dirty="0"/>
        </a:p>
      </dsp:txBody>
      <dsp:txXfrm>
        <a:off x="94739" y="159223"/>
        <a:ext cx="4290404" cy="764075"/>
      </dsp:txXfrm>
    </dsp:sp>
    <dsp:sp modelId="{10C0F32F-AB3A-4AFD-AD4B-1D5B545C3E31}">
      <dsp:nvSpPr>
        <dsp:cNvPr id="0" name=""/>
        <dsp:cNvSpPr/>
      </dsp:nvSpPr>
      <dsp:spPr>
        <a:xfrm>
          <a:off x="5571945" y="151026"/>
          <a:ext cx="5018364" cy="835251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How to handle conflict effectively?</a:t>
          </a:r>
          <a:endParaRPr lang="en-US" sz="2700" kern="1200" dirty="0"/>
        </a:p>
      </dsp:txBody>
      <dsp:txXfrm>
        <a:off x="5596409" y="175490"/>
        <a:ext cx="4969436" cy="78632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E29B9-AFDC-4011-AED9-32B48C13BFF4}">
      <dsp:nvSpPr>
        <dsp:cNvPr id="0" name=""/>
        <dsp:cNvSpPr/>
      </dsp:nvSpPr>
      <dsp:spPr>
        <a:xfrm>
          <a:off x="722542" y="143716"/>
          <a:ext cx="687392" cy="687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A490E-16F9-4CB4-B0D8-B89EB8471461}">
      <dsp:nvSpPr>
        <dsp:cNvPr id="0" name=""/>
        <dsp:cNvSpPr/>
      </dsp:nvSpPr>
      <dsp:spPr>
        <a:xfrm>
          <a:off x="302468" y="1060355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masis MT Pro Black" panose="02040A04050005020304" pitchFamily="18" charset="0"/>
            </a:rPr>
            <a:t>Skills</a:t>
          </a:r>
          <a:endParaRPr lang="en-US" sz="2200" kern="1200" dirty="0">
            <a:latin typeface="Amasis MT Pro Black" panose="02040A04050005020304" pitchFamily="18" charset="0"/>
          </a:endParaRPr>
        </a:p>
      </dsp:txBody>
      <dsp:txXfrm>
        <a:off x="302468" y="1060355"/>
        <a:ext cx="1527539" cy="611015"/>
      </dsp:txXfrm>
    </dsp:sp>
    <dsp:sp modelId="{AD862775-59AE-49BB-8BC5-D9ED99B3E1D6}">
      <dsp:nvSpPr>
        <dsp:cNvPr id="0" name=""/>
        <dsp:cNvSpPr/>
      </dsp:nvSpPr>
      <dsp:spPr>
        <a:xfrm>
          <a:off x="2517400" y="143716"/>
          <a:ext cx="687392" cy="687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E9544-855E-4FF3-96B4-441BBB0D5B47}">
      <dsp:nvSpPr>
        <dsp:cNvPr id="0" name=""/>
        <dsp:cNvSpPr/>
      </dsp:nvSpPr>
      <dsp:spPr>
        <a:xfrm>
          <a:off x="2097327" y="1060355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masis MT Pro Black" panose="02040A04050005020304" pitchFamily="18" charset="0"/>
            </a:rPr>
            <a:t>Encourage</a:t>
          </a:r>
          <a:endParaRPr lang="en-US" sz="2200" kern="1200" dirty="0">
            <a:latin typeface="Amasis MT Pro Black" panose="02040A04050005020304" pitchFamily="18" charset="0"/>
          </a:endParaRPr>
        </a:p>
      </dsp:txBody>
      <dsp:txXfrm>
        <a:off x="2097327" y="1060355"/>
        <a:ext cx="1527539" cy="611015"/>
      </dsp:txXfrm>
    </dsp:sp>
    <dsp:sp modelId="{9BE719E7-9067-4E7E-BDBB-70BF8F8B9C5A}">
      <dsp:nvSpPr>
        <dsp:cNvPr id="0" name=""/>
        <dsp:cNvSpPr/>
      </dsp:nvSpPr>
      <dsp:spPr>
        <a:xfrm>
          <a:off x="2545428" y="2089715"/>
          <a:ext cx="687392" cy="687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09D4A-3791-49D3-9AF9-1FC5CFED140E}">
      <dsp:nvSpPr>
        <dsp:cNvPr id="0" name=""/>
        <dsp:cNvSpPr/>
      </dsp:nvSpPr>
      <dsp:spPr>
        <a:xfrm>
          <a:off x="2271681" y="2982500"/>
          <a:ext cx="1655653" cy="585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masis MT Pro Black" panose="02040A04050005020304" pitchFamily="18" charset="0"/>
            </a:rPr>
            <a:t>patience</a:t>
          </a:r>
          <a:endParaRPr lang="en-US" sz="1800" kern="1200" dirty="0">
            <a:latin typeface="Amasis MT Pro Black" panose="02040A04050005020304" pitchFamily="18" charset="0"/>
          </a:endParaRPr>
        </a:p>
      </dsp:txBody>
      <dsp:txXfrm>
        <a:off x="2271681" y="2982500"/>
        <a:ext cx="1655653" cy="5858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CC2230-8D85-4C59-B498-BAED37834021}">
      <dsp:nvSpPr>
        <dsp:cNvPr id="0" name=""/>
        <dsp:cNvSpPr/>
      </dsp:nvSpPr>
      <dsp:spPr>
        <a:xfrm>
          <a:off x="651391" y="52084"/>
          <a:ext cx="1364553" cy="136455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0BCE99-6501-4597-B08D-21E68E0B13A0}">
      <dsp:nvSpPr>
        <dsp:cNvPr id="0" name=""/>
        <dsp:cNvSpPr/>
      </dsp:nvSpPr>
      <dsp:spPr>
        <a:xfrm>
          <a:off x="942197" y="342891"/>
          <a:ext cx="782940" cy="7829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CDF7A7-5052-4356-BAC0-ECF5A07D7E12}">
      <dsp:nvSpPr>
        <dsp:cNvPr id="0" name=""/>
        <dsp:cNvSpPr/>
      </dsp:nvSpPr>
      <dsp:spPr>
        <a:xfrm>
          <a:off x="215181" y="1841662"/>
          <a:ext cx="223697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</a:t>
          </a:r>
          <a:r>
            <a:rPr lang="en-GB" sz="1100" b="0" i="0" kern="1200"/>
            <a:t>roup formation is highly effective and dynamic process. </a:t>
          </a:r>
          <a:endParaRPr lang="en-US" sz="1100" kern="1200"/>
        </a:p>
      </dsp:txBody>
      <dsp:txXfrm>
        <a:off x="215181" y="1841662"/>
        <a:ext cx="2236972" cy="742500"/>
      </dsp:txXfrm>
    </dsp:sp>
    <dsp:sp modelId="{EE6E6E59-8719-46E2-815F-567F91829109}">
      <dsp:nvSpPr>
        <dsp:cNvPr id="0" name=""/>
        <dsp:cNvSpPr/>
      </dsp:nvSpPr>
      <dsp:spPr>
        <a:xfrm>
          <a:off x="3279833" y="52084"/>
          <a:ext cx="1364553" cy="136455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034495-D9BE-48D1-8FA4-CB1D5F0F5A59}">
      <dsp:nvSpPr>
        <dsp:cNvPr id="0" name=""/>
        <dsp:cNvSpPr/>
      </dsp:nvSpPr>
      <dsp:spPr>
        <a:xfrm>
          <a:off x="3570640" y="342891"/>
          <a:ext cx="782940" cy="7829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205E0-CFD1-4D65-A439-5A96ECC7FB3C}">
      <dsp:nvSpPr>
        <dsp:cNvPr id="0" name=""/>
        <dsp:cNvSpPr/>
      </dsp:nvSpPr>
      <dsp:spPr>
        <a:xfrm>
          <a:off x="2843624" y="1841662"/>
          <a:ext cx="223697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Individual development of each team member can feed into better results.</a:t>
          </a:r>
          <a:endParaRPr lang="en-US" sz="1100" kern="1200"/>
        </a:p>
      </dsp:txBody>
      <dsp:txXfrm>
        <a:off x="2843624" y="1841662"/>
        <a:ext cx="2236972" cy="742500"/>
      </dsp:txXfrm>
    </dsp:sp>
    <dsp:sp modelId="{B78A0B86-4188-4089-BE30-6985592C3D0C}">
      <dsp:nvSpPr>
        <dsp:cNvPr id="0" name=""/>
        <dsp:cNvSpPr/>
      </dsp:nvSpPr>
      <dsp:spPr>
        <a:xfrm>
          <a:off x="651391" y="3143405"/>
          <a:ext cx="1364553" cy="136455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29F684-A7CF-4D21-8E53-64404C152AEF}">
      <dsp:nvSpPr>
        <dsp:cNvPr id="0" name=""/>
        <dsp:cNvSpPr/>
      </dsp:nvSpPr>
      <dsp:spPr>
        <a:xfrm>
          <a:off x="942197" y="3434211"/>
          <a:ext cx="782940" cy="7829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9841D-8FF6-490C-BB53-AB26A5687F13}">
      <dsp:nvSpPr>
        <dsp:cNvPr id="0" name=""/>
        <dsp:cNvSpPr/>
      </dsp:nvSpPr>
      <dsp:spPr>
        <a:xfrm>
          <a:off x="215181" y="4932983"/>
          <a:ext cx="223697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0" i="0" kern="1200"/>
            <a:t>Individual</a:t>
          </a:r>
          <a:r>
            <a:rPr lang="en-GB" sz="1100" kern="1200"/>
            <a:t>s must be aware of key stages of formatting effective teams and cohesive approach. </a:t>
          </a:r>
          <a:endParaRPr lang="en-US" sz="1100" kern="1200"/>
        </a:p>
      </dsp:txBody>
      <dsp:txXfrm>
        <a:off x="215181" y="4932983"/>
        <a:ext cx="2236972" cy="742500"/>
      </dsp:txXfrm>
    </dsp:sp>
    <dsp:sp modelId="{4759B4D5-7F93-4D1A-A65E-A24F02AA1975}">
      <dsp:nvSpPr>
        <dsp:cNvPr id="0" name=""/>
        <dsp:cNvSpPr/>
      </dsp:nvSpPr>
      <dsp:spPr>
        <a:xfrm>
          <a:off x="3279833" y="3143405"/>
          <a:ext cx="1364553" cy="136455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D5846D-457A-4337-BE5C-4DB5DAA7EDB2}">
      <dsp:nvSpPr>
        <dsp:cNvPr id="0" name=""/>
        <dsp:cNvSpPr/>
      </dsp:nvSpPr>
      <dsp:spPr>
        <a:xfrm>
          <a:off x="3570640" y="3434211"/>
          <a:ext cx="782940" cy="7829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DF330-F144-4CA3-A156-92297BD1BF22}">
      <dsp:nvSpPr>
        <dsp:cNvPr id="0" name=""/>
        <dsp:cNvSpPr/>
      </dsp:nvSpPr>
      <dsp:spPr>
        <a:xfrm>
          <a:off x="2843624" y="4932983"/>
          <a:ext cx="223697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0" i="0" kern="1200"/>
            <a:t>The life cycle of teams can often closely resemble various stages in individual development. </a:t>
          </a:r>
          <a:endParaRPr lang="en-US" sz="1100" kern="1200"/>
        </a:p>
      </dsp:txBody>
      <dsp:txXfrm>
        <a:off x="2843624" y="4932983"/>
        <a:ext cx="2236972" cy="74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191700-710B-5044-B6F8-08990DB7885F}" type="datetimeFigureOut">
              <a:rPr lang="en-US" smtClean="0"/>
              <a:t>2/14/2022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E1BA6-034E-ED47-BBF0-125353176D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6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1BA6-034E-ED47-BBF0-125353176D9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939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1BA6-034E-ED47-BBF0-125353176D9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761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76F80-0600-5345-94B3-5E7921482F4E}" type="datetime1">
              <a:rPr lang="en-GB" smtClean="0"/>
              <a:t>14/02/2022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643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65F5-B649-6947-BE42-B4A924C3219F}" type="datetime1">
              <a:rPr lang="en-GB" smtClean="0"/>
              <a:t>14/02/2022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059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02454-1995-DA48-BBD1-53A59E65A0BE}" type="datetime1">
              <a:rPr lang="en-GB" smtClean="0"/>
              <a:t>14/02/2022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712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7D62-8931-BD4B-922D-4B6C5B244FE2}" type="datetime1">
              <a:rPr lang="en-GB" smtClean="0"/>
              <a:t>14/02/2022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573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C238-653F-D242-BAEC-38392582D61A}" type="datetime1">
              <a:rPr lang="en-GB" smtClean="0"/>
              <a:t>14/02/2022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053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077F-2362-2649-8D54-64AA49865609}" type="datetime1">
              <a:rPr lang="en-GB" smtClean="0"/>
              <a:t>14/02/2022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9797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02526-223D-534F-99AB-EC68015AAA56}" type="datetime1">
              <a:rPr lang="en-GB" smtClean="0"/>
              <a:t>14/02/2022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57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91C35-B1C8-C647-B0E6-BD8C33545B14}" type="datetime1">
              <a:rPr lang="en-GB" smtClean="0"/>
              <a:t>14/02/2022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071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EA8D6-9937-5B4B-B9B6-D029ACB6B2C0}" type="datetime1">
              <a:rPr lang="en-GB" smtClean="0"/>
              <a:t>14/02/2022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243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6D8A-1456-974B-8452-41AB0BA45A20}" type="datetime1">
              <a:rPr lang="en-GB" smtClean="0"/>
              <a:t>14/02/2022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552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E8DDB-0BC5-DD46-A4CC-A7665B5C6293}" type="datetime1">
              <a:rPr lang="en-GB" smtClean="0"/>
              <a:t>14/02/2022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533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FADF741-EFA8-5044-A3DF-5F1F8E783131}" type="datetime1">
              <a:rPr lang="en-GB" smtClean="0"/>
              <a:t>14/02/2022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FCBFC-0006-A841-B57E-217951CD32B6}" type="slidenum">
              <a:rPr lang="en-US" smtClean="0"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504604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lipart-library.com/new-team-cliparts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bloggersatro.blogspot.com/2014/09/new-member-of-satro-team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team-strength-word-block-team-strength-word-block-white-background-image161339617" TargetMode="External"/><Relationship Id="rId7" Type="http://schemas.openxmlformats.org/officeDocument/2006/relationships/hyperlink" Target="https://sba.thehartford.com/managing-employees/want-to-build-a-stronger-team-know-your-strengths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://biztoolkit.blogspot.co.uk/2012/04/leveraging-your-team-strengths.html" TargetMode="Externa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value-first.be/tuckman-5-stages-of-team-development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freelemonadestand.blogspot.com/2011/04/blind-to-blind.html" TargetMode="Externa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3.png"/><Relationship Id="rId9" Type="http://schemas.microsoft.com/office/2007/relationships/diagramDrawing" Target="../diagrams/drawing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diagramLayout" Target="../diagrams/layout5.xml"/><Relationship Id="rId7" Type="http://schemas.openxmlformats.org/officeDocument/2006/relationships/image" Target="../media/image24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hyperlink" Target="http://www.free-management-ebooks.com/faqps/delegation-06.htm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sycnet-apa-org.ezproxy.uwtsd.ac.uk/doi/10.1037/h0022100" TargetMode="External"/><Relationship Id="rId5" Type="http://schemas.openxmlformats.org/officeDocument/2006/relationships/image" Target="../media/image34.jpe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co.uk/knowledge/fundamentals/people/pay/reward-factsheet#gref" TargetMode="External"/><Relationship Id="rId3" Type="http://schemas.openxmlformats.org/officeDocument/2006/relationships/image" Target="../media/image34.jpeg"/><Relationship Id="rId7" Type="http://schemas.openxmlformats.org/officeDocument/2006/relationships/hyperlink" Target="https://hbr.org/2019/11/why-employees-need-both-recognition-and-appreciation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elbin.com/media/1173/belbin-howtousebelbintoincreaseemployeeengagement-oct2014.pdf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areluminate.co/the-ripple-effects-of-redundancy-on-organisational-wellbeing/" TargetMode="External"/><Relationship Id="rId3" Type="http://schemas.openxmlformats.org/officeDocument/2006/relationships/image" Target="../media/image34.jpeg"/><Relationship Id="rId7" Type="http://schemas.openxmlformats.org/officeDocument/2006/relationships/hyperlink" Target="https://www.ons.gov.uk/employmentandlabourmarket/peopleinwork/employmentandemployeetypes/bulletins/uklabourmarket/september2020#redundanci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nagementtoday.co.uk/redundancies-affect-culture/leadership-lessons/article/1690864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hyperlink" Target="https://moodle.uwtsd.ac.uk/mod/resource/view.php?id=198098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E580D-78D8-1744-B0D2-40FCFA19C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505" y="467499"/>
            <a:ext cx="9853927" cy="1849476"/>
          </a:xfrm>
        </p:spPr>
        <p:txBody>
          <a:bodyPr>
            <a:normAutofit/>
          </a:bodyPr>
          <a:lstStyle/>
          <a:p>
            <a:r>
              <a:rPr lang="en-US" sz="2700" b="1" dirty="0">
                <a:latin typeface="ACADEMY ENGRAVED LET PLAIN:1.0"/>
              </a:rPr>
              <a:t>Effective Team-working and Communication</a:t>
            </a:r>
            <a:r>
              <a:rPr lang="en-GB" sz="2700" dirty="0">
                <a:effectLst/>
                <a:latin typeface="ACADEMY ENGRAVED LET PLAIN:1.0"/>
              </a:rPr>
              <a:t> </a:t>
            </a:r>
            <a:br>
              <a:rPr lang="en-GB" sz="2700" dirty="0">
                <a:effectLst/>
              </a:rPr>
            </a:br>
            <a:r>
              <a:rPr lang="en-US" sz="2000" b="1" dirty="0"/>
              <a:t>BMSW4002</a:t>
            </a:r>
            <a:r>
              <a:rPr lang="en-GB" sz="2700" dirty="0">
                <a:effectLst/>
              </a:rPr>
              <a:t> (Melanie Squire) </a:t>
            </a:r>
            <a:br>
              <a:rPr lang="en-GB" sz="2700" dirty="0">
                <a:effectLst/>
              </a:rPr>
            </a:br>
            <a:endParaRPr lang="en-US" dirty="0"/>
          </a:p>
        </p:txBody>
      </p:sp>
      <p:pic>
        <p:nvPicPr>
          <p:cNvPr id="5" name="Content Placeholder 4" descr="Logo&#10;&#10;Description automatically generated">
            <a:extLst>
              <a:ext uri="{FF2B5EF4-FFF2-40B4-BE49-F238E27FC236}">
                <a16:creationId xmlns:a16="http://schemas.microsoft.com/office/drawing/2014/main" id="{830D713D-B5A7-C84C-8A9F-5903E01433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85515" y="2052638"/>
            <a:ext cx="5971907" cy="3997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0019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F4DEFF-5B39-4ABD-B628-0C5FB659AFE0}"/>
              </a:ext>
            </a:extLst>
          </p:cNvPr>
          <p:cNvSpPr txBox="1"/>
          <p:nvPr/>
        </p:nvSpPr>
        <p:spPr>
          <a:xfrm>
            <a:off x="1974738" y="808056"/>
            <a:ext cx="4986954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>
                <a:latin typeface="+mj-lt"/>
                <a:ea typeface="+mj-ea"/>
                <a:cs typeface="+mj-cs"/>
              </a:rPr>
              <a:t>Agenda: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AA637D-9C1E-41D3-9DFE-DD002591577E}"/>
              </a:ext>
            </a:extLst>
          </p:cNvPr>
          <p:cNvSpPr txBox="1"/>
          <p:nvPr/>
        </p:nvSpPr>
        <p:spPr>
          <a:xfrm>
            <a:off x="1974739" y="2052116"/>
            <a:ext cx="4901548" cy="39978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Introduction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Formation of effective team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Exploring strengths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The difference  between groups and teams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Characteristics and benefits of effective teams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Reward and recognition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Effective conflict handling and delegation 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/>
              <a:t>Conclusion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Hands-on top of each other">
            <a:extLst>
              <a:ext uri="{FF2B5EF4-FFF2-40B4-BE49-F238E27FC236}">
                <a16:creationId xmlns:a16="http://schemas.microsoft.com/office/drawing/2014/main" id="{FA37EA46-D11C-441A-A2F5-EAF240C89E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495" r="13796" b="1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402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D8B8BFF-ABC6-4302-9767-D2ADEE381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D5F431FD-989C-4F7B-9EF1-BDED51AED4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BB17FFD2-DBC7-4ABB-B2A0-7E18EC1B8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AFFF3F7-4395-4F19-BC12-8940796BE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85906" y="0"/>
            <a:ext cx="10906093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F4DEFF-5B39-4ABD-B628-0C5FB659AFE0}"/>
              </a:ext>
            </a:extLst>
          </p:cNvPr>
          <p:cNvSpPr txBox="1"/>
          <p:nvPr/>
        </p:nvSpPr>
        <p:spPr>
          <a:xfrm>
            <a:off x="2250081" y="808056"/>
            <a:ext cx="8006760" cy="15189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Introduction:</a:t>
            </a:r>
          </a:p>
        </p:txBody>
      </p:sp>
      <p:sp>
        <p:nvSpPr>
          <p:cNvPr id="46" name="Right Triangle 45">
            <a:extLst>
              <a:ext uri="{FF2B5EF4-FFF2-40B4-BE49-F238E27FC236}">
                <a16:creationId xmlns:a16="http://schemas.microsoft.com/office/drawing/2014/main" id="{0BFD2628-8E1E-4A9C-8CC0-A04332683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809734" y="808056"/>
            <a:ext cx="239869" cy="239869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AA637D-9C1E-41D3-9DFE-DD002591577E}"/>
              </a:ext>
            </a:extLst>
          </p:cNvPr>
          <p:cNvSpPr txBox="1"/>
          <p:nvPr/>
        </p:nvSpPr>
        <p:spPr>
          <a:xfrm>
            <a:off x="2250080" y="2547708"/>
            <a:ext cx="8006760" cy="3502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</a:rPr>
              <a:t>This presentation highlights importance of formation of effective teams. Exploring different strengths, a light will be shed on difference between groups and teams. Furthermore, characteristics  of effective teams will be discussed. 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0DAE048-BF8A-4A95-8DBC-D3A926B94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71960" y="0"/>
            <a:ext cx="32004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086775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5E52D32E-1D33-4936-8916-EA938574F4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12107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F4DEFF-5B39-4ABD-B628-0C5FB659AFE0}"/>
              </a:ext>
            </a:extLst>
          </p:cNvPr>
          <p:cNvSpPr txBox="1"/>
          <p:nvPr/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>
                <a:latin typeface="+mj-lt"/>
                <a:ea typeface="+mj-ea"/>
                <a:cs typeface="+mj-cs"/>
              </a:rPr>
              <a:t>Formation of effective team: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A535DA-C02B-49D2-8BAD-DF0025CB6165}"/>
              </a:ext>
            </a:extLst>
          </p:cNvPr>
          <p:cNvSpPr txBox="1"/>
          <p:nvPr/>
        </p:nvSpPr>
        <p:spPr>
          <a:xfrm>
            <a:off x="2610579" y="2052116"/>
            <a:ext cx="7959560" cy="39978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700"/>
              <a:t>Setting aims</a:t>
            </a:r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1700"/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700"/>
              <a:t>Setting standers</a:t>
            </a:r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1700"/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700"/>
              <a:t>Maintaining standards</a:t>
            </a:r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1700"/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700"/>
              <a:t>Encouraging the team </a:t>
            </a:r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1700"/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700"/>
              <a:t>Constant feedback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1700"/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700"/>
              <a:t>Performance  </a:t>
            </a:r>
          </a:p>
        </p:txBody>
      </p:sp>
    </p:spTree>
    <p:extLst>
      <p:ext uri="{BB962C8B-B14F-4D97-AF65-F5344CB8AC3E}">
        <p14:creationId xmlns:p14="http://schemas.microsoft.com/office/powerpoint/2010/main" val="4204559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F4DEFF-5B39-4ABD-B628-0C5FB659AFE0}"/>
              </a:ext>
            </a:extLst>
          </p:cNvPr>
          <p:cNvSpPr txBox="1"/>
          <p:nvPr/>
        </p:nvSpPr>
        <p:spPr>
          <a:xfrm>
            <a:off x="484741" y="132202"/>
            <a:ext cx="8086382" cy="754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Exploring Strengths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A535DA-C02B-49D2-8BAD-DF0025CB6165}"/>
              </a:ext>
            </a:extLst>
          </p:cNvPr>
          <p:cNvSpPr txBox="1"/>
          <p:nvPr/>
        </p:nvSpPr>
        <p:spPr>
          <a:xfrm>
            <a:off x="1773716" y="1058761"/>
            <a:ext cx="610334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Preferred roles  for each team member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Filling the gapes</a:t>
            </a:r>
          </a:p>
          <a:p>
            <a:pPr algn="l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Fully functional team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 descr="Text&#10;&#10;Description automatically generated with low confidence">
            <a:extLst>
              <a:ext uri="{FF2B5EF4-FFF2-40B4-BE49-F238E27FC236}">
                <a16:creationId xmlns:a16="http://schemas.microsoft.com/office/drawing/2014/main" id="{EE1F8A7A-CF60-4E11-98B4-C05C3B88F4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638" r="2" b="7980"/>
          <a:stretch/>
        </p:blipFill>
        <p:spPr>
          <a:xfrm>
            <a:off x="9540240" y="2265321"/>
            <a:ext cx="2651760" cy="3849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Content Placeholder 4" descr="A close-up of a newspaper&#10;&#10;Description automatically generated with low confidence">
            <a:extLst>
              <a:ext uri="{FF2B5EF4-FFF2-40B4-BE49-F238E27FC236}">
                <a16:creationId xmlns:a16="http://schemas.microsoft.com/office/drawing/2014/main" id="{CE68837C-7CC3-47D9-9659-B21A073E4D6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059" r="17092"/>
          <a:stretch/>
        </p:blipFill>
        <p:spPr>
          <a:xfrm>
            <a:off x="0" y="3429000"/>
            <a:ext cx="2651760" cy="2679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 descr="A picture containing person&#10;&#10;Description automatically generated">
            <a:extLst>
              <a:ext uri="{FF2B5EF4-FFF2-40B4-BE49-F238E27FC236}">
                <a16:creationId xmlns:a16="http://schemas.microsoft.com/office/drawing/2014/main" id="{3C8EE369-D7FF-4A9E-9422-6D2F276FAC4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0863" r="11834"/>
          <a:stretch/>
        </p:blipFill>
        <p:spPr>
          <a:xfrm>
            <a:off x="9638767" y="90031"/>
            <a:ext cx="2553233" cy="2308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14023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F4DEFF-5B39-4ABD-B628-0C5FB659AFE0}"/>
              </a:ext>
            </a:extLst>
          </p:cNvPr>
          <p:cNvSpPr txBox="1"/>
          <p:nvPr/>
        </p:nvSpPr>
        <p:spPr>
          <a:xfrm>
            <a:off x="484740" y="132202"/>
            <a:ext cx="9221119" cy="754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The difference  between groups and teams</a:t>
            </a:r>
          </a:p>
        </p:txBody>
      </p:sp>
      <p:graphicFrame>
        <p:nvGraphicFramePr>
          <p:cNvPr id="10" name="Table 7">
            <a:extLst>
              <a:ext uri="{FF2B5EF4-FFF2-40B4-BE49-F238E27FC236}">
                <a16:creationId xmlns:a16="http://schemas.microsoft.com/office/drawing/2014/main" id="{1F02C74B-22C6-4191-A191-CC813E4C39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6610799"/>
              </p:ext>
            </p:extLst>
          </p:nvPr>
        </p:nvGraphicFramePr>
        <p:xfrm>
          <a:off x="1450299" y="1169579"/>
          <a:ext cx="9291401" cy="40284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68847">
                  <a:extLst>
                    <a:ext uri="{9D8B030D-6E8A-4147-A177-3AD203B41FA5}">
                      <a16:colId xmlns:a16="http://schemas.microsoft.com/office/drawing/2014/main" val="2947443248"/>
                    </a:ext>
                  </a:extLst>
                </a:gridCol>
                <a:gridCol w="4011277">
                  <a:extLst>
                    <a:ext uri="{9D8B030D-6E8A-4147-A177-3AD203B41FA5}">
                      <a16:colId xmlns:a16="http://schemas.microsoft.com/office/drawing/2014/main" val="1481368150"/>
                    </a:ext>
                  </a:extLst>
                </a:gridCol>
                <a:gridCol w="4011277">
                  <a:extLst>
                    <a:ext uri="{9D8B030D-6E8A-4147-A177-3AD203B41FA5}">
                      <a16:colId xmlns:a16="http://schemas.microsoft.com/office/drawing/2014/main" val="2625410570"/>
                    </a:ext>
                  </a:extLst>
                </a:gridCol>
              </a:tblGrid>
              <a:tr h="189664"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Characteristics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Groups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Teams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9824732"/>
                  </a:ext>
                </a:extLst>
              </a:tr>
              <a:tr h="366640">
                <a:tc>
                  <a:txBody>
                    <a:bodyPr/>
                    <a:lstStyle/>
                    <a:p>
                      <a:pPr lvl="1"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Individual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Common shared goal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7592318"/>
                  </a:ext>
                </a:extLst>
              </a:tr>
              <a:tr h="3666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 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Shared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4092678"/>
                  </a:ext>
                </a:extLst>
              </a:tr>
              <a:tr h="3666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Non existing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Bi-directional. With feedback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7749462"/>
                  </a:ext>
                </a:extLst>
              </a:tr>
              <a:tr h="3666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Non defined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Based on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8567899"/>
                  </a:ext>
                </a:extLst>
              </a:tr>
              <a:tr h="64162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Competitional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Based on trust and information sharing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1616888"/>
                  </a:ext>
                </a:extLst>
              </a:tr>
              <a:tr h="3666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Conflicts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Unsolved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Solved through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3584858"/>
                  </a:ext>
                </a:extLst>
              </a:tr>
              <a:tr h="3666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Accountability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Shared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2992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012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2FE7C-6DA1-EF43-86CD-C83B30069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/>
              <a:t>Belbin's team role: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52A436-6FBA-034D-8F36-4D3C54D67557}"/>
              </a:ext>
            </a:extLst>
          </p:cNvPr>
          <p:cNvSpPr txBox="1"/>
          <p:nvPr/>
        </p:nvSpPr>
        <p:spPr>
          <a:xfrm>
            <a:off x="3049030" y="2690336"/>
            <a:ext cx="6098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710A4F8F-0FCF-404B-89A2-795E936D10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6630938"/>
              </p:ext>
            </p:extLst>
          </p:nvPr>
        </p:nvGraphicFramePr>
        <p:xfrm>
          <a:off x="2611808" y="2367883"/>
          <a:ext cx="7958330" cy="3366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39333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F4DEFF-5B39-4ABD-B628-0C5FB659AFE0}"/>
              </a:ext>
            </a:extLst>
          </p:cNvPr>
          <p:cNvSpPr txBox="1"/>
          <p:nvPr/>
        </p:nvSpPr>
        <p:spPr>
          <a:xfrm>
            <a:off x="484740" y="132202"/>
            <a:ext cx="9221119" cy="754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Characteristics and benefits of effective teams: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A535DA-C02B-49D2-8BAD-DF0025CB6165}"/>
              </a:ext>
            </a:extLst>
          </p:cNvPr>
          <p:cNvSpPr txBox="1"/>
          <p:nvPr/>
        </p:nvSpPr>
        <p:spPr>
          <a:xfrm>
            <a:off x="1586430" y="981643"/>
            <a:ext cx="6103344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Tuckman group formation model: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Four phases of the theory:</a:t>
            </a:r>
          </a:p>
          <a:p>
            <a:pPr algn="l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ü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18433FA1-6165-460A-90B4-7FDD3D2210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699" r="-4" b="-4"/>
          <a:stretch/>
        </p:blipFill>
        <p:spPr>
          <a:xfrm>
            <a:off x="9235350" y="219832"/>
            <a:ext cx="2717951" cy="15081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Table 18">
            <a:extLst>
              <a:ext uri="{FF2B5EF4-FFF2-40B4-BE49-F238E27FC236}">
                <a16:creationId xmlns:a16="http://schemas.microsoft.com/office/drawing/2014/main" id="{6E0C68B1-ABF9-4DAF-AA1C-A8B2B2614A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1719291"/>
              </p:ext>
            </p:extLst>
          </p:nvPr>
        </p:nvGraphicFramePr>
        <p:xfrm>
          <a:off x="1586430" y="1921342"/>
          <a:ext cx="9738911" cy="34923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34728">
                  <a:extLst>
                    <a:ext uri="{9D8B030D-6E8A-4147-A177-3AD203B41FA5}">
                      <a16:colId xmlns:a16="http://schemas.microsoft.com/office/drawing/2014/main" val="748887615"/>
                    </a:ext>
                  </a:extLst>
                </a:gridCol>
                <a:gridCol w="2390926">
                  <a:extLst>
                    <a:ext uri="{9D8B030D-6E8A-4147-A177-3AD203B41FA5}">
                      <a16:colId xmlns:a16="http://schemas.microsoft.com/office/drawing/2014/main" val="565798166"/>
                    </a:ext>
                  </a:extLst>
                </a:gridCol>
                <a:gridCol w="2478529">
                  <a:extLst>
                    <a:ext uri="{9D8B030D-6E8A-4147-A177-3AD203B41FA5}">
                      <a16:colId xmlns:a16="http://schemas.microsoft.com/office/drawing/2014/main" val="767547123"/>
                    </a:ext>
                  </a:extLst>
                </a:gridCol>
                <a:gridCol w="2434728">
                  <a:extLst>
                    <a:ext uri="{9D8B030D-6E8A-4147-A177-3AD203B41FA5}">
                      <a16:colId xmlns:a16="http://schemas.microsoft.com/office/drawing/2014/main" val="1029957247"/>
                    </a:ext>
                  </a:extLst>
                </a:gridCol>
              </a:tblGrid>
              <a:tr h="329199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US" dirty="0"/>
                        <a:t>Forming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Storming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Norming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Performing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0007659"/>
                  </a:ext>
                </a:extLst>
              </a:tr>
              <a:tr h="1436599"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Getting to know the team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Informal engagement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Difference of opinion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Competition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Cohesion develop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Understood purpose and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Performance is consistent</a:t>
                      </a:r>
                    </a:p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Deliverables produce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8565705"/>
                  </a:ext>
                </a:extLst>
              </a:tr>
              <a:tr h="1689989"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Assertive characters come forward naturally as leaders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Lack of confidence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Improved confidence and commitment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ourier New" panose="02070309020205020404" pitchFamily="49" charset="0"/>
                        <a:buChar char="o"/>
                      </a:pPr>
                      <a:r>
                        <a:rPr lang="en-US" dirty="0"/>
                        <a:t>Team members empathizing with each other.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5337154"/>
                  </a:ext>
                </a:extLst>
              </a:tr>
            </a:tbl>
          </a:graphicData>
        </a:graphic>
      </p:graphicFrame>
      <p:pic>
        <p:nvPicPr>
          <p:cNvPr id="8" name="Content Placeholder 4" descr="A person in a suit and tie&#10;&#10;Description automatically generated with low confidence">
            <a:extLst>
              <a:ext uri="{FF2B5EF4-FFF2-40B4-BE49-F238E27FC236}">
                <a16:creationId xmlns:a16="http://schemas.microsoft.com/office/drawing/2014/main" id="{965F07D3-80C6-47B4-9A32-1F28633C06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2" b="1553"/>
          <a:stretch/>
        </p:blipFill>
        <p:spPr>
          <a:xfrm>
            <a:off x="196092" y="4627085"/>
            <a:ext cx="1163165" cy="13015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9F4B93-8C6B-4C1B-96FD-A38D439459EB}"/>
              </a:ext>
            </a:extLst>
          </p:cNvPr>
          <p:cNvSpPr txBox="1"/>
          <p:nvPr/>
        </p:nvSpPr>
        <p:spPr>
          <a:xfrm>
            <a:off x="4704357" y="10107068"/>
            <a:ext cx="946441" cy="5232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freelemonadestand.blogspot.com/2011/04/blind-to-blind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95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36FA072-D541-4EE8-9DC6-513AAB2B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-1"/>
            <a:ext cx="1118446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BD4AA0B-889E-42F1-8C61-06B590988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7A27B9E-2573-4972-8BC6-6FC372B9F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2684A4E-2FEB-456B-BFC9-4FEA3CCD5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BC837-65D0-1F41-A11C-0B9341D69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936" y="2811270"/>
            <a:ext cx="3473753" cy="1770045"/>
          </a:xfrm>
        </p:spPr>
        <p:txBody>
          <a:bodyPr>
            <a:normAutofit/>
          </a:bodyPr>
          <a:lstStyle/>
          <a:p>
            <a:pPr algn="l"/>
            <a:r>
              <a:rPr lang="en-US"/>
              <a:t>Reward and recognition: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3AB0A171-F686-1640-841E-E7612B00046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45302296"/>
              </p:ext>
            </p:extLst>
          </p:nvPr>
        </p:nvGraphicFramePr>
        <p:xfrm>
          <a:off x="6280264" y="550974"/>
          <a:ext cx="5295778" cy="5727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577778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9888" y="922639"/>
            <a:ext cx="2405906" cy="576647"/>
          </a:xfrm>
        </p:spPr>
        <p:txBody>
          <a:bodyPr/>
          <a:lstStyle/>
          <a:p>
            <a:pPr algn="l"/>
            <a:r>
              <a:rPr lang="en-US" sz="2800" dirty="0"/>
              <a:t>What is?</a:t>
            </a:r>
            <a:endParaRPr lang="en-US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853" y="160189"/>
            <a:ext cx="4883319" cy="853514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119887" y="1685089"/>
            <a:ext cx="7501599" cy="104056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1800" dirty="0"/>
              <a:t>System through which employees receive positive acknowledgement for the involvement in the activity and results of the organization in reaching it’s goals. (Robbins, 2019)</a:t>
            </a:r>
            <a:endParaRPr lang="en-US" sz="2400" dirty="0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1119885" y="2692236"/>
            <a:ext cx="3732198" cy="57664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/>
              <a:t>Rewards</a:t>
            </a:r>
            <a:endParaRPr lang="en-US" sz="3600" dirty="0"/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1119883" y="4568476"/>
            <a:ext cx="2405911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Awards</a:t>
            </a:r>
          </a:p>
        </p:txBody>
      </p:sp>
      <p:sp>
        <p:nvSpPr>
          <p:cNvPr id="17" name="Title 1"/>
          <p:cNvSpPr txBox="1">
            <a:spLocks/>
          </p:cNvSpPr>
          <p:nvPr/>
        </p:nvSpPr>
        <p:spPr>
          <a:xfrm>
            <a:off x="1119885" y="3205542"/>
            <a:ext cx="2638383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Remuneration</a:t>
            </a:r>
          </a:p>
        </p:txBody>
      </p:sp>
      <p:sp>
        <p:nvSpPr>
          <p:cNvPr id="20" name="Title 1"/>
          <p:cNvSpPr txBox="1">
            <a:spLocks/>
          </p:cNvSpPr>
          <p:nvPr/>
        </p:nvSpPr>
        <p:spPr>
          <a:xfrm>
            <a:off x="1119883" y="3892737"/>
            <a:ext cx="3732198" cy="57664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/>
              <a:t>Recognition</a:t>
            </a:r>
            <a:endParaRPr lang="en-US" sz="3600" dirty="0"/>
          </a:p>
        </p:txBody>
      </p:sp>
      <p:sp>
        <p:nvSpPr>
          <p:cNvPr id="24" name="Title 1"/>
          <p:cNvSpPr txBox="1">
            <a:spLocks/>
          </p:cNvSpPr>
          <p:nvPr/>
        </p:nvSpPr>
        <p:spPr>
          <a:xfrm>
            <a:off x="1119885" y="3577138"/>
            <a:ext cx="2638383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Bonuses</a:t>
            </a:r>
          </a:p>
        </p:txBody>
      </p:sp>
      <p:sp>
        <p:nvSpPr>
          <p:cNvPr id="25" name="Title 1"/>
          <p:cNvSpPr txBox="1">
            <a:spLocks/>
          </p:cNvSpPr>
          <p:nvPr/>
        </p:nvSpPr>
        <p:spPr>
          <a:xfrm>
            <a:off x="3768775" y="3205542"/>
            <a:ext cx="2638383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Benefits</a:t>
            </a:r>
          </a:p>
        </p:txBody>
      </p:sp>
      <p:sp>
        <p:nvSpPr>
          <p:cNvPr id="26" name="Title 1"/>
          <p:cNvSpPr txBox="1">
            <a:spLocks/>
          </p:cNvSpPr>
          <p:nvPr/>
        </p:nvSpPr>
        <p:spPr>
          <a:xfrm>
            <a:off x="3758267" y="3574677"/>
            <a:ext cx="2638383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Incentives</a:t>
            </a:r>
          </a:p>
        </p:txBody>
      </p:sp>
      <p:sp>
        <p:nvSpPr>
          <p:cNvPr id="27" name="Title 1"/>
          <p:cNvSpPr txBox="1">
            <a:spLocks/>
          </p:cNvSpPr>
          <p:nvPr/>
        </p:nvSpPr>
        <p:spPr>
          <a:xfrm>
            <a:off x="1119883" y="5011334"/>
            <a:ext cx="2405911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Promotions</a:t>
            </a:r>
          </a:p>
        </p:txBody>
      </p:sp>
      <p:sp>
        <p:nvSpPr>
          <p:cNvPr id="28" name="Title 1"/>
          <p:cNvSpPr txBox="1">
            <a:spLocks/>
          </p:cNvSpPr>
          <p:nvPr/>
        </p:nvSpPr>
        <p:spPr>
          <a:xfrm>
            <a:off x="3768775" y="4550889"/>
            <a:ext cx="2405911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Feedback </a:t>
            </a:r>
          </a:p>
        </p:txBody>
      </p:sp>
      <p:sp>
        <p:nvSpPr>
          <p:cNvPr id="29" name="Title 1"/>
          <p:cNvSpPr txBox="1">
            <a:spLocks/>
          </p:cNvSpPr>
          <p:nvPr/>
        </p:nvSpPr>
        <p:spPr>
          <a:xfrm>
            <a:off x="3768775" y="4968596"/>
            <a:ext cx="2405911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Public recognition </a:t>
            </a:r>
          </a:p>
        </p:txBody>
      </p:sp>
      <p:sp>
        <p:nvSpPr>
          <p:cNvPr id="30" name="Title 1"/>
          <p:cNvSpPr txBox="1">
            <a:spLocks/>
          </p:cNvSpPr>
          <p:nvPr/>
        </p:nvSpPr>
        <p:spPr>
          <a:xfrm>
            <a:off x="6303650" y="4569597"/>
            <a:ext cx="2170880" cy="603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Participation in decision making</a:t>
            </a:r>
          </a:p>
        </p:txBody>
      </p:sp>
      <p:sp>
        <p:nvSpPr>
          <p:cNvPr id="31" name="Title 1"/>
          <p:cNvSpPr txBox="1">
            <a:spLocks/>
          </p:cNvSpPr>
          <p:nvPr/>
        </p:nvSpPr>
        <p:spPr>
          <a:xfrm>
            <a:off x="6248407" y="3224869"/>
            <a:ext cx="2638383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Private funds</a:t>
            </a:r>
          </a:p>
        </p:txBody>
      </p:sp>
      <p:sp>
        <p:nvSpPr>
          <p:cNvPr id="32" name="Title 1"/>
          <p:cNvSpPr txBox="1">
            <a:spLocks/>
          </p:cNvSpPr>
          <p:nvPr/>
        </p:nvSpPr>
        <p:spPr>
          <a:xfrm>
            <a:off x="6258915" y="3579580"/>
            <a:ext cx="2638383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Shares</a:t>
            </a:r>
          </a:p>
        </p:txBody>
      </p:sp>
    </p:spTree>
    <p:extLst>
      <p:ext uri="{BB962C8B-B14F-4D97-AF65-F5344CB8AC3E}">
        <p14:creationId xmlns:p14="http://schemas.microsoft.com/office/powerpoint/2010/main" val="2928900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5" grpId="0"/>
      <p:bldP spid="17" grpId="0"/>
      <p:bldP spid="20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9888" y="922639"/>
            <a:ext cx="3443874" cy="576647"/>
          </a:xfrm>
        </p:spPr>
        <p:txBody>
          <a:bodyPr/>
          <a:lstStyle/>
          <a:p>
            <a:pPr algn="l"/>
            <a:r>
              <a:rPr lang="en-US" sz="2800" dirty="0"/>
              <a:t>Role and benefits</a:t>
            </a:r>
            <a:endParaRPr lang="en-US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853" y="160189"/>
            <a:ext cx="4883319" cy="853514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119882" y="1964209"/>
            <a:ext cx="8131205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To increase engagement and contribution (Belbin,2013) </a:t>
            </a:r>
            <a:endParaRPr lang="en-US" sz="2400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119881" y="2408853"/>
            <a:ext cx="8131205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To improve employee's satisfaction and well-being (Belbin, 2000)</a:t>
            </a:r>
            <a:endParaRPr lang="en-US" sz="2400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119881" y="3219801"/>
            <a:ext cx="8131205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To increase motivation and productivity (Allen,1998),(Robbins,2019)</a:t>
            </a:r>
            <a:endParaRPr lang="en-US" sz="2400" dirty="0"/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1119883" y="1577894"/>
            <a:ext cx="8131205" cy="3789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To provide a measure of the work quality (Allen,1998) </a:t>
            </a:r>
            <a:endParaRPr lang="en-US" sz="2400" dirty="0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1119881" y="2818586"/>
            <a:ext cx="8131205" cy="6104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To create and improve work environment and relations on all levels (Allen,1998), </a:t>
            </a: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1119881" y="3636924"/>
            <a:ext cx="8131205" cy="66239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To attract and retain people with similar values and goals as the organization (Cotton,2021)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85367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9888" y="922639"/>
            <a:ext cx="2405906" cy="576647"/>
          </a:xfrm>
        </p:spPr>
        <p:txBody>
          <a:bodyPr/>
          <a:lstStyle/>
          <a:p>
            <a:pPr algn="l"/>
            <a:r>
              <a:rPr lang="en-US" sz="2800" dirty="0"/>
              <a:t>Methods</a:t>
            </a:r>
            <a:endParaRPr lang="en-US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700" y="76721"/>
            <a:ext cx="4883319" cy="85351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26290" y="1657006"/>
            <a:ext cx="6886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92D050"/>
                </a:solidFill>
              </a:rPr>
              <a:t>1. Based on performance and achievements (Belbin,2000)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26291" y="2184058"/>
            <a:ext cx="8279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92D050"/>
                </a:solidFill>
              </a:rPr>
              <a:t>2. Constant feedback and evaluation (Cotton, 2021)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26291" y="2596982"/>
            <a:ext cx="6886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92D050"/>
                </a:solidFill>
              </a:rPr>
              <a:t>3. Opportunities for promotion and training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26291" y="3009906"/>
            <a:ext cx="6886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92D050"/>
                </a:solidFill>
              </a:rPr>
              <a:t>4. Rewards and benefits have a meaning for the employees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26291" y="3422830"/>
            <a:ext cx="6886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92D050"/>
                </a:solidFill>
              </a:rPr>
              <a:t>5. Various types (Robbins,2019)</a:t>
            </a:r>
          </a:p>
        </p:txBody>
      </p:sp>
    </p:spTree>
    <p:extLst>
      <p:ext uri="{BB962C8B-B14F-4D97-AF65-F5344CB8AC3E}">
        <p14:creationId xmlns:p14="http://schemas.microsoft.com/office/powerpoint/2010/main" val="31942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  <p:bldP spid="6" grpId="0"/>
      <p:bldP spid="7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13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15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17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A78F3D-7B0A-42C8-9A3B-382873778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Black" panose="020B0A04020102020204" pitchFamily="34" charset="0"/>
              </a:rPr>
              <a:t>Group dynamic</a:t>
            </a:r>
            <a:endParaRPr lang="en-GB"/>
          </a:p>
        </p:txBody>
      </p:sp>
      <p:sp>
        <p:nvSpPr>
          <p:cNvPr id="37" name="Rectangle 19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21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06436-92DC-4DD8-B838-D9DBDBDDE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sz="5400" b="1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(Belbin, 2010, P48)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400755C-CC13-4B14-8DFE-D14E0C23157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33221131"/>
              </p:ext>
            </p:extLst>
          </p:nvPr>
        </p:nvGraphicFramePr>
        <p:xfrm>
          <a:off x="2610579" y="2052116"/>
          <a:ext cx="7959560" cy="3997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4335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04BC-BE45-4E41-B068-38CAF13D6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5D038-1B61-49F2-B8A6-FCDCCF5B7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F7189FFD-7BC9-4274-A5C2-C7C39E868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5E1A0FD-DEEC-4302-8750-CC82BF2ED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3CC481-1A19-4C46-848D-0F663811337F}"/>
              </a:ext>
            </a:extLst>
          </p:cNvPr>
          <p:cNvSpPr txBox="1">
            <a:spLocks/>
          </p:cNvSpPr>
          <p:nvPr/>
        </p:nvSpPr>
        <p:spPr>
          <a:xfrm>
            <a:off x="2164746" y="580567"/>
            <a:ext cx="7940818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b="0" i="0" kern="1200" cap="none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Black" panose="020B0A04020102020204" pitchFamily="34" charset="0"/>
              </a:rPr>
              <a:t>Leadership</a:t>
            </a:r>
            <a:br>
              <a:rPr lang="en-US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Black" panose="020B0A04020102020204" pitchFamily="34" charset="0"/>
              </a:rPr>
            </a:br>
            <a:r>
              <a:rPr lang="en-US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Black" panose="020B0A04020102020204" pitchFamily="34" charset="0"/>
              </a:rPr>
              <a:t> 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BE0642FA-0434-4D93-A7B7-2240FC62F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3B73866-84D6-4065-8B37-52891518BF83}"/>
              </a:ext>
            </a:extLst>
          </p:cNvPr>
          <p:cNvSpPr/>
          <p:nvPr/>
        </p:nvSpPr>
        <p:spPr>
          <a:xfrm>
            <a:off x="2246830" y="2677885"/>
            <a:ext cx="1320587" cy="1286868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9" name="Rectangle 8" descr="Checkmark">
            <a:extLst>
              <a:ext uri="{FF2B5EF4-FFF2-40B4-BE49-F238E27FC236}">
                <a16:creationId xmlns:a16="http://schemas.microsoft.com/office/drawing/2014/main" id="{44F982BD-4527-4811-9FDC-072D5DCBA579}"/>
              </a:ext>
            </a:extLst>
          </p:cNvPr>
          <p:cNvSpPr/>
          <p:nvPr/>
        </p:nvSpPr>
        <p:spPr>
          <a:xfrm>
            <a:off x="2528267" y="2952136"/>
            <a:ext cx="757714" cy="738367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9586A97-29F4-44EE-A4B9-8A79C32470C0}"/>
              </a:ext>
            </a:extLst>
          </p:cNvPr>
          <p:cNvSpPr/>
          <p:nvPr/>
        </p:nvSpPr>
        <p:spPr>
          <a:xfrm>
            <a:off x="1447800" y="4093430"/>
            <a:ext cx="3060805" cy="574535"/>
          </a:xfrm>
          <a:custGeom>
            <a:avLst/>
            <a:gdLst>
              <a:gd name="connsiteX0" fmla="*/ 0 w 2643750"/>
              <a:gd name="connsiteY0" fmla="*/ 0 h 720000"/>
              <a:gd name="connsiteX1" fmla="*/ 2643750 w 2643750"/>
              <a:gd name="connsiteY1" fmla="*/ 0 h 720000"/>
              <a:gd name="connsiteX2" fmla="*/ 2643750 w 2643750"/>
              <a:gd name="connsiteY2" fmla="*/ 720000 h 720000"/>
              <a:gd name="connsiteX3" fmla="*/ 0 w 2643750"/>
              <a:gd name="connsiteY3" fmla="*/ 720000 h 720000"/>
              <a:gd name="connsiteX4" fmla="*/ 0 w 26437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3750" h="720000">
                <a:moveTo>
                  <a:pt x="0" y="0"/>
                </a:moveTo>
                <a:lnTo>
                  <a:pt x="2643750" y="0"/>
                </a:lnTo>
                <a:lnTo>
                  <a:pt x="26437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rmAutofit fontScale="40000" lnSpcReduction="20000"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7300" b="1" kern="1200" dirty="0"/>
              <a:t>Coordinator</a:t>
            </a:r>
            <a:r>
              <a:rPr lang="en-GB" sz="3100" kern="1200" dirty="0"/>
              <a:t> </a:t>
            </a:r>
            <a:endParaRPr lang="en-US" sz="3100" kern="120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E99B6B7-1A78-46F3-88F0-76B961F774D4}"/>
              </a:ext>
            </a:extLst>
          </p:cNvPr>
          <p:cNvSpPr/>
          <p:nvPr/>
        </p:nvSpPr>
        <p:spPr>
          <a:xfrm>
            <a:off x="9001460" y="2677885"/>
            <a:ext cx="1320587" cy="1286868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2" name="Rectangle 11" descr="Check List">
            <a:extLst>
              <a:ext uri="{FF2B5EF4-FFF2-40B4-BE49-F238E27FC236}">
                <a16:creationId xmlns:a16="http://schemas.microsoft.com/office/drawing/2014/main" id="{E35D1AC6-4742-4126-95ED-0BDC45509E73}"/>
              </a:ext>
            </a:extLst>
          </p:cNvPr>
          <p:cNvSpPr/>
          <p:nvPr/>
        </p:nvSpPr>
        <p:spPr>
          <a:xfrm>
            <a:off x="9282897" y="2995679"/>
            <a:ext cx="757714" cy="738367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9276E40-58C2-49D3-8453-182C11E04FC7}"/>
              </a:ext>
            </a:extLst>
          </p:cNvPr>
          <p:cNvSpPr/>
          <p:nvPr/>
        </p:nvSpPr>
        <p:spPr>
          <a:xfrm>
            <a:off x="8655504" y="4038598"/>
            <a:ext cx="2143127" cy="531401"/>
          </a:xfrm>
          <a:custGeom>
            <a:avLst/>
            <a:gdLst>
              <a:gd name="connsiteX0" fmla="*/ 0 w 2643750"/>
              <a:gd name="connsiteY0" fmla="*/ 0 h 720000"/>
              <a:gd name="connsiteX1" fmla="*/ 2643750 w 2643750"/>
              <a:gd name="connsiteY1" fmla="*/ 0 h 720000"/>
              <a:gd name="connsiteX2" fmla="*/ 2643750 w 2643750"/>
              <a:gd name="connsiteY2" fmla="*/ 720000 h 720000"/>
              <a:gd name="connsiteX3" fmla="*/ 0 w 2643750"/>
              <a:gd name="connsiteY3" fmla="*/ 720000 h 720000"/>
              <a:gd name="connsiteX4" fmla="*/ 0 w 26437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3750" h="720000">
                <a:moveTo>
                  <a:pt x="0" y="0"/>
                </a:moveTo>
                <a:lnTo>
                  <a:pt x="2643750" y="0"/>
                </a:lnTo>
                <a:lnTo>
                  <a:pt x="26437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rmAutofit fontScale="77500" lnSpcReduction="20000"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5000" b="1" kern="1200" dirty="0"/>
              <a:t>shaper</a:t>
            </a:r>
            <a:endParaRPr lang="en-US" sz="5000" b="1" kern="12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F36B756-2F43-498A-AFEC-B16F6585BB7C}"/>
              </a:ext>
            </a:extLst>
          </p:cNvPr>
          <p:cNvSpPr/>
          <p:nvPr/>
        </p:nvSpPr>
        <p:spPr>
          <a:xfrm>
            <a:off x="5252814" y="6076642"/>
            <a:ext cx="2919180" cy="574535"/>
          </a:xfrm>
          <a:custGeom>
            <a:avLst/>
            <a:gdLst>
              <a:gd name="connsiteX0" fmla="*/ 0 w 2643750"/>
              <a:gd name="connsiteY0" fmla="*/ 0 h 720000"/>
              <a:gd name="connsiteX1" fmla="*/ 2643750 w 2643750"/>
              <a:gd name="connsiteY1" fmla="*/ 0 h 720000"/>
              <a:gd name="connsiteX2" fmla="*/ 2643750 w 2643750"/>
              <a:gd name="connsiteY2" fmla="*/ 720000 h 720000"/>
              <a:gd name="connsiteX3" fmla="*/ 0 w 2643750"/>
              <a:gd name="connsiteY3" fmla="*/ 720000 h 720000"/>
              <a:gd name="connsiteX4" fmla="*/ 0 w 26437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3750" h="720000">
                <a:moveTo>
                  <a:pt x="0" y="0"/>
                </a:moveTo>
                <a:lnTo>
                  <a:pt x="2643750" y="0"/>
                </a:lnTo>
                <a:lnTo>
                  <a:pt x="26437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rmAutofit lnSpcReduction="10000"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4300" kern="1200" dirty="0"/>
              <a:t>  </a:t>
            </a:r>
            <a:endParaRPr lang="en-US" sz="4300" kern="12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54F3604-2A78-4130-8368-12AF0E4B8AF5}"/>
              </a:ext>
            </a:extLst>
          </p:cNvPr>
          <p:cNvSpPr/>
          <p:nvPr/>
        </p:nvSpPr>
        <p:spPr>
          <a:xfrm>
            <a:off x="1981195" y="2248871"/>
            <a:ext cx="8788193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Belbin characteristics</a:t>
            </a:r>
            <a:endParaRPr lang="en-US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31E030F-5FEE-4A44-89E2-6B65D8A4647C}"/>
              </a:ext>
            </a:extLst>
          </p:cNvPr>
          <p:cNvSpPr/>
          <p:nvPr/>
        </p:nvSpPr>
        <p:spPr>
          <a:xfrm>
            <a:off x="1513112" y="4855435"/>
            <a:ext cx="3060805" cy="574535"/>
          </a:xfrm>
          <a:custGeom>
            <a:avLst/>
            <a:gdLst>
              <a:gd name="connsiteX0" fmla="*/ 0 w 2643750"/>
              <a:gd name="connsiteY0" fmla="*/ 0 h 720000"/>
              <a:gd name="connsiteX1" fmla="*/ 2643750 w 2643750"/>
              <a:gd name="connsiteY1" fmla="*/ 0 h 720000"/>
              <a:gd name="connsiteX2" fmla="*/ 2643750 w 2643750"/>
              <a:gd name="connsiteY2" fmla="*/ 720000 h 720000"/>
              <a:gd name="connsiteX3" fmla="*/ 0 w 2643750"/>
              <a:gd name="connsiteY3" fmla="*/ 720000 h 720000"/>
              <a:gd name="connsiteX4" fmla="*/ 0 w 26437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3750" h="720000">
                <a:moveTo>
                  <a:pt x="0" y="0"/>
                </a:moveTo>
                <a:lnTo>
                  <a:pt x="2643750" y="0"/>
                </a:lnTo>
                <a:lnTo>
                  <a:pt x="26437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rmAutofit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3600" kern="1200" dirty="0"/>
              <a:t>calm</a:t>
            </a:r>
            <a:endParaRPr lang="en-US" sz="3600" kern="12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E0DA0D1F-6DCC-47BE-A156-E0512D6FECE8}"/>
              </a:ext>
            </a:extLst>
          </p:cNvPr>
          <p:cNvSpPr/>
          <p:nvPr/>
        </p:nvSpPr>
        <p:spPr>
          <a:xfrm>
            <a:off x="1491342" y="5443266"/>
            <a:ext cx="3147891" cy="574535"/>
          </a:xfrm>
          <a:custGeom>
            <a:avLst/>
            <a:gdLst>
              <a:gd name="connsiteX0" fmla="*/ 0 w 2643750"/>
              <a:gd name="connsiteY0" fmla="*/ 0 h 720000"/>
              <a:gd name="connsiteX1" fmla="*/ 2643750 w 2643750"/>
              <a:gd name="connsiteY1" fmla="*/ 0 h 720000"/>
              <a:gd name="connsiteX2" fmla="*/ 2643750 w 2643750"/>
              <a:gd name="connsiteY2" fmla="*/ 720000 h 720000"/>
              <a:gd name="connsiteX3" fmla="*/ 0 w 2643750"/>
              <a:gd name="connsiteY3" fmla="*/ 720000 h 720000"/>
              <a:gd name="connsiteX4" fmla="*/ 0 w 26437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3750" h="720000">
                <a:moveTo>
                  <a:pt x="0" y="0"/>
                </a:moveTo>
                <a:lnTo>
                  <a:pt x="2643750" y="0"/>
                </a:lnTo>
                <a:lnTo>
                  <a:pt x="26437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rmAutofit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US" sz="3200" kern="1200" dirty="0"/>
              <a:t>control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8C665AC-6070-4AA4-A47B-B709CB0D2989}"/>
              </a:ext>
            </a:extLst>
          </p:cNvPr>
          <p:cNvSpPr/>
          <p:nvPr/>
        </p:nvSpPr>
        <p:spPr>
          <a:xfrm>
            <a:off x="1600200" y="5998437"/>
            <a:ext cx="3060805" cy="574535"/>
          </a:xfrm>
          <a:custGeom>
            <a:avLst/>
            <a:gdLst>
              <a:gd name="connsiteX0" fmla="*/ 0 w 2643750"/>
              <a:gd name="connsiteY0" fmla="*/ 0 h 720000"/>
              <a:gd name="connsiteX1" fmla="*/ 2643750 w 2643750"/>
              <a:gd name="connsiteY1" fmla="*/ 0 h 720000"/>
              <a:gd name="connsiteX2" fmla="*/ 2643750 w 2643750"/>
              <a:gd name="connsiteY2" fmla="*/ 720000 h 720000"/>
              <a:gd name="connsiteX3" fmla="*/ 0 w 2643750"/>
              <a:gd name="connsiteY3" fmla="*/ 720000 h 720000"/>
              <a:gd name="connsiteX4" fmla="*/ 0 w 26437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3750" h="720000">
                <a:moveTo>
                  <a:pt x="0" y="0"/>
                </a:moveTo>
                <a:lnTo>
                  <a:pt x="2643750" y="0"/>
                </a:lnTo>
                <a:lnTo>
                  <a:pt x="26437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rmAutofit fontScale="92500" lnSpcReduction="10000"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4600" kern="1200" dirty="0"/>
              <a:t>focus</a:t>
            </a:r>
            <a:r>
              <a:rPr lang="en-GB" sz="3100" kern="1200" dirty="0"/>
              <a:t> </a:t>
            </a:r>
            <a:endParaRPr lang="en-US" sz="3100" kern="120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9E05B03-A140-49CB-A6E1-A93329635FED}"/>
              </a:ext>
            </a:extLst>
          </p:cNvPr>
          <p:cNvSpPr/>
          <p:nvPr/>
        </p:nvSpPr>
        <p:spPr>
          <a:xfrm>
            <a:off x="8327564" y="5040498"/>
            <a:ext cx="3060805" cy="420190"/>
          </a:xfrm>
          <a:custGeom>
            <a:avLst/>
            <a:gdLst>
              <a:gd name="connsiteX0" fmla="*/ 0 w 2643750"/>
              <a:gd name="connsiteY0" fmla="*/ 0 h 720000"/>
              <a:gd name="connsiteX1" fmla="*/ 2643750 w 2643750"/>
              <a:gd name="connsiteY1" fmla="*/ 0 h 720000"/>
              <a:gd name="connsiteX2" fmla="*/ 2643750 w 2643750"/>
              <a:gd name="connsiteY2" fmla="*/ 720000 h 720000"/>
              <a:gd name="connsiteX3" fmla="*/ 0 w 2643750"/>
              <a:gd name="connsiteY3" fmla="*/ 720000 h 720000"/>
              <a:gd name="connsiteX4" fmla="*/ 0 w 26437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3750" h="720000">
                <a:moveTo>
                  <a:pt x="0" y="0"/>
                </a:moveTo>
                <a:lnTo>
                  <a:pt x="2643750" y="0"/>
                </a:lnTo>
                <a:lnTo>
                  <a:pt x="26437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rmAutofit fontScale="25000" lnSpcReduction="20000"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7300" b="1" kern="1200" dirty="0"/>
              <a:t>Action orientation</a:t>
            </a:r>
            <a:r>
              <a:rPr lang="en-GB" sz="3100" kern="1200" dirty="0"/>
              <a:t> </a:t>
            </a:r>
            <a:endParaRPr lang="en-US" sz="3100" kern="120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2DD80DD-02A4-4A0C-8349-722AD1DE6F24}"/>
              </a:ext>
            </a:extLst>
          </p:cNvPr>
          <p:cNvSpPr/>
          <p:nvPr/>
        </p:nvSpPr>
        <p:spPr>
          <a:xfrm>
            <a:off x="8381990" y="5454152"/>
            <a:ext cx="3060805" cy="420190"/>
          </a:xfrm>
          <a:custGeom>
            <a:avLst/>
            <a:gdLst>
              <a:gd name="connsiteX0" fmla="*/ 0 w 2643750"/>
              <a:gd name="connsiteY0" fmla="*/ 0 h 720000"/>
              <a:gd name="connsiteX1" fmla="*/ 2643750 w 2643750"/>
              <a:gd name="connsiteY1" fmla="*/ 0 h 720000"/>
              <a:gd name="connsiteX2" fmla="*/ 2643750 w 2643750"/>
              <a:gd name="connsiteY2" fmla="*/ 720000 h 720000"/>
              <a:gd name="connsiteX3" fmla="*/ 0 w 2643750"/>
              <a:gd name="connsiteY3" fmla="*/ 720000 h 720000"/>
              <a:gd name="connsiteX4" fmla="*/ 0 w 26437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3750" h="720000">
                <a:moveTo>
                  <a:pt x="0" y="0"/>
                </a:moveTo>
                <a:lnTo>
                  <a:pt x="2643750" y="0"/>
                </a:lnTo>
                <a:lnTo>
                  <a:pt x="26437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rmAutofit fontScale="40000" lnSpcReduction="20000"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7300" b="1" kern="1200" dirty="0"/>
              <a:t>Convert ideas</a:t>
            </a:r>
            <a:r>
              <a:rPr lang="en-GB" sz="3100" kern="1200" dirty="0"/>
              <a:t> </a:t>
            </a:r>
            <a:endParaRPr lang="en-US" sz="3100" kern="120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AA91395-BA32-40E3-B3B8-161A77358557}"/>
              </a:ext>
            </a:extLst>
          </p:cNvPr>
          <p:cNvSpPr/>
          <p:nvPr/>
        </p:nvSpPr>
        <p:spPr>
          <a:xfrm>
            <a:off x="8512622" y="5889586"/>
            <a:ext cx="3060805" cy="420190"/>
          </a:xfrm>
          <a:custGeom>
            <a:avLst/>
            <a:gdLst>
              <a:gd name="connsiteX0" fmla="*/ 0 w 2643750"/>
              <a:gd name="connsiteY0" fmla="*/ 0 h 720000"/>
              <a:gd name="connsiteX1" fmla="*/ 2643750 w 2643750"/>
              <a:gd name="connsiteY1" fmla="*/ 0 h 720000"/>
              <a:gd name="connsiteX2" fmla="*/ 2643750 w 2643750"/>
              <a:gd name="connsiteY2" fmla="*/ 720000 h 720000"/>
              <a:gd name="connsiteX3" fmla="*/ 0 w 2643750"/>
              <a:gd name="connsiteY3" fmla="*/ 720000 h 720000"/>
              <a:gd name="connsiteX4" fmla="*/ 0 w 2643750"/>
              <a:gd name="connsiteY4" fmla="*/ 0 h 7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43750" h="720000">
                <a:moveTo>
                  <a:pt x="0" y="0"/>
                </a:moveTo>
                <a:lnTo>
                  <a:pt x="2643750" y="0"/>
                </a:lnTo>
                <a:lnTo>
                  <a:pt x="2643750" y="720000"/>
                </a:lnTo>
                <a:lnTo>
                  <a:pt x="0" y="720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rmAutofit fontScale="47500" lnSpcReduction="20000"/>
          </a:bodyPr>
          <a:lstStyle/>
          <a:p>
            <a:pPr marL="0" lvl="0" indent="0" algn="ctr" defTabSz="1511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7300" b="1" kern="1200" dirty="0"/>
              <a:t>REALISATION</a:t>
            </a:r>
            <a:r>
              <a:rPr lang="en-GB" sz="3100" kern="1200" dirty="0"/>
              <a:t> </a:t>
            </a:r>
            <a:endParaRPr lang="en-US" sz="3100" kern="1200" dirty="0"/>
          </a:p>
        </p:txBody>
      </p:sp>
    </p:spTree>
    <p:extLst>
      <p:ext uri="{BB962C8B-B14F-4D97-AF65-F5344CB8AC3E}">
        <p14:creationId xmlns:p14="http://schemas.microsoft.com/office/powerpoint/2010/main" val="18253892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Freeform: Shape 8">
            <a:extLst>
              <a:ext uri="{FF2B5EF4-FFF2-40B4-BE49-F238E27FC236}">
                <a16:creationId xmlns:a16="http://schemas.microsoft.com/office/drawing/2014/main" id="{B153607F-23C9-4EC8-BE79-32F61639E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F374E00-9FBF-4B65-AF4B-7F59ED70CD33}"/>
              </a:ext>
            </a:extLst>
          </p:cNvPr>
          <p:cNvSpPr txBox="1">
            <a:spLocks/>
          </p:cNvSpPr>
          <p:nvPr/>
        </p:nvSpPr>
        <p:spPr>
          <a:xfrm>
            <a:off x="1515241" y="210451"/>
            <a:ext cx="8170246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b="0" i="0" kern="1200" cap="none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8000" b="1"/>
              <a:t>important</a:t>
            </a:r>
            <a:endParaRPr lang="en-GB" sz="8000" b="1" dirty="0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58982BFA-4A0D-4251-B84C-C2F1E1CB4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A1AD1C1-B7B3-4E19-90FE-DC38C3D8C82E}"/>
              </a:ext>
            </a:extLst>
          </p:cNvPr>
          <p:cNvSpPr txBox="1">
            <a:spLocks/>
          </p:cNvSpPr>
          <p:nvPr/>
        </p:nvSpPr>
        <p:spPr>
          <a:xfrm>
            <a:off x="531812" y="2133600"/>
            <a:ext cx="4625882" cy="3777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4488" indent="-344488" algn="l" defTabSz="914400" rtl="0" eaLnBrk="1" latinLnBrk="0" hangingPunct="1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953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588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709738" indent="-33813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173288" indent="-34448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642616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3108960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575304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4041648" indent="-338328" algn="l" defTabSz="914400" rtl="0" eaLnBrk="1" latinLnBrk="0" hangingPunct="1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pPr marL="0" indent="0">
              <a:buFont typeface="Wingdings" panose="05000000000000000000" pitchFamily="2" charset="2"/>
              <a:buNone/>
            </a:pP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CC11799-A967-4DC5-9743-526F869323DE}"/>
              </a:ext>
            </a:extLst>
          </p:cNvPr>
          <p:cNvGrpSpPr/>
          <p:nvPr/>
        </p:nvGrpSpPr>
        <p:grpSpPr>
          <a:xfrm>
            <a:off x="2800681" y="1761804"/>
            <a:ext cx="6127185" cy="4185556"/>
            <a:chOff x="566053" y="1834243"/>
            <a:chExt cx="6127185" cy="4185556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54679D1F-146C-43E0-8DA9-9E9BE3EF8DC3}"/>
                </a:ext>
              </a:extLst>
            </p:cNvPr>
            <p:cNvSpPr/>
            <p:nvPr/>
          </p:nvSpPr>
          <p:spPr>
            <a:xfrm>
              <a:off x="642256" y="1834243"/>
              <a:ext cx="2002972" cy="85997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latin typeface="Amasis MT Pro Black" panose="02040A04050005020304" pitchFamily="18" charset="0"/>
                </a:rPr>
                <a:t>trust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02ED2E1-08B9-4492-9CE9-5C3039BB9B89}"/>
                </a:ext>
              </a:extLst>
            </p:cNvPr>
            <p:cNvSpPr/>
            <p:nvPr/>
          </p:nvSpPr>
          <p:spPr>
            <a:xfrm>
              <a:off x="566053" y="2830289"/>
              <a:ext cx="2046515" cy="93617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latin typeface="Amasis MT Pro Black" panose="02040A04050005020304" pitchFamily="18" charset="0"/>
                </a:rPr>
                <a:t>respect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6B11959-EBF2-4248-AECF-1B5491A1EBC3}"/>
                </a:ext>
              </a:extLst>
            </p:cNvPr>
            <p:cNvSpPr/>
            <p:nvPr/>
          </p:nvSpPr>
          <p:spPr>
            <a:xfrm>
              <a:off x="598713" y="5083628"/>
              <a:ext cx="2046515" cy="93617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latin typeface="Amasis MT Pro Black" panose="02040A04050005020304" pitchFamily="18" charset="0"/>
                </a:rPr>
                <a:t>support</a:t>
              </a: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338EE12-3640-4438-B962-1E12024BE871}"/>
                </a:ext>
              </a:extLst>
            </p:cNvPr>
            <p:cNvSpPr/>
            <p:nvPr/>
          </p:nvSpPr>
          <p:spPr>
            <a:xfrm>
              <a:off x="587831" y="3918855"/>
              <a:ext cx="2046515" cy="93617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latin typeface="Amasis MT Pro Black" panose="02040A04050005020304" pitchFamily="18" charset="0"/>
                </a:rPr>
                <a:t>time</a:t>
              </a: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03F11D9A-5E82-464E-B5D9-738A97B46472}"/>
                </a:ext>
              </a:extLst>
            </p:cNvPr>
            <p:cNvCxnSpPr>
              <a:cxnSpLocks/>
              <a:endCxn id="17" idx="1"/>
            </p:cNvCxnSpPr>
            <p:nvPr/>
          </p:nvCxnSpPr>
          <p:spPr>
            <a:xfrm>
              <a:off x="2601687" y="2394857"/>
              <a:ext cx="1788509" cy="78637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9A54CDD1-9696-44E0-8F1C-ABEB7BCD4C03}"/>
                </a:ext>
              </a:extLst>
            </p:cNvPr>
            <p:cNvCxnSpPr>
              <a:cxnSpLocks/>
              <a:stCxn id="11" idx="6"/>
            </p:cNvCxnSpPr>
            <p:nvPr/>
          </p:nvCxnSpPr>
          <p:spPr>
            <a:xfrm flipV="1">
              <a:off x="2645228" y="4501242"/>
              <a:ext cx="1600201" cy="10504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A0EE9E37-8399-4C87-A0F6-8732BACC0086}"/>
                </a:ext>
              </a:extLst>
            </p:cNvPr>
            <p:cNvCxnSpPr>
              <a:cxnSpLocks/>
            </p:cNvCxnSpPr>
            <p:nvPr/>
          </p:nvCxnSpPr>
          <p:spPr>
            <a:xfrm>
              <a:off x="2601687" y="3429000"/>
              <a:ext cx="1531225" cy="5703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C38DE14B-77EC-47B0-8B38-C3BAC9E416C2}"/>
                </a:ext>
              </a:extLst>
            </p:cNvPr>
            <p:cNvCxnSpPr>
              <a:cxnSpLocks/>
              <a:stCxn id="12" idx="6"/>
            </p:cNvCxnSpPr>
            <p:nvPr/>
          </p:nvCxnSpPr>
          <p:spPr>
            <a:xfrm flipV="1">
              <a:off x="2634346" y="4068421"/>
              <a:ext cx="1382488" cy="3185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2FBF14C-5615-4896-AFAE-223EE50161B3}"/>
                </a:ext>
              </a:extLst>
            </p:cNvPr>
            <p:cNvSpPr/>
            <p:nvPr/>
          </p:nvSpPr>
          <p:spPr>
            <a:xfrm>
              <a:off x="3995056" y="2884718"/>
              <a:ext cx="2698182" cy="202473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latin typeface="Amasis MT Pro Black" panose="02040A04050005020304" pitchFamily="18" charset="0"/>
                </a:rPr>
                <a:t>Teamwork </a:t>
              </a:r>
            </a:p>
            <a:p>
              <a:pPr algn="ctr"/>
              <a:r>
                <a:rPr lang="en-GB" dirty="0">
                  <a:latin typeface="Amasis MT Pro Black" panose="02040A04050005020304" pitchFamily="18" charset="0"/>
                </a:rPr>
                <a:t>Goal achieved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53016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3">
            <a:extLst>
              <a:ext uri="{FF2B5EF4-FFF2-40B4-BE49-F238E27FC236}">
                <a16:creationId xmlns:a16="http://schemas.microsoft.com/office/drawing/2014/main" id="{B8A80EA4-14BB-4191-B6B8-5EAE8B46D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061D4E5-1154-4A95-B2AE-E1AEA7063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580567"/>
            <a:ext cx="9712998" cy="1280890"/>
          </a:xfrm>
        </p:spPr>
        <p:txBody>
          <a:bodyPr>
            <a:normAutofit/>
          </a:bodyPr>
          <a:lstStyle/>
          <a:p>
            <a:r>
              <a:rPr lang="en-GB" b="1"/>
              <a:t>Effective conflict handling</a:t>
            </a:r>
          </a:p>
        </p:txBody>
      </p:sp>
      <p:sp>
        <p:nvSpPr>
          <p:cNvPr id="6" name="Rectangle 25">
            <a:extLst>
              <a:ext uri="{FF2B5EF4-FFF2-40B4-BE49-F238E27FC236}">
                <a16:creationId xmlns:a16="http://schemas.microsoft.com/office/drawing/2014/main" id="{C4892335-7D08-4898-A597-ADA28F242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13F26088-B70C-42EF-959B-664A9D16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4E7FA2F-980A-4304-8C98-3B818C4275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014139"/>
              </p:ext>
            </p:extLst>
          </p:nvPr>
        </p:nvGraphicFramePr>
        <p:xfrm>
          <a:off x="778328" y="1539243"/>
          <a:ext cx="10635344" cy="51924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0AFA3545-56D7-4BB6-88AF-B0E273D6F6D7}"/>
              </a:ext>
            </a:extLst>
          </p:cNvPr>
          <p:cNvGrpSpPr/>
          <p:nvPr/>
        </p:nvGrpSpPr>
        <p:grpSpPr>
          <a:xfrm>
            <a:off x="1330780" y="2767440"/>
            <a:ext cx="2862620" cy="3764558"/>
            <a:chOff x="8069038" y="2171471"/>
            <a:chExt cx="2862620" cy="3764558"/>
          </a:xfrm>
          <a:solidFill>
            <a:schemeClr val="bg1">
              <a:lumMod val="65000"/>
            </a:schemeClr>
          </a:solidFill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0A7F7DD-383A-4749-BC7A-A85AF34A6B2F}"/>
                </a:ext>
              </a:extLst>
            </p:cNvPr>
            <p:cNvSpPr/>
            <p:nvPr/>
          </p:nvSpPr>
          <p:spPr>
            <a:xfrm>
              <a:off x="8108617" y="2171471"/>
              <a:ext cx="2796661" cy="834413"/>
            </a:xfrm>
            <a:prstGeom prst="ellipse">
              <a:avLst/>
            </a:prstGeom>
            <a:grp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latin typeface="Arial Black" panose="020B0A04020102020204" pitchFamily="34" charset="0"/>
                </a:rPr>
                <a:t>anger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F9F5FC1-B16D-45F9-9BA3-EC1E23759CB5}"/>
                </a:ext>
              </a:extLst>
            </p:cNvPr>
            <p:cNvSpPr/>
            <p:nvPr/>
          </p:nvSpPr>
          <p:spPr>
            <a:xfrm>
              <a:off x="8069038" y="3122313"/>
              <a:ext cx="2836237" cy="834413"/>
            </a:xfrm>
            <a:prstGeom prst="ellipse">
              <a:avLst/>
            </a:prstGeom>
            <a:grp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latin typeface="Arial Black" panose="020B0A04020102020204" pitchFamily="34" charset="0"/>
                </a:rPr>
                <a:t>frustration</a:t>
              </a: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9D9822A7-87D7-4FA3-9332-09F7A61E4E26}"/>
                </a:ext>
              </a:extLst>
            </p:cNvPr>
            <p:cNvSpPr/>
            <p:nvPr/>
          </p:nvSpPr>
          <p:spPr>
            <a:xfrm>
              <a:off x="8095421" y="4121664"/>
              <a:ext cx="2836237" cy="834413"/>
            </a:xfrm>
            <a:prstGeom prst="ellipse">
              <a:avLst/>
            </a:prstGeom>
            <a:grp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latin typeface="Arial Black" panose="020B0A04020102020204" pitchFamily="34" charset="0"/>
                </a:rPr>
                <a:t>distrust</a:t>
              </a: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C41D0A2-E99A-4A4A-A20A-AAF794896777}"/>
                </a:ext>
              </a:extLst>
            </p:cNvPr>
            <p:cNvSpPr/>
            <p:nvPr/>
          </p:nvSpPr>
          <p:spPr>
            <a:xfrm>
              <a:off x="8095421" y="5101616"/>
              <a:ext cx="2836237" cy="834413"/>
            </a:xfrm>
            <a:prstGeom prst="ellipse">
              <a:avLst/>
            </a:prstGeom>
            <a:grp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latin typeface="Arial Black" panose="020B0A04020102020204" pitchFamily="34" charset="0"/>
                </a:rPr>
                <a:t>tension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BED0233-F303-44B7-8A4A-B0FBEC1AB778}"/>
              </a:ext>
            </a:extLst>
          </p:cNvPr>
          <p:cNvGrpSpPr/>
          <p:nvPr/>
        </p:nvGrpSpPr>
        <p:grpSpPr>
          <a:xfrm>
            <a:off x="7513863" y="2800094"/>
            <a:ext cx="2862620" cy="3764558"/>
            <a:chOff x="8069038" y="2171471"/>
            <a:chExt cx="2862620" cy="3764558"/>
          </a:xfrm>
          <a:solidFill>
            <a:schemeClr val="bg1">
              <a:lumMod val="65000"/>
            </a:schemeClr>
          </a:solidFill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18D1C43-807D-4BFC-85D8-045718E1633D}"/>
                </a:ext>
              </a:extLst>
            </p:cNvPr>
            <p:cNvSpPr/>
            <p:nvPr/>
          </p:nvSpPr>
          <p:spPr>
            <a:xfrm>
              <a:off x="8108617" y="2171471"/>
              <a:ext cx="2796661" cy="834413"/>
            </a:xfrm>
            <a:prstGeom prst="ellipse">
              <a:avLst/>
            </a:prstGeom>
            <a:grp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latin typeface="Arial Black" panose="020B0A04020102020204" pitchFamily="34" charset="0"/>
                </a:rPr>
                <a:t>Talk</a:t>
              </a: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D92010B-02E7-4047-84CE-3DDA8CAFD420}"/>
                </a:ext>
              </a:extLst>
            </p:cNvPr>
            <p:cNvSpPr/>
            <p:nvPr/>
          </p:nvSpPr>
          <p:spPr>
            <a:xfrm>
              <a:off x="8069038" y="3122313"/>
              <a:ext cx="2836237" cy="834413"/>
            </a:xfrm>
            <a:prstGeom prst="ellipse">
              <a:avLst/>
            </a:prstGeom>
            <a:grp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latin typeface="Arial Black" panose="020B0A04020102020204" pitchFamily="34" charset="0"/>
                </a:rPr>
                <a:t>identify</a:t>
              </a: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903C207-89A9-480D-9214-433B552F0A40}"/>
                </a:ext>
              </a:extLst>
            </p:cNvPr>
            <p:cNvSpPr/>
            <p:nvPr/>
          </p:nvSpPr>
          <p:spPr>
            <a:xfrm>
              <a:off x="8095421" y="4121664"/>
              <a:ext cx="2836237" cy="834413"/>
            </a:xfrm>
            <a:prstGeom prst="ellipse">
              <a:avLst/>
            </a:prstGeom>
            <a:grp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latin typeface="Arial Black" panose="020B0A04020102020204" pitchFamily="34" charset="0"/>
                </a:rPr>
                <a:t>focus</a:t>
              </a: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90ABDD0-2208-464C-BE63-82F6A2C7B9D5}"/>
                </a:ext>
              </a:extLst>
            </p:cNvPr>
            <p:cNvSpPr/>
            <p:nvPr/>
          </p:nvSpPr>
          <p:spPr>
            <a:xfrm>
              <a:off x="8095421" y="5101616"/>
              <a:ext cx="2836237" cy="834413"/>
            </a:xfrm>
            <a:prstGeom prst="ellipse">
              <a:avLst/>
            </a:prstGeom>
            <a:grp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latin typeface="Arial Black" panose="020B0A04020102020204" pitchFamily="34" charset="0"/>
                </a:rPr>
                <a:t>Develop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F1FF597D-026D-4EF0-BAC8-A0D9830625FA}"/>
              </a:ext>
            </a:extLst>
          </p:cNvPr>
          <p:cNvSpPr txBox="1"/>
          <p:nvPr/>
        </p:nvSpPr>
        <p:spPr>
          <a:xfrm>
            <a:off x="4637314" y="6143625"/>
            <a:ext cx="2677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(Tuckman, 1956)</a:t>
            </a:r>
          </a:p>
        </p:txBody>
      </p:sp>
    </p:spTree>
    <p:extLst>
      <p:ext uri="{BB962C8B-B14F-4D97-AF65-F5344CB8AC3E}">
        <p14:creationId xmlns:p14="http://schemas.microsoft.com/office/powerpoint/2010/main" val="83747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BCB9348-9982-4495-B0C8-9D4535E7F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FC1A69-3A04-4483-BD15-D947DFB72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D061FE62-72D0-4AD6-8747-994152D68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7" name="Content Placeholder 9">
            <a:extLst>
              <a:ext uri="{FF2B5EF4-FFF2-40B4-BE49-F238E27FC236}">
                <a16:creationId xmlns:a16="http://schemas.microsoft.com/office/drawing/2014/main" id="{6DC5FB6A-12B6-4908-876C-0CCDA546DA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7937054"/>
              </p:ext>
            </p:extLst>
          </p:nvPr>
        </p:nvGraphicFramePr>
        <p:xfrm>
          <a:off x="805545" y="2340430"/>
          <a:ext cx="3927335" cy="3712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E9C40131-3D14-44E7-9B90-4BAA4C3D662B}"/>
              </a:ext>
            </a:extLst>
          </p:cNvPr>
          <p:cNvSpPr/>
          <p:nvPr/>
        </p:nvSpPr>
        <p:spPr>
          <a:xfrm>
            <a:off x="2720179" y="653144"/>
            <a:ext cx="5313478" cy="107721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masis MT Pro Black" panose="02040A04050005020304" pitchFamily="18" charset="0"/>
              </a:rPr>
              <a:t>Delegation requirement and advantage</a:t>
            </a:r>
            <a:endParaRPr lang="en-GB" sz="32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Amasis MT Pro Black" panose="02040A04050005020304" pitchFamily="18" charset="0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CBF7184-FC07-4E3A-8D41-53FDC8FD13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01648" y="4424195"/>
            <a:ext cx="686382" cy="70638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A0FD957-91B5-44E3-AE2C-4223F64169D2}"/>
              </a:ext>
            </a:extLst>
          </p:cNvPr>
          <p:cNvSpPr txBox="1"/>
          <p:nvPr/>
        </p:nvSpPr>
        <p:spPr>
          <a:xfrm>
            <a:off x="1444014" y="5214259"/>
            <a:ext cx="874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masis MT Pro Black" panose="02040A04050005020304" pitchFamily="18" charset="0"/>
              </a:rPr>
              <a:t>trust</a:t>
            </a:r>
          </a:p>
        </p:txBody>
      </p:sp>
      <p:pic>
        <p:nvPicPr>
          <p:cNvPr id="11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642EA72A-695A-426C-BDF4-A3E01486287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715566" y="2035628"/>
            <a:ext cx="4389995" cy="401682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  <p:sp>
        <p:nvSpPr>
          <p:cNvPr id="12" name="Arrow: Striped Right 11">
            <a:extLst>
              <a:ext uri="{FF2B5EF4-FFF2-40B4-BE49-F238E27FC236}">
                <a16:creationId xmlns:a16="http://schemas.microsoft.com/office/drawing/2014/main" id="{ED51C579-477D-430B-8A8F-9519DEB71245}"/>
              </a:ext>
            </a:extLst>
          </p:cNvPr>
          <p:cNvSpPr/>
          <p:nvPr/>
        </p:nvSpPr>
        <p:spPr>
          <a:xfrm>
            <a:off x="4622822" y="3493920"/>
            <a:ext cx="2764966" cy="1905005"/>
          </a:xfrm>
          <a:prstGeom prst="stripedRightArrow">
            <a:avLst/>
          </a:prstGeom>
          <a:solidFill>
            <a:srgbClr val="00B0F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latin typeface="Amasis MT Pro Black" panose="02040A04050005020304" pitchFamily="18" charset="0"/>
              </a:rPr>
              <a:t>duties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DDB831-1F10-48E3-84C6-2ED3D39340D8}"/>
              </a:ext>
            </a:extLst>
          </p:cNvPr>
          <p:cNvSpPr txBox="1"/>
          <p:nvPr/>
        </p:nvSpPr>
        <p:spPr>
          <a:xfrm>
            <a:off x="4112626" y="6302829"/>
            <a:ext cx="357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595959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(Armstrong, Michael, 2013, P73).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4628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4">
            <a:extLst>
              <a:ext uri="{FF2B5EF4-FFF2-40B4-BE49-F238E27FC236}">
                <a16:creationId xmlns:a16="http://schemas.microsoft.com/office/drawing/2014/main" id="{936FA072-D541-4EE8-9DC6-513AAB2B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-1"/>
            <a:ext cx="1118446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16">
            <a:extLst>
              <a:ext uri="{FF2B5EF4-FFF2-40B4-BE49-F238E27FC236}">
                <a16:creationId xmlns:a16="http://schemas.microsoft.com/office/drawing/2014/main" id="{2BD4AA0B-889E-42F1-8C61-06B590988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9" name="Rectangle 18">
            <a:extLst>
              <a:ext uri="{FF2B5EF4-FFF2-40B4-BE49-F238E27FC236}">
                <a16:creationId xmlns:a16="http://schemas.microsoft.com/office/drawing/2014/main" id="{27A27B9E-2573-4972-8BC6-6FC372B9F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0">
            <a:extLst>
              <a:ext uri="{FF2B5EF4-FFF2-40B4-BE49-F238E27FC236}">
                <a16:creationId xmlns:a16="http://schemas.microsoft.com/office/drawing/2014/main" id="{A2684A4E-2FEB-456B-BFC9-4FEA3CCD5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F4DEFF-5B39-4ABD-B628-0C5FB659AFE0}"/>
              </a:ext>
            </a:extLst>
          </p:cNvPr>
          <p:cNvSpPr txBox="1"/>
          <p:nvPr/>
        </p:nvSpPr>
        <p:spPr>
          <a:xfrm>
            <a:off x="1808936" y="2811270"/>
            <a:ext cx="3473753" cy="177004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>
                <a:latin typeface="+mj-lt"/>
                <a:ea typeface="+mj-ea"/>
                <a:cs typeface="+mj-cs"/>
              </a:rPr>
              <a:t>Conclusion:</a:t>
            </a:r>
          </a:p>
        </p:txBody>
      </p:sp>
      <p:graphicFrame>
        <p:nvGraphicFramePr>
          <p:cNvPr id="31" name="TextBox 8">
            <a:extLst>
              <a:ext uri="{FF2B5EF4-FFF2-40B4-BE49-F238E27FC236}">
                <a16:creationId xmlns:a16="http://schemas.microsoft.com/office/drawing/2014/main" id="{294474A5-D993-4BFB-8CE5-0E4806A286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4276808"/>
              </p:ext>
            </p:extLst>
          </p:nvPr>
        </p:nvGraphicFramePr>
        <p:xfrm>
          <a:off x="6280264" y="550974"/>
          <a:ext cx="5295778" cy="5727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077808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4" name="Picture 3" descr="Push pins laying down with one standing up">
            <a:extLst>
              <a:ext uri="{FF2B5EF4-FFF2-40B4-BE49-F238E27FC236}">
                <a16:creationId xmlns:a16="http://schemas.microsoft.com/office/drawing/2014/main" id="{00EBA285-BD23-4F07-9330-1C253A5A748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248" r="-1" b="-1"/>
          <a:stretch/>
        </p:blipFill>
        <p:spPr>
          <a:xfrm>
            <a:off x="-2132" y="64684"/>
            <a:ext cx="12191675" cy="6858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7E95E2F-46AB-4CC1-B3EC-E895B8364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48DAB23-6C4D-4138-8D67-DC09574BC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27F7FCF9-9DC8-4809-ABA1-9E838A2C2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CDABCB5-7B43-4F1E-A92D-40B7FC42C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068540E-7885-4861-BD0F-31569004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589120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EB4EA-32F0-8B4E-A545-4F4ACDBC3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356" y="543697"/>
            <a:ext cx="4953155" cy="53875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dirty="0"/>
              <a:t>Reference: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03A8740-FDD5-4A54-851E-CEC119ED8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8742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0BC580-66D3-1644-BA7B-A35A3CAC930D}"/>
              </a:ext>
            </a:extLst>
          </p:cNvPr>
          <p:cNvSpPr txBox="1"/>
          <p:nvPr/>
        </p:nvSpPr>
        <p:spPr>
          <a:xfrm>
            <a:off x="1189051" y="2689308"/>
            <a:ext cx="552895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0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Covey, Stephen R. (1989) The 7 Habits of Highly Effective People: Powerful Lessons in Personal Change. 5th </a:t>
            </a:r>
            <a:r>
              <a:rPr lang="en-GB" sz="1800" dirty="0" err="1">
                <a:solidFill>
                  <a:srgbClr val="FFFF0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edn</a:t>
            </a:r>
            <a:r>
              <a:rPr lang="en-GB" sz="1800" dirty="0">
                <a:solidFill>
                  <a:srgbClr val="FFFF00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. New York: Simon and Schuster</a:t>
            </a:r>
            <a:r>
              <a:rPr lang="en-GB" dirty="0">
                <a:solidFill>
                  <a:srgbClr val="FFFF00"/>
                </a:solidFill>
                <a:effectLst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Tuckman, B. W. (1965). Developmental sequence in small groups. </a:t>
            </a:r>
            <a:r>
              <a:rPr lang="en-GB" i="1" dirty="0">
                <a:solidFill>
                  <a:srgbClr val="FFFF00"/>
                </a:solidFill>
              </a:rPr>
              <a:t>Psychological Bulletin, 63</a:t>
            </a:r>
            <a:r>
              <a:rPr lang="en-GB" dirty="0">
                <a:solidFill>
                  <a:srgbClr val="FFFF00"/>
                </a:solidFill>
              </a:rPr>
              <a:t>(6), 384–399. </a:t>
            </a:r>
            <a:r>
              <a:rPr lang="en-GB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https://doi-org.ezproxy.uwtsd.ac.uk/10.1037/h0022100</a:t>
            </a: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Belbin, R.M. (2010) </a:t>
            </a:r>
            <a:r>
              <a:rPr lang="en-GB" dirty="0" err="1">
                <a:solidFill>
                  <a:srgbClr val="FFFF00"/>
                </a:solidFill>
              </a:rPr>
              <a:t>Teamroles</a:t>
            </a:r>
            <a:r>
              <a:rPr lang="en-GB" dirty="0">
                <a:solidFill>
                  <a:srgbClr val="FFFF00"/>
                </a:solidFill>
              </a:rPr>
              <a:t> at Work. Butterworth-Heinemann Title; 2 edition </a:t>
            </a:r>
            <a:r>
              <a:rPr lang="en-GB" dirty="0" err="1">
                <a:solidFill>
                  <a:srgbClr val="FFFF00"/>
                </a:solidFill>
              </a:rPr>
              <a:t>Magin</a:t>
            </a:r>
            <a:r>
              <a:rPr lang="en-GB" dirty="0">
                <a:solidFill>
                  <a:srgbClr val="FFFF00"/>
                </a:solidFill>
              </a:rPr>
              <a:t>, M. (2004) Making teams Work: 24 Lessons for working together successfully. McGraw-Hill Pub.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85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ush pins laying down with one standing up">
            <a:extLst>
              <a:ext uri="{FF2B5EF4-FFF2-40B4-BE49-F238E27FC236}">
                <a16:creationId xmlns:a16="http://schemas.microsoft.com/office/drawing/2014/main" id="{73FBD564-26AA-40E0-88AE-6156A930DB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771" r="9091"/>
          <a:stretch/>
        </p:blipFill>
        <p:spPr>
          <a:xfrm>
            <a:off x="20" y="-21545"/>
            <a:ext cx="12191675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445918B-6272-4727-A3FA-F23651AEC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589207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961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F27DB5-B7A0-A248-9FFE-5E131DD9834C}"/>
              </a:ext>
            </a:extLst>
          </p:cNvPr>
          <p:cNvSpPr/>
          <p:nvPr/>
        </p:nvSpPr>
        <p:spPr>
          <a:xfrm>
            <a:off x="757806" y="1116833"/>
            <a:ext cx="903214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Belbin, M.R., Beyond the Team, Chapter 8 Rewards and Remuneration , p45, 2000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Belbin, M.R., How to Use Belbin to Promote Employee Engagement, 2013, </a:t>
            </a:r>
            <a:r>
              <a:rPr lang="en-US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https://www.belbin.com/media/1173/belbin-howtousebelbintoincreaseemployeeengagement-oct2014.pdf</a:t>
            </a:r>
            <a:r>
              <a:rPr lang="en-US" dirty="0">
                <a:solidFill>
                  <a:srgbClr val="FFFF0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Richard S. Allen, The role of the reward system for a total quality management based strategy, 1998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Robbins, Harvard Business Review, Why Employees Need Both Recognition and Appreciation, 2019, </a:t>
            </a:r>
            <a:r>
              <a:rPr lang="en-US" dirty="0">
                <a:solidFill>
                  <a:srgbClr val="6D9D9B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>
                <a:solidFill>
                  <a:srgbClr val="FFFF00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hbr.org/2019/11/why-employees-need-both-recognition-and-appreciation</a:t>
            </a:r>
            <a:r>
              <a:rPr lang="en-US" dirty="0">
                <a:solidFill>
                  <a:srgbClr val="FFFF00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Cotton, Chartered Institute of Personnel and Development, Reward: an introduction, 2021, </a:t>
            </a:r>
            <a:r>
              <a:rPr lang="en-US" dirty="0">
                <a:solidFill>
                  <a:srgbClr val="6D9D9B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>
                <a:solidFill>
                  <a:srgbClr val="FFFF00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www.cipd.co.uk/knowledge/fundamentals/people/pay/reward-factsheet#gref</a:t>
            </a:r>
            <a:r>
              <a:rPr lang="en-US" dirty="0">
                <a:solidFill>
                  <a:srgbClr val="FFFF00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8687275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ush pins laying down with one standing up">
            <a:extLst>
              <a:ext uri="{FF2B5EF4-FFF2-40B4-BE49-F238E27FC236}">
                <a16:creationId xmlns:a16="http://schemas.microsoft.com/office/drawing/2014/main" id="{73FBD564-26AA-40E0-88AE-6156A930DB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771" r="9091"/>
          <a:stretch/>
        </p:blipFill>
        <p:spPr>
          <a:xfrm>
            <a:off x="20" y="-21545"/>
            <a:ext cx="12191675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445918B-6272-4727-A3FA-F23651AEC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589207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685168-DB19-45CB-9F17-8EB419F7E639}"/>
              </a:ext>
            </a:extLst>
          </p:cNvPr>
          <p:cNvSpPr txBox="1"/>
          <p:nvPr/>
        </p:nvSpPr>
        <p:spPr>
          <a:xfrm>
            <a:off x="1431689" y="1573142"/>
            <a:ext cx="4662722" cy="39978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FFFF00"/>
                </a:solidFill>
                <a:latin typeface="Segoe UI" panose="020B0502040204020203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https://www.managementtoday.co.uk/redundancies-affect-culture/leadership-lessons/article/1690864</a:t>
            </a:r>
            <a:r>
              <a:rPr lang="en-US" sz="1900" dirty="0">
                <a:solidFill>
                  <a:srgbClr val="FFFF00"/>
                </a:solidFill>
                <a:latin typeface="Segoe UI" panose="020B0502040204020203" pitchFamily="34" charset="0"/>
              </a:rPr>
              <a:t>. </a:t>
            </a:r>
          </a:p>
          <a:p>
            <a:pPr marL="342900" indent="-3429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FFFF00"/>
                </a:solidFill>
                <a:latin typeface="Segoe UI" panose="020B0502040204020203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https://www.ons.gov.uk/employmentandlabourmarket/peopleinwork/</a:t>
            </a:r>
            <a:r>
              <a:rPr lang="en-US" dirty="0">
                <a:solidFill>
                  <a:srgbClr val="FFFF00"/>
                </a:solidFill>
                <a:latin typeface="Segoe UI" panose="020B0502040204020203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employmentandemployeetypes/bulletins/uklabourmarket/september2020#redundancies</a:t>
            </a:r>
            <a:r>
              <a:rPr lang="en-US" dirty="0">
                <a:solidFill>
                  <a:srgbClr val="FFFF00"/>
                </a:solidFill>
                <a:latin typeface="Segoe UI" panose="020B0502040204020203" pitchFamily="34" charset="0"/>
              </a:rPr>
              <a:t>.</a:t>
            </a: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  <a:latin typeface="Segoe UI" panose="020B0502040204020203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https://www.weareluminate.co/the-ripple-effects-of-redundancy-on-organisational-wellbeing/</a:t>
            </a:r>
            <a:endParaRPr lang="en-US" dirty="0">
              <a:solidFill>
                <a:srgbClr val="FFFF00"/>
              </a:solidFill>
              <a:latin typeface="Segoe UI" panose="020B0502040204020203" pitchFamily="34" charset="0"/>
            </a:endParaRP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  <a:latin typeface="Segoe UI" panose="020B0502040204020203" pitchFamily="34" charset="0"/>
                <a:hlinkClick r:id="rId9" tooltip="Tuckma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Tuckman</a:t>
            </a:r>
            <a:r>
              <a:rPr lang="en-US" dirty="0">
                <a:solidFill>
                  <a:srgbClr val="FFFF00"/>
                </a:solidFill>
                <a:latin typeface="Segoe UI" panose="020B0502040204020203" pitchFamily="34" charset="0"/>
              </a:rPr>
              <a:t>, B.W. and Harper, B.E. (2012) Conducting educational research. 6th </a:t>
            </a:r>
            <a:r>
              <a:rPr lang="en-US" dirty="0" err="1">
                <a:solidFill>
                  <a:srgbClr val="FFFF00"/>
                </a:solidFill>
                <a:latin typeface="Segoe UI" panose="020B0502040204020203" pitchFamily="34" charset="0"/>
              </a:rPr>
              <a:t>edn</a:t>
            </a:r>
            <a:r>
              <a:rPr lang="en-US" dirty="0">
                <a:solidFill>
                  <a:srgbClr val="FFFF00"/>
                </a:solidFill>
                <a:latin typeface="Segoe UI" panose="020B0502040204020203" pitchFamily="34" charset="0"/>
              </a:rPr>
              <a:t>. United States: Rowman &amp; Littlefield Publishers</a:t>
            </a: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  <a:latin typeface="Segoe UI" panose="020B0502040204020203" pitchFamily="34" charset="0"/>
              </a:rPr>
              <a:t>Belbin, R.M. (2010) Team roles at Work. Butterworth-Heinemann Title; 2 edition Magin, M. (2004) Making teams Work: 24 Lessons for working together successfully. McGraw-Hill Pub.</a:t>
            </a: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endParaRPr lang="en-US" dirty="0">
              <a:solidFill>
                <a:srgbClr val="FFFF00"/>
              </a:solidFill>
              <a:latin typeface="Segoe UI" panose="020B0502040204020203" pitchFamily="34" charset="0"/>
            </a:endParaRP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  <a:latin typeface="Segoe UI" panose="020B0502040204020203" pitchFamily="34" charset="0"/>
              </a:rPr>
              <a:t>Thank you!</a:t>
            </a:r>
          </a:p>
          <a:p>
            <a:pPr marL="0" indent="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1100" b="1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961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540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34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64" name="Picture 36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5" name="Rectangle 38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" name="Rectangle 40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" name="Rectangle 42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" name="Rectangle 44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" name="TextBox 46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70" name="Rectangle 48">
            <a:extLst>
              <a:ext uri="{FF2B5EF4-FFF2-40B4-BE49-F238E27FC236}">
                <a16:creationId xmlns:a16="http://schemas.microsoft.com/office/drawing/2014/main" id="{147E635D-C3B4-465B-AF24-991B6BF63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" name="Picture 50">
            <a:extLst>
              <a:ext uri="{FF2B5EF4-FFF2-40B4-BE49-F238E27FC236}">
                <a16:creationId xmlns:a16="http://schemas.microsoft.com/office/drawing/2014/main" id="{4A0623D0-396B-499E-BBFB-C17F1BB0F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C3AAD476-DDA2-48EB-B2F2-513A392D67D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</a:blip>
          <a:srcRect r="-1" b="6247"/>
          <a:stretch/>
        </p:blipFill>
        <p:spPr>
          <a:xfrm>
            <a:off x="19851" y="295517"/>
            <a:ext cx="12191695" cy="6858000"/>
          </a:xfrm>
          <a:prstGeom prst="rect">
            <a:avLst/>
          </a:prstGeom>
        </p:spPr>
      </p:pic>
      <p:pic>
        <p:nvPicPr>
          <p:cNvPr id="72" name="Picture 52">
            <a:extLst>
              <a:ext uri="{FF2B5EF4-FFF2-40B4-BE49-F238E27FC236}">
                <a16:creationId xmlns:a16="http://schemas.microsoft.com/office/drawing/2014/main" id="{21AF192C-698D-4635-9C9F-F9769A56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E7656C-95CB-2C41-BBC5-1CCF1EC65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054" y="790414"/>
            <a:ext cx="5816024" cy="172031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6600" dirty="0"/>
              <a:t>Questions?</a:t>
            </a:r>
            <a:br>
              <a:rPr lang="en-US" sz="6600" dirty="0"/>
            </a:br>
            <a:endParaRPr lang="en-US" sz="6600" dirty="0"/>
          </a:p>
        </p:txBody>
      </p:sp>
      <p:sp>
        <p:nvSpPr>
          <p:cNvPr id="73" name="Rectangle 54">
            <a:extLst>
              <a:ext uri="{FF2B5EF4-FFF2-40B4-BE49-F238E27FC236}">
                <a16:creationId xmlns:a16="http://schemas.microsoft.com/office/drawing/2014/main" id="{14E56C4B-C9E0-4F01-AF43-E69279A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56">
            <a:extLst>
              <a:ext uri="{FF2B5EF4-FFF2-40B4-BE49-F238E27FC236}">
                <a16:creationId xmlns:a16="http://schemas.microsoft.com/office/drawing/2014/main" id="{8C654A17-56DA-4921-A42B-DE255FA6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54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{F6D915BD-55A7-6B41-B17B-7ACE3DD37483}tf16401378</Template>
  <TotalTime>1271</TotalTime>
  <Words>1009</Words>
  <Application>Microsoft Office PowerPoint</Application>
  <PresentationFormat>Widescreen</PresentationFormat>
  <Paragraphs>195</Paragraphs>
  <Slides>22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Madison</vt:lpstr>
      <vt:lpstr>Effective Team-working and Communication  BMSW4002 (Melanie Squire)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Belbin's team role:</vt:lpstr>
      <vt:lpstr>PowerPoint Presentation</vt:lpstr>
      <vt:lpstr>Reward and recognition:</vt:lpstr>
      <vt:lpstr>What is?</vt:lpstr>
      <vt:lpstr>Role and benefits</vt:lpstr>
      <vt:lpstr>Methods</vt:lpstr>
      <vt:lpstr>Group dynamic</vt:lpstr>
      <vt:lpstr>PowerPoint Presentation</vt:lpstr>
      <vt:lpstr>PowerPoint Presentation</vt:lpstr>
      <vt:lpstr>Effective conflict handling</vt:lpstr>
      <vt:lpstr>PowerPoint Presentation</vt:lpstr>
      <vt:lpstr>PowerPoint Presentation</vt:lpstr>
      <vt:lpstr>Reference:</vt:lpstr>
      <vt:lpstr>PowerPoint Presentation</vt:lpstr>
      <vt:lpstr>PowerPoint Presentation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Team-working and Communication  BMSW4002 (Melanie Squire)  2109692</dc:title>
  <dc:creator>Rabbiya Fayyaz (2109692)</dc:creator>
  <cp:lastModifiedBy>Rabbiya Fayyaz (2109692)</cp:lastModifiedBy>
  <cp:revision>12</cp:revision>
  <dcterms:created xsi:type="dcterms:W3CDTF">2022-02-12T17:54:34Z</dcterms:created>
  <dcterms:modified xsi:type="dcterms:W3CDTF">2022-02-14T12:27:24Z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ea60d57e-af5b-4752-ac57-3e4f28ca11dc_Enabled">
    <vt:lpwstr>true</vt:lpwstr>
  </property>
  <property fmtid="{D5CDD505-2E9C-101B-9397-08002B2CF9AE}" pid="3" name="MSIP_Label_ea60d57e-af5b-4752-ac57-3e4f28ca11dc_SetDate">
    <vt:lpwstr>2022-02-13T17:45:04Z</vt:lpwstr>
  </property>
  <property fmtid="{D5CDD505-2E9C-101B-9397-08002B2CF9AE}" pid="4" name="MSIP_Label_ea60d57e-af5b-4752-ac57-3e4f28ca11dc_Method">
    <vt:lpwstr>Standard</vt:lpwstr>
  </property>
  <property fmtid="{D5CDD505-2E9C-101B-9397-08002B2CF9AE}" pid="5" name="MSIP_Label_ea60d57e-af5b-4752-ac57-3e4f28ca11dc_Name">
    <vt:lpwstr>ea60d57e-af5b-4752-ac57-3e4f28ca11dc</vt:lpwstr>
  </property>
  <property fmtid="{D5CDD505-2E9C-101B-9397-08002B2CF9AE}" pid="6" name="MSIP_Label_ea60d57e-af5b-4752-ac57-3e4f28ca11dc_SiteId">
    <vt:lpwstr>36da45f1-dd2c-4d1f-af13-5abe46b99921</vt:lpwstr>
  </property>
  <property fmtid="{D5CDD505-2E9C-101B-9397-08002B2CF9AE}" pid="7" name="MSIP_Label_ea60d57e-af5b-4752-ac57-3e4f28ca11dc_ActionId">
    <vt:lpwstr>94cb48de-4bdf-410f-a48d-864feaf89965</vt:lpwstr>
  </property>
  <property fmtid="{D5CDD505-2E9C-101B-9397-08002B2CF9AE}" pid="8" name="MSIP_Label_ea60d57e-af5b-4752-ac57-3e4f28ca11dc_ContentBits">
    <vt:lpwstr>0</vt:lpwstr>
  </property>
</Properties>
</file>