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5"/>
  </p:notesMasterIdLst>
  <p:sldIdLst>
    <p:sldId id="256" r:id="rId2"/>
    <p:sldId id="257" r:id="rId3"/>
    <p:sldId id="284" r:id="rId4"/>
    <p:sldId id="283" r:id="rId5"/>
    <p:sldId id="288" r:id="rId6"/>
    <p:sldId id="258" r:id="rId7"/>
    <p:sldId id="287" r:id="rId8"/>
    <p:sldId id="268" r:id="rId9"/>
    <p:sldId id="259" r:id="rId10"/>
    <p:sldId id="262" r:id="rId11"/>
    <p:sldId id="263" r:id="rId12"/>
    <p:sldId id="265" r:id="rId13"/>
    <p:sldId id="270" r:id="rId14"/>
    <p:sldId id="275" r:id="rId15"/>
    <p:sldId id="276" r:id="rId16"/>
    <p:sldId id="277" r:id="rId17"/>
    <p:sldId id="269" r:id="rId18"/>
    <p:sldId id="271" r:id="rId19"/>
    <p:sldId id="272" r:id="rId20"/>
    <p:sldId id="273" r:id="rId21"/>
    <p:sldId id="274" r:id="rId22"/>
    <p:sldId id="279" r:id="rId23"/>
    <p:sldId id="278" r:id="rId24"/>
    <p:sldId id="281" r:id="rId25"/>
    <p:sldId id="280" r:id="rId26"/>
    <p:sldId id="289" r:id="rId27"/>
    <p:sldId id="264" r:id="rId28"/>
    <p:sldId id="282" r:id="rId29"/>
    <p:sldId id="291" r:id="rId30"/>
    <p:sldId id="266" r:id="rId31"/>
    <p:sldId id="286" r:id="rId32"/>
    <p:sldId id="293" r:id="rId33"/>
    <p:sldId id="260"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C529DB-C77D-403A-B25F-6C440C67CB9F}" v="1076" dt="2025-11-07T16:40:22.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87" autoAdjust="0"/>
    <p:restoredTop sz="93401" autoAdjust="0"/>
  </p:normalViewPr>
  <p:slideViewPr>
    <p:cSldViewPr snapToGrid="0">
      <p:cViewPr>
        <p:scale>
          <a:sx n="68" d="100"/>
          <a:sy n="68" d="100"/>
        </p:scale>
        <p:origin x="259"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garet Bowen" userId="bf4ab0ec-0e98-4dc6-9fb0-9476de776db8" providerId="ADAL" clId="{78FB26EA-3D4F-4D63-8223-3DE12E179077}"/>
    <pc:docChg chg="undo custSel modSld">
      <pc:chgData name="Margaret Bowen" userId="bf4ab0ec-0e98-4dc6-9fb0-9476de776db8" providerId="ADAL" clId="{78FB26EA-3D4F-4D63-8223-3DE12E179077}" dt="2025-11-07T16:43:43.119" v="2209" actId="790"/>
      <pc:docMkLst>
        <pc:docMk/>
      </pc:docMkLst>
      <pc:sldChg chg="modSp mod">
        <pc:chgData name="Margaret Bowen" userId="bf4ab0ec-0e98-4dc6-9fb0-9476de776db8" providerId="ADAL" clId="{78FB26EA-3D4F-4D63-8223-3DE12E179077}" dt="2025-11-07T12:19:12.892" v="44" actId="790"/>
        <pc:sldMkLst>
          <pc:docMk/>
          <pc:sldMk cId="1722918506" sldId="256"/>
        </pc:sldMkLst>
        <pc:spChg chg="mod">
          <ac:chgData name="Margaret Bowen" userId="bf4ab0ec-0e98-4dc6-9fb0-9476de776db8" providerId="ADAL" clId="{78FB26EA-3D4F-4D63-8223-3DE12E179077}" dt="2025-11-07T12:19:06.238" v="43" actId="255"/>
          <ac:spMkLst>
            <pc:docMk/>
            <pc:sldMk cId="1722918506" sldId="256"/>
            <ac:spMk id="2" creationId="{00000000-0000-0000-0000-000000000000}"/>
          </ac:spMkLst>
        </pc:spChg>
        <pc:spChg chg="mod">
          <ac:chgData name="Margaret Bowen" userId="bf4ab0ec-0e98-4dc6-9fb0-9476de776db8" providerId="ADAL" clId="{78FB26EA-3D4F-4D63-8223-3DE12E179077}" dt="2025-11-07T12:19:12.892" v="44" actId="790"/>
          <ac:spMkLst>
            <pc:docMk/>
            <pc:sldMk cId="1722918506" sldId="256"/>
            <ac:spMk id="3" creationId="{00000000-0000-0000-0000-000000000000}"/>
          </ac:spMkLst>
        </pc:spChg>
      </pc:sldChg>
      <pc:sldChg chg="modSp mod modAnim">
        <pc:chgData name="Margaret Bowen" userId="bf4ab0ec-0e98-4dc6-9fb0-9476de776db8" providerId="ADAL" clId="{78FB26EA-3D4F-4D63-8223-3DE12E179077}" dt="2025-11-07T16:15:02.721" v="1976" actId="122"/>
        <pc:sldMkLst>
          <pc:docMk/>
          <pc:sldMk cId="3538853822" sldId="257"/>
        </pc:sldMkLst>
        <pc:spChg chg="mod">
          <ac:chgData name="Margaret Bowen" userId="bf4ab0ec-0e98-4dc6-9fb0-9476de776db8" providerId="ADAL" clId="{78FB26EA-3D4F-4D63-8223-3DE12E179077}" dt="2025-11-07T12:20:16.605" v="45" actId="790"/>
          <ac:spMkLst>
            <pc:docMk/>
            <pc:sldMk cId="3538853822" sldId="257"/>
            <ac:spMk id="2" creationId="{00000000-0000-0000-0000-000000000000}"/>
          </ac:spMkLst>
        </pc:spChg>
        <pc:spChg chg="mod">
          <ac:chgData name="Margaret Bowen" userId="bf4ab0ec-0e98-4dc6-9fb0-9476de776db8" providerId="ADAL" clId="{78FB26EA-3D4F-4D63-8223-3DE12E179077}" dt="2025-11-07T16:15:02.721" v="1976" actId="122"/>
          <ac:spMkLst>
            <pc:docMk/>
            <pc:sldMk cId="3538853822" sldId="257"/>
            <ac:spMk id="3" creationId="{00000000-0000-0000-0000-000000000000}"/>
          </ac:spMkLst>
        </pc:spChg>
      </pc:sldChg>
      <pc:sldChg chg="modSp mod modAnim modNotesTx">
        <pc:chgData name="Margaret Bowen" userId="bf4ab0ec-0e98-4dc6-9fb0-9476de776db8" providerId="ADAL" clId="{78FB26EA-3D4F-4D63-8223-3DE12E179077}" dt="2025-11-07T16:17:30.422" v="1978" actId="20577"/>
        <pc:sldMkLst>
          <pc:docMk/>
          <pc:sldMk cId="3855078369" sldId="258"/>
        </pc:sldMkLst>
        <pc:spChg chg="mod">
          <ac:chgData name="Margaret Bowen" userId="bf4ab0ec-0e98-4dc6-9fb0-9476de776db8" providerId="ADAL" clId="{78FB26EA-3D4F-4D63-8223-3DE12E179077}" dt="2025-11-07T14:25:12.080" v="461" actId="20577"/>
          <ac:spMkLst>
            <pc:docMk/>
            <pc:sldMk cId="3855078369" sldId="258"/>
            <ac:spMk id="2" creationId="{00000000-0000-0000-0000-000000000000}"/>
          </ac:spMkLst>
        </pc:spChg>
        <pc:spChg chg="mod">
          <ac:chgData name="Margaret Bowen" userId="bf4ab0ec-0e98-4dc6-9fb0-9476de776db8" providerId="ADAL" clId="{78FB26EA-3D4F-4D63-8223-3DE12E179077}" dt="2025-11-07T14:25:41.013" v="497" actId="20577"/>
          <ac:spMkLst>
            <pc:docMk/>
            <pc:sldMk cId="3855078369" sldId="258"/>
            <ac:spMk id="3" creationId="{00000000-0000-0000-0000-000000000000}"/>
          </ac:spMkLst>
        </pc:spChg>
      </pc:sldChg>
      <pc:sldChg chg="modSp mod modAnim">
        <pc:chgData name="Margaret Bowen" userId="bf4ab0ec-0e98-4dc6-9fb0-9476de776db8" providerId="ADAL" clId="{78FB26EA-3D4F-4D63-8223-3DE12E179077}" dt="2025-11-07T12:50:14.113" v="315" actId="14100"/>
        <pc:sldMkLst>
          <pc:docMk/>
          <pc:sldMk cId="2819135001" sldId="259"/>
        </pc:sldMkLst>
        <pc:spChg chg="mod">
          <ac:chgData name="Margaret Bowen" userId="bf4ab0ec-0e98-4dc6-9fb0-9476de776db8" providerId="ADAL" clId="{78FB26EA-3D4F-4D63-8223-3DE12E179077}" dt="2025-11-07T12:48:40.891" v="296" actId="790"/>
          <ac:spMkLst>
            <pc:docMk/>
            <pc:sldMk cId="2819135001" sldId="259"/>
            <ac:spMk id="2" creationId="{00000000-0000-0000-0000-000000000000}"/>
          </ac:spMkLst>
        </pc:spChg>
        <pc:spChg chg="mod">
          <ac:chgData name="Margaret Bowen" userId="bf4ab0ec-0e98-4dc6-9fb0-9476de776db8" providerId="ADAL" clId="{78FB26EA-3D4F-4D63-8223-3DE12E179077}" dt="2025-11-07T12:49:22.308" v="302" actId="1076"/>
          <ac:spMkLst>
            <pc:docMk/>
            <pc:sldMk cId="2819135001" sldId="259"/>
            <ac:spMk id="4" creationId="{D638A47F-CE62-41F1-A027-C1544A2BFC56}"/>
          </ac:spMkLst>
        </pc:spChg>
        <pc:spChg chg="mod">
          <ac:chgData name="Margaret Bowen" userId="bf4ab0ec-0e98-4dc6-9fb0-9476de776db8" providerId="ADAL" clId="{78FB26EA-3D4F-4D63-8223-3DE12E179077}" dt="2025-11-07T12:49:33.108" v="304" actId="790"/>
          <ac:spMkLst>
            <pc:docMk/>
            <pc:sldMk cId="2819135001" sldId="259"/>
            <ac:spMk id="5" creationId="{9C1E6F38-A866-47D7-8B73-F9366C507F9F}"/>
          </ac:spMkLst>
        </pc:spChg>
        <pc:spChg chg="mod">
          <ac:chgData name="Margaret Bowen" userId="bf4ab0ec-0e98-4dc6-9fb0-9476de776db8" providerId="ADAL" clId="{78FB26EA-3D4F-4D63-8223-3DE12E179077}" dt="2025-11-07T12:49:55.378" v="312" actId="20577"/>
          <ac:spMkLst>
            <pc:docMk/>
            <pc:sldMk cId="2819135001" sldId="259"/>
            <ac:spMk id="6" creationId="{4F0F4EEB-6EE4-44D3-9920-C8206BF4EA34}"/>
          </ac:spMkLst>
        </pc:spChg>
        <pc:spChg chg="mod">
          <ac:chgData name="Margaret Bowen" userId="bf4ab0ec-0e98-4dc6-9fb0-9476de776db8" providerId="ADAL" clId="{78FB26EA-3D4F-4D63-8223-3DE12E179077}" dt="2025-11-07T12:50:14.113" v="315" actId="14100"/>
          <ac:spMkLst>
            <pc:docMk/>
            <pc:sldMk cId="2819135001" sldId="259"/>
            <ac:spMk id="12" creationId="{70CA83A5-4549-4271-B2F2-80072CD2C026}"/>
          </ac:spMkLst>
        </pc:spChg>
      </pc:sldChg>
      <pc:sldChg chg="modSp mod">
        <pc:chgData name="Margaret Bowen" userId="bf4ab0ec-0e98-4dc6-9fb0-9476de776db8" providerId="ADAL" clId="{78FB26EA-3D4F-4D63-8223-3DE12E179077}" dt="2025-11-07T16:43:43.119" v="2209" actId="790"/>
        <pc:sldMkLst>
          <pc:docMk/>
          <pc:sldMk cId="3922707101" sldId="260"/>
        </pc:sldMkLst>
        <pc:spChg chg="mod">
          <ac:chgData name="Margaret Bowen" userId="bf4ab0ec-0e98-4dc6-9fb0-9476de776db8" providerId="ADAL" clId="{78FB26EA-3D4F-4D63-8223-3DE12E179077}" dt="2025-11-07T15:23:31.859" v="1829" actId="790"/>
          <ac:spMkLst>
            <pc:docMk/>
            <pc:sldMk cId="3922707101" sldId="260"/>
            <ac:spMk id="2" creationId="{00000000-0000-0000-0000-000000000000}"/>
          </ac:spMkLst>
        </pc:spChg>
        <pc:spChg chg="mod">
          <ac:chgData name="Margaret Bowen" userId="bf4ab0ec-0e98-4dc6-9fb0-9476de776db8" providerId="ADAL" clId="{78FB26EA-3D4F-4D63-8223-3DE12E179077}" dt="2025-11-07T16:43:43.119" v="2209" actId="790"/>
          <ac:spMkLst>
            <pc:docMk/>
            <pc:sldMk cId="3922707101" sldId="260"/>
            <ac:spMk id="3" creationId="{00000000-0000-0000-0000-000000000000}"/>
          </ac:spMkLst>
        </pc:spChg>
      </pc:sldChg>
      <pc:sldChg chg="modSp mod modAnim">
        <pc:chgData name="Margaret Bowen" userId="bf4ab0ec-0e98-4dc6-9fb0-9476de776db8" providerId="ADAL" clId="{78FB26EA-3D4F-4D63-8223-3DE12E179077}" dt="2025-11-07T16:21:32.489" v="1993" actId="20577"/>
        <pc:sldMkLst>
          <pc:docMk/>
          <pc:sldMk cId="2652557555" sldId="262"/>
        </pc:sldMkLst>
        <pc:spChg chg="mod">
          <ac:chgData name="Margaret Bowen" userId="bf4ab0ec-0e98-4dc6-9fb0-9476de776db8" providerId="ADAL" clId="{78FB26EA-3D4F-4D63-8223-3DE12E179077}" dt="2025-11-07T14:24:11.084" v="402" actId="20577"/>
          <ac:spMkLst>
            <pc:docMk/>
            <pc:sldMk cId="2652557555" sldId="262"/>
            <ac:spMk id="2" creationId="{00000000-0000-0000-0000-000000000000}"/>
          </ac:spMkLst>
        </pc:spChg>
        <pc:spChg chg="mod">
          <ac:chgData name="Margaret Bowen" userId="bf4ab0ec-0e98-4dc6-9fb0-9476de776db8" providerId="ADAL" clId="{78FB26EA-3D4F-4D63-8223-3DE12E179077}" dt="2025-11-07T16:21:32.489" v="1993" actId="20577"/>
          <ac:spMkLst>
            <pc:docMk/>
            <pc:sldMk cId="2652557555" sldId="262"/>
            <ac:spMk id="3" creationId="{00000000-0000-0000-0000-000000000000}"/>
          </ac:spMkLst>
        </pc:spChg>
      </pc:sldChg>
      <pc:sldChg chg="modSp mod modAnim modNotesTx">
        <pc:chgData name="Margaret Bowen" userId="bf4ab0ec-0e98-4dc6-9fb0-9476de776db8" providerId="ADAL" clId="{78FB26EA-3D4F-4D63-8223-3DE12E179077}" dt="2025-11-07T14:27:06.013" v="540" actId="20577"/>
        <pc:sldMkLst>
          <pc:docMk/>
          <pc:sldMk cId="2199741044" sldId="263"/>
        </pc:sldMkLst>
        <pc:spChg chg="mod">
          <ac:chgData name="Margaret Bowen" userId="bf4ab0ec-0e98-4dc6-9fb0-9476de776db8" providerId="ADAL" clId="{78FB26EA-3D4F-4D63-8223-3DE12E179077}" dt="2025-11-07T14:27:06.013" v="540" actId="20577"/>
          <ac:spMkLst>
            <pc:docMk/>
            <pc:sldMk cId="2199741044" sldId="263"/>
            <ac:spMk id="2" creationId="{00000000-0000-0000-0000-000000000000}"/>
          </ac:spMkLst>
        </pc:spChg>
        <pc:spChg chg="mod">
          <ac:chgData name="Margaret Bowen" userId="bf4ab0ec-0e98-4dc6-9fb0-9476de776db8" providerId="ADAL" clId="{78FB26EA-3D4F-4D63-8223-3DE12E179077}" dt="2025-11-07T12:54:21.969" v="389" actId="790"/>
          <ac:spMkLst>
            <pc:docMk/>
            <pc:sldMk cId="2199741044" sldId="263"/>
            <ac:spMk id="3" creationId="{00000000-0000-0000-0000-000000000000}"/>
          </ac:spMkLst>
        </pc:spChg>
      </pc:sldChg>
      <pc:sldChg chg="modSp mod">
        <pc:chgData name="Margaret Bowen" userId="bf4ab0ec-0e98-4dc6-9fb0-9476de776db8" providerId="ADAL" clId="{78FB26EA-3D4F-4D63-8223-3DE12E179077}" dt="2025-11-07T15:20:31.790" v="1620" actId="790"/>
        <pc:sldMkLst>
          <pc:docMk/>
          <pc:sldMk cId="671034882" sldId="264"/>
        </pc:sldMkLst>
        <pc:spChg chg="mod">
          <ac:chgData name="Margaret Bowen" userId="bf4ab0ec-0e98-4dc6-9fb0-9476de776db8" providerId="ADAL" clId="{78FB26EA-3D4F-4D63-8223-3DE12E179077}" dt="2025-11-07T15:20:31.790" v="1620" actId="790"/>
          <ac:spMkLst>
            <pc:docMk/>
            <pc:sldMk cId="671034882" sldId="264"/>
            <ac:spMk id="2" creationId="{00000000-0000-0000-0000-000000000000}"/>
          </ac:spMkLst>
        </pc:spChg>
        <pc:spChg chg="mod">
          <ac:chgData name="Margaret Bowen" userId="bf4ab0ec-0e98-4dc6-9fb0-9476de776db8" providerId="ADAL" clId="{78FB26EA-3D4F-4D63-8223-3DE12E179077}" dt="2025-11-07T15:20:25.904" v="1619" actId="790"/>
          <ac:spMkLst>
            <pc:docMk/>
            <pc:sldMk cId="671034882" sldId="264"/>
            <ac:spMk id="3" creationId="{00000000-0000-0000-0000-000000000000}"/>
          </ac:spMkLst>
        </pc:spChg>
      </pc:sldChg>
      <pc:sldChg chg="modSp mod modAnim modNotesTx">
        <pc:chgData name="Margaret Bowen" userId="bf4ab0ec-0e98-4dc6-9fb0-9476de776db8" providerId="ADAL" clId="{78FB26EA-3D4F-4D63-8223-3DE12E179077}" dt="2025-11-07T16:25:08.227" v="2002" actId="20577"/>
        <pc:sldMkLst>
          <pc:docMk/>
          <pc:sldMk cId="1352246840" sldId="265"/>
        </pc:sldMkLst>
        <pc:spChg chg="mod">
          <ac:chgData name="Margaret Bowen" userId="bf4ab0ec-0e98-4dc6-9fb0-9476de776db8" providerId="ADAL" clId="{78FB26EA-3D4F-4D63-8223-3DE12E179077}" dt="2025-11-07T14:28:27.142" v="585" actId="20577"/>
          <ac:spMkLst>
            <pc:docMk/>
            <pc:sldMk cId="1352246840" sldId="265"/>
            <ac:spMk id="3" creationId="{634F61F2-1CB7-45A3-B170-1CB800CFA184}"/>
          </ac:spMkLst>
        </pc:spChg>
        <pc:spChg chg="mod">
          <ac:chgData name="Margaret Bowen" userId="bf4ab0ec-0e98-4dc6-9fb0-9476de776db8" providerId="ADAL" clId="{78FB26EA-3D4F-4D63-8223-3DE12E179077}" dt="2025-11-07T14:28:09.296" v="571" actId="20577"/>
          <ac:spMkLst>
            <pc:docMk/>
            <pc:sldMk cId="1352246840" sldId="265"/>
            <ac:spMk id="6" creationId="{D6A10077-E987-495D-98FF-039634DD1166}"/>
          </ac:spMkLst>
        </pc:spChg>
        <pc:spChg chg="mod">
          <ac:chgData name="Margaret Bowen" userId="bf4ab0ec-0e98-4dc6-9fb0-9476de776db8" providerId="ADAL" clId="{78FB26EA-3D4F-4D63-8223-3DE12E179077}" dt="2025-11-07T14:28:40.936" v="587" actId="790"/>
          <ac:spMkLst>
            <pc:docMk/>
            <pc:sldMk cId="1352246840" sldId="265"/>
            <ac:spMk id="7" creationId="{40E9E628-D14D-4470-BDC4-14819CC2724A}"/>
          </ac:spMkLst>
        </pc:spChg>
        <pc:spChg chg="mod">
          <ac:chgData name="Margaret Bowen" userId="bf4ab0ec-0e98-4dc6-9fb0-9476de776db8" providerId="ADAL" clId="{78FB26EA-3D4F-4D63-8223-3DE12E179077}" dt="2025-11-07T14:31:34.288" v="618" actId="20577"/>
          <ac:spMkLst>
            <pc:docMk/>
            <pc:sldMk cId="1352246840" sldId="265"/>
            <ac:spMk id="2050" creationId="{00000000-0000-0000-0000-000000000000}"/>
          </ac:spMkLst>
        </pc:spChg>
      </pc:sldChg>
      <pc:sldChg chg="modSp mod">
        <pc:chgData name="Margaret Bowen" userId="bf4ab0ec-0e98-4dc6-9fb0-9476de776db8" providerId="ADAL" clId="{78FB26EA-3D4F-4D63-8223-3DE12E179077}" dt="2025-11-07T16:42:04.746" v="2206" actId="20577"/>
        <pc:sldMkLst>
          <pc:docMk/>
          <pc:sldMk cId="1264659109" sldId="266"/>
        </pc:sldMkLst>
        <pc:spChg chg="mod">
          <ac:chgData name="Margaret Bowen" userId="bf4ab0ec-0e98-4dc6-9fb0-9476de776db8" providerId="ADAL" clId="{78FB26EA-3D4F-4D63-8223-3DE12E179077}" dt="2025-11-07T16:42:04.746" v="2206" actId="20577"/>
          <ac:spMkLst>
            <pc:docMk/>
            <pc:sldMk cId="1264659109" sldId="266"/>
            <ac:spMk id="2" creationId="{00000000-0000-0000-0000-000000000000}"/>
          </ac:spMkLst>
        </pc:spChg>
        <pc:spChg chg="mod">
          <ac:chgData name="Margaret Bowen" userId="bf4ab0ec-0e98-4dc6-9fb0-9476de776db8" providerId="ADAL" clId="{78FB26EA-3D4F-4D63-8223-3DE12E179077}" dt="2025-11-07T15:21:55.124" v="1702" actId="20577"/>
          <ac:spMkLst>
            <pc:docMk/>
            <pc:sldMk cId="1264659109" sldId="266"/>
            <ac:spMk id="9" creationId="{00000000-0000-0000-0000-000000000000}"/>
          </ac:spMkLst>
        </pc:spChg>
      </pc:sldChg>
      <pc:sldChg chg="modSp mod modNotesTx">
        <pc:chgData name="Margaret Bowen" userId="bf4ab0ec-0e98-4dc6-9fb0-9476de776db8" providerId="ADAL" clId="{78FB26EA-3D4F-4D63-8223-3DE12E179077}" dt="2025-11-07T12:48:09.691" v="292" actId="790"/>
        <pc:sldMkLst>
          <pc:docMk/>
          <pc:sldMk cId="3613336356" sldId="268"/>
        </pc:sldMkLst>
        <pc:spChg chg="mod">
          <ac:chgData name="Margaret Bowen" userId="bf4ab0ec-0e98-4dc6-9fb0-9476de776db8" providerId="ADAL" clId="{78FB26EA-3D4F-4D63-8223-3DE12E179077}" dt="2025-11-07T12:45:42.567" v="282" actId="790"/>
          <ac:spMkLst>
            <pc:docMk/>
            <pc:sldMk cId="3613336356" sldId="268"/>
            <ac:spMk id="2" creationId="{00000000-0000-0000-0000-000000000000}"/>
          </ac:spMkLst>
        </pc:spChg>
        <pc:spChg chg="mod">
          <ac:chgData name="Margaret Bowen" userId="bf4ab0ec-0e98-4dc6-9fb0-9476de776db8" providerId="ADAL" clId="{78FB26EA-3D4F-4D63-8223-3DE12E179077}" dt="2025-11-07T12:47:33.782" v="291" actId="20577"/>
          <ac:spMkLst>
            <pc:docMk/>
            <pc:sldMk cId="3613336356" sldId="268"/>
            <ac:spMk id="4" creationId="{4D626531-3CCC-4E77-9F3E-4E0B3EFDB210}"/>
          </ac:spMkLst>
        </pc:spChg>
        <pc:spChg chg="mod">
          <ac:chgData name="Margaret Bowen" userId="bf4ab0ec-0e98-4dc6-9fb0-9476de776db8" providerId="ADAL" clId="{78FB26EA-3D4F-4D63-8223-3DE12E179077}" dt="2025-11-07T12:47:08.770" v="289" actId="790"/>
          <ac:spMkLst>
            <pc:docMk/>
            <pc:sldMk cId="3613336356" sldId="268"/>
            <ac:spMk id="5" creationId="{A95401EA-1681-43FB-B6B5-698CEC0E913E}"/>
          </ac:spMkLst>
        </pc:spChg>
        <pc:spChg chg="mod">
          <ac:chgData name="Margaret Bowen" userId="bf4ab0ec-0e98-4dc6-9fb0-9476de776db8" providerId="ADAL" clId="{78FB26EA-3D4F-4D63-8223-3DE12E179077}" dt="2025-11-07T12:46:45.539" v="286" actId="790"/>
          <ac:spMkLst>
            <pc:docMk/>
            <pc:sldMk cId="3613336356" sldId="268"/>
            <ac:spMk id="13" creationId="{8C27388C-5D12-468D-AAE7-813AC32AF665}"/>
          </ac:spMkLst>
        </pc:spChg>
        <pc:spChg chg="mod">
          <ac:chgData name="Margaret Bowen" userId="bf4ab0ec-0e98-4dc6-9fb0-9476de776db8" providerId="ADAL" clId="{78FB26EA-3D4F-4D63-8223-3DE12E179077}" dt="2025-11-07T12:46:53.494" v="287" actId="790"/>
          <ac:spMkLst>
            <pc:docMk/>
            <pc:sldMk cId="3613336356" sldId="268"/>
            <ac:spMk id="14" creationId="{651D3AD9-FE95-4533-8620-34EBB0DAEF54}"/>
          </ac:spMkLst>
        </pc:spChg>
        <pc:spChg chg="mod">
          <ac:chgData name="Margaret Bowen" userId="bf4ab0ec-0e98-4dc6-9fb0-9476de776db8" providerId="ADAL" clId="{78FB26EA-3D4F-4D63-8223-3DE12E179077}" dt="2025-11-07T12:46:33.686" v="284" actId="790"/>
          <ac:spMkLst>
            <pc:docMk/>
            <pc:sldMk cId="3613336356" sldId="268"/>
            <ac:spMk id="15" creationId="{A30BCE5A-B7F7-4EFE-BC56-EADFC4F32D4A}"/>
          </ac:spMkLst>
        </pc:spChg>
        <pc:spChg chg="mod">
          <ac:chgData name="Margaret Bowen" userId="bf4ab0ec-0e98-4dc6-9fb0-9476de776db8" providerId="ADAL" clId="{78FB26EA-3D4F-4D63-8223-3DE12E179077}" dt="2025-11-07T12:46:39.369" v="285" actId="790"/>
          <ac:spMkLst>
            <pc:docMk/>
            <pc:sldMk cId="3613336356" sldId="268"/>
            <ac:spMk id="16" creationId="{3FD044C6-771F-455F-9C67-C6EA1E3F5093}"/>
          </ac:spMkLst>
        </pc:spChg>
      </pc:sldChg>
      <pc:sldChg chg="modSp mod modNotesTx">
        <pc:chgData name="Margaret Bowen" userId="bf4ab0ec-0e98-4dc6-9fb0-9476de776db8" providerId="ADAL" clId="{78FB26EA-3D4F-4D63-8223-3DE12E179077}" dt="2025-11-07T16:28:25.671" v="2073" actId="790"/>
        <pc:sldMkLst>
          <pc:docMk/>
          <pc:sldMk cId="2107330697" sldId="269"/>
        </pc:sldMkLst>
        <pc:spChg chg="mod">
          <ac:chgData name="Margaret Bowen" userId="bf4ab0ec-0e98-4dc6-9fb0-9476de776db8" providerId="ADAL" clId="{78FB26EA-3D4F-4D63-8223-3DE12E179077}" dt="2025-11-07T14:40:38.705" v="1129" actId="20577"/>
          <ac:spMkLst>
            <pc:docMk/>
            <pc:sldMk cId="2107330697" sldId="269"/>
            <ac:spMk id="2" creationId="{00000000-0000-0000-0000-000000000000}"/>
          </ac:spMkLst>
        </pc:spChg>
        <pc:spChg chg="mod">
          <ac:chgData name="Margaret Bowen" userId="bf4ab0ec-0e98-4dc6-9fb0-9476de776db8" providerId="ADAL" clId="{78FB26EA-3D4F-4D63-8223-3DE12E179077}" dt="2025-11-07T14:41:05.879" v="1149" actId="790"/>
          <ac:spMkLst>
            <pc:docMk/>
            <pc:sldMk cId="2107330697" sldId="269"/>
            <ac:spMk id="4" creationId="{C6544025-70BE-4B37-B3CA-332C869B0246}"/>
          </ac:spMkLst>
        </pc:spChg>
        <pc:spChg chg="mod">
          <ac:chgData name="Margaret Bowen" userId="bf4ab0ec-0e98-4dc6-9fb0-9476de776db8" providerId="ADAL" clId="{78FB26EA-3D4F-4D63-8223-3DE12E179077}" dt="2025-11-07T14:42:55.628" v="1166" actId="790"/>
          <ac:spMkLst>
            <pc:docMk/>
            <pc:sldMk cId="2107330697" sldId="269"/>
            <ac:spMk id="5" creationId="{FAB319CA-3083-46B5-BAF7-5DB3810D6438}"/>
          </ac:spMkLst>
        </pc:spChg>
        <pc:spChg chg="mod">
          <ac:chgData name="Margaret Bowen" userId="bf4ab0ec-0e98-4dc6-9fb0-9476de776db8" providerId="ADAL" clId="{78FB26EA-3D4F-4D63-8223-3DE12E179077}" dt="2025-11-07T14:43:51.989" v="1173" actId="14100"/>
          <ac:spMkLst>
            <pc:docMk/>
            <pc:sldMk cId="2107330697" sldId="269"/>
            <ac:spMk id="6" creationId="{0A20D175-700E-410D-8E55-EA4DDD96A9F0}"/>
          </ac:spMkLst>
        </pc:spChg>
        <pc:spChg chg="mod">
          <ac:chgData name="Margaret Bowen" userId="bf4ab0ec-0e98-4dc6-9fb0-9476de776db8" providerId="ADAL" clId="{78FB26EA-3D4F-4D63-8223-3DE12E179077}" dt="2025-11-07T14:47:17.976" v="1180" actId="790"/>
          <ac:spMkLst>
            <pc:docMk/>
            <pc:sldMk cId="2107330697" sldId="269"/>
            <ac:spMk id="9" creationId="{B500F6A4-3434-4933-BA2C-83996FEF4CE5}"/>
          </ac:spMkLst>
        </pc:spChg>
        <pc:spChg chg="mod">
          <ac:chgData name="Margaret Bowen" userId="bf4ab0ec-0e98-4dc6-9fb0-9476de776db8" providerId="ADAL" clId="{78FB26EA-3D4F-4D63-8223-3DE12E179077}" dt="2025-11-07T14:43:17.789" v="1169" actId="14100"/>
          <ac:spMkLst>
            <pc:docMk/>
            <pc:sldMk cId="2107330697" sldId="269"/>
            <ac:spMk id="10" creationId="{56567032-B159-46AC-B373-4FAED776D483}"/>
          </ac:spMkLst>
        </pc:spChg>
        <pc:spChg chg="mod">
          <ac:chgData name="Margaret Bowen" userId="bf4ab0ec-0e98-4dc6-9fb0-9476de776db8" providerId="ADAL" clId="{78FB26EA-3D4F-4D63-8223-3DE12E179077}" dt="2025-11-07T16:28:17.945" v="2072" actId="20577"/>
          <ac:spMkLst>
            <pc:docMk/>
            <pc:sldMk cId="2107330697" sldId="269"/>
            <ac:spMk id="11" creationId="{7F438337-2267-4C12-9F90-7EE93B14774D}"/>
          </ac:spMkLst>
        </pc:spChg>
        <pc:spChg chg="mod">
          <ac:chgData name="Margaret Bowen" userId="bf4ab0ec-0e98-4dc6-9fb0-9476de776db8" providerId="ADAL" clId="{78FB26EA-3D4F-4D63-8223-3DE12E179077}" dt="2025-11-07T16:28:25.671" v="2073" actId="790"/>
          <ac:spMkLst>
            <pc:docMk/>
            <pc:sldMk cId="2107330697" sldId="269"/>
            <ac:spMk id="12" creationId="{5E0FF349-585D-4F92-9944-B70CF3B3493A}"/>
          </ac:spMkLst>
        </pc:spChg>
      </pc:sldChg>
      <pc:sldChg chg="modSp mod modAnim">
        <pc:chgData name="Margaret Bowen" userId="bf4ab0ec-0e98-4dc6-9fb0-9476de776db8" providerId="ADAL" clId="{78FB26EA-3D4F-4D63-8223-3DE12E179077}" dt="2025-11-07T16:26:34.637" v="2024" actId="14100"/>
        <pc:sldMkLst>
          <pc:docMk/>
          <pc:sldMk cId="2259754051" sldId="270"/>
        </pc:sldMkLst>
        <pc:spChg chg="mod">
          <ac:chgData name="Margaret Bowen" userId="bf4ab0ec-0e98-4dc6-9fb0-9476de776db8" providerId="ADAL" clId="{78FB26EA-3D4F-4D63-8223-3DE12E179077}" dt="2025-11-07T14:32:08.386" v="636" actId="790"/>
          <ac:spMkLst>
            <pc:docMk/>
            <pc:sldMk cId="2259754051" sldId="270"/>
            <ac:spMk id="2" creationId="{00000000-0000-0000-0000-000000000000}"/>
          </ac:spMkLst>
        </pc:spChg>
        <pc:spChg chg="mod">
          <ac:chgData name="Margaret Bowen" userId="bf4ab0ec-0e98-4dc6-9fb0-9476de776db8" providerId="ADAL" clId="{78FB26EA-3D4F-4D63-8223-3DE12E179077}" dt="2025-11-07T14:33:14.466" v="662" actId="1076"/>
          <ac:spMkLst>
            <pc:docMk/>
            <pc:sldMk cId="2259754051" sldId="270"/>
            <ac:spMk id="5" creationId="{00000000-0000-0000-0000-000000000000}"/>
          </ac:spMkLst>
        </pc:spChg>
        <pc:spChg chg="mod">
          <ac:chgData name="Margaret Bowen" userId="bf4ab0ec-0e98-4dc6-9fb0-9476de776db8" providerId="ADAL" clId="{78FB26EA-3D4F-4D63-8223-3DE12E179077}" dt="2025-11-07T14:30:53.285" v="602" actId="790"/>
          <ac:spMkLst>
            <pc:docMk/>
            <pc:sldMk cId="2259754051" sldId="270"/>
            <ac:spMk id="6" creationId="{B0B66A39-6FBD-45ED-878F-B1871EE85A62}"/>
          </ac:spMkLst>
        </pc:spChg>
        <pc:spChg chg="mod">
          <ac:chgData name="Margaret Bowen" userId="bf4ab0ec-0e98-4dc6-9fb0-9476de776db8" providerId="ADAL" clId="{78FB26EA-3D4F-4D63-8223-3DE12E179077}" dt="2025-11-07T16:25:57.434" v="2017" actId="14100"/>
          <ac:spMkLst>
            <pc:docMk/>
            <pc:sldMk cId="2259754051" sldId="270"/>
            <ac:spMk id="7" creationId="{759A6DFE-84AE-4FDA-9C5E-161B1150B31C}"/>
          </ac:spMkLst>
        </pc:spChg>
        <pc:spChg chg="mod">
          <ac:chgData name="Margaret Bowen" userId="bf4ab0ec-0e98-4dc6-9fb0-9476de776db8" providerId="ADAL" clId="{78FB26EA-3D4F-4D63-8223-3DE12E179077}" dt="2025-11-07T14:30:42.497" v="600" actId="790"/>
          <ac:spMkLst>
            <pc:docMk/>
            <pc:sldMk cId="2259754051" sldId="270"/>
            <ac:spMk id="8" creationId="{AD1AB3FF-1120-4F39-87D1-C5549BD6E7BC}"/>
          </ac:spMkLst>
        </pc:spChg>
        <pc:spChg chg="mod">
          <ac:chgData name="Margaret Bowen" userId="bf4ab0ec-0e98-4dc6-9fb0-9476de776db8" providerId="ADAL" clId="{78FB26EA-3D4F-4D63-8223-3DE12E179077}" dt="2025-11-07T16:26:24.163" v="2023" actId="20577"/>
          <ac:spMkLst>
            <pc:docMk/>
            <pc:sldMk cId="2259754051" sldId="270"/>
            <ac:spMk id="11" creationId="{32E1C48D-71F8-4B3C-83C9-B16805D4DAA6}"/>
          </ac:spMkLst>
        </pc:spChg>
        <pc:spChg chg="mod">
          <ac:chgData name="Margaret Bowen" userId="bf4ab0ec-0e98-4dc6-9fb0-9476de776db8" providerId="ADAL" clId="{78FB26EA-3D4F-4D63-8223-3DE12E179077}" dt="2025-11-07T16:26:34.637" v="2024" actId="14100"/>
          <ac:spMkLst>
            <pc:docMk/>
            <pc:sldMk cId="2259754051" sldId="270"/>
            <ac:spMk id="12" creationId="{3BC08C5B-F449-435A-883E-C6E8F84CBBC8}"/>
          </ac:spMkLst>
        </pc:spChg>
      </pc:sldChg>
      <pc:sldChg chg="modSp mod modAnim">
        <pc:chgData name="Margaret Bowen" userId="bf4ab0ec-0e98-4dc6-9fb0-9476de776db8" providerId="ADAL" clId="{78FB26EA-3D4F-4D63-8223-3DE12E179077}" dt="2025-11-07T14:48:27.189" v="1187" actId="790"/>
        <pc:sldMkLst>
          <pc:docMk/>
          <pc:sldMk cId="1476069038" sldId="271"/>
        </pc:sldMkLst>
        <pc:spChg chg="mod">
          <ac:chgData name="Margaret Bowen" userId="bf4ab0ec-0e98-4dc6-9fb0-9476de776db8" providerId="ADAL" clId="{78FB26EA-3D4F-4D63-8223-3DE12E179077}" dt="2025-11-07T14:47:45.383" v="1182" actId="790"/>
          <ac:spMkLst>
            <pc:docMk/>
            <pc:sldMk cId="1476069038" sldId="271"/>
            <ac:spMk id="2" creationId="{00000000-0000-0000-0000-000000000000}"/>
          </ac:spMkLst>
        </pc:spChg>
        <pc:spChg chg="mod">
          <ac:chgData name="Margaret Bowen" userId="bf4ab0ec-0e98-4dc6-9fb0-9476de776db8" providerId="ADAL" clId="{78FB26EA-3D4F-4D63-8223-3DE12E179077}" dt="2025-11-07T14:48:27.189" v="1187" actId="790"/>
          <ac:spMkLst>
            <pc:docMk/>
            <pc:sldMk cId="1476069038" sldId="271"/>
            <ac:spMk id="3" creationId="{00000000-0000-0000-0000-000000000000}"/>
          </ac:spMkLst>
        </pc:spChg>
      </pc:sldChg>
      <pc:sldChg chg="modSp mod">
        <pc:chgData name="Margaret Bowen" userId="bf4ab0ec-0e98-4dc6-9fb0-9476de776db8" providerId="ADAL" clId="{78FB26EA-3D4F-4D63-8223-3DE12E179077}" dt="2025-11-07T14:49:50.161" v="1237" actId="790"/>
        <pc:sldMkLst>
          <pc:docMk/>
          <pc:sldMk cId="553436155" sldId="272"/>
        </pc:sldMkLst>
        <pc:spChg chg="mod">
          <ac:chgData name="Margaret Bowen" userId="bf4ab0ec-0e98-4dc6-9fb0-9476de776db8" providerId="ADAL" clId="{78FB26EA-3D4F-4D63-8223-3DE12E179077}" dt="2025-11-07T14:49:03.925" v="1188" actId="790"/>
          <ac:spMkLst>
            <pc:docMk/>
            <pc:sldMk cId="553436155" sldId="272"/>
            <ac:spMk id="2" creationId="{00000000-0000-0000-0000-000000000000}"/>
          </ac:spMkLst>
        </pc:spChg>
        <pc:spChg chg="mod">
          <ac:chgData name="Margaret Bowen" userId="bf4ab0ec-0e98-4dc6-9fb0-9476de776db8" providerId="ADAL" clId="{78FB26EA-3D4F-4D63-8223-3DE12E179077}" dt="2025-11-07T14:49:50.161" v="1237" actId="790"/>
          <ac:spMkLst>
            <pc:docMk/>
            <pc:sldMk cId="553436155" sldId="272"/>
            <ac:spMk id="3" creationId="{00000000-0000-0000-0000-000000000000}"/>
          </ac:spMkLst>
        </pc:spChg>
      </pc:sldChg>
      <pc:sldChg chg="modSp mod modAnim">
        <pc:chgData name="Margaret Bowen" userId="bf4ab0ec-0e98-4dc6-9fb0-9476de776db8" providerId="ADAL" clId="{78FB26EA-3D4F-4D63-8223-3DE12E179077}" dt="2025-11-07T16:29:14.912" v="2077" actId="20577"/>
        <pc:sldMkLst>
          <pc:docMk/>
          <pc:sldMk cId="2083445679" sldId="273"/>
        </pc:sldMkLst>
        <pc:spChg chg="mod">
          <ac:chgData name="Margaret Bowen" userId="bf4ab0ec-0e98-4dc6-9fb0-9476de776db8" providerId="ADAL" clId="{78FB26EA-3D4F-4D63-8223-3DE12E179077}" dt="2025-11-07T14:50:00.725" v="1238" actId="790"/>
          <ac:spMkLst>
            <pc:docMk/>
            <pc:sldMk cId="2083445679" sldId="273"/>
            <ac:spMk id="2" creationId="{00000000-0000-0000-0000-000000000000}"/>
          </ac:spMkLst>
        </pc:spChg>
        <pc:spChg chg="mod">
          <ac:chgData name="Margaret Bowen" userId="bf4ab0ec-0e98-4dc6-9fb0-9476de776db8" providerId="ADAL" clId="{78FB26EA-3D4F-4D63-8223-3DE12E179077}" dt="2025-11-07T16:29:14.912" v="2077" actId="20577"/>
          <ac:spMkLst>
            <pc:docMk/>
            <pc:sldMk cId="2083445679" sldId="273"/>
            <ac:spMk id="3" creationId="{00000000-0000-0000-0000-000000000000}"/>
          </ac:spMkLst>
        </pc:spChg>
      </pc:sldChg>
      <pc:sldChg chg="modSp mod modNotesTx">
        <pc:chgData name="Margaret Bowen" userId="bf4ab0ec-0e98-4dc6-9fb0-9476de776db8" providerId="ADAL" clId="{78FB26EA-3D4F-4D63-8223-3DE12E179077}" dt="2025-11-07T16:30:09.118" v="2079" actId="790"/>
        <pc:sldMkLst>
          <pc:docMk/>
          <pc:sldMk cId="3509098643" sldId="274"/>
        </pc:sldMkLst>
        <pc:spChg chg="mod">
          <ac:chgData name="Margaret Bowen" userId="bf4ab0ec-0e98-4dc6-9fb0-9476de776db8" providerId="ADAL" clId="{78FB26EA-3D4F-4D63-8223-3DE12E179077}" dt="2025-11-07T14:52:54.570" v="1344" actId="790"/>
          <ac:spMkLst>
            <pc:docMk/>
            <pc:sldMk cId="3509098643" sldId="274"/>
            <ac:spMk id="10242" creationId="{00000000-0000-0000-0000-000000000000}"/>
          </ac:spMkLst>
        </pc:spChg>
        <pc:spChg chg="mod">
          <ac:chgData name="Margaret Bowen" userId="bf4ab0ec-0e98-4dc6-9fb0-9476de776db8" providerId="ADAL" clId="{78FB26EA-3D4F-4D63-8223-3DE12E179077}" dt="2025-11-07T14:56:28.214" v="1401" actId="20577"/>
          <ac:spMkLst>
            <pc:docMk/>
            <pc:sldMk cId="3509098643" sldId="274"/>
            <ac:spMk id="10243" creationId="{00000000-0000-0000-0000-000000000000}"/>
          </ac:spMkLst>
        </pc:spChg>
      </pc:sldChg>
      <pc:sldChg chg="modSp mod modAnim">
        <pc:chgData name="Margaret Bowen" userId="bf4ab0ec-0e98-4dc6-9fb0-9476de776db8" providerId="ADAL" clId="{78FB26EA-3D4F-4D63-8223-3DE12E179077}" dt="2025-11-07T14:35:21.228" v="875" actId="790"/>
        <pc:sldMkLst>
          <pc:docMk/>
          <pc:sldMk cId="3994044099" sldId="275"/>
        </pc:sldMkLst>
        <pc:spChg chg="mod">
          <ac:chgData name="Margaret Bowen" userId="bf4ab0ec-0e98-4dc6-9fb0-9476de776db8" providerId="ADAL" clId="{78FB26EA-3D4F-4D63-8223-3DE12E179077}" dt="2025-11-07T14:33:33.810" v="664" actId="790"/>
          <ac:spMkLst>
            <pc:docMk/>
            <pc:sldMk cId="3994044099" sldId="275"/>
            <ac:spMk id="2" creationId="{00000000-0000-0000-0000-000000000000}"/>
          </ac:spMkLst>
        </pc:spChg>
        <pc:spChg chg="mod">
          <ac:chgData name="Margaret Bowen" userId="bf4ab0ec-0e98-4dc6-9fb0-9476de776db8" providerId="ADAL" clId="{78FB26EA-3D4F-4D63-8223-3DE12E179077}" dt="2025-11-07T14:35:21.228" v="875" actId="790"/>
          <ac:spMkLst>
            <pc:docMk/>
            <pc:sldMk cId="3994044099" sldId="275"/>
            <ac:spMk id="3" creationId="{00000000-0000-0000-0000-000000000000}"/>
          </ac:spMkLst>
        </pc:spChg>
      </pc:sldChg>
      <pc:sldChg chg="addSp delSp modSp mod addAnim delAnim modAnim">
        <pc:chgData name="Margaret Bowen" userId="bf4ab0ec-0e98-4dc6-9fb0-9476de776db8" providerId="ADAL" clId="{78FB26EA-3D4F-4D63-8223-3DE12E179077}" dt="2025-11-07T16:27:33.363" v="2071" actId="20577"/>
        <pc:sldMkLst>
          <pc:docMk/>
          <pc:sldMk cId="410181692" sldId="276"/>
        </pc:sldMkLst>
        <pc:spChg chg="mod">
          <ac:chgData name="Margaret Bowen" userId="bf4ab0ec-0e98-4dc6-9fb0-9476de776db8" providerId="ADAL" clId="{78FB26EA-3D4F-4D63-8223-3DE12E179077}" dt="2025-11-07T14:35:49.983" v="887" actId="790"/>
          <ac:spMkLst>
            <pc:docMk/>
            <pc:sldMk cId="410181692" sldId="276"/>
            <ac:spMk id="2" creationId="{00000000-0000-0000-0000-000000000000}"/>
          </ac:spMkLst>
        </pc:spChg>
        <pc:spChg chg="mod">
          <ac:chgData name="Margaret Bowen" userId="bf4ab0ec-0e98-4dc6-9fb0-9476de776db8" providerId="ADAL" clId="{78FB26EA-3D4F-4D63-8223-3DE12E179077}" dt="2025-11-07T16:27:33.363" v="2071" actId="20577"/>
          <ac:spMkLst>
            <pc:docMk/>
            <pc:sldMk cId="410181692" sldId="276"/>
            <ac:spMk id="3" creationId="{00000000-0000-0000-0000-000000000000}"/>
          </ac:spMkLst>
        </pc:spChg>
        <pc:spChg chg="mod">
          <ac:chgData name="Margaret Bowen" userId="bf4ab0ec-0e98-4dc6-9fb0-9476de776db8" providerId="ADAL" clId="{78FB26EA-3D4F-4D63-8223-3DE12E179077}" dt="2025-11-07T14:37:14.364" v="933" actId="20577"/>
          <ac:spMkLst>
            <pc:docMk/>
            <pc:sldMk cId="410181692" sldId="276"/>
            <ac:spMk id="5" creationId="{00000000-0000-0000-0000-000000000000}"/>
          </ac:spMkLst>
        </pc:spChg>
        <pc:spChg chg="mod">
          <ac:chgData name="Margaret Bowen" userId="bf4ab0ec-0e98-4dc6-9fb0-9476de776db8" providerId="ADAL" clId="{78FB26EA-3D4F-4D63-8223-3DE12E179077}" dt="2025-11-07T14:37:24.153" v="961" actId="20577"/>
          <ac:spMkLst>
            <pc:docMk/>
            <pc:sldMk cId="410181692" sldId="276"/>
            <ac:spMk id="6" creationId="{00000000-0000-0000-0000-000000000000}"/>
          </ac:spMkLst>
        </pc:spChg>
        <pc:spChg chg="mod">
          <ac:chgData name="Margaret Bowen" userId="bf4ab0ec-0e98-4dc6-9fb0-9476de776db8" providerId="ADAL" clId="{78FB26EA-3D4F-4D63-8223-3DE12E179077}" dt="2025-11-07T14:37:37.588" v="982" actId="20577"/>
          <ac:spMkLst>
            <pc:docMk/>
            <pc:sldMk cId="410181692" sldId="276"/>
            <ac:spMk id="7" creationId="{00000000-0000-0000-0000-000000000000}"/>
          </ac:spMkLst>
        </pc:spChg>
        <pc:spChg chg="mod">
          <ac:chgData name="Margaret Bowen" userId="bf4ab0ec-0e98-4dc6-9fb0-9476de776db8" providerId="ADAL" clId="{78FB26EA-3D4F-4D63-8223-3DE12E179077}" dt="2025-11-07T14:38:33.286" v="1068" actId="20577"/>
          <ac:spMkLst>
            <pc:docMk/>
            <pc:sldMk cId="410181692" sldId="276"/>
            <ac:spMk id="8" creationId="{00000000-0000-0000-0000-000000000000}"/>
          </ac:spMkLst>
        </pc:spChg>
        <pc:spChg chg="add del mod">
          <ac:chgData name="Margaret Bowen" userId="bf4ab0ec-0e98-4dc6-9fb0-9476de776db8" providerId="ADAL" clId="{78FB26EA-3D4F-4D63-8223-3DE12E179077}" dt="2025-11-07T14:39:00.717" v="1092" actId="20577"/>
          <ac:spMkLst>
            <pc:docMk/>
            <pc:sldMk cId="410181692" sldId="276"/>
            <ac:spMk id="10" creationId="{00000000-0000-0000-0000-000000000000}"/>
          </ac:spMkLst>
        </pc:spChg>
        <pc:spChg chg="mod">
          <ac:chgData name="Margaret Bowen" userId="bf4ab0ec-0e98-4dc6-9fb0-9476de776db8" providerId="ADAL" clId="{78FB26EA-3D4F-4D63-8223-3DE12E179077}" dt="2025-11-07T14:38:17.582" v="1048" actId="20577"/>
          <ac:spMkLst>
            <pc:docMk/>
            <pc:sldMk cId="410181692" sldId="276"/>
            <ac:spMk id="12" creationId="{00000000-0000-0000-0000-000000000000}"/>
          </ac:spMkLst>
        </pc:spChg>
        <pc:spChg chg="mod">
          <ac:chgData name="Margaret Bowen" userId="bf4ab0ec-0e98-4dc6-9fb0-9476de776db8" providerId="ADAL" clId="{78FB26EA-3D4F-4D63-8223-3DE12E179077}" dt="2025-11-07T14:38:25.597" v="1063" actId="20577"/>
          <ac:spMkLst>
            <pc:docMk/>
            <pc:sldMk cId="410181692" sldId="276"/>
            <ac:spMk id="13" creationId="{00000000-0000-0000-0000-000000000000}"/>
          </ac:spMkLst>
        </pc:spChg>
      </pc:sldChg>
      <pc:sldChg chg="modSp mod modAnim">
        <pc:chgData name="Margaret Bowen" userId="bf4ab0ec-0e98-4dc6-9fb0-9476de776db8" providerId="ADAL" clId="{78FB26EA-3D4F-4D63-8223-3DE12E179077}" dt="2025-11-07T14:40:07.456" v="1101" actId="790"/>
        <pc:sldMkLst>
          <pc:docMk/>
          <pc:sldMk cId="1502283175" sldId="277"/>
        </pc:sldMkLst>
        <pc:spChg chg="mod">
          <ac:chgData name="Margaret Bowen" userId="bf4ab0ec-0e98-4dc6-9fb0-9476de776db8" providerId="ADAL" clId="{78FB26EA-3D4F-4D63-8223-3DE12E179077}" dt="2025-11-07T14:39:38.614" v="1095" actId="790"/>
          <ac:spMkLst>
            <pc:docMk/>
            <pc:sldMk cId="1502283175" sldId="277"/>
            <ac:spMk id="2" creationId="{00000000-0000-0000-0000-000000000000}"/>
          </ac:spMkLst>
        </pc:spChg>
        <pc:spChg chg="mod">
          <ac:chgData name="Margaret Bowen" userId="bf4ab0ec-0e98-4dc6-9fb0-9476de776db8" providerId="ADAL" clId="{78FB26EA-3D4F-4D63-8223-3DE12E179077}" dt="2025-11-07T14:40:07.456" v="1101" actId="790"/>
          <ac:spMkLst>
            <pc:docMk/>
            <pc:sldMk cId="1502283175" sldId="277"/>
            <ac:spMk id="3" creationId="{00000000-0000-0000-0000-000000000000}"/>
          </ac:spMkLst>
        </pc:spChg>
      </pc:sldChg>
      <pc:sldChg chg="modSp mod">
        <pc:chgData name="Margaret Bowen" userId="bf4ab0ec-0e98-4dc6-9fb0-9476de776db8" providerId="ADAL" clId="{78FB26EA-3D4F-4D63-8223-3DE12E179077}" dt="2025-11-07T14:57:48.923" v="1411" actId="790"/>
        <pc:sldMkLst>
          <pc:docMk/>
          <pc:sldMk cId="3876219272" sldId="278"/>
        </pc:sldMkLst>
        <pc:spChg chg="mod">
          <ac:chgData name="Margaret Bowen" userId="bf4ab0ec-0e98-4dc6-9fb0-9476de776db8" providerId="ADAL" clId="{78FB26EA-3D4F-4D63-8223-3DE12E179077}" dt="2025-11-07T14:57:21.033" v="1406" actId="790"/>
          <ac:spMkLst>
            <pc:docMk/>
            <pc:sldMk cId="3876219272" sldId="278"/>
            <ac:spMk id="2" creationId="{00000000-0000-0000-0000-000000000000}"/>
          </ac:spMkLst>
        </pc:spChg>
        <pc:spChg chg="mod">
          <ac:chgData name="Margaret Bowen" userId="bf4ab0ec-0e98-4dc6-9fb0-9476de776db8" providerId="ADAL" clId="{78FB26EA-3D4F-4D63-8223-3DE12E179077}" dt="2025-11-07T14:57:48.923" v="1411" actId="790"/>
          <ac:spMkLst>
            <pc:docMk/>
            <pc:sldMk cId="3876219272" sldId="278"/>
            <ac:spMk id="3" creationId="{00000000-0000-0000-0000-000000000000}"/>
          </ac:spMkLst>
        </pc:spChg>
      </pc:sldChg>
      <pc:sldChg chg="modSp mod modAnim">
        <pc:chgData name="Margaret Bowen" userId="bf4ab0ec-0e98-4dc6-9fb0-9476de776db8" providerId="ADAL" clId="{78FB26EA-3D4F-4D63-8223-3DE12E179077}" dt="2025-11-07T16:30:21.720" v="2095" actId="20577"/>
        <pc:sldMkLst>
          <pc:docMk/>
          <pc:sldMk cId="3766234380" sldId="279"/>
        </pc:sldMkLst>
        <pc:spChg chg="mod">
          <ac:chgData name="Margaret Bowen" userId="bf4ab0ec-0e98-4dc6-9fb0-9476de776db8" providerId="ADAL" clId="{78FB26EA-3D4F-4D63-8223-3DE12E179077}" dt="2025-11-07T14:56:45.383" v="1402" actId="790"/>
          <ac:spMkLst>
            <pc:docMk/>
            <pc:sldMk cId="3766234380" sldId="279"/>
            <ac:spMk id="2" creationId="{00000000-0000-0000-0000-000000000000}"/>
          </ac:spMkLst>
        </pc:spChg>
        <pc:spChg chg="mod">
          <ac:chgData name="Margaret Bowen" userId="bf4ab0ec-0e98-4dc6-9fb0-9476de776db8" providerId="ADAL" clId="{78FB26EA-3D4F-4D63-8223-3DE12E179077}" dt="2025-11-07T16:30:21.720" v="2095" actId="20577"/>
          <ac:spMkLst>
            <pc:docMk/>
            <pc:sldMk cId="3766234380" sldId="279"/>
            <ac:spMk id="3" creationId="{00000000-0000-0000-0000-000000000000}"/>
          </ac:spMkLst>
        </pc:spChg>
        <pc:spChg chg="mod">
          <ac:chgData name="Margaret Bowen" userId="bf4ab0ec-0e98-4dc6-9fb0-9476de776db8" providerId="ADAL" clId="{78FB26EA-3D4F-4D63-8223-3DE12E179077}" dt="2025-11-07T14:57:01.841" v="1403" actId="790"/>
          <ac:spMkLst>
            <pc:docMk/>
            <pc:sldMk cId="3766234380" sldId="279"/>
            <ac:spMk id="5" creationId="{00000000-0000-0000-0000-000000000000}"/>
          </ac:spMkLst>
        </pc:spChg>
      </pc:sldChg>
      <pc:sldChg chg="modSp mod modNotesTx">
        <pc:chgData name="Margaret Bowen" userId="bf4ab0ec-0e98-4dc6-9fb0-9476de776db8" providerId="ADAL" clId="{78FB26EA-3D4F-4D63-8223-3DE12E179077}" dt="2025-11-07T16:33:08.616" v="2124" actId="20577"/>
        <pc:sldMkLst>
          <pc:docMk/>
          <pc:sldMk cId="167292337" sldId="280"/>
        </pc:sldMkLst>
        <pc:spChg chg="mod">
          <ac:chgData name="Margaret Bowen" userId="bf4ab0ec-0e98-4dc6-9fb0-9476de776db8" providerId="ADAL" clId="{78FB26EA-3D4F-4D63-8223-3DE12E179077}" dt="2025-11-07T15:10:09.829" v="1556" actId="790"/>
          <ac:spMkLst>
            <pc:docMk/>
            <pc:sldMk cId="167292337" sldId="280"/>
            <ac:spMk id="2" creationId="{00000000-0000-0000-0000-000000000000}"/>
          </ac:spMkLst>
        </pc:spChg>
        <pc:spChg chg="mod">
          <ac:chgData name="Margaret Bowen" userId="bf4ab0ec-0e98-4dc6-9fb0-9476de776db8" providerId="ADAL" clId="{78FB26EA-3D4F-4D63-8223-3DE12E179077}" dt="2025-11-07T15:09:59.871" v="1555" actId="20577"/>
          <ac:spMkLst>
            <pc:docMk/>
            <pc:sldMk cId="167292337" sldId="280"/>
            <ac:spMk id="3" creationId="{00000000-0000-0000-0000-000000000000}"/>
          </ac:spMkLst>
        </pc:spChg>
      </pc:sldChg>
      <pc:sldChg chg="modSp mod modAnim">
        <pc:chgData name="Margaret Bowen" userId="bf4ab0ec-0e98-4dc6-9fb0-9476de776db8" providerId="ADAL" clId="{78FB26EA-3D4F-4D63-8223-3DE12E179077}" dt="2025-11-07T15:09:25.209" v="1452" actId="20577"/>
        <pc:sldMkLst>
          <pc:docMk/>
          <pc:sldMk cId="3073903990" sldId="281"/>
        </pc:sldMkLst>
        <pc:spChg chg="mod">
          <ac:chgData name="Margaret Bowen" userId="bf4ab0ec-0e98-4dc6-9fb0-9476de776db8" providerId="ADAL" clId="{78FB26EA-3D4F-4D63-8223-3DE12E179077}" dt="2025-11-07T15:09:25.209" v="1452" actId="20577"/>
          <ac:spMkLst>
            <pc:docMk/>
            <pc:sldMk cId="3073903990" sldId="281"/>
            <ac:spMk id="2" creationId="{00000000-0000-0000-0000-000000000000}"/>
          </ac:spMkLst>
        </pc:spChg>
        <pc:spChg chg="mod">
          <ac:chgData name="Margaret Bowen" userId="bf4ab0ec-0e98-4dc6-9fb0-9476de776db8" providerId="ADAL" clId="{78FB26EA-3D4F-4D63-8223-3DE12E179077}" dt="2025-11-07T15:00:39.916" v="1434" actId="790"/>
          <ac:spMkLst>
            <pc:docMk/>
            <pc:sldMk cId="3073903990" sldId="281"/>
            <ac:spMk id="3" creationId="{00000000-0000-0000-0000-000000000000}"/>
          </ac:spMkLst>
        </pc:spChg>
      </pc:sldChg>
      <pc:sldChg chg="modNotesTx">
        <pc:chgData name="Margaret Bowen" userId="bf4ab0ec-0e98-4dc6-9fb0-9476de776db8" providerId="ADAL" clId="{78FB26EA-3D4F-4D63-8223-3DE12E179077}" dt="2025-11-07T16:40:54.118" v="2154" actId="20577"/>
        <pc:sldMkLst>
          <pc:docMk/>
          <pc:sldMk cId="2516327428" sldId="282"/>
        </pc:sldMkLst>
      </pc:sldChg>
      <pc:sldChg chg="addSp modSp mod">
        <pc:chgData name="Margaret Bowen" userId="bf4ab0ec-0e98-4dc6-9fb0-9476de776db8" providerId="ADAL" clId="{78FB26EA-3D4F-4D63-8223-3DE12E179077}" dt="2025-11-07T14:24:50.349" v="445" actId="20577"/>
        <pc:sldMkLst>
          <pc:docMk/>
          <pc:sldMk cId="3016369959" sldId="283"/>
        </pc:sldMkLst>
        <pc:spChg chg="add mod">
          <ac:chgData name="Margaret Bowen" userId="bf4ab0ec-0e98-4dc6-9fb0-9476de776db8" providerId="ADAL" clId="{78FB26EA-3D4F-4D63-8223-3DE12E179077}" dt="2025-11-07T14:24:50.349" v="445" actId="20577"/>
          <ac:spMkLst>
            <pc:docMk/>
            <pc:sldMk cId="3016369959" sldId="283"/>
            <ac:spMk id="2" creationId="{776FF5A5-442C-2CFC-2401-7FB75CAF2C8B}"/>
          </ac:spMkLst>
        </pc:spChg>
        <pc:picChg chg="mod">
          <ac:chgData name="Margaret Bowen" userId="bf4ab0ec-0e98-4dc6-9fb0-9476de776db8" providerId="ADAL" clId="{78FB26EA-3D4F-4D63-8223-3DE12E179077}" dt="2025-11-07T12:25:46.895" v="78" actId="1076"/>
          <ac:picMkLst>
            <pc:docMk/>
            <pc:sldMk cId="3016369959" sldId="283"/>
            <ac:picMk id="2050" creationId="{00000000-0000-0000-0000-000000000000}"/>
          </ac:picMkLst>
        </pc:picChg>
        <pc:picChg chg="mod">
          <ac:chgData name="Margaret Bowen" userId="bf4ab0ec-0e98-4dc6-9fb0-9476de776db8" providerId="ADAL" clId="{78FB26EA-3D4F-4D63-8223-3DE12E179077}" dt="2025-11-07T12:25:48.884" v="79" actId="1076"/>
          <ac:picMkLst>
            <pc:docMk/>
            <pc:sldMk cId="3016369959" sldId="283"/>
            <ac:picMk id="2052" creationId="{00000000-0000-0000-0000-000000000000}"/>
          </ac:picMkLst>
        </pc:picChg>
        <pc:picChg chg="mod">
          <ac:chgData name="Margaret Bowen" userId="bf4ab0ec-0e98-4dc6-9fb0-9476de776db8" providerId="ADAL" clId="{78FB26EA-3D4F-4D63-8223-3DE12E179077}" dt="2025-11-07T12:25:50.589" v="80" actId="1076"/>
          <ac:picMkLst>
            <pc:docMk/>
            <pc:sldMk cId="3016369959" sldId="283"/>
            <ac:picMk id="2056" creationId="{00000000-0000-0000-0000-000000000000}"/>
          </ac:picMkLst>
        </pc:picChg>
      </pc:sldChg>
      <pc:sldChg chg="modSp mod">
        <pc:chgData name="Margaret Bowen" userId="bf4ab0ec-0e98-4dc6-9fb0-9476de776db8" providerId="ADAL" clId="{78FB26EA-3D4F-4D63-8223-3DE12E179077}" dt="2025-11-07T16:15:22.664" v="1977" actId="790"/>
        <pc:sldMkLst>
          <pc:docMk/>
          <pc:sldMk cId="2377862012" sldId="284"/>
        </pc:sldMkLst>
        <pc:spChg chg="mod">
          <ac:chgData name="Margaret Bowen" userId="bf4ab0ec-0e98-4dc6-9fb0-9476de776db8" providerId="ADAL" clId="{78FB26EA-3D4F-4D63-8223-3DE12E179077}" dt="2025-11-07T16:15:22.664" v="1977" actId="790"/>
          <ac:spMkLst>
            <pc:docMk/>
            <pc:sldMk cId="2377862012" sldId="284"/>
            <ac:spMk id="2" creationId="{00000000-0000-0000-0000-000000000000}"/>
          </ac:spMkLst>
        </pc:spChg>
        <pc:spChg chg="mod">
          <ac:chgData name="Margaret Bowen" userId="bf4ab0ec-0e98-4dc6-9fb0-9476de776db8" providerId="ADAL" clId="{78FB26EA-3D4F-4D63-8223-3DE12E179077}" dt="2025-11-07T12:24:18.159" v="77" actId="790"/>
          <ac:spMkLst>
            <pc:docMk/>
            <pc:sldMk cId="2377862012" sldId="284"/>
            <ac:spMk id="3" creationId="{00000000-0000-0000-0000-000000000000}"/>
          </ac:spMkLst>
        </pc:spChg>
      </pc:sldChg>
      <pc:sldChg chg="modSp mod">
        <pc:chgData name="Margaret Bowen" userId="bf4ab0ec-0e98-4dc6-9fb0-9476de776db8" providerId="ADAL" clId="{78FB26EA-3D4F-4D63-8223-3DE12E179077}" dt="2025-11-07T16:43:21.711" v="2208" actId="790"/>
        <pc:sldMkLst>
          <pc:docMk/>
          <pc:sldMk cId="355707523" sldId="286"/>
        </pc:sldMkLst>
        <pc:spChg chg="mod">
          <ac:chgData name="Margaret Bowen" userId="bf4ab0ec-0e98-4dc6-9fb0-9476de776db8" providerId="ADAL" clId="{78FB26EA-3D4F-4D63-8223-3DE12E179077}" dt="2025-11-07T15:22:12.617" v="1703" actId="790"/>
          <ac:spMkLst>
            <pc:docMk/>
            <pc:sldMk cId="355707523" sldId="286"/>
            <ac:spMk id="2" creationId="{00000000-0000-0000-0000-000000000000}"/>
          </ac:spMkLst>
        </pc:spChg>
        <pc:spChg chg="mod">
          <ac:chgData name="Margaret Bowen" userId="bf4ab0ec-0e98-4dc6-9fb0-9476de776db8" providerId="ADAL" clId="{78FB26EA-3D4F-4D63-8223-3DE12E179077}" dt="2025-11-07T16:43:21.711" v="2208" actId="790"/>
          <ac:spMkLst>
            <pc:docMk/>
            <pc:sldMk cId="355707523" sldId="286"/>
            <ac:spMk id="3" creationId="{00000000-0000-0000-0000-000000000000}"/>
          </ac:spMkLst>
        </pc:spChg>
      </pc:sldChg>
      <pc:sldChg chg="modNotesTx">
        <pc:chgData name="Margaret Bowen" userId="bf4ab0ec-0e98-4dc6-9fb0-9476de776db8" providerId="ADAL" clId="{78FB26EA-3D4F-4D63-8223-3DE12E179077}" dt="2025-11-07T16:18:46.428" v="1990" actId="20577"/>
        <pc:sldMkLst>
          <pc:docMk/>
          <pc:sldMk cId="205609276" sldId="288"/>
        </pc:sldMkLst>
      </pc:sldChg>
      <pc:sldChg chg="modSp mod">
        <pc:chgData name="Margaret Bowen" userId="bf4ab0ec-0e98-4dc6-9fb0-9476de776db8" providerId="ADAL" clId="{78FB26EA-3D4F-4D63-8223-3DE12E179077}" dt="2025-11-07T15:10:54.940" v="1579" actId="790"/>
        <pc:sldMkLst>
          <pc:docMk/>
          <pc:sldMk cId="1691440382" sldId="289"/>
        </pc:sldMkLst>
        <pc:spChg chg="mod">
          <ac:chgData name="Margaret Bowen" userId="bf4ab0ec-0e98-4dc6-9fb0-9476de776db8" providerId="ADAL" clId="{78FB26EA-3D4F-4D63-8223-3DE12E179077}" dt="2025-11-07T15:10:54.940" v="1579" actId="790"/>
          <ac:spMkLst>
            <pc:docMk/>
            <pc:sldMk cId="1691440382" sldId="289"/>
            <ac:spMk id="2" creationId="{D5EC35C4-0209-66D1-9537-B1D5DAFEC65E}"/>
          </ac:spMkLst>
        </pc:spChg>
        <pc:spChg chg="mod">
          <ac:chgData name="Margaret Bowen" userId="bf4ab0ec-0e98-4dc6-9fb0-9476de776db8" providerId="ADAL" clId="{78FB26EA-3D4F-4D63-8223-3DE12E179077}" dt="2025-11-07T15:10:48.927" v="1578" actId="790"/>
          <ac:spMkLst>
            <pc:docMk/>
            <pc:sldMk cId="1691440382" sldId="289"/>
            <ac:spMk id="3" creationId="{9A9EE06A-7F9A-33E9-CAC3-EAE99AF91B7E}"/>
          </ac:spMkLst>
        </pc:spChg>
      </pc:sldChg>
      <pc:sldChg chg="modNotesTx">
        <pc:chgData name="Margaret Bowen" userId="bf4ab0ec-0e98-4dc6-9fb0-9476de776db8" providerId="ADAL" clId="{78FB26EA-3D4F-4D63-8223-3DE12E179077}" dt="2025-11-07T15:20:48.494" v="1621" actId="790"/>
        <pc:sldMkLst>
          <pc:docMk/>
          <pc:sldMk cId="2745366401" sldId="291"/>
        </pc:sldMkLst>
      </pc:sldChg>
      <pc:sldChg chg="modNotesTx">
        <pc:chgData name="Margaret Bowen" userId="bf4ab0ec-0e98-4dc6-9fb0-9476de776db8" providerId="ADAL" clId="{78FB26EA-3D4F-4D63-8223-3DE12E179077}" dt="2025-11-07T15:23:12.126" v="1790" actId="790"/>
        <pc:sldMkLst>
          <pc:docMk/>
          <pc:sldMk cId="671715832"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AC519C-4271-4E25-8C6E-968CF1B5615D}"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2F449F-454D-45FB-B8F0-440EF4FA1860}" type="slidenum">
              <a:rPr lang="en-GB" smtClean="0"/>
              <a:t>‹#›</a:t>
            </a:fld>
            <a:endParaRPr lang="en-GB"/>
          </a:p>
        </p:txBody>
      </p:sp>
    </p:spTree>
    <p:extLst>
      <p:ext uri="{BB962C8B-B14F-4D97-AF65-F5344CB8AC3E}">
        <p14:creationId xmlns:p14="http://schemas.microsoft.com/office/powerpoint/2010/main" val="780827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a:t>
            </a:fld>
            <a:endParaRPr lang="en-GB"/>
          </a:p>
        </p:txBody>
      </p:sp>
    </p:spTree>
    <p:extLst>
      <p:ext uri="{BB962C8B-B14F-4D97-AF65-F5344CB8AC3E}">
        <p14:creationId xmlns:p14="http://schemas.microsoft.com/office/powerpoint/2010/main" val="3621986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a:t>
            </a:fld>
            <a:endParaRPr lang="en-GB"/>
          </a:p>
        </p:txBody>
      </p:sp>
    </p:spTree>
    <p:extLst>
      <p:ext uri="{BB962C8B-B14F-4D97-AF65-F5344CB8AC3E}">
        <p14:creationId xmlns:p14="http://schemas.microsoft.com/office/powerpoint/2010/main" val="1111450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a:t>
            </a:fld>
            <a:endParaRPr lang="en-GB"/>
          </a:p>
        </p:txBody>
      </p:sp>
    </p:spTree>
    <p:extLst>
      <p:ext uri="{BB962C8B-B14F-4D97-AF65-F5344CB8AC3E}">
        <p14:creationId xmlns:p14="http://schemas.microsoft.com/office/powerpoint/2010/main" val="323978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4</a:t>
            </a:fld>
            <a:endParaRPr lang="en-GB"/>
          </a:p>
        </p:txBody>
      </p:sp>
    </p:spTree>
    <p:extLst>
      <p:ext uri="{BB962C8B-B14F-4D97-AF65-F5344CB8AC3E}">
        <p14:creationId xmlns:p14="http://schemas.microsoft.com/office/powerpoint/2010/main" val="2337522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Rydym yn ymarfer cydraddoldeb yn ein bywydau bob dydd wrth drefnu ein hunain ar gyfer llun grŵp. Gan fod llawer o bobl, rydym eisiau i bawb edrych yr un mor dda yn y llun, fodd bynnag, rydym yn gwybod bod pawb o wahanol uchderau. Yn naturiol, byddwn yn trefnu fel bod pobl lai yn y blaen a phobl </a:t>
            </a:r>
            <a:r>
              <a:rPr lang="cy-GB" noProof="0" dirty="0" err="1"/>
              <a:t>dalach</a:t>
            </a:r>
            <a:r>
              <a:rPr lang="cy-GB" noProof="0" dirty="0"/>
              <a:t> yn y cefn. Mae angen i ni fod yn hyblyg, rydym yn naturiol yn gwybod ein bod o wahanol uchderau. Mae'n gofyn am gydweithrediad ar ran pawb, y canlyniad terfynol yw lle rydym ni.</a:t>
            </a:r>
          </a:p>
        </p:txBody>
      </p:sp>
      <p:sp>
        <p:nvSpPr>
          <p:cNvPr id="4" name="Slide Number Placeholder 3"/>
          <p:cNvSpPr>
            <a:spLocks noGrp="1"/>
          </p:cNvSpPr>
          <p:nvPr>
            <p:ph type="sldNum" sz="quarter" idx="5"/>
          </p:nvPr>
        </p:nvSpPr>
        <p:spPr/>
        <p:txBody>
          <a:bodyPr/>
          <a:lstStyle/>
          <a:p>
            <a:fld id="{8A2F449F-454D-45FB-B8F0-440EF4FA1860}" type="slidenum">
              <a:rPr lang="en-GB" smtClean="0"/>
              <a:t>5</a:t>
            </a:fld>
            <a:endParaRPr lang="en-GB"/>
          </a:p>
        </p:txBody>
      </p:sp>
    </p:spTree>
    <p:extLst>
      <p:ext uri="{BB962C8B-B14F-4D97-AF65-F5344CB8AC3E}">
        <p14:creationId xmlns:p14="http://schemas.microsoft.com/office/powerpoint/2010/main" val="3710216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Meddyliwch am rannu fflat gyda phartner, aelod o'r teulu…. Maen nhw'n ennill £90,000 y flwyddyn, rydych chi'n ennill £21,000 y flwyddyn ac rydych chi'n cael hanner y rhent. Mae hynny'n gyfartal, ond nid yn deg. Byddai'n deg pe bai'r taliad yn cael ei rannu'n gymesur yn seiliedig ar yr hyn rydych chi'n ei ennill. Mae hynny wedyn yn faich cymharol ar gyllid.</a:t>
            </a:r>
          </a:p>
        </p:txBody>
      </p:sp>
      <p:sp>
        <p:nvSpPr>
          <p:cNvPr id="4" name="Slide Number Placeholder 3"/>
          <p:cNvSpPr>
            <a:spLocks noGrp="1"/>
          </p:cNvSpPr>
          <p:nvPr>
            <p:ph type="sldNum" sz="quarter" idx="5"/>
          </p:nvPr>
        </p:nvSpPr>
        <p:spPr/>
        <p:txBody>
          <a:bodyPr/>
          <a:lstStyle/>
          <a:p>
            <a:fld id="{8A2F449F-454D-45FB-B8F0-440EF4FA1860}" type="slidenum">
              <a:rPr lang="en-GB" smtClean="0"/>
              <a:t>6</a:t>
            </a:fld>
            <a:endParaRPr lang="en-GB"/>
          </a:p>
        </p:txBody>
      </p:sp>
    </p:spTree>
    <p:extLst>
      <p:ext uri="{BB962C8B-B14F-4D97-AF65-F5344CB8AC3E}">
        <p14:creationId xmlns:p14="http://schemas.microsoft.com/office/powerpoint/2010/main" val="1121422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7</a:t>
            </a:fld>
            <a:endParaRPr lang="en-GB"/>
          </a:p>
        </p:txBody>
      </p:sp>
    </p:spTree>
    <p:extLst>
      <p:ext uri="{BB962C8B-B14F-4D97-AF65-F5344CB8AC3E}">
        <p14:creationId xmlns:p14="http://schemas.microsoft.com/office/powerpoint/2010/main" val="859553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Cydraddoldeb cyflwr yw'r gred y dylai pobl fod mor gyfartal â phosibl mewn perthynas ag amodau canolog eu bywydau. Mewn cymdeithaseg dyma'r sefyllfa lle mae gan bawb mewn cymdeithas lefel debyg o gyfoeth, statws a phŵer.</a:t>
            </a:r>
            <a:endParaRPr lang="en-US" dirty="0"/>
          </a:p>
        </p:txBody>
      </p:sp>
      <p:sp>
        <p:nvSpPr>
          <p:cNvPr id="4" name="Slide Number Placeholder 3"/>
          <p:cNvSpPr>
            <a:spLocks noGrp="1"/>
          </p:cNvSpPr>
          <p:nvPr>
            <p:ph type="sldNum" sz="quarter" idx="5"/>
          </p:nvPr>
        </p:nvSpPr>
        <p:spPr/>
        <p:txBody>
          <a:bodyPr/>
          <a:lstStyle/>
          <a:p>
            <a:fld id="{8A2F449F-454D-45FB-B8F0-440EF4FA1860}" type="slidenum">
              <a:rPr lang="en-GB" smtClean="0"/>
              <a:t>8</a:t>
            </a:fld>
            <a:endParaRPr lang="en-GB"/>
          </a:p>
        </p:txBody>
      </p:sp>
    </p:spTree>
    <p:extLst>
      <p:ext uri="{BB962C8B-B14F-4D97-AF65-F5344CB8AC3E}">
        <p14:creationId xmlns:p14="http://schemas.microsoft.com/office/powerpoint/2010/main" val="2757239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9</a:t>
            </a:fld>
            <a:endParaRPr lang="en-GB"/>
          </a:p>
        </p:txBody>
      </p:sp>
    </p:spTree>
    <p:extLst>
      <p:ext uri="{BB962C8B-B14F-4D97-AF65-F5344CB8AC3E}">
        <p14:creationId xmlns:p14="http://schemas.microsoft.com/office/powerpoint/2010/main" val="689682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10</a:t>
            </a:fld>
            <a:endParaRPr lang="en-GB"/>
          </a:p>
        </p:txBody>
      </p:sp>
    </p:spTree>
    <p:extLst>
      <p:ext uri="{BB962C8B-B14F-4D97-AF65-F5344CB8AC3E}">
        <p14:creationId xmlns:p14="http://schemas.microsoft.com/office/powerpoint/2010/main" val="2046277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Mynegai Amddifadedd lluosog- Mesurau Incwm-Cyflogaeth- Iechyd- Addysg- Mynediad at Wasanaethau- Tai- Diogelwch Cymunedol- Amgylchedd Byw. Yn adlewyrchu'r ystod eang o nodau llesiant a nodir yn Neddf Llesiant Cenedlaethau'r Dyfodol (2015)</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11</a:t>
            </a:fld>
            <a:endParaRPr lang="en-GB"/>
          </a:p>
        </p:txBody>
      </p:sp>
    </p:spTree>
    <p:extLst>
      <p:ext uri="{BB962C8B-B14F-4D97-AF65-F5344CB8AC3E}">
        <p14:creationId xmlns:p14="http://schemas.microsoft.com/office/powerpoint/2010/main" val="4055826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Enghraifft – diweithdra o’r ail a’r drydedd genhedlaeth. Mae tlodi’n cael ei etifeddu. Mae cyrhaeddiad addysgol isel hefyd yn cael ei etifeddu. Ar ochr arall y sbectrwm, mae’r cyfoethog yn byw mewn cartrefi gwell, yn cael gofal iechyd, addysg a ffyrdd o fyw gwell sy’n cael eu trosglwyddo o genhedlaeth i genhedlaeth.</a:t>
            </a:r>
          </a:p>
        </p:txBody>
      </p:sp>
      <p:sp>
        <p:nvSpPr>
          <p:cNvPr id="4" name="Slide Number Placeholder 3"/>
          <p:cNvSpPr>
            <a:spLocks noGrp="1"/>
          </p:cNvSpPr>
          <p:nvPr>
            <p:ph type="sldNum" sz="quarter" idx="10"/>
          </p:nvPr>
        </p:nvSpPr>
        <p:spPr/>
        <p:txBody>
          <a:bodyPr/>
          <a:lstStyle/>
          <a:p>
            <a:fld id="{8A2F449F-454D-45FB-B8F0-440EF4FA1860}" type="slidenum">
              <a:rPr lang="en-GB" smtClean="0"/>
              <a:t>12</a:t>
            </a:fld>
            <a:endParaRPr lang="en-GB"/>
          </a:p>
        </p:txBody>
      </p:sp>
    </p:spTree>
    <p:extLst>
      <p:ext uri="{BB962C8B-B14F-4D97-AF65-F5344CB8AC3E}">
        <p14:creationId xmlns:p14="http://schemas.microsoft.com/office/powerpoint/2010/main" val="15614185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13</a:t>
            </a:fld>
            <a:endParaRPr lang="en-GB"/>
          </a:p>
        </p:txBody>
      </p:sp>
    </p:spTree>
    <p:extLst>
      <p:ext uri="{BB962C8B-B14F-4D97-AF65-F5344CB8AC3E}">
        <p14:creationId xmlns:p14="http://schemas.microsoft.com/office/powerpoint/2010/main" val="19886181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14</a:t>
            </a:fld>
            <a:endParaRPr lang="en-GB"/>
          </a:p>
        </p:txBody>
      </p:sp>
    </p:spTree>
    <p:extLst>
      <p:ext uri="{BB962C8B-B14F-4D97-AF65-F5344CB8AC3E}">
        <p14:creationId xmlns:p14="http://schemas.microsoft.com/office/powerpoint/2010/main" val="1819482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15</a:t>
            </a:fld>
            <a:endParaRPr lang="en-GB"/>
          </a:p>
        </p:txBody>
      </p:sp>
    </p:spTree>
    <p:extLst>
      <p:ext uri="{BB962C8B-B14F-4D97-AF65-F5344CB8AC3E}">
        <p14:creationId xmlns:p14="http://schemas.microsoft.com/office/powerpoint/2010/main" val="1473592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16</a:t>
            </a:fld>
            <a:endParaRPr lang="en-GB"/>
          </a:p>
        </p:txBody>
      </p:sp>
    </p:spTree>
    <p:extLst>
      <p:ext uri="{BB962C8B-B14F-4D97-AF65-F5344CB8AC3E}">
        <p14:creationId xmlns:p14="http://schemas.microsoft.com/office/powerpoint/2010/main" val="33041216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Efallai y byddwch chi'n meddwl bod "rheolaeth" a "pŵer" yr un peth, ond dros yr ychydig sleidiau nesaf byddwn yn edrych SUT mae'r bobl/sefydliadau yn gweithredu rheolaeth GAN DDEFNYDDIO pŵer...</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17</a:t>
            </a:fld>
            <a:endParaRPr lang="en-GB"/>
          </a:p>
        </p:txBody>
      </p:sp>
    </p:spTree>
    <p:extLst>
      <p:ext uri="{BB962C8B-B14F-4D97-AF65-F5344CB8AC3E}">
        <p14:creationId xmlns:p14="http://schemas.microsoft.com/office/powerpoint/2010/main" val="4258589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18</a:t>
            </a:fld>
            <a:endParaRPr lang="en-GB"/>
          </a:p>
        </p:txBody>
      </p:sp>
    </p:spTree>
    <p:extLst>
      <p:ext uri="{BB962C8B-B14F-4D97-AF65-F5344CB8AC3E}">
        <p14:creationId xmlns:p14="http://schemas.microsoft.com/office/powerpoint/2010/main" val="901753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19</a:t>
            </a:fld>
            <a:endParaRPr lang="en-GB"/>
          </a:p>
        </p:txBody>
      </p:sp>
    </p:spTree>
    <p:extLst>
      <p:ext uri="{BB962C8B-B14F-4D97-AF65-F5344CB8AC3E}">
        <p14:creationId xmlns:p14="http://schemas.microsoft.com/office/powerpoint/2010/main" val="17957130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20</a:t>
            </a:fld>
            <a:endParaRPr lang="en-GB"/>
          </a:p>
        </p:txBody>
      </p:sp>
    </p:spTree>
    <p:extLst>
      <p:ext uri="{BB962C8B-B14F-4D97-AF65-F5344CB8AC3E}">
        <p14:creationId xmlns:p14="http://schemas.microsoft.com/office/powerpoint/2010/main" val="40111485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Yn ymwneud yn bersonol â'r syniadau hyn, gan ddefnyddio enghreifftiau o'r byd go iawn</a:t>
            </a:r>
          </a:p>
        </p:txBody>
      </p:sp>
      <p:sp>
        <p:nvSpPr>
          <p:cNvPr id="4" name="Slide Number Placeholder 3"/>
          <p:cNvSpPr>
            <a:spLocks noGrp="1"/>
          </p:cNvSpPr>
          <p:nvPr>
            <p:ph type="sldNum" sz="quarter" idx="10"/>
          </p:nvPr>
        </p:nvSpPr>
        <p:spPr/>
        <p:txBody>
          <a:bodyPr/>
          <a:lstStyle/>
          <a:p>
            <a:fld id="{8A2F449F-454D-45FB-B8F0-440EF4FA1860}" type="slidenum">
              <a:rPr lang="en-GB" smtClean="0"/>
              <a:t>21</a:t>
            </a:fld>
            <a:endParaRPr lang="en-GB"/>
          </a:p>
        </p:txBody>
      </p:sp>
    </p:spTree>
    <p:extLst>
      <p:ext uri="{BB962C8B-B14F-4D97-AF65-F5344CB8AC3E}">
        <p14:creationId xmlns:p14="http://schemas.microsoft.com/office/powerpoint/2010/main" val="38637825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22</a:t>
            </a:fld>
            <a:endParaRPr lang="en-GB"/>
          </a:p>
        </p:txBody>
      </p:sp>
    </p:spTree>
    <p:extLst>
      <p:ext uri="{BB962C8B-B14F-4D97-AF65-F5344CB8AC3E}">
        <p14:creationId xmlns:p14="http://schemas.microsoft.com/office/powerpoint/2010/main" val="37975193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A2F449F-454D-45FB-B8F0-440EF4FA1860}" type="slidenum">
              <a:rPr lang="en-GB" smtClean="0"/>
              <a:t>23</a:t>
            </a:fld>
            <a:endParaRPr lang="en-GB" dirty="0"/>
          </a:p>
        </p:txBody>
      </p:sp>
    </p:spTree>
    <p:extLst>
      <p:ext uri="{BB962C8B-B14F-4D97-AF65-F5344CB8AC3E}">
        <p14:creationId xmlns:p14="http://schemas.microsoft.com/office/powerpoint/2010/main" val="12492740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24</a:t>
            </a:fld>
            <a:endParaRPr lang="en-GB"/>
          </a:p>
        </p:txBody>
      </p:sp>
    </p:spTree>
    <p:extLst>
      <p:ext uri="{BB962C8B-B14F-4D97-AF65-F5344CB8AC3E}">
        <p14:creationId xmlns:p14="http://schemas.microsoft.com/office/powerpoint/2010/main" val="18673176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aseline="0" noProof="0" dirty="0"/>
              <a:t>Sefyllfa yw persbectif mewnol yr unigolyn. Dyma sut mae ein hunaniaeth yn cael ei llunio. Pan edrychwn ar sut mae gormes o wahanol fathau yn gweithio gyda'i gilydd i gynhyrchu anghyfiawnder ac anghydraddoldeb. Gelwir y fframwaith a ddefnyddiwn i edrych ar hyn yn </a:t>
            </a:r>
            <a:r>
              <a:rPr lang="cy-GB" baseline="0" noProof="0" dirty="0" err="1"/>
              <a:t>Groestoriadedd</a:t>
            </a:r>
            <a:r>
              <a:rPr lang="en-GB" baseline="0" dirty="0"/>
              <a:t>.</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25</a:t>
            </a:fld>
            <a:endParaRPr lang="en-GB"/>
          </a:p>
        </p:txBody>
      </p:sp>
    </p:spTree>
    <p:extLst>
      <p:ext uri="{BB962C8B-B14F-4D97-AF65-F5344CB8AC3E}">
        <p14:creationId xmlns:p14="http://schemas.microsoft.com/office/powerpoint/2010/main" val="10430066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26</a:t>
            </a:fld>
            <a:endParaRPr lang="en-GB"/>
          </a:p>
        </p:txBody>
      </p:sp>
    </p:spTree>
    <p:extLst>
      <p:ext uri="{BB962C8B-B14F-4D97-AF65-F5344CB8AC3E}">
        <p14:creationId xmlns:p14="http://schemas.microsoft.com/office/powerpoint/2010/main" val="28729731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27</a:t>
            </a:fld>
            <a:endParaRPr lang="en-GB"/>
          </a:p>
        </p:txBody>
      </p:sp>
    </p:spTree>
    <p:extLst>
      <p:ext uri="{BB962C8B-B14F-4D97-AF65-F5344CB8AC3E}">
        <p14:creationId xmlns:p14="http://schemas.microsoft.com/office/powerpoint/2010/main" val="20243680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Mae'r</a:t>
            </a:r>
            <a:r>
              <a:rPr lang="en-GB" dirty="0"/>
              <a:t> </a:t>
            </a:r>
            <a:r>
              <a:rPr lang="en-GB" dirty="0" err="1"/>
              <a:t>llinellau</a:t>
            </a:r>
            <a:r>
              <a:rPr lang="en-GB" dirty="0"/>
              <a:t> </a:t>
            </a:r>
            <a:r>
              <a:rPr lang="en-GB" dirty="0" err="1"/>
              <a:t>sy'n</a:t>
            </a:r>
            <a:r>
              <a:rPr lang="en-GB" dirty="0"/>
              <a:t> </a:t>
            </a:r>
            <a:r>
              <a:rPr lang="en-GB" dirty="0" err="1"/>
              <a:t>mynd</a:t>
            </a:r>
            <a:r>
              <a:rPr lang="en-GB" dirty="0"/>
              <a:t> </a:t>
            </a:r>
            <a:r>
              <a:rPr lang="en-GB" dirty="0" err="1"/>
              <a:t>yn</a:t>
            </a:r>
            <a:r>
              <a:rPr lang="en-GB" dirty="0"/>
              <a:t> </a:t>
            </a:r>
            <a:r>
              <a:rPr lang="en-GB" dirty="0" err="1"/>
              <a:t>syth</a:t>
            </a:r>
            <a:r>
              <a:rPr lang="en-GB" dirty="0"/>
              <a:t> </a:t>
            </a:r>
            <a:r>
              <a:rPr lang="en-GB" dirty="0" err="1"/>
              <a:t>drwy'r</a:t>
            </a:r>
            <a:r>
              <a:rPr lang="en-GB" dirty="0"/>
              <a:t> model </a:t>
            </a:r>
            <a:r>
              <a:rPr lang="en-GB" dirty="0" err="1"/>
              <a:t>hwn</a:t>
            </a:r>
            <a:r>
              <a:rPr lang="en-GB" dirty="0"/>
              <a:t> o un </a:t>
            </a:r>
            <a:r>
              <a:rPr lang="en-GB" dirty="0" err="1"/>
              <a:t>ochr</a:t>
            </a:r>
            <a:r>
              <a:rPr lang="en-GB" dirty="0"/>
              <a:t> </a:t>
            </a:r>
            <a:r>
              <a:rPr lang="en-GB" dirty="0" err="1"/>
              <a:t>i'r</a:t>
            </a:r>
            <a:r>
              <a:rPr lang="en-GB" dirty="0"/>
              <a:t> </a:t>
            </a:r>
            <a:r>
              <a:rPr lang="en-GB" dirty="0" err="1"/>
              <a:t>llall</a:t>
            </a:r>
            <a:r>
              <a:rPr lang="en-GB" dirty="0"/>
              <a:t> </a:t>
            </a:r>
            <a:r>
              <a:rPr lang="en-GB" dirty="0" err="1"/>
              <a:t>yn</a:t>
            </a:r>
            <a:r>
              <a:rPr lang="en-GB" dirty="0"/>
              <a:t> </a:t>
            </a:r>
            <a:r>
              <a:rPr lang="en-GB" dirty="0" err="1"/>
              <a:t>dangos</a:t>
            </a:r>
            <a:r>
              <a:rPr lang="en-GB" dirty="0"/>
              <a:t> y </a:t>
            </a:r>
            <a:r>
              <a:rPr lang="en-GB" dirty="0" err="1"/>
              <a:t>gwrthwynebau</a:t>
            </a:r>
            <a:r>
              <a:rPr lang="en-GB" dirty="0"/>
              <a:t> a all </a:t>
            </a:r>
            <a:r>
              <a:rPr lang="en-GB" dirty="0" err="1"/>
              <a:t>olygu</a:t>
            </a:r>
            <a:r>
              <a:rPr lang="en-GB" dirty="0"/>
              <a:t> </a:t>
            </a:r>
            <a:r>
              <a:rPr lang="en-GB" dirty="0" err="1"/>
              <a:t>naill</a:t>
            </a:r>
            <a:r>
              <a:rPr lang="en-GB" dirty="0"/>
              <a:t> ai </a:t>
            </a:r>
            <a:r>
              <a:rPr lang="en-GB" dirty="0" err="1"/>
              <a:t>gormes</a:t>
            </a:r>
            <a:r>
              <a:rPr lang="en-GB" dirty="0"/>
              <a:t> neu </a:t>
            </a:r>
            <a:r>
              <a:rPr lang="en-GB" dirty="0" err="1"/>
              <a:t>fraint</a:t>
            </a:r>
            <a:r>
              <a:rPr lang="en-GB" dirty="0"/>
              <a:t>. Er </a:t>
            </a:r>
            <a:r>
              <a:rPr lang="en-GB" dirty="0" err="1"/>
              <a:t>enghraifft</a:t>
            </a:r>
            <a:r>
              <a:rPr lang="en-GB" dirty="0"/>
              <a:t>, pan </a:t>
            </a:r>
            <a:r>
              <a:rPr lang="en-GB" dirty="0" err="1"/>
              <a:t>fyddwn</a:t>
            </a:r>
            <a:r>
              <a:rPr lang="en-GB" dirty="0"/>
              <a:t> </a:t>
            </a:r>
            <a:r>
              <a:rPr lang="en-GB" dirty="0" err="1"/>
              <a:t>yn</a:t>
            </a:r>
            <a:r>
              <a:rPr lang="en-GB" dirty="0"/>
              <a:t> </a:t>
            </a:r>
            <a:r>
              <a:rPr lang="en-GB" dirty="0" err="1"/>
              <a:t>dilyn</a:t>
            </a:r>
            <a:r>
              <a:rPr lang="en-GB" dirty="0"/>
              <a:t> y </a:t>
            </a:r>
            <a:r>
              <a:rPr lang="en-GB" dirty="0" err="1"/>
              <a:t>llinell</a:t>
            </a:r>
            <a:r>
              <a:rPr lang="en-GB" dirty="0"/>
              <a:t> </a:t>
            </a:r>
            <a:r>
              <a:rPr lang="en-GB" dirty="0" err="1"/>
              <a:t>hiliaeth</a:t>
            </a:r>
            <a:r>
              <a:rPr lang="en-GB" dirty="0"/>
              <a:t>, </a:t>
            </a:r>
            <a:r>
              <a:rPr lang="en-GB" dirty="0" err="1"/>
              <a:t>gwelwn</a:t>
            </a:r>
            <a:r>
              <a:rPr lang="en-GB" dirty="0"/>
              <a:t> </a:t>
            </a:r>
            <a:r>
              <a:rPr lang="en-GB" dirty="0" err="1"/>
              <a:t>fod</a:t>
            </a:r>
            <a:r>
              <a:rPr lang="en-GB" dirty="0"/>
              <a:t> "Gwyn" </a:t>
            </a:r>
            <a:r>
              <a:rPr lang="en-GB" dirty="0" err="1"/>
              <a:t>yn</a:t>
            </a:r>
            <a:r>
              <a:rPr lang="en-GB" dirty="0"/>
              <a:t> </a:t>
            </a:r>
            <a:r>
              <a:rPr lang="en-GB" dirty="0" err="1"/>
              <a:t>disgyn</a:t>
            </a:r>
            <a:r>
              <a:rPr lang="en-GB" dirty="0"/>
              <a:t> </a:t>
            </a:r>
            <a:r>
              <a:rPr lang="en-GB" dirty="0" err="1"/>
              <a:t>ar</a:t>
            </a:r>
            <a:r>
              <a:rPr lang="en-GB" dirty="0"/>
              <a:t> yr </a:t>
            </a:r>
            <a:r>
              <a:rPr lang="en-GB" dirty="0" err="1"/>
              <a:t>hanner</a:t>
            </a:r>
            <a:r>
              <a:rPr lang="en-GB" dirty="0"/>
              <a:t> </a:t>
            </a:r>
            <a:r>
              <a:rPr lang="en-GB" dirty="0" err="1"/>
              <a:t>breintiedig</a:t>
            </a:r>
            <a:r>
              <a:rPr lang="en-GB" dirty="0"/>
              <a:t>, </a:t>
            </a:r>
            <a:r>
              <a:rPr lang="en-GB" dirty="0" err="1"/>
              <a:t>tra</a:t>
            </a:r>
            <a:r>
              <a:rPr lang="en-GB" dirty="0"/>
              <a:t> bod "</a:t>
            </a:r>
            <a:r>
              <a:rPr lang="en-GB" dirty="0" err="1"/>
              <a:t>Pobl</a:t>
            </a:r>
            <a:r>
              <a:rPr lang="en-GB" dirty="0"/>
              <a:t> o Liw" </a:t>
            </a:r>
            <a:r>
              <a:rPr lang="en-GB" dirty="0" err="1"/>
              <a:t>yn</a:t>
            </a:r>
            <a:r>
              <a:rPr lang="en-GB" dirty="0"/>
              <a:t> </a:t>
            </a:r>
            <a:r>
              <a:rPr lang="en-GB" dirty="0" err="1"/>
              <a:t>disgyn</a:t>
            </a:r>
            <a:r>
              <a:rPr lang="en-GB" dirty="0"/>
              <a:t> o dan yr </a:t>
            </a:r>
            <a:r>
              <a:rPr lang="en-GB" dirty="0" err="1"/>
              <a:t>hanner</a:t>
            </a:r>
            <a:r>
              <a:rPr lang="en-GB" dirty="0"/>
              <a:t> </a:t>
            </a:r>
            <a:r>
              <a:rPr lang="en-GB" dirty="0" err="1"/>
              <a:t>Gorthrymedig</a:t>
            </a:r>
            <a:r>
              <a:rPr lang="en-GB" dirty="0"/>
              <a:t>. </a:t>
            </a:r>
            <a:r>
              <a:rPr lang="en-GB" dirty="0" err="1"/>
              <a:t>Croestoriadedd</a:t>
            </a:r>
            <a:r>
              <a:rPr lang="en-GB" dirty="0"/>
              <a:t> </a:t>
            </a:r>
            <a:r>
              <a:rPr lang="en-GB" dirty="0" err="1"/>
              <a:t>yw'r</a:t>
            </a:r>
            <a:r>
              <a:rPr lang="en-GB" dirty="0"/>
              <a:t> </a:t>
            </a:r>
            <a:r>
              <a:rPr lang="en-GB" dirty="0" err="1"/>
              <a:t>gydnabyddiaeth</a:t>
            </a:r>
            <a:r>
              <a:rPr lang="en-GB" dirty="0"/>
              <a:t> bod </a:t>
            </a:r>
            <a:r>
              <a:rPr lang="en-GB" dirty="0" err="1"/>
              <a:t>gan</a:t>
            </a:r>
            <a:r>
              <a:rPr lang="en-GB" dirty="0"/>
              <a:t> </a:t>
            </a:r>
            <a:r>
              <a:rPr lang="en-GB" dirty="0" err="1"/>
              <a:t>bawb</a:t>
            </a:r>
            <a:r>
              <a:rPr lang="en-GB" dirty="0"/>
              <a:t> </a:t>
            </a:r>
            <a:r>
              <a:rPr lang="en-GB" dirty="0" err="1"/>
              <a:t>eu</a:t>
            </a:r>
            <a:r>
              <a:rPr lang="en-GB" dirty="0"/>
              <a:t> </a:t>
            </a:r>
            <a:r>
              <a:rPr lang="en-GB" dirty="0" err="1"/>
              <a:t>profiadau</a:t>
            </a:r>
            <a:r>
              <a:rPr lang="en-GB" dirty="0"/>
              <a:t> </a:t>
            </a:r>
            <a:r>
              <a:rPr lang="en-GB" dirty="0" err="1"/>
              <a:t>unigryw</a:t>
            </a:r>
            <a:r>
              <a:rPr lang="en-GB" dirty="0"/>
              <a:t> </a:t>
            </a:r>
            <a:r>
              <a:rPr lang="en-GB" dirty="0" err="1"/>
              <a:t>eu</a:t>
            </a:r>
            <a:r>
              <a:rPr lang="en-GB" dirty="0"/>
              <a:t> </a:t>
            </a:r>
            <a:r>
              <a:rPr lang="en-GB" dirty="0" err="1"/>
              <a:t>hunain</a:t>
            </a:r>
            <a:r>
              <a:rPr lang="en-GB" dirty="0"/>
              <a:t> o </a:t>
            </a:r>
            <a:r>
              <a:rPr lang="en-GB" dirty="0" err="1"/>
              <a:t>wahaniaethu</a:t>
            </a:r>
            <a:r>
              <a:rPr lang="en-GB" dirty="0"/>
              <a:t> a </a:t>
            </a:r>
            <a:r>
              <a:rPr lang="en-GB" dirty="0" err="1"/>
              <a:t>gormes</a:t>
            </a:r>
            <a:r>
              <a:rPr lang="en-GB" dirty="0"/>
              <a:t>. </a:t>
            </a:r>
            <a:r>
              <a:rPr lang="en-GB" dirty="0" err="1"/>
              <a:t>Edrychwch</a:t>
            </a:r>
            <a:r>
              <a:rPr lang="en-GB" dirty="0"/>
              <a:t> </a:t>
            </a:r>
            <a:r>
              <a:rPr lang="en-GB" dirty="0" err="1"/>
              <a:t>ar</a:t>
            </a:r>
            <a:r>
              <a:rPr lang="en-GB" dirty="0"/>
              <a:t> y model </a:t>
            </a:r>
            <a:r>
              <a:rPr lang="en-GB" dirty="0" err="1"/>
              <a:t>hwn</a:t>
            </a:r>
            <a:r>
              <a:rPr lang="en-GB" dirty="0"/>
              <a:t> a </a:t>
            </a:r>
            <a:r>
              <a:rPr lang="en-GB" dirty="0" err="1"/>
              <a:t>meddyliwch</a:t>
            </a:r>
            <a:r>
              <a:rPr lang="en-GB" dirty="0"/>
              <a:t> am yr </a:t>
            </a:r>
            <a:r>
              <a:rPr lang="en-GB" dirty="0" err="1"/>
              <a:t>hyn</a:t>
            </a:r>
            <a:r>
              <a:rPr lang="en-GB" dirty="0"/>
              <a:t> </a:t>
            </a:r>
            <a:r>
              <a:rPr lang="en-GB" dirty="0" err="1"/>
              <a:t>sy’n</a:t>
            </a:r>
            <a:r>
              <a:rPr lang="en-GB" dirty="0"/>
              <a:t> </a:t>
            </a:r>
            <a:r>
              <a:rPr lang="en-GB" dirty="0" err="1"/>
              <a:t>gallu</a:t>
            </a:r>
            <a:r>
              <a:rPr lang="en-GB" dirty="0"/>
              <a:t> </a:t>
            </a:r>
            <a:r>
              <a:rPr lang="en-GB" dirty="0" err="1"/>
              <a:t>gorgyffwrdd</a:t>
            </a:r>
            <a:r>
              <a:rPr lang="en-GB" dirty="0"/>
              <a:t>.</a:t>
            </a:r>
          </a:p>
        </p:txBody>
      </p:sp>
      <p:sp>
        <p:nvSpPr>
          <p:cNvPr id="4" name="Slide Number Placeholder 3"/>
          <p:cNvSpPr>
            <a:spLocks noGrp="1"/>
          </p:cNvSpPr>
          <p:nvPr>
            <p:ph type="sldNum" sz="quarter" idx="10"/>
          </p:nvPr>
        </p:nvSpPr>
        <p:spPr/>
        <p:txBody>
          <a:bodyPr/>
          <a:lstStyle/>
          <a:p>
            <a:fld id="{8A2F449F-454D-45FB-B8F0-440EF4FA1860}" type="slidenum">
              <a:rPr lang="en-GB" smtClean="0"/>
              <a:t>28</a:t>
            </a:fld>
            <a:endParaRPr lang="en-GB"/>
          </a:p>
        </p:txBody>
      </p:sp>
    </p:spTree>
    <p:extLst>
      <p:ext uri="{BB962C8B-B14F-4D97-AF65-F5344CB8AC3E}">
        <p14:creationId xmlns:p14="http://schemas.microsoft.com/office/powerpoint/2010/main" val="23383194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0" i="0" noProof="0" dirty="0">
                <a:solidFill>
                  <a:srgbClr val="040C28"/>
                </a:solidFill>
                <a:effectLst/>
                <a:latin typeface="Google Sans"/>
              </a:rPr>
              <a:t>Mae'r system gast wedi bodoli mewn rhyw ffurf yn India ers o leiaf 3,000 o flynyddoedd. Mae'n hierarchaeth gymdeithasol a drosglwyddir trwy deuluoedd, a gall benderfynu ar y proffesiynau y gall person weithio ynddynt yn ogystal ag agweddau ar eu bywydau cymdeithasol, gan gynnwys pwy y </a:t>
            </a:r>
            <a:r>
              <a:rPr lang="cy-GB" b="0" i="0" noProof="0" dirty="0" err="1">
                <a:solidFill>
                  <a:srgbClr val="040C28"/>
                </a:solidFill>
                <a:effectLst/>
                <a:latin typeface="Google Sans"/>
              </a:rPr>
              <a:t>gallant</a:t>
            </a:r>
            <a:r>
              <a:rPr lang="cy-GB" b="0" i="0" noProof="0" dirty="0">
                <a:solidFill>
                  <a:srgbClr val="040C28"/>
                </a:solidFill>
                <a:effectLst/>
                <a:latin typeface="Google Sans"/>
              </a:rPr>
              <a:t> briodi.</a:t>
            </a:r>
            <a:endParaRPr lang="en-US" dirty="0"/>
          </a:p>
        </p:txBody>
      </p:sp>
      <p:sp>
        <p:nvSpPr>
          <p:cNvPr id="4" name="Slide Number Placeholder 3"/>
          <p:cNvSpPr>
            <a:spLocks noGrp="1"/>
          </p:cNvSpPr>
          <p:nvPr>
            <p:ph type="sldNum" sz="quarter" idx="5"/>
          </p:nvPr>
        </p:nvSpPr>
        <p:spPr/>
        <p:txBody>
          <a:bodyPr/>
          <a:lstStyle/>
          <a:p>
            <a:fld id="{8A2F449F-454D-45FB-B8F0-440EF4FA1860}" type="slidenum">
              <a:rPr lang="en-GB" smtClean="0"/>
              <a:t>29</a:t>
            </a:fld>
            <a:endParaRPr lang="en-GB"/>
          </a:p>
        </p:txBody>
      </p:sp>
    </p:spTree>
    <p:extLst>
      <p:ext uri="{BB962C8B-B14F-4D97-AF65-F5344CB8AC3E}">
        <p14:creationId xmlns:p14="http://schemas.microsoft.com/office/powerpoint/2010/main" val="38921957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30</a:t>
            </a:fld>
            <a:endParaRPr lang="en-GB"/>
          </a:p>
        </p:txBody>
      </p:sp>
    </p:spTree>
    <p:extLst>
      <p:ext uri="{BB962C8B-B14F-4D97-AF65-F5344CB8AC3E}">
        <p14:creationId xmlns:p14="http://schemas.microsoft.com/office/powerpoint/2010/main" val="17738856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31</a:t>
            </a:fld>
            <a:endParaRPr lang="en-GB"/>
          </a:p>
        </p:txBody>
      </p:sp>
    </p:spTree>
    <p:extLst>
      <p:ext uri="{BB962C8B-B14F-4D97-AF65-F5344CB8AC3E}">
        <p14:creationId xmlns:p14="http://schemas.microsoft.com/office/powerpoint/2010/main" val="11938042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Dydd Sadwrn nesaf, byddwn yn edrych ar Ethnigrwydd a Hil</a:t>
            </a:r>
            <a:endParaRPr lang="en-US" dirty="0"/>
          </a:p>
        </p:txBody>
      </p:sp>
      <p:sp>
        <p:nvSpPr>
          <p:cNvPr id="4" name="Slide Number Placeholder 3"/>
          <p:cNvSpPr>
            <a:spLocks noGrp="1"/>
          </p:cNvSpPr>
          <p:nvPr>
            <p:ph type="sldNum" sz="quarter" idx="5"/>
          </p:nvPr>
        </p:nvSpPr>
        <p:spPr/>
        <p:txBody>
          <a:bodyPr/>
          <a:lstStyle/>
          <a:p>
            <a:fld id="{8A2F449F-454D-45FB-B8F0-440EF4FA1860}" type="slidenum">
              <a:rPr lang="en-GB" smtClean="0"/>
              <a:t>32</a:t>
            </a:fld>
            <a:endParaRPr lang="en-GB"/>
          </a:p>
        </p:txBody>
      </p:sp>
    </p:spTree>
    <p:extLst>
      <p:ext uri="{BB962C8B-B14F-4D97-AF65-F5344CB8AC3E}">
        <p14:creationId xmlns:p14="http://schemas.microsoft.com/office/powerpoint/2010/main" val="24996574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33</a:t>
            </a:fld>
            <a:endParaRPr lang="en-GB"/>
          </a:p>
        </p:txBody>
      </p:sp>
    </p:spTree>
    <p:extLst>
      <p:ext uri="{BB962C8B-B14F-4D97-AF65-F5344CB8AC3E}">
        <p14:creationId xmlns:p14="http://schemas.microsoft.com/office/powerpoint/2010/main" val="15764504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33D77F1-0830-4114-83BB-DA658A89C241}"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2A59-B0F7-4664-B053-57BA5E796BF9}"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0187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11/7/2025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70"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29bvfg4dLQQ?feature=oembed" TargetMode="Externa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ov.wales/sites/default/files/statistics-and-research/2019-11/welsh-index-multiple-deprivation-guidance.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file:///C:\Users\j.davies1\Downloads\WIMD%202019%20-%20Health.pdf"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Sz3RPZeqGFk"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ROwquxC_Gxc"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video" Target="https://www.youtube.com/embed/F2hvibGdg4w?feature=oembed" TargetMode="External"/><Relationship Id="rId4" Type="http://schemas.openxmlformats.org/officeDocument/2006/relationships/image" Target="../media/image9.jpeg"/></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video" Target="https://www.youtube.com/embed/1I3wJ7pJUjg?feature=oembed" TargetMode="External"/><Relationship Id="rId4" Type="http://schemas.openxmlformats.org/officeDocument/2006/relationships/image" Target="../media/image12.jpeg"/></Relationships>
</file>

<file path=ppt/slides/_rels/slide33.xml.rels><?xml version="1.0" encoding="UTF-8" standalone="yes"?>
<Relationships xmlns="http://schemas.openxmlformats.org/package/2006/relationships"><Relationship Id="rId3" Type="http://schemas.openxmlformats.org/officeDocument/2006/relationships/hyperlink" Target="https://www.awis.org/intersectionality/"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journals.sagepub.com/doi/full/10.1177/1609406919870075#articleCitationDownloadContai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48525" y="1871131"/>
            <a:ext cx="7615003" cy="1786466"/>
          </a:xfrm>
        </p:spPr>
        <p:txBody>
          <a:bodyPr/>
          <a:lstStyle/>
          <a:p>
            <a:br>
              <a:rPr lang="en-GB" dirty="0"/>
            </a:br>
            <a:r>
              <a:rPr lang="cy-GB" sz="4800" noProof="0" dirty="0"/>
              <a:t>Cydraddoldeb, Cydraddoldeb, Pŵer a </a:t>
            </a:r>
            <a:r>
              <a:rPr lang="cy-GB" sz="4800" noProof="0" dirty="0" err="1"/>
              <a:t>Chroestoriadedd</a:t>
            </a:r>
            <a:endParaRPr lang="en-GB" sz="4800" dirty="0"/>
          </a:p>
        </p:txBody>
      </p:sp>
      <p:sp>
        <p:nvSpPr>
          <p:cNvPr id="3" name="Subtitle 2"/>
          <p:cNvSpPr>
            <a:spLocks noGrp="1"/>
          </p:cNvSpPr>
          <p:nvPr>
            <p:ph type="subTitle" idx="1"/>
          </p:nvPr>
        </p:nvSpPr>
        <p:spPr/>
        <p:txBody>
          <a:bodyPr>
            <a:normAutofit lnSpcReduction="10000"/>
          </a:bodyPr>
          <a:lstStyle/>
          <a:p>
            <a:r>
              <a:rPr lang="en-GB" dirty="0"/>
              <a:t>ECED7005</a:t>
            </a:r>
          </a:p>
          <a:p>
            <a:r>
              <a:rPr lang="cy-GB" noProof="0" dirty="0"/>
              <a:t>Sesiwn 2</a:t>
            </a:r>
          </a:p>
          <a:p>
            <a:r>
              <a:rPr lang="en-GB" dirty="0"/>
              <a:t>Sharon Cole </a:t>
            </a:r>
          </a:p>
        </p:txBody>
      </p:sp>
    </p:spTree>
    <p:extLst>
      <p:ext uri="{BB962C8B-B14F-4D97-AF65-F5344CB8AC3E}">
        <p14:creationId xmlns:p14="http://schemas.microsoft.com/office/powerpoint/2010/main" val="1722918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Cydraddoldeb</a:t>
            </a:r>
            <a:endParaRPr lang="en-GB" b="1" dirty="0"/>
          </a:p>
        </p:txBody>
      </p:sp>
      <p:sp>
        <p:nvSpPr>
          <p:cNvPr id="3" name="Content Placeholder 2"/>
          <p:cNvSpPr>
            <a:spLocks noGrp="1"/>
          </p:cNvSpPr>
          <p:nvPr>
            <p:ph idx="1"/>
          </p:nvPr>
        </p:nvSpPr>
        <p:spPr/>
        <p:txBody>
          <a:bodyPr>
            <a:normAutofit fontScale="92500"/>
          </a:bodyPr>
          <a:lstStyle/>
          <a:p>
            <a:r>
              <a:rPr lang="cy-GB" noProof="0" dirty="0"/>
              <a:t>Y cyflwr o fod yn gyfartal.
Mae'n un o ddelfrydau cymdeithas ddemocrataidd. 
</a:t>
            </a:r>
            <a:r>
              <a:rPr lang="cy-GB" dirty="0"/>
              <a:t>Mae'r frwydr i sicrhau gwahanol fathau o gydraddoldeb, fel cydraddoldeb hiliol, cydraddoldeb rhywedd, neu gyfle cyfartal rhwng y cyfoethog a'r tlawd, yn aml yn gysylltiedig â chynnydd tuag at y ddelfryd o bawb yn wirioneddol gyfartal.</a:t>
            </a:r>
          </a:p>
          <a:p>
            <a:r>
              <a:rPr lang="cy-GB" dirty="0"/>
              <a:t>A yw cydraddoldeb yn ddelfryd y dylem fod yn gweithio tuag ato?</a:t>
            </a:r>
            <a:r>
              <a:rPr lang="cy-GB" noProof="0" dirty="0"/>
              <a:t> </a:t>
            </a:r>
          </a:p>
          <a:p>
            <a:pPr algn="ctr"/>
            <a:r>
              <a:rPr lang="cy-GB" noProof="0" dirty="0"/>
              <a:t> </a:t>
            </a:r>
            <a:r>
              <a:rPr lang="cy-GB" sz="3200" b="1" noProof="0" dirty="0"/>
              <a:t>Trafodwch</a:t>
            </a:r>
            <a:r>
              <a:rPr lang="cy-GB" noProof="0" dirty="0"/>
              <a:t>…</a:t>
            </a:r>
          </a:p>
          <a:p>
            <a:endParaRPr lang="en-GB" dirty="0"/>
          </a:p>
        </p:txBody>
      </p:sp>
    </p:spTree>
    <p:extLst>
      <p:ext uri="{BB962C8B-B14F-4D97-AF65-F5344CB8AC3E}">
        <p14:creationId xmlns:p14="http://schemas.microsoft.com/office/powerpoint/2010/main" val="3538853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t>
            </a:r>
            <a:r>
              <a:rPr lang="cy-GB" b="1" noProof="0" dirty="0" err="1"/>
              <a:t>egwc</a:t>
            </a:r>
            <a:r>
              <a:rPr lang="cy-GB" b="1" dirty="0" err="1"/>
              <a:t>h</a:t>
            </a:r>
            <a:endParaRPr lang="en-GB" b="1" dirty="0"/>
          </a:p>
        </p:txBody>
      </p:sp>
      <p:sp>
        <p:nvSpPr>
          <p:cNvPr id="3" name="Content Placeholder 2"/>
          <p:cNvSpPr>
            <a:spLocks noGrp="1"/>
          </p:cNvSpPr>
          <p:nvPr>
            <p:ph idx="1"/>
          </p:nvPr>
        </p:nvSpPr>
        <p:spPr/>
        <p:txBody>
          <a:bodyPr/>
          <a:lstStyle/>
          <a:p>
            <a:pPr marL="0" indent="0">
              <a:buNone/>
            </a:pPr>
            <a:r>
              <a:rPr lang="cy-GB" b="1" noProof="0" dirty="0"/>
              <a:t>Mae tegwch yn ymwneud â rhoi pobl yr hyn sydd ei angen arnynt, er mwyn gwneud pethau'n deg.</a:t>
            </a:r>
          </a:p>
          <a:p>
            <a:pPr marL="0" indent="0">
              <a:buNone/>
            </a:pPr>
            <a:endParaRPr lang="en-GB" b="1" dirty="0"/>
          </a:p>
          <a:p>
            <a:pPr marL="0" indent="0">
              <a:buNone/>
            </a:pPr>
            <a:r>
              <a:rPr lang="cy-GB" noProof="0" dirty="0"/>
              <a:t>Rhoi mwy i'r rhai sydd ei angen</a:t>
            </a:r>
          </a:p>
          <a:p>
            <a:pPr marL="0" indent="0">
              <a:buNone/>
            </a:pPr>
            <a:endParaRPr lang="en-GB" b="1" dirty="0"/>
          </a:p>
          <a:p>
            <a:pPr marL="0" indent="0">
              <a:buNone/>
            </a:pPr>
            <a:r>
              <a:rPr lang="cy-GB" b="1" noProof="0" dirty="0"/>
              <a:t>Allwch chi roi enghreifftiau o hyn?</a:t>
            </a:r>
          </a:p>
        </p:txBody>
      </p:sp>
    </p:spTree>
    <p:extLst>
      <p:ext uri="{BB962C8B-B14F-4D97-AF65-F5344CB8AC3E}">
        <p14:creationId xmlns:p14="http://schemas.microsoft.com/office/powerpoint/2010/main" val="2377862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equality and equity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25274" r="50057"/>
          <a:stretch/>
        </p:blipFill>
        <p:spPr bwMode="auto">
          <a:xfrm>
            <a:off x="1804740" y="629531"/>
            <a:ext cx="2442408" cy="46322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equality and equity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49645" r="25241"/>
          <a:stretch/>
        </p:blipFill>
        <p:spPr bwMode="auto">
          <a:xfrm>
            <a:off x="4463716" y="629531"/>
            <a:ext cx="2550695" cy="463224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equality and equity image"/>
          <p:cNvPicPr>
            <a:picLocks noChangeAspect="1" noChangeArrowheads="1"/>
          </p:cNvPicPr>
          <p:nvPr/>
        </p:nvPicPr>
        <p:blipFill rotWithShape="1">
          <a:blip r:embed="rId3">
            <a:extLst>
              <a:ext uri="{28A0092B-C50C-407E-A947-70E740481C1C}">
                <a14:useLocalDpi xmlns:a14="http://schemas.microsoft.com/office/drawing/2010/main" val="0"/>
              </a:ext>
            </a:extLst>
          </a:blip>
          <a:srcRect r="74727"/>
          <a:stretch/>
        </p:blipFill>
        <p:spPr bwMode="auto">
          <a:xfrm>
            <a:off x="7230979" y="682084"/>
            <a:ext cx="2346158" cy="4632249"/>
          </a:xfrm>
          <a:prstGeom prst="rect">
            <a:avLst/>
          </a:prstGeom>
          <a:noFill/>
          <a:extLst>
            <a:ext uri="{909E8E84-426E-40DD-AFC4-6F175D3DCCD1}">
              <a14:hiddenFill xmlns:a14="http://schemas.microsoft.com/office/drawing/2010/main">
                <a:solidFill>
                  <a:srgbClr val="FFFFFF"/>
                </a:solidFill>
              </a14:hiddenFill>
            </a:ext>
          </a:extLst>
        </p:spPr>
      </p:pic>
      <p:sp>
        <p:nvSpPr>
          <p:cNvPr id="2" name="Blwch Testun 1">
            <a:extLst>
              <a:ext uri="{FF2B5EF4-FFF2-40B4-BE49-F238E27FC236}">
                <a16:creationId xmlns:a16="http://schemas.microsoft.com/office/drawing/2014/main" id="{776FF5A5-442C-2CFC-2401-7FB75CAF2C8B}"/>
              </a:ext>
            </a:extLst>
          </p:cNvPr>
          <p:cNvSpPr txBox="1"/>
          <p:nvPr/>
        </p:nvSpPr>
        <p:spPr>
          <a:xfrm>
            <a:off x="1963711" y="5681272"/>
            <a:ext cx="8139659" cy="461665"/>
          </a:xfrm>
          <a:prstGeom prst="rect">
            <a:avLst/>
          </a:prstGeom>
          <a:noFill/>
        </p:spPr>
        <p:txBody>
          <a:bodyPr wrap="square" rtlCol="0">
            <a:spAutoFit/>
          </a:bodyPr>
          <a:lstStyle/>
          <a:p>
            <a:r>
              <a:rPr lang="cy-GB" sz="2400" b="1" noProof="0" dirty="0"/>
              <a:t>Cydraddoldeb				Tegwch</a:t>
            </a:r>
            <a:r>
              <a:rPr lang="en-GB" sz="2400" b="1" dirty="0"/>
              <a:t>				</a:t>
            </a:r>
            <a:r>
              <a:rPr lang="cy-GB" sz="2400" b="1" noProof="0" dirty="0"/>
              <a:t>Realiti</a:t>
            </a:r>
            <a:endParaRPr lang="cy-GB" sz="2400" b="1" dirty="0"/>
          </a:p>
        </p:txBody>
      </p:sp>
    </p:spTree>
    <p:extLst>
      <p:ext uri="{BB962C8B-B14F-4D97-AF65-F5344CB8AC3E}">
        <p14:creationId xmlns:p14="http://schemas.microsoft.com/office/powerpoint/2010/main" val="3016369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Take a Group Photo (Poses, Composition &amp; Lighting)">
            <a:extLst>
              <a:ext uri="{FF2B5EF4-FFF2-40B4-BE49-F238E27FC236}">
                <a16:creationId xmlns:a16="http://schemas.microsoft.com/office/drawing/2014/main" id="{6C1693EF-34A3-25E6-5FDB-E1C41BAF9F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1000" y="463550"/>
            <a:ext cx="8890000" cy="593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609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Cydraddoldeb a Thegwch</a:t>
            </a:r>
            <a:endParaRPr lang="en-GB" b="1" dirty="0"/>
          </a:p>
        </p:txBody>
      </p:sp>
      <p:sp>
        <p:nvSpPr>
          <p:cNvPr id="3" name="Content Placeholder 2"/>
          <p:cNvSpPr>
            <a:spLocks noGrp="1"/>
          </p:cNvSpPr>
          <p:nvPr>
            <p:ph idx="1"/>
          </p:nvPr>
        </p:nvSpPr>
        <p:spPr/>
        <p:txBody>
          <a:bodyPr>
            <a:normAutofit lnSpcReduction="10000"/>
          </a:bodyPr>
          <a:lstStyle/>
          <a:p>
            <a:pPr marL="0" indent="0">
              <a:buNone/>
            </a:pPr>
            <a:r>
              <a:rPr lang="cy-GB" b="1" noProof="0" dirty="0"/>
              <a:t>Cydraddoldeb- </a:t>
            </a:r>
            <a:r>
              <a:rPr lang="cy-GB" noProof="0" dirty="0"/>
              <a:t> Unffurfiaeth
Rhoi'r un peth i bawb (arian, cefnogaeth ac ati)
Mae hyn yn gweithio dim ond os yw pawb ar yr un lefel</a:t>
            </a:r>
          </a:p>
          <a:p>
            <a:pPr marL="0" indent="0">
              <a:buNone/>
            </a:pPr>
            <a:r>
              <a:rPr lang="cy-GB" b="1" dirty="0"/>
              <a:t>Tegwch</a:t>
            </a:r>
            <a:endParaRPr lang="cy-GB" noProof="0" dirty="0"/>
          </a:p>
          <a:p>
            <a:r>
              <a:rPr lang="cy-GB" noProof="0" dirty="0"/>
              <a:t>Rhoi pawb yr hyn sydd ei angen arnynt er mwyn chwarae rôl gyfartal mewn cymdeithas
Mae tegwch yn ceisio dileu anfanteision mewn cymdeithas</a:t>
            </a:r>
          </a:p>
        </p:txBody>
      </p:sp>
    </p:spTree>
    <p:extLst>
      <p:ext uri="{BB962C8B-B14F-4D97-AF65-F5344CB8AC3E}">
        <p14:creationId xmlns:p14="http://schemas.microsoft.com/office/powerpoint/2010/main" val="3855078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Equal Opportunity Is Only Fair, and It Makes Sense">
            <a:hlinkClick r:id="" action="ppaction://media"/>
            <a:extLst>
              <a:ext uri="{FF2B5EF4-FFF2-40B4-BE49-F238E27FC236}">
                <a16:creationId xmlns:a16="http://schemas.microsoft.com/office/drawing/2014/main" id="{28D6CB9A-FC1C-5407-7EED-78C086670AA7}"/>
              </a:ext>
            </a:extLst>
          </p:cNvPr>
          <p:cNvPicPr>
            <a:picLocks noGrp="1" noRot="1" noChangeAspect="1"/>
          </p:cNvPicPr>
          <p:nvPr>
            <p:ph idx="1"/>
            <a:videoFile r:link="rId1"/>
          </p:nvPr>
        </p:nvPicPr>
        <p:blipFill>
          <a:blip r:embed="rId4"/>
          <a:stretch>
            <a:fillRect/>
          </a:stretch>
        </p:blipFill>
        <p:spPr>
          <a:xfrm>
            <a:off x="821340" y="716692"/>
            <a:ext cx="9990822" cy="5449330"/>
          </a:xfrm>
          <a:prstGeom prst="rect">
            <a:avLst/>
          </a:prstGeom>
        </p:spPr>
      </p:pic>
    </p:spTree>
    <p:extLst>
      <p:ext uri="{BB962C8B-B14F-4D97-AF65-F5344CB8AC3E}">
        <p14:creationId xmlns:p14="http://schemas.microsoft.com/office/powerpoint/2010/main" val="452785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5001" y="1265401"/>
            <a:ext cx="8229600" cy="850106"/>
          </a:xfrm>
        </p:spPr>
        <p:txBody>
          <a:bodyPr>
            <a:normAutofit fontScale="90000"/>
          </a:bodyPr>
          <a:lstStyle/>
          <a:p>
            <a:r>
              <a:rPr lang="cy-GB" b="1" noProof="0" dirty="0"/>
              <a:t>Cydraddoldeb: y Ddadl Hanesyddol</a:t>
            </a:r>
            <a:endParaRPr lang="en-GB" b="1" dirty="0"/>
          </a:p>
        </p:txBody>
      </p:sp>
      <p:sp>
        <p:nvSpPr>
          <p:cNvPr id="4" name="TextBox 3">
            <a:extLst>
              <a:ext uri="{FF2B5EF4-FFF2-40B4-BE49-F238E27FC236}">
                <a16:creationId xmlns:a16="http://schemas.microsoft.com/office/drawing/2014/main" id="{4D626531-3CCC-4E77-9F3E-4E0B3EFDB210}"/>
              </a:ext>
            </a:extLst>
          </p:cNvPr>
          <p:cNvSpPr txBox="1"/>
          <p:nvPr/>
        </p:nvSpPr>
        <p:spPr>
          <a:xfrm>
            <a:off x="1150114" y="2871751"/>
            <a:ext cx="9429265" cy="830997"/>
          </a:xfrm>
          <a:prstGeom prst="rect">
            <a:avLst/>
          </a:prstGeom>
          <a:noFill/>
        </p:spPr>
        <p:txBody>
          <a:bodyPr wrap="square" rtlCol="0">
            <a:spAutoFit/>
          </a:bodyPr>
          <a:lstStyle/>
          <a:p>
            <a:pPr marL="457200" indent="-457200">
              <a:buFont typeface="Arial" panose="020B0604020202020204" pitchFamily="34" charset="0"/>
              <a:buChar char="•"/>
            </a:pPr>
            <a:r>
              <a:rPr lang="cy-GB" sz="2400" noProof="0" dirty="0"/>
              <a:t>Yn cyfeirio at y siawns o gael gwobrau cymdeithasol ar sail teilyngdod yn hytrach na mantais gymdeithasol (e.e. addysg, cyfoeth)</a:t>
            </a:r>
          </a:p>
        </p:txBody>
      </p:sp>
      <p:sp>
        <p:nvSpPr>
          <p:cNvPr id="5" name="TextBox 4">
            <a:extLst>
              <a:ext uri="{FF2B5EF4-FFF2-40B4-BE49-F238E27FC236}">
                <a16:creationId xmlns:a16="http://schemas.microsoft.com/office/drawing/2014/main" id="{A95401EA-1681-43FB-B6B5-698CEC0E913E}"/>
              </a:ext>
            </a:extLst>
          </p:cNvPr>
          <p:cNvSpPr txBox="1"/>
          <p:nvPr/>
        </p:nvSpPr>
        <p:spPr>
          <a:xfrm>
            <a:off x="1775519" y="2446691"/>
            <a:ext cx="4680520" cy="523220"/>
          </a:xfrm>
          <a:prstGeom prst="rect">
            <a:avLst/>
          </a:prstGeom>
          <a:noFill/>
        </p:spPr>
        <p:txBody>
          <a:bodyPr wrap="square" rtlCol="0">
            <a:spAutoFit/>
          </a:bodyPr>
          <a:lstStyle/>
          <a:p>
            <a:r>
              <a:rPr lang="cy-GB" sz="2800" b="1" noProof="0" dirty="0"/>
              <a:t>Cyfle cyfartal</a:t>
            </a:r>
          </a:p>
        </p:txBody>
      </p:sp>
      <p:sp>
        <p:nvSpPr>
          <p:cNvPr id="8" name="TextBox 7">
            <a:extLst>
              <a:ext uri="{FF2B5EF4-FFF2-40B4-BE49-F238E27FC236}">
                <a16:creationId xmlns:a16="http://schemas.microsoft.com/office/drawing/2014/main" id="{9EFE53E7-D88E-4127-981D-D82276FB5CFC}"/>
              </a:ext>
            </a:extLst>
          </p:cNvPr>
          <p:cNvSpPr txBox="1"/>
          <p:nvPr/>
        </p:nvSpPr>
        <p:spPr>
          <a:xfrm>
            <a:off x="8527151" y="6049362"/>
            <a:ext cx="4104456" cy="276999"/>
          </a:xfrm>
          <a:prstGeom prst="rect">
            <a:avLst/>
          </a:prstGeom>
          <a:noFill/>
        </p:spPr>
        <p:txBody>
          <a:bodyPr wrap="square" rtlCol="0">
            <a:spAutoFit/>
          </a:bodyPr>
          <a:lstStyle/>
          <a:p>
            <a:r>
              <a:rPr lang="nl-NL" sz="1200" dirty="0"/>
              <a:t>(Walsh, Stevens &amp; Moore, 2000, P. 62).</a:t>
            </a:r>
          </a:p>
        </p:txBody>
      </p:sp>
      <p:sp>
        <p:nvSpPr>
          <p:cNvPr id="13" name="TextBox 12">
            <a:extLst>
              <a:ext uri="{FF2B5EF4-FFF2-40B4-BE49-F238E27FC236}">
                <a16:creationId xmlns:a16="http://schemas.microsoft.com/office/drawing/2014/main" id="{8C27388C-5D12-468D-AAE7-813AC32AF665}"/>
              </a:ext>
            </a:extLst>
          </p:cNvPr>
          <p:cNvSpPr txBox="1"/>
          <p:nvPr/>
        </p:nvSpPr>
        <p:spPr>
          <a:xfrm>
            <a:off x="1150114" y="3992692"/>
            <a:ext cx="10611851" cy="830997"/>
          </a:xfrm>
          <a:prstGeom prst="rect">
            <a:avLst/>
          </a:prstGeom>
          <a:noFill/>
        </p:spPr>
        <p:txBody>
          <a:bodyPr wrap="square" rtlCol="0">
            <a:spAutoFit/>
          </a:bodyPr>
          <a:lstStyle/>
          <a:p>
            <a:pPr marL="457200" indent="-457200">
              <a:buFont typeface="Arial" panose="020B0604020202020204" pitchFamily="34" charset="0"/>
              <a:buChar char="•"/>
            </a:pPr>
            <a:r>
              <a:rPr lang="cy-GB" sz="2400" noProof="0" dirty="0"/>
              <a:t>Mynediad anghyfartal i wobrau cymdeithas oherwydd cefndir cymdeithasol (e.e. tlodi, hil, rhyw)</a:t>
            </a:r>
          </a:p>
        </p:txBody>
      </p:sp>
      <p:sp>
        <p:nvSpPr>
          <p:cNvPr id="14" name="TextBox 13">
            <a:extLst>
              <a:ext uri="{FF2B5EF4-FFF2-40B4-BE49-F238E27FC236}">
                <a16:creationId xmlns:a16="http://schemas.microsoft.com/office/drawing/2014/main" id="{651D3AD9-FE95-4533-8620-34EBB0DAEF54}"/>
              </a:ext>
            </a:extLst>
          </p:cNvPr>
          <p:cNvSpPr txBox="1"/>
          <p:nvPr/>
        </p:nvSpPr>
        <p:spPr>
          <a:xfrm>
            <a:off x="1775519" y="3563917"/>
            <a:ext cx="4680520" cy="523220"/>
          </a:xfrm>
          <a:prstGeom prst="rect">
            <a:avLst/>
          </a:prstGeom>
          <a:noFill/>
        </p:spPr>
        <p:txBody>
          <a:bodyPr wrap="square" rtlCol="0">
            <a:spAutoFit/>
          </a:bodyPr>
          <a:lstStyle/>
          <a:p>
            <a:r>
              <a:rPr lang="cy-GB" sz="2800" b="1" noProof="0" dirty="0"/>
              <a:t>Anghydraddoldeb cyfle</a:t>
            </a:r>
          </a:p>
        </p:txBody>
      </p:sp>
      <p:sp>
        <p:nvSpPr>
          <p:cNvPr id="15" name="TextBox 14">
            <a:extLst>
              <a:ext uri="{FF2B5EF4-FFF2-40B4-BE49-F238E27FC236}">
                <a16:creationId xmlns:a16="http://schemas.microsoft.com/office/drawing/2014/main" id="{A30BCE5A-B7F7-4EFE-BC56-EADFC4F32D4A}"/>
              </a:ext>
            </a:extLst>
          </p:cNvPr>
          <p:cNvSpPr txBox="1"/>
          <p:nvPr/>
        </p:nvSpPr>
        <p:spPr>
          <a:xfrm>
            <a:off x="1150114" y="5403576"/>
            <a:ext cx="10611852" cy="830997"/>
          </a:xfrm>
          <a:prstGeom prst="rect">
            <a:avLst/>
          </a:prstGeom>
          <a:noFill/>
        </p:spPr>
        <p:txBody>
          <a:bodyPr wrap="square" rtlCol="0">
            <a:spAutoFit/>
          </a:bodyPr>
          <a:lstStyle/>
          <a:p>
            <a:pPr marL="457200" indent="-457200">
              <a:buFont typeface="Arial" panose="020B0604020202020204" pitchFamily="34" charset="0"/>
              <a:buChar char="•"/>
            </a:pPr>
            <a:r>
              <a:rPr lang="cy-GB" sz="2400" noProof="0" dirty="0"/>
              <a:t>Mynediad cyfartal i wobrau cymdeithas waeth beth fo'u teilyngdod neu gefndir cymdeithasol*</a:t>
            </a:r>
          </a:p>
        </p:txBody>
      </p:sp>
      <p:sp>
        <p:nvSpPr>
          <p:cNvPr id="16" name="TextBox 15">
            <a:extLst>
              <a:ext uri="{FF2B5EF4-FFF2-40B4-BE49-F238E27FC236}">
                <a16:creationId xmlns:a16="http://schemas.microsoft.com/office/drawing/2014/main" id="{3FD044C6-771F-455F-9C67-C6EA1E3F5093}"/>
              </a:ext>
            </a:extLst>
          </p:cNvPr>
          <p:cNvSpPr txBox="1"/>
          <p:nvPr/>
        </p:nvSpPr>
        <p:spPr>
          <a:xfrm>
            <a:off x="1775520" y="4866528"/>
            <a:ext cx="4680520" cy="523220"/>
          </a:xfrm>
          <a:prstGeom prst="rect">
            <a:avLst/>
          </a:prstGeom>
          <a:noFill/>
        </p:spPr>
        <p:txBody>
          <a:bodyPr wrap="square" rtlCol="0">
            <a:spAutoFit/>
          </a:bodyPr>
          <a:lstStyle/>
          <a:p>
            <a:r>
              <a:rPr lang="cy-GB" sz="2800" b="1" noProof="0" dirty="0"/>
              <a:t>Cydraddoldeb cyflwr</a:t>
            </a:r>
          </a:p>
        </p:txBody>
      </p:sp>
    </p:spTree>
    <p:extLst>
      <p:ext uri="{BB962C8B-B14F-4D97-AF65-F5344CB8AC3E}">
        <p14:creationId xmlns:p14="http://schemas.microsoft.com/office/powerpoint/2010/main" val="3613336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13" grpId="0"/>
      <p:bldP spid="14" grpId="0"/>
      <p:bldP spid="15"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8828" y="1469710"/>
            <a:ext cx="8229600" cy="720080"/>
          </a:xfrm>
        </p:spPr>
        <p:txBody>
          <a:bodyPr>
            <a:noAutofit/>
          </a:bodyPr>
          <a:lstStyle/>
          <a:p>
            <a:r>
              <a:rPr lang="cy-GB" b="1" noProof="0" dirty="0"/>
              <a:t>Mathau o anghydraddoldeb</a:t>
            </a:r>
          </a:p>
        </p:txBody>
      </p:sp>
      <p:sp>
        <p:nvSpPr>
          <p:cNvPr id="4" name="TextBox 3">
            <a:extLst>
              <a:ext uri="{FF2B5EF4-FFF2-40B4-BE49-F238E27FC236}">
                <a16:creationId xmlns:a16="http://schemas.microsoft.com/office/drawing/2014/main" id="{D638A47F-CE62-41F1-A027-C1544A2BFC56}"/>
              </a:ext>
            </a:extLst>
          </p:cNvPr>
          <p:cNvSpPr txBox="1"/>
          <p:nvPr/>
        </p:nvSpPr>
        <p:spPr>
          <a:xfrm>
            <a:off x="1013229" y="2408793"/>
            <a:ext cx="10687436" cy="523220"/>
          </a:xfrm>
          <a:prstGeom prst="rect">
            <a:avLst/>
          </a:prstGeom>
          <a:noFill/>
        </p:spPr>
        <p:txBody>
          <a:bodyPr wrap="square" rtlCol="0">
            <a:spAutoFit/>
          </a:bodyPr>
          <a:lstStyle/>
          <a:p>
            <a:r>
              <a:rPr lang="cy-GB" sz="2800" b="1" noProof="0" dirty="0"/>
              <a:t>Yn hanesyddol, defnyddiwyd anghydraddoldeb i gyfeirio at</a:t>
            </a:r>
            <a:r>
              <a:rPr lang="en-GB" sz="2800" b="1" dirty="0"/>
              <a:t>:</a:t>
            </a:r>
          </a:p>
        </p:txBody>
      </p:sp>
      <p:sp>
        <p:nvSpPr>
          <p:cNvPr id="5" name="TextBox 4">
            <a:extLst>
              <a:ext uri="{FF2B5EF4-FFF2-40B4-BE49-F238E27FC236}">
                <a16:creationId xmlns:a16="http://schemas.microsoft.com/office/drawing/2014/main" id="{9C1E6F38-A866-47D7-8B73-F9366C507F9F}"/>
              </a:ext>
            </a:extLst>
          </p:cNvPr>
          <p:cNvSpPr txBox="1"/>
          <p:nvPr/>
        </p:nvSpPr>
        <p:spPr>
          <a:xfrm>
            <a:off x="1801180" y="2782773"/>
            <a:ext cx="7725544" cy="1569660"/>
          </a:xfrm>
          <a:prstGeom prst="rect">
            <a:avLst/>
          </a:prstGeom>
          <a:noFill/>
        </p:spPr>
        <p:txBody>
          <a:bodyPr wrap="square" rtlCol="0">
            <a:spAutoFit/>
          </a:bodyPr>
          <a:lstStyle/>
          <a:p>
            <a:pPr marL="342900" indent="-342900">
              <a:buFont typeface="Arial" panose="020B0604020202020204" pitchFamily="34" charset="0"/>
              <a:buChar char="•"/>
            </a:pPr>
            <a:r>
              <a:rPr lang="cy-GB" sz="2400" noProof="0" dirty="0"/>
              <a:t>Dosbarthiad anghyfartal o adnoddau gwerthfawr (cyfalaf)
Dosbarthiad anghyfartal o gyfleoedd gwerthfawr mewn cymdeithas
Dosbarthiad anghyfartal o bŵer mewn cymdeithas</a:t>
            </a:r>
          </a:p>
        </p:txBody>
      </p:sp>
      <p:sp>
        <p:nvSpPr>
          <p:cNvPr id="6" name="TextBox 5">
            <a:extLst>
              <a:ext uri="{FF2B5EF4-FFF2-40B4-BE49-F238E27FC236}">
                <a16:creationId xmlns:a16="http://schemas.microsoft.com/office/drawing/2014/main" id="{4F0F4EEB-6EE4-44D3-9920-C8206BF4EA34}"/>
              </a:ext>
            </a:extLst>
          </p:cNvPr>
          <p:cNvSpPr txBox="1"/>
          <p:nvPr/>
        </p:nvSpPr>
        <p:spPr>
          <a:xfrm>
            <a:off x="1837184" y="4321463"/>
            <a:ext cx="7992888" cy="830997"/>
          </a:xfrm>
          <a:prstGeom prst="rect">
            <a:avLst/>
          </a:prstGeom>
          <a:noFill/>
        </p:spPr>
        <p:txBody>
          <a:bodyPr wrap="square" rtlCol="0">
            <a:spAutoFit/>
          </a:bodyPr>
          <a:lstStyle/>
          <a:p>
            <a:r>
              <a:rPr lang="cy-GB" sz="2400" noProof="0" dirty="0"/>
              <a:t>Mae'n gysyniad aml-ddimensiwn sy'n cwmpasu gwahaniaethau mewn Incwm, Cyfoeth, Bri, Pŵer, Mynediad a Chyfle</a:t>
            </a:r>
            <a:endParaRPr lang="en-GB" sz="2400" dirty="0"/>
          </a:p>
        </p:txBody>
      </p:sp>
      <p:sp>
        <p:nvSpPr>
          <p:cNvPr id="11" name="TextBox 10">
            <a:extLst>
              <a:ext uri="{FF2B5EF4-FFF2-40B4-BE49-F238E27FC236}">
                <a16:creationId xmlns:a16="http://schemas.microsoft.com/office/drawing/2014/main" id="{42455F5F-EB5E-4BB7-AEFE-6D6784648BF0}"/>
              </a:ext>
            </a:extLst>
          </p:cNvPr>
          <p:cNvSpPr txBox="1"/>
          <p:nvPr/>
        </p:nvSpPr>
        <p:spPr>
          <a:xfrm>
            <a:off x="9132295" y="5122065"/>
            <a:ext cx="2568370" cy="276999"/>
          </a:xfrm>
          <a:prstGeom prst="rect">
            <a:avLst/>
          </a:prstGeom>
          <a:noFill/>
        </p:spPr>
        <p:txBody>
          <a:bodyPr wrap="square" rtlCol="0">
            <a:spAutoFit/>
          </a:bodyPr>
          <a:lstStyle/>
          <a:p>
            <a:r>
              <a:rPr lang="nl-NL" sz="1200" dirty="0"/>
              <a:t>(Walsh, Stevens &amp; Moore, 2000, p. 62).</a:t>
            </a:r>
          </a:p>
        </p:txBody>
      </p:sp>
      <p:sp>
        <p:nvSpPr>
          <p:cNvPr id="12" name="TextBox 11">
            <a:extLst>
              <a:ext uri="{FF2B5EF4-FFF2-40B4-BE49-F238E27FC236}">
                <a16:creationId xmlns:a16="http://schemas.microsoft.com/office/drawing/2014/main" id="{70CA83A5-4549-4271-B2F2-80072CD2C026}"/>
              </a:ext>
            </a:extLst>
          </p:cNvPr>
          <p:cNvSpPr txBox="1"/>
          <p:nvPr/>
        </p:nvSpPr>
        <p:spPr>
          <a:xfrm>
            <a:off x="1379476" y="5152460"/>
            <a:ext cx="10812524" cy="954107"/>
          </a:xfrm>
          <a:prstGeom prst="rect">
            <a:avLst/>
          </a:prstGeom>
          <a:noFill/>
        </p:spPr>
        <p:txBody>
          <a:bodyPr wrap="square" rtlCol="0">
            <a:spAutoFit/>
          </a:bodyPr>
          <a:lstStyle/>
          <a:p>
            <a:r>
              <a:rPr lang="cy-GB" sz="2800" b="1" noProof="0" dirty="0"/>
              <a:t>Fodd bynnag, mae'n dod yn fwyfwy cyffredin i drafod tegwch / annhegwch yn hytrach na chydraddoldeb / anghydraddoldeb</a:t>
            </a:r>
            <a:endParaRPr lang="en-GB" sz="2800" b="1" dirty="0"/>
          </a:p>
        </p:txBody>
      </p:sp>
    </p:spTree>
    <p:extLst>
      <p:ext uri="{BB962C8B-B14F-4D97-AF65-F5344CB8AC3E}">
        <p14:creationId xmlns:p14="http://schemas.microsoft.com/office/powerpoint/2010/main" val="281913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11"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b="1" noProof="0" dirty="0"/>
              <a:t>Cydraddoldeb neu Degwch: Iechyd</a:t>
            </a:r>
          </a:p>
        </p:txBody>
      </p:sp>
      <p:sp>
        <p:nvSpPr>
          <p:cNvPr id="3" name="Content Placeholder 2"/>
          <p:cNvSpPr>
            <a:spLocks noGrp="1"/>
          </p:cNvSpPr>
          <p:nvPr>
            <p:ph idx="1"/>
          </p:nvPr>
        </p:nvSpPr>
        <p:spPr/>
        <p:txBody>
          <a:bodyPr>
            <a:normAutofit/>
          </a:bodyPr>
          <a:lstStyle/>
          <a:p>
            <a:pPr marL="0" indent="0">
              <a:buNone/>
            </a:pPr>
            <a:r>
              <a:rPr lang="cy-GB" b="1" noProof="0" dirty="0"/>
              <a:t>Mae Sefydliad Iechyd y Byd yn nodi;</a:t>
            </a:r>
          </a:p>
          <a:p>
            <a:pPr marL="0" indent="0">
              <a:buNone/>
            </a:pPr>
            <a:r>
              <a:rPr lang="cy-GB" noProof="0" dirty="0"/>
              <a:t>‘Tegwch yw absenoldeb gwahaniaethau y gellir eu hosgoi, eu </a:t>
            </a:r>
            <a:r>
              <a:rPr lang="cy-GB" noProof="0" dirty="0" err="1"/>
              <a:t>hanghyfiawnhau</a:t>
            </a:r>
            <a:r>
              <a:rPr lang="cy-GB" noProof="0" dirty="0"/>
              <a:t>, neu eu cywiro ymhlith grwpiau o bobl, boed y grwpiau hynny wedi’u diffinio’n gymdeithasol, yn economaidd, yn ddemograffig neu’n ddaearyddol neu drwy ddulliau eraill o haenu.’</a:t>
            </a:r>
          </a:p>
          <a:p>
            <a:r>
              <a:rPr lang="cy-GB" noProof="0" dirty="0"/>
              <a:t>" Mae “tegwch iechyd” neu “</a:t>
            </a:r>
            <a:r>
              <a:rPr lang="cy-GB" dirty="0"/>
              <a:t>tegwch </a:t>
            </a:r>
            <a:r>
              <a:rPr lang="cy-GB" noProof="0" dirty="0"/>
              <a:t>mewn iechyd” yn awgrymu y dylai pawb, yn ddelfrydol, gael cyfle teg i gyflawni eu potensial iechyd llawn ac na ddylai neb fod dan anfantais rhag cyflawni’r potensial hwn.</a:t>
            </a:r>
          </a:p>
        </p:txBody>
      </p:sp>
    </p:spTree>
    <p:extLst>
      <p:ext uri="{BB962C8B-B14F-4D97-AF65-F5344CB8AC3E}">
        <p14:creationId xmlns:p14="http://schemas.microsoft.com/office/powerpoint/2010/main" val="2652557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b="1" noProof="0" dirty="0"/>
              <a:t>Cydraddoldeb neu Degwch: Iechyd</a:t>
            </a:r>
            <a:endParaRPr lang="cy-GB" noProof="0" dirty="0"/>
          </a:p>
        </p:txBody>
      </p:sp>
      <p:sp>
        <p:nvSpPr>
          <p:cNvPr id="3" name="Content Placeholder 2"/>
          <p:cNvSpPr>
            <a:spLocks noGrp="1"/>
          </p:cNvSpPr>
          <p:nvPr>
            <p:ph idx="1"/>
          </p:nvPr>
        </p:nvSpPr>
        <p:spPr/>
        <p:txBody>
          <a:bodyPr>
            <a:normAutofit/>
          </a:bodyPr>
          <a:lstStyle/>
          <a:p>
            <a:r>
              <a:rPr lang="cy-GB" noProof="0" dirty="0"/>
              <a:t>Yn y DU mae gofal iechyd ar gael i bawb ac mae'n rhad ac am ddim ar y pwynt cyflwyno (cydraddoldeb)
Fodd bynnag, mae lefelau iechyd a gofal iechyd yn wahanol yn dibynnu ar nifer o ffactorau (annhegwch )
</a:t>
            </a:r>
            <a:r>
              <a:rPr lang="cy-GB" b="1" noProof="0" dirty="0"/>
              <a:t>Beth allai'r rhain fod?</a:t>
            </a:r>
          </a:p>
          <a:p>
            <a:r>
              <a:rPr lang="cy-GB" noProof="0" dirty="0">
                <a:hlinkClick r:id="rId3"/>
              </a:rPr>
              <a:t>WIMD </a:t>
            </a:r>
            <a:r>
              <a:rPr lang="cy-GB" noProof="0" dirty="0" err="1">
                <a:hlinkClick r:id="rId3"/>
              </a:rPr>
              <a:t>Guidance</a:t>
            </a:r>
            <a:endParaRPr lang="cy-GB" noProof="0" dirty="0"/>
          </a:p>
          <a:p>
            <a:r>
              <a:rPr lang="cy-GB" noProof="0" dirty="0">
                <a:hlinkClick r:id="rId4" action="ppaction://hlinkfile"/>
              </a:rPr>
              <a:t>WIMD </a:t>
            </a:r>
            <a:r>
              <a:rPr lang="cy-GB" noProof="0" dirty="0" err="1">
                <a:hlinkClick r:id="rId4" action="ppaction://hlinkfile"/>
              </a:rPr>
              <a:t>Health</a:t>
            </a:r>
            <a:r>
              <a:rPr lang="cy-GB" noProof="0" dirty="0">
                <a:hlinkClick r:id="rId4" action="ppaction://hlinkfile"/>
              </a:rPr>
              <a:t> Map</a:t>
            </a:r>
            <a:endParaRPr lang="cy-GB" noProof="0" dirty="0"/>
          </a:p>
        </p:txBody>
      </p:sp>
    </p:spTree>
    <p:extLst>
      <p:ext uri="{BB962C8B-B14F-4D97-AF65-F5344CB8AC3E}">
        <p14:creationId xmlns:p14="http://schemas.microsoft.com/office/powerpoint/2010/main" val="2199741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1897088" y="1041630"/>
            <a:ext cx="8229600" cy="1143000"/>
          </a:xfrm>
        </p:spPr>
        <p:txBody>
          <a:bodyPr>
            <a:noAutofit/>
          </a:bodyPr>
          <a:lstStyle/>
          <a:p>
            <a:r>
              <a:rPr lang="cy-GB" b="1" noProof="0" dirty="0"/>
              <a:t>Atgynhyrchu Cymdeithasol Anghydraddoldeb</a:t>
            </a:r>
            <a:endParaRPr lang="en-US" b="1" dirty="0"/>
          </a:p>
        </p:txBody>
      </p:sp>
      <p:sp>
        <p:nvSpPr>
          <p:cNvPr id="3" name="TextBox 2">
            <a:extLst>
              <a:ext uri="{FF2B5EF4-FFF2-40B4-BE49-F238E27FC236}">
                <a16:creationId xmlns:a16="http://schemas.microsoft.com/office/drawing/2014/main" id="{634F61F2-1CB7-45A3-B170-1CB800CFA184}"/>
              </a:ext>
            </a:extLst>
          </p:cNvPr>
          <p:cNvSpPr txBox="1"/>
          <p:nvPr/>
        </p:nvSpPr>
        <p:spPr>
          <a:xfrm>
            <a:off x="860476" y="2184630"/>
            <a:ext cx="9007424" cy="2246769"/>
          </a:xfrm>
          <a:prstGeom prst="rect">
            <a:avLst/>
          </a:prstGeom>
          <a:noFill/>
        </p:spPr>
        <p:txBody>
          <a:bodyPr wrap="square" rtlCol="0">
            <a:spAutoFit/>
          </a:bodyPr>
          <a:lstStyle/>
          <a:p>
            <a:pPr marL="457200" indent="-457200">
              <a:buFont typeface="Arial" panose="020B0604020202020204" pitchFamily="34" charset="0"/>
              <a:buChar char="•"/>
            </a:pPr>
            <a:r>
              <a:rPr lang="cy-GB" sz="2800" noProof="0" dirty="0"/>
              <a:t>Yn cyfeirio at y broses lle mae sefyllfa pobl mewn cymdeithas yn cael ei gynnal a'i hail-greu o genhedlaeth i genhedlaeth
Yn y gorffennol defnyddiwyd hyn yn bennaf i ddisgrifio profiad y dosbarthiadau gweithiol neu labrwyr</a:t>
            </a:r>
          </a:p>
        </p:txBody>
      </p:sp>
      <p:sp>
        <p:nvSpPr>
          <p:cNvPr id="6" name="TextBox 5">
            <a:extLst>
              <a:ext uri="{FF2B5EF4-FFF2-40B4-BE49-F238E27FC236}">
                <a16:creationId xmlns:a16="http://schemas.microsoft.com/office/drawing/2014/main" id="{D6A10077-E987-495D-98FF-039634DD1166}"/>
              </a:ext>
            </a:extLst>
          </p:cNvPr>
          <p:cNvSpPr txBox="1"/>
          <p:nvPr/>
        </p:nvSpPr>
        <p:spPr>
          <a:xfrm>
            <a:off x="3133945" y="4350760"/>
            <a:ext cx="8640960" cy="307777"/>
          </a:xfrm>
          <a:prstGeom prst="rect">
            <a:avLst/>
          </a:prstGeom>
          <a:noFill/>
        </p:spPr>
        <p:txBody>
          <a:bodyPr wrap="square" rtlCol="0">
            <a:spAutoFit/>
          </a:bodyPr>
          <a:lstStyle/>
          <a:p>
            <a:pPr algn="r"/>
            <a:r>
              <a:rPr lang="en-GB" sz="1400" dirty="0" err="1"/>
              <a:t>Seiliedig</a:t>
            </a:r>
            <a:r>
              <a:rPr lang="en-GB" sz="1400" dirty="0"/>
              <a:t> </a:t>
            </a:r>
            <a:r>
              <a:rPr lang="en-GB" sz="1400" dirty="0" err="1"/>
              <a:t>ar</a:t>
            </a:r>
            <a:r>
              <a:rPr lang="en-GB" sz="1400" dirty="0"/>
              <a:t> Clarke, 2000 </a:t>
            </a:r>
            <a:r>
              <a:rPr lang="en-GB" sz="1400" i="1" dirty="0"/>
              <a:t>cited in </a:t>
            </a:r>
            <a:r>
              <a:rPr lang="en-GB" sz="1400" dirty="0"/>
              <a:t> Luxton &amp; Bezanson, 2006, p. 3).</a:t>
            </a:r>
          </a:p>
        </p:txBody>
      </p:sp>
      <p:sp>
        <p:nvSpPr>
          <p:cNvPr id="7" name="TextBox 6">
            <a:extLst>
              <a:ext uri="{FF2B5EF4-FFF2-40B4-BE49-F238E27FC236}">
                <a16:creationId xmlns:a16="http://schemas.microsoft.com/office/drawing/2014/main" id="{40E9E628-D14D-4470-BDC4-14819CC2724A}"/>
              </a:ext>
            </a:extLst>
          </p:cNvPr>
          <p:cNvSpPr txBox="1"/>
          <p:nvPr/>
        </p:nvSpPr>
        <p:spPr>
          <a:xfrm>
            <a:off x="1508176" y="4742748"/>
            <a:ext cx="8640960" cy="1384995"/>
          </a:xfrm>
          <a:prstGeom prst="rect">
            <a:avLst/>
          </a:prstGeom>
          <a:noFill/>
        </p:spPr>
        <p:txBody>
          <a:bodyPr wrap="square" rtlCol="0">
            <a:spAutoFit/>
          </a:bodyPr>
          <a:lstStyle/>
          <a:p>
            <a:pPr marL="457200" indent="-457200">
              <a:buFont typeface="Arial" panose="020B0604020202020204" pitchFamily="34" charset="0"/>
              <a:buChar char="•"/>
            </a:pPr>
            <a:r>
              <a:rPr lang="cy-GB" sz="2800" noProof="0" dirty="0"/>
              <a:t>Fodd bynnag, fe'i defnyddir bellach i gyfeirio at unrhyw ailadrodd anghydraddoldeb 'rhwng cenedlaethau' oherwydd dosbarth, ethnigrwydd, rhyw ac ati.</a:t>
            </a:r>
            <a:endParaRPr lang="en-GB" sz="2800" dirty="0"/>
          </a:p>
        </p:txBody>
      </p:sp>
    </p:spTree>
    <p:extLst>
      <p:ext uri="{BB962C8B-B14F-4D97-AF65-F5344CB8AC3E}">
        <p14:creationId xmlns:p14="http://schemas.microsoft.com/office/powerpoint/2010/main" val="135224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0882" y="431052"/>
            <a:ext cx="8229600" cy="706090"/>
          </a:xfrm>
        </p:spPr>
        <p:txBody>
          <a:bodyPr>
            <a:normAutofit fontScale="90000"/>
          </a:bodyPr>
          <a:lstStyle/>
          <a:p>
            <a:r>
              <a:rPr lang="cy-GB" b="1" noProof="0" dirty="0"/>
              <a:t>Atgynhyrchu Cymdeithasol</a:t>
            </a:r>
          </a:p>
        </p:txBody>
      </p:sp>
      <p:sp>
        <p:nvSpPr>
          <p:cNvPr id="5" name="TextBox 4"/>
          <p:cNvSpPr txBox="1"/>
          <p:nvPr/>
        </p:nvSpPr>
        <p:spPr>
          <a:xfrm>
            <a:off x="5470748" y="5721662"/>
            <a:ext cx="6172200" cy="276999"/>
          </a:xfrm>
          <a:prstGeom prst="rect">
            <a:avLst/>
          </a:prstGeom>
          <a:noFill/>
        </p:spPr>
        <p:txBody>
          <a:bodyPr wrap="square" rtlCol="0">
            <a:spAutoFit/>
          </a:bodyPr>
          <a:lstStyle/>
          <a:p>
            <a:pPr marL="0" lvl="1" algn="r"/>
            <a:r>
              <a:rPr lang="en-GB" sz="1200" dirty="0"/>
              <a:t>(Elson, 1998; </a:t>
            </a:r>
            <a:r>
              <a:rPr lang="en-GB" sz="1200" dirty="0" err="1"/>
              <a:t>Picchio</a:t>
            </a:r>
            <a:r>
              <a:rPr lang="en-GB" sz="1200" dirty="0"/>
              <a:t>, 1992 </a:t>
            </a:r>
            <a:r>
              <a:rPr lang="en-GB" sz="1200" dirty="0" err="1"/>
              <a:t>dyfynnwyd</a:t>
            </a:r>
            <a:r>
              <a:rPr lang="en-GB" sz="1200" dirty="0"/>
              <a:t> </a:t>
            </a:r>
            <a:r>
              <a:rPr lang="en-GB" sz="1200" dirty="0" err="1"/>
              <a:t>yn</a:t>
            </a:r>
            <a:r>
              <a:rPr lang="en-GB" sz="1200" dirty="0"/>
              <a:t>  Luxton &amp; Bezanson, 2006, pt 3)</a:t>
            </a:r>
          </a:p>
        </p:txBody>
      </p:sp>
      <p:sp>
        <p:nvSpPr>
          <p:cNvPr id="6" name="TextBox 5">
            <a:extLst>
              <a:ext uri="{FF2B5EF4-FFF2-40B4-BE49-F238E27FC236}">
                <a16:creationId xmlns:a16="http://schemas.microsoft.com/office/drawing/2014/main" id="{B0B66A39-6FBD-45ED-878F-B1871EE85A62}"/>
              </a:ext>
            </a:extLst>
          </p:cNvPr>
          <p:cNvSpPr txBox="1"/>
          <p:nvPr/>
        </p:nvSpPr>
        <p:spPr>
          <a:xfrm>
            <a:off x="1703512" y="1136338"/>
            <a:ext cx="7859216" cy="954107"/>
          </a:xfrm>
          <a:prstGeom prst="rect">
            <a:avLst/>
          </a:prstGeom>
          <a:noFill/>
        </p:spPr>
        <p:txBody>
          <a:bodyPr wrap="square" rtlCol="0">
            <a:spAutoFit/>
          </a:bodyPr>
          <a:lstStyle/>
          <a:p>
            <a:r>
              <a:rPr lang="cy-GB" sz="2800" b="1" noProof="0" dirty="0"/>
              <a:t>Rheolaeth dros ddarpariaeth (neu ddiffyg) a mynediad at:</a:t>
            </a:r>
            <a:endParaRPr lang="cy-GB" sz="2800" noProof="0" dirty="0"/>
          </a:p>
        </p:txBody>
      </p:sp>
      <p:sp>
        <p:nvSpPr>
          <p:cNvPr id="7" name="TextBox 6">
            <a:extLst>
              <a:ext uri="{FF2B5EF4-FFF2-40B4-BE49-F238E27FC236}">
                <a16:creationId xmlns:a16="http://schemas.microsoft.com/office/drawing/2014/main" id="{759A6DFE-84AE-4FDA-9C5E-161B1150B31C}"/>
              </a:ext>
            </a:extLst>
          </p:cNvPr>
          <p:cNvSpPr txBox="1"/>
          <p:nvPr/>
        </p:nvSpPr>
        <p:spPr>
          <a:xfrm>
            <a:off x="4188178" y="1649497"/>
            <a:ext cx="3104444" cy="1569660"/>
          </a:xfrm>
          <a:prstGeom prst="rect">
            <a:avLst/>
          </a:prstGeom>
          <a:noFill/>
        </p:spPr>
        <p:txBody>
          <a:bodyPr wrap="square" rtlCol="0">
            <a:spAutoFit/>
          </a:bodyPr>
          <a:lstStyle/>
          <a:p>
            <a:pPr marL="342900" indent="-342900">
              <a:buFont typeface="Arial" panose="020B0604020202020204" pitchFamily="34" charset="0"/>
              <a:buChar char="•"/>
            </a:pPr>
            <a:r>
              <a:rPr lang="cy-GB" sz="2400" noProof="0" dirty="0"/>
              <a:t>Bwyd
Dillad
Cysgod
Diogelwch Sylfaenol</a:t>
            </a:r>
          </a:p>
        </p:txBody>
      </p:sp>
      <p:sp>
        <p:nvSpPr>
          <p:cNvPr id="8" name="TextBox 7">
            <a:extLst>
              <a:ext uri="{FF2B5EF4-FFF2-40B4-BE49-F238E27FC236}">
                <a16:creationId xmlns:a16="http://schemas.microsoft.com/office/drawing/2014/main" id="{AD1AB3FF-1120-4F39-87D1-C5549BD6E7BC}"/>
              </a:ext>
            </a:extLst>
          </p:cNvPr>
          <p:cNvSpPr txBox="1"/>
          <p:nvPr/>
        </p:nvSpPr>
        <p:spPr>
          <a:xfrm>
            <a:off x="8328248" y="1763233"/>
            <a:ext cx="2160240" cy="1569660"/>
          </a:xfrm>
          <a:prstGeom prst="rect">
            <a:avLst/>
          </a:prstGeom>
          <a:noFill/>
        </p:spPr>
        <p:txBody>
          <a:bodyPr wrap="square" rtlCol="0">
            <a:spAutoFit/>
          </a:bodyPr>
          <a:lstStyle/>
          <a:p>
            <a:pPr marL="342900" indent="-342900">
              <a:buFont typeface="Arial" panose="020B0604020202020204" pitchFamily="34" charset="0"/>
              <a:buChar char="•"/>
            </a:pPr>
            <a:r>
              <a:rPr lang="cy-GB" sz="2400" noProof="0" dirty="0"/>
              <a:t>Gofal Iechyd
Swyddi
Addysg
Hamdden</a:t>
            </a:r>
          </a:p>
        </p:txBody>
      </p:sp>
      <p:sp>
        <p:nvSpPr>
          <p:cNvPr id="11" name="TextBox 10">
            <a:extLst>
              <a:ext uri="{FF2B5EF4-FFF2-40B4-BE49-F238E27FC236}">
                <a16:creationId xmlns:a16="http://schemas.microsoft.com/office/drawing/2014/main" id="{32E1C48D-71F8-4B3C-83C9-B16805D4DAA6}"/>
              </a:ext>
            </a:extLst>
          </p:cNvPr>
          <p:cNvSpPr txBox="1"/>
          <p:nvPr/>
        </p:nvSpPr>
        <p:spPr>
          <a:xfrm>
            <a:off x="1703512" y="3652138"/>
            <a:ext cx="8784976" cy="523220"/>
          </a:xfrm>
          <a:prstGeom prst="rect">
            <a:avLst/>
          </a:prstGeom>
          <a:noFill/>
        </p:spPr>
        <p:txBody>
          <a:bodyPr wrap="square" rtlCol="0">
            <a:spAutoFit/>
          </a:bodyPr>
          <a:lstStyle/>
          <a:p>
            <a:r>
              <a:rPr lang="cy-GB" sz="2800" noProof="0" dirty="0"/>
              <a:t>Yn ogystal â rheoli dros ddatblygu a throsglwyddo:</a:t>
            </a:r>
          </a:p>
        </p:txBody>
      </p:sp>
      <p:sp>
        <p:nvSpPr>
          <p:cNvPr id="12" name="TextBox 11">
            <a:extLst>
              <a:ext uri="{FF2B5EF4-FFF2-40B4-BE49-F238E27FC236}">
                <a16:creationId xmlns:a16="http://schemas.microsoft.com/office/drawing/2014/main" id="{3BC08C5B-F449-435A-883E-C6E8F84CBBC8}"/>
              </a:ext>
            </a:extLst>
          </p:cNvPr>
          <p:cNvSpPr txBox="1"/>
          <p:nvPr/>
        </p:nvSpPr>
        <p:spPr>
          <a:xfrm>
            <a:off x="1573435" y="4175358"/>
            <a:ext cx="7502832" cy="1569660"/>
          </a:xfrm>
          <a:prstGeom prst="rect">
            <a:avLst/>
          </a:prstGeom>
          <a:noFill/>
        </p:spPr>
        <p:txBody>
          <a:bodyPr wrap="square" rtlCol="0">
            <a:spAutoFit/>
          </a:bodyPr>
          <a:lstStyle/>
          <a:p>
            <a:pPr marL="342900" indent="-342900">
              <a:buFont typeface="Arial" panose="020B0604020202020204" pitchFamily="34" charset="0"/>
              <a:buChar char="•"/>
            </a:pPr>
            <a:r>
              <a:rPr lang="cy-GB" sz="2400" noProof="0" dirty="0"/>
              <a:t>Gwybodaeth
Gwerthoedd a normau cymdeithasol
Arferion Diwylliannol
Adeiladu hunaniaethau unigol a chyfunol</a:t>
            </a:r>
          </a:p>
        </p:txBody>
      </p:sp>
    </p:spTree>
    <p:extLst>
      <p:ext uri="{BB962C8B-B14F-4D97-AF65-F5344CB8AC3E}">
        <p14:creationId xmlns:p14="http://schemas.microsoft.com/office/powerpoint/2010/main" val="225975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P spid="8" grpId="0" build="p"/>
      <p:bldP spid="11" grpId="0"/>
      <p:bldP spid="1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Beth yw Rheolaeth?</a:t>
            </a:r>
            <a:endParaRPr lang="en-GB" b="1" dirty="0"/>
          </a:p>
        </p:txBody>
      </p:sp>
      <p:sp>
        <p:nvSpPr>
          <p:cNvPr id="3" name="Content Placeholder 2"/>
          <p:cNvSpPr>
            <a:spLocks noGrp="1"/>
          </p:cNvSpPr>
          <p:nvPr>
            <p:ph idx="1"/>
          </p:nvPr>
        </p:nvSpPr>
        <p:spPr>
          <a:xfrm>
            <a:off x="1154954" y="2603500"/>
            <a:ext cx="10325846" cy="3520574"/>
          </a:xfrm>
        </p:spPr>
        <p:txBody>
          <a:bodyPr>
            <a:normAutofit fontScale="92500" lnSpcReduction="10000"/>
          </a:bodyPr>
          <a:lstStyle/>
          <a:p>
            <a:pPr marL="0" indent="0">
              <a:buNone/>
            </a:pPr>
            <a:r>
              <a:rPr lang="en-GB" sz="2900" dirty="0">
                <a:cs typeface="Calibri" panose="020F0502020204030204" pitchFamily="34" charset="0"/>
              </a:rPr>
              <a:t>‘</a:t>
            </a:r>
            <a:r>
              <a:rPr lang="cy-GB" sz="2900" noProof="0" dirty="0">
                <a:cs typeface="Calibri" panose="020F0502020204030204" pitchFamily="34" charset="0"/>
              </a:rPr>
              <a:t>Y pŵer i ddylanwadu neu gyfarwyddo ymddygiad pobl neu gwrs digwyddiadau’                                                              </a:t>
            </a:r>
            <a:r>
              <a:rPr lang="cy-GB" sz="1900" noProof="0" dirty="0">
                <a:cs typeface="Calibri" panose="020F0502020204030204" pitchFamily="34" charset="0"/>
              </a:rPr>
              <a:t>(Geiriadur Rhydychen 2016)</a:t>
            </a:r>
            <a:endParaRPr lang="cy-GB" sz="2900" noProof="0" dirty="0">
              <a:cs typeface="Calibri" panose="020F0502020204030204" pitchFamily="34" charset="0"/>
            </a:endParaRPr>
          </a:p>
          <a:p>
            <a:pPr marL="0" indent="0">
              <a:buNone/>
            </a:pPr>
            <a:r>
              <a:rPr lang="cy-GB" sz="2900" b="1" noProof="0" dirty="0">
                <a:cs typeface="Calibri" panose="020F0502020204030204" pitchFamily="34" charset="0"/>
              </a:rPr>
              <a:t>Rheolaeth Gymdeithasol - </a:t>
            </a:r>
            <a:r>
              <a:rPr lang="cy-GB" sz="2900" noProof="0" dirty="0">
                <a:cs typeface="Calibri" panose="020F0502020204030204" pitchFamily="34" charset="0"/>
              </a:rPr>
              <a:t>Rheoleiddio ymddygiad unigolion i fod o fewn normau a gwerthoedd disgwyliedig Cymdeithas</a:t>
            </a:r>
          </a:p>
          <a:p>
            <a:pPr marL="0" indent="0">
              <a:buNone/>
            </a:pPr>
            <a:r>
              <a:rPr lang="cy-GB" sz="2900" b="1" noProof="0" dirty="0">
                <a:cs typeface="Calibri" panose="020F0502020204030204" pitchFamily="34" charset="0"/>
              </a:rPr>
              <a:t>Rheolaeth anffurfiol - </a:t>
            </a:r>
            <a:r>
              <a:rPr lang="cy-GB" sz="2900" noProof="0" dirty="0">
                <a:cs typeface="Calibri" panose="020F0502020204030204" pitchFamily="34" charset="0"/>
              </a:rPr>
              <a:t>Rheoli gan grŵp cyfoedion</a:t>
            </a:r>
          </a:p>
          <a:p>
            <a:pPr marL="0" indent="0">
              <a:buNone/>
            </a:pPr>
            <a:r>
              <a:rPr lang="cy-GB" sz="2900" b="1" noProof="0" dirty="0">
                <a:cs typeface="Calibri" panose="020F0502020204030204" pitchFamily="34" charset="0"/>
              </a:rPr>
              <a:t>Rheolaeth ffurfiol - </a:t>
            </a:r>
            <a:r>
              <a:rPr lang="cy-GB" sz="2900" noProof="0" dirty="0">
                <a:cs typeface="Calibri" panose="020F0502020204030204" pitchFamily="34" charset="0"/>
              </a:rPr>
              <a:t>Cyfreithiau a rheolau a orfodir gan y llywodraeth a sefydliadau                                                                                   </a:t>
            </a:r>
            <a:r>
              <a:rPr lang="en-GB" sz="1900" dirty="0">
                <a:latin typeface="+mj-lt"/>
                <a:cs typeface="Calibri" panose="020F0502020204030204" pitchFamily="34" charset="0"/>
              </a:rPr>
              <a:t>(Moore, 2001)</a:t>
            </a:r>
          </a:p>
          <a:p>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399404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42"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anim calcmode="lin" valueType="num">
                                      <p:cBhvr>
                                        <p:cTn id="2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308614" y="2789521"/>
            <a:ext cx="9197586" cy="923330"/>
          </a:xfrm>
          <a:prstGeom prst="rect">
            <a:avLst/>
          </a:prstGeom>
        </p:spPr>
        <p:txBody>
          <a:bodyPr wrap="square">
            <a:spAutoFit/>
          </a:bodyPr>
          <a:lstStyle/>
          <a:p>
            <a:r>
              <a:rPr lang="en-GB" b="1" i="1" dirty="0">
                <a:cs typeface="Calibri" panose="020F0502020204030204" pitchFamily="34" charset="0"/>
              </a:rPr>
              <a:t>																Y </a:t>
            </a:r>
            <a:r>
              <a:rPr lang="en-GB" b="1" i="1" dirty="0" err="1">
                <a:cs typeface="Calibri" panose="020F0502020204030204" pitchFamily="34" charset="0"/>
              </a:rPr>
              <a:t>Cyfryngau</a:t>
            </a:r>
            <a:r>
              <a:rPr lang="en-GB" b="1" i="1" dirty="0">
                <a:cs typeface="Calibri" panose="020F0502020204030204" pitchFamily="34" charset="0"/>
              </a:rPr>
              <a:t>   </a:t>
            </a: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
        <p:nvSpPr>
          <p:cNvPr id="10" name="Rectangle 9"/>
          <p:cNvSpPr/>
          <p:nvPr/>
        </p:nvSpPr>
        <p:spPr>
          <a:xfrm>
            <a:off x="1327109" y="3826826"/>
            <a:ext cx="2317717" cy="369332"/>
          </a:xfrm>
          <a:prstGeom prst="rect">
            <a:avLst/>
          </a:prstGeom>
        </p:spPr>
        <p:txBody>
          <a:bodyPr wrap="square">
            <a:spAutoFit/>
          </a:bodyPr>
          <a:lstStyle/>
          <a:p>
            <a:r>
              <a:rPr lang="en-GB" b="1" i="1" dirty="0">
                <a:cs typeface="Calibri" panose="020F0502020204030204" pitchFamily="34" charset="0"/>
              </a:rPr>
              <a:t>Y </a:t>
            </a:r>
            <a:r>
              <a:rPr lang="en-GB" b="1" i="1" dirty="0" err="1">
                <a:cs typeface="Calibri" panose="020F0502020204030204" pitchFamily="34" charset="0"/>
              </a:rPr>
              <a:t>Gweithle</a:t>
            </a:r>
            <a:endParaRPr lang="en-GB" sz="1200" dirty="0">
              <a:cs typeface="Calibri" panose="020F0502020204030204" pitchFamily="34" charset="0"/>
            </a:endParaRPr>
          </a:p>
        </p:txBody>
      </p:sp>
      <p:sp>
        <p:nvSpPr>
          <p:cNvPr id="2" name="Title 1"/>
          <p:cNvSpPr>
            <a:spLocks noGrp="1"/>
          </p:cNvSpPr>
          <p:nvPr>
            <p:ph type="title"/>
          </p:nvPr>
        </p:nvSpPr>
        <p:spPr>
          <a:xfrm>
            <a:off x="1154954" y="1265503"/>
            <a:ext cx="9684496" cy="706964"/>
          </a:xfrm>
        </p:spPr>
        <p:txBody>
          <a:bodyPr>
            <a:noAutofit/>
          </a:bodyPr>
          <a:lstStyle/>
          <a:p>
            <a:r>
              <a:rPr lang="cy-GB" b="1" noProof="0" dirty="0">
                <a:latin typeface="+mn-lt"/>
                <a:ea typeface="Calibri" panose="020F0502020204030204" pitchFamily="34" charset="0"/>
                <a:cs typeface="Calibri" panose="020F0502020204030204" pitchFamily="34" charset="0"/>
              </a:rPr>
              <a:t>Mae rheolaeth gymdeithasol yn cael ei orfodi arnom gan . . .</a:t>
            </a:r>
            <a:endParaRPr lang="cy-GB" b="1" noProof="0" dirty="0">
              <a:latin typeface="+mn-lt"/>
              <a:cs typeface="Calibri" panose="020F0502020204030204" pitchFamily="34" charset="0"/>
            </a:endParaRPr>
          </a:p>
        </p:txBody>
      </p:sp>
      <p:sp>
        <p:nvSpPr>
          <p:cNvPr id="3" name="Content Placeholder 2"/>
          <p:cNvSpPr>
            <a:spLocks noGrp="1"/>
          </p:cNvSpPr>
          <p:nvPr>
            <p:ph idx="1"/>
          </p:nvPr>
        </p:nvSpPr>
        <p:spPr>
          <a:xfrm>
            <a:off x="1154954" y="4559300"/>
            <a:ext cx="10351246" cy="1460500"/>
          </a:xfrm>
        </p:spPr>
        <p:txBody>
          <a:bodyPr>
            <a:normAutofit/>
          </a:bodyPr>
          <a:lstStyle/>
          <a:p>
            <a:pPr>
              <a:lnSpc>
                <a:spcPct val="107000"/>
              </a:lnSpc>
              <a:spcAft>
                <a:spcPts val="800"/>
              </a:spcAft>
            </a:pPr>
            <a:r>
              <a:rPr lang="cy-GB" sz="2000" noProof="0" dirty="0">
                <a:ea typeface="Calibri" panose="020F0502020204030204" pitchFamily="34" charset="0"/>
                <a:cs typeface="Calibri" panose="020F0502020204030204" pitchFamily="34" charset="0"/>
              </a:rPr>
              <a:t>Cyflawnir hyn trwy orfodi Sancsiynau - Gwobrau neu gosbau sy'n arwain ymddygiad o fewn normau derbyniol ac yn pwyso ar bobl i gydymffurfio                                               </a:t>
            </a:r>
            <a:r>
              <a:rPr lang="en-GB" sz="1200" dirty="0">
                <a:ea typeface="Calibri" panose="020F0502020204030204" pitchFamily="34" charset="0"/>
                <a:cs typeface="Calibri" panose="020F0502020204030204" pitchFamily="34" charset="0"/>
              </a:rPr>
              <a:t>(Hirschi &amp; </a:t>
            </a:r>
            <a:r>
              <a:rPr lang="en-GB" sz="1200" dirty="0" err="1">
                <a:ea typeface="Calibri" panose="020F0502020204030204" pitchFamily="34" charset="0"/>
                <a:cs typeface="Calibri" panose="020F0502020204030204" pitchFamily="34" charset="0"/>
              </a:rPr>
              <a:t>Gottredson</a:t>
            </a:r>
            <a:r>
              <a:rPr lang="en-GB" sz="1200" dirty="0">
                <a:ea typeface="Calibri" panose="020F0502020204030204" pitchFamily="34" charset="0"/>
                <a:cs typeface="Calibri" panose="020F0502020204030204" pitchFamily="34" charset="0"/>
              </a:rPr>
              <a:t>, 2005)</a:t>
            </a:r>
          </a:p>
          <a:p>
            <a:endParaRPr lang="en-GB" dirty="0">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cs typeface="Calibri" panose="020F0502020204030204" pitchFamily="34" charset="0"/>
              </a:rPr>
              <a:pPr/>
              <a:t>15</a:t>
            </a:fld>
            <a:endParaRPr lang="en-US" dirty="0">
              <a:cs typeface="Calibri" panose="020F0502020204030204" pitchFamily="34" charset="0"/>
            </a:endParaRPr>
          </a:p>
        </p:txBody>
      </p:sp>
      <p:sp>
        <p:nvSpPr>
          <p:cNvPr id="5" name="Rectangle 4"/>
          <p:cNvSpPr/>
          <p:nvPr/>
        </p:nvSpPr>
        <p:spPr>
          <a:xfrm>
            <a:off x="1154953" y="2957382"/>
            <a:ext cx="9197586" cy="369332"/>
          </a:xfrm>
          <a:prstGeom prst="rect">
            <a:avLst/>
          </a:prstGeom>
        </p:spPr>
        <p:txBody>
          <a:bodyPr wrap="square">
            <a:spAutoFit/>
          </a:bodyPr>
          <a:lstStyle/>
          <a:p>
            <a:r>
              <a:rPr lang="en-GB" b="1" i="1" dirty="0">
                <a:cs typeface="Calibri" panose="020F0502020204030204" pitchFamily="34" charset="0"/>
              </a:rPr>
              <a:t>Y  </a:t>
            </a:r>
            <a:r>
              <a:rPr lang="en-GB" b="1" i="1" dirty="0" err="1">
                <a:cs typeface="Calibri" panose="020F0502020204030204" pitchFamily="34" charset="0"/>
              </a:rPr>
              <a:t>Teulu</a:t>
            </a:r>
            <a:r>
              <a:rPr lang="en-GB" b="1" i="1" dirty="0">
                <a:cs typeface="Calibri" panose="020F0502020204030204" pitchFamily="34" charset="0"/>
              </a:rPr>
              <a:t>		</a:t>
            </a:r>
            <a:endParaRPr lang="en-GB" sz="1200" dirty="0">
              <a:cs typeface="Calibri" panose="020F0502020204030204" pitchFamily="34" charset="0"/>
            </a:endParaRPr>
          </a:p>
        </p:txBody>
      </p:sp>
      <p:sp>
        <p:nvSpPr>
          <p:cNvPr id="6" name="Rectangle 5"/>
          <p:cNvSpPr/>
          <p:nvPr/>
        </p:nvSpPr>
        <p:spPr>
          <a:xfrm>
            <a:off x="1376319" y="2518009"/>
            <a:ext cx="9197586" cy="369332"/>
          </a:xfrm>
          <a:prstGeom prst="rect">
            <a:avLst/>
          </a:prstGeom>
        </p:spPr>
        <p:txBody>
          <a:bodyPr wrap="square">
            <a:spAutoFit/>
          </a:bodyPr>
          <a:lstStyle/>
          <a:p>
            <a:r>
              <a:rPr lang="en-GB" b="1" i="1" dirty="0">
                <a:cs typeface="Calibri" panose="020F0502020204030204" pitchFamily="34" charset="0"/>
              </a:rPr>
              <a:t>        	 		Grŵp </a:t>
            </a:r>
            <a:r>
              <a:rPr lang="en-GB" b="1" i="1" dirty="0" err="1">
                <a:cs typeface="Calibri" panose="020F0502020204030204" pitchFamily="34" charset="0"/>
              </a:rPr>
              <a:t>Cyfoedion</a:t>
            </a:r>
            <a:r>
              <a:rPr lang="en-GB" b="1" i="1" dirty="0">
                <a:cs typeface="Calibri" panose="020F0502020204030204" pitchFamily="34" charset="0"/>
              </a:rPr>
              <a:t>		</a:t>
            </a:r>
            <a:endParaRPr lang="en-GB" sz="1200" dirty="0">
              <a:cs typeface="Calibri" panose="020F0502020204030204" pitchFamily="34" charset="0"/>
            </a:endParaRPr>
          </a:p>
        </p:txBody>
      </p:sp>
      <p:sp>
        <p:nvSpPr>
          <p:cNvPr id="7" name="Rectangle 6"/>
          <p:cNvSpPr/>
          <p:nvPr/>
        </p:nvSpPr>
        <p:spPr>
          <a:xfrm>
            <a:off x="1497207" y="3185982"/>
            <a:ext cx="9197586" cy="369332"/>
          </a:xfrm>
          <a:prstGeom prst="rect">
            <a:avLst/>
          </a:prstGeom>
        </p:spPr>
        <p:txBody>
          <a:bodyPr wrap="square">
            <a:spAutoFit/>
          </a:bodyPr>
          <a:lstStyle/>
          <a:p>
            <a:r>
              <a:rPr lang="en-GB" b="1" i="1" dirty="0">
                <a:cs typeface="Calibri" panose="020F0502020204030204" pitchFamily="34" charset="0"/>
              </a:rPr>
              <a:t>									 System  </a:t>
            </a:r>
            <a:r>
              <a:rPr lang="en-GB" b="1" i="1" dirty="0" err="1">
                <a:cs typeface="Calibri" panose="020F0502020204030204" pitchFamily="34" charset="0"/>
              </a:rPr>
              <a:t>Addysg</a:t>
            </a:r>
            <a:r>
              <a:rPr lang="en-GB" b="1" i="1" dirty="0">
                <a:cs typeface="Calibri" panose="020F0502020204030204" pitchFamily="34" charset="0"/>
              </a:rPr>
              <a:t> 		</a:t>
            </a:r>
            <a:endParaRPr lang="en-GB" sz="1200" dirty="0">
              <a:cs typeface="Calibri" panose="020F0502020204030204" pitchFamily="34" charset="0"/>
            </a:endParaRPr>
          </a:p>
        </p:txBody>
      </p:sp>
      <p:sp>
        <p:nvSpPr>
          <p:cNvPr id="12" name="Rectangle 11"/>
          <p:cNvSpPr/>
          <p:nvPr/>
        </p:nvSpPr>
        <p:spPr>
          <a:xfrm>
            <a:off x="3926599" y="3482931"/>
            <a:ext cx="3722881" cy="1477328"/>
          </a:xfrm>
          <a:prstGeom prst="rect">
            <a:avLst/>
          </a:prstGeom>
        </p:spPr>
        <p:txBody>
          <a:bodyPr wrap="square">
            <a:spAutoFit/>
          </a:bodyPr>
          <a:lstStyle/>
          <a:p>
            <a:r>
              <a:rPr lang="en-GB" b="1" i="1" dirty="0">
                <a:cs typeface="Calibri" panose="020F0502020204030204" pitchFamily="34" charset="0"/>
              </a:rPr>
              <a:t>																Y </a:t>
            </a:r>
            <a:r>
              <a:rPr lang="en-GB" b="1" i="1" dirty="0" err="1">
                <a:cs typeface="Calibri" panose="020F0502020204030204" pitchFamily="34" charset="0"/>
              </a:rPr>
              <a:t>Sytem</a:t>
            </a:r>
            <a:r>
              <a:rPr lang="en-GB" b="1" i="1" dirty="0">
                <a:cs typeface="Calibri" panose="020F0502020204030204" pitchFamily="34" charset="0"/>
              </a:rPr>
              <a:t> </a:t>
            </a:r>
            <a:r>
              <a:rPr lang="en-GB" b="1" i="1" dirty="0" err="1">
                <a:cs typeface="Calibri" panose="020F0502020204030204" pitchFamily="34" charset="0"/>
              </a:rPr>
              <a:t>Cyfreithiol</a:t>
            </a:r>
            <a:r>
              <a:rPr lang="en-GB" b="1" i="1" dirty="0">
                <a:cs typeface="Calibri" panose="020F0502020204030204" pitchFamily="34" charset="0"/>
              </a:rPr>
              <a:t>  </a:t>
            </a: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
        <p:nvSpPr>
          <p:cNvPr id="13" name="Rectangle 12"/>
          <p:cNvSpPr/>
          <p:nvPr/>
        </p:nvSpPr>
        <p:spPr>
          <a:xfrm>
            <a:off x="6342688" y="3777130"/>
            <a:ext cx="3722881" cy="1477328"/>
          </a:xfrm>
          <a:prstGeom prst="rect">
            <a:avLst/>
          </a:prstGeom>
        </p:spPr>
        <p:txBody>
          <a:bodyPr wrap="square">
            <a:spAutoFit/>
          </a:bodyPr>
          <a:lstStyle/>
          <a:p>
            <a:r>
              <a:rPr lang="en-GB" b="1" i="1" dirty="0">
                <a:cs typeface="Calibri" panose="020F0502020204030204" pitchFamily="34" charset="0"/>
              </a:rPr>
              <a:t>															</a:t>
            </a: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
        <p:nvSpPr>
          <p:cNvPr id="15" name="Rectangle 14"/>
          <p:cNvSpPr/>
          <p:nvPr/>
        </p:nvSpPr>
        <p:spPr>
          <a:xfrm>
            <a:off x="8491099" y="3269025"/>
            <a:ext cx="3722881" cy="1754326"/>
          </a:xfrm>
          <a:prstGeom prst="rect">
            <a:avLst/>
          </a:prstGeom>
        </p:spPr>
        <p:txBody>
          <a:bodyPr wrap="square">
            <a:spAutoFit/>
          </a:bodyPr>
          <a:lstStyle/>
          <a:p>
            <a:r>
              <a:rPr lang="en-GB" b="1" i="1" dirty="0">
                <a:cs typeface="Calibri" panose="020F0502020204030204" pitchFamily="34" charset="0"/>
              </a:rPr>
              <a:t>																   </a:t>
            </a:r>
            <a:r>
              <a:rPr lang="en-GB" sz="1200" dirty="0">
                <a:ea typeface="Calibri" panose="020F0502020204030204" pitchFamily="34" charset="0"/>
                <a:cs typeface="Calibri" panose="020F0502020204030204" pitchFamily="34" charset="0"/>
              </a:rPr>
              <a:t>(Moore, 2001)</a:t>
            </a:r>
          </a:p>
          <a:p>
            <a:endParaRPr lang="en-GB" b="1" i="1" dirty="0">
              <a:cs typeface="Calibri" panose="020F0502020204030204" pitchFamily="34" charset="0"/>
            </a:endParaRP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Tree>
    <p:extLst>
      <p:ext uri="{BB962C8B-B14F-4D97-AF65-F5344CB8AC3E}">
        <p14:creationId xmlns:p14="http://schemas.microsoft.com/office/powerpoint/2010/main" val="41018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p:cTn id="15"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anim calcmode="lin" valueType="num">
                                      <p:cBhvr>
                                        <p:cTn id="23" dur="1000" fill="hold"/>
                                        <p:tgtEl>
                                          <p:spTgt spid="7">
                                            <p:txEl>
                                              <p:pRg st="0" end="0"/>
                                            </p:txEl>
                                          </p:spTgt>
                                        </p:tgtEl>
                                        <p:attrNameLst>
                                          <p:attrName>ppt_w</p:attrName>
                                        </p:attrNameLst>
                                      </p:cBhvr>
                                      <p:tavLst>
                                        <p:tav tm="0">
                                          <p:val>
                                            <p:fltVal val="0"/>
                                          </p:val>
                                        </p:tav>
                                        <p:tav tm="100000">
                                          <p:val>
                                            <p:strVal val="#ppt_w"/>
                                          </p:val>
                                        </p:tav>
                                      </p:tavLst>
                                    </p:anim>
                                    <p:anim calcmode="lin" valueType="num">
                                      <p:cBhvr>
                                        <p:cTn id="24" dur="1000" fill="hold"/>
                                        <p:tgtEl>
                                          <p:spTgt spid="7">
                                            <p:txEl>
                                              <p:pRg st="0" end="0"/>
                                            </p:txEl>
                                          </p:spTgt>
                                        </p:tgtEl>
                                        <p:attrNameLst>
                                          <p:attrName>ppt_h</p:attrName>
                                        </p:attrNameLst>
                                      </p:cBhvr>
                                      <p:tavLst>
                                        <p:tav tm="0">
                                          <p:val>
                                            <p:fltVal val="0"/>
                                          </p:val>
                                        </p:tav>
                                        <p:tav tm="100000">
                                          <p:val>
                                            <p:strVal val="#ppt_h"/>
                                          </p:val>
                                        </p:tav>
                                      </p:tavLst>
                                    </p:anim>
                                    <p:anim calcmode="lin" valueType="num">
                                      <p:cBhvr>
                                        <p:cTn id="25" dur="1000" fill="hold"/>
                                        <p:tgtEl>
                                          <p:spTgt spid="7">
                                            <p:txEl>
                                              <p:pRg st="0" end="0"/>
                                            </p:txEl>
                                          </p:spTgt>
                                        </p:tgtEl>
                                        <p:attrNameLst>
                                          <p:attrName>style.rotation</p:attrName>
                                        </p:attrNameLst>
                                      </p:cBhvr>
                                      <p:tavLst>
                                        <p:tav tm="0">
                                          <p:val>
                                            <p:fltVal val="90"/>
                                          </p:val>
                                        </p:tav>
                                        <p:tav tm="100000">
                                          <p:val>
                                            <p:fltVal val="0"/>
                                          </p:val>
                                        </p:tav>
                                      </p:tavLst>
                                    </p:anim>
                                    <p:animEffect transition="in" filter="fade">
                                      <p:cBhvr>
                                        <p:cTn id="26" dur="1000"/>
                                        <p:tgtEl>
                                          <p:spTgt spid="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 calcmode="lin" valueType="num">
                                      <p:cBhvr>
                                        <p:cTn id="31" dur="1000" fill="hold"/>
                                        <p:tgtEl>
                                          <p:spTgt spid="8">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8">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8">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8">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p:cTn id="39" dur="1000" fill="hold"/>
                                        <p:tgtEl>
                                          <p:spTgt spid="10"/>
                                        </p:tgtEl>
                                        <p:attrNameLst>
                                          <p:attrName>ppt_w</p:attrName>
                                        </p:attrNameLst>
                                      </p:cBhvr>
                                      <p:tavLst>
                                        <p:tav tm="0">
                                          <p:val>
                                            <p:fltVal val="0"/>
                                          </p:val>
                                        </p:tav>
                                        <p:tav tm="100000">
                                          <p:val>
                                            <p:strVal val="#ppt_w"/>
                                          </p:val>
                                        </p:tav>
                                      </p:tavLst>
                                    </p:anim>
                                    <p:anim calcmode="lin" valueType="num">
                                      <p:cBhvr>
                                        <p:cTn id="40" dur="1000" fill="hold"/>
                                        <p:tgtEl>
                                          <p:spTgt spid="10"/>
                                        </p:tgtEl>
                                        <p:attrNameLst>
                                          <p:attrName>ppt_h</p:attrName>
                                        </p:attrNameLst>
                                      </p:cBhvr>
                                      <p:tavLst>
                                        <p:tav tm="0">
                                          <p:val>
                                            <p:fltVal val="0"/>
                                          </p:val>
                                        </p:tav>
                                        <p:tav tm="100000">
                                          <p:val>
                                            <p:strVal val="#ppt_h"/>
                                          </p:val>
                                        </p:tav>
                                      </p:tavLst>
                                    </p:anim>
                                    <p:anim calcmode="lin" valueType="num">
                                      <p:cBhvr>
                                        <p:cTn id="41" dur="1000" fill="hold"/>
                                        <p:tgtEl>
                                          <p:spTgt spid="10"/>
                                        </p:tgtEl>
                                        <p:attrNameLst>
                                          <p:attrName>style.rotation</p:attrName>
                                        </p:attrNameLst>
                                      </p:cBhvr>
                                      <p:tavLst>
                                        <p:tav tm="0">
                                          <p:val>
                                            <p:fltVal val="90"/>
                                          </p:val>
                                        </p:tav>
                                        <p:tav tm="100000">
                                          <p:val>
                                            <p:fltVal val="0"/>
                                          </p:val>
                                        </p:tav>
                                      </p:tavLst>
                                    </p:anim>
                                    <p:animEffect transition="in" filter="fade">
                                      <p:cBhvr>
                                        <p:cTn id="42" dur="10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p:cTn id="47" dur="1000" fill="hold"/>
                                        <p:tgtEl>
                                          <p:spTgt spid="12"/>
                                        </p:tgtEl>
                                        <p:attrNameLst>
                                          <p:attrName>ppt_w</p:attrName>
                                        </p:attrNameLst>
                                      </p:cBhvr>
                                      <p:tavLst>
                                        <p:tav tm="0">
                                          <p:val>
                                            <p:fltVal val="0"/>
                                          </p:val>
                                        </p:tav>
                                        <p:tav tm="100000">
                                          <p:val>
                                            <p:strVal val="#ppt_w"/>
                                          </p:val>
                                        </p:tav>
                                      </p:tavLst>
                                    </p:anim>
                                    <p:anim calcmode="lin" valueType="num">
                                      <p:cBhvr>
                                        <p:cTn id="48" dur="1000" fill="hold"/>
                                        <p:tgtEl>
                                          <p:spTgt spid="12"/>
                                        </p:tgtEl>
                                        <p:attrNameLst>
                                          <p:attrName>ppt_h</p:attrName>
                                        </p:attrNameLst>
                                      </p:cBhvr>
                                      <p:tavLst>
                                        <p:tav tm="0">
                                          <p:val>
                                            <p:fltVal val="0"/>
                                          </p:val>
                                        </p:tav>
                                        <p:tav tm="100000">
                                          <p:val>
                                            <p:strVal val="#ppt_h"/>
                                          </p:val>
                                        </p:tav>
                                      </p:tavLst>
                                    </p:anim>
                                    <p:anim calcmode="lin" valueType="num">
                                      <p:cBhvr>
                                        <p:cTn id="49" dur="1000" fill="hold"/>
                                        <p:tgtEl>
                                          <p:spTgt spid="12"/>
                                        </p:tgtEl>
                                        <p:attrNameLst>
                                          <p:attrName>style.rotation</p:attrName>
                                        </p:attrNameLst>
                                      </p:cBhvr>
                                      <p:tavLst>
                                        <p:tav tm="0">
                                          <p:val>
                                            <p:fltVal val="90"/>
                                          </p:val>
                                        </p:tav>
                                        <p:tav tm="100000">
                                          <p:val>
                                            <p:fltVal val="0"/>
                                          </p:val>
                                        </p:tav>
                                      </p:tavLst>
                                    </p:anim>
                                    <p:animEffect transition="in" filter="fade">
                                      <p:cBhvr>
                                        <p:cTn id="50" dur="1000"/>
                                        <p:tgtEl>
                                          <p:spTgt spid="12"/>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3">
                                            <p:txEl>
                                              <p:pRg st="0" end="0"/>
                                            </p:txEl>
                                          </p:spTgt>
                                        </p:tgtEl>
                                        <p:attrNameLst>
                                          <p:attrName>style.visibility</p:attrName>
                                        </p:attrNameLst>
                                      </p:cBhvr>
                                      <p:to>
                                        <p:strVal val="visible"/>
                                      </p:to>
                                    </p:set>
                                    <p:anim calcmode="lin" valueType="num">
                                      <p:cBhvr>
                                        <p:cTn id="55" dur="10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56" dur="1000" fill="hold"/>
                                        <p:tgtEl>
                                          <p:spTgt spid="13">
                                            <p:txEl>
                                              <p:pRg st="0" end="0"/>
                                            </p:txEl>
                                          </p:spTgt>
                                        </p:tgtEl>
                                        <p:attrNameLst>
                                          <p:attrName>ppt_h</p:attrName>
                                        </p:attrNameLst>
                                      </p:cBhvr>
                                      <p:tavLst>
                                        <p:tav tm="0">
                                          <p:val>
                                            <p:fltVal val="0"/>
                                          </p:val>
                                        </p:tav>
                                        <p:tav tm="100000">
                                          <p:val>
                                            <p:strVal val="#ppt_h"/>
                                          </p:val>
                                        </p:tav>
                                      </p:tavLst>
                                    </p:anim>
                                    <p:anim calcmode="lin" valueType="num">
                                      <p:cBhvr>
                                        <p:cTn id="57" dur="1000" fill="hold"/>
                                        <p:tgtEl>
                                          <p:spTgt spid="13">
                                            <p:txEl>
                                              <p:pRg st="0" end="0"/>
                                            </p:txEl>
                                          </p:spTgt>
                                        </p:tgtEl>
                                        <p:attrNameLst>
                                          <p:attrName>style.rotation</p:attrName>
                                        </p:attrNameLst>
                                      </p:cBhvr>
                                      <p:tavLst>
                                        <p:tav tm="0">
                                          <p:val>
                                            <p:fltVal val="90"/>
                                          </p:val>
                                        </p:tav>
                                        <p:tav tm="100000">
                                          <p:val>
                                            <p:fltVal val="0"/>
                                          </p:val>
                                        </p:tav>
                                      </p:tavLst>
                                    </p:anim>
                                    <p:animEffect transition="in" filter="fade">
                                      <p:cBhvr>
                                        <p:cTn id="58" dur="1000"/>
                                        <p:tgtEl>
                                          <p:spTgt spid="13">
                                            <p:txEl>
                                              <p:pRg st="0" end="0"/>
                                            </p:txEl>
                                          </p:spTgt>
                                        </p:tgtEl>
                                      </p:cBhvr>
                                    </p:animEffect>
                                  </p:childTnLst>
                                </p:cTn>
                              </p:par>
                              <p:par>
                                <p:cTn id="59" presetID="42" presetClass="entr" presetSubtype="0" fill="hold" grpId="0" nodeType="with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1000"/>
                                        <p:tgtEl>
                                          <p:spTgt spid="15"/>
                                        </p:tgtEl>
                                      </p:cBhvr>
                                    </p:animEffect>
                                    <p:anim calcmode="lin" valueType="num">
                                      <p:cBhvr>
                                        <p:cTn id="62" dur="1000" fill="hold"/>
                                        <p:tgtEl>
                                          <p:spTgt spid="15"/>
                                        </p:tgtEl>
                                        <p:attrNameLst>
                                          <p:attrName>ppt_x</p:attrName>
                                        </p:attrNameLst>
                                      </p:cBhvr>
                                      <p:tavLst>
                                        <p:tav tm="0">
                                          <p:val>
                                            <p:strVal val="#ppt_x"/>
                                          </p:val>
                                        </p:tav>
                                        <p:tav tm="100000">
                                          <p:val>
                                            <p:strVal val="#ppt_x"/>
                                          </p:val>
                                        </p:tav>
                                      </p:tavLst>
                                    </p:anim>
                                    <p:anim calcmode="lin" valueType="num">
                                      <p:cBhvr>
                                        <p:cTn id="63" dur="1000" fill="hold"/>
                                        <p:tgtEl>
                                          <p:spTgt spid="15"/>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3">
                                            <p:txEl>
                                              <p:pRg st="0" end="0"/>
                                            </p:txEl>
                                          </p:spTgt>
                                        </p:tgtEl>
                                        <p:attrNameLst>
                                          <p:attrName>style.visibility</p:attrName>
                                        </p:attrNameLst>
                                      </p:cBhvr>
                                      <p:to>
                                        <p:strVal val="visible"/>
                                      </p:to>
                                    </p:set>
                                    <p:animEffect transition="in" filter="fade">
                                      <p:cBhvr>
                                        <p:cTn id="66" dur="1000"/>
                                        <p:tgtEl>
                                          <p:spTgt spid="3">
                                            <p:txEl>
                                              <p:pRg st="0" end="0"/>
                                            </p:txEl>
                                          </p:spTgt>
                                        </p:tgtEl>
                                      </p:cBhvr>
                                    </p:animEffect>
                                    <p:anim calcmode="lin" valueType="num">
                                      <p:cBhvr>
                                        <p:cTn id="6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68"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Sancsiynau</a:t>
            </a:r>
            <a:endParaRPr lang="en-GB" b="1" dirty="0"/>
          </a:p>
        </p:txBody>
      </p:sp>
      <p:sp>
        <p:nvSpPr>
          <p:cNvPr id="3" name="Content Placeholder 2"/>
          <p:cNvSpPr>
            <a:spLocks noGrp="1"/>
          </p:cNvSpPr>
          <p:nvPr>
            <p:ph idx="1"/>
          </p:nvPr>
        </p:nvSpPr>
        <p:spPr>
          <a:xfrm>
            <a:off x="932533" y="2730843"/>
            <a:ext cx="10783046" cy="3937000"/>
          </a:xfrm>
        </p:spPr>
        <p:txBody>
          <a:bodyPr>
            <a:normAutofit/>
          </a:bodyPr>
          <a:lstStyle/>
          <a:p>
            <a:pPr>
              <a:lnSpc>
                <a:spcPct val="107000"/>
              </a:lnSpc>
              <a:spcAft>
                <a:spcPts val="800"/>
              </a:spcAft>
            </a:pPr>
            <a:r>
              <a:rPr lang="cy-GB" b="1" noProof="0" dirty="0">
                <a:latin typeface="+mj-lt"/>
                <a:ea typeface="Calibri" panose="020F0502020204030204" pitchFamily="34" charset="0"/>
                <a:cs typeface="Times New Roman" panose="02020603050405020304" pitchFamily="18" charset="0"/>
              </a:rPr>
              <a:t>Sancsiynau Cadarnhaol - </a:t>
            </a:r>
            <a:r>
              <a:rPr lang="cy-GB" noProof="0" dirty="0">
                <a:latin typeface="+mj-lt"/>
                <a:ea typeface="Calibri" panose="020F0502020204030204" pitchFamily="34" charset="0"/>
                <a:cs typeface="Times New Roman" panose="02020603050405020304" pitchFamily="18" charset="0"/>
              </a:rPr>
              <a:t>Gwobr am gydymffurfio</a:t>
            </a:r>
            <a:r>
              <a:rPr lang="cy-GB" b="1" noProof="0" dirty="0">
                <a:latin typeface="+mj-lt"/>
                <a:ea typeface="Calibri" panose="020F0502020204030204" pitchFamily="34" charset="0"/>
                <a:cs typeface="Times New Roman" panose="02020603050405020304" pitchFamily="18" charset="0"/>
              </a:rPr>
              <a:t>
Sancsiynau negyddol - </a:t>
            </a:r>
            <a:r>
              <a:rPr lang="cy-GB" noProof="0" dirty="0">
                <a:latin typeface="+mj-lt"/>
                <a:ea typeface="Calibri" panose="020F0502020204030204" pitchFamily="34" charset="0"/>
                <a:cs typeface="Times New Roman" panose="02020603050405020304" pitchFamily="18" charset="0"/>
              </a:rPr>
              <a:t>Cosb am beidio â chydymffurfio</a:t>
            </a:r>
            <a:r>
              <a:rPr lang="cy-GB" b="1" noProof="0" dirty="0">
                <a:latin typeface="+mj-lt"/>
                <a:ea typeface="Calibri" panose="020F0502020204030204" pitchFamily="34" charset="0"/>
                <a:cs typeface="Times New Roman" panose="02020603050405020304" pitchFamily="18" charset="0"/>
              </a:rPr>
              <a:t>
Sancsiynau Anffurfiol - </a:t>
            </a:r>
            <a:r>
              <a:rPr lang="cy-GB" noProof="0" dirty="0">
                <a:latin typeface="+mj-lt"/>
                <a:ea typeface="Calibri" panose="020F0502020204030204" pitchFamily="34" charset="0"/>
                <a:cs typeface="Times New Roman" panose="02020603050405020304" pitchFamily="18" charset="0"/>
              </a:rPr>
              <a:t>Mynegiadau answyddogol digymell o gymeradwyaeth neu anghymeradwyaeth</a:t>
            </a:r>
            <a:r>
              <a:rPr lang="cy-GB" b="1" noProof="0" dirty="0">
                <a:latin typeface="+mj-lt"/>
                <a:ea typeface="Calibri" panose="020F0502020204030204" pitchFamily="34" charset="0"/>
                <a:cs typeface="Times New Roman" panose="02020603050405020304" pitchFamily="18" charset="0"/>
              </a:rPr>
              <a:t>
Sancsiynau Ffurfiol - </a:t>
            </a:r>
            <a:r>
              <a:rPr lang="cy-GB" noProof="0" dirty="0">
                <a:latin typeface="+mj-lt"/>
                <a:ea typeface="Calibri" panose="020F0502020204030204" pitchFamily="34" charset="0"/>
                <a:cs typeface="Times New Roman" panose="02020603050405020304" pitchFamily="18" charset="0"/>
              </a:rPr>
              <a:t>Cosbau cyfreithiol fel dirwyon, dedfrydau carchar ac ati.</a:t>
            </a:r>
            <a:endParaRPr lang="cy-GB" sz="1200" noProof="0" dirty="0">
              <a:latin typeface="+mj-lt"/>
              <a:ea typeface="Calibri" panose="020F0502020204030204" pitchFamily="34" charset="0"/>
              <a:cs typeface="Times New Roman" panose="02020603050405020304" pitchFamily="18" charset="0"/>
            </a:endParaRPr>
          </a:p>
          <a:p>
            <a:pPr marL="0" indent="0" algn="r">
              <a:lnSpc>
                <a:spcPct val="107000"/>
              </a:lnSpc>
              <a:spcAft>
                <a:spcPts val="800"/>
              </a:spcAft>
              <a:buNone/>
            </a:pPr>
            <a:endParaRPr lang="en-GB" sz="1200" dirty="0">
              <a:latin typeface="+mj-lt"/>
              <a:ea typeface="Calibri" panose="020F0502020204030204" pitchFamily="34" charset="0"/>
              <a:cs typeface="Times New Roman" panose="02020603050405020304" pitchFamily="18" charset="0"/>
            </a:endParaRPr>
          </a:p>
          <a:p>
            <a:pPr marL="0" indent="0" algn="r">
              <a:lnSpc>
                <a:spcPct val="107000"/>
              </a:lnSpc>
              <a:spcAft>
                <a:spcPts val="800"/>
              </a:spcAft>
              <a:buNone/>
            </a:pPr>
            <a:r>
              <a:rPr lang="en-GB" sz="1200" dirty="0">
                <a:latin typeface="+mj-lt"/>
                <a:ea typeface="Calibri" panose="020F0502020204030204" pitchFamily="34" charset="0"/>
                <a:cs typeface="Times New Roman" panose="02020603050405020304" pitchFamily="18" charset="0"/>
              </a:rPr>
              <a:t>(Ferrante, 2008)</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150228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5819" y="1132894"/>
            <a:ext cx="8229600" cy="850106"/>
          </a:xfrm>
        </p:spPr>
        <p:txBody>
          <a:bodyPr>
            <a:normAutofit/>
          </a:bodyPr>
          <a:lstStyle/>
          <a:p>
            <a:r>
              <a:rPr lang="cy-GB" b="1" noProof="0" dirty="0"/>
              <a:t>Ond pwy sy’n Rheoli?</a:t>
            </a:r>
            <a:endParaRPr lang="en-GB" b="1" dirty="0"/>
          </a:p>
        </p:txBody>
      </p:sp>
      <p:sp>
        <p:nvSpPr>
          <p:cNvPr id="3" name="Content Placeholder 2"/>
          <p:cNvSpPr>
            <a:spLocks noGrp="1"/>
          </p:cNvSpPr>
          <p:nvPr>
            <p:ph idx="1"/>
          </p:nvPr>
        </p:nvSpPr>
        <p:spPr>
          <a:xfrm>
            <a:off x="6864809" y="5865477"/>
            <a:ext cx="4402832" cy="456655"/>
          </a:xfrm>
        </p:spPr>
        <p:txBody>
          <a:bodyPr>
            <a:normAutofit/>
          </a:bodyPr>
          <a:lstStyle/>
          <a:p>
            <a:pPr marL="685800" lvl="2" indent="0" algn="r">
              <a:buNone/>
            </a:pPr>
            <a:r>
              <a:rPr lang="en-GB" sz="1300" dirty="0"/>
              <a:t>Based on (Luxton &amp; </a:t>
            </a:r>
            <a:r>
              <a:rPr lang="en-GB" sz="1300" dirty="0" err="1"/>
              <a:t>Bezanson</a:t>
            </a:r>
            <a:r>
              <a:rPr lang="en-GB" sz="1300" dirty="0"/>
              <a:t>, 2006, p. 4)</a:t>
            </a:r>
          </a:p>
          <a:p>
            <a:pPr lvl="2"/>
            <a:endParaRPr lang="en-GB" dirty="0"/>
          </a:p>
          <a:p>
            <a:endParaRPr lang="en-GB" dirty="0"/>
          </a:p>
        </p:txBody>
      </p:sp>
      <p:sp>
        <p:nvSpPr>
          <p:cNvPr id="4" name="TextBox 3">
            <a:extLst>
              <a:ext uri="{FF2B5EF4-FFF2-40B4-BE49-F238E27FC236}">
                <a16:creationId xmlns:a16="http://schemas.microsoft.com/office/drawing/2014/main" id="{C6544025-70BE-4B37-B3CA-332C869B0246}"/>
              </a:ext>
            </a:extLst>
          </p:cNvPr>
          <p:cNvSpPr txBox="1"/>
          <p:nvPr/>
        </p:nvSpPr>
        <p:spPr>
          <a:xfrm>
            <a:off x="531395" y="2563628"/>
            <a:ext cx="11129210" cy="523220"/>
          </a:xfrm>
          <a:prstGeom prst="rect">
            <a:avLst/>
          </a:prstGeom>
          <a:noFill/>
        </p:spPr>
        <p:txBody>
          <a:bodyPr wrap="square" rtlCol="0">
            <a:spAutoFit/>
          </a:bodyPr>
          <a:lstStyle/>
          <a:p>
            <a:r>
              <a:rPr lang="cy-GB" sz="2800" b="1" noProof="0" dirty="0"/>
              <a:t>Atgynhyrchu cymdeithasol - proses gymhleth a deinamig sy'n cynnwys;</a:t>
            </a:r>
          </a:p>
        </p:txBody>
      </p:sp>
      <p:sp>
        <p:nvSpPr>
          <p:cNvPr id="5" name="TextBox 4">
            <a:extLst>
              <a:ext uri="{FF2B5EF4-FFF2-40B4-BE49-F238E27FC236}">
                <a16:creationId xmlns:a16="http://schemas.microsoft.com/office/drawing/2014/main" id="{FAB319CA-3083-46B5-BAF7-5DB3810D6438}"/>
              </a:ext>
            </a:extLst>
          </p:cNvPr>
          <p:cNvSpPr txBox="1"/>
          <p:nvPr/>
        </p:nvSpPr>
        <p:spPr>
          <a:xfrm>
            <a:off x="729920" y="3129193"/>
            <a:ext cx="10051642" cy="461665"/>
          </a:xfrm>
          <a:prstGeom prst="rect">
            <a:avLst/>
          </a:prstGeom>
          <a:noFill/>
        </p:spPr>
        <p:txBody>
          <a:bodyPr wrap="square" rtlCol="0">
            <a:spAutoFit/>
          </a:bodyPr>
          <a:lstStyle/>
          <a:p>
            <a:pPr marL="342900" indent="-342900">
              <a:buFont typeface="Arial" panose="020B0604020202020204" pitchFamily="34" charset="0"/>
              <a:buChar char="•"/>
            </a:pPr>
            <a:r>
              <a:rPr lang="en-GB" sz="2400" b="1" dirty="0"/>
              <a:t>Actorion </a:t>
            </a:r>
            <a:r>
              <a:rPr lang="cy-GB" sz="2400" b="1" noProof="0" dirty="0"/>
              <a:t>amrywiol </a:t>
            </a:r>
            <a:r>
              <a:rPr lang="en-GB" sz="2400" b="1" dirty="0"/>
              <a:t>(</a:t>
            </a:r>
            <a:r>
              <a:rPr lang="cy-GB" sz="2400" noProof="0" dirty="0"/>
              <a:t>e.e. teulu, partneriaid, cyfoedion, cymdogion)</a:t>
            </a:r>
            <a:endParaRPr lang="en-GB" sz="2400" dirty="0"/>
          </a:p>
        </p:txBody>
      </p:sp>
      <p:sp>
        <p:nvSpPr>
          <p:cNvPr id="6" name="TextBox 5">
            <a:extLst>
              <a:ext uri="{FF2B5EF4-FFF2-40B4-BE49-F238E27FC236}">
                <a16:creationId xmlns:a16="http://schemas.microsoft.com/office/drawing/2014/main" id="{0A20D175-700E-410D-8E55-EA4DDD96A9F0}"/>
              </a:ext>
            </a:extLst>
          </p:cNvPr>
          <p:cNvSpPr txBox="1"/>
          <p:nvPr/>
        </p:nvSpPr>
        <p:spPr>
          <a:xfrm>
            <a:off x="729920" y="4421799"/>
            <a:ext cx="10261930" cy="461665"/>
          </a:xfrm>
          <a:prstGeom prst="rect">
            <a:avLst/>
          </a:prstGeom>
          <a:noFill/>
        </p:spPr>
        <p:txBody>
          <a:bodyPr wrap="square" rtlCol="0">
            <a:spAutoFit/>
          </a:bodyPr>
          <a:lstStyle/>
          <a:p>
            <a:pPr marL="342900" indent="-342900">
              <a:buFont typeface="Arial" panose="020B0604020202020204" pitchFamily="34" charset="0"/>
              <a:buChar char="•"/>
            </a:pPr>
            <a:r>
              <a:rPr lang="cy-GB" sz="2400" b="1" noProof="0" dirty="0"/>
              <a:t>Sefydliadau amrywiol</a:t>
            </a:r>
            <a:r>
              <a:rPr lang="cy-GB" sz="2400" noProof="0" dirty="0"/>
              <a:t> (e.e. y cyfryngau, busnesau, crefyddau ac ati)</a:t>
            </a:r>
            <a:endParaRPr lang="en-GB" sz="2400" dirty="0"/>
          </a:p>
        </p:txBody>
      </p:sp>
      <p:sp>
        <p:nvSpPr>
          <p:cNvPr id="9" name="TextBox 8">
            <a:extLst>
              <a:ext uri="{FF2B5EF4-FFF2-40B4-BE49-F238E27FC236}">
                <a16:creationId xmlns:a16="http://schemas.microsoft.com/office/drawing/2014/main" id="{B500F6A4-3434-4933-BA2C-83996FEF4CE5}"/>
              </a:ext>
            </a:extLst>
          </p:cNvPr>
          <p:cNvSpPr txBox="1"/>
          <p:nvPr/>
        </p:nvSpPr>
        <p:spPr>
          <a:xfrm>
            <a:off x="729920" y="5185185"/>
            <a:ext cx="8136904" cy="461665"/>
          </a:xfrm>
          <a:prstGeom prst="rect">
            <a:avLst/>
          </a:prstGeom>
          <a:noFill/>
        </p:spPr>
        <p:txBody>
          <a:bodyPr wrap="square" rtlCol="0">
            <a:spAutoFit/>
          </a:bodyPr>
          <a:lstStyle/>
          <a:p>
            <a:pPr marL="342900" indent="-342900">
              <a:buFont typeface="Arial" panose="020B0604020202020204" pitchFamily="34" charset="0"/>
              <a:buChar char="•"/>
            </a:pPr>
            <a:r>
              <a:rPr lang="cy-GB" sz="2400" b="1" noProof="0" dirty="0"/>
              <a:t>Llywodraeth/y Wladwriaeth</a:t>
            </a:r>
          </a:p>
        </p:txBody>
      </p:sp>
      <p:sp>
        <p:nvSpPr>
          <p:cNvPr id="10" name="TextBox 9">
            <a:extLst>
              <a:ext uri="{FF2B5EF4-FFF2-40B4-BE49-F238E27FC236}">
                <a16:creationId xmlns:a16="http://schemas.microsoft.com/office/drawing/2014/main" id="{56567032-B159-46AC-B373-4FAED776D483}"/>
              </a:ext>
            </a:extLst>
          </p:cNvPr>
          <p:cNvSpPr txBox="1"/>
          <p:nvPr/>
        </p:nvSpPr>
        <p:spPr>
          <a:xfrm>
            <a:off x="2171700" y="3638851"/>
            <a:ext cx="10648212" cy="461665"/>
          </a:xfrm>
          <a:prstGeom prst="rect">
            <a:avLst/>
          </a:prstGeom>
          <a:noFill/>
        </p:spPr>
        <p:txBody>
          <a:bodyPr wrap="square" rtlCol="0">
            <a:spAutoFit/>
          </a:bodyPr>
          <a:lstStyle/>
          <a:p>
            <a:r>
              <a:rPr lang="cy-GB" sz="2400" noProof="0" dirty="0"/>
              <a:t>Mae ganddynt - rheolaeth anuniongyrchol trwy berthnasau / pwysau cyfoedion</a:t>
            </a:r>
            <a:endParaRPr lang="en-GB" sz="2400" dirty="0"/>
          </a:p>
        </p:txBody>
      </p:sp>
      <p:sp>
        <p:nvSpPr>
          <p:cNvPr id="11" name="TextBox 10">
            <a:extLst>
              <a:ext uri="{FF2B5EF4-FFF2-40B4-BE49-F238E27FC236}">
                <a16:creationId xmlns:a16="http://schemas.microsoft.com/office/drawing/2014/main" id="{7F438337-2267-4C12-9F90-7EE93B14774D}"/>
              </a:ext>
            </a:extLst>
          </p:cNvPr>
          <p:cNvSpPr txBox="1"/>
          <p:nvPr/>
        </p:nvSpPr>
        <p:spPr>
          <a:xfrm>
            <a:off x="3943350" y="4833534"/>
            <a:ext cx="8445356" cy="461665"/>
          </a:xfrm>
          <a:prstGeom prst="rect">
            <a:avLst/>
          </a:prstGeom>
          <a:noFill/>
        </p:spPr>
        <p:txBody>
          <a:bodyPr wrap="square" rtlCol="0">
            <a:spAutoFit/>
          </a:bodyPr>
          <a:lstStyle/>
          <a:p>
            <a:r>
              <a:rPr lang="cy-GB" sz="2400" noProof="0" dirty="0"/>
              <a:t>Mae ganddyn nhw - reolaeth fewnol trwy ddiwylliant / normau</a:t>
            </a:r>
            <a:endParaRPr lang="en-GB" sz="2400" dirty="0"/>
          </a:p>
        </p:txBody>
      </p:sp>
      <p:sp>
        <p:nvSpPr>
          <p:cNvPr id="12" name="TextBox 11">
            <a:extLst>
              <a:ext uri="{FF2B5EF4-FFF2-40B4-BE49-F238E27FC236}">
                <a16:creationId xmlns:a16="http://schemas.microsoft.com/office/drawing/2014/main" id="{5E0FF349-585D-4F92-9944-B70CF3B3493A}"/>
              </a:ext>
            </a:extLst>
          </p:cNvPr>
          <p:cNvSpPr txBox="1"/>
          <p:nvPr/>
        </p:nvSpPr>
        <p:spPr>
          <a:xfrm>
            <a:off x="4251802" y="5476101"/>
            <a:ext cx="8136904" cy="830997"/>
          </a:xfrm>
          <a:prstGeom prst="rect">
            <a:avLst/>
          </a:prstGeom>
          <a:noFill/>
        </p:spPr>
        <p:txBody>
          <a:bodyPr wrap="square" rtlCol="0">
            <a:spAutoFit/>
          </a:bodyPr>
          <a:lstStyle/>
          <a:p>
            <a:r>
              <a:rPr lang="en-GB" sz="2400" dirty="0"/>
              <a:t> </a:t>
            </a:r>
            <a:r>
              <a:rPr lang="cy-GB" sz="2400" b="1" noProof="0" dirty="0"/>
              <a:t>Rheolaeth uniongyrchol trwy bolisi / deddfwriaeth / sancsiynau</a:t>
            </a:r>
            <a:endParaRPr lang="en-GB" sz="2400" dirty="0"/>
          </a:p>
        </p:txBody>
      </p:sp>
    </p:spTree>
    <p:extLst>
      <p:ext uri="{BB962C8B-B14F-4D97-AF65-F5344CB8AC3E}">
        <p14:creationId xmlns:p14="http://schemas.microsoft.com/office/powerpoint/2010/main" val="210733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9" grpId="0"/>
      <p:bldP spid="10" grpId="0"/>
      <p:bldP spid="11"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Beth yw Pŵer?</a:t>
            </a:r>
            <a:endParaRPr lang="en-GB" b="1" dirty="0"/>
          </a:p>
        </p:txBody>
      </p:sp>
      <p:sp>
        <p:nvSpPr>
          <p:cNvPr id="3" name="Content Placeholder 2"/>
          <p:cNvSpPr>
            <a:spLocks noGrp="1"/>
          </p:cNvSpPr>
          <p:nvPr>
            <p:ph idx="1"/>
          </p:nvPr>
        </p:nvSpPr>
        <p:spPr/>
        <p:txBody>
          <a:bodyPr/>
          <a:lstStyle/>
          <a:p>
            <a:r>
              <a:rPr lang="cy-GB" noProof="0" dirty="0"/>
              <a:t>Nid oes un diffiniad clir penodol...</a:t>
            </a:r>
            <a:r>
              <a:rPr lang="en-GB" dirty="0"/>
              <a:t> </a:t>
            </a:r>
          </a:p>
          <a:p>
            <a:pPr marL="0" indent="0">
              <a:buNone/>
            </a:pPr>
            <a:r>
              <a:rPr lang="en-GB" dirty="0"/>
              <a:t>‘</a:t>
            </a:r>
            <a:r>
              <a:rPr lang="cy-GB" noProof="0" dirty="0"/>
              <a:t>Mae pŵer yn derm sy'n cael ei ddefnyddio'n eang ond serch hynny yn anodd iawn ei bennu a... bydd angen i ni setlo ar ddealltwriaeth ehangach o'r term sy'n ystyried gwahanol gyfeiriadedd damcaniaethol tuag ato</a:t>
            </a:r>
          </a:p>
          <a:p>
            <a:pPr marL="0" indent="0">
              <a:buNone/>
            </a:pPr>
            <a:endParaRPr lang="en-GB" altLang="en-US" sz="1200" dirty="0"/>
          </a:p>
          <a:p>
            <a:pPr marL="0" indent="0">
              <a:buNone/>
            </a:pPr>
            <a:r>
              <a:rPr lang="en-GB" altLang="en-US" sz="1200" dirty="0"/>
              <a:t>                                                                                                                                                                                                                  (Thompson, 2007, p.4).</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18</a:t>
            </a:fld>
            <a:endParaRPr lang="en-US" dirty="0"/>
          </a:p>
        </p:txBody>
      </p:sp>
    </p:spTree>
    <p:extLst>
      <p:ext uri="{BB962C8B-B14F-4D97-AF65-F5344CB8AC3E}">
        <p14:creationId xmlns:p14="http://schemas.microsoft.com/office/powerpoint/2010/main" val="1476069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ea typeface="Calibri" panose="020F0502020204030204" pitchFamily="34" charset="0"/>
                <a:cs typeface="Times New Roman" panose="02020603050405020304" pitchFamily="18" charset="0"/>
              </a:rPr>
              <a:t> </a:t>
            </a:r>
            <a:r>
              <a:rPr lang="cy-GB" b="1" noProof="0" dirty="0">
                <a:ea typeface="Calibri" panose="020F0502020204030204" pitchFamily="34" charset="0"/>
                <a:cs typeface="Times New Roman" panose="02020603050405020304" pitchFamily="18" charset="0"/>
              </a:rPr>
              <a:t>Gellir gweithredu pŵer ar dair lefel . . .</a:t>
            </a:r>
            <a:endParaRPr lang="en-GB" b="1" dirty="0"/>
          </a:p>
        </p:txBody>
      </p:sp>
      <p:sp>
        <p:nvSpPr>
          <p:cNvPr id="3" name="Content Placeholder 2"/>
          <p:cNvSpPr>
            <a:spLocks noGrp="1"/>
          </p:cNvSpPr>
          <p:nvPr>
            <p:ph idx="1"/>
          </p:nvPr>
        </p:nvSpPr>
        <p:spPr>
          <a:xfrm>
            <a:off x="1834662" y="2741999"/>
            <a:ext cx="8825659" cy="3416300"/>
          </a:xfrm>
        </p:spPr>
        <p:txBody>
          <a:bodyPr/>
          <a:lstStyle/>
          <a:p>
            <a:r>
              <a:rPr lang="cy-GB" b="1" noProof="0" dirty="0">
                <a:latin typeface="+mj-lt"/>
                <a:cs typeface="Calibri" panose="020F0502020204030204" pitchFamily="34" charset="0"/>
              </a:rPr>
              <a:t>Personol</a:t>
            </a:r>
            <a:r>
              <a:rPr lang="cy-GB" noProof="0" dirty="0">
                <a:latin typeface="+mj-lt"/>
                <a:cs typeface="Calibri" panose="020F0502020204030204" pitchFamily="34" charset="0"/>
              </a:rPr>
              <a:t> - Mae unigolyn yn defnyddio pŵer i gyflawni eu dibenion eu hunain</a:t>
            </a:r>
          </a:p>
          <a:p>
            <a:r>
              <a:rPr lang="cy-GB" b="1" noProof="0" dirty="0">
                <a:latin typeface="+mj-lt"/>
                <a:cs typeface="Calibri" panose="020F0502020204030204" pitchFamily="34" charset="0"/>
              </a:rPr>
              <a:t>Diwylliannol</a:t>
            </a:r>
            <a:r>
              <a:rPr lang="cy-GB" noProof="0" dirty="0">
                <a:latin typeface="+mj-lt"/>
                <a:cs typeface="Calibri" panose="020F0502020204030204" pitchFamily="34" charset="0"/>
              </a:rPr>
              <a:t>- Ymddygiad, gwerthoedd a chredoau cymdeithasol</a:t>
            </a:r>
          </a:p>
          <a:p>
            <a:r>
              <a:rPr lang="cy-GB" b="1" noProof="0" dirty="0">
                <a:latin typeface="+mj-lt"/>
                <a:cs typeface="Calibri" panose="020F0502020204030204" pitchFamily="34" charset="0"/>
              </a:rPr>
              <a:t>Strwythurol</a:t>
            </a:r>
            <a:r>
              <a:rPr lang="cy-GB" noProof="0" dirty="0">
                <a:latin typeface="+mj-lt"/>
                <a:cs typeface="Calibri" panose="020F0502020204030204" pitchFamily="34" charset="0"/>
              </a:rPr>
              <a:t> - Llywodraeth a sefydliadau a sefydliadau eraill</a:t>
            </a:r>
          </a:p>
          <a:p>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19</a:t>
            </a:fld>
            <a:endParaRPr lang="en-US" dirty="0"/>
          </a:p>
        </p:txBody>
      </p:sp>
      <p:sp>
        <p:nvSpPr>
          <p:cNvPr id="5" name="Rectangle 4"/>
          <p:cNvSpPr/>
          <p:nvPr/>
        </p:nvSpPr>
        <p:spPr>
          <a:xfrm>
            <a:off x="9916367" y="6019800"/>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2006)</a:t>
            </a:r>
          </a:p>
        </p:txBody>
      </p:sp>
    </p:spTree>
    <p:extLst>
      <p:ext uri="{BB962C8B-B14F-4D97-AF65-F5344CB8AC3E}">
        <p14:creationId xmlns:p14="http://schemas.microsoft.com/office/powerpoint/2010/main" val="553436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42"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ea typeface="Calibri" panose="020F0502020204030204" pitchFamily="34" charset="0"/>
                <a:cs typeface="Times New Roman" panose="02020603050405020304" pitchFamily="18" charset="0"/>
              </a:rPr>
              <a:t>Cysyniadau Pŵer . . .</a:t>
            </a:r>
            <a:endParaRPr lang="en-GB" b="1" dirty="0"/>
          </a:p>
        </p:txBody>
      </p:sp>
      <p:sp>
        <p:nvSpPr>
          <p:cNvPr id="3" name="Content Placeholder 2"/>
          <p:cNvSpPr>
            <a:spLocks noGrp="1"/>
          </p:cNvSpPr>
          <p:nvPr>
            <p:ph idx="1"/>
          </p:nvPr>
        </p:nvSpPr>
        <p:spPr>
          <a:xfrm>
            <a:off x="1154953" y="2822575"/>
            <a:ext cx="9930789" cy="3416300"/>
          </a:xfrm>
        </p:spPr>
        <p:txBody>
          <a:bodyPr/>
          <a:lstStyle/>
          <a:p>
            <a:r>
              <a:rPr lang="cy-GB" sz="2800" b="1" noProof="0" dirty="0">
                <a:latin typeface="+mj-lt"/>
                <a:cs typeface="Calibri" panose="020F0502020204030204" pitchFamily="34" charset="0"/>
              </a:rPr>
              <a:t>Pŵer i </a:t>
            </a:r>
            <a:r>
              <a:rPr lang="cy-GB" sz="2800" noProof="0" dirty="0">
                <a:latin typeface="+mj-lt"/>
                <a:cs typeface="Calibri" panose="020F0502020204030204" pitchFamily="34" charset="0"/>
              </a:rPr>
              <a:t>- </a:t>
            </a:r>
            <a:r>
              <a:rPr lang="cy-GB" sz="2800" dirty="0">
                <a:latin typeface="+mj-lt"/>
                <a:cs typeface="Calibri" panose="020F0502020204030204" pitchFamily="34" charset="0"/>
              </a:rPr>
              <a:t>C</a:t>
            </a:r>
            <a:r>
              <a:rPr lang="cy-GB" sz="2800" noProof="0" dirty="0">
                <a:latin typeface="+mj-lt"/>
                <a:cs typeface="Calibri" panose="020F0502020204030204" pitchFamily="34" charset="0"/>
              </a:rPr>
              <a:t>ael y potensial i gyflawni rhai dibenion</a:t>
            </a:r>
          </a:p>
          <a:p>
            <a:r>
              <a:rPr lang="cy-GB" sz="2800" b="1" noProof="0" dirty="0">
                <a:latin typeface="+mj-lt"/>
                <a:cs typeface="Calibri" panose="020F0502020204030204" pitchFamily="34" charset="0"/>
              </a:rPr>
              <a:t>Pŵer dros</a:t>
            </a:r>
            <a:r>
              <a:rPr lang="cy-GB" sz="2800" noProof="0" dirty="0">
                <a:latin typeface="+mj-lt"/>
                <a:cs typeface="Calibri" panose="020F0502020204030204" pitchFamily="34" charset="0"/>
              </a:rPr>
              <a:t> - Sut y gellir defnyddio pŵer i ddominyddu</a:t>
            </a:r>
          </a:p>
          <a:p>
            <a:r>
              <a:rPr lang="cy-GB" sz="2800" b="1" noProof="0" dirty="0">
                <a:latin typeface="+mj-lt"/>
                <a:cs typeface="Calibri" panose="020F0502020204030204" pitchFamily="34" charset="0"/>
              </a:rPr>
              <a:t>Pŵer gyda</a:t>
            </a:r>
            <a:r>
              <a:rPr lang="cy-GB" sz="2800" noProof="0" dirty="0">
                <a:latin typeface="+mj-lt"/>
                <a:cs typeface="Calibri" panose="020F0502020204030204" pitchFamily="34" charset="0"/>
              </a:rPr>
              <a:t> -</a:t>
            </a:r>
            <a:r>
              <a:rPr lang="cy-GB" sz="2800" b="1" noProof="0" dirty="0">
                <a:latin typeface="+mj-lt"/>
                <a:cs typeface="Calibri" panose="020F0502020204030204" pitchFamily="34" charset="0"/>
              </a:rPr>
              <a:t> </a:t>
            </a:r>
            <a:r>
              <a:rPr lang="cy-GB" sz="2800" noProof="0" dirty="0">
                <a:latin typeface="+mj-lt"/>
                <a:cs typeface="Calibri" panose="020F0502020204030204" pitchFamily="34" charset="0"/>
              </a:rPr>
              <a:t>Adeiladu cryfder ar y cyd</a:t>
            </a:r>
          </a:p>
          <a:p>
            <a:r>
              <a:rPr lang="cy-GB" sz="2800" b="1" noProof="0" dirty="0">
                <a:latin typeface="+mj-lt"/>
                <a:cs typeface="Calibri" panose="020F0502020204030204" pitchFamily="34" charset="0"/>
              </a:rPr>
              <a:t>Pŵer y tu fewn</a:t>
            </a:r>
            <a:r>
              <a:rPr lang="cy-GB" sz="2800" noProof="0" dirty="0">
                <a:latin typeface="+mj-lt"/>
                <a:cs typeface="Calibri" panose="020F0502020204030204" pitchFamily="34" charset="0"/>
              </a:rPr>
              <a:t> </a:t>
            </a:r>
            <a:r>
              <a:rPr lang="en-GB" sz="2800" dirty="0">
                <a:latin typeface="+mj-lt"/>
                <a:cs typeface="Calibri" panose="020F0502020204030204" pitchFamily="34" charset="0"/>
              </a:rPr>
              <a:t>- </a:t>
            </a:r>
            <a:r>
              <a:rPr lang="cy-GB" sz="2800" noProof="0" dirty="0"/>
              <a:t>Y gallu i ddychmygu </a:t>
            </a:r>
            <a:r>
              <a:rPr lang="es-ES" sz="2800" dirty="0"/>
              <a:t>a </a:t>
            </a:r>
            <a:r>
              <a:rPr lang="cy-GB" sz="2800" noProof="0" dirty="0"/>
              <a:t>chael </a:t>
            </a:r>
            <a:r>
              <a:rPr lang="es-ES" sz="2800" dirty="0" err="1"/>
              <a:t>gobaith</a:t>
            </a:r>
            <a:endParaRPr lang="en-GB" sz="2800" dirty="0">
              <a:latin typeface="+mj-lt"/>
              <a:cs typeface="Calibri" panose="020F0502020204030204" pitchFamily="34" charset="0"/>
            </a:endParaRPr>
          </a:p>
          <a:p>
            <a:endParaRPr lang="en-GB" sz="2800" dirty="0">
              <a:latin typeface="+mj-lt"/>
              <a:cs typeface="Calibri" panose="020F0502020204030204" pitchFamily="34" charset="0"/>
            </a:endParaRPr>
          </a:p>
          <a:p>
            <a:endParaRPr lang="en-GB" sz="2800" dirty="0">
              <a:latin typeface="+mj-lt"/>
              <a:cs typeface="Calibri" panose="020F0502020204030204" pitchFamily="34" charset="0"/>
            </a:endParaRPr>
          </a:p>
          <a:p>
            <a:pPr marL="0" indent="0">
              <a:buNone/>
            </a:pPr>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20</a:t>
            </a:fld>
            <a:endParaRPr lang="en-US" dirty="0"/>
          </a:p>
        </p:txBody>
      </p:sp>
      <p:sp>
        <p:nvSpPr>
          <p:cNvPr id="5" name="Rectangle 4"/>
          <p:cNvSpPr/>
          <p:nvPr/>
        </p:nvSpPr>
        <p:spPr>
          <a:xfrm>
            <a:off x="10122166" y="5562213"/>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2007)</a:t>
            </a:r>
          </a:p>
        </p:txBody>
      </p:sp>
    </p:spTree>
    <p:extLst>
      <p:ext uri="{BB962C8B-B14F-4D97-AF65-F5344CB8AC3E}">
        <p14:creationId xmlns:p14="http://schemas.microsoft.com/office/powerpoint/2010/main" val="208344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42"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cy-GB" b="1" noProof="0" dirty="0"/>
              <a:t>Ymarfer Unigol</a:t>
            </a:r>
          </a:p>
        </p:txBody>
      </p:sp>
      <p:sp>
        <p:nvSpPr>
          <p:cNvPr id="10243" name="Rectangle 3"/>
          <p:cNvSpPr>
            <a:spLocks noGrp="1" noChangeArrowheads="1"/>
          </p:cNvSpPr>
          <p:nvPr>
            <p:ph type="body" idx="1"/>
          </p:nvPr>
        </p:nvSpPr>
        <p:spPr>
          <a:xfrm>
            <a:off x="1866784" y="2551489"/>
            <a:ext cx="8229600" cy="3466925"/>
          </a:xfrm>
        </p:spPr>
        <p:txBody>
          <a:bodyPr/>
          <a:lstStyle/>
          <a:p>
            <a:r>
              <a:rPr lang="cy-GB" noProof="0" dirty="0"/>
              <a:t>Nodwch dair gwaith yn eich bywyd pan fyddwch chi wedi teimlo'n bwerus.
Nodi dair gwaith yn eich bywyd pan fyddwch chi wedi teimlo'n ddi-rym neu'n cael eich gorthrymu.
Ceisiwch nodi pam fyddwch chi wedi teimlo'n bwerus neu'n ddi-rym a defnyddiwch y nodweddion hyn i'ch helpu i ddod o hyd i ddiffiniad o bŵer.</a:t>
            </a:r>
            <a:endParaRPr lang="en-GB" altLang="en-US" dirty="0"/>
          </a:p>
        </p:txBody>
      </p:sp>
    </p:spTree>
    <p:extLst>
      <p:ext uri="{BB962C8B-B14F-4D97-AF65-F5344CB8AC3E}">
        <p14:creationId xmlns:p14="http://schemas.microsoft.com/office/powerpoint/2010/main" val="3509098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Cydbwysedd Pŵer</a:t>
            </a:r>
            <a:endParaRPr lang="en-GB" b="1" dirty="0"/>
          </a:p>
        </p:txBody>
      </p:sp>
      <p:sp>
        <p:nvSpPr>
          <p:cNvPr id="3" name="Content Placeholder 2"/>
          <p:cNvSpPr>
            <a:spLocks noGrp="1"/>
          </p:cNvSpPr>
          <p:nvPr>
            <p:ph idx="1"/>
          </p:nvPr>
        </p:nvSpPr>
        <p:spPr>
          <a:xfrm>
            <a:off x="1212274" y="3147135"/>
            <a:ext cx="9601196" cy="3037534"/>
          </a:xfrm>
        </p:spPr>
        <p:txBody>
          <a:bodyPr/>
          <a:lstStyle/>
          <a:p>
            <a:r>
              <a:rPr lang="cy-GB" noProof="0" dirty="0"/>
              <a:t>Statws proffesiynol
Statws economaidd-gymdeithasol
Amgylchiadau unigol</a:t>
            </a:r>
            <a:r>
              <a:rPr lang="cy-GB" noProof="0"/>
              <a:t>
</a:t>
            </a: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22</a:t>
            </a:fld>
            <a:endParaRPr lang="en-US" dirty="0"/>
          </a:p>
        </p:txBody>
      </p:sp>
      <p:sp>
        <p:nvSpPr>
          <p:cNvPr id="5" name="TextBox 4"/>
          <p:cNvSpPr txBox="1"/>
          <p:nvPr/>
        </p:nvSpPr>
        <p:spPr>
          <a:xfrm>
            <a:off x="1005840" y="2510444"/>
            <a:ext cx="9807630" cy="523220"/>
          </a:xfrm>
          <a:prstGeom prst="rect">
            <a:avLst/>
          </a:prstGeom>
          <a:noFill/>
        </p:spPr>
        <p:txBody>
          <a:bodyPr wrap="square" rtlCol="0">
            <a:spAutoFit/>
          </a:bodyPr>
          <a:lstStyle/>
          <a:p>
            <a:r>
              <a:rPr lang="cy-GB" sz="2800" b="1" noProof="0" dirty="0"/>
              <a:t>Ffactorau sy'n cael effaith ar y cydbwysedd pŵer</a:t>
            </a:r>
          </a:p>
        </p:txBody>
      </p:sp>
    </p:spTree>
    <p:extLst>
      <p:ext uri="{BB962C8B-B14F-4D97-AF65-F5344CB8AC3E}">
        <p14:creationId xmlns:p14="http://schemas.microsoft.com/office/powerpoint/2010/main" val="376623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Cydbwysedd Pŵer</a:t>
            </a:r>
            <a:endParaRPr lang="en-GB" b="1" dirty="0"/>
          </a:p>
        </p:txBody>
      </p:sp>
      <p:sp>
        <p:nvSpPr>
          <p:cNvPr id="3" name="Content Placeholder 2"/>
          <p:cNvSpPr>
            <a:spLocks noGrp="1"/>
          </p:cNvSpPr>
          <p:nvPr>
            <p:ph idx="1"/>
          </p:nvPr>
        </p:nvSpPr>
        <p:spPr>
          <a:xfrm>
            <a:off x="1503219" y="2929464"/>
            <a:ext cx="9601196" cy="3318936"/>
          </a:xfrm>
        </p:spPr>
        <p:txBody>
          <a:bodyPr>
            <a:normAutofit/>
          </a:bodyPr>
          <a:lstStyle/>
          <a:p>
            <a:r>
              <a:rPr lang="cy-GB" sz="2800" noProof="0" dirty="0"/>
              <a:t>Pwy sy'n bwerus mewn cymdeithas?  Pam a sut?
Sut mae hyn yn atgyfnerthu ail-gynhyrchu anghydraddoldeb cymdeithasol?
</a:t>
            </a:r>
            <a:r>
              <a:rPr lang="cy-GB" sz="3600" noProof="0" dirty="0"/>
              <a:t>Trafodwch...</a:t>
            </a:r>
            <a:endParaRPr lang="cy-GB" sz="3600" i="1" noProof="0"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23</a:t>
            </a:fld>
            <a:endParaRPr lang="en-US" dirty="0"/>
          </a:p>
        </p:txBody>
      </p:sp>
    </p:spTree>
    <p:extLst>
      <p:ext uri="{BB962C8B-B14F-4D97-AF65-F5344CB8AC3E}">
        <p14:creationId xmlns:p14="http://schemas.microsoft.com/office/powerpoint/2010/main" val="3876219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a:t>
            </a:r>
            <a:r>
              <a:rPr lang="cy-GB" b="1" dirty="0" err="1"/>
              <a:t>efyllfa</a:t>
            </a:r>
            <a:endParaRPr lang="cy-GB" b="1" noProof="0" dirty="0"/>
          </a:p>
        </p:txBody>
      </p:sp>
      <p:sp>
        <p:nvSpPr>
          <p:cNvPr id="3" name="Content Placeholder 2"/>
          <p:cNvSpPr>
            <a:spLocks noGrp="1"/>
          </p:cNvSpPr>
          <p:nvPr>
            <p:ph idx="1"/>
          </p:nvPr>
        </p:nvSpPr>
        <p:spPr>
          <a:xfrm>
            <a:off x="1295402" y="2717799"/>
            <a:ext cx="9414931" cy="3318936"/>
          </a:xfrm>
        </p:spPr>
        <p:txBody>
          <a:bodyPr>
            <a:normAutofit/>
          </a:bodyPr>
          <a:lstStyle/>
          <a:p>
            <a:r>
              <a:rPr lang="cy-GB" noProof="0" dirty="0"/>
              <a:t>Mae'r sawl agwedd sy'n ffurfio ein hunaniaeth gymdeithasol yn effeithio ar y ffordd rydyn ni'n gweld ac yn dehongli'r byd a'r ffordd y mae'r byd yn ein gweld a'n dehongli                                                                    
Yn cynnwys llawer o haenau cymhleth
Gall newid dros amser</a:t>
            </a:r>
            <a:endParaRPr lang="en-GB" dirty="0"/>
          </a:p>
          <a:p>
            <a:pPr marL="0" indent="0">
              <a:buNone/>
            </a:pPr>
            <a:r>
              <a:rPr lang="en-GB" dirty="0"/>
              <a:t>                                                                                                  </a:t>
            </a:r>
            <a:r>
              <a:rPr lang="en-GB" sz="1200" dirty="0"/>
              <a:t>(Jacobson and Mustafa, 2019)</a:t>
            </a:r>
          </a:p>
          <a:p>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24</a:t>
            </a:fld>
            <a:endParaRPr lang="en-US" dirty="0"/>
          </a:p>
        </p:txBody>
      </p:sp>
    </p:spTree>
    <p:extLst>
      <p:ext uri="{BB962C8B-B14F-4D97-AF65-F5344CB8AC3E}">
        <p14:creationId xmlns:p14="http://schemas.microsoft.com/office/powerpoint/2010/main" val="3073903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Sefyllfa</a:t>
            </a:r>
          </a:p>
        </p:txBody>
      </p:sp>
      <p:sp>
        <p:nvSpPr>
          <p:cNvPr id="3" name="Content Placeholder 2"/>
          <p:cNvSpPr>
            <a:spLocks noGrp="1"/>
          </p:cNvSpPr>
          <p:nvPr>
            <p:ph idx="1"/>
          </p:nvPr>
        </p:nvSpPr>
        <p:spPr>
          <a:xfrm>
            <a:off x="1295400" y="2556932"/>
            <a:ext cx="10134599" cy="3412068"/>
          </a:xfrm>
        </p:spPr>
        <p:txBody>
          <a:bodyPr>
            <a:normAutofit/>
          </a:bodyPr>
          <a:lstStyle/>
          <a:p>
            <a:r>
              <a:rPr lang="cy-GB" dirty="0"/>
              <a:t>Sefyllfa </a:t>
            </a:r>
            <a:r>
              <a:rPr lang="cy-GB" noProof="0" dirty="0"/>
              <a:t>yw'r cyd-destun cymdeithasol a gwleidyddol sy'n creu eich hunaniaeth o ran hil, dosbarth, rhyw, rhywioldeb, a statws gallu. </a:t>
            </a:r>
            <a:r>
              <a:rPr lang="cy-GB" dirty="0"/>
              <a:t>Yn ogystal, mae sefyllfa y</a:t>
            </a:r>
            <a:r>
              <a:rPr lang="cy-GB" noProof="0" dirty="0"/>
              <a:t>n disgrifio sut mae eich hunaniaeth yn dylanwadu, ac o bosibl yn rhagfarnu, eich dealltwriaeth o'r byd a'ch agwedd ar y byd.</a:t>
            </a:r>
            <a:endParaRPr lang="en-GB" dirty="0"/>
          </a:p>
          <a:p>
            <a:r>
              <a:rPr lang="en-GB" dirty="0">
                <a:hlinkClick r:id="rId3"/>
              </a:rPr>
              <a:t>My Positionality</a:t>
            </a: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25</a:t>
            </a:fld>
            <a:endParaRPr lang="en-US" dirty="0"/>
          </a:p>
        </p:txBody>
      </p:sp>
    </p:spTree>
    <p:extLst>
      <p:ext uri="{BB962C8B-B14F-4D97-AF65-F5344CB8AC3E}">
        <p14:creationId xmlns:p14="http://schemas.microsoft.com/office/powerpoint/2010/main" val="167292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C35C4-0209-66D1-9537-B1D5DAFEC65E}"/>
              </a:ext>
            </a:extLst>
          </p:cNvPr>
          <p:cNvSpPr>
            <a:spLocks noGrp="1"/>
          </p:cNvSpPr>
          <p:nvPr>
            <p:ph type="title"/>
          </p:nvPr>
        </p:nvSpPr>
        <p:spPr/>
        <p:txBody>
          <a:bodyPr/>
          <a:lstStyle/>
          <a:p>
            <a:r>
              <a:rPr lang="en-US" dirty="0"/>
              <a:t>Eich </a:t>
            </a:r>
            <a:r>
              <a:rPr lang="cy-GB" noProof="0" dirty="0"/>
              <a:t>croestoriadau</a:t>
            </a:r>
            <a:endParaRPr lang="en-US" dirty="0"/>
          </a:p>
        </p:txBody>
      </p:sp>
      <p:sp>
        <p:nvSpPr>
          <p:cNvPr id="3" name="Content Placeholder 2">
            <a:extLst>
              <a:ext uri="{FF2B5EF4-FFF2-40B4-BE49-F238E27FC236}">
                <a16:creationId xmlns:a16="http://schemas.microsoft.com/office/drawing/2014/main" id="{9A9EE06A-7F9A-33E9-CAC3-EAE99AF91B7E}"/>
              </a:ext>
            </a:extLst>
          </p:cNvPr>
          <p:cNvSpPr>
            <a:spLocks noGrp="1"/>
          </p:cNvSpPr>
          <p:nvPr>
            <p:ph idx="1"/>
          </p:nvPr>
        </p:nvSpPr>
        <p:spPr/>
        <p:txBody>
          <a:bodyPr/>
          <a:lstStyle/>
          <a:p>
            <a:r>
              <a:rPr lang="cy-GB" noProof="0" dirty="0"/>
              <a:t>Rhestrwch eich hunaniaethau (nid rhagnodol | cymaint ag yr ydych yn ei ystyried yn berthnasol)</a:t>
            </a:r>
          </a:p>
        </p:txBody>
      </p:sp>
    </p:spTree>
    <p:extLst>
      <p:ext uri="{BB962C8B-B14F-4D97-AF65-F5344CB8AC3E}">
        <p14:creationId xmlns:p14="http://schemas.microsoft.com/office/powerpoint/2010/main" val="16914403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err="1"/>
              <a:t>Croestoriadedd</a:t>
            </a:r>
            <a:endParaRPr lang="cy-GB" b="1" noProof="0" dirty="0"/>
          </a:p>
        </p:txBody>
      </p:sp>
      <p:sp>
        <p:nvSpPr>
          <p:cNvPr id="3" name="Content Placeholder 2"/>
          <p:cNvSpPr>
            <a:spLocks noGrp="1"/>
          </p:cNvSpPr>
          <p:nvPr>
            <p:ph idx="1"/>
          </p:nvPr>
        </p:nvSpPr>
        <p:spPr/>
        <p:txBody>
          <a:bodyPr/>
          <a:lstStyle/>
          <a:p>
            <a:r>
              <a:rPr lang="cy-GB" noProof="0" dirty="0"/>
              <a:t>Fframwaith cyd-destunol ar gyfer archwilio sut mae systemau gormes yn cydblethu'n ddwfn ac yn dylanwadu ar brofiadau a chyfleoedd.</a:t>
            </a:r>
          </a:p>
          <a:p>
            <a:r>
              <a:rPr lang="cy-GB" noProof="0" dirty="0"/>
              <a:t>Er enghraifft, nid yw menyw ddu ag anabledd yn profi bywyd fel menyw yn unig.</a:t>
            </a:r>
          </a:p>
          <a:p>
            <a:r>
              <a:rPr lang="cy-GB" noProof="0" dirty="0"/>
              <a:t>Term a fathwyd gan fenyw Affricanaidd Americanaidd ym 1989</a:t>
            </a:r>
          </a:p>
          <a:p>
            <a:r>
              <a:rPr lang="cy-GB" noProof="0" dirty="0"/>
              <a:t>Wedi ennill cydnabyddiaeth a sylw cyhoeddus yn ddiweddar</a:t>
            </a:r>
          </a:p>
          <a:p>
            <a:r>
              <a:rPr lang="en-GB" dirty="0">
                <a:hlinkClick r:id="rId3"/>
              </a:rPr>
              <a:t>Kimberlie Crenshaw on Intersectionality</a:t>
            </a:r>
            <a:endParaRPr lang="en-GB" dirty="0"/>
          </a:p>
        </p:txBody>
      </p:sp>
    </p:spTree>
    <p:extLst>
      <p:ext uri="{BB962C8B-B14F-4D97-AF65-F5344CB8AC3E}">
        <p14:creationId xmlns:p14="http://schemas.microsoft.com/office/powerpoint/2010/main" val="6710348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3"/>
          <a:srcRect l="19636" t="36441" r="66098" b="23634"/>
          <a:stretch/>
        </p:blipFill>
        <p:spPr bwMode="auto">
          <a:xfrm>
            <a:off x="2514598" y="228600"/>
            <a:ext cx="6906127" cy="5967663"/>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53640926-AAD7-44D8-BBD7-CCE9431645EC}">
              <a14:shadowObscured xmlns:a14="http://schemas.microsoft.com/office/drawing/2010/main"/>
            </a:ext>
          </a:extLst>
        </p:spPr>
      </p:pic>
      <p:sp>
        <p:nvSpPr>
          <p:cNvPr id="3" name="TextBox 2"/>
          <p:cNvSpPr txBox="1"/>
          <p:nvPr/>
        </p:nvSpPr>
        <p:spPr>
          <a:xfrm>
            <a:off x="10311063" y="5534526"/>
            <a:ext cx="1263316" cy="276999"/>
          </a:xfrm>
          <a:prstGeom prst="rect">
            <a:avLst/>
          </a:prstGeom>
          <a:noFill/>
        </p:spPr>
        <p:txBody>
          <a:bodyPr wrap="square" rtlCol="0">
            <a:spAutoFit/>
          </a:bodyPr>
          <a:lstStyle/>
          <a:p>
            <a:r>
              <a:rPr lang="en-GB" sz="1200" dirty="0"/>
              <a:t>(AWIS, 2019)</a:t>
            </a:r>
          </a:p>
        </p:txBody>
      </p:sp>
    </p:spTree>
    <p:extLst>
      <p:ext uri="{BB962C8B-B14F-4D97-AF65-F5344CB8AC3E}">
        <p14:creationId xmlns:p14="http://schemas.microsoft.com/office/powerpoint/2010/main" val="2516327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Race &amp; Privilege: A Social Experiment | Regardless Of Race | CNA Insider">
            <a:hlinkClick r:id="" action="ppaction://media"/>
            <a:extLst>
              <a:ext uri="{FF2B5EF4-FFF2-40B4-BE49-F238E27FC236}">
                <a16:creationId xmlns:a16="http://schemas.microsoft.com/office/drawing/2014/main" id="{C68E3406-9CB7-EF23-274F-B308CCF0C984}"/>
              </a:ext>
            </a:extLst>
          </p:cNvPr>
          <p:cNvPicPr>
            <a:picLocks noRot="1" noChangeAspect="1"/>
          </p:cNvPicPr>
          <p:nvPr>
            <a:videoFile r:link="rId1"/>
          </p:nvPr>
        </p:nvPicPr>
        <p:blipFill>
          <a:blip r:embed="rId4"/>
          <a:stretch>
            <a:fillRect/>
          </a:stretch>
        </p:blipFill>
        <p:spPr>
          <a:xfrm>
            <a:off x="1180407" y="651690"/>
            <a:ext cx="9410008" cy="5383350"/>
          </a:xfrm>
          <a:prstGeom prst="rect">
            <a:avLst/>
          </a:prstGeom>
        </p:spPr>
      </p:pic>
    </p:spTree>
    <p:extLst>
      <p:ext uri="{BB962C8B-B14F-4D97-AF65-F5344CB8AC3E}">
        <p14:creationId xmlns:p14="http://schemas.microsoft.com/office/powerpoint/2010/main" val="274536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656" y="1328630"/>
            <a:ext cx="10275123" cy="1303867"/>
          </a:xfrm>
        </p:spPr>
        <p:txBody>
          <a:bodyPr>
            <a:normAutofit/>
          </a:bodyPr>
          <a:lstStyle/>
          <a:p>
            <a:r>
              <a:rPr lang="cy-GB" b="1" noProof="0" dirty="0"/>
              <a:t>Rhai llyfrau sy’n trafod </a:t>
            </a:r>
            <a:r>
              <a:rPr lang="cy-GB" b="1" noProof="0" dirty="0" err="1"/>
              <a:t>croestoriadedd</a:t>
            </a:r>
            <a:endParaRPr lang="cy-GB" b="1" noProof="0" dirty="0"/>
          </a:p>
        </p:txBody>
      </p:sp>
      <p:pic>
        <p:nvPicPr>
          <p:cNvPr id="1032" name="Picture 8" descr="Intersection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1643" y="2586713"/>
            <a:ext cx="1817457" cy="283811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ntersectionality in Feminist and Queer Movements : Confronting Privileges Cover Image"/>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724903" y="2576095"/>
            <a:ext cx="1885950" cy="28194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5029890" y="2672426"/>
            <a:ext cx="6299847" cy="2862322"/>
          </a:xfrm>
          <a:prstGeom prst="rect">
            <a:avLst/>
          </a:prstGeom>
        </p:spPr>
        <p:txBody>
          <a:bodyPr wrap="square">
            <a:spAutoFit/>
          </a:bodyPr>
          <a:lstStyle/>
          <a:p>
            <a:pPr marL="285750" indent="-285750">
              <a:buFont typeface="Arial" panose="020B0604020202020204" pitchFamily="34" charset="0"/>
              <a:buChar char="•"/>
            </a:pPr>
            <a:r>
              <a:rPr lang="en-GB" b="1" dirty="0"/>
              <a:t>Andrews, Nicole et al., (2019). ‘Intersectionality in the Liminal Space: Researching Caribbean Women's Health in the UK Context’. </a:t>
            </a:r>
            <a:r>
              <a:rPr lang="en-GB" b="1" i="1" dirty="0"/>
              <a:t>Frontiers in Sociology,</a:t>
            </a:r>
            <a:r>
              <a:rPr lang="en-GB" b="1" dirty="0"/>
              <a:t> Cyfrol.4.</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Richards, J. &amp; Sang, K., (2019). ‘The intersection of disability and in-work poverty in an advanced industrial nation: The lived experience of multiple disadvantage in a post-financial crisis UK’. </a:t>
            </a:r>
            <a:r>
              <a:rPr lang="en-GB" b="1" i="1" dirty="0"/>
              <a:t>Economic and industrial democracy, </a:t>
            </a:r>
            <a:r>
              <a:rPr lang="en-GB" b="1" dirty="0"/>
              <a:t>40(3), tt.636–659.</a:t>
            </a:r>
          </a:p>
          <a:p>
            <a:endParaRPr lang="en-GB" b="1" dirty="0"/>
          </a:p>
        </p:txBody>
      </p:sp>
    </p:spTree>
    <p:extLst>
      <p:ext uri="{BB962C8B-B14F-4D97-AF65-F5344CB8AC3E}">
        <p14:creationId xmlns:p14="http://schemas.microsoft.com/office/powerpoint/2010/main" val="1264659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Beth rydyn ni wedi'i ddysgu?</a:t>
            </a:r>
            <a:endParaRPr lang="en-GB" b="1" dirty="0"/>
          </a:p>
        </p:txBody>
      </p:sp>
      <p:sp>
        <p:nvSpPr>
          <p:cNvPr id="3" name="Content Placeholder 2"/>
          <p:cNvSpPr>
            <a:spLocks noGrp="1"/>
          </p:cNvSpPr>
          <p:nvPr>
            <p:ph idx="1"/>
          </p:nvPr>
        </p:nvSpPr>
        <p:spPr/>
        <p:txBody>
          <a:bodyPr/>
          <a:lstStyle/>
          <a:p>
            <a:r>
              <a:rPr lang="cy-GB" noProof="0" dirty="0"/>
              <a:t>Cydraddoldeb a Thegwch
Atgynhyrchu Cymdeithasol Anghydraddoldeb
Pŵer a Rheolaeth
</a:t>
            </a:r>
            <a:r>
              <a:rPr lang="cy-GB" dirty="0"/>
              <a:t>S</a:t>
            </a:r>
            <a:r>
              <a:rPr lang="cy-GB" noProof="0" dirty="0" err="1"/>
              <a:t>efyllfa</a:t>
            </a:r>
            <a:r>
              <a:rPr lang="cy-GB" noProof="0" dirty="0"/>
              <a:t> a </a:t>
            </a:r>
            <a:r>
              <a:rPr lang="cy-GB" noProof="0" dirty="0" err="1"/>
              <a:t>Chroestoriadedd</a:t>
            </a:r>
            <a:endParaRPr lang="cy-GB" noProof="0" dirty="0"/>
          </a:p>
          <a:p>
            <a:pPr marL="0" indent="0" algn="ctr">
              <a:buNone/>
            </a:pPr>
            <a:r>
              <a:rPr lang="cy-GB" sz="3200" b="1" noProof="0" dirty="0"/>
              <a:t>Trafodaeth</a:t>
            </a:r>
          </a:p>
        </p:txBody>
      </p:sp>
    </p:spTree>
    <p:extLst>
      <p:ext uri="{BB962C8B-B14F-4D97-AF65-F5344CB8AC3E}">
        <p14:creationId xmlns:p14="http://schemas.microsoft.com/office/powerpoint/2010/main" val="3557075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Heartbreaking Moment When Kids Learn About White Privilege | The School That Tried to End Racism">
            <a:hlinkClick r:id="" action="ppaction://media"/>
            <a:extLst>
              <a:ext uri="{FF2B5EF4-FFF2-40B4-BE49-F238E27FC236}">
                <a16:creationId xmlns:a16="http://schemas.microsoft.com/office/drawing/2014/main" id="{5C641F48-952F-4A67-2E58-953FA6F74C49}"/>
              </a:ext>
            </a:extLst>
          </p:cNvPr>
          <p:cNvPicPr>
            <a:picLocks noRot="1" noChangeAspect="1"/>
          </p:cNvPicPr>
          <p:nvPr>
            <a:videoFile r:link="rId1"/>
          </p:nvPr>
        </p:nvPicPr>
        <p:blipFill>
          <a:blip r:embed="rId4"/>
          <a:stretch>
            <a:fillRect/>
          </a:stretch>
        </p:blipFill>
        <p:spPr>
          <a:xfrm>
            <a:off x="1230284" y="679870"/>
            <a:ext cx="10058400" cy="5321919"/>
          </a:xfrm>
          <a:prstGeom prst="rect">
            <a:avLst/>
          </a:prstGeom>
        </p:spPr>
      </p:pic>
    </p:spTree>
    <p:extLst>
      <p:ext uri="{BB962C8B-B14F-4D97-AF65-F5344CB8AC3E}">
        <p14:creationId xmlns:p14="http://schemas.microsoft.com/office/powerpoint/2010/main" val="67171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Rhestr o Gyfeirnodau</a:t>
            </a:r>
          </a:p>
        </p:txBody>
      </p:sp>
      <p:sp>
        <p:nvSpPr>
          <p:cNvPr id="3" name="Content Placeholder 2"/>
          <p:cNvSpPr>
            <a:spLocks noGrp="1"/>
          </p:cNvSpPr>
          <p:nvPr>
            <p:ph idx="1"/>
          </p:nvPr>
        </p:nvSpPr>
        <p:spPr>
          <a:xfrm>
            <a:off x="1295400" y="2556932"/>
            <a:ext cx="10074441" cy="3318936"/>
          </a:xfrm>
        </p:spPr>
        <p:txBody>
          <a:bodyPr>
            <a:normAutofit fontScale="55000" lnSpcReduction="20000"/>
          </a:bodyPr>
          <a:lstStyle/>
          <a:p>
            <a:r>
              <a:rPr lang="en-GB" dirty="0"/>
              <a:t>AWIS, (2019) </a:t>
            </a:r>
            <a:r>
              <a:rPr lang="en-GB" i="1" dirty="0"/>
              <a:t>Intersectionality A Critical Framework for STEM Equity </a:t>
            </a:r>
            <a:r>
              <a:rPr lang="cy-GB" noProof="0" dirty="0"/>
              <a:t>Ar gael yn</a:t>
            </a:r>
            <a:r>
              <a:rPr lang="en-GB" dirty="0"/>
              <a:t>: </a:t>
            </a:r>
            <a:r>
              <a:rPr lang="en-GB" dirty="0">
                <a:hlinkClick r:id="rId3"/>
              </a:rPr>
              <a:t>https://www.awis.org/intersectionality/</a:t>
            </a:r>
            <a:r>
              <a:rPr lang="en-GB" dirty="0"/>
              <a:t> (</a:t>
            </a:r>
            <a:r>
              <a:rPr lang="cy-GB" noProof="0" dirty="0"/>
              <a:t>Cyrchwyd: 3 Chwefror </a:t>
            </a:r>
            <a:r>
              <a:rPr lang="en-GB" dirty="0"/>
              <a:t>2021).</a:t>
            </a:r>
            <a:endParaRPr lang="en-GB" i="1" dirty="0"/>
          </a:p>
          <a:p>
            <a:r>
              <a:rPr lang="en-GB" dirty="0"/>
              <a:t>Ferrante, J. (2008) Sociology: </a:t>
            </a:r>
            <a:r>
              <a:rPr lang="en-GB" i="1" dirty="0"/>
              <a:t>A Global Perspective </a:t>
            </a:r>
            <a:r>
              <a:rPr lang="en-GB" dirty="0"/>
              <a:t>7</a:t>
            </a:r>
            <a:r>
              <a:rPr lang="en-GB" baseline="30000" dirty="0"/>
              <a:t>th</a:t>
            </a:r>
            <a:r>
              <a:rPr lang="en-GB" dirty="0"/>
              <a:t> </a:t>
            </a:r>
            <a:r>
              <a:rPr lang="cy-GB" noProof="0" dirty="0"/>
              <a:t>argraffiad</a:t>
            </a:r>
            <a:r>
              <a:rPr lang="en-GB" i="1" dirty="0"/>
              <a:t>. </a:t>
            </a:r>
            <a:r>
              <a:rPr lang="en-GB" dirty="0"/>
              <a:t>Belmont: Thomson Higher Education.</a:t>
            </a:r>
          </a:p>
          <a:p>
            <a:r>
              <a:rPr lang="en-GB" dirty="0"/>
              <a:t>Hirschi T &amp; </a:t>
            </a:r>
            <a:r>
              <a:rPr lang="en-GB" dirty="0" err="1"/>
              <a:t>Gottredson</a:t>
            </a:r>
            <a:r>
              <a:rPr lang="en-GB" dirty="0"/>
              <a:t> MR (2005) ‘Punishment of Children from the Perspective of Control Theory’ in Donnelly M &amp; Straus MA, Corporal Punishment of Children in Theoretical Perspectives, New Haven, CT: Yale University Press.</a:t>
            </a:r>
          </a:p>
          <a:p>
            <a:r>
              <a:rPr lang="en-GB" dirty="0"/>
              <a:t>Jacobson, D. and Mustafa, N. (2019) ‘Social Identity Map: A Reflexivity Tool for Practicing Explicit Positionality in Critical Qualitative Research’, </a:t>
            </a:r>
            <a:r>
              <a:rPr lang="en-GB" i="1" dirty="0"/>
              <a:t>International Journal of Qualitative Methods </a:t>
            </a:r>
            <a:r>
              <a:rPr lang="en-GB" dirty="0"/>
              <a:t>18, </a:t>
            </a:r>
            <a:r>
              <a:rPr lang="en-GB" dirty="0" err="1"/>
              <a:t>Ar</a:t>
            </a:r>
            <a:r>
              <a:rPr lang="en-GB" dirty="0"/>
              <a:t> </a:t>
            </a:r>
            <a:r>
              <a:rPr lang="en-GB" dirty="0" err="1"/>
              <a:t>gael</a:t>
            </a:r>
            <a:r>
              <a:rPr lang="en-GB" dirty="0"/>
              <a:t> </a:t>
            </a:r>
            <a:r>
              <a:rPr lang="en-GB" dirty="0" err="1"/>
              <a:t>yn</a:t>
            </a:r>
            <a:r>
              <a:rPr lang="en-GB" dirty="0"/>
              <a:t>: </a:t>
            </a:r>
            <a:r>
              <a:rPr lang="en-GB" dirty="0">
                <a:hlinkClick r:id="rId4"/>
              </a:rPr>
              <a:t>https://journals.sagepub.com/doi/full/10.1177/1609406919870075#articleCitationDownloadContainer</a:t>
            </a:r>
            <a:r>
              <a:rPr lang="en-GB" dirty="0"/>
              <a:t> (</a:t>
            </a:r>
            <a:r>
              <a:rPr lang="cy-GB" noProof="0" dirty="0"/>
              <a:t>Cyrchwyd: 28  Ionawr </a:t>
            </a:r>
            <a:r>
              <a:rPr lang="en-GB" dirty="0"/>
              <a:t>2021).</a:t>
            </a:r>
          </a:p>
          <a:p>
            <a:r>
              <a:rPr lang="en-GB" dirty="0" err="1"/>
              <a:t>Luxton</a:t>
            </a:r>
            <a:r>
              <a:rPr lang="en-GB" dirty="0"/>
              <a:t> M &amp; </a:t>
            </a:r>
            <a:r>
              <a:rPr lang="en-GB" dirty="0" err="1"/>
              <a:t>Bezanson</a:t>
            </a:r>
            <a:r>
              <a:rPr lang="en-GB" dirty="0"/>
              <a:t> K (2006) </a:t>
            </a:r>
            <a:r>
              <a:rPr lang="en-GB" i="1" dirty="0"/>
              <a:t>Social Reproduction: Feminist Political  Economy Challenges Neo-Liberalism, </a:t>
            </a:r>
            <a:r>
              <a:rPr lang="en-GB" dirty="0"/>
              <a:t>Montreal, Quebec: McGill-Queen’s University Press.</a:t>
            </a:r>
          </a:p>
          <a:p>
            <a:r>
              <a:rPr lang="en-GB" dirty="0"/>
              <a:t>Thompson, N. (2007) </a:t>
            </a:r>
            <a:r>
              <a:rPr lang="en-GB" i="1" dirty="0"/>
              <a:t>Power and Empowerment. </a:t>
            </a:r>
            <a:r>
              <a:rPr lang="en-GB" dirty="0"/>
              <a:t>Lyme Regis: Russell House Publishing.</a:t>
            </a:r>
          </a:p>
          <a:p>
            <a:r>
              <a:rPr lang="en-GB" dirty="0"/>
              <a:t>Thompson, N. (2006) </a:t>
            </a:r>
            <a:r>
              <a:rPr lang="en-GB" i="1" dirty="0"/>
              <a:t>Anti-discriminatory Practice</a:t>
            </a:r>
            <a:r>
              <a:rPr lang="en-GB" dirty="0"/>
              <a:t> 4</a:t>
            </a:r>
            <a:r>
              <a:rPr lang="en-GB" baseline="30000" dirty="0"/>
              <a:t>th</a:t>
            </a:r>
            <a:r>
              <a:rPr lang="en-GB" dirty="0"/>
              <a:t> </a:t>
            </a:r>
            <a:r>
              <a:rPr lang="cy-GB" noProof="0" dirty="0"/>
              <a:t>argraffiad</a:t>
            </a:r>
            <a:r>
              <a:rPr lang="en-GB" dirty="0"/>
              <a:t>. London: Palgrave Macmillan.</a:t>
            </a:r>
          </a:p>
          <a:p>
            <a:r>
              <a:rPr lang="en-GB" dirty="0"/>
              <a:t>Walsh, M., Stevens, P. and Moore, S. (2000)</a:t>
            </a:r>
            <a:r>
              <a:rPr lang="en-GB" i="1" dirty="0"/>
              <a:t> Social Policy and Welfare, </a:t>
            </a:r>
            <a:r>
              <a:rPr lang="en-GB" dirty="0"/>
              <a:t>Cheltenham: Stanley Thorne Publishers Ltd.</a:t>
            </a:r>
          </a:p>
          <a:p>
            <a:endParaRPr lang="en-GB" dirty="0"/>
          </a:p>
        </p:txBody>
      </p:sp>
    </p:spTree>
    <p:extLst>
      <p:ext uri="{BB962C8B-B14F-4D97-AF65-F5344CB8AC3E}">
        <p14:creationId xmlns:p14="http://schemas.microsoft.com/office/powerpoint/2010/main" val="39227071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2437</Words>
  <Application>Microsoft Office PowerPoint</Application>
  <PresentationFormat>Sgrin Lydan</PresentationFormat>
  <Paragraphs>198</Paragraphs>
  <Slides>33</Slides>
  <Notes>33</Notes>
  <HiddenSlides>0</HiddenSlides>
  <MMClips>3</MMClips>
  <ScaleCrop>false</ScaleCrop>
  <HeadingPairs>
    <vt:vector size="6" baseType="variant">
      <vt:variant>
        <vt:lpstr>Ffontiau a Ddefnyddiwyd</vt:lpstr>
      </vt:variant>
      <vt:variant>
        <vt:i4>4</vt:i4>
      </vt:variant>
      <vt:variant>
        <vt:lpstr>Thema</vt:lpstr>
      </vt:variant>
      <vt:variant>
        <vt:i4>1</vt:i4>
      </vt:variant>
      <vt:variant>
        <vt:lpstr>Teitlau Sleidiau</vt:lpstr>
      </vt:variant>
      <vt:variant>
        <vt:i4>33</vt:i4>
      </vt:variant>
    </vt:vector>
  </HeadingPairs>
  <TitlesOfParts>
    <vt:vector size="38" baseType="lpstr">
      <vt:lpstr>Google Sans</vt:lpstr>
      <vt:lpstr>Arial</vt:lpstr>
      <vt:lpstr>Calibri</vt:lpstr>
      <vt:lpstr>Garamond</vt:lpstr>
      <vt:lpstr>Organic</vt:lpstr>
      <vt:lpstr> Cydraddoldeb, Cydraddoldeb, Pŵer a Chroestoriadedd</vt:lpstr>
      <vt:lpstr>Cydraddoldeb</vt:lpstr>
      <vt:lpstr>Tegwch</vt:lpstr>
      <vt:lpstr>Cyflwyniad PowerPoint</vt:lpstr>
      <vt:lpstr>Cyflwyniad PowerPoint</vt:lpstr>
      <vt:lpstr>Cydraddoldeb a Thegwch</vt:lpstr>
      <vt:lpstr>Cyflwyniad PowerPoint</vt:lpstr>
      <vt:lpstr>Cydraddoldeb: y Ddadl Hanesyddol</vt:lpstr>
      <vt:lpstr>Mathau o anghydraddoldeb</vt:lpstr>
      <vt:lpstr>Cydraddoldeb neu Degwch: Iechyd</vt:lpstr>
      <vt:lpstr>Cydraddoldeb neu Degwch: Iechyd</vt:lpstr>
      <vt:lpstr>Atgynhyrchu Cymdeithasol Anghydraddoldeb</vt:lpstr>
      <vt:lpstr>Atgynhyrchu Cymdeithasol</vt:lpstr>
      <vt:lpstr>Beth yw Rheolaeth?</vt:lpstr>
      <vt:lpstr>Mae rheolaeth gymdeithasol yn cael ei orfodi arnom gan . . .</vt:lpstr>
      <vt:lpstr>Sancsiynau</vt:lpstr>
      <vt:lpstr>Ond pwy sy’n Rheoli?</vt:lpstr>
      <vt:lpstr>Beth yw Pŵer?</vt:lpstr>
      <vt:lpstr> Gellir gweithredu pŵer ar dair lefel . . .</vt:lpstr>
      <vt:lpstr>Cysyniadau Pŵer . . .</vt:lpstr>
      <vt:lpstr>Ymarfer Unigol</vt:lpstr>
      <vt:lpstr>Cydbwysedd Pŵer</vt:lpstr>
      <vt:lpstr>Cydbwysedd Pŵer</vt:lpstr>
      <vt:lpstr>Sefyllfa</vt:lpstr>
      <vt:lpstr>Sefyllfa</vt:lpstr>
      <vt:lpstr>Eich croestoriadau</vt:lpstr>
      <vt:lpstr>Croestoriadedd</vt:lpstr>
      <vt:lpstr>Cyflwyniad PowerPoint</vt:lpstr>
      <vt:lpstr>Cyflwyniad PowerPoint</vt:lpstr>
      <vt:lpstr>Rhai llyfrau sy’n trafod croestoriadedd</vt:lpstr>
      <vt:lpstr>Beth rydyn ni wedi'i ddysgu?</vt:lpstr>
      <vt:lpstr>Cyflwyniad PowerPoint</vt:lpstr>
      <vt:lpstr>Rhestr o Gyfeirnodau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Equity and Intersectionality</dc:title>
  <dc:creator>Joanne Davies (Yr Athrofa)</dc:creator>
  <cp:lastModifiedBy>Margaret Bowen</cp:lastModifiedBy>
  <cp:revision>38</cp:revision>
  <cp:lastPrinted>2024-04-29T16:48:59Z</cp:lastPrinted>
  <dcterms:created xsi:type="dcterms:W3CDTF">2021-02-21T09:40:44Z</dcterms:created>
  <dcterms:modified xsi:type="dcterms:W3CDTF">2025-11-07T16:43:52Z</dcterms:modified>
</cp:coreProperties>
</file>