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17"/>
  </p:notes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5" autoAdjust="0"/>
    <p:restoredTop sz="94660"/>
  </p:normalViewPr>
  <p:slideViewPr>
    <p:cSldViewPr snapToGrid="0">
      <p:cViewPr varScale="1">
        <p:scale>
          <a:sx n="84" d="100"/>
          <a:sy n="84" d="100"/>
        </p:scale>
        <p:origin x="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B2FFD-6F8E-4102-94E0-C4D48CC53F01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6B30A0-6BAF-4077-A4FC-DB104775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68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EA0C0817-A112-4847-8014-A94B7D2A4EA3}" type="datetime1">
              <a:rPr lang="en-US" smtClean="0"/>
              <a:t>5/13/2020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0654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1817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90019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98885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09045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69863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83519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2553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821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45903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36433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128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22FEA9E-B31C-493D-9F2D-F04043FDBB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46610D-946C-40E3-87C7-E3AA71432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055" y="2350017"/>
            <a:ext cx="4775075" cy="1630906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The Natural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E0291D-7A22-4EAC-A6B8-4F5B189F3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055" y="3990546"/>
            <a:ext cx="4775075" cy="55965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By Nikita Thomas </a:t>
            </a:r>
          </a:p>
        </p:txBody>
      </p:sp>
    </p:spTree>
    <p:extLst>
      <p:ext uri="{BB962C8B-B14F-4D97-AF65-F5344CB8AC3E}">
        <p14:creationId xmlns:p14="http://schemas.microsoft.com/office/powerpoint/2010/main" val="812248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249395B-69C4-4B9E-80BB-373B35986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3440" y="1272800"/>
            <a:ext cx="2481307" cy="4312402"/>
          </a:xfrm>
        </p:spPr>
        <p:txBody>
          <a:bodyPr anchor="ctr">
            <a:normAutofit/>
          </a:bodyPr>
          <a:lstStyle/>
          <a:p>
            <a:pPr algn="l"/>
            <a:r>
              <a:rPr lang="en-GB" sz="7200" dirty="0"/>
              <a:t>A.P.K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DE7569-01B7-42E8-BE1A-07B6D556EDB5}"/>
              </a:ext>
            </a:extLst>
          </p:cNvPr>
          <p:cNvSpPr/>
          <p:nvPr/>
        </p:nvSpPr>
        <p:spPr>
          <a:xfrm>
            <a:off x="9163750" y="5925740"/>
            <a:ext cx="2601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Tableaux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73DD8B-3E27-49CE-9665-D1032D8E882B}"/>
              </a:ext>
            </a:extLst>
          </p:cNvPr>
          <p:cNvSpPr/>
          <p:nvPr/>
        </p:nvSpPr>
        <p:spPr>
          <a:xfrm>
            <a:off x="6096000" y="77625"/>
            <a:ext cx="5002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Facial expressions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BBB891-3C96-4BB2-8AE3-66DD63AD093D}"/>
              </a:ext>
            </a:extLst>
          </p:cNvPr>
          <p:cNvSpPr/>
          <p:nvPr/>
        </p:nvSpPr>
        <p:spPr>
          <a:xfrm>
            <a:off x="447253" y="110698"/>
            <a:ext cx="43420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Body Language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83A7ED-D5B5-4316-B89D-5638C630065B}"/>
              </a:ext>
            </a:extLst>
          </p:cNvPr>
          <p:cNvSpPr/>
          <p:nvPr/>
        </p:nvSpPr>
        <p:spPr>
          <a:xfrm>
            <a:off x="3028250" y="5934670"/>
            <a:ext cx="57224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Audience Awareness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38EFCD0-C452-44F6-8871-213CD1B8E708}"/>
              </a:ext>
            </a:extLst>
          </p:cNvPr>
          <p:cNvSpPr/>
          <p:nvPr/>
        </p:nvSpPr>
        <p:spPr>
          <a:xfrm>
            <a:off x="74186" y="5934670"/>
            <a:ext cx="18818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Levels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0A1464-1DB4-4042-B7B5-685855F19090}"/>
              </a:ext>
            </a:extLst>
          </p:cNvPr>
          <p:cNvSpPr txBox="1"/>
          <p:nvPr/>
        </p:nvSpPr>
        <p:spPr>
          <a:xfrm>
            <a:off x="1015117" y="1433073"/>
            <a:ext cx="5406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Can you remember what skills you need to use to create a tableaux?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11F1B0-5A2B-41FF-A01D-183564415E2B}"/>
              </a:ext>
            </a:extLst>
          </p:cNvPr>
          <p:cNvSpPr txBox="1"/>
          <p:nvPr/>
        </p:nvSpPr>
        <p:spPr>
          <a:xfrm>
            <a:off x="6248399" y="1272800"/>
            <a:ext cx="4849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Allwch</a:t>
            </a:r>
            <a:r>
              <a:rPr lang="en-GB" sz="3200" dirty="0">
                <a:solidFill>
                  <a:schemeClr val="bg1"/>
                </a:solidFill>
              </a:rPr>
              <a:t> chi gofio? Can you remember?</a:t>
            </a:r>
          </a:p>
        </p:txBody>
      </p:sp>
    </p:spTree>
    <p:extLst>
      <p:ext uri="{BB962C8B-B14F-4D97-AF65-F5344CB8AC3E}">
        <p14:creationId xmlns:p14="http://schemas.microsoft.com/office/powerpoint/2010/main" val="372611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9FD8598-76DF-4F25-98DC-C96298A94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4C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FCB82-489D-4174-98A2-B7DD5B9931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1" y="4385066"/>
            <a:ext cx="10923638" cy="1317643"/>
          </a:xfrm>
        </p:spPr>
        <p:txBody>
          <a:bodyPr>
            <a:normAutofit/>
          </a:bodyPr>
          <a:lstStyle/>
          <a:p>
            <a:r>
              <a:rPr lang="en-GB" sz="8000" dirty="0"/>
              <a:t>Q &amp;A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DD9931-2738-4BEA-B290-40ED474C9D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702709"/>
            <a:ext cx="10923638" cy="99116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</a:rPr>
              <a:t>How would you feel in these places?.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</a:rPr>
              <a:t>‘’</a:t>
            </a:r>
            <a:r>
              <a:rPr lang="en-GB" sz="2800" dirty="0" err="1">
                <a:solidFill>
                  <a:srgbClr val="FFFFFF"/>
                </a:solidFill>
              </a:rPr>
              <a:t>Sut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wyt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ti’n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teimlo</a:t>
            </a:r>
            <a:r>
              <a:rPr lang="en-GB" sz="2800" dirty="0">
                <a:solidFill>
                  <a:srgbClr val="FFFFFF"/>
                </a:solidFill>
              </a:rPr>
              <a:t>? How are you feeling?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CF75AC-B3E2-442B-9907-4EC1318D5B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27" r="13102" b="2"/>
          <a:stretch/>
        </p:blipFill>
        <p:spPr>
          <a:xfrm>
            <a:off x="20" y="10"/>
            <a:ext cx="4059916" cy="42428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34F4AD-BBC2-4F11-A686-317DB8D6C9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13" r="8675" b="-3"/>
          <a:stretch/>
        </p:blipFill>
        <p:spPr>
          <a:xfrm>
            <a:off x="4090482" y="-1"/>
            <a:ext cx="4062918" cy="424281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F25C326-FCD7-49FA-9881-E9E19DC38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919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CE599A3-7A54-4DFD-B149-151860904B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757" r="12372" b="2"/>
          <a:stretch/>
        </p:blipFill>
        <p:spPr>
          <a:xfrm>
            <a:off x="8132064" y="10"/>
            <a:ext cx="4059936" cy="424280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BA1C7A8-3D8C-441E-833E-240474287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5838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00968E-0A99-46C4-A9B2-6A63AC66F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86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FE50961-0F1B-484C-85BC-4BD16B9FF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6B339C-DFD9-493E-B605-5379596BDE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271" b="154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2A76430-3FF0-4497-985C-E8D5DCD64D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>
            <a:normAutofit/>
          </a:bodyPr>
          <a:lstStyle/>
          <a:p>
            <a:r>
              <a:rPr lang="en-GB" sz="8800" dirty="0" err="1">
                <a:solidFill>
                  <a:schemeClr val="tx1"/>
                </a:solidFill>
              </a:rPr>
              <a:t>Afon</a:t>
            </a:r>
            <a:r>
              <a:rPr lang="en-GB" sz="880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M</a:t>
            </a:r>
            <a:r>
              <a:rPr lang="en-GB" sz="8800" dirty="0">
                <a:solidFill>
                  <a:schemeClr val="tx1"/>
                </a:solidFill>
              </a:rPr>
              <a:t>ellte.</a:t>
            </a:r>
            <a:br>
              <a:rPr lang="en-GB" sz="8800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R</a:t>
            </a:r>
            <a:r>
              <a:rPr lang="en-GB" sz="8800" dirty="0">
                <a:solidFill>
                  <a:schemeClr val="tx1"/>
                </a:solidFill>
              </a:rPr>
              <a:t>iver </a:t>
            </a:r>
            <a:r>
              <a:rPr lang="en-GB" dirty="0">
                <a:solidFill>
                  <a:schemeClr val="tx1"/>
                </a:solidFill>
              </a:rPr>
              <a:t>L</a:t>
            </a:r>
            <a:r>
              <a:rPr lang="en-GB" sz="8800" dirty="0">
                <a:solidFill>
                  <a:schemeClr val="tx1"/>
                </a:solidFill>
              </a:rPr>
              <a:t>ightening. </a:t>
            </a:r>
          </a:p>
        </p:txBody>
      </p:sp>
    </p:spTree>
    <p:extLst>
      <p:ext uri="{BB962C8B-B14F-4D97-AF65-F5344CB8AC3E}">
        <p14:creationId xmlns:p14="http://schemas.microsoft.com/office/powerpoint/2010/main" val="3310190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2FE3A7B-DDFF-4F81-8AAE-11D96D138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825ADD-F95C-4747-9B41-5DB21C28E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5571066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791A8E-B2BA-467D-BB87-8CFBFB13A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6948"/>
            <a:ext cx="10744200" cy="5404104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DD759E-77FB-474E-B735-CF229E75F294}"/>
              </a:ext>
            </a:extLst>
          </p:cNvPr>
          <p:cNvSpPr txBox="1"/>
          <p:nvPr/>
        </p:nvSpPr>
        <p:spPr>
          <a:xfrm>
            <a:off x="1286503" y="1285196"/>
            <a:ext cx="9607160" cy="27794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 spc="-12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Canyoning</a:t>
            </a:r>
          </a:p>
        </p:txBody>
      </p:sp>
    </p:spTree>
    <p:extLst>
      <p:ext uri="{BB962C8B-B14F-4D97-AF65-F5344CB8AC3E}">
        <p14:creationId xmlns:p14="http://schemas.microsoft.com/office/powerpoint/2010/main" val="3956431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3A47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86447-F162-418F-8C3F-805EDC045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3038" y="770467"/>
            <a:ext cx="3740270" cy="3352800"/>
          </a:xfrm>
        </p:spPr>
        <p:txBody>
          <a:bodyPr>
            <a:normAutofit/>
          </a:bodyPr>
          <a:lstStyle/>
          <a:p>
            <a:r>
              <a:rPr lang="en-GB" sz="5000"/>
              <a:t>How would you feel if you were to do Canyoning?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D0F2FC-AF96-41C8-A22A-57C31CCB34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02" r="4605"/>
          <a:stretch/>
        </p:blipFill>
        <p:spPr>
          <a:xfrm>
            <a:off x="-10287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829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4A5C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021F1F-E7A8-4E03-A2AE-2635A413D8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3038" y="4206876"/>
            <a:ext cx="3660084" cy="1645920"/>
          </a:xfrm>
        </p:spPr>
        <p:txBody>
          <a:bodyPr>
            <a:normAutofit fontScale="70000" lnSpcReduction="20000"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Beach</a:t>
            </a:r>
          </a:p>
          <a:p>
            <a:r>
              <a:rPr lang="en-GB" sz="8800" dirty="0" err="1"/>
              <a:t>Traeth</a:t>
            </a:r>
            <a:endParaRPr lang="en-GB" sz="8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2831F0-21C1-40B2-A299-FEB53D6EFC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9" r="6120"/>
          <a:stretch/>
        </p:blipFill>
        <p:spPr>
          <a:xfrm>
            <a:off x="-10287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0973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8FC46E-B088-4917-97F3-7973DA3213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7464" b="24314"/>
          <a:stretch/>
        </p:blipFill>
        <p:spPr>
          <a:xfrm>
            <a:off x="20" y="10"/>
            <a:ext cx="1218470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DE938CA-5A75-4A41-BBD4-248248C85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267" y="0"/>
            <a:ext cx="4633540" cy="6858000"/>
          </a:xfrm>
          <a:prstGeom prst="rect">
            <a:avLst/>
          </a:prstGeom>
          <a:solidFill>
            <a:srgbClr val="5155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7A6AF-F159-480D-97B8-62F9BF81A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13406" y="770467"/>
            <a:ext cx="3829476" cy="3352800"/>
          </a:xfrm>
        </p:spPr>
        <p:txBody>
          <a:bodyPr>
            <a:normAutofit/>
          </a:bodyPr>
          <a:lstStyle/>
          <a:p>
            <a:r>
              <a:rPr lang="en-GB" sz="6000" dirty="0"/>
              <a:t>River</a:t>
            </a:r>
            <a:br>
              <a:rPr lang="en-GB" sz="6000" dirty="0"/>
            </a:br>
            <a:r>
              <a:rPr lang="en-GB" sz="6000" dirty="0" err="1">
                <a:solidFill>
                  <a:schemeClr val="tx1"/>
                </a:solidFill>
              </a:rPr>
              <a:t>Afon</a:t>
            </a:r>
            <a:endParaRPr lang="en-GB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534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95000"/>
              </a:schemeClr>
              <a:schemeClr val="bg1">
                <a:shade val="92000"/>
                <a:satMod val="115000"/>
              </a:schemeClr>
            </a:duotone>
          </a:blip>
          <a:tile tx="0" ty="0" sx="60000" sy="6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05457F-FBCE-47C5-922A-B33AB2B67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765" y="1481137"/>
            <a:ext cx="6484419" cy="431240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8F0E027-F033-454B-B29D-A43DD9F9EB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3440" y="1272800"/>
            <a:ext cx="2481307" cy="4312402"/>
          </a:xfrm>
        </p:spPr>
        <p:txBody>
          <a:bodyPr anchor="ctr">
            <a:normAutofit/>
          </a:bodyPr>
          <a:lstStyle/>
          <a:p>
            <a:pPr algn="l"/>
            <a:r>
              <a:rPr lang="en-GB" sz="8800" dirty="0"/>
              <a:t>Rain</a:t>
            </a:r>
          </a:p>
          <a:p>
            <a:pPr algn="l"/>
            <a:r>
              <a:rPr lang="en-GB" sz="8800" dirty="0" err="1">
                <a:solidFill>
                  <a:schemeClr val="tx1"/>
                </a:solidFill>
              </a:rPr>
              <a:t>Glaw</a:t>
            </a:r>
            <a:endParaRPr lang="en-GB" sz="8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777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5348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90A7A6-8E66-4BC1-B5AA-2F23A3377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3038" y="4206876"/>
            <a:ext cx="3660084" cy="1645920"/>
          </a:xfrm>
        </p:spPr>
        <p:txBody>
          <a:bodyPr>
            <a:normAutofit fontScale="92500" lnSpcReduction="20000"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Mountain</a:t>
            </a:r>
          </a:p>
          <a:p>
            <a:r>
              <a:rPr lang="en-GB" sz="6600" dirty="0" err="1">
                <a:solidFill>
                  <a:schemeClr val="bg2"/>
                </a:solidFill>
              </a:rPr>
              <a:t>Mynydd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D790BA-0040-44B9-8C77-2FA5911691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056"/>
          <a:stretch/>
        </p:blipFill>
        <p:spPr>
          <a:xfrm>
            <a:off x="-10287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5155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1">
            <a:extLst>
              <a:ext uri="{FF2B5EF4-FFF2-40B4-BE49-F238E27FC236}">
                <a16:creationId xmlns:a16="http://schemas.microsoft.com/office/drawing/2014/main" id="{D9361BDC-A9D1-4FFF-8FA2-ABE8B8747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340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56274-3E68-445A-A96F-A0E78BFCF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3038" y="4206876"/>
            <a:ext cx="3660084" cy="1645920"/>
          </a:xfrm>
        </p:spPr>
        <p:txBody>
          <a:bodyPr>
            <a:normAutofit/>
          </a:bodyPr>
          <a:lstStyle/>
          <a:p>
            <a:r>
              <a:rPr lang="en-GB" sz="2000"/>
              <a:t>Create a tableaux for one of the images.</a:t>
            </a:r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C5D53C8F-829B-4140-9360-DF814B8DA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46234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F83FD1-8F37-49BA-ACF8-E9DFAFA48A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496" b="-1"/>
          <a:stretch/>
        </p:blipFill>
        <p:spPr>
          <a:xfrm>
            <a:off x="-12" y="10"/>
            <a:ext cx="4028104" cy="39489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25994F-EEDF-404C-AAF2-A0F6D99660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63" r="31935" b="2"/>
          <a:stretch/>
        </p:blipFill>
        <p:spPr>
          <a:xfrm>
            <a:off x="4196261" y="1"/>
            <a:ext cx="3088456" cy="28018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BA353-AC57-4774-AA8D-4F8C38EA86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262" r="10665" b="1"/>
          <a:stretch/>
        </p:blipFill>
        <p:spPr>
          <a:xfrm>
            <a:off x="-13" y="4123267"/>
            <a:ext cx="4028104" cy="27347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3D5B5B6-6594-44BC-A753-25D47C5AFB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158" r="12102" b="-4"/>
          <a:stretch/>
        </p:blipFill>
        <p:spPr>
          <a:xfrm>
            <a:off x="4196271" y="2989780"/>
            <a:ext cx="3088457" cy="387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840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7CC3BB4-8536-4DBC-A194-D8AAF56C4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B43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8FD6D-39A3-4F90-B014-C2B1C688E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4" y="4488637"/>
            <a:ext cx="3372463" cy="1387775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Show backs to the class.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1BA135-26C0-4784-A1D3-1F565326E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915" y="837469"/>
            <a:ext cx="6915663" cy="5186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57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5146B9-63D1-4C0C-AEC7-78BBD347F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752" y="1165013"/>
            <a:ext cx="7002495" cy="525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065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E2FE3A7B-DDFF-4F81-8AAE-11D96D138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69825ADD-F95C-4747-9B41-5DB21C28E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5571066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86791A8E-B2BA-467D-BB87-8CFBFB13A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900" y="726948"/>
            <a:ext cx="10744200" cy="5404104"/>
          </a:xfrm>
          <a:prstGeom prst="rect">
            <a:avLst/>
          </a:prstGeom>
          <a:noFill/>
          <a:ln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7759C-BBF2-4401-9E74-AB1706F540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503" y="1285196"/>
            <a:ext cx="9607160" cy="2779429"/>
          </a:xfrm>
        </p:spPr>
        <p:txBody>
          <a:bodyPr>
            <a:normAutofit/>
          </a:bodyPr>
          <a:lstStyle/>
          <a:p>
            <a:pPr algn="ctr"/>
            <a:r>
              <a:rPr lang="en-GB" sz="7200" dirty="0"/>
              <a:t>Is body gesture related to emotion and does it make the emotion more visible?</a:t>
            </a:r>
          </a:p>
        </p:txBody>
      </p:sp>
    </p:spTree>
    <p:extLst>
      <p:ext uri="{BB962C8B-B14F-4D97-AF65-F5344CB8AC3E}">
        <p14:creationId xmlns:p14="http://schemas.microsoft.com/office/powerpoint/2010/main" val="3681972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F346F-0843-40C5-A637-B739E52569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816" y="-896093"/>
            <a:ext cx="9678368" cy="3135379"/>
          </a:xfrm>
        </p:spPr>
        <p:txBody>
          <a:bodyPr>
            <a:normAutofit/>
          </a:bodyPr>
          <a:lstStyle/>
          <a:p>
            <a:r>
              <a:rPr lang="en-GB" sz="6600" dirty="0"/>
              <a:t>Homework for next lesson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16D2F7-0888-4EDB-BC9F-109C928982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816" y="3429000"/>
            <a:ext cx="9678367" cy="17483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From your understanding what is a tableaux?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Can you remember what skills you need to use to create a tableaux?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Find out one fact about the </a:t>
            </a:r>
            <a:r>
              <a:rPr lang="en-GB" sz="2400" dirty="0" err="1"/>
              <a:t>Afon</a:t>
            </a:r>
            <a:r>
              <a:rPr lang="en-GB" sz="2400" dirty="0"/>
              <a:t> Mellte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2400" dirty="0"/>
              <a:t>Audience awareness</a:t>
            </a:r>
          </a:p>
          <a:p>
            <a:pPr marL="457200" indent="-457200" algn="l">
              <a:buFont typeface="+mj-lt"/>
              <a:buAutoNum type="arabicPeriod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9449886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157</Words>
  <Application>Microsoft Office PowerPoint</Application>
  <PresentationFormat>Widescreen</PresentationFormat>
  <Paragraphs>31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Metropolitan</vt:lpstr>
      <vt:lpstr>The Natural world</vt:lpstr>
      <vt:lpstr>PowerPoint Presentation</vt:lpstr>
      <vt:lpstr>Q &amp;A</vt:lpstr>
      <vt:lpstr>Afon Mellte. River Lightening. </vt:lpstr>
      <vt:lpstr>PowerPoint Presentation</vt:lpstr>
      <vt:lpstr>How would you feel if you were to do Canyoning?</vt:lpstr>
      <vt:lpstr>PowerPoint Presentation</vt:lpstr>
      <vt:lpstr>River Afon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Is body gesture related to emotion and does it make the emotion more visible?</vt:lpstr>
      <vt:lpstr>Homework for next lesson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Natural world</dc:title>
  <dc:creator>Nikita Thomas</dc:creator>
  <cp:lastModifiedBy>Nikita Thomas</cp:lastModifiedBy>
  <cp:revision>2</cp:revision>
  <dcterms:created xsi:type="dcterms:W3CDTF">2019-11-04T17:13:35Z</dcterms:created>
  <dcterms:modified xsi:type="dcterms:W3CDTF">2020-05-13T08:05:38Z</dcterms:modified>
</cp:coreProperties>
</file>