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7" r:id="rId6"/>
    <p:sldId id="258" r:id="rId7"/>
    <p:sldId id="262" r:id="rId8"/>
    <p:sldId id="261" r:id="rId9"/>
    <p:sldId id="259" r:id="rId10"/>
    <p:sldId id="260" r:id="rId11"/>
    <p:sldId id="264" r:id="rId12"/>
    <p:sldId id="265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mma Booth (1910977)" userId="56bbea3d-39fc-472a-ac93-61b03e0544ef" providerId="ADAL" clId="{3F97237C-0702-4E4A-B12B-BA7B40BC10B8}"/>
    <pc:docChg chg="undo custSel addSld delSld modSld">
      <pc:chgData name="Gemma Booth (1910977)" userId="56bbea3d-39fc-472a-ac93-61b03e0544ef" providerId="ADAL" clId="{3F97237C-0702-4E4A-B12B-BA7B40BC10B8}" dt="2020-05-13T14:55:03.768" v="2385" actId="27636"/>
      <pc:docMkLst>
        <pc:docMk/>
      </pc:docMkLst>
      <pc:sldChg chg="modSp">
        <pc:chgData name="Gemma Booth (1910977)" userId="56bbea3d-39fc-472a-ac93-61b03e0544ef" providerId="ADAL" clId="{3F97237C-0702-4E4A-B12B-BA7B40BC10B8}" dt="2020-05-08T20:13:54.150" v="600" actId="20577"/>
        <pc:sldMkLst>
          <pc:docMk/>
          <pc:sldMk cId="489949703" sldId="257"/>
        </pc:sldMkLst>
        <pc:spChg chg="mod">
          <ac:chgData name="Gemma Booth (1910977)" userId="56bbea3d-39fc-472a-ac93-61b03e0544ef" providerId="ADAL" clId="{3F97237C-0702-4E4A-B12B-BA7B40BC10B8}" dt="2020-05-08T20:13:54.150" v="600" actId="20577"/>
          <ac:spMkLst>
            <pc:docMk/>
            <pc:sldMk cId="489949703" sldId="257"/>
            <ac:spMk id="4" creationId="{E7602DC4-CA4D-4CDB-88C3-A0F8E33C9108}"/>
          </ac:spMkLst>
        </pc:spChg>
      </pc:sldChg>
      <pc:sldChg chg="addSp delSp modSp">
        <pc:chgData name="Gemma Booth (1910977)" userId="56bbea3d-39fc-472a-ac93-61b03e0544ef" providerId="ADAL" clId="{3F97237C-0702-4E4A-B12B-BA7B40BC10B8}" dt="2020-05-08T20:14:45.740" v="602" actId="1076"/>
        <pc:sldMkLst>
          <pc:docMk/>
          <pc:sldMk cId="1018941784" sldId="258"/>
        </pc:sldMkLst>
        <pc:spChg chg="mod">
          <ac:chgData name="Gemma Booth (1910977)" userId="56bbea3d-39fc-472a-ac93-61b03e0544ef" providerId="ADAL" clId="{3F97237C-0702-4E4A-B12B-BA7B40BC10B8}" dt="2020-05-08T18:56:17.225" v="19" actId="1076"/>
          <ac:spMkLst>
            <pc:docMk/>
            <pc:sldMk cId="1018941784" sldId="258"/>
            <ac:spMk id="2" creationId="{70FCB185-7273-4189-AFC7-C333EC607DEE}"/>
          </ac:spMkLst>
        </pc:spChg>
        <pc:spChg chg="del">
          <ac:chgData name="Gemma Booth (1910977)" userId="56bbea3d-39fc-472a-ac93-61b03e0544ef" providerId="ADAL" clId="{3F97237C-0702-4E4A-B12B-BA7B40BC10B8}" dt="2020-05-07T17:39:26.397" v="0" actId="931"/>
          <ac:spMkLst>
            <pc:docMk/>
            <pc:sldMk cId="1018941784" sldId="258"/>
            <ac:spMk id="3" creationId="{75F11E19-6375-42F7-AD2C-1D64416999A1}"/>
          </ac:spMkLst>
        </pc:spChg>
        <pc:spChg chg="add del mod">
          <ac:chgData name="Gemma Booth (1910977)" userId="56bbea3d-39fc-472a-ac93-61b03e0544ef" providerId="ADAL" clId="{3F97237C-0702-4E4A-B12B-BA7B40BC10B8}" dt="2020-05-08T18:56:11.764" v="18" actId="767"/>
          <ac:spMkLst>
            <pc:docMk/>
            <pc:sldMk cId="1018941784" sldId="258"/>
            <ac:spMk id="6" creationId="{E0C08338-5DD8-4269-B3F2-A2A9DBF8860C}"/>
          </ac:spMkLst>
        </pc:spChg>
        <pc:spChg chg="add mod">
          <ac:chgData name="Gemma Booth (1910977)" userId="56bbea3d-39fc-472a-ac93-61b03e0544ef" providerId="ADAL" clId="{3F97237C-0702-4E4A-B12B-BA7B40BC10B8}" dt="2020-05-08T20:14:45.740" v="602" actId="1076"/>
          <ac:spMkLst>
            <pc:docMk/>
            <pc:sldMk cId="1018941784" sldId="258"/>
            <ac:spMk id="7" creationId="{904F5A93-BF89-47F5-A645-9ED61B225653}"/>
          </ac:spMkLst>
        </pc:spChg>
        <pc:picChg chg="add mod">
          <ac:chgData name="Gemma Booth (1910977)" userId="56bbea3d-39fc-472a-ac93-61b03e0544ef" providerId="ADAL" clId="{3F97237C-0702-4E4A-B12B-BA7B40BC10B8}" dt="2020-05-08T19:03:53.565" v="253" actId="1076"/>
          <ac:picMkLst>
            <pc:docMk/>
            <pc:sldMk cId="1018941784" sldId="258"/>
            <ac:picMk id="5" creationId="{A4E8689E-B1BD-4C98-8F0C-F6C78F4B1FAB}"/>
          </ac:picMkLst>
        </pc:picChg>
      </pc:sldChg>
      <pc:sldChg chg="addSp delSp modSp">
        <pc:chgData name="Gemma Booth (1910977)" userId="56bbea3d-39fc-472a-ac93-61b03e0544ef" providerId="ADAL" clId="{3F97237C-0702-4E4A-B12B-BA7B40BC10B8}" dt="2020-05-13T12:54:13.561" v="1509" actId="20577"/>
        <pc:sldMkLst>
          <pc:docMk/>
          <pc:sldMk cId="3364842265" sldId="259"/>
        </pc:sldMkLst>
        <pc:spChg chg="mod">
          <ac:chgData name="Gemma Booth (1910977)" userId="56bbea3d-39fc-472a-ac93-61b03e0544ef" providerId="ADAL" clId="{3F97237C-0702-4E4A-B12B-BA7B40BC10B8}" dt="2020-05-08T20:52:12.552" v="1007" actId="20577"/>
          <ac:spMkLst>
            <pc:docMk/>
            <pc:sldMk cId="3364842265" sldId="259"/>
            <ac:spMk id="2" creationId="{96CB72E1-360E-415B-9E15-FE7FCAED2355}"/>
          </ac:spMkLst>
        </pc:spChg>
        <pc:spChg chg="del mod">
          <ac:chgData name="Gemma Booth (1910977)" userId="56bbea3d-39fc-472a-ac93-61b03e0544ef" providerId="ADAL" clId="{3F97237C-0702-4E4A-B12B-BA7B40BC10B8}" dt="2020-05-13T12:44:48.805" v="1011" actId="931"/>
          <ac:spMkLst>
            <pc:docMk/>
            <pc:sldMk cId="3364842265" sldId="259"/>
            <ac:spMk id="3" creationId="{939E9FD1-3EC5-4631-A555-E267B6F4E1E7}"/>
          </ac:spMkLst>
        </pc:spChg>
        <pc:spChg chg="add del mod">
          <ac:chgData name="Gemma Booth (1910977)" userId="56bbea3d-39fc-472a-ac93-61b03e0544ef" providerId="ADAL" clId="{3F97237C-0702-4E4A-B12B-BA7B40BC10B8}" dt="2020-05-13T12:45:25.332" v="1076"/>
          <ac:spMkLst>
            <pc:docMk/>
            <pc:sldMk cId="3364842265" sldId="259"/>
            <ac:spMk id="6" creationId="{6C8F377F-DAB5-4AFB-A9A7-75B798AF7735}"/>
          </ac:spMkLst>
        </pc:spChg>
        <pc:spChg chg="add mod">
          <ac:chgData name="Gemma Booth (1910977)" userId="56bbea3d-39fc-472a-ac93-61b03e0544ef" providerId="ADAL" clId="{3F97237C-0702-4E4A-B12B-BA7B40BC10B8}" dt="2020-05-13T12:54:13.561" v="1509" actId="20577"/>
          <ac:spMkLst>
            <pc:docMk/>
            <pc:sldMk cId="3364842265" sldId="259"/>
            <ac:spMk id="7" creationId="{628306CD-DC43-4455-AECB-512724562D92}"/>
          </ac:spMkLst>
        </pc:spChg>
        <pc:picChg chg="add mod">
          <ac:chgData name="Gemma Booth (1910977)" userId="56bbea3d-39fc-472a-ac93-61b03e0544ef" providerId="ADAL" clId="{3F97237C-0702-4E4A-B12B-BA7B40BC10B8}" dt="2020-05-13T12:45:22.771" v="1074" actId="14100"/>
          <ac:picMkLst>
            <pc:docMk/>
            <pc:sldMk cId="3364842265" sldId="259"/>
            <ac:picMk id="5" creationId="{79D74A75-90CD-44E4-AFAA-2967E0AC2A40}"/>
          </ac:picMkLst>
        </pc:picChg>
      </pc:sldChg>
      <pc:sldChg chg="addSp delSp modSp">
        <pc:chgData name="Gemma Booth (1910977)" userId="56bbea3d-39fc-472a-ac93-61b03e0544ef" providerId="ADAL" clId="{3F97237C-0702-4E4A-B12B-BA7B40BC10B8}" dt="2020-05-13T13:25:51.013" v="2029" actId="1076"/>
        <pc:sldMkLst>
          <pc:docMk/>
          <pc:sldMk cId="1897903397" sldId="260"/>
        </pc:sldMkLst>
        <pc:spChg chg="mod">
          <ac:chgData name="Gemma Booth (1910977)" userId="56bbea3d-39fc-472a-ac93-61b03e0544ef" providerId="ADAL" clId="{3F97237C-0702-4E4A-B12B-BA7B40BC10B8}" dt="2020-05-13T12:54:41.607" v="1522" actId="20577"/>
          <ac:spMkLst>
            <pc:docMk/>
            <pc:sldMk cId="1897903397" sldId="260"/>
            <ac:spMk id="2" creationId="{C7415303-D1B8-43F1-BA1E-815628DE6B16}"/>
          </ac:spMkLst>
        </pc:spChg>
        <pc:spChg chg="del mod">
          <ac:chgData name="Gemma Booth (1910977)" userId="56bbea3d-39fc-472a-ac93-61b03e0544ef" providerId="ADAL" clId="{3F97237C-0702-4E4A-B12B-BA7B40BC10B8}" dt="2020-05-13T12:57:14.791" v="1525" actId="931"/>
          <ac:spMkLst>
            <pc:docMk/>
            <pc:sldMk cId="1897903397" sldId="260"/>
            <ac:spMk id="3" creationId="{E4E64CCA-AEFD-46E7-9651-D8CDC2280EA2}"/>
          </ac:spMkLst>
        </pc:spChg>
        <pc:spChg chg="add del mod">
          <ac:chgData name="Gemma Booth (1910977)" userId="56bbea3d-39fc-472a-ac93-61b03e0544ef" providerId="ADAL" clId="{3F97237C-0702-4E4A-B12B-BA7B40BC10B8}" dt="2020-05-13T12:57:36.009" v="1531"/>
          <ac:spMkLst>
            <pc:docMk/>
            <pc:sldMk cId="1897903397" sldId="260"/>
            <ac:spMk id="6" creationId="{18E4CAAC-8CB7-4755-BC47-773D027796E1}"/>
          </ac:spMkLst>
        </pc:spChg>
        <pc:spChg chg="add mod">
          <ac:chgData name="Gemma Booth (1910977)" userId="56bbea3d-39fc-472a-ac93-61b03e0544ef" providerId="ADAL" clId="{3F97237C-0702-4E4A-B12B-BA7B40BC10B8}" dt="2020-05-13T13:25:51.013" v="2029" actId="1076"/>
          <ac:spMkLst>
            <pc:docMk/>
            <pc:sldMk cId="1897903397" sldId="260"/>
            <ac:spMk id="7" creationId="{B8DB0553-5ACC-409E-8D86-0A215020C464}"/>
          </ac:spMkLst>
        </pc:spChg>
        <pc:picChg chg="add mod">
          <ac:chgData name="Gemma Booth (1910977)" userId="56bbea3d-39fc-472a-ac93-61b03e0544ef" providerId="ADAL" clId="{3F97237C-0702-4E4A-B12B-BA7B40BC10B8}" dt="2020-05-13T12:57:40.607" v="1532" actId="1076"/>
          <ac:picMkLst>
            <pc:docMk/>
            <pc:sldMk cId="1897903397" sldId="260"/>
            <ac:picMk id="5" creationId="{BB77815A-D6AF-49ED-BF68-F7C15F2050D4}"/>
          </ac:picMkLst>
        </pc:picChg>
      </pc:sldChg>
      <pc:sldChg chg="addSp delSp modSp">
        <pc:chgData name="Gemma Booth (1910977)" userId="56bbea3d-39fc-472a-ac93-61b03e0544ef" providerId="ADAL" clId="{3F97237C-0702-4E4A-B12B-BA7B40BC10B8}" dt="2020-05-08T20:50:37.426" v="996" actId="1076"/>
        <pc:sldMkLst>
          <pc:docMk/>
          <pc:sldMk cId="3861022069" sldId="261"/>
        </pc:sldMkLst>
        <pc:spChg chg="mod">
          <ac:chgData name="Gemma Booth (1910977)" userId="56bbea3d-39fc-472a-ac93-61b03e0544ef" providerId="ADAL" clId="{3F97237C-0702-4E4A-B12B-BA7B40BC10B8}" dt="2020-05-08T20:15:16.139" v="612" actId="20577"/>
          <ac:spMkLst>
            <pc:docMk/>
            <pc:sldMk cId="3861022069" sldId="261"/>
            <ac:spMk id="2" creationId="{101FD191-A3A3-4C23-830B-B05962338181}"/>
          </ac:spMkLst>
        </pc:spChg>
        <pc:spChg chg="del mod">
          <ac:chgData name="Gemma Booth (1910977)" userId="56bbea3d-39fc-472a-ac93-61b03e0544ef" providerId="ADAL" clId="{3F97237C-0702-4E4A-B12B-BA7B40BC10B8}" dt="2020-05-08T20:18:23.995" v="616" actId="931"/>
          <ac:spMkLst>
            <pc:docMk/>
            <pc:sldMk cId="3861022069" sldId="261"/>
            <ac:spMk id="3" creationId="{799DBF23-A901-4693-A408-8DEBD44EE80A}"/>
          </ac:spMkLst>
        </pc:spChg>
        <pc:spChg chg="add del mod">
          <ac:chgData name="Gemma Booth (1910977)" userId="56bbea3d-39fc-472a-ac93-61b03e0544ef" providerId="ADAL" clId="{3F97237C-0702-4E4A-B12B-BA7B40BC10B8}" dt="2020-05-08T20:18:36.140" v="622"/>
          <ac:spMkLst>
            <pc:docMk/>
            <pc:sldMk cId="3861022069" sldId="261"/>
            <ac:spMk id="6" creationId="{B6EDE539-6A1C-4D91-A60C-DDC741A17672}"/>
          </ac:spMkLst>
        </pc:spChg>
        <pc:spChg chg="add mod">
          <ac:chgData name="Gemma Booth (1910977)" userId="56bbea3d-39fc-472a-ac93-61b03e0544ef" providerId="ADAL" clId="{3F97237C-0702-4E4A-B12B-BA7B40BC10B8}" dt="2020-05-08T20:50:32.809" v="995" actId="20577"/>
          <ac:spMkLst>
            <pc:docMk/>
            <pc:sldMk cId="3861022069" sldId="261"/>
            <ac:spMk id="7" creationId="{F4F7AE3F-0F7F-4485-9FA1-619D732B6048}"/>
          </ac:spMkLst>
        </pc:spChg>
        <pc:picChg chg="add mod">
          <ac:chgData name="Gemma Booth (1910977)" userId="56bbea3d-39fc-472a-ac93-61b03e0544ef" providerId="ADAL" clId="{3F97237C-0702-4E4A-B12B-BA7B40BC10B8}" dt="2020-05-08T20:50:37.426" v="996" actId="1076"/>
          <ac:picMkLst>
            <pc:docMk/>
            <pc:sldMk cId="3861022069" sldId="261"/>
            <ac:picMk id="5" creationId="{97EE4E15-3ADD-45B7-90A2-A26503D52437}"/>
          </ac:picMkLst>
        </pc:picChg>
      </pc:sldChg>
      <pc:sldChg chg="addSp delSp modSp">
        <pc:chgData name="Gemma Booth (1910977)" userId="56bbea3d-39fc-472a-ac93-61b03e0544ef" providerId="ADAL" clId="{3F97237C-0702-4E4A-B12B-BA7B40BC10B8}" dt="2020-05-08T20:15:01.487" v="604" actId="1076"/>
        <pc:sldMkLst>
          <pc:docMk/>
          <pc:sldMk cId="3042024632" sldId="262"/>
        </pc:sldMkLst>
        <pc:spChg chg="mod">
          <ac:chgData name="Gemma Booth (1910977)" userId="56bbea3d-39fc-472a-ac93-61b03e0544ef" providerId="ADAL" clId="{3F97237C-0702-4E4A-B12B-BA7B40BC10B8}" dt="2020-05-08T19:04:19.218" v="262" actId="20577"/>
          <ac:spMkLst>
            <pc:docMk/>
            <pc:sldMk cId="3042024632" sldId="262"/>
            <ac:spMk id="2" creationId="{DADC9DBC-77E8-41D4-ACB0-033B4421BE86}"/>
          </ac:spMkLst>
        </pc:spChg>
        <pc:spChg chg="add del mod">
          <ac:chgData name="Gemma Booth (1910977)" userId="56bbea3d-39fc-472a-ac93-61b03e0544ef" providerId="ADAL" clId="{3F97237C-0702-4E4A-B12B-BA7B40BC10B8}" dt="2020-05-08T19:10:43.286" v="273" actId="931"/>
          <ac:spMkLst>
            <pc:docMk/>
            <pc:sldMk cId="3042024632" sldId="262"/>
            <ac:spMk id="3" creationId="{8E08F4D0-4A74-4715-AE75-40B7067C08D1}"/>
          </ac:spMkLst>
        </pc:spChg>
        <pc:spChg chg="add del mod">
          <ac:chgData name="Gemma Booth (1910977)" userId="56bbea3d-39fc-472a-ac93-61b03e0544ef" providerId="ADAL" clId="{3F97237C-0702-4E4A-B12B-BA7B40BC10B8}" dt="2020-05-08T19:08:44.115" v="270" actId="931"/>
          <ac:spMkLst>
            <pc:docMk/>
            <pc:sldMk cId="3042024632" sldId="262"/>
            <ac:spMk id="6" creationId="{1116B5E1-8B81-4F61-9949-0AFA54C6E92B}"/>
          </ac:spMkLst>
        </pc:spChg>
        <pc:spChg chg="add del mod">
          <ac:chgData name="Gemma Booth (1910977)" userId="56bbea3d-39fc-472a-ac93-61b03e0544ef" providerId="ADAL" clId="{3F97237C-0702-4E4A-B12B-BA7B40BC10B8}" dt="2020-05-08T19:10:55.984" v="279"/>
          <ac:spMkLst>
            <pc:docMk/>
            <pc:sldMk cId="3042024632" sldId="262"/>
            <ac:spMk id="7" creationId="{6AC92DE0-29A2-4D5F-8E45-1FDF0B84A712}"/>
          </ac:spMkLst>
        </pc:spChg>
        <pc:spChg chg="add del mod">
          <ac:chgData name="Gemma Booth (1910977)" userId="56bbea3d-39fc-472a-ac93-61b03e0544ef" providerId="ADAL" clId="{3F97237C-0702-4E4A-B12B-BA7B40BC10B8}" dt="2020-05-08T19:11:04.256" v="282"/>
          <ac:spMkLst>
            <pc:docMk/>
            <pc:sldMk cId="3042024632" sldId="262"/>
            <ac:spMk id="10" creationId="{957EBCCE-5312-46E1-A700-9969030E90F6}"/>
          </ac:spMkLst>
        </pc:spChg>
        <pc:spChg chg="add mod">
          <ac:chgData name="Gemma Booth (1910977)" userId="56bbea3d-39fc-472a-ac93-61b03e0544ef" providerId="ADAL" clId="{3F97237C-0702-4E4A-B12B-BA7B40BC10B8}" dt="2020-05-08T20:15:01.487" v="604" actId="1076"/>
          <ac:spMkLst>
            <pc:docMk/>
            <pc:sldMk cId="3042024632" sldId="262"/>
            <ac:spMk id="11" creationId="{3189BB4D-5AAF-42B0-AA5D-61CA20329A5B}"/>
          </ac:spMkLst>
        </pc:spChg>
        <pc:picChg chg="add del mod">
          <ac:chgData name="Gemma Booth (1910977)" userId="56bbea3d-39fc-472a-ac93-61b03e0544ef" providerId="ADAL" clId="{3F97237C-0702-4E4A-B12B-BA7B40BC10B8}" dt="2020-05-08T19:08:44.115" v="270" actId="931"/>
          <ac:picMkLst>
            <pc:docMk/>
            <pc:sldMk cId="3042024632" sldId="262"/>
            <ac:picMk id="5" creationId="{CF1677AA-0E39-4DA6-8F2B-F4B8F4E74E17}"/>
          </ac:picMkLst>
        </pc:picChg>
        <pc:picChg chg="add mod">
          <ac:chgData name="Gemma Booth (1910977)" userId="56bbea3d-39fc-472a-ac93-61b03e0544ef" providerId="ADAL" clId="{3F97237C-0702-4E4A-B12B-BA7B40BC10B8}" dt="2020-05-08T20:14:55.677" v="603" actId="1076"/>
          <ac:picMkLst>
            <pc:docMk/>
            <pc:sldMk cId="3042024632" sldId="262"/>
            <ac:picMk id="9" creationId="{5223E2B6-7A61-4DEB-8180-508E5DE32CAB}"/>
          </ac:picMkLst>
        </pc:picChg>
      </pc:sldChg>
      <pc:sldChg chg="modSp add">
        <pc:chgData name="Gemma Booth (1910977)" userId="56bbea3d-39fc-472a-ac93-61b03e0544ef" providerId="ADAL" clId="{3F97237C-0702-4E4A-B12B-BA7B40BC10B8}" dt="2020-05-13T14:55:03.768" v="2385" actId="27636"/>
        <pc:sldMkLst>
          <pc:docMk/>
          <pc:sldMk cId="1722775380" sldId="263"/>
        </pc:sldMkLst>
        <pc:spChg chg="mod">
          <ac:chgData name="Gemma Booth (1910977)" userId="56bbea3d-39fc-472a-ac93-61b03e0544ef" providerId="ADAL" clId="{3F97237C-0702-4E4A-B12B-BA7B40BC10B8}" dt="2020-05-13T13:30:42.329" v="2042" actId="20577"/>
          <ac:spMkLst>
            <pc:docMk/>
            <pc:sldMk cId="1722775380" sldId="263"/>
            <ac:spMk id="2" creationId="{6100F0D7-85E0-4792-8375-46ABEAD9CEF4}"/>
          </ac:spMkLst>
        </pc:spChg>
        <pc:spChg chg="mod">
          <ac:chgData name="Gemma Booth (1910977)" userId="56bbea3d-39fc-472a-ac93-61b03e0544ef" providerId="ADAL" clId="{3F97237C-0702-4E4A-B12B-BA7B40BC10B8}" dt="2020-05-13T14:55:03.768" v="2385" actId="27636"/>
          <ac:spMkLst>
            <pc:docMk/>
            <pc:sldMk cId="1722775380" sldId="263"/>
            <ac:spMk id="3" creationId="{B189D2E6-D361-4625-BA61-4D5CF7B0766D}"/>
          </ac:spMkLst>
        </pc:spChg>
      </pc:sldChg>
      <pc:sldChg chg="addSp delSp modSp add">
        <pc:chgData name="Gemma Booth (1910977)" userId="56bbea3d-39fc-472a-ac93-61b03e0544ef" providerId="ADAL" clId="{3F97237C-0702-4E4A-B12B-BA7B40BC10B8}" dt="2020-05-13T14:02:16.866" v="2093" actId="14826"/>
        <pc:sldMkLst>
          <pc:docMk/>
          <pc:sldMk cId="474013414" sldId="264"/>
        </pc:sldMkLst>
        <pc:spChg chg="mod">
          <ac:chgData name="Gemma Booth (1910977)" userId="56bbea3d-39fc-472a-ac93-61b03e0544ef" providerId="ADAL" clId="{3F97237C-0702-4E4A-B12B-BA7B40BC10B8}" dt="2020-05-13T13:58:23.520" v="2076" actId="20577"/>
          <ac:spMkLst>
            <pc:docMk/>
            <pc:sldMk cId="474013414" sldId="264"/>
            <ac:spMk id="2" creationId="{6A9EF516-338F-4388-8013-54CC6D67EACE}"/>
          </ac:spMkLst>
        </pc:spChg>
        <pc:spChg chg="del mod">
          <ac:chgData name="Gemma Booth (1910977)" userId="56bbea3d-39fc-472a-ac93-61b03e0544ef" providerId="ADAL" clId="{3F97237C-0702-4E4A-B12B-BA7B40BC10B8}" dt="2020-05-13T13:59:07.813" v="2078" actId="931"/>
          <ac:spMkLst>
            <pc:docMk/>
            <pc:sldMk cId="474013414" sldId="264"/>
            <ac:spMk id="3" creationId="{03A9B3DD-BCCD-4DFF-918E-9C0E2CA04F51}"/>
          </ac:spMkLst>
        </pc:spChg>
        <pc:spChg chg="add mod">
          <ac:chgData name="Gemma Booth (1910977)" userId="56bbea3d-39fc-472a-ac93-61b03e0544ef" providerId="ADAL" clId="{3F97237C-0702-4E4A-B12B-BA7B40BC10B8}" dt="2020-05-13T14:02:16.866" v="2093" actId="14826"/>
          <ac:spMkLst>
            <pc:docMk/>
            <pc:sldMk cId="474013414" sldId="264"/>
            <ac:spMk id="6" creationId="{5CF730EB-47AC-43F8-B9EB-1542C6F43A88}"/>
          </ac:spMkLst>
        </pc:spChg>
        <pc:spChg chg="add del mod">
          <ac:chgData name="Gemma Booth (1910977)" userId="56bbea3d-39fc-472a-ac93-61b03e0544ef" providerId="ADAL" clId="{3F97237C-0702-4E4A-B12B-BA7B40BC10B8}" dt="2020-05-13T14:01:34.311" v="2089"/>
          <ac:spMkLst>
            <pc:docMk/>
            <pc:sldMk cId="474013414" sldId="264"/>
            <ac:spMk id="7" creationId="{3691A991-5461-48DB-9E07-A4C1D3F4C25B}"/>
          </ac:spMkLst>
        </pc:spChg>
        <pc:picChg chg="add del mod">
          <ac:chgData name="Gemma Booth (1910977)" userId="56bbea3d-39fc-472a-ac93-61b03e0544ef" providerId="ADAL" clId="{3F97237C-0702-4E4A-B12B-BA7B40BC10B8}" dt="2020-05-13T14:02:16.866" v="2093" actId="14826"/>
          <ac:picMkLst>
            <pc:docMk/>
            <pc:sldMk cId="474013414" sldId="264"/>
            <ac:picMk id="5" creationId="{CDE2F90E-1A96-47A9-B09B-338E8110BC52}"/>
          </ac:picMkLst>
        </pc:picChg>
      </pc:sldChg>
      <pc:sldChg chg="addSp delSp modSp add">
        <pc:chgData name="Gemma Booth (1910977)" userId="56bbea3d-39fc-472a-ac93-61b03e0544ef" providerId="ADAL" clId="{3F97237C-0702-4E4A-B12B-BA7B40BC10B8}" dt="2020-05-13T14:24:31.838" v="2347" actId="14734"/>
        <pc:sldMkLst>
          <pc:docMk/>
          <pc:sldMk cId="766861637" sldId="265"/>
        </pc:sldMkLst>
        <pc:spChg chg="mod">
          <ac:chgData name="Gemma Booth (1910977)" userId="56bbea3d-39fc-472a-ac93-61b03e0544ef" providerId="ADAL" clId="{3F97237C-0702-4E4A-B12B-BA7B40BC10B8}" dt="2020-05-13T14:10:45.572" v="2136" actId="20577"/>
          <ac:spMkLst>
            <pc:docMk/>
            <pc:sldMk cId="766861637" sldId="265"/>
            <ac:spMk id="2" creationId="{1FD94F82-CD81-47C6-82B8-46E668E0BFBD}"/>
          </ac:spMkLst>
        </pc:spChg>
        <pc:spChg chg="del">
          <ac:chgData name="Gemma Booth (1910977)" userId="56bbea3d-39fc-472a-ac93-61b03e0544ef" providerId="ADAL" clId="{3F97237C-0702-4E4A-B12B-BA7B40BC10B8}" dt="2020-05-13T14:20:03.964" v="2137" actId="3680"/>
          <ac:spMkLst>
            <pc:docMk/>
            <pc:sldMk cId="766861637" sldId="265"/>
            <ac:spMk id="3" creationId="{BB1199B6-5A6B-4BEB-BE4D-CCD4D89825F5}"/>
          </ac:spMkLst>
        </pc:spChg>
        <pc:graphicFrameChg chg="add mod ord modGraphic">
          <ac:chgData name="Gemma Booth (1910977)" userId="56bbea3d-39fc-472a-ac93-61b03e0544ef" providerId="ADAL" clId="{3F97237C-0702-4E4A-B12B-BA7B40BC10B8}" dt="2020-05-13T14:24:31.838" v="2347" actId="14734"/>
          <ac:graphicFrameMkLst>
            <pc:docMk/>
            <pc:sldMk cId="766861637" sldId="265"/>
            <ac:graphicFrameMk id="4" creationId="{7FCF8A43-AB03-42E0-972D-4CC917082F13}"/>
          </ac:graphicFrameMkLst>
        </pc:graphicFrameChg>
      </pc:sldChg>
      <pc:sldChg chg="add del">
        <pc:chgData name="Gemma Booth (1910977)" userId="56bbea3d-39fc-472a-ac93-61b03e0544ef" providerId="ADAL" clId="{3F97237C-0702-4E4A-B12B-BA7B40BC10B8}" dt="2020-05-13T14:01:36.288" v="2091"/>
        <pc:sldMkLst>
          <pc:docMk/>
          <pc:sldMk cId="1484597967" sldId="265"/>
        </pc:sldMkLst>
      </pc:sldChg>
      <pc:sldChg chg="add del">
        <pc:chgData name="Gemma Booth (1910977)" userId="56bbea3d-39fc-472a-ac93-61b03e0544ef" providerId="ADAL" clId="{3F97237C-0702-4E4A-B12B-BA7B40BC10B8}" dt="2020-05-13T14:01:34.960" v="2090"/>
        <pc:sldMkLst>
          <pc:docMk/>
          <pc:sldMk cId="2606144612" sldId="266"/>
        </pc:sldMkLst>
      </pc:sldChg>
      <pc:sldChg chg="add del">
        <pc:chgData name="Gemma Booth (1910977)" userId="56bbea3d-39fc-472a-ac93-61b03e0544ef" providerId="ADAL" clId="{3F97237C-0702-4E4A-B12B-BA7B40BC10B8}" dt="2020-05-13T14:25:09.393" v="2348" actId="2696"/>
        <pc:sldMkLst>
          <pc:docMk/>
          <pc:sldMk cId="3602615650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90159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504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236399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536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0249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504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42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380876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31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267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636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219050D-F294-4221-9E47-F9893D7D0B82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79173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group-oo-people-having-a-meeting-1367276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keyworld/4036278434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acienciaysusdemonios.co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loso.com/management/building-managing-virtual-team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hipfreak.blog/2017/07/31/4-ways-to-build-teams-that-pull-you-into-the-futur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rchidparknpcc.blogspot.com/2010_04_01_archive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hepeoplementor.co.uk/2019/04/06/what-are-the-benefits-of-a-high-performing-team/" TargetMode="External"/><Relationship Id="rId2" Type="http://schemas.openxmlformats.org/officeDocument/2006/relationships/hyperlink" Target="https://hr.mit.edu/learning-topics/teams/articles/stages-develop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483FD-F0F5-449F-A9CC-315161F13B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80378C-DF4C-4518-8DA3-87F136C8FC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30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81DA2-F958-42C8-8665-DF4B598BE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Build an Effective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49FA9-0089-4B8A-861A-E4499FFBC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408005"/>
            <a:ext cx="10178322" cy="420482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sz="2400" b="1" dirty="0"/>
              <a:t>Forming</a:t>
            </a:r>
          </a:p>
          <a:p>
            <a:endParaRPr lang="en-GB" sz="2400" b="1" dirty="0"/>
          </a:p>
          <a:p>
            <a:r>
              <a:rPr lang="en-GB" sz="2400" b="1" dirty="0"/>
              <a:t>Storming</a:t>
            </a:r>
          </a:p>
          <a:p>
            <a:endParaRPr lang="en-GB" sz="2400" b="1" dirty="0"/>
          </a:p>
          <a:p>
            <a:r>
              <a:rPr lang="en-GB" sz="2400" b="1" dirty="0"/>
              <a:t>Norming</a:t>
            </a:r>
          </a:p>
          <a:p>
            <a:endParaRPr lang="en-GB" sz="2400" b="1" dirty="0"/>
          </a:p>
          <a:p>
            <a:r>
              <a:rPr lang="en-GB" sz="2400" b="1" dirty="0"/>
              <a:t>Performing</a:t>
            </a:r>
          </a:p>
          <a:p>
            <a:endParaRPr lang="en-GB" sz="2400" b="1" dirty="0"/>
          </a:p>
          <a:p>
            <a:r>
              <a:rPr lang="en-GB" sz="2400" b="1" dirty="0"/>
              <a:t>Adjourning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602DC4-CA4D-4CDB-88C3-A0F8E33C9108}"/>
              </a:ext>
            </a:extLst>
          </p:cNvPr>
          <p:cNvSpPr txBox="1"/>
          <p:nvPr/>
        </p:nvSpPr>
        <p:spPr>
          <a:xfrm>
            <a:off x="1417983" y="1577009"/>
            <a:ext cx="8362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are 5 stages to building an effective team according to Tuckman, (1965). </a:t>
            </a:r>
          </a:p>
        </p:txBody>
      </p:sp>
    </p:spTree>
    <p:extLst>
      <p:ext uri="{BB962C8B-B14F-4D97-AF65-F5344CB8AC3E}">
        <p14:creationId xmlns:p14="http://schemas.microsoft.com/office/powerpoint/2010/main" val="489949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CB185-7273-4189-AFC7-C333EC607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355881"/>
            <a:ext cx="10178322" cy="1492132"/>
          </a:xfrm>
        </p:spPr>
        <p:txBody>
          <a:bodyPr/>
          <a:lstStyle/>
          <a:p>
            <a:pPr algn="ctr"/>
            <a:r>
              <a:rPr lang="en-GB" dirty="0"/>
              <a:t>Forming</a:t>
            </a:r>
          </a:p>
        </p:txBody>
      </p:sp>
      <p:pic>
        <p:nvPicPr>
          <p:cNvPr id="5" name="Content Placeholder 4" descr="A person on a computer&#10;&#10;Description automatically generated">
            <a:extLst>
              <a:ext uri="{FF2B5EF4-FFF2-40B4-BE49-F238E27FC236}">
                <a16:creationId xmlns:a16="http://schemas.microsoft.com/office/drawing/2014/main" id="{A4E8689E-B1BD-4C98-8F0C-F6C78F4B1F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30569" y="2101135"/>
            <a:ext cx="3607905" cy="358404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4F5A93-BF89-47F5-A645-9ED61B225653}"/>
              </a:ext>
            </a:extLst>
          </p:cNvPr>
          <p:cNvSpPr txBox="1"/>
          <p:nvPr/>
        </p:nvSpPr>
        <p:spPr>
          <a:xfrm>
            <a:off x="5671931" y="1531078"/>
            <a:ext cx="461177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 group of people will come together.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Roles will be allocated.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Polite attitudes and on ‘best behaviour’.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Positive about the times ahead.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Can cause some anxieties.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This stage can take some time.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18941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C9DBC-77E8-41D4-ACB0-033B4421B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STORMING</a:t>
            </a:r>
          </a:p>
        </p:txBody>
      </p:sp>
      <p:pic>
        <p:nvPicPr>
          <p:cNvPr id="9" name="Content Placeholder 8" descr="A rocky cliff with water and a mountain in the background&#10;&#10;Description automatically generated">
            <a:extLst>
              <a:ext uri="{FF2B5EF4-FFF2-40B4-BE49-F238E27FC236}">
                <a16:creationId xmlns:a16="http://schemas.microsoft.com/office/drawing/2014/main" id="{5223E2B6-7A61-4DEB-8180-508E5DE32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62158" y="2510621"/>
            <a:ext cx="4762500" cy="3171825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89BB4D-5AAF-42B0-AA5D-61CA20329A5B}"/>
              </a:ext>
            </a:extLst>
          </p:cNvPr>
          <p:cNvSpPr txBox="1"/>
          <p:nvPr/>
        </p:nvSpPr>
        <p:spPr>
          <a:xfrm>
            <a:off x="6096000" y="2065207"/>
            <a:ext cx="5795497" cy="40626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Tricky stage.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Positivity will start to waive.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Personality clashes and different working ways.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Attitudes will change towards each other.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Disagreements about roles and responsibilities.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Frustrations begin to show about the team’s ability.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Team needs to refocus on the task in hand.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024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FD191-A3A3-4C23-830B-B05962338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Norming</a:t>
            </a:r>
          </a:p>
        </p:txBody>
      </p:sp>
      <p:pic>
        <p:nvPicPr>
          <p:cNvPr id="5" name="Content Placeholder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97EE4E15-3ADD-45B7-90A2-A26503D524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6933" y="2477408"/>
            <a:ext cx="4431956" cy="390939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F7AE3F-0F7F-4485-9FA1-619D732B6048}"/>
              </a:ext>
            </a:extLst>
          </p:cNvPr>
          <p:cNvSpPr txBox="1"/>
          <p:nvPr/>
        </p:nvSpPr>
        <p:spPr>
          <a:xfrm>
            <a:off x="6427304" y="2385391"/>
            <a:ext cx="5533566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It is now when things start to settle.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More tolerant and accepting of team members.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Feel more comfortable within their roles.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May feel more comfortable to ask for help.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Start to feel more like a team.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Now more gelled as a team.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Positivity comes back and productivity increases.</a:t>
            </a:r>
          </a:p>
        </p:txBody>
      </p:sp>
    </p:spTree>
    <p:extLst>
      <p:ext uri="{BB962C8B-B14F-4D97-AF65-F5344CB8AC3E}">
        <p14:creationId xmlns:p14="http://schemas.microsoft.com/office/powerpoint/2010/main" val="3861022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B72E1-360E-415B-9E15-FE7FCAED2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performing</a:t>
            </a:r>
          </a:p>
        </p:txBody>
      </p:sp>
      <p:pic>
        <p:nvPicPr>
          <p:cNvPr id="5" name="Content Placeholder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79D74A75-90CD-44E4-AFAA-2967E0AC2A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44486" y="1647686"/>
            <a:ext cx="4553731" cy="501815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8306CD-DC43-4455-AECB-512724562D92}"/>
              </a:ext>
            </a:extLst>
          </p:cNvPr>
          <p:cNvSpPr txBox="1"/>
          <p:nvPr/>
        </p:nvSpPr>
        <p:spPr>
          <a:xfrm>
            <a:off x="6096000" y="1647686"/>
            <a:ext cx="519517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Team members become more happy.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Happier and more confident in roles.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More happy to share workloads and manager able to delegate tasks.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More accepting of other team members.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Become more attached to each other and have a sense of satisfaction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Team must continue to develop.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Team must adjust to changes or risk falling back to an earlier stage.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64842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15303-D1B8-43F1-BA1E-815628DE6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Adjourning</a:t>
            </a:r>
          </a:p>
        </p:txBody>
      </p:sp>
      <p:pic>
        <p:nvPicPr>
          <p:cNvPr id="5" name="Content Placeholder 4" descr="A hand holding a plant&#10;&#10;Description automatically generated">
            <a:extLst>
              <a:ext uri="{FF2B5EF4-FFF2-40B4-BE49-F238E27FC236}">
                <a16:creationId xmlns:a16="http://schemas.microsoft.com/office/drawing/2014/main" id="{BB77815A-D6AF-49ED-BF68-F7C15F2050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52538" y="1701712"/>
            <a:ext cx="4843462" cy="442079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DB0553-5ACC-409E-8D86-0A215020C464}"/>
              </a:ext>
            </a:extLst>
          </p:cNvPr>
          <p:cNvSpPr txBox="1"/>
          <p:nvPr/>
        </p:nvSpPr>
        <p:spPr>
          <a:xfrm>
            <a:off x="6221570" y="1331177"/>
            <a:ext cx="54403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This stage was added much later.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Some teams do come to an end.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There can be mixed feelings within the team at this stage</a:t>
            </a:r>
          </a:p>
          <a:p>
            <a:endParaRPr lang="en-GB" sz="2000" dirty="0"/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Team morale can drop through the adjourning stage.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Productiveness may increase or decrease.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The team must complete and close any unfinished tasks.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Team must evaluate their performance.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●Have a celebration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97903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EF516-338F-4388-8013-54CC6D67E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Roles within a team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E2F90E-1A96-47A9-B09B-338E8110BC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735187" y="1120787"/>
            <a:ext cx="8051737" cy="576371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F730EB-47AC-43F8-B9EB-1542C6F43A88}"/>
              </a:ext>
            </a:extLst>
          </p:cNvPr>
          <p:cNvSpPr txBox="1"/>
          <p:nvPr/>
        </p:nvSpPr>
        <p:spPr>
          <a:xfrm>
            <a:off x="1735187" y="6884504"/>
            <a:ext cx="805173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orchidparknpcc.blogspot.com/2010_04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74013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94F82-CD81-47C6-82B8-46E668E0B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of an effective team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FCF8A43-AB03-42E0-972D-4CC917082F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601843"/>
              </p:ext>
            </p:extLst>
          </p:nvPr>
        </p:nvGraphicFramePr>
        <p:xfrm>
          <a:off x="1250950" y="2285999"/>
          <a:ext cx="10179050" cy="38630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9525">
                  <a:extLst>
                    <a:ext uri="{9D8B030D-6E8A-4147-A177-3AD203B41FA5}">
                      <a16:colId xmlns:a16="http://schemas.microsoft.com/office/drawing/2014/main" val="3433463420"/>
                    </a:ext>
                  </a:extLst>
                </a:gridCol>
                <a:gridCol w="5089525">
                  <a:extLst>
                    <a:ext uri="{9D8B030D-6E8A-4147-A177-3AD203B41FA5}">
                      <a16:colId xmlns:a16="http://schemas.microsoft.com/office/drawing/2014/main" val="3972448339"/>
                    </a:ext>
                  </a:extLst>
                </a:gridCol>
              </a:tblGrid>
              <a:tr h="965752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Benefits for team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Benefits for business owners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0597670"/>
                  </a:ext>
                </a:extLst>
              </a:tr>
              <a:tr h="965752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More motivated.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Very little involvement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950868"/>
                  </a:ext>
                </a:extLst>
              </a:tr>
              <a:tr h="965752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Enjoy their jobs.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Less spoon-feeding.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7725388"/>
                  </a:ext>
                </a:extLst>
              </a:tr>
              <a:tr h="9657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A lot less issues to deal with.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65004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6861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0F0D7-85E0-4792-8375-46ABEAD9C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9D2E6-D361-4625-BA61-4D5CF7B07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Belbin, M (1993). Team Roles at Work. England: Butterworth-</a:t>
            </a:r>
            <a:r>
              <a:rPr lang="en-GB" dirty="0" err="1"/>
              <a:t>Heinamann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Stein, J. (c2020). Using the stages of team </a:t>
            </a:r>
            <a:r>
              <a:rPr lang="en-GB" dirty="0" err="1"/>
              <a:t>develoment</a:t>
            </a:r>
            <a:r>
              <a:rPr lang="en-GB" dirty="0"/>
              <a:t>. [Online]. [08 May 2020]. Available at: </a:t>
            </a:r>
            <a:r>
              <a:rPr lang="en-GB" dirty="0">
                <a:hlinkClick r:id="rId2"/>
              </a:rPr>
              <a:t>https://hr.mit.edu/learning-topics/teams/articles/stages-development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People Mentor. (2019). </a:t>
            </a:r>
            <a:r>
              <a:rPr lang="en-GB" i="1" dirty="0"/>
              <a:t>What are the benefits of a high performing team?</a:t>
            </a:r>
            <a:r>
              <a:rPr lang="en-GB" dirty="0"/>
              <a:t> [online] Available at: </a:t>
            </a:r>
            <a:r>
              <a:rPr lang="en-GB" dirty="0">
                <a:hlinkClick r:id="rId3"/>
              </a:rPr>
              <a:t>https://thepeoplementor.co.uk/2019/04/06/what-are-the-benefits-of-a-high-performing-team/</a:t>
            </a:r>
            <a:r>
              <a:rPr lang="en-GB" dirty="0"/>
              <a:t>  [Accessed 13 May 2020].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Tuckman, B. W. (1965). Developmental sequence in small groups. </a:t>
            </a:r>
            <a:r>
              <a:rPr lang="en-GB" i="1" dirty="0"/>
              <a:t>Psychological Bulletin, 63</a:t>
            </a:r>
            <a:r>
              <a:rPr lang="en-GB" dirty="0"/>
              <a:t>(6), 384–399.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775380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4" ma:contentTypeDescription="Create a new document." ma:contentTypeScope="" ma:versionID="c06ebf27d4616ef95f01bcaec0efb1e6">
  <xsd:schema xmlns:xsd="http://www.w3.org/2001/XMLSchema" xmlns:xs="http://www.w3.org/2001/XMLSchema" xmlns:p="http://schemas.microsoft.com/office/2006/metadata/properties" xmlns:ns3="2dc8c000-3fb6-4aae-80f6-b33e90f8692e" targetNamespace="http://schemas.microsoft.com/office/2006/metadata/properties" ma:root="true" ma:fieldsID="a70139e43d60bc52172327a768c3ad96" ns3:_="">
    <xsd:import namespace="2dc8c000-3fb6-4aae-80f6-b33e90f869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08A45B7-2ECC-4DDB-BD29-7AE67A8AC3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1E658B-A37B-49CE-8340-77AFD53981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D14FAF3-2F2F-4E89-B12B-4AD2D5BE505A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2dc8c000-3fb6-4aae-80f6-b33e90f8692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8765</TotalTime>
  <Words>508</Words>
  <Application>Microsoft Office PowerPoint</Application>
  <PresentationFormat>Widescreen</PresentationFormat>
  <Paragraphs>109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Gill Sans MT</vt:lpstr>
      <vt:lpstr>Impact</vt:lpstr>
      <vt:lpstr>Badge</vt:lpstr>
      <vt:lpstr>Effective Team Working</vt:lpstr>
      <vt:lpstr>How to Build an Effective Team</vt:lpstr>
      <vt:lpstr>Forming</vt:lpstr>
      <vt:lpstr>STORMING</vt:lpstr>
      <vt:lpstr>Norming</vt:lpstr>
      <vt:lpstr>performing</vt:lpstr>
      <vt:lpstr>Adjourning</vt:lpstr>
      <vt:lpstr>Roles within a team</vt:lpstr>
      <vt:lpstr>Benefits of an effective team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 </dc:creator>
  <cp:lastModifiedBy>Gemma Booth (1910977)</cp:lastModifiedBy>
  <cp:revision>27</cp:revision>
  <dcterms:created xsi:type="dcterms:W3CDTF">2020-05-07T12:59:41Z</dcterms:created>
  <dcterms:modified xsi:type="dcterms:W3CDTF">2020-05-13T15:10:37Z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0x010100AA7832FEA9A0CE44993765A974BB2A9B</vt:lpwstr>
  </property>
</Properties>
</file>