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C9BCC-8574-4C27-B4B2-F04424C6D295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8FF712-10D9-4C18-9841-36925D4B990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FF712-10D9-4C18-9841-36925D4B990E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FF712-10D9-4C18-9841-36925D4B990E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FF712-10D9-4C18-9841-36925D4B990E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FF712-10D9-4C18-9841-36925D4B990E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FF712-10D9-4C18-9841-36925D4B990E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FF712-10D9-4C18-9841-36925D4B990E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FF712-10D9-4C18-9841-36925D4B990E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FA76E5-184F-4C0C-9E08-C762726CD1C3}" type="datetimeFigureOut">
              <a:rPr lang="en-US" smtClean="0"/>
              <a:pPr/>
              <a:t>11/22/2021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3E14FB-CB1E-4CCB-87A2-F7C290F70DDF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0"/>
            <a:ext cx="6715172" cy="295753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dirty="0" err="1" smtClean="0"/>
              <a:t>Covid</a:t>
            </a:r>
            <a:r>
              <a:rPr lang="en-GB" dirty="0" smtClean="0"/>
              <a:t> -19 Vaccine </a:t>
            </a:r>
            <a:endParaRPr lang="en-GB" dirty="0"/>
          </a:p>
        </p:txBody>
      </p:sp>
      <p:pic>
        <p:nvPicPr>
          <p:cNvPr id="1026" name="Picture 2" descr="https://dioceseofraleigh.org/sites/default/files/styles/bp_featured_image/public/2020-09/cns-covid-vaccine860.jpg?h=56d53079&amp;itok=EiLAVax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286124"/>
            <a:ext cx="8191500" cy="31813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txBody>
          <a:bodyPr/>
          <a:lstStyle/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 smtClean="0"/>
              <a:t> </a:t>
            </a:r>
            <a:r>
              <a:rPr lang="en-GB" sz="4400" dirty="0" smtClean="0"/>
              <a:t>What Is It? 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buNone/>
            </a:pPr>
            <a:endParaRPr lang="en-GB" sz="4000" dirty="0" smtClean="0"/>
          </a:p>
          <a:p>
            <a:pPr>
              <a:buNone/>
            </a:pPr>
            <a:r>
              <a:rPr lang="en-GB" sz="4000" dirty="0" smtClean="0"/>
              <a:t>Who It Effects </a:t>
            </a:r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dirty="0" smtClean="0"/>
              <a:t>What Factors Might Affect The Campaign ?</a:t>
            </a:r>
          </a:p>
          <a:p>
            <a:pPr algn="ctr">
              <a:buNone/>
            </a:pPr>
            <a:endParaRPr lang="en-GB" sz="4000" dirty="0"/>
          </a:p>
          <a:p>
            <a:pPr algn="ctr">
              <a:buNone/>
            </a:pPr>
            <a:endParaRPr lang="en-GB" sz="4000" dirty="0" smtClean="0"/>
          </a:p>
          <a:p>
            <a:pPr algn="ctr">
              <a:buNone/>
            </a:pPr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sz="3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How Is The Campaign Promoted Digitally</a:t>
            </a:r>
            <a:endParaRPr lang="en-GB" sz="36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sz="40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How Effective Is The Campaign </a:t>
            </a:r>
            <a:endParaRPr lang="en-GB" sz="40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buNone/>
            </a:pPr>
            <a:r>
              <a:rPr lang="en-GB" b="1" dirty="0" smtClean="0"/>
              <a:t> </a:t>
            </a:r>
            <a:r>
              <a:rPr lang="en-GB" sz="3600" dirty="0" smtClean="0"/>
              <a:t>Recommendations 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b="1" dirty="0" smtClean="0"/>
              <a:t>Works Cited</a:t>
            </a:r>
            <a:endParaRPr lang="en-GB" b="1" dirty="0" smtClean="0"/>
          </a:p>
          <a:p>
            <a:r>
              <a:rPr lang="en-US" dirty="0" smtClean="0"/>
              <a:t>Europe, E. (2019, October 23). </a:t>
            </a:r>
            <a:r>
              <a:rPr lang="en-US" i="1" dirty="0" smtClean="0"/>
              <a:t>How to Use </a:t>
            </a:r>
            <a:r>
              <a:rPr lang="en-US" i="1" dirty="0" err="1" smtClean="0"/>
              <a:t>TikTok</a:t>
            </a:r>
            <a:r>
              <a:rPr lang="en-US" i="1" dirty="0" smtClean="0"/>
              <a:t> to Promote your Business.</a:t>
            </a:r>
            <a:r>
              <a:rPr lang="en-US" dirty="0" smtClean="0"/>
              <a:t> Retrieved 11 18, 2021, from https://www.entrepreneur.com/article/340216</a:t>
            </a:r>
            <a:endParaRPr lang="en-GB" dirty="0" smtClean="0"/>
          </a:p>
          <a:p>
            <a:r>
              <a:rPr lang="en-US" dirty="0" smtClean="0"/>
              <a:t>GOV.UK. (2021, 8 5). </a:t>
            </a:r>
            <a:r>
              <a:rPr lang="en-US" i="1" dirty="0" smtClean="0"/>
              <a:t>COVID-19 vaccination </a:t>
            </a:r>
            <a:r>
              <a:rPr lang="en-US" i="1" dirty="0" err="1" smtClean="0"/>
              <a:t>programme</a:t>
            </a:r>
            <a:r>
              <a:rPr lang="en-US" i="1" dirty="0" smtClean="0"/>
              <a:t> or children and young people; guidance for schools (version 2).</a:t>
            </a:r>
            <a:r>
              <a:rPr lang="en-US" dirty="0" smtClean="0"/>
              <a:t> Retrieved 11 18, 2021, from https://www.gov.uk/government/publications/covid-19-vaccination-resources-for-schools/covid-19-vaccination-programme-for-children-and-young-people-guidance-for-schools</a:t>
            </a:r>
            <a:endParaRPr lang="en-GB" dirty="0" smtClean="0"/>
          </a:p>
          <a:p>
            <a:r>
              <a:rPr lang="en-US" dirty="0" smtClean="0"/>
              <a:t>GOV.UK. (2021, 7 9). </a:t>
            </a:r>
            <a:r>
              <a:rPr lang="en-US" i="1" dirty="0" smtClean="0"/>
              <a:t>COVID-19 vaccines highly effective in most people in clinical risk groups.</a:t>
            </a:r>
            <a:r>
              <a:rPr lang="en-US" dirty="0" smtClean="0"/>
              <a:t> Retrieved 11 18, 2021, from https://www.gov.uk/government/news/covid-19-vaccines-highly-effective-in-most-people-in-clinical-risk-groups</a:t>
            </a:r>
            <a:endParaRPr lang="en-GB" dirty="0" smtClean="0"/>
          </a:p>
          <a:p>
            <a:r>
              <a:rPr lang="en-US" dirty="0" smtClean="0"/>
              <a:t>Guardian, T. (2011, 11 3). </a:t>
            </a:r>
            <a:r>
              <a:rPr lang="en-US" i="1" dirty="0" smtClean="0"/>
              <a:t>How anti- </a:t>
            </a:r>
            <a:r>
              <a:rPr lang="en-US" i="1" dirty="0" err="1" smtClean="0"/>
              <a:t>vaxxers</a:t>
            </a:r>
            <a:r>
              <a:rPr lang="en-US" i="1" dirty="0" smtClean="0"/>
              <a:t> and </a:t>
            </a:r>
            <a:r>
              <a:rPr lang="en-US" i="1" dirty="0" err="1" smtClean="0"/>
              <a:t>ivermectin</a:t>
            </a:r>
            <a:r>
              <a:rPr lang="en-US" i="1" dirty="0" smtClean="0"/>
              <a:t> advocates have co-opted US local news.</a:t>
            </a:r>
            <a:r>
              <a:rPr lang="en-US" dirty="0" smtClean="0"/>
              <a:t> Retrieved 11 20, 2021, from https://www.theguardian.com/media/2021/nov/03/how-anti-vaxxers-and-ivermectin-advocates-have-co-opted-local-news</a:t>
            </a:r>
            <a:endParaRPr lang="en-GB" dirty="0" smtClean="0"/>
          </a:p>
          <a:p>
            <a:r>
              <a:rPr lang="en-US" dirty="0" smtClean="0"/>
              <a:t>Health Organization, W. (2021, 7 14). </a:t>
            </a:r>
            <a:r>
              <a:rPr lang="en-US" i="1" dirty="0" smtClean="0"/>
              <a:t>COVID-19 advice for the public - getting vaccinated.</a:t>
            </a:r>
            <a:r>
              <a:rPr lang="en-US" dirty="0" smtClean="0"/>
              <a:t> Retrieved 11 18, 2021, from https://www.who.int/emergencies/diseases/novel-coronavirus-2019/covid-19-vaccines/advice</a:t>
            </a:r>
            <a:endParaRPr lang="en-GB" dirty="0" smtClean="0"/>
          </a:p>
          <a:p>
            <a:r>
              <a:rPr lang="en-US" dirty="0" smtClean="0"/>
              <a:t>INDEPENDENT. (2021, 11 25). </a:t>
            </a:r>
            <a:r>
              <a:rPr lang="en-US" i="1" dirty="0" smtClean="0"/>
              <a:t>Everything young people, parents, guardians and </a:t>
            </a:r>
            <a:r>
              <a:rPr lang="en-US" i="1" dirty="0" err="1" smtClean="0"/>
              <a:t>carers</a:t>
            </a:r>
            <a:r>
              <a:rPr lang="en-US" i="1" dirty="0" smtClean="0"/>
              <a:t> need to know about the </a:t>
            </a:r>
            <a:r>
              <a:rPr lang="en-US" i="1" dirty="0" err="1" smtClean="0"/>
              <a:t>Covid</a:t>
            </a:r>
            <a:r>
              <a:rPr lang="en-US" i="1" dirty="0" smtClean="0"/>
              <a:t> vaccine.</a:t>
            </a:r>
            <a:r>
              <a:rPr lang="en-US" dirty="0" smtClean="0"/>
              <a:t> Retrieved 11 18, 2021, from https://www.independent.co.uk/news/covid-vaccine-young-people-b1925936.html</a:t>
            </a:r>
            <a:endParaRPr lang="en-GB" dirty="0" smtClean="0"/>
          </a:p>
          <a:p>
            <a:r>
              <a:rPr lang="en-US" dirty="0" smtClean="0"/>
              <a:t>NHS. (2021, November 11). </a:t>
            </a:r>
            <a:r>
              <a:rPr lang="en-US" i="1" dirty="0" err="1" smtClean="0"/>
              <a:t>Coronavirus</a:t>
            </a:r>
            <a:r>
              <a:rPr lang="en-US" i="1" dirty="0" smtClean="0"/>
              <a:t> (COVID-19) vaccines.</a:t>
            </a:r>
            <a:r>
              <a:rPr lang="en-US" dirty="0" smtClean="0"/>
              <a:t> Retrieved from https://www.nhs.uk/conditions/coronavirus-covid-19/coronavirus-vaccination/coronavirus-vaccine/</a:t>
            </a:r>
            <a:endParaRPr lang="en-GB" dirty="0" smtClean="0"/>
          </a:p>
          <a:p>
            <a:r>
              <a:rPr lang="en-US" dirty="0" smtClean="0"/>
              <a:t>NHS. (2011, 11 11). </a:t>
            </a:r>
            <a:r>
              <a:rPr lang="en-US" i="1" dirty="0" smtClean="0"/>
              <a:t>NHS .</a:t>
            </a:r>
            <a:r>
              <a:rPr lang="en-US" dirty="0" smtClean="0"/>
              <a:t> Retrieved 11 18, 2021, from NHS </a:t>
            </a:r>
            <a:r>
              <a:rPr lang="en-US" dirty="0" err="1" smtClean="0"/>
              <a:t>Covid</a:t>
            </a:r>
            <a:r>
              <a:rPr lang="en-US" dirty="0" smtClean="0"/>
              <a:t> Pass: https://www.nhs.uk/conditions/coronavirus-covid-19/covid-pass/</a:t>
            </a:r>
            <a:endParaRPr lang="en-GB" dirty="0" smtClean="0"/>
          </a:p>
          <a:p>
            <a:r>
              <a:rPr lang="en-US" dirty="0" smtClean="0"/>
              <a:t>Statistics, O. f. (2021, 5 7). </a:t>
            </a:r>
            <a:r>
              <a:rPr lang="en-US" i="1" dirty="0" smtClean="0"/>
              <a:t>COVID-19 vaccine refusal, UK: February to March.</a:t>
            </a:r>
            <a:r>
              <a:rPr lang="en-US" dirty="0" smtClean="0"/>
              <a:t> Retrieved 11 18, 2021, from https://www.ons.gov.uk/peoplepopulationandcommunity/healthandsocialcare/healthandwellbeing/bulletins/covid19vaccinerefusaluk/februarytomarch2021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 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371</TotalTime>
  <Words>309</Words>
  <Application>Microsoft Office PowerPoint</Application>
  <PresentationFormat>On-screen Show (4:3)</PresentationFormat>
  <Paragraphs>31</Paragraphs>
  <Slides>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Covid -19 Vaccine </vt:lpstr>
      <vt:lpstr>Slide 2</vt:lpstr>
      <vt:lpstr>Slide 3</vt:lpstr>
      <vt:lpstr>Slide 4</vt:lpstr>
      <vt:lpstr>Slide 5</vt:lpstr>
      <vt:lpstr>Slide 6</vt:lpstr>
      <vt:lpstr>Slide 7</vt:lpstr>
      <vt:lpstr>References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Covid -19 Vaccine</dc:title>
  <dc:creator>user</dc:creator>
  <cp:lastModifiedBy>user</cp:lastModifiedBy>
  <cp:revision>42</cp:revision>
  <dcterms:created xsi:type="dcterms:W3CDTF">2021-11-16T17:52:37Z</dcterms:created>
  <dcterms:modified xsi:type="dcterms:W3CDTF">2021-11-22T07:15:56Z</dcterms:modified>
</cp:coreProperties>
</file>