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7" r:id="rId5"/>
    <p:sldId id="256" r:id="rId6"/>
    <p:sldId id="269" r:id="rId7"/>
    <p:sldId id="270" r:id="rId8"/>
    <p:sldId id="264" r:id="rId9"/>
    <p:sldId id="258" r:id="rId10"/>
    <p:sldId id="265" r:id="rId11"/>
    <p:sldId id="266" r:id="rId12"/>
    <p:sldId id="267" r:id="rId13"/>
    <p:sldId id="268" r:id="rId14"/>
  </p:sldIdLst>
  <p:sldSz cx="5715000" cy="3810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00" userDrawn="1">
          <p15:clr>
            <a:srgbClr val="A4A3A4"/>
          </p15:clr>
        </p15:guide>
        <p15:guide id="2" pos="180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DA0CB2-E999-4EC8-94ED-9F62C25A4D06}" v="4" dt="2026-05-26T14:58:00.1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9" autoAdjust="0"/>
    <p:restoredTop sz="94673" autoAdjust="0"/>
  </p:normalViewPr>
  <p:slideViewPr>
    <p:cSldViewPr snapToGrid="0" showGuides="1">
      <p:cViewPr varScale="1">
        <p:scale>
          <a:sx n="184" d="100"/>
          <a:sy n="184" d="100"/>
        </p:scale>
        <p:origin x="840" y="150"/>
      </p:cViewPr>
      <p:guideLst>
        <p:guide orient="horz" pos="1200"/>
        <p:guide pos="180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ce De Angeli" userId="18af2c47-c64d-479a-81e6-b33e396a0e01" providerId="ADAL" clId="{EC3B918D-A90E-4384-8EA9-4431801064AD}"/>
    <pc:docChg chg="undo custSel modSld">
      <pc:chgData name="Alice De Angeli" userId="18af2c47-c64d-479a-81e6-b33e396a0e01" providerId="ADAL" clId="{EC3B918D-A90E-4384-8EA9-4431801064AD}" dt="2026-05-26T15:27:16.651" v="171" actId="790"/>
      <pc:docMkLst>
        <pc:docMk/>
      </pc:docMkLst>
      <pc:sldChg chg="modSp mod">
        <pc:chgData name="Alice De Angeli" userId="18af2c47-c64d-479a-81e6-b33e396a0e01" providerId="ADAL" clId="{EC3B918D-A90E-4384-8EA9-4431801064AD}" dt="2026-05-26T15:15:57.731" v="129" actId="1076"/>
        <pc:sldMkLst>
          <pc:docMk/>
          <pc:sldMk cId="165072281" sldId="256"/>
        </pc:sldMkLst>
        <pc:picChg chg="mod">
          <ac:chgData name="Alice De Angeli" userId="18af2c47-c64d-479a-81e6-b33e396a0e01" providerId="ADAL" clId="{EC3B918D-A90E-4384-8EA9-4431801064AD}" dt="2026-05-26T15:15:57.731" v="129" actId="1076"/>
          <ac:picMkLst>
            <pc:docMk/>
            <pc:sldMk cId="165072281" sldId="256"/>
            <ac:picMk id="5" creationId="{80A9D22C-02CF-9FC7-53A8-9DA742E23833}"/>
          </ac:picMkLst>
        </pc:picChg>
      </pc:sldChg>
      <pc:sldChg chg="addSp delSp modSp mod">
        <pc:chgData name="Alice De Angeli" userId="18af2c47-c64d-479a-81e6-b33e396a0e01" providerId="ADAL" clId="{EC3B918D-A90E-4384-8EA9-4431801064AD}" dt="2026-05-26T15:27:16.651" v="171" actId="790"/>
        <pc:sldMkLst>
          <pc:docMk/>
          <pc:sldMk cId="608503855" sldId="257"/>
        </pc:sldMkLst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608503855" sldId="257"/>
            <ac:spMk id="2" creationId="{FA6EF52E-629B-5AD1-E5E1-6EC577AAED98}"/>
          </ac:spMkLst>
        </pc:spChg>
        <pc:spChg chg="add del 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608503855" sldId="257"/>
            <ac:spMk id="3" creationId="{F401B9CE-99CC-BB84-1CA4-E1EECE56E5C0}"/>
          </ac:spMkLst>
        </pc:spChg>
      </pc:sldChg>
      <pc:sldChg chg="modSp mod">
        <pc:chgData name="Alice De Angeli" userId="18af2c47-c64d-479a-81e6-b33e396a0e01" providerId="ADAL" clId="{EC3B918D-A90E-4384-8EA9-4431801064AD}" dt="2026-05-26T15:27:16.651" v="171" actId="790"/>
        <pc:sldMkLst>
          <pc:docMk/>
          <pc:sldMk cId="2253918567" sldId="258"/>
        </pc:sldMkLst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2253918567" sldId="258"/>
            <ac:spMk id="2" creationId="{12BB2B7F-6ACF-50D1-B5AB-941E72E72EDB}"/>
          </ac:spMkLst>
        </pc:spChg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2253918567" sldId="258"/>
            <ac:spMk id="4" creationId="{DE3A75A9-AB81-3C08-C843-97FA95CEF326}"/>
          </ac:spMkLst>
        </pc:spChg>
      </pc:sldChg>
      <pc:sldChg chg="addSp delSp modSp mod">
        <pc:chgData name="Alice De Angeli" userId="18af2c47-c64d-479a-81e6-b33e396a0e01" providerId="ADAL" clId="{EC3B918D-A90E-4384-8EA9-4431801064AD}" dt="2026-05-26T15:27:16.651" v="171" actId="790"/>
        <pc:sldMkLst>
          <pc:docMk/>
          <pc:sldMk cId="2133750522" sldId="264"/>
        </pc:sldMkLst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2133750522" sldId="264"/>
            <ac:spMk id="2" creationId="{1D15A15F-F711-1492-6CB2-F70258D1E947}"/>
          </ac:spMkLst>
        </pc:spChg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2133750522" sldId="264"/>
            <ac:spMk id="3" creationId="{43056FBE-B86A-8B88-52EE-C9DDF6BC90F8}"/>
          </ac:spMkLst>
        </pc:spChg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2133750522" sldId="264"/>
            <ac:spMk id="8" creationId="{59095610-8BAC-D45A-3A9F-5CA7D15128D8}"/>
          </ac:spMkLst>
        </pc:spChg>
        <pc:picChg chg="add mod">
          <ac:chgData name="Alice De Angeli" userId="18af2c47-c64d-479a-81e6-b33e396a0e01" providerId="ADAL" clId="{EC3B918D-A90E-4384-8EA9-4431801064AD}" dt="2026-05-26T15:14:38.766" v="114" actId="962"/>
          <ac:picMkLst>
            <pc:docMk/>
            <pc:sldMk cId="2133750522" sldId="264"/>
            <ac:picMk id="5" creationId="{85C04A2B-448C-88BE-DB3E-486BA510B707}"/>
          </ac:picMkLst>
        </pc:picChg>
        <pc:picChg chg="del">
          <ac:chgData name="Alice De Angeli" userId="18af2c47-c64d-479a-81e6-b33e396a0e01" providerId="ADAL" clId="{EC3B918D-A90E-4384-8EA9-4431801064AD}" dt="2026-05-26T15:00:05.882" v="35" actId="478"/>
          <ac:picMkLst>
            <pc:docMk/>
            <pc:sldMk cId="2133750522" sldId="264"/>
            <ac:picMk id="7" creationId="{0A2C4E44-04B6-3D31-25C4-13BBAED25AFB}"/>
          </ac:picMkLst>
        </pc:picChg>
      </pc:sldChg>
      <pc:sldChg chg="addSp delSp modSp mod">
        <pc:chgData name="Alice De Angeli" userId="18af2c47-c64d-479a-81e6-b33e396a0e01" providerId="ADAL" clId="{EC3B918D-A90E-4384-8EA9-4431801064AD}" dt="2026-05-26T15:27:16.651" v="171" actId="790"/>
        <pc:sldMkLst>
          <pc:docMk/>
          <pc:sldMk cId="3575825453" sldId="265"/>
        </pc:sldMkLst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3575825453" sldId="265"/>
            <ac:spMk id="2" creationId="{74B0036F-94AC-68F4-C34B-A40742C64529}"/>
          </ac:spMkLst>
        </pc:spChg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3575825453" sldId="265"/>
            <ac:spMk id="4" creationId="{7454D59A-7B99-F82B-3FDD-C47AF0234899}"/>
          </ac:spMkLst>
        </pc:spChg>
        <pc:picChg chg="add mod">
          <ac:chgData name="Alice De Angeli" userId="18af2c47-c64d-479a-81e6-b33e396a0e01" providerId="ADAL" clId="{EC3B918D-A90E-4384-8EA9-4431801064AD}" dt="2026-05-26T15:16:54.344" v="141" actId="962"/>
          <ac:picMkLst>
            <pc:docMk/>
            <pc:sldMk cId="3575825453" sldId="265"/>
            <ac:picMk id="5" creationId="{D614CA55-2139-6438-9B5E-70CAC5C5091C}"/>
          </ac:picMkLst>
        </pc:picChg>
        <pc:picChg chg="del">
          <ac:chgData name="Alice De Angeli" userId="18af2c47-c64d-479a-81e6-b33e396a0e01" providerId="ADAL" clId="{EC3B918D-A90E-4384-8EA9-4431801064AD}" dt="2026-05-26T15:08:32.670" v="82" actId="478"/>
          <ac:picMkLst>
            <pc:docMk/>
            <pc:sldMk cId="3575825453" sldId="265"/>
            <ac:picMk id="6" creationId="{2CA9FB27-9ECE-E1CE-2267-A07AA5EE2072}"/>
          </ac:picMkLst>
        </pc:picChg>
      </pc:sldChg>
      <pc:sldChg chg="modSp mod">
        <pc:chgData name="Alice De Angeli" userId="18af2c47-c64d-479a-81e6-b33e396a0e01" providerId="ADAL" clId="{EC3B918D-A90E-4384-8EA9-4431801064AD}" dt="2026-05-26T15:27:16.651" v="171" actId="790"/>
        <pc:sldMkLst>
          <pc:docMk/>
          <pc:sldMk cId="1243626462" sldId="266"/>
        </pc:sldMkLst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1243626462" sldId="266"/>
            <ac:spMk id="2" creationId="{291B4887-FA92-46F1-C208-D37D549B1029}"/>
          </ac:spMkLst>
        </pc:spChg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1243626462" sldId="266"/>
            <ac:spMk id="4" creationId="{115843BA-A148-D415-1446-3ABEBF8E6425}"/>
          </ac:spMkLst>
        </pc:spChg>
        <pc:picChg chg="mod">
          <ac:chgData name="Alice De Angeli" userId="18af2c47-c64d-479a-81e6-b33e396a0e01" providerId="ADAL" clId="{EC3B918D-A90E-4384-8EA9-4431801064AD}" dt="2026-05-26T15:16:25.396" v="135" actId="962"/>
          <ac:picMkLst>
            <pc:docMk/>
            <pc:sldMk cId="1243626462" sldId="266"/>
            <ac:picMk id="7" creationId="{1A56273D-C77A-8EC3-D50F-92E45B951F26}"/>
          </ac:picMkLst>
        </pc:picChg>
      </pc:sldChg>
      <pc:sldChg chg="addSp delSp modSp mod">
        <pc:chgData name="Alice De Angeli" userId="18af2c47-c64d-479a-81e6-b33e396a0e01" providerId="ADAL" clId="{EC3B918D-A90E-4384-8EA9-4431801064AD}" dt="2026-05-26T15:27:16.651" v="171" actId="790"/>
        <pc:sldMkLst>
          <pc:docMk/>
          <pc:sldMk cId="3491492855" sldId="267"/>
        </pc:sldMkLst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3491492855" sldId="267"/>
            <ac:spMk id="2" creationId="{FF39211E-165C-C561-5C2B-66757C76F41E}"/>
          </ac:spMkLst>
        </pc:spChg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3491492855" sldId="267"/>
            <ac:spMk id="4" creationId="{F1B6736C-9288-8642-8E8B-48FA02A17348}"/>
          </ac:spMkLst>
        </pc:spChg>
        <pc:picChg chg="add del">
          <ac:chgData name="Alice De Angeli" userId="18af2c47-c64d-479a-81e6-b33e396a0e01" providerId="ADAL" clId="{EC3B918D-A90E-4384-8EA9-4431801064AD}" dt="2026-05-26T15:09:30.204" v="85" actId="478"/>
          <ac:picMkLst>
            <pc:docMk/>
            <pc:sldMk cId="3491492855" sldId="267"/>
            <ac:picMk id="5" creationId="{989859F7-851C-9D64-0D58-FDD45D2E432A}"/>
          </ac:picMkLst>
        </pc:picChg>
        <pc:picChg chg="add mod">
          <ac:chgData name="Alice De Angeli" userId="18af2c47-c64d-479a-81e6-b33e396a0e01" providerId="ADAL" clId="{EC3B918D-A90E-4384-8EA9-4431801064AD}" dt="2026-05-26T15:15:33.401" v="124" actId="962"/>
          <ac:picMkLst>
            <pc:docMk/>
            <pc:sldMk cId="3491492855" sldId="267"/>
            <ac:picMk id="7" creationId="{7B4C8D1B-4A68-01E8-A635-87FDEC9C36C4}"/>
          </ac:picMkLst>
        </pc:picChg>
        <pc:picChg chg="del">
          <ac:chgData name="Alice De Angeli" userId="18af2c47-c64d-479a-81e6-b33e396a0e01" providerId="ADAL" clId="{EC3B918D-A90E-4384-8EA9-4431801064AD}" dt="2026-05-26T15:10:30.716" v="91" actId="478"/>
          <ac:picMkLst>
            <pc:docMk/>
            <pc:sldMk cId="3491492855" sldId="267"/>
            <ac:picMk id="11" creationId="{A751B7C8-84ED-167F-A639-DC0560588525}"/>
          </ac:picMkLst>
        </pc:picChg>
      </pc:sldChg>
      <pc:sldChg chg="modSp mod">
        <pc:chgData name="Alice De Angeli" userId="18af2c47-c64d-479a-81e6-b33e396a0e01" providerId="ADAL" clId="{EC3B918D-A90E-4384-8EA9-4431801064AD}" dt="2026-05-26T15:27:16.651" v="171" actId="790"/>
        <pc:sldMkLst>
          <pc:docMk/>
          <pc:sldMk cId="1537443576" sldId="268"/>
        </pc:sldMkLst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1537443576" sldId="268"/>
            <ac:spMk id="2" creationId="{41FE2042-C06A-C8D0-312B-EC3EF969875D}"/>
          </ac:spMkLst>
        </pc:spChg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1537443576" sldId="268"/>
            <ac:spMk id="3" creationId="{4B00F7FD-C5FE-8DE3-4B60-852434819930}"/>
          </ac:spMkLst>
        </pc:spChg>
      </pc:sldChg>
      <pc:sldChg chg="modSp mod">
        <pc:chgData name="Alice De Angeli" userId="18af2c47-c64d-479a-81e6-b33e396a0e01" providerId="ADAL" clId="{EC3B918D-A90E-4384-8EA9-4431801064AD}" dt="2026-05-26T15:27:16.651" v="171" actId="790"/>
        <pc:sldMkLst>
          <pc:docMk/>
          <pc:sldMk cId="3883239187" sldId="269"/>
        </pc:sldMkLst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3883239187" sldId="269"/>
            <ac:spMk id="2" creationId="{AFEE225D-7C63-3822-5966-0082DF2981E3}"/>
          </ac:spMkLst>
        </pc:spChg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3883239187" sldId="269"/>
            <ac:spMk id="3" creationId="{8A928750-476F-550E-31A6-D1E3464E1922}"/>
          </ac:spMkLst>
        </pc:spChg>
      </pc:sldChg>
      <pc:sldChg chg="modSp mod">
        <pc:chgData name="Alice De Angeli" userId="18af2c47-c64d-479a-81e6-b33e396a0e01" providerId="ADAL" clId="{EC3B918D-A90E-4384-8EA9-4431801064AD}" dt="2026-05-26T15:27:16.651" v="171" actId="790"/>
        <pc:sldMkLst>
          <pc:docMk/>
          <pc:sldMk cId="759895510" sldId="270"/>
        </pc:sldMkLst>
        <pc:spChg chg="mod">
          <ac:chgData name="Alice De Angeli" userId="18af2c47-c64d-479a-81e6-b33e396a0e01" providerId="ADAL" clId="{EC3B918D-A90E-4384-8EA9-4431801064AD}" dt="2026-05-26T15:27:16.651" v="171" actId="790"/>
          <ac:spMkLst>
            <pc:docMk/>
            <pc:sldMk cId="759895510" sldId="270"/>
            <ac:spMk id="2" creationId="{EF02B117-8656-3614-645B-F1295310BB41}"/>
          </ac:spMkLst>
        </pc:spChg>
        <pc:picChg chg="mod">
          <ac:chgData name="Alice De Angeli" userId="18af2c47-c64d-479a-81e6-b33e396a0e01" providerId="ADAL" clId="{EC3B918D-A90E-4384-8EA9-4431801064AD}" dt="2026-05-26T15:13:45.541" v="109" actId="962"/>
          <ac:picMkLst>
            <pc:docMk/>
            <pc:sldMk cId="759895510" sldId="270"/>
            <ac:picMk id="5" creationId="{B3E2D10B-2946-933B-FECA-6DE6A233C57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8625" y="623535"/>
            <a:ext cx="4857750" cy="1326444"/>
          </a:xfrm>
        </p:spPr>
        <p:txBody>
          <a:bodyPr anchor="b"/>
          <a:lstStyle>
            <a:lvl1pPr algn="ctr">
              <a:defRPr sz="3334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4375" y="2001132"/>
            <a:ext cx="4286250" cy="919868"/>
          </a:xfrm>
        </p:spPr>
        <p:txBody>
          <a:bodyPr/>
          <a:lstStyle>
            <a:lvl1pPr marL="0" indent="0" algn="ctr">
              <a:buNone/>
              <a:defRPr sz="1333"/>
            </a:lvl1pPr>
            <a:lvl2pPr marL="254020" indent="0" algn="ctr">
              <a:buNone/>
              <a:defRPr sz="1111"/>
            </a:lvl2pPr>
            <a:lvl3pPr marL="508041" indent="0" algn="ctr">
              <a:buNone/>
              <a:defRPr sz="1000"/>
            </a:lvl3pPr>
            <a:lvl4pPr marL="762061" indent="0" algn="ctr">
              <a:buNone/>
              <a:defRPr sz="889"/>
            </a:lvl4pPr>
            <a:lvl5pPr marL="1016081" indent="0" algn="ctr">
              <a:buNone/>
              <a:defRPr sz="889"/>
            </a:lvl5pPr>
            <a:lvl6pPr marL="1270102" indent="0" algn="ctr">
              <a:buNone/>
              <a:defRPr sz="889"/>
            </a:lvl6pPr>
            <a:lvl7pPr marL="1524122" indent="0" algn="ctr">
              <a:buNone/>
              <a:defRPr sz="889"/>
            </a:lvl7pPr>
            <a:lvl8pPr marL="1778142" indent="0" algn="ctr">
              <a:buNone/>
              <a:defRPr sz="889"/>
            </a:lvl8pPr>
            <a:lvl9pPr marL="2032163" indent="0" algn="ctr">
              <a:buNone/>
              <a:defRPr sz="889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472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113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930" y="949855"/>
            <a:ext cx="4929188" cy="1584854"/>
          </a:xfrm>
        </p:spPr>
        <p:txBody>
          <a:bodyPr anchor="b"/>
          <a:lstStyle>
            <a:lvl1pPr>
              <a:defRPr sz="3334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9930" y="2549703"/>
            <a:ext cx="4929188" cy="833437"/>
          </a:xfrm>
        </p:spPr>
        <p:txBody>
          <a:bodyPr/>
          <a:lstStyle>
            <a:lvl1pPr marL="0" indent="0">
              <a:buNone/>
              <a:defRPr sz="1333">
                <a:solidFill>
                  <a:schemeClr val="tx1">
                    <a:tint val="82000"/>
                  </a:schemeClr>
                </a:solidFill>
              </a:defRPr>
            </a:lvl1pPr>
            <a:lvl2pPr marL="254020" indent="0">
              <a:buNone/>
              <a:defRPr sz="1111">
                <a:solidFill>
                  <a:schemeClr val="tx1">
                    <a:tint val="82000"/>
                  </a:schemeClr>
                </a:solidFill>
              </a:defRPr>
            </a:lvl2pPr>
            <a:lvl3pPr marL="508041" indent="0">
              <a:buNone/>
              <a:defRPr sz="1000">
                <a:solidFill>
                  <a:schemeClr val="tx1">
                    <a:tint val="82000"/>
                  </a:schemeClr>
                </a:solidFill>
              </a:defRPr>
            </a:lvl3pPr>
            <a:lvl4pPr marL="762061" indent="0">
              <a:buNone/>
              <a:defRPr sz="889">
                <a:solidFill>
                  <a:schemeClr val="tx1">
                    <a:tint val="82000"/>
                  </a:schemeClr>
                </a:solidFill>
              </a:defRPr>
            </a:lvl4pPr>
            <a:lvl5pPr marL="1016081" indent="0">
              <a:buNone/>
              <a:defRPr sz="889">
                <a:solidFill>
                  <a:schemeClr val="tx1">
                    <a:tint val="82000"/>
                  </a:schemeClr>
                </a:solidFill>
              </a:defRPr>
            </a:lvl5pPr>
            <a:lvl6pPr marL="1270102" indent="0">
              <a:buNone/>
              <a:defRPr sz="889">
                <a:solidFill>
                  <a:schemeClr val="tx1">
                    <a:tint val="82000"/>
                  </a:schemeClr>
                </a:solidFill>
              </a:defRPr>
            </a:lvl6pPr>
            <a:lvl7pPr marL="1524122" indent="0">
              <a:buNone/>
              <a:defRPr sz="889">
                <a:solidFill>
                  <a:schemeClr val="tx1">
                    <a:tint val="82000"/>
                  </a:schemeClr>
                </a:solidFill>
              </a:defRPr>
            </a:lvl7pPr>
            <a:lvl8pPr marL="1778142" indent="0">
              <a:buNone/>
              <a:defRPr sz="889">
                <a:solidFill>
                  <a:schemeClr val="tx1">
                    <a:tint val="82000"/>
                  </a:schemeClr>
                </a:solidFill>
              </a:defRPr>
            </a:lvl8pPr>
            <a:lvl9pPr marL="2032163" indent="0">
              <a:buNone/>
              <a:defRPr sz="889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81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2906" y="1014236"/>
            <a:ext cx="2428875" cy="241741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893219" y="1014236"/>
            <a:ext cx="2428875" cy="241741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197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650" y="202848"/>
            <a:ext cx="4929188" cy="73642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3651" y="933979"/>
            <a:ext cx="2417713" cy="457729"/>
          </a:xfrm>
        </p:spPr>
        <p:txBody>
          <a:bodyPr anchor="b"/>
          <a:lstStyle>
            <a:lvl1pPr marL="0" indent="0">
              <a:buNone/>
              <a:defRPr sz="1333" b="1"/>
            </a:lvl1pPr>
            <a:lvl2pPr marL="254020" indent="0">
              <a:buNone/>
              <a:defRPr sz="1111" b="1"/>
            </a:lvl2pPr>
            <a:lvl3pPr marL="508041" indent="0">
              <a:buNone/>
              <a:defRPr sz="1000" b="1"/>
            </a:lvl3pPr>
            <a:lvl4pPr marL="762061" indent="0">
              <a:buNone/>
              <a:defRPr sz="889" b="1"/>
            </a:lvl4pPr>
            <a:lvl5pPr marL="1016081" indent="0">
              <a:buNone/>
              <a:defRPr sz="889" b="1"/>
            </a:lvl5pPr>
            <a:lvl6pPr marL="1270102" indent="0">
              <a:buNone/>
              <a:defRPr sz="889" b="1"/>
            </a:lvl6pPr>
            <a:lvl7pPr marL="1524122" indent="0">
              <a:buNone/>
              <a:defRPr sz="889" b="1"/>
            </a:lvl7pPr>
            <a:lvl8pPr marL="1778142" indent="0">
              <a:buNone/>
              <a:defRPr sz="889" b="1"/>
            </a:lvl8pPr>
            <a:lvl9pPr marL="2032163" indent="0">
              <a:buNone/>
              <a:defRPr sz="88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3651" y="1391709"/>
            <a:ext cx="2417713" cy="20469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93219" y="933979"/>
            <a:ext cx="2429619" cy="457729"/>
          </a:xfrm>
        </p:spPr>
        <p:txBody>
          <a:bodyPr anchor="b"/>
          <a:lstStyle>
            <a:lvl1pPr marL="0" indent="0">
              <a:buNone/>
              <a:defRPr sz="1333" b="1"/>
            </a:lvl1pPr>
            <a:lvl2pPr marL="254020" indent="0">
              <a:buNone/>
              <a:defRPr sz="1111" b="1"/>
            </a:lvl2pPr>
            <a:lvl3pPr marL="508041" indent="0">
              <a:buNone/>
              <a:defRPr sz="1000" b="1"/>
            </a:lvl3pPr>
            <a:lvl4pPr marL="762061" indent="0">
              <a:buNone/>
              <a:defRPr sz="889" b="1"/>
            </a:lvl4pPr>
            <a:lvl5pPr marL="1016081" indent="0">
              <a:buNone/>
              <a:defRPr sz="889" b="1"/>
            </a:lvl5pPr>
            <a:lvl6pPr marL="1270102" indent="0">
              <a:buNone/>
              <a:defRPr sz="889" b="1"/>
            </a:lvl6pPr>
            <a:lvl7pPr marL="1524122" indent="0">
              <a:buNone/>
              <a:defRPr sz="889" b="1"/>
            </a:lvl7pPr>
            <a:lvl8pPr marL="1778142" indent="0">
              <a:buNone/>
              <a:defRPr sz="889" b="1"/>
            </a:lvl8pPr>
            <a:lvl9pPr marL="2032163" indent="0">
              <a:buNone/>
              <a:defRPr sz="88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893219" y="1391709"/>
            <a:ext cx="2429619" cy="20469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855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308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510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651" y="254000"/>
            <a:ext cx="1843236" cy="889000"/>
          </a:xfrm>
        </p:spPr>
        <p:txBody>
          <a:bodyPr anchor="b"/>
          <a:lstStyle>
            <a:lvl1pPr>
              <a:defRPr sz="1778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9619" y="548571"/>
            <a:ext cx="2893219" cy="2707569"/>
          </a:xfrm>
        </p:spPr>
        <p:txBody>
          <a:bodyPr/>
          <a:lstStyle>
            <a:lvl1pPr>
              <a:defRPr sz="1778"/>
            </a:lvl1pPr>
            <a:lvl2pPr>
              <a:defRPr sz="1556"/>
            </a:lvl2pPr>
            <a:lvl3pPr>
              <a:defRPr sz="1333"/>
            </a:lvl3pPr>
            <a:lvl4pPr>
              <a:defRPr sz="1111"/>
            </a:lvl4pPr>
            <a:lvl5pPr>
              <a:defRPr sz="1111"/>
            </a:lvl5pPr>
            <a:lvl6pPr>
              <a:defRPr sz="1111"/>
            </a:lvl6pPr>
            <a:lvl7pPr>
              <a:defRPr sz="1111"/>
            </a:lvl7pPr>
            <a:lvl8pPr>
              <a:defRPr sz="1111"/>
            </a:lvl8pPr>
            <a:lvl9pPr>
              <a:defRPr sz="1111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93651" y="1143000"/>
            <a:ext cx="1843236" cy="2117549"/>
          </a:xfrm>
        </p:spPr>
        <p:txBody>
          <a:bodyPr/>
          <a:lstStyle>
            <a:lvl1pPr marL="0" indent="0">
              <a:buNone/>
              <a:defRPr sz="889"/>
            </a:lvl1pPr>
            <a:lvl2pPr marL="254020" indent="0">
              <a:buNone/>
              <a:defRPr sz="778"/>
            </a:lvl2pPr>
            <a:lvl3pPr marL="508041" indent="0">
              <a:buNone/>
              <a:defRPr sz="667"/>
            </a:lvl3pPr>
            <a:lvl4pPr marL="762061" indent="0">
              <a:buNone/>
              <a:defRPr sz="556"/>
            </a:lvl4pPr>
            <a:lvl5pPr marL="1016081" indent="0">
              <a:buNone/>
              <a:defRPr sz="556"/>
            </a:lvl5pPr>
            <a:lvl6pPr marL="1270102" indent="0">
              <a:buNone/>
              <a:defRPr sz="556"/>
            </a:lvl6pPr>
            <a:lvl7pPr marL="1524122" indent="0">
              <a:buNone/>
              <a:defRPr sz="556"/>
            </a:lvl7pPr>
            <a:lvl8pPr marL="1778142" indent="0">
              <a:buNone/>
              <a:defRPr sz="556"/>
            </a:lvl8pPr>
            <a:lvl9pPr marL="2032163" indent="0">
              <a:buNone/>
              <a:defRPr sz="556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1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651" y="254000"/>
            <a:ext cx="1843236" cy="889000"/>
          </a:xfrm>
        </p:spPr>
        <p:txBody>
          <a:bodyPr anchor="b"/>
          <a:lstStyle>
            <a:lvl1pPr>
              <a:defRPr sz="1778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429619" y="548571"/>
            <a:ext cx="2893219" cy="2707569"/>
          </a:xfrm>
        </p:spPr>
        <p:txBody>
          <a:bodyPr anchor="t"/>
          <a:lstStyle>
            <a:lvl1pPr marL="0" indent="0">
              <a:buNone/>
              <a:defRPr sz="1778"/>
            </a:lvl1pPr>
            <a:lvl2pPr marL="254020" indent="0">
              <a:buNone/>
              <a:defRPr sz="1556"/>
            </a:lvl2pPr>
            <a:lvl3pPr marL="508041" indent="0">
              <a:buNone/>
              <a:defRPr sz="1333"/>
            </a:lvl3pPr>
            <a:lvl4pPr marL="762061" indent="0">
              <a:buNone/>
              <a:defRPr sz="1111"/>
            </a:lvl4pPr>
            <a:lvl5pPr marL="1016081" indent="0">
              <a:buNone/>
              <a:defRPr sz="1111"/>
            </a:lvl5pPr>
            <a:lvl6pPr marL="1270102" indent="0">
              <a:buNone/>
              <a:defRPr sz="1111"/>
            </a:lvl6pPr>
            <a:lvl7pPr marL="1524122" indent="0">
              <a:buNone/>
              <a:defRPr sz="1111"/>
            </a:lvl7pPr>
            <a:lvl8pPr marL="1778142" indent="0">
              <a:buNone/>
              <a:defRPr sz="1111"/>
            </a:lvl8pPr>
            <a:lvl9pPr marL="2032163" indent="0">
              <a:buNone/>
              <a:defRPr sz="1111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93651" y="1143000"/>
            <a:ext cx="1843236" cy="2117549"/>
          </a:xfrm>
        </p:spPr>
        <p:txBody>
          <a:bodyPr/>
          <a:lstStyle>
            <a:lvl1pPr marL="0" indent="0">
              <a:buNone/>
              <a:defRPr sz="889"/>
            </a:lvl1pPr>
            <a:lvl2pPr marL="254020" indent="0">
              <a:buNone/>
              <a:defRPr sz="778"/>
            </a:lvl2pPr>
            <a:lvl3pPr marL="508041" indent="0">
              <a:buNone/>
              <a:defRPr sz="667"/>
            </a:lvl3pPr>
            <a:lvl4pPr marL="762061" indent="0">
              <a:buNone/>
              <a:defRPr sz="556"/>
            </a:lvl4pPr>
            <a:lvl5pPr marL="1016081" indent="0">
              <a:buNone/>
              <a:defRPr sz="556"/>
            </a:lvl5pPr>
            <a:lvl6pPr marL="1270102" indent="0">
              <a:buNone/>
              <a:defRPr sz="556"/>
            </a:lvl6pPr>
            <a:lvl7pPr marL="1524122" indent="0">
              <a:buNone/>
              <a:defRPr sz="556"/>
            </a:lvl7pPr>
            <a:lvl8pPr marL="1778142" indent="0">
              <a:buNone/>
              <a:defRPr sz="556"/>
            </a:lvl8pPr>
            <a:lvl9pPr marL="2032163" indent="0">
              <a:buNone/>
              <a:defRPr sz="556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668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022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089797" y="202847"/>
            <a:ext cx="1232297" cy="3228799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92907" y="202847"/>
            <a:ext cx="3625453" cy="32287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654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92906" y="202848"/>
            <a:ext cx="4929188" cy="73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906" y="1014236"/>
            <a:ext cx="4929188" cy="24174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92906" y="3531307"/>
            <a:ext cx="1285875" cy="2028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67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93094" y="3531307"/>
            <a:ext cx="1928813" cy="2028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67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6219" y="3531307"/>
            <a:ext cx="1285875" cy="2028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67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30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508041" rtl="0" eaLnBrk="1" latinLnBrk="0" hangingPunct="1">
        <a:lnSpc>
          <a:spcPct val="90000"/>
        </a:lnSpc>
        <a:spcBef>
          <a:spcPct val="0"/>
        </a:spcBef>
        <a:buNone/>
        <a:defRPr sz="244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7010" indent="-127010" algn="l" defTabSz="508041" rtl="0" eaLnBrk="1" latinLnBrk="0" hangingPunct="1">
        <a:lnSpc>
          <a:spcPct val="90000"/>
        </a:lnSpc>
        <a:spcBef>
          <a:spcPts val="556"/>
        </a:spcBef>
        <a:buFont typeface="Arial" panose="020B0604020202020204" pitchFamily="34" charset="0"/>
        <a:buChar char="•"/>
        <a:defRPr sz="1556" kern="1200">
          <a:solidFill>
            <a:schemeClr val="tx1"/>
          </a:solidFill>
          <a:latin typeface="+mn-lt"/>
          <a:ea typeface="+mn-ea"/>
          <a:cs typeface="+mn-cs"/>
        </a:defRPr>
      </a:lvl1pPr>
      <a:lvl2pPr marL="381030" indent="-127010" algn="l" defTabSz="508041" rtl="0" eaLnBrk="1" latinLnBrk="0" hangingPunct="1">
        <a:lnSpc>
          <a:spcPct val="90000"/>
        </a:lnSpc>
        <a:spcBef>
          <a:spcPts val="278"/>
        </a:spcBef>
        <a:buFont typeface="Arial" panose="020B0604020202020204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2pPr>
      <a:lvl3pPr marL="635051" indent="-127010" algn="l" defTabSz="508041" rtl="0" eaLnBrk="1" latinLnBrk="0" hangingPunct="1">
        <a:lnSpc>
          <a:spcPct val="90000"/>
        </a:lnSpc>
        <a:spcBef>
          <a:spcPts val="278"/>
        </a:spcBef>
        <a:buFont typeface="Arial" panose="020B0604020202020204" pitchFamily="34" charset="0"/>
        <a:buChar char="•"/>
        <a:defRPr sz="1111" kern="1200">
          <a:solidFill>
            <a:schemeClr val="tx1"/>
          </a:solidFill>
          <a:latin typeface="+mn-lt"/>
          <a:ea typeface="+mn-ea"/>
          <a:cs typeface="+mn-cs"/>
        </a:defRPr>
      </a:lvl3pPr>
      <a:lvl4pPr marL="889071" indent="-127010" algn="l" defTabSz="508041" rtl="0" eaLnBrk="1" latinLnBrk="0" hangingPunct="1">
        <a:lnSpc>
          <a:spcPct val="90000"/>
        </a:lnSpc>
        <a:spcBef>
          <a:spcPts val="278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91" indent="-127010" algn="l" defTabSz="508041" rtl="0" eaLnBrk="1" latinLnBrk="0" hangingPunct="1">
        <a:lnSpc>
          <a:spcPct val="90000"/>
        </a:lnSpc>
        <a:spcBef>
          <a:spcPts val="278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1397112" indent="-127010" algn="l" defTabSz="508041" rtl="0" eaLnBrk="1" latinLnBrk="0" hangingPunct="1">
        <a:lnSpc>
          <a:spcPct val="90000"/>
        </a:lnSpc>
        <a:spcBef>
          <a:spcPts val="278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6pPr>
      <a:lvl7pPr marL="1651132" indent="-127010" algn="l" defTabSz="508041" rtl="0" eaLnBrk="1" latinLnBrk="0" hangingPunct="1">
        <a:lnSpc>
          <a:spcPct val="90000"/>
        </a:lnSpc>
        <a:spcBef>
          <a:spcPts val="278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7pPr>
      <a:lvl8pPr marL="1905152" indent="-127010" algn="l" defTabSz="508041" rtl="0" eaLnBrk="1" latinLnBrk="0" hangingPunct="1">
        <a:lnSpc>
          <a:spcPct val="90000"/>
        </a:lnSpc>
        <a:spcBef>
          <a:spcPts val="278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8pPr>
      <a:lvl9pPr marL="2159173" indent="-127010" algn="l" defTabSz="508041" rtl="0" eaLnBrk="1" latinLnBrk="0" hangingPunct="1">
        <a:lnSpc>
          <a:spcPct val="90000"/>
        </a:lnSpc>
        <a:spcBef>
          <a:spcPts val="278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08041" rtl="0" eaLnBrk="1" latinLnBrk="0" hangingPunct="1">
        <a:defRPr sz="1000" kern="1200">
          <a:solidFill>
            <a:schemeClr val="tx1"/>
          </a:solidFill>
          <a:latin typeface="+mn-lt"/>
          <a:ea typeface="+mn-ea"/>
          <a:cs typeface="+mn-cs"/>
        </a:defRPr>
      </a:lvl1pPr>
      <a:lvl2pPr marL="254020" algn="l" defTabSz="508041" rtl="0" eaLnBrk="1" latinLnBrk="0" hangingPunct="1">
        <a:defRPr sz="1000" kern="1200">
          <a:solidFill>
            <a:schemeClr val="tx1"/>
          </a:solidFill>
          <a:latin typeface="+mn-lt"/>
          <a:ea typeface="+mn-ea"/>
          <a:cs typeface="+mn-cs"/>
        </a:defRPr>
      </a:lvl2pPr>
      <a:lvl3pPr marL="508041" algn="l" defTabSz="508041" rtl="0" eaLnBrk="1" latinLnBrk="0" hangingPunct="1">
        <a:defRPr sz="1000" kern="1200">
          <a:solidFill>
            <a:schemeClr val="tx1"/>
          </a:solidFill>
          <a:latin typeface="+mn-lt"/>
          <a:ea typeface="+mn-ea"/>
          <a:cs typeface="+mn-cs"/>
        </a:defRPr>
      </a:lvl3pPr>
      <a:lvl4pPr marL="762061" algn="l" defTabSz="508041" rtl="0" eaLnBrk="1" latinLnBrk="0" hangingPunct="1">
        <a:defRPr sz="1000" kern="1200">
          <a:solidFill>
            <a:schemeClr val="tx1"/>
          </a:solidFill>
          <a:latin typeface="+mn-lt"/>
          <a:ea typeface="+mn-ea"/>
          <a:cs typeface="+mn-cs"/>
        </a:defRPr>
      </a:lvl4pPr>
      <a:lvl5pPr marL="1016081" algn="l" defTabSz="508041" rtl="0" eaLnBrk="1" latinLnBrk="0" hangingPunct="1"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1270102" algn="l" defTabSz="508041" rtl="0" eaLnBrk="1" latinLnBrk="0" hangingPunct="1">
        <a:defRPr sz="1000" kern="1200">
          <a:solidFill>
            <a:schemeClr val="tx1"/>
          </a:solidFill>
          <a:latin typeface="+mn-lt"/>
          <a:ea typeface="+mn-ea"/>
          <a:cs typeface="+mn-cs"/>
        </a:defRPr>
      </a:lvl6pPr>
      <a:lvl7pPr marL="1524122" algn="l" defTabSz="508041" rtl="0" eaLnBrk="1" latinLnBrk="0" hangingPunct="1">
        <a:defRPr sz="1000" kern="1200">
          <a:solidFill>
            <a:schemeClr val="tx1"/>
          </a:solidFill>
          <a:latin typeface="+mn-lt"/>
          <a:ea typeface="+mn-ea"/>
          <a:cs typeface="+mn-cs"/>
        </a:defRPr>
      </a:lvl7pPr>
      <a:lvl8pPr marL="1778142" algn="l" defTabSz="508041" rtl="0" eaLnBrk="1" latinLnBrk="0" hangingPunct="1">
        <a:defRPr sz="1000" kern="1200">
          <a:solidFill>
            <a:schemeClr val="tx1"/>
          </a:solidFill>
          <a:latin typeface="+mn-lt"/>
          <a:ea typeface="+mn-ea"/>
          <a:cs typeface="+mn-cs"/>
        </a:defRPr>
      </a:lvl8pPr>
      <a:lvl9pPr marL="2032163" algn="l" defTabSz="508041" rtl="0" eaLnBrk="1" latinLnBrk="0" hangingPunct="1">
        <a:defRPr sz="1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" TargetMode="External"/><Relationship Id="rId2" Type="http://schemas.openxmlformats.org/officeDocument/2006/relationships/hyperlink" Target="https://stock.adobe.com/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95ED2B-0335-AB23-B1A5-E483E59C67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arallelogram 2">
            <a:extLst>
              <a:ext uri="{FF2B5EF4-FFF2-40B4-BE49-F238E27FC236}">
                <a16:creationId xmlns:a16="http://schemas.microsoft.com/office/drawing/2014/main" id="{F401B9CE-99CC-BB84-1CA4-E1EECE56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715000" cy="3810000"/>
          </a:xfrm>
          <a:prstGeom prst="parallelogram">
            <a:avLst>
              <a:gd name="adj" fmla="val 0"/>
            </a:avLst>
          </a:prstGeom>
          <a:gradFill>
            <a:gsLst>
              <a:gs pos="16000">
                <a:srgbClr val="003E5B"/>
              </a:gs>
              <a:gs pos="91000">
                <a:srgbClr val="007E9A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sz="54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6EF52E-629B-5AD1-E5E1-6EC577AAED98}"/>
              </a:ext>
            </a:extLst>
          </p:cNvPr>
          <p:cNvSpPr txBox="1"/>
          <p:nvPr/>
        </p:nvSpPr>
        <p:spPr>
          <a:xfrm>
            <a:off x="157162" y="146443"/>
            <a:ext cx="5400675" cy="3180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Mae'r cyflwyniad hwn wedi'i osod yn </a:t>
            </a:r>
            <a:r>
              <a:rPr lang="cy-GB" sz="1600" b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600 picsel wrth 400 picsel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sef y maint delfrydol ar gyfer delwedd teilsen ym Moodle. Mae'r sleid nesaf yn dangos enghraifft o ddelwedd teilsen Moodle – mae'n llenwi'r sleid ac o fanylder uchel, yn glir ac yn gysylltiedig â chynnwys y deilsen.</a:t>
            </a:r>
          </a:p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y-GB" sz="1600" b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Cofiwch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bydd y ddelwedd yn aml yn cael ei thorri, yn dibynnu ar y ddyfais a ddefnyddir i gael mynediad at Moodle, gan guddio rhannau o'r ddelwedd o amgylch yr ymyl, felly osgowch ddefnyddio testun.</a:t>
            </a:r>
          </a:p>
        </p:txBody>
      </p:sp>
    </p:spTree>
    <p:extLst>
      <p:ext uri="{BB962C8B-B14F-4D97-AF65-F5344CB8AC3E}">
        <p14:creationId xmlns:p14="http://schemas.microsoft.com/office/powerpoint/2010/main" val="608503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elwedd teils.">
            <a:extLst>
              <a:ext uri="{FF2B5EF4-FFF2-40B4-BE49-F238E27FC236}">
                <a16:creationId xmlns:a16="http://schemas.microsoft.com/office/drawing/2014/main" id="{80A9D22C-02CF-9FC7-53A8-9DA742E238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6085" y="-7251"/>
            <a:ext cx="5781085" cy="3817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72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03BE37-ADA0-3845-8B7B-748BA400E6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arallelogram 2">
            <a:extLst>
              <a:ext uri="{FF2B5EF4-FFF2-40B4-BE49-F238E27FC236}">
                <a16:creationId xmlns:a16="http://schemas.microsoft.com/office/drawing/2014/main" id="{8A928750-476F-550E-31A6-D1E3464E1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715000" cy="3810000"/>
          </a:xfrm>
          <a:prstGeom prst="parallelogram">
            <a:avLst>
              <a:gd name="adj" fmla="val 0"/>
            </a:avLst>
          </a:prstGeom>
          <a:gradFill>
            <a:gsLst>
              <a:gs pos="16000">
                <a:srgbClr val="003E5B"/>
              </a:gs>
              <a:gs pos="91000">
                <a:srgbClr val="007E9A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sz="54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EE225D-7C63-3822-5966-0082DF2981E3}"/>
              </a:ext>
            </a:extLst>
          </p:cNvPr>
          <p:cNvSpPr txBox="1"/>
          <p:nvPr/>
        </p:nvSpPr>
        <p:spPr>
          <a:xfrm>
            <a:off x="157162" y="146443"/>
            <a:ext cx="5400675" cy="2589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Os oes gennych chi nifer fawr o ddelweddau gwahanol iawn ar gyfer eich teils, gall ymddangos ychydig yn anghyson. Un dechneg i osgoi hyn yw gosod blwch lliw 50% tryloyw dros eich delweddau cyn eu hallforio.</a:t>
            </a:r>
          </a:p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Gallwch chi wneud hyn trwy dynnu petryal dros y ddelwedd, dewis lliw llenwi newydd, yna de-gliciwch ar y blwch a dewis </a:t>
            </a:r>
            <a:r>
              <a:rPr lang="cy-GB" sz="1600" i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Fformatio Ffurf 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o'r naidlen. Yna rhowch 50 yn yr opsiwn </a:t>
            </a:r>
            <a:r>
              <a:rPr lang="cy-GB" sz="1600" i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Tryloywder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ar y panel </a:t>
            </a:r>
            <a:r>
              <a:rPr lang="cy-GB" sz="1600" i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Fformatio Ffurf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83239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31F345-4F93-8BDD-1930-4BD1A0A645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elwedd teils.">
            <a:extLst>
              <a:ext uri="{FF2B5EF4-FFF2-40B4-BE49-F238E27FC236}">
                <a16:creationId xmlns:a16="http://schemas.microsoft.com/office/drawing/2014/main" id="{B3E2D10B-2946-933B-FECA-6DE6A233C57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6085" y="-7251"/>
            <a:ext cx="5781085" cy="381725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F02B117-8656-3614-645B-F1295310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17987" y="-47932"/>
            <a:ext cx="5916113" cy="3923071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7598955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3F1E3F-CCB0-2CE5-B095-0534F5605A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arallelogram 2">
            <a:extLst>
              <a:ext uri="{FF2B5EF4-FFF2-40B4-BE49-F238E27FC236}">
                <a16:creationId xmlns:a16="http://schemas.microsoft.com/office/drawing/2014/main" id="{43056FBE-B86A-8B88-52EE-C9DDF6BC9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715000" cy="3810000"/>
          </a:xfrm>
          <a:prstGeom prst="parallelogram">
            <a:avLst>
              <a:gd name="adj" fmla="val 0"/>
            </a:avLst>
          </a:prstGeom>
          <a:gradFill>
            <a:gsLst>
              <a:gs pos="16000">
                <a:srgbClr val="003E5B"/>
              </a:gs>
              <a:gs pos="91000">
                <a:srgbClr val="007E9A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sz="54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15A15F-F711-1492-6CB2-F70258D1E947}"/>
              </a:ext>
            </a:extLst>
          </p:cNvPr>
          <p:cNvSpPr txBox="1"/>
          <p:nvPr/>
        </p:nvSpPr>
        <p:spPr>
          <a:xfrm>
            <a:off x="157162" y="146443"/>
            <a:ext cx="5417728" cy="18442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cy-GB" sz="1600" b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Cofiwch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bydd gan y teils eu teitl eu hunain wedi’u harddangos yn glir ac yn amlwg yn </a:t>
            </a:r>
            <a:r>
              <a:rPr lang="cy-GB" sz="1600" i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awtomatig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arnyn nhw, felly does dim angen ychwanegu testun at ddelwedd eich teilsen. Bydd ychwanegu testun at ddelwedd y deilsen yn gwneud pethau'n </a:t>
            </a:r>
            <a:r>
              <a:rPr lang="cy-GB" sz="1600" i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llai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clir, nid yn fwy!</a:t>
            </a:r>
          </a:p>
        </p:txBody>
      </p:sp>
      <p:sp>
        <p:nvSpPr>
          <p:cNvPr id="8" name="Rectangle 7" descr="Tair teils gyda delweddau">
            <a:extLst>
              <a:ext uri="{FF2B5EF4-FFF2-40B4-BE49-F238E27FC236}">
                <a16:creationId xmlns:a16="http://schemas.microsoft.com/office/drawing/2014/main" id="{59095610-8BAC-D45A-3A9F-5CA7D15128D8}"/>
              </a:ext>
            </a:extLst>
          </p:cNvPr>
          <p:cNvSpPr/>
          <p:nvPr/>
        </p:nvSpPr>
        <p:spPr>
          <a:xfrm>
            <a:off x="-1" y="2023744"/>
            <a:ext cx="5715001" cy="17862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5" name="Picture 4" descr="Tair teils gyda delweddau">
            <a:extLst>
              <a:ext uri="{FF2B5EF4-FFF2-40B4-BE49-F238E27FC236}">
                <a16:creationId xmlns:a16="http://schemas.microsoft.com/office/drawing/2014/main" id="{85C04A2B-448C-88BE-DB3E-486BA510B7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18" y="2181475"/>
            <a:ext cx="5566364" cy="1312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7505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256056-CEAA-6C25-00A6-CBD00326D4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arallelogram 3">
            <a:extLst>
              <a:ext uri="{FF2B5EF4-FFF2-40B4-BE49-F238E27FC236}">
                <a16:creationId xmlns:a16="http://schemas.microsoft.com/office/drawing/2014/main" id="{DE3A75A9-AB81-3C08-C843-97FA95CEF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715000" cy="3810000"/>
          </a:xfrm>
          <a:prstGeom prst="parallelogram">
            <a:avLst>
              <a:gd name="adj" fmla="val 0"/>
            </a:avLst>
          </a:prstGeom>
          <a:gradFill>
            <a:gsLst>
              <a:gs pos="16000">
                <a:srgbClr val="003E5B"/>
              </a:gs>
              <a:gs pos="91000">
                <a:srgbClr val="007E9A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sz="54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BB2B7F-6ACF-50D1-B5AB-941E72E72EDB}"/>
              </a:ext>
            </a:extLst>
          </p:cNvPr>
          <p:cNvSpPr txBox="1"/>
          <p:nvPr/>
        </p:nvSpPr>
        <p:spPr>
          <a:xfrm>
            <a:off x="155516" y="149138"/>
            <a:ext cx="5407084" cy="2878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y-GB" sz="1600" b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Dod o hyd i ddelweddau ar-lein</a:t>
            </a:r>
          </a:p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Mae'n fwyaf diogel dod o hyd i ddelweddau manylder uchel o ansawdd da o ffynonellau dibynadwy, yn hytrach nag o wefannau ar hap neu chwiliad ar y we. Dwy ffynhonnell dda yw:</a:t>
            </a:r>
          </a:p>
          <a:p>
            <a:pPr marL="285750" indent="-285750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cy-GB" sz="1600" b="1" noProof="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Adobe</a:t>
            </a:r>
            <a:r>
              <a:rPr lang="cy-GB" sz="1600" b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Stock 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(gan ddefnyddio manylion eich ardystiad PCYDDS) 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https://stock.adobe.com</a:t>
            </a:r>
            <a:endParaRPr lang="cy-GB" sz="1600" noProof="0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indent="-285750">
              <a:lnSpc>
                <a:spcPct val="11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cy-GB" sz="1600" b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Pexels 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(dim angen cyfrif) 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https://www.pexels.com</a:t>
            </a:r>
            <a:endParaRPr lang="cy-GB" sz="1600" noProof="0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3918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7CE15E-7B2A-56C3-2C60-AD90F1FBF9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arallelogram 3">
            <a:extLst>
              <a:ext uri="{FF2B5EF4-FFF2-40B4-BE49-F238E27FC236}">
                <a16:creationId xmlns:a16="http://schemas.microsoft.com/office/drawing/2014/main" id="{7454D59A-7B99-F82B-3FDD-C47AF0234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715000" cy="3810000"/>
          </a:xfrm>
          <a:prstGeom prst="parallelogram">
            <a:avLst>
              <a:gd name="adj" fmla="val 0"/>
            </a:avLst>
          </a:prstGeom>
          <a:gradFill>
            <a:gsLst>
              <a:gs pos="16000">
                <a:srgbClr val="003E5B"/>
              </a:gs>
              <a:gs pos="91000">
                <a:srgbClr val="007E9A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sz="540" noProof="0" dirty="0"/>
          </a:p>
        </p:txBody>
      </p:sp>
      <p:sp>
        <p:nvSpPr>
          <p:cNvPr id="2" name="TextBox 1" descr="Sgrinlun o PowerPoint.">
            <a:extLst>
              <a:ext uri="{FF2B5EF4-FFF2-40B4-BE49-F238E27FC236}">
                <a16:creationId xmlns:a16="http://schemas.microsoft.com/office/drawing/2014/main" id="{74B0036F-94AC-68F4-C34B-A40742C64529}"/>
              </a:ext>
            </a:extLst>
          </p:cNvPr>
          <p:cNvSpPr txBox="1"/>
          <p:nvPr/>
        </p:nvSpPr>
        <p:spPr>
          <a:xfrm>
            <a:off x="155517" y="149138"/>
            <a:ext cx="3105360" cy="3026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cy-GB" sz="1600" b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Mewnosod delwedd yn y templed hwn</a:t>
            </a:r>
          </a:p>
          <a:p>
            <a:pPr>
              <a:lnSpc>
                <a:spcPct val="120000"/>
              </a:lnSpc>
            </a:pP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Pan fyddwch chi wedi lawrlwytho delwedd yr hoffech chi ei defnyddio, mewnosodwch hi yn y templed trwy ddewis </a:t>
            </a:r>
            <a:r>
              <a:rPr lang="cy-GB" sz="1600" i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Mewnosod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&gt; </a:t>
            </a:r>
            <a:r>
              <a:rPr lang="cy-GB" sz="1600" i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Lluniau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&gt; </a:t>
            </a:r>
            <a:r>
              <a:rPr lang="cy-GB" sz="1600" i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 Ddyfais Hon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fel y dangosir yma ar y dde.</a:t>
            </a:r>
          </a:p>
        </p:txBody>
      </p:sp>
      <p:pic>
        <p:nvPicPr>
          <p:cNvPr id="5" name="Llun 4" descr="Sgrinlun o PowerPoint.">
            <a:extLst>
              <a:ext uri="{FF2B5EF4-FFF2-40B4-BE49-F238E27FC236}">
                <a16:creationId xmlns:a16="http://schemas.microsoft.com/office/drawing/2014/main" id="{D614CA55-2139-6438-9B5E-70CAC5C509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2066" y="294148"/>
            <a:ext cx="2422934" cy="3221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825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D6296F-A7BB-B866-66C1-30F75A658E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arallelogram 3">
            <a:extLst>
              <a:ext uri="{FF2B5EF4-FFF2-40B4-BE49-F238E27FC236}">
                <a16:creationId xmlns:a16="http://schemas.microsoft.com/office/drawing/2014/main" id="{115843BA-A148-D415-1446-3ABEBF8E6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715000" cy="3810000"/>
          </a:xfrm>
          <a:prstGeom prst="parallelogram">
            <a:avLst>
              <a:gd name="adj" fmla="val 0"/>
            </a:avLst>
          </a:prstGeom>
          <a:gradFill>
            <a:gsLst>
              <a:gs pos="16000">
                <a:srgbClr val="003E5B"/>
              </a:gs>
              <a:gs pos="91000">
                <a:srgbClr val="007E9A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sz="54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91B4887-FA92-46F1-C208-D37D549B1029}"/>
              </a:ext>
            </a:extLst>
          </p:cNvPr>
          <p:cNvSpPr txBox="1"/>
          <p:nvPr/>
        </p:nvSpPr>
        <p:spPr>
          <a:xfrm>
            <a:off x="155516" y="149138"/>
            <a:ext cx="5363035" cy="2469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cy-GB" sz="1600" b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Newid maint y ddelwedd</a:t>
            </a:r>
          </a:p>
          <a:p>
            <a:pPr>
              <a:lnSpc>
                <a:spcPct val="120000"/>
              </a:lnSpc>
            </a:pP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Bydd angen i'ch delwedd ffitio i led ac uchder llawn y sleid i weithio'n gywir. Pan fyddwch chi'n newid maint eich delwedd, os bydd y gymhareb gwedd yn newid, gallwch chi ddal i lawr y fysell </a:t>
            </a:r>
            <a:r>
              <a:rPr lang="cy-GB" sz="1600" i="1" noProof="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Shift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ar eich cyfrifiadur i gadw'r gymhareb gwedd yr un peth, fel arall bydd eich delwedd yn edrych yn gywasgedig.</a:t>
            </a:r>
          </a:p>
          <a:p>
            <a:pPr>
              <a:lnSpc>
                <a:spcPct val="120000"/>
              </a:lnSpc>
            </a:pPr>
            <a:endParaRPr lang="cy-GB" noProof="0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A56273D-C77A-8EC3-D50F-92E45B951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424" b="35341"/>
          <a:stretch>
            <a:fillRect/>
          </a:stretch>
        </p:blipFill>
        <p:spPr>
          <a:xfrm>
            <a:off x="0" y="2741598"/>
            <a:ext cx="5715001" cy="1068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626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4589D-1BB9-C927-CEA9-835A90E02B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arallelogram 3">
            <a:extLst>
              <a:ext uri="{FF2B5EF4-FFF2-40B4-BE49-F238E27FC236}">
                <a16:creationId xmlns:a16="http://schemas.microsoft.com/office/drawing/2014/main" id="{F1B6736C-9288-8642-8E8B-48FA02A17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715000" cy="3810000"/>
          </a:xfrm>
          <a:prstGeom prst="parallelogram">
            <a:avLst>
              <a:gd name="adj" fmla="val 0"/>
            </a:avLst>
          </a:prstGeom>
          <a:gradFill>
            <a:gsLst>
              <a:gs pos="16000">
                <a:srgbClr val="003E5B"/>
              </a:gs>
              <a:gs pos="91000">
                <a:srgbClr val="007E9A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sz="54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39211E-165C-C561-5C2B-66757C76F41E}"/>
              </a:ext>
            </a:extLst>
          </p:cNvPr>
          <p:cNvSpPr txBox="1"/>
          <p:nvPr/>
        </p:nvSpPr>
        <p:spPr>
          <a:xfrm>
            <a:off x="155516" y="149138"/>
            <a:ext cx="5345397" cy="18442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cy-GB" sz="1600" b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Tocio'r ddelwedd</a:t>
            </a:r>
          </a:p>
          <a:p>
            <a:pPr>
              <a:lnSpc>
                <a:spcPct val="120000"/>
              </a:lnSpc>
            </a:pP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Does dim rhaid i chi docio'r ddelwedd er mwyn i'r allforio weithio'n gywir, ond gall docio eich helpu chi i ddelweddu'r deilsen derfynol. Dewiswch y ddelwedd a defnyddiwch yr offeryn </a:t>
            </a:r>
            <a:r>
              <a:rPr lang="cy-GB" sz="1600" i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Tocio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yn y tab </a:t>
            </a:r>
            <a:r>
              <a:rPr lang="cy-GB" sz="1600" i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Fformatio Llun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fel y dangosir yma.</a:t>
            </a:r>
          </a:p>
        </p:txBody>
      </p:sp>
      <p:pic>
        <p:nvPicPr>
          <p:cNvPr id="7" name="Llun 6" descr="Sgrinlun o PowerPoint.">
            <a:extLst>
              <a:ext uri="{FF2B5EF4-FFF2-40B4-BE49-F238E27FC236}">
                <a16:creationId xmlns:a16="http://schemas.microsoft.com/office/drawing/2014/main" id="{7B4C8D1B-4A68-01E8-A635-87FDEC9C36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82861"/>
            <a:ext cx="5394476" cy="1527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492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F73CE2-AA87-9FA0-6F87-B85F8AB912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arallelogram 2">
            <a:extLst>
              <a:ext uri="{FF2B5EF4-FFF2-40B4-BE49-F238E27FC236}">
                <a16:creationId xmlns:a16="http://schemas.microsoft.com/office/drawing/2014/main" id="{4B00F7FD-C5FE-8DE3-4B60-8524348199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715000" cy="3810000"/>
          </a:xfrm>
          <a:prstGeom prst="parallelogram">
            <a:avLst>
              <a:gd name="adj" fmla="val 0"/>
            </a:avLst>
          </a:prstGeom>
          <a:gradFill>
            <a:gsLst>
              <a:gs pos="16000">
                <a:srgbClr val="003E5B"/>
              </a:gs>
              <a:gs pos="91000">
                <a:srgbClr val="007E9A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sz="54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FE2042-C06A-C8D0-312B-EC3EF969875D}"/>
              </a:ext>
            </a:extLst>
          </p:cNvPr>
          <p:cNvSpPr txBox="1"/>
          <p:nvPr/>
        </p:nvSpPr>
        <p:spPr>
          <a:xfrm>
            <a:off x="157162" y="146443"/>
            <a:ext cx="5400675" cy="31923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y-GB" sz="1600" b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Allforio eich delwedd</a:t>
            </a:r>
          </a:p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Ewch i'r sleid sy'n cynnwys eich delwedd, wedyn dewiswch </a:t>
            </a:r>
            <a:r>
              <a:rPr lang="cy-GB" sz="1600" i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Allforio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&gt; </a:t>
            </a:r>
            <a:r>
              <a:rPr lang="cy-GB" sz="1600" i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Ffeil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&gt; Newid Math &gt; Ffeil Rhwydwaith Cludadwy PNG. </a:t>
            </a:r>
          </a:p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Nesaf, dewiswch </a:t>
            </a:r>
            <a:r>
              <a:rPr lang="cy-GB" sz="1600" i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Cadw Fel...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dewiswch leoliad ac enw ffeil, a dewiswch Cadw. Pan ofynnir, dewiswch </a:t>
            </a:r>
            <a:r>
              <a:rPr lang="cy-GB" sz="1600" i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Dim Ond Hwn</a:t>
            </a: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i allforio'r sleid gyfredol yn unig. </a:t>
            </a:r>
          </a:p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y-GB" sz="16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Rydych chi nawr yn barod i ddefnyddio'r ddelwedd ym Moodle!</a:t>
            </a:r>
          </a:p>
        </p:txBody>
      </p:sp>
    </p:spTree>
    <p:extLst>
      <p:ext uri="{BB962C8B-B14F-4D97-AF65-F5344CB8AC3E}">
        <p14:creationId xmlns:p14="http://schemas.microsoft.com/office/powerpoint/2010/main" val="15374435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1A8EA2AC87CD4479B79FF26A49BDA55" ma:contentTypeVersion="19" ma:contentTypeDescription="Create a new document." ma:contentTypeScope="" ma:versionID="b474f6ec812af737ca30fbf588273299">
  <xsd:schema xmlns:xsd="http://www.w3.org/2001/XMLSchema" xmlns:xs="http://www.w3.org/2001/XMLSchema" xmlns:p="http://schemas.microsoft.com/office/2006/metadata/properties" xmlns:ns2="68699d18-fc88-4835-95db-008a473c433a" xmlns:ns3="3d9d905d-0e98-4cf8-a18a-63394b192b56" targetNamespace="http://schemas.microsoft.com/office/2006/metadata/properties" ma:root="true" ma:fieldsID="7b39cc6f2ce8c850ec441985d4a40977" ns2:_="" ns3:_="">
    <xsd:import namespace="68699d18-fc88-4835-95db-008a473c433a"/>
    <xsd:import namespace="3d9d905d-0e98-4cf8-a18a-63394b192b5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699d18-fc88-4835-95db-008a473c43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Location" ma:index="24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9d905d-0e98-4cf8-a18a-63394b192b56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3eb92d29-6684-4104-8c69-8426fc68c64e}" ma:internalName="TaxCatchAll" ma:showField="CatchAllData" ma:web="3d9d905d-0e98-4cf8-a18a-63394b192b5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8699d18-fc88-4835-95db-008a473c433a">
      <Terms xmlns="http://schemas.microsoft.com/office/infopath/2007/PartnerControls"/>
    </lcf76f155ced4ddcb4097134ff3c332f>
    <TaxCatchAll xmlns="3d9d905d-0e98-4cf8-a18a-63394b192b56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F1253A7-65DC-4830-B71C-0CE14B2A421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8699d18-fc88-4835-95db-008a473c433a"/>
    <ds:schemaRef ds:uri="3d9d905d-0e98-4cf8-a18a-63394b192b5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C3DC12F-950E-42FB-90F9-FA438D2A49AA}">
  <ds:schemaRefs>
    <ds:schemaRef ds:uri="3d9d905d-0e98-4cf8-a18a-63394b192b56"/>
    <ds:schemaRef ds:uri="68699d18-fc88-4835-95db-008a473c433a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9185B0A-99DC-4A18-A9E6-BA475097890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512</Words>
  <Application>Microsoft Office PowerPoint</Application>
  <PresentationFormat>Custom</PresentationFormat>
  <Paragraphs>19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Open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Earls</dc:creator>
  <cp:lastModifiedBy>Alice De Angeli</cp:lastModifiedBy>
  <cp:revision>3</cp:revision>
  <dcterms:created xsi:type="dcterms:W3CDTF">2025-12-17T14:13:33Z</dcterms:created>
  <dcterms:modified xsi:type="dcterms:W3CDTF">2026-05-26T15:27:19Z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0x01010021A8EA2AC87CD4479B79FF26A49BDA55</vt:lpwstr>
  </property>
  <property fmtid="{D5CDD505-2E9C-101B-9397-08002B2CF9AE}" pid="3" name="MediaServiceImageTags">
    <vt:lpwstr/>
  </property>
</Properties>
</file>