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67" r:id="rId5"/>
    <p:sldId id="268" r:id="rId6"/>
    <p:sldId id="259" r:id="rId7"/>
    <p:sldId id="269" r:id="rId8"/>
    <p:sldId id="260" r:id="rId9"/>
    <p:sldId id="261" r:id="rId10"/>
    <p:sldId id="296" r:id="rId11"/>
    <p:sldId id="297" r:id="rId12"/>
    <p:sldId id="298" r:id="rId13"/>
    <p:sldId id="299" r:id="rId14"/>
    <p:sldId id="320" r:id="rId15"/>
    <p:sldId id="321" r:id="rId16"/>
    <p:sldId id="322" r:id="rId17"/>
    <p:sldId id="302" r:id="rId18"/>
    <p:sldId id="303" r:id="rId19"/>
    <p:sldId id="306" r:id="rId20"/>
    <p:sldId id="307" r:id="rId21"/>
    <p:sldId id="308" r:id="rId22"/>
    <p:sldId id="309" r:id="rId23"/>
    <p:sldId id="310" r:id="rId24"/>
    <p:sldId id="311" r:id="rId25"/>
    <p:sldId id="312" r:id="rId26"/>
    <p:sldId id="313" r:id="rId27"/>
    <p:sldId id="301" r:id="rId28"/>
    <p:sldId id="314" r:id="rId29"/>
    <p:sldId id="315" r:id="rId30"/>
    <p:sldId id="316" r:id="rId31"/>
    <p:sldId id="317" r:id="rId32"/>
    <p:sldId id="319" r:id="rId33"/>
    <p:sldId id="318" r:id="rId34"/>
    <p:sldId id="304" r:id="rId35"/>
    <p:sldId id="323" r:id="rId36"/>
    <p:sldId id="300" r:id="rId37"/>
    <p:sldId id="324" r:id="rId38"/>
    <p:sldId id="325" r:id="rId39"/>
    <p:sldId id="326" r:id="rId40"/>
    <p:sldId id="327" r:id="rId41"/>
    <p:sldId id="305" r:id="rId42"/>
    <p:sldId id="328" r:id="rId43"/>
    <p:sldId id="329" r:id="rId44"/>
    <p:sldId id="330" r:id="rId45"/>
    <p:sldId id="332"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7187BD-7644-E8D8-B95D-682E616EF0C8}" v="1" dt="2026-03-09T10:28:07.3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8E7187BD-7644-E8D8-B95D-682E616EF0C8}"/>
    <pc:docChg chg="delSld">
      <pc:chgData name="Corey Edwards" userId="S::corey.edwards@uwtsd.ac.uk::7a967df3-e232-40a5-b10c-dee8f912d80a" providerId="AD" clId="Web-{8E7187BD-7644-E8D8-B95D-682E616EF0C8}" dt="2026-03-09T10:28:07.364" v="0"/>
      <pc:docMkLst>
        <pc:docMk/>
      </pc:docMkLst>
      <pc:sldChg chg="del">
        <pc:chgData name="Corey Edwards" userId="S::corey.edwards@uwtsd.ac.uk::7a967df3-e232-40a5-b10c-dee8f912d80a" providerId="AD" clId="Web-{8E7187BD-7644-E8D8-B95D-682E616EF0C8}" dt="2026-03-09T10:28:07.364" v="0"/>
        <pc:sldMkLst>
          <pc:docMk/>
          <pc:sldMk cId="3092770143" sldId="33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1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ata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4CB25B-E33C-4FD2-9C5E-FA0963048DC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9E5FD27-703A-42A0-8DC9-3D1205BFA6F1}">
      <dgm:prSet/>
      <dgm:spPr/>
      <dgm:t>
        <a:bodyPr/>
        <a:lstStyle/>
        <a:p>
          <a:r>
            <a:rPr lang="en-US"/>
            <a:t>This term goes back to 1997, where it was defined as: </a:t>
          </a:r>
        </a:p>
      </dgm:t>
    </dgm:pt>
    <dgm:pt modelId="{84047FFE-A7A9-4C8D-B53C-B9324AE36E53}" type="parTrans" cxnId="{3A291C40-C774-47F3-99DE-F0C7B1E009D6}">
      <dgm:prSet/>
      <dgm:spPr/>
      <dgm:t>
        <a:bodyPr/>
        <a:lstStyle/>
        <a:p>
          <a:endParaRPr lang="en-US"/>
        </a:p>
      </dgm:t>
    </dgm:pt>
    <dgm:pt modelId="{CD36B5B6-8C6D-4752-9398-703D03EAA56E}" type="sibTrans" cxnId="{3A291C40-C774-47F3-99DE-F0C7B1E009D6}">
      <dgm:prSet/>
      <dgm:spPr/>
      <dgm:t>
        <a:bodyPr/>
        <a:lstStyle/>
        <a:p>
          <a:endParaRPr lang="en-US"/>
        </a:p>
      </dgm:t>
    </dgm:pt>
    <dgm:pt modelId="{12434C92-D733-4E72-ABC8-6A4E99B35BC6}">
      <dgm:prSet/>
      <dgm:spPr/>
      <dgm:t>
        <a:bodyPr/>
        <a:lstStyle/>
        <a:p>
          <a:r>
            <a:rPr lang="en-US"/>
            <a:t>Knowledge and beliefs about mental disorders which aid their recognition, management or prevention (Jorm et al., 1997)</a:t>
          </a:r>
        </a:p>
      </dgm:t>
    </dgm:pt>
    <dgm:pt modelId="{105C664B-8E9A-4CE0-82D0-91B8BDC4116E}" type="parTrans" cxnId="{0053AE58-E6E0-4207-9B85-29CB507AEBD5}">
      <dgm:prSet/>
      <dgm:spPr/>
      <dgm:t>
        <a:bodyPr/>
        <a:lstStyle/>
        <a:p>
          <a:endParaRPr lang="en-US"/>
        </a:p>
      </dgm:t>
    </dgm:pt>
    <dgm:pt modelId="{91D048B6-2FDA-48B7-BA6A-CC0D67ACA313}" type="sibTrans" cxnId="{0053AE58-E6E0-4207-9B85-29CB507AEBD5}">
      <dgm:prSet/>
      <dgm:spPr/>
      <dgm:t>
        <a:bodyPr/>
        <a:lstStyle/>
        <a:p>
          <a:endParaRPr lang="en-US"/>
        </a:p>
      </dgm:t>
    </dgm:pt>
    <dgm:pt modelId="{BE039DDA-B062-4022-9F19-CD56ABCBDDA5}">
      <dgm:prSet/>
      <dgm:spPr/>
      <dgm:t>
        <a:bodyPr/>
        <a:lstStyle/>
        <a:p>
          <a:r>
            <a:rPr lang="en-US"/>
            <a:t>It has expanded since!</a:t>
          </a:r>
        </a:p>
      </dgm:t>
    </dgm:pt>
    <dgm:pt modelId="{0A3EABF5-9595-4320-9855-7E409EADC305}" type="parTrans" cxnId="{576D2256-1C83-45BE-9843-E04EA52B5996}">
      <dgm:prSet/>
      <dgm:spPr/>
      <dgm:t>
        <a:bodyPr/>
        <a:lstStyle/>
        <a:p>
          <a:endParaRPr lang="en-US"/>
        </a:p>
      </dgm:t>
    </dgm:pt>
    <dgm:pt modelId="{C8829914-33AF-4CFE-AD2F-4479B887CB4F}" type="sibTrans" cxnId="{576D2256-1C83-45BE-9843-E04EA52B5996}">
      <dgm:prSet/>
      <dgm:spPr/>
      <dgm:t>
        <a:bodyPr/>
        <a:lstStyle/>
        <a:p>
          <a:endParaRPr lang="en-US"/>
        </a:p>
      </dgm:t>
    </dgm:pt>
    <dgm:pt modelId="{2322E9D4-C90B-4E8E-8308-8A5C4D47F5BA}" type="pres">
      <dgm:prSet presAssocID="{ED4CB25B-E33C-4FD2-9C5E-FA0963048DCE}" presName="root" presStyleCnt="0">
        <dgm:presLayoutVars>
          <dgm:dir/>
          <dgm:resizeHandles val="exact"/>
        </dgm:presLayoutVars>
      </dgm:prSet>
      <dgm:spPr/>
    </dgm:pt>
    <dgm:pt modelId="{44DD6955-36FB-4534-AA49-89D9F15F0FA3}" type="pres">
      <dgm:prSet presAssocID="{C9E5FD27-703A-42A0-8DC9-3D1205BFA6F1}" presName="compNode" presStyleCnt="0"/>
      <dgm:spPr/>
    </dgm:pt>
    <dgm:pt modelId="{22C7FA50-E20C-40E5-934E-AD5F102D6CAE}" type="pres">
      <dgm:prSet presAssocID="{C9E5FD27-703A-42A0-8DC9-3D1205BFA6F1}" presName="bgRect" presStyleLbl="bgShp" presStyleIdx="0" presStyleCnt="3"/>
      <dgm:spPr/>
    </dgm:pt>
    <dgm:pt modelId="{96627E03-4F57-42C9-9134-90DA4DD1DB0D}" type="pres">
      <dgm:prSet presAssocID="{C9E5FD27-703A-42A0-8DC9-3D1205BFA6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2BE95685-13E1-461C-AE71-7E812E54186B}" type="pres">
      <dgm:prSet presAssocID="{C9E5FD27-703A-42A0-8DC9-3D1205BFA6F1}" presName="spaceRect" presStyleCnt="0"/>
      <dgm:spPr/>
    </dgm:pt>
    <dgm:pt modelId="{7627CF0E-67A7-4CE2-83C1-6DD409AC93B2}" type="pres">
      <dgm:prSet presAssocID="{C9E5FD27-703A-42A0-8DC9-3D1205BFA6F1}" presName="parTx" presStyleLbl="revTx" presStyleIdx="0" presStyleCnt="3">
        <dgm:presLayoutVars>
          <dgm:chMax val="0"/>
          <dgm:chPref val="0"/>
        </dgm:presLayoutVars>
      </dgm:prSet>
      <dgm:spPr/>
    </dgm:pt>
    <dgm:pt modelId="{1BE3CD29-8535-4384-B239-67864C972717}" type="pres">
      <dgm:prSet presAssocID="{CD36B5B6-8C6D-4752-9398-703D03EAA56E}" presName="sibTrans" presStyleCnt="0"/>
      <dgm:spPr/>
    </dgm:pt>
    <dgm:pt modelId="{B81847EB-75AF-4A3F-8F46-0651AD8C6581}" type="pres">
      <dgm:prSet presAssocID="{12434C92-D733-4E72-ABC8-6A4E99B35BC6}" presName="compNode" presStyleCnt="0"/>
      <dgm:spPr/>
    </dgm:pt>
    <dgm:pt modelId="{BE65E8AD-D2DD-4E1B-A074-27FD86DC738F}" type="pres">
      <dgm:prSet presAssocID="{12434C92-D733-4E72-ABC8-6A4E99B35BC6}" presName="bgRect" presStyleLbl="bgShp" presStyleIdx="1" presStyleCnt="3"/>
      <dgm:spPr/>
    </dgm:pt>
    <dgm:pt modelId="{7353565E-E01C-48FF-84CA-6A4FD5066393}" type="pres">
      <dgm:prSet presAssocID="{12434C92-D733-4E72-ABC8-6A4E99B35B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EB5D76C6-266C-4483-94C0-11FF230E78BC}" type="pres">
      <dgm:prSet presAssocID="{12434C92-D733-4E72-ABC8-6A4E99B35BC6}" presName="spaceRect" presStyleCnt="0"/>
      <dgm:spPr/>
    </dgm:pt>
    <dgm:pt modelId="{219C3C23-FB6A-4A1A-B4BC-61055270F62E}" type="pres">
      <dgm:prSet presAssocID="{12434C92-D733-4E72-ABC8-6A4E99B35BC6}" presName="parTx" presStyleLbl="revTx" presStyleIdx="1" presStyleCnt="3">
        <dgm:presLayoutVars>
          <dgm:chMax val="0"/>
          <dgm:chPref val="0"/>
        </dgm:presLayoutVars>
      </dgm:prSet>
      <dgm:spPr/>
    </dgm:pt>
    <dgm:pt modelId="{0A8E4970-012C-440C-B835-7691969DC57F}" type="pres">
      <dgm:prSet presAssocID="{91D048B6-2FDA-48B7-BA6A-CC0D67ACA313}" presName="sibTrans" presStyleCnt="0"/>
      <dgm:spPr/>
    </dgm:pt>
    <dgm:pt modelId="{11DC5376-A866-40AB-8B37-664F7C406602}" type="pres">
      <dgm:prSet presAssocID="{BE039DDA-B062-4022-9F19-CD56ABCBDDA5}" presName="compNode" presStyleCnt="0"/>
      <dgm:spPr/>
    </dgm:pt>
    <dgm:pt modelId="{E149E67B-64A2-4E49-A293-34752CA4C187}" type="pres">
      <dgm:prSet presAssocID="{BE039DDA-B062-4022-9F19-CD56ABCBDDA5}" presName="bgRect" presStyleLbl="bgShp" presStyleIdx="2" presStyleCnt="3"/>
      <dgm:spPr/>
    </dgm:pt>
    <dgm:pt modelId="{F573E8E8-8BE0-4117-BA24-311F34207D8D}" type="pres">
      <dgm:prSet presAssocID="{BE039DDA-B062-4022-9F19-CD56ABCBDD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760ABC4C-915C-4A65-97D1-9C0590E197C3}" type="pres">
      <dgm:prSet presAssocID="{BE039DDA-B062-4022-9F19-CD56ABCBDDA5}" presName="spaceRect" presStyleCnt="0"/>
      <dgm:spPr/>
    </dgm:pt>
    <dgm:pt modelId="{573CE1F1-E992-4E61-ADC4-7E0E30CB029A}" type="pres">
      <dgm:prSet presAssocID="{BE039DDA-B062-4022-9F19-CD56ABCBDDA5}" presName="parTx" presStyleLbl="revTx" presStyleIdx="2" presStyleCnt="3">
        <dgm:presLayoutVars>
          <dgm:chMax val="0"/>
          <dgm:chPref val="0"/>
        </dgm:presLayoutVars>
      </dgm:prSet>
      <dgm:spPr/>
    </dgm:pt>
  </dgm:ptLst>
  <dgm:cxnLst>
    <dgm:cxn modelId="{3A291C40-C774-47F3-99DE-F0C7B1E009D6}" srcId="{ED4CB25B-E33C-4FD2-9C5E-FA0963048DCE}" destId="{C9E5FD27-703A-42A0-8DC9-3D1205BFA6F1}" srcOrd="0" destOrd="0" parTransId="{84047FFE-A7A9-4C8D-B53C-B9324AE36E53}" sibTransId="{CD36B5B6-8C6D-4752-9398-703D03EAA56E}"/>
    <dgm:cxn modelId="{72837E5C-B45F-44EC-8368-8823274E932B}" type="presOf" srcId="{BE039DDA-B062-4022-9F19-CD56ABCBDDA5}" destId="{573CE1F1-E992-4E61-ADC4-7E0E30CB029A}" srcOrd="0" destOrd="0" presId="urn:microsoft.com/office/officeart/2018/2/layout/IconVerticalSolidList"/>
    <dgm:cxn modelId="{576D2256-1C83-45BE-9843-E04EA52B5996}" srcId="{ED4CB25B-E33C-4FD2-9C5E-FA0963048DCE}" destId="{BE039DDA-B062-4022-9F19-CD56ABCBDDA5}" srcOrd="2" destOrd="0" parTransId="{0A3EABF5-9595-4320-9855-7E409EADC305}" sibTransId="{C8829914-33AF-4CFE-AD2F-4479B887CB4F}"/>
    <dgm:cxn modelId="{0053AE58-E6E0-4207-9B85-29CB507AEBD5}" srcId="{ED4CB25B-E33C-4FD2-9C5E-FA0963048DCE}" destId="{12434C92-D733-4E72-ABC8-6A4E99B35BC6}" srcOrd="1" destOrd="0" parTransId="{105C664B-8E9A-4CE0-82D0-91B8BDC4116E}" sibTransId="{91D048B6-2FDA-48B7-BA6A-CC0D67ACA313}"/>
    <dgm:cxn modelId="{74BC8090-992F-459C-B7DC-4D378A0805C3}" type="presOf" srcId="{C9E5FD27-703A-42A0-8DC9-3D1205BFA6F1}" destId="{7627CF0E-67A7-4CE2-83C1-6DD409AC93B2}" srcOrd="0" destOrd="0" presId="urn:microsoft.com/office/officeart/2018/2/layout/IconVerticalSolidList"/>
    <dgm:cxn modelId="{DCA3EBB1-370B-4617-AE3A-FE4A77D0E4B9}" type="presOf" srcId="{12434C92-D733-4E72-ABC8-6A4E99B35BC6}" destId="{219C3C23-FB6A-4A1A-B4BC-61055270F62E}" srcOrd="0" destOrd="0" presId="urn:microsoft.com/office/officeart/2018/2/layout/IconVerticalSolidList"/>
    <dgm:cxn modelId="{801A83E0-479E-4143-BB01-E999E1CB7A2E}" type="presOf" srcId="{ED4CB25B-E33C-4FD2-9C5E-FA0963048DCE}" destId="{2322E9D4-C90B-4E8E-8308-8A5C4D47F5BA}" srcOrd="0" destOrd="0" presId="urn:microsoft.com/office/officeart/2018/2/layout/IconVerticalSolidList"/>
    <dgm:cxn modelId="{7C9474E8-FD57-47D9-A071-03106C70D8A7}" type="presParOf" srcId="{2322E9D4-C90B-4E8E-8308-8A5C4D47F5BA}" destId="{44DD6955-36FB-4534-AA49-89D9F15F0FA3}" srcOrd="0" destOrd="0" presId="urn:microsoft.com/office/officeart/2018/2/layout/IconVerticalSolidList"/>
    <dgm:cxn modelId="{4DC7C3DB-CE62-45DB-B811-C2DFDC20DA9E}" type="presParOf" srcId="{44DD6955-36FB-4534-AA49-89D9F15F0FA3}" destId="{22C7FA50-E20C-40E5-934E-AD5F102D6CAE}" srcOrd="0" destOrd="0" presId="urn:microsoft.com/office/officeart/2018/2/layout/IconVerticalSolidList"/>
    <dgm:cxn modelId="{2A9686F8-3E79-40F9-9C96-883764C4FC2D}" type="presParOf" srcId="{44DD6955-36FB-4534-AA49-89D9F15F0FA3}" destId="{96627E03-4F57-42C9-9134-90DA4DD1DB0D}" srcOrd="1" destOrd="0" presId="urn:microsoft.com/office/officeart/2018/2/layout/IconVerticalSolidList"/>
    <dgm:cxn modelId="{8A454A1C-C097-4B0B-9862-6003DF7E924A}" type="presParOf" srcId="{44DD6955-36FB-4534-AA49-89D9F15F0FA3}" destId="{2BE95685-13E1-461C-AE71-7E812E54186B}" srcOrd="2" destOrd="0" presId="urn:microsoft.com/office/officeart/2018/2/layout/IconVerticalSolidList"/>
    <dgm:cxn modelId="{4BC1002C-0696-4454-8D9E-3B4AAAD0EFB1}" type="presParOf" srcId="{44DD6955-36FB-4534-AA49-89D9F15F0FA3}" destId="{7627CF0E-67A7-4CE2-83C1-6DD409AC93B2}" srcOrd="3" destOrd="0" presId="urn:microsoft.com/office/officeart/2018/2/layout/IconVerticalSolidList"/>
    <dgm:cxn modelId="{BEFF8120-E60E-408D-A5F1-300329A3E264}" type="presParOf" srcId="{2322E9D4-C90B-4E8E-8308-8A5C4D47F5BA}" destId="{1BE3CD29-8535-4384-B239-67864C972717}" srcOrd="1" destOrd="0" presId="urn:microsoft.com/office/officeart/2018/2/layout/IconVerticalSolidList"/>
    <dgm:cxn modelId="{2C68DE34-06CA-432B-92AF-E56E21727DC8}" type="presParOf" srcId="{2322E9D4-C90B-4E8E-8308-8A5C4D47F5BA}" destId="{B81847EB-75AF-4A3F-8F46-0651AD8C6581}" srcOrd="2" destOrd="0" presId="urn:microsoft.com/office/officeart/2018/2/layout/IconVerticalSolidList"/>
    <dgm:cxn modelId="{96F05858-444D-45A5-8CC8-84834FEB563C}" type="presParOf" srcId="{B81847EB-75AF-4A3F-8F46-0651AD8C6581}" destId="{BE65E8AD-D2DD-4E1B-A074-27FD86DC738F}" srcOrd="0" destOrd="0" presId="urn:microsoft.com/office/officeart/2018/2/layout/IconVerticalSolidList"/>
    <dgm:cxn modelId="{6BE0220C-FCCD-4F5E-8D87-2C3A40174C8D}" type="presParOf" srcId="{B81847EB-75AF-4A3F-8F46-0651AD8C6581}" destId="{7353565E-E01C-48FF-84CA-6A4FD5066393}" srcOrd="1" destOrd="0" presId="urn:microsoft.com/office/officeart/2018/2/layout/IconVerticalSolidList"/>
    <dgm:cxn modelId="{AD5739DC-9375-42B3-9D22-5C576AAD80EE}" type="presParOf" srcId="{B81847EB-75AF-4A3F-8F46-0651AD8C6581}" destId="{EB5D76C6-266C-4483-94C0-11FF230E78BC}" srcOrd="2" destOrd="0" presId="urn:microsoft.com/office/officeart/2018/2/layout/IconVerticalSolidList"/>
    <dgm:cxn modelId="{09C91E7E-BC73-4C5A-B4FF-CE95CFEF450B}" type="presParOf" srcId="{B81847EB-75AF-4A3F-8F46-0651AD8C6581}" destId="{219C3C23-FB6A-4A1A-B4BC-61055270F62E}" srcOrd="3" destOrd="0" presId="urn:microsoft.com/office/officeart/2018/2/layout/IconVerticalSolidList"/>
    <dgm:cxn modelId="{83CDB618-80DD-4B62-85E0-A2B49C05E489}" type="presParOf" srcId="{2322E9D4-C90B-4E8E-8308-8A5C4D47F5BA}" destId="{0A8E4970-012C-440C-B835-7691969DC57F}" srcOrd="3" destOrd="0" presId="urn:microsoft.com/office/officeart/2018/2/layout/IconVerticalSolidList"/>
    <dgm:cxn modelId="{FC40D2C9-DB11-43B9-93F8-E1F904A03B40}" type="presParOf" srcId="{2322E9D4-C90B-4E8E-8308-8A5C4D47F5BA}" destId="{11DC5376-A866-40AB-8B37-664F7C406602}" srcOrd="4" destOrd="0" presId="urn:microsoft.com/office/officeart/2018/2/layout/IconVerticalSolidList"/>
    <dgm:cxn modelId="{A3FC7F33-65DC-4825-BBDD-F02B0BC14B06}" type="presParOf" srcId="{11DC5376-A866-40AB-8B37-664F7C406602}" destId="{E149E67B-64A2-4E49-A293-34752CA4C187}" srcOrd="0" destOrd="0" presId="urn:microsoft.com/office/officeart/2018/2/layout/IconVerticalSolidList"/>
    <dgm:cxn modelId="{CBCE3475-575C-4EF4-BEEB-4BC8EEE4176C}" type="presParOf" srcId="{11DC5376-A866-40AB-8B37-664F7C406602}" destId="{F573E8E8-8BE0-4117-BA24-311F34207D8D}" srcOrd="1" destOrd="0" presId="urn:microsoft.com/office/officeart/2018/2/layout/IconVerticalSolidList"/>
    <dgm:cxn modelId="{9E42080C-2467-4516-8DA4-8B82084426B2}" type="presParOf" srcId="{11DC5376-A866-40AB-8B37-664F7C406602}" destId="{760ABC4C-915C-4A65-97D1-9C0590E197C3}" srcOrd="2" destOrd="0" presId="urn:microsoft.com/office/officeart/2018/2/layout/IconVerticalSolidList"/>
    <dgm:cxn modelId="{C1496C9A-1C3D-4748-A066-49EE71E74F3F}" type="presParOf" srcId="{11DC5376-A866-40AB-8B37-664F7C406602}" destId="{573CE1F1-E992-4E61-ADC4-7E0E30CB029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447D59-5531-4799-B4E8-8BD74866B84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9674EE6-13A8-411C-BD42-5E276F2C4A27}">
      <dgm:prSet/>
      <dgm:spPr/>
      <dgm:t>
        <a:bodyPr/>
        <a:lstStyle/>
        <a:p>
          <a:r>
            <a:rPr lang="en-US"/>
            <a:t>(a) the ability to recognise specific disorders of types of psychological distress</a:t>
          </a:r>
        </a:p>
      </dgm:t>
    </dgm:pt>
    <dgm:pt modelId="{E7B9EFAB-5B7C-4F2B-B85B-A2BDD12A5646}" type="parTrans" cxnId="{0E694D8E-33C4-47EB-A66C-483517F8C340}">
      <dgm:prSet/>
      <dgm:spPr/>
      <dgm:t>
        <a:bodyPr/>
        <a:lstStyle/>
        <a:p>
          <a:endParaRPr lang="en-US"/>
        </a:p>
      </dgm:t>
    </dgm:pt>
    <dgm:pt modelId="{AF4E9425-F178-4449-BC02-B198247FBEAA}" type="sibTrans" cxnId="{0E694D8E-33C4-47EB-A66C-483517F8C340}">
      <dgm:prSet/>
      <dgm:spPr/>
      <dgm:t>
        <a:bodyPr/>
        <a:lstStyle/>
        <a:p>
          <a:endParaRPr lang="en-US"/>
        </a:p>
      </dgm:t>
    </dgm:pt>
    <dgm:pt modelId="{48C51E7A-B3B0-4A48-A3CD-8EFBB53A3729}">
      <dgm:prSet/>
      <dgm:spPr/>
      <dgm:t>
        <a:bodyPr/>
        <a:lstStyle/>
        <a:p>
          <a:r>
            <a:rPr lang="en-US"/>
            <a:t>(b) knowledge and beliefs about risk factors and causes</a:t>
          </a:r>
        </a:p>
      </dgm:t>
    </dgm:pt>
    <dgm:pt modelId="{AD72CA60-4F03-4772-87A6-67E97069DD7D}" type="parTrans" cxnId="{0AB37DD9-A0AF-4CCA-92F9-3DBE897AA43A}">
      <dgm:prSet/>
      <dgm:spPr/>
      <dgm:t>
        <a:bodyPr/>
        <a:lstStyle/>
        <a:p>
          <a:endParaRPr lang="en-US"/>
        </a:p>
      </dgm:t>
    </dgm:pt>
    <dgm:pt modelId="{05EA9922-A80B-4B7B-A0E2-BB06CBD476A5}" type="sibTrans" cxnId="{0AB37DD9-A0AF-4CCA-92F9-3DBE897AA43A}">
      <dgm:prSet/>
      <dgm:spPr/>
      <dgm:t>
        <a:bodyPr/>
        <a:lstStyle/>
        <a:p>
          <a:endParaRPr lang="en-US"/>
        </a:p>
      </dgm:t>
    </dgm:pt>
    <dgm:pt modelId="{2E1820D9-71E0-4411-A06E-3BA367501D7B}">
      <dgm:prSet/>
      <dgm:spPr/>
      <dgm:t>
        <a:bodyPr/>
        <a:lstStyle/>
        <a:p>
          <a:r>
            <a:rPr lang="en-US"/>
            <a:t>(c) knowledge and beliefs about self-help interventions</a:t>
          </a:r>
        </a:p>
      </dgm:t>
    </dgm:pt>
    <dgm:pt modelId="{277A5A00-7AD7-4654-80D1-E79D46CB378E}" type="parTrans" cxnId="{9EB6DA53-EA78-4060-A317-945A3EF8DFD9}">
      <dgm:prSet/>
      <dgm:spPr/>
      <dgm:t>
        <a:bodyPr/>
        <a:lstStyle/>
        <a:p>
          <a:endParaRPr lang="en-US"/>
        </a:p>
      </dgm:t>
    </dgm:pt>
    <dgm:pt modelId="{9256D2D1-5029-47B8-A174-FF0900ED4874}" type="sibTrans" cxnId="{9EB6DA53-EA78-4060-A317-945A3EF8DFD9}">
      <dgm:prSet/>
      <dgm:spPr/>
      <dgm:t>
        <a:bodyPr/>
        <a:lstStyle/>
        <a:p>
          <a:endParaRPr lang="en-US"/>
        </a:p>
      </dgm:t>
    </dgm:pt>
    <dgm:pt modelId="{DBE56732-1DAE-4618-B947-9A362FEF25D1}">
      <dgm:prSet/>
      <dgm:spPr/>
      <dgm:t>
        <a:bodyPr/>
        <a:lstStyle/>
        <a:p>
          <a:r>
            <a:rPr lang="en-US"/>
            <a:t>(d) knowledge and beliefs about professional help available</a:t>
          </a:r>
        </a:p>
      </dgm:t>
    </dgm:pt>
    <dgm:pt modelId="{0E64DC68-C609-433B-98C3-7A4112500C26}" type="parTrans" cxnId="{86878CF8-1001-4013-AE11-1755C9CC8DB8}">
      <dgm:prSet/>
      <dgm:spPr/>
      <dgm:t>
        <a:bodyPr/>
        <a:lstStyle/>
        <a:p>
          <a:endParaRPr lang="en-US"/>
        </a:p>
      </dgm:t>
    </dgm:pt>
    <dgm:pt modelId="{C2EFFE41-D729-4943-8969-80F5B21EC868}" type="sibTrans" cxnId="{86878CF8-1001-4013-AE11-1755C9CC8DB8}">
      <dgm:prSet/>
      <dgm:spPr/>
      <dgm:t>
        <a:bodyPr/>
        <a:lstStyle/>
        <a:p>
          <a:endParaRPr lang="en-US"/>
        </a:p>
      </dgm:t>
    </dgm:pt>
    <dgm:pt modelId="{B8C9CB81-DA47-47B4-BFA6-9D9B840B20D8}">
      <dgm:prSet/>
      <dgm:spPr/>
      <dgm:t>
        <a:bodyPr/>
        <a:lstStyle/>
        <a:p>
          <a:r>
            <a:rPr lang="en-US"/>
            <a:t>(e) attitudes which facilitate recognition and appropriate help-seeking</a:t>
          </a:r>
        </a:p>
      </dgm:t>
    </dgm:pt>
    <dgm:pt modelId="{57256422-BE41-4870-8B7B-9BB0C169C194}" type="parTrans" cxnId="{218CD7B0-7778-4EB8-BCFA-37760A590967}">
      <dgm:prSet/>
      <dgm:spPr/>
      <dgm:t>
        <a:bodyPr/>
        <a:lstStyle/>
        <a:p>
          <a:endParaRPr lang="en-US"/>
        </a:p>
      </dgm:t>
    </dgm:pt>
    <dgm:pt modelId="{ECBCC412-4D87-4DDB-8C82-1883013786E5}" type="sibTrans" cxnId="{218CD7B0-7778-4EB8-BCFA-37760A590967}">
      <dgm:prSet/>
      <dgm:spPr/>
      <dgm:t>
        <a:bodyPr/>
        <a:lstStyle/>
        <a:p>
          <a:endParaRPr lang="en-US"/>
        </a:p>
      </dgm:t>
    </dgm:pt>
    <dgm:pt modelId="{64FDF3EE-24C6-4318-A987-515667C2CBD7}">
      <dgm:prSet/>
      <dgm:spPr/>
      <dgm:t>
        <a:bodyPr/>
        <a:lstStyle/>
        <a:p>
          <a:r>
            <a:rPr lang="en-US"/>
            <a:t>(f) knowledge of how to seek mental health information</a:t>
          </a:r>
        </a:p>
      </dgm:t>
    </dgm:pt>
    <dgm:pt modelId="{94631D24-FF43-41E4-A8BB-FDA703E14EE0}" type="parTrans" cxnId="{66C28F06-33D0-4D2E-964F-EAD08891E9F7}">
      <dgm:prSet/>
      <dgm:spPr/>
      <dgm:t>
        <a:bodyPr/>
        <a:lstStyle/>
        <a:p>
          <a:endParaRPr lang="en-US"/>
        </a:p>
      </dgm:t>
    </dgm:pt>
    <dgm:pt modelId="{14787EB8-7F82-4829-BB9D-3F1C6DD42B85}" type="sibTrans" cxnId="{66C28F06-33D0-4D2E-964F-EAD08891E9F7}">
      <dgm:prSet/>
      <dgm:spPr/>
      <dgm:t>
        <a:bodyPr/>
        <a:lstStyle/>
        <a:p>
          <a:endParaRPr lang="en-US"/>
        </a:p>
      </dgm:t>
    </dgm:pt>
    <dgm:pt modelId="{55B3DEB8-F6DA-40BF-9057-280583C87519}" type="pres">
      <dgm:prSet presAssocID="{3E447D59-5531-4799-B4E8-8BD74866B840}" presName="vert0" presStyleCnt="0">
        <dgm:presLayoutVars>
          <dgm:dir/>
          <dgm:animOne val="branch"/>
          <dgm:animLvl val="lvl"/>
        </dgm:presLayoutVars>
      </dgm:prSet>
      <dgm:spPr/>
    </dgm:pt>
    <dgm:pt modelId="{1ACCF8CF-714B-41CB-9F33-DBF6A6A698CD}" type="pres">
      <dgm:prSet presAssocID="{D9674EE6-13A8-411C-BD42-5E276F2C4A27}" presName="thickLine" presStyleLbl="alignNode1" presStyleIdx="0" presStyleCnt="6"/>
      <dgm:spPr/>
    </dgm:pt>
    <dgm:pt modelId="{CA5DC87D-5C74-45F2-A0BB-721BF2E3B3C0}" type="pres">
      <dgm:prSet presAssocID="{D9674EE6-13A8-411C-BD42-5E276F2C4A27}" presName="horz1" presStyleCnt="0"/>
      <dgm:spPr/>
    </dgm:pt>
    <dgm:pt modelId="{831B6F45-F007-49FC-A2A3-E9D858399F5E}" type="pres">
      <dgm:prSet presAssocID="{D9674EE6-13A8-411C-BD42-5E276F2C4A27}" presName="tx1" presStyleLbl="revTx" presStyleIdx="0" presStyleCnt="6"/>
      <dgm:spPr/>
    </dgm:pt>
    <dgm:pt modelId="{8C619773-7BDE-45A6-BF2C-E07F28C4B735}" type="pres">
      <dgm:prSet presAssocID="{D9674EE6-13A8-411C-BD42-5E276F2C4A27}" presName="vert1" presStyleCnt="0"/>
      <dgm:spPr/>
    </dgm:pt>
    <dgm:pt modelId="{A465855F-A6F1-4CC9-9889-28076AAA7669}" type="pres">
      <dgm:prSet presAssocID="{48C51E7A-B3B0-4A48-A3CD-8EFBB53A3729}" presName="thickLine" presStyleLbl="alignNode1" presStyleIdx="1" presStyleCnt="6"/>
      <dgm:spPr/>
    </dgm:pt>
    <dgm:pt modelId="{BCF1E470-3FAF-4884-BDE4-45A97AAF5656}" type="pres">
      <dgm:prSet presAssocID="{48C51E7A-B3B0-4A48-A3CD-8EFBB53A3729}" presName="horz1" presStyleCnt="0"/>
      <dgm:spPr/>
    </dgm:pt>
    <dgm:pt modelId="{B0765A71-D542-4E40-8617-EA7B76C5F1E7}" type="pres">
      <dgm:prSet presAssocID="{48C51E7A-B3B0-4A48-A3CD-8EFBB53A3729}" presName="tx1" presStyleLbl="revTx" presStyleIdx="1" presStyleCnt="6"/>
      <dgm:spPr/>
    </dgm:pt>
    <dgm:pt modelId="{275F3357-1652-402C-B9F9-2136E1E5473B}" type="pres">
      <dgm:prSet presAssocID="{48C51E7A-B3B0-4A48-A3CD-8EFBB53A3729}" presName="vert1" presStyleCnt="0"/>
      <dgm:spPr/>
    </dgm:pt>
    <dgm:pt modelId="{40A21C83-E3DF-40E9-B5E4-F2FCBC345A07}" type="pres">
      <dgm:prSet presAssocID="{2E1820D9-71E0-4411-A06E-3BA367501D7B}" presName="thickLine" presStyleLbl="alignNode1" presStyleIdx="2" presStyleCnt="6"/>
      <dgm:spPr/>
    </dgm:pt>
    <dgm:pt modelId="{4D352980-6383-460D-9DF6-C321186049E3}" type="pres">
      <dgm:prSet presAssocID="{2E1820D9-71E0-4411-A06E-3BA367501D7B}" presName="horz1" presStyleCnt="0"/>
      <dgm:spPr/>
    </dgm:pt>
    <dgm:pt modelId="{E3E306B7-6758-4E39-87E3-220FC4472FD0}" type="pres">
      <dgm:prSet presAssocID="{2E1820D9-71E0-4411-A06E-3BA367501D7B}" presName="tx1" presStyleLbl="revTx" presStyleIdx="2" presStyleCnt="6"/>
      <dgm:spPr/>
    </dgm:pt>
    <dgm:pt modelId="{D77008F2-4639-404F-A6E4-FC203FFA1C4C}" type="pres">
      <dgm:prSet presAssocID="{2E1820D9-71E0-4411-A06E-3BA367501D7B}" presName="vert1" presStyleCnt="0"/>
      <dgm:spPr/>
    </dgm:pt>
    <dgm:pt modelId="{D384FCE9-78EE-4738-9B87-A36185EE5DD3}" type="pres">
      <dgm:prSet presAssocID="{DBE56732-1DAE-4618-B947-9A362FEF25D1}" presName="thickLine" presStyleLbl="alignNode1" presStyleIdx="3" presStyleCnt="6"/>
      <dgm:spPr/>
    </dgm:pt>
    <dgm:pt modelId="{4B57C169-8A18-489C-95A1-499424BE20CC}" type="pres">
      <dgm:prSet presAssocID="{DBE56732-1DAE-4618-B947-9A362FEF25D1}" presName="horz1" presStyleCnt="0"/>
      <dgm:spPr/>
    </dgm:pt>
    <dgm:pt modelId="{2550BB22-9344-410F-BBE3-283690C85A8B}" type="pres">
      <dgm:prSet presAssocID="{DBE56732-1DAE-4618-B947-9A362FEF25D1}" presName="tx1" presStyleLbl="revTx" presStyleIdx="3" presStyleCnt="6"/>
      <dgm:spPr/>
    </dgm:pt>
    <dgm:pt modelId="{397FC220-CEE4-4FC6-AEF2-1D6D7C0FCD33}" type="pres">
      <dgm:prSet presAssocID="{DBE56732-1DAE-4618-B947-9A362FEF25D1}" presName="vert1" presStyleCnt="0"/>
      <dgm:spPr/>
    </dgm:pt>
    <dgm:pt modelId="{48BDE210-04AC-450E-B311-100167A8E881}" type="pres">
      <dgm:prSet presAssocID="{B8C9CB81-DA47-47B4-BFA6-9D9B840B20D8}" presName="thickLine" presStyleLbl="alignNode1" presStyleIdx="4" presStyleCnt="6"/>
      <dgm:spPr/>
    </dgm:pt>
    <dgm:pt modelId="{9895930F-99C0-45FA-93F7-3EB78B63CB64}" type="pres">
      <dgm:prSet presAssocID="{B8C9CB81-DA47-47B4-BFA6-9D9B840B20D8}" presName="horz1" presStyleCnt="0"/>
      <dgm:spPr/>
    </dgm:pt>
    <dgm:pt modelId="{ACD18C47-E4E3-4012-BBA0-4F0E3E1EE6B2}" type="pres">
      <dgm:prSet presAssocID="{B8C9CB81-DA47-47B4-BFA6-9D9B840B20D8}" presName="tx1" presStyleLbl="revTx" presStyleIdx="4" presStyleCnt="6"/>
      <dgm:spPr/>
    </dgm:pt>
    <dgm:pt modelId="{F1C3D499-0EFC-4A2F-8F2C-8F78B24C070E}" type="pres">
      <dgm:prSet presAssocID="{B8C9CB81-DA47-47B4-BFA6-9D9B840B20D8}" presName="vert1" presStyleCnt="0"/>
      <dgm:spPr/>
    </dgm:pt>
    <dgm:pt modelId="{D0A1B3EE-B372-40CD-A9D0-1B4BB0286718}" type="pres">
      <dgm:prSet presAssocID="{64FDF3EE-24C6-4318-A987-515667C2CBD7}" presName="thickLine" presStyleLbl="alignNode1" presStyleIdx="5" presStyleCnt="6"/>
      <dgm:spPr/>
    </dgm:pt>
    <dgm:pt modelId="{5F1CB21A-4886-46D2-915B-F7382F5E35BF}" type="pres">
      <dgm:prSet presAssocID="{64FDF3EE-24C6-4318-A987-515667C2CBD7}" presName="horz1" presStyleCnt="0"/>
      <dgm:spPr/>
    </dgm:pt>
    <dgm:pt modelId="{8B0F8976-E69A-40B8-935D-F1F323789D22}" type="pres">
      <dgm:prSet presAssocID="{64FDF3EE-24C6-4318-A987-515667C2CBD7}" presName="tx1" presStyleLbl="revTx" presStyleIdx="5" presStyleCnt="6"/>
      <dgm:spPr/>
    </dgm:pt>
    <dgm:pt modelId="{DF54826E-47EF-4B36-B944-DC58D585A8A8}" type="pres">
      <dgm:prSet presAssocID="{64FDF3EE-24C6-4318-A987-515667C2CBD7}" presName="vert1" presStyleCnt="0"/>
      <dgm:spPr/>
    </dgm:pt>
  </dgm:ptLst>
  <dgm:cxnLst>
    <dgm:cxn modelId="{66C28F06-33D0-4D2E-964F-EAD08891E9F7}" srcId="{3E447D59-5531-4799-B4E8-8BD74866B840}" destId="{64FDF3EE-24C6-4318-A987-515667C2CBD7}" srcOrd="5" destOrd="0" parTransId="{94631D24-FF43-41E4-A8BB-FDA703E14EE0}" sibTransId="{14787EB8-7F82-4829-BB9D-3F1C6DD42B85}"/>
    <dgm:cxn modelId="{9EB6DA53-EA78-4060-A317-945A3EF8DFD9}" srcId="{3E447D59-5531-4799-B4E8-8BD74866B840}" destId="{2E1820D9-71E0-4411-A06E-3BA367501D7B}" srcOrd="2" destOrd="0" parTransId="{277A5A00-7AD7-4654-80D1-E79D46CB378E}" sibTransId="{9256D2D1-5029-47B8-A174-FF0900ED4874}"/>
    <dgm:cxn modelId="{0E694D8E-33C4-47EB-A66C-483517F8C340}" srcId="{3E447D59-5531-4799-B4E8-8BD74866B840}" destId="{D9674EE6-13A8-411C-BD42-5E276F2C4A27}" srcOrd="0" destOrd="0" parTransId="{E7B9EFAB-5B7C-4F2B-B85B-A2BDD12A5646}" sibTransId="{AF4E9425-F178-4449-BC02-B198247FBEAA}"/>
    <dgm:cxn modelId="{83F7CE92-E7BE-4115-B7D0-3611E272C847}" type="presOf" srcId="{DBE56732-1DAE-4618-B947-9A362FEF25D1}" destId="{2550BB22-9344-410F-BBE3-283690C85A8B}" srcOrd="0" destOrd="0" presId="urn:microsoft.com/office/officeart/2008/layout/LinedList"/>
    <dgm:cxn modelId="{B2F0B493-5E25-4A28-922F-10A3D354E7F3}" type="presOf" srcId="{48C51E7A-B3B0-4A48-A3CD-8EFBB53A3729}" destId="{B0765A71-D542-4E40-8617-EA7B76C5F1E7}" srcOrd="0" destOrd="0" presId="urn:microsoft.com/office/officeart/2008/layout/LinedList"/>
    <dgm:cxn modelId="{5A3FC498-864B-47BF-B4C5-6F3DCB30D8A5}" type="presOf" srcId="{B8C9CB81-DA47-47B4-BFA6-9D9B840B20D8}" destId="{ACD18C47-E4E3-4012-BBA0-4F0E3E1EE6B2}" srcOrd="0" destOrd="0" presId="urn:microsoft.com/office/officeart/2008/layout/LinedList"/>
    <dgm:cxn modelId="{218CD7B0-7778-4EB8-BCFA-37760A590967}" srcId="{3E447D59-5531-4799-B4E8-8BD74866B840}" destId="{B8C9CB81-DA47-47B4-BFA6-9D9B840B20D8}" srcOrd="4" destOrd="0" parTransId="{57256422-BE41-4870-8B7B-9BB0C169C194}" sibTransId="{ECBCC412-4D87-4DDB-8C82-1883013786E5}"/>
    <dgm:cxn modelId="{1781D0BE-0F2F-4BF9-A81B-70B79E7E90A2}" type="presOf" srcId="{64FDF3EE-24C6-4318-A987-515667C2CBD7}" destId="{8B0F8976-E69A-40B8-935D-F1F323789D22}" srcOrd="0" destOrd="0" presId="urn:microsoft.com/office/officeart/2008/layout/LinedList"/>
    <dgm:cxn modelId="{B38620C6-47FC-463A-8DDE-934C46D2C035}" type="presOf" srcId="{3E447D59-5531-4799-B4E8-8BD74866B840}" destId="{55B3DEB8-F6DA-40BF-9057-280583C87519}" srcOrd="0" destOrd="0" presId="urn:microsoft.com/office/officeart/2008/layout/LinedList"/>
    <dgm:cxn modelId="{336B99CF-AAA9-4B3A-9E20-BA59941E20AD}" type="presOf" srcId="{D9674EE6-13A8-411C-BD42-5E276F2C4A27}" destId="{831B6F45-F007-49FC-A2A3-E9D858399F5E}" srcOrd="0" destOrd="0" presId="urn:microsoft.com/office/officeart/2008/layout/LinedList"/>
    <dgm:cxn modelId="{0AB37DD9-A0AF-4CCA-92F9-3DBE897AA43A}" srcId="{3E447D59-5531-4799-B4E8-8BD74866B840}" destId="{48C51E7A-B3B0-4A48-A3CD-8EFBB53A3729}" srcOrd="1" destOrd="0" parTransId="{AD72CA60-4F03-4772-87A6-67E97069DD7D}" sibTransId="{05EA9922-A80B-4B7B-A0E2-BB06CBD476A5}"/>
    <dgm:cxn modelId="{254F60E6-81AC-4428-BE14-D57C909E032E}" type="presOf" srcId="{2E1820D9-71E0-4411-A06E-3BA367501D7B}" destId="{E3E306B7-6758-4E39-87E3-220FC4472FD0}" srcOrd="0" destOrd="0" presId="urn:microsoft.com/office/officeart/2008/layout/LinedList"/>
    <dgm:cxn modelId="{86878CF8-1001-4013-AE11-1755C9CC8DB8}" srcId="{3E447D59-5531-4799-B4E8-8BD74866B840}" destId="{DBE56732-1DAE-4618-B947-9A362FEF25D1}" srcOrd="3" destOrd="0" parTransId="{0E64DC68-C609-433B-98C3-7A4112500C26}" sibTransId="{C2EFFE41-D729-4943-8969-80F5B21EC868}"/>
    <dgm:cxn modelId="{C3D0224A-03E3-4575-BD13-A20EF958B62A}" type="presParOf" srcId="{55B3DEB8-F6DA-40BF-9057-280583C87519}" destId="{1ACCF8CF-714B-41CB-9F33-DBF6A6A698CD}" srcOrd="0" destOrd="0" presId="urn:microsoft.com/office/officeart/2008/layout/LinedList"/>
    <dgm:cxn modelId="{1E56DD44-0EF9-4A77-BA6B-675D5E049928}" type="presParOf" srcId="{55B3DEB8-F6DA-40BF-9057-280583C87519}" destId="{CA5DC87D-5C74-45F2-A0BB-721BF2E3B3C0}" srcOrd="1" destOrd="0" presId="urn:microsoft.com/office/officeart/2008/layout/LinedList"/>
    <dgm:cxn modelId="{284D321F-3E74-4CA6-B153-3F6A64138FD2}" type="presParOf" srcId="{CA5DC87D-5C74-45F2-A0BB-721BF2E3B3C0}" destId="{831B6F45-F007-49FC-A2A3-E9D858399F5E}" srcOrd="0" destOrd="0" presId="urn:microsoft.com/office/officeart/2008/layout/LinedList"/>
    <dgm:cxn modelId="{89CEE9C0-76F9-4483-A289-935F0ACA433F}" type="presParOf" srcId="{CA5DC87D-5C74-45F2-A0BB-721BF2E3B3C0}" destId="{8C619773-7BDE-45A6-BF2C-E07F28C4B735}" srcOrd="1" destOrd="0" presId="urn:microsoft.com/office/officeart/2008/layout/LinedList"/>
    <dgm:cxn modelId="{960BB541-3321-4C0C-A432-31B12AC28A96}" type="presParOf" srcId="{55B3DEB8-F6DA-40BF-9057-280583C87519}" destId="{A465855F-A6F1-4CC9-9889-28076AAA7669}" srcOrd="2" destOrd="0" presId="urn:microsoft.com/office/officeart/2008/layout/LinedList"/>
    <dgm:cxn modelId="{E3CDAE1D-8631-471B-9DEE-95706F7EC7C1}" type="presParOf" srcId="{55B3DEB8-F6DA-40BF-9057-280583C87519}" destId="{BCF1E470-3FAF-4884-BDE4-45A97AAF5656}" srcOrd="3" destOrd="0" presId="urn:microsoft.com/office/officeart/2008/layout/LinedList"/>
    <dgm:cxn modelId="{95977BF9-FEE2-4A0D-9482-E190CB2399F1}" type="presParOf" srcId="{BCF1E470-3FAF-4884-BDE4-45A97AAF5656}" destId="{B0765A71-D542-4E40-8617-EA7B76C5F1E7}" srcOrd="0" destOrd="0" presId="urn:microsoft.com/office/officeart/2008/layout/LinedList"/>
    <dgm:cxn modelId="{393CAC53-6ACC-4CFE-8827-8A23171C8BAC}" type="presParOf" srcId="{BCF1E470-3FAF-4884-BDE4-45A97AAF5656}" destId="{275F3357-1652-402C-B9F9-2136E1E5473B}" srcOrd="1" destOrd="0" presId="urn:microsoft.com/office/officeart/2008/layout/LinedList"/>
    <dgm:cxn modelId="{357F6019-4327-41D8-90A4-5A686B8963FA}" type="presParOf" srcId="{55B3DEB8-F6DA-40BF-9057-280583C87519}" destId="{40A21C83-E3DF-40E9-B5E4-F2FCBC345A07}" srcOrd="4" destOrd="0" presId="urn:microsoft.com/office/officeart/2008/layout/LinedList"/>
    <dgm:cxn modelId="{63E0D285-78AE-408E-A2A5-75BB8015AC59}" type="presParOf" srcId="{55B3DEB8-F6DA-40BF-9057-280583C87519}" destId="{4D352980-6383-460D-9DF6-C321186049E3}" srcOrd="5" destOrd="0" presId="urn:microsoft.com/office/officeart/2008/layout/LinedList"/>
    <dgm:cxn modelId="{04F7ED32-C042-4040-8255-EE8D5D0EFC0E}" type="presParOf" srcId="{4D352980-6383-460D-9DF6-C321186049E3}" destId="{E3E306B7-6758-4E39-87E3-220FC4472FD0}" srcOrd="0" destOrd="0" presId="urn:microsoft.com/office/officeart/2008/layout/LinedList"/>
    <dgm:cxn modelId="{50565BD6-05E1-44A8-BF91-C08EA4A4DD1D}" type="presParOf" srcId="{4D352980-6383-460D-9DF6-C321186049E3}" destId="{D77008F2-4639-404F-A6E4-FC203FFA1C4C}" srcOrd="1" destOrd="0" presId="urn:microsoft.com/office/officeart/2008/layout/LinedList"/>
    <dgm:cxn modelId="{392B4874-9FBF-49BA-8AD4-EFF7174B8FD0}" type="presParOf" srcId="{55B3DEB8-F6DA-40BF-9057-280583C87519}" destId="{D384FCE9-78EE-4738-9B87-A36185EE5DD3}" srcOrd="6" destOrd="0" presId="urn:microsoft.com/office/officeart/2008/layout/LinedList"/>
    <dgm:cxn modelId="{F37B1892-AC46-4718-8654-13C6E7CD36E3}" type="presParOf" srcId="{55B3DEB8-F6DA-40BF-9057-280583C87519}" destId="{4B57C169-8A18-489C-95A1-499424BE20CC}" srcOrd="7" destOrd="0" presId="urn:microsoft.com/office/officeart/2008/layout/LinedList"/>
    <dgm:cxn modelId="{63BF982A-AE2A-4DCF-B4B7-C640605E5550}" type="presParOf" srcId="{4B57C169-8A18-489C-95A1-499424BE20CC}" destId="{2550BB22-9344-410F-BBE3-283690C85A8B}" srcOrd="0" destOrd="0" presId="urn:microsoft.com/office/officeart/2008/layout/LinedList"/>
    <dgm:cxn modelId="{31C44B6F-082C-478B-8106-8E06DA1C81B8}" type="presParOf" srcId="{4B57C169-8A18-489C-95A1-499424BE20CC}" destId="{397FC220-CEE4-4FC6-AEF2-1D6D7C0FCD33}" srcOrd="1" destOrd="0" presId="urn:microsoft.com/office/officeart/2008/layout/LinedList"/>
    <dgm:cxn modelId="{EEDAEA2C-0670-4579-976D-58C4219F0437}" type="presParOf" srcId="{55B3DEB8-F6DA-40BF-9057-280583C87519}" destId="{48BDE210-04AC-450E-B311-100167A8E881}" srcOrd="8" destOrd="0" presId="urn:microsoft.com/office/officeart/2008/layout/LinedList"/>
    <dgm:cxn modelId="{8C059C12-B663-4F17-A2EE-7FB28C5591AD}" type="presParOf" srcId="{55B3DEB8-F6DA-40BF-9057-280583C87519}" destId="{9895930F-99C0-45FA-93F7-3EB78B63CB64}" srcOrd="9" destOrd="0" presId="urn:microsoft.com/office/officeart/2008/layout/LinedList"/>
    <dgm:cxn modelId="{D141976A-C44D-4A77-8CDE-5EB2A67B1E45}" type="presParOf" srcId="{9895930F-99C0-45FA-93F7-3EB78B63CB64}" destId="{ACD18C47-E4E3-4012-BBA0-4F0E3E1EE6B2}" srcOrd="0" destOrd="0" presId="urn:microsoft.com/office/officeart/2008/layout/LinedList"/>
    <dgm:cxn modelId="{E6970317-21BA-4F0F-9111-6290821A37C7}" type="presParOf" srcId="{9895930F-99C0-45FA-93F7-3EB78B63CB64}" destId="{F1C3D499-0EFC-4A2F-8F2C-8F78B24C070E}" srcOrd="1" destOrd="0" presId="urn:microsoft.com/office/officeart/2008/layout/LinedList"/>
    <dgm:cxn modelId="{6796594B-00D3-4F5F-8C01-C33C948908B0}" type="presParOf" srcId="{55B3DEB8-F6DA-40BF-9057-280583C87519}" destId="{D0A1B3EE-B372-40CD-A9D0-1B4BB0286718}" srcOrd="10" destOrd="0" presId="urn:microsoft.com/office/officeart/2008/layout/LinedList"/>
    <dgm:cxn modelId="{71B712E2-B325-4A32-B85E-EEF49865E67D}" type="presParOf" srcId="{55B3DEB8-F6DA-40BF-9057-280583C87519}" destId="{5F1CB21A-4886-46D2-915B-F7382F5E35BF}" srcOrd="11" destOrd="0" presId="urn:microsoft.com/office/officeart/2008/layout/LinedList"/>
    <dgm:cxn modelId="{5ED35B99-40AF-4E55-BC92-F40736B35FA9}" type="presParOf" srcId="{5F1CB21A-4886-46D2-915B-F7382F5E35BF}" destId="{8B0F8976-E69A-40B8-935D-F1F323789D22}" srcOrd="0" destOrd="0" presId="urn:microsoft.com/office/officeart/2008/layout/LinedList"/>
    <dgm:cxn modelId="{E8801B66-F133-40E6-810E-26D0511E61AB}" type="presParOf" srcId="{5F1CB21A-4886-46D2-915B-F7382F5E35BF}" destId="{DF54826E-47EF-4B36-B944-DC58D585A8A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243866-61EC-43E3-BFCB-D6C57C21EFA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36DD936-3CAC-4D32-AACA-1321A3B6B568}">
      <dgm:prSet/>
      <dgm:spPr/>
      <dgm:t>
        <a:bodyPr/>
        <a:lstStyle/>
        <a:p>
          <a:r>
            <a:rPr lang="en-US"/>
            <a:t>Enhancing positive attitudes around mental health (Teixeira et al., 2022).</a:t>
          </a:r>
        </a:p>
      </dgm:t>
    </dgm:pt>
    <dgm:pt modelId="{E5F47E5D-3B0B-4485-A318-34429CAEC711}" type="parTrans" cxnId="{408FB7DC-5E28-4BE2-9252-D702EB0B6F92}">
      <dgm:prSet/>
      <dgm:spPr/>
      <dgm:t>
        <a:bodyPr/>
        <a:lstStyle/>
        <a:p>
          <a:endParaRPr lang="en-US"/>
        </a:p>
      </dgm:t>
    </dgm:pt>
    <dgm:pt modelId="{8C00FA65-DFB2-4AA9-9150-0FCF4A66978D}" type="sibTrans" cxnId="{408FB7DC-5E28-4BE2-9252-D702EB0B6F92}">
      <dgm:prSet/>
      <dgm:spPr/>
      <dgm:t>
        <a:bodyPr/>
        <a:lstStyle/>
        <a:p>
          <a:endParaRPr lang="en-US"/>
        </a:p>
      </dgm:t>
    </dgm:pt>
    <dgm:pt modelId="{A5B46FB7-6953-4B78-9175-C9F2147BC903}">
      <dgm:prSet/>
      <dgm:spPr/>
      <dgm:t>
        <a:bodyPr/>
        <a:lstStyle/>
        <a:p>
          <a:r>
            <a:rPr lang="en-US"/>
            <a:t>Linked directly to the SDG's </a:t>
          </a:r>
        </a:p>
      </dgm:t>
    </dgm:pt>
    <dgm:pt modelId="{BFA39CC4-E620-4D2D-80B4-433CA091E9E5}" type="parTrans" cxnId="{8B538BEE-AACF-4C34-8C5C-13C399467618}">
      <dgm:prSet/>
      <dgm:spPr/>
      <dgm:t>
        <a:bodyPr/>
        <a:lstStyle/>
        <a:p>
          <a:endParaRPr lang="en-US"/>
        </a:p>
      </dgm:t>
    </dgm:pt>
    <dgm:pt modelId="{95D27C93-EDF1-4347-BB9C-8E008C4BD164}" type="sibTrans" cxnId="{8B538BEE-AACF-4C34-8C5C-13C399467618}">
      <dgm:prSet/>
      <dgm:spPr/>
      <dgm:t>
        <a:bodyPr/>
        <a:lstStyle/>
        <a:p>
          <a:endParaRPr lang="en-US"/>
        </a:p>
      </dgm:t>
    </dgm:pt>
    <dgm:pt modelId="{14F11082-934E-4CD3-A467-CF937C9104E7}">
      <dgm:prSet/>
      <dgm:spPr/>
      <dgm:t>
        <a:bodyPr/>
        <a:lstStyle/>
        <a:p>
          <a:r>
            <a:rPr lang="en-US"/>
            <a:t>Good Health and Well-Being and Quality Education</a:t>
          </a:r>
        </a:p>
      </dgm:t>
    </dgm:pt>
    <dgm:pt modelId="{E874357F-4851-4F5E-99EF-3812500CE827}" type="parTrans" cxnId="{6C94FFCC-357F-402B-AE0B-1F375549D639}">
      <dgm:prSet/>
      <dgm:spPr/>
      <dgm:t>
        <a:bodyPr/>
        <a:lstStyle/>
        <a:p>
          <a:endParaRPr lang="en-US"/>
        </a:p>
      </dgm:t>
    </dgm:pt>
    <dgm:pt modelId="{869F18E7-D107-4853-9BDD-F6A8B3DEEFEF}" type="sibTrans" cxnId="{6C94FFCC-357F-402B-AE0B-1F375549D639}">
      <dgm:prSet/>
      <dgm:spPr/>
      <dgm:t>
        <a:bodyPr/>
        <a:lstStyle/>
        <a:p>
          <a:endParaRPr lang="en-US"/>
        </a:p>
      </dgm:t>
    </dgm:pt>
    <dgm:pt modelId="{B435E436-411B-4C07-949E-AD5D1CAAE6B4}">
      <dgm:prSet/>
      <dgm:spPr/>
      <dgm:t>
        <a:bodyPr/>
        <a:lstStyle/>
        <a:p>
          <a:r>
            <a:rPr lang="en-US"/>
            <a:t>Health literacy leads to health outcomes (Kutcher, Wei and Goniglio, 2016)</a:t>
          </a:r>
        </a:p>
      </dgm:t>
    </dgm:pt>
    <dgm:pt modelId="{EA8DC529-0583-4DAA-828F-E73F52B4B2F0}" type="parTrans" cxnId="{5D2AA901-9B9D-4AC8-8E5C-571C93B67423}">
      <dgm:prSet/>
      <dgm:spPr/>
      <dgm:t>
        <a:bodyPr/>
        <a:lstStyle/>
        <a:p>
          <a:endParaRPr lang="en-US"/>
        </a:p>
      </dgm:t>
    </dgm:pt>
    <dgm:pt modelId="{4230595E-1D0A-47D6-B50D-524543D9F989}" type="sibTrans" cxnId="{5D2AA901-9B9D-4AC8-8E5C-571C93B67423}">
      <dgm:prSet/>
      <dgm:spPr/>
      <dgm:t>
        <a:bodyPr/>
        <a:lstStyle/>
        <a:p>
          <a:endParaRPr lang="en-US"/>
        </a:p>
      </dgm:t>
    </dgm:pt>
    <dgm:pt modelId="{923FB10E-8117-4BD2-B7BC-6A387EBB52E9}">
      <dgm:prSet/>
      <dgm:spPr/>
      <dgm:t>
        <a:bodyPr/>
        <a:lstStyle/>
        <a:p>
          <a:r>
            <a:rPr lang="en-US"/>
            <a:t>High prevalence of MHD's, consequences for families and individuals and society. </a:t>
          </a:r>
        </a:p>
      </dgm:t>
    </dgm:pt>
    <dgm:pt modelId="{3570DD32-5995-4E8B-AAF5-5219B21DAD72}" type="parTrans" cxnId="{184CBF4E-39BC-4D92-B97D-F5C1AE0B012E}">
      <dgm:prSet/>
      <dgm:spPr/>
      <dgm:t>
        <a:bodyPr/>
        <a:lstStyle/>
        <a:p>
          <a:endParaRPr lang="en-US"/>
        </a:p>
      </dgm:t>
    </dgm:pt>
    <dgm:pt modelId="{1FF9B99F-4C1D-4F1B-8B59-7E3D9E46B496}" type="sibTrans" cxnId="{184CBF4E-39BC-4D92-B97D-F5C1AE0B012E}">
      <dgm:prSet/>
      <dgm:spPr/>
      <dgm:t>
        <a:bodyPr/>
        <a:lstStyle/>
        <a:p>
          <a:endParaRPr lang="en-US"/>
        </a:p>
      </dgm:t>
    </dgm:pt>
    <dgm:pt modelId="{C004139C-0E98-4350-86DC-B5F26B54CCA2}" type="pres">
      <dgm:prSet presAssocID="{7E243866-61EC-43E3-BFCB-D6C57C21EFAA}" presName="linear" presStyleCnt="0">
        <dgm:presLayoutVars>
          <dgm:animLvl val="lvl"/>
          <dgm:resizeHandles val="exact"/>
        </dgm:presLayoutVars>
      </dgm:prSet>
      <dgm:spPr/>
    </dgm:pt>
    <dgm:pt modelId="{48D36310-B85C-4F2B-B4FC-677328EF0AAF}" type="pres">
      <dgm:prSet presAssocID="{736DD936-3CAC-4D32-AACA-1321A3B6B568}" presName="parentText" presStyleLbl="node1" presStyleIdx="0" presStyleCnt="5">
        <dgm:presLayoutVars>
          <dgm:chMax val="0"/>
          <dgm:bulletEnabled val="1"/>
        </dgm:presLayoutVars>
      </dgm:prSet>
      <dgm:spPr/>
    </dgm:pt>
    <dgm:pt modelId="{960FA100-29CE-4E40-93C7-807813D0591D}" type="pres">
      <dgm:prSet presAssocID="{8C00FA65-DFB2-4AA9-9150-0FCF4A66978D}" presName="spacer" presStyleCnt="0"/>
      <dgm:spPr/>
    </dgm:pt>
    <dgm:pt modelId="{CD6EDF9B-0350-4D1A-A55E-5E20D7A658B4}" type="pres">
      <dgm:prSet presAssocID="{A5B46FB7-6953-4B78-9175-C9F2147BC903}" presName="parentText" presStyleLbl="node1" presStyleIdx="1" presStyleCnt="5">
        <dgm:presLayoutVars>
          <dgm:chMax val="0"/>
          <dgm:bulletEnabled val="1"/>
        </dgm:presLayoutVars>
      </dgm:prSet>
      <dgm:spPr/>
    </dgm:pt>
    <dgm:pt modelId="{2DBB7DBC-16BD-471E-B74C-3A389E3B6B5A}" type="pres">
      <dgm:prSet presAssocID="{95D27C93-EDF1-4347-BB9C-8E008C4BD164}" presName="spacer" presStyleCnt="0"/>
      <dgm:spPr/>
    </dgm:pt>
    <dgm:pt modelId="{E159A2C5-75DF-48AD-8DE0-A19BA1ABBB09}" type="pres">
      <dgm:prSet presAssocID="{14F11082-934E-4CD3-A467-CF937C9104E7}" presName="parentText" presStyleLbl="node1" presStyleIdx="2" presStyleCnt="5">
        <dgm:presLayoutVars>
          <dgm:chMax val="0"/>
          <dgm:bulletEnabled val="1"/>
        </dgm:presLayoutVars>
      </dgm:prSet>
      <dgm:spPr/>
    </dgm:pt>
    <dgm:pt modelId="{BFD31D4B-AC7C-481D-B0E5-A396365196A0}" type="pres">
      <dgm:prSet presAssocID="{869F18E7-D107-4853-9BDD-F6A8B3DEEFEF}" presName="spacer" presStyleCnt="0"/>
      <dgm:spPr/>
    </dgm:pt>
    <dgm:pt modelId="{F0A33FBB-9BF7-43D0-A28B-66D5B757374E}" type="pres">
      <dgm:prSet presAssocID="{B435E436-411B-4C07-949E-AD5D1CAAE6B4}" presName="parentText" presStyleLbl="node1" presStyleIdx="3" presStyleCnt="5">
        <dgm:presLayoutVars>
          <dgm:chMax val="0"/>
          <dgm:bulletEnabled val="1"/>
        </dgm:presLayoutVars>
      </dgm:prSet>
      <dgm:spPr/>
    </dgm:pt>
    <dgm:pt modelId="{34227D0F-0B3D-4512-A39C-28EF2C2CDA29}" type="pres">
      <dgm:prSet presAssocID="{4230595E-1D0A-47D6-B50D-524543D9F989}" presName="spacer" presStyleCnt="0"/>
      <dgm:spPr/>
    </dgm:pt>
    <dgm:pt modelId="{586608D5-1DB9-4F20-B258-D574459249AB}" type="pres">
      <dgm:prSet presAssocID="{923FB10E-8117-4BD2-B7BC-6A387EBB52E9}" presName="parentText" presStyleLbl="node1" presStyleIdx="4" presStyleCnt="5">
        <dgm:presLayoutVars>
          <dgm:chMax val="0"/>
          <dgm:bulletEnabled val="1"/>
        </dgm:presLayoutVars>
      </dgm:prSet>
      <dgm:spPr/>
    </dgm:pt>
  </dgm:ptLst>
  <dgm:cxnLst>
    <dgm:cxn modelId="{5D2AA901-9B9D-4AC8-8E5C-571C93B67423}" srcId="{7E243866-61EC-43E3-BFCB-D6C57C21EFAA}" destId="{B435E436-411B-4C07-949E-AD5D1CAAE6B4}" srcOrd="3" destOrd="0" parTransId="{EA8DC529-0583-4DAA-828F-E73F52B4B2F0}" sibTransId="{4230595E-1D0A-47D6-B50D-524543D9F989}"/>
    <dgm:cxn modelId="{8D9DFC21-A396-42B5-9F03-DC31C34C6F16}" type="presOf" srcId="{B435E436-411B-4C07-949E-AD5D1CAAE6B4}" destId="{F0A33FBB-9BF7-43D0-A28B-66D5B757374E}" srcOrd="0" destOrd="0" presId="urn:microsoft.com/office/officeart/2005/8/layout/vList2"/>
    <dgm:cxn modelId="{184CBF4E-39BC-4D92-B97D-F5C1AE0B012E}" srcId="{7E243866-61EC-43E3-BFCB-D6C57C21EFAA}" destId="{923FB10E-8117-4BD2-B7BC-6A387EBB52E9}" srcOrd="4" destOrd="0" parTransId="{3570DD32-5995-4E8B-AAF5-5219B21DAD72}" sibTransId="{1FF9B99F-4C1D-4F1B-8B59-7E3D9E46B496}"/>
    <dgm:cxn modelId="{91DAF99A-D1F6-4421-A7E7-870F7F690D68}" type="presOf" srcId="{7E243866-61EC-43E3-BFCB-D6C57C21EFAA}" destId="{C004139C-0E98-4350-86DC-B5F26B54CCA2}" srcOrd="0" destOrd="0" presId="urn:microsoft.com/office/officeart/2005/8/layout/vList2"/>
    <dgm:cxn modelId="{B7B8119F-F711-4B87-9D39-F0B3C34C3C6C}" type="presOf" srcId="{736DD936-3CAC-4D32-AACA-1321A3B6B568}" destId="{48D36310-B85C-4F2B-B4FC-677328EF0AAF}" srcOrd="0" destOrd="0" presId="urn:microsoft.com/office/officeart/2005/8/layout/vList2"/>
    <dgm:cxn modelId="{6C94FFCC-357F-402B-AE0B-1F375549D639}" srcId="{7E243866-61EC-43E3-BFCB-D6C57C21EFAA}" destId="{14F11082-934E-4CD3-A467-CF937C9104E7}" srcOrd="2" destOrd="0" parTransId="{E874357F-4851-4F5E-99EF-3812500CE827}" sibTransId="{869F18E7-D107-4853-9BDD-F6A8B3DEEFEF}"/>
    <dgm:cxn modelId="{2E2F94D0-73E3-4FEF-A326-B7FCD4406171}" type="presOf" srcId="{14F11082-934E-4CD3-A467-CF937C9104E7}" destId="{E159A2C5-75DF-48AD-8DE0-A19BA1ABBB09}" srcOrd="0" destOrd="0" presId="urn:microsoft.com/office/officeart/2005/8/layout/vList2"/>
    <dgm:cxn modelId="{408FB7DC-5E28-4BE2-9252-D702EB0B6F92}" srcId="{7E243866-61EC-43E3-BFCB-D6C57C21EFAA}" destId="{736DD936-3CAC-4D32-AACA-1321A3B6B568}" srcOrd="0" destOrd="0" parTransId="{E5F47E5D-3B0B-4485-A318-34429CAEC711}" sibTransId="{8C00FA65-DFB2-4AA9-9150-0FCF4A66978D}"/>
    <dgm:cxn modelId="{8B538BEE-AACF-4C34-8C5C-13C399467618}" srcId="{7E243866-61EC-43E3-BFCB-D6C57C21EFAA}" destId="{A5B46FB7-6953-4B78-9175-C9F2147BC903}" srcOrd="1" destOrd="0" parTransId="{BFA39CC4-E620-4D2D-80B4-433CA091E9E5}" sibTransId="{95D27C93-EDF1-4347-BB9C-8E008C4BD164}"/>
    <dgm:cxn modelId="{4CCB19F7-A4A8-464D-BAD3-A3A42C8FD321}" type="presOf" srcId="{A5B46FB7-6953-4B78-9175-C9F2147BC903}" destId="{CD6EDF9B-0350-4D1A-A55E-5E20D7A658B4}" srcOrd="0" destOrd="0" presId="urn:microsoft.com/office/officeart/2005/8/layout/vList2"/>
    <dgm:cxn modelId="{5D2837F9-7ABA-469D-A7A0-E2930A6ACBD1}" type="presOf" srcId="{923FB10E-8117-4BD2-B7BC-6A387EBB52E9}" destId="{586608D5-1DB9-4F20-B258-D574459249AB}" srcOrd="0" destOrd="0" presId="urn:microsoft.com/office/officeart/2005/8/layout/vList2"/>
    <dgm:cxn modelId="{A9393944-90E6-419A-BB1F-BBB76D5E55B7}" type="presParOf" srcId="{C004139C-0E98-4350-86DC-B5F26B54CCA2}" destId="{48D36310-B85C-4F2B-B4FC-677328EF0AAF}" srcOrd="0" destOrd="0" presId="urn:microsoft.com/office/officeart/2005/8/layout/vList2"/>
    <dgm:cxn modelId="{ED9CA105-9092-4DB1-8C1B-8A8015EBA09A}" type="presParOf" srcId="{C004139C-0E98-4350-86DC-B5F26B54CCA2}" destId="{960FA100-29CE-4E40-93C7-807813D0591D}" srcOrd="1" destOrd="0" presId="urn:microsoft.com/office/officeart/2005/8/layout/vList2"/>
    <dgm:cxn modelId="{B1B805E6-C1D7-4B7B-9F9D-053778172D95}" type="presParOf" srcId="{C004139C-0E98-4350-86DC-B5F26B54CCA2}" destId="{CD6EDF9B-0350-4D1A-A55E-5E20D7A658B4}" srcOrd="2" destOrd="0" presId="urn:microsoft.com/office/officeart/2005/8/layout/vList2"/>
    <dgm:cxn modelId="{AF3F811A-006F-4B59-9893-07DB54F853A4}" type="presParOf" srcId="{C004139C-0E98-4350-86DC-B5F26B54CCA2}" destId="{2DBB7DBC-16BD-471E-B74C-3A389E3B6B5A}" srcOrd="3" destOrd="0" presId="urn:microsoft.com/office/officeart/2005/8/layout/vList2"/>
    <dgm:cxn modelId="{272988CB-408E-4B77-9D3E-F2EFE550652E}" type="presParOf" srcId="{C004139C-0E98-4350-86DC-B5F26B54CCA2}" destId="{E159A2C5-75DF-48AD-8DE0-A19BA1ABBB09}" srcOrd="4" destOrd="0" presId="urn:microsoft.com/office/officeart/2005/8/layout/vList2"/>
    <dgm:cxn modelId="{E769D6A3-0BB3-4C22-A1A3-C87B297470F3}" type="presParOf" srcId="{C004139C-0E98-4350-86DC-B5F26B54CCA2}" destId="{BFD31D4B-AC7C-481D-B0E5-A396365196A0}" srcOrd="5" destOrd="0" presId="urn:microsoft.com/office/officeart/2005/8/layout/vList2"/>
    <dgm:cxn modelId="{CF98C807-1AFB-43E8-A8AA-8B6E7CF2F3DD}" type="presParOf" srcId="{C004139C-0E98-4350-86DC-B5F26B54CCA2}" destId="{F0A33FBB-9BF7-43D0-A28B-66D5B757374E}" srcOrd="6" destOrd="0" presId="urn:microsoft.com/office/officeart/2005/8/layout/vList2"/>
    <dgm:cxn modelId="{EFA14112-3C24-4FD0-A956-4FF2F0B852FF}" type="presParOf" srcId="{C004139C-0E98-4350-86DC-B5F26B54CCA2}" destId="{34227D0F-0B3D-4512-A39C-28EF2C2CDA29}" srcOrd="7" destOrd="0" presId="urn:microsoft.com/office/officeart/2005/8/layout/vList2"/>
    <dgm:cxn modelId="{D691402F-B015-4B49-90B6-B246D1B610D4}" type="presParOf" srcId="{C004139C-0E98-4350-86DC-B5F26B54CCA2}" destId="{586608D5-1DB9-4F20-B258-D574459249A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E1FAB3-DA61-4DFC-BFD6-69B009D107CA}"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E373B677-6AB8-4F15-87B0-8525A6B11AAA}">
      <dgm:prSet/>
      <dgm:spPr/>
      <dgm:t>
        <a:bodyPr/>
        <a:lstStyle/>
        <a:p>
          <a:r>
            <a:rPr lang="en-US"/>
            <a:t>Knowledge</a:t>
          </a:r>
        </a:p>
      </dgm:t>
    </dgm:pt>
    <dgm:pt modelId="{F3CCC339-2C2F-4612-B028-459F1B5CAC0A}" type="parTrans" cxnId="{9BFF49E2-727A-4948-B3EF-27640E9A02C0}">
      <dgm:prSet/>
      <dgm:spPr/>
      <dgm:t>
        <a:bodyPr/>
        <a:lstStyle/>
        <a:p>
          <a:endParaRPr lang="en-US"/>
        </a:p>
      </dgm:t>
    </dgm:pt>
    <dgm:pt modelId="{B20EF684-0583-490C-900C-7E1E34CB9D71}" type="sibTrans" cxnId="{9BFF49E2-727A-4948-B3EF-27640E9A02C0}">
      <dgm:prSet/>
      <dgm:spPr/>
      <dgm:t>
        <a:bodyPr/>
        <a:lstStyle/>
        <a:p>
          <a:endParaRPr lang="en-US"/>
        </a:p>
      </dgm:t>
    </dgm:pt>
    <dgm:pt modelId="{D54AA706-78E1-4AAC-9748-D17067DBCF48}">
      <dgm:prSet/>
      <dgm:spPr/>
      <dgm:t>
        <a:bodyPr/>
        <a:lstStyle/>
        <a:p>
          <a:r>
            <a:rPr lang="en-US"/>
            <a:t>Attitudes</a:t>
          </a:r>
        </a:p>
      </dgm:t>
    </dgm:pt>
    <dgm:pt modelId="{4117D5C5-61F7-403F-8915-0923F0BD65A9}" type="parTrans" cxnId="{5DC8D2CB-DC0D-401F-849E-2D5C3F0DA574}">
      <dgm:prSet/>
      <dgm:spPr/>
      <dgm:t>
        <a:bodyPr/>
        <a:lstStyle/>
        <a:p>
          <a:endParaRPr lang="en-US"/>
        </a:p>
      </dgm:t>
    </dgm:pt>
    <dgm:pt modelId="{ACB369DA-6655-456C-9041-5AD0B7F4D330}" type="sibTrans" cxnId="{5DC8D2CB-DC0D-401F-849E-2D5C3F0DA574}">
      <dgm:prSet/>
      <dgm:spPr/>
      <dgm:t>
        <a:bodyPr/>
        <a:lstStyle/>
        <a:p>
          <a:endParaRPr lang="en-US"/>
        </a:p>
      </dgm:t>
    </dgm:pt>
    <dgm:pt modelId="{E831D48F-51EB-464F-92B7-8568BF0C2B75}">
      <dgm:prSet/>
      <dgm:spPr/>
      <dgm:t>
        <a:bodyPr/>
        <a:lstStyle/>
        <a:p>
          <a:r>
            <a:rPr lang="en-US"/>
            <a:t>Recognition</a:t>
          </a:r>
        </a:p>
      </dgm:t>
    </dgm:pt>
    <dgm:pt modelId="{E8E0A5D4-2D77-43FA-B1BC-D0C2E2BDCE43}" type="parTrans" cxnId="{57C8C44F-CC6E-4DD0-8E0C-9AC1EDE2147E}">
      <dgm:prSet/>
      <dgm:spPr/>
      <dgm:t>
        <a:bodyPr/>
        <a:lstStyle/>
        <a:p>
          <a:endParaRPr lang="en-US"/>
        </a:p>
      </dgm:t>
    </dgm:pt>
    <dgm:pt modelId="{C46EE09E-B5CD-43DB-A0C2-A76E46145C7A}" type="sibTrans" cxnId="{57C8C44F-CC6E-4DD0-8E0C-9AC1EDE2147E}">
      <dgm:prSet/>
      <dgm:spPr/>
      <dgm:t>
        <a:bodyPr/>
        <a:lstStyle/>
        <a:p>
          <a:endParaRPr lang="en-US"/>
        </a:p>
      </dgm:t>
    </dgm:pt>
    <dgm:pt modelId="{511FFF4F-67AB-481F-B60C-4B32596E0489}" type="pres">
      <dgm:prSet presAssocID="{94E1FAB3-DA61-4DFC-BFD6-69B009D107CA}" presName="linear" presStyleCnt="0">
        <dgm:presLayoutVars>
          <dgm:dir/>
          <dgm:animLvl val="lvl"/>
          <dgm:resizeHandles val="exact"/>
        </dgm:presLayoutVars>
      </dgm:prSet>
      <dgm:spPr/>
    </dgm:pt>
    <dgm:pt modelId="{C58D963C-6F52-43B6-AF4D-047C89455728}" type="pres">
      <dgm:prSet presAssocID="{E373B677-6AB8-4F15-87B0-8525A6B11AAA}" presName="parentLin" presStyleCnt="0"/>
      <dgm:spPr/>
    </dgm:pt>
    <dgm:pt modelId="{BFDD0E8C-DFD2-48C2-A112-B4AED12FE985}" type="pres">
      <dgm:prSet presAssocID="{E373B677-6AB8-4F15-87B0-8525A6B11AAA}" presName="parentLeftMargin" presStyleLbl="node1" presStyleIdx="0" presStyleCnt="3"/>
      <dgm:spPr/>
    </dgm:pt>
    <dgm:pt modelId="{1EE9BDAD-5EF1-4096-A62A-048A64A61F0A}" type="pres">
      <dgm:prSet presAssocID="{E373B677-6AB8-4F15-87B0-8525A6B11AAA}" presName="parentText" presStyleLbl="node1" presStyleIdx="0" presStyleCnt="3">
        <dgm:presLayoutVars>
          <dgm:chMax val="0"/>
          <dgm:bulletEnabled val="1"/>
        </dgm:presLayoutVars>
      </dgm:prSet>
      <dgm:spPr/>
    </dgm:pt>
    <dgm:pt modelId="{E6DA2C92-E26F-4E07-B9E7-C8B1EEBC0DBE}" type="pres">
      <dgm:prSet presAssocID="{E373B677-6AB8-4F15-87B0-8525A6B11AAA}" presName="negativeSpace" presStyleCnt="0"/>
      <dgm:spPr/>
    </dgm:pt>
    <dgm:pt modelId="{3792B568-D596-44AB-9164-E87B2E94751A}" type="pres">
      <dgm:prSet presAssocID="{E373B677-6AB8-4F15-87B0-8525A6B11AAA}" presName="childText" presStyleLbl="conFgAcc1" presStyleIdx="0" presStyleCnt="3">
        <dgm:presLayoutVars>
          <dgm:bulletEnabled val="1"/>
        </dgm:presLayoutVars>
      </dgm:prSet>
      <dgm:spPr/>
    </dgm:pt>
    <dgm:pt modelId="{DB72DE04-25B7-4FB0-846E-BD811F55E146}" type="pres">
      <dgm:prSet presAssocID="{B20EF684-0583-490C-900C-7E1E34CB9D71}" presName="spaceBetweenRectangles" presStyleCnt="0"/>
      <dgm:spPr/>
    </dgm:pt>
    <dgm:pt modelId="{0E9AF462-1AB2-44B5-92F1-97475E895A75}" type="pres">
      <dgm:prSet presAssocID="{D54AA706-78E1-4AAC-9748-D17067DBCF48}" presName="parentLin" presStyleCnt="0"/>
      <dgm:spPr/>
    </dgm:pt>
    <dgm:pt modelId="{E03F8CF4-2978-4287-9BED-3DA295D49809}" type="pres">
      <dgm:prSet presAssocID="{D54AA706-78E1-4AAC-9748-D17067DBCF48}" presName="parentLeftMargin" presStyleLbl="node1" presStyleIdx="0" presStyleCnt="3"/>
      <dgm:spPr/>
    </dgm:pt>
    <dgm:pt modelId="{7865057E-1332-4CC1-956D-CF346F511115}" type="pres">
      <dgm:prSet presAssocID="{D54AA706-78E1-4AAC-9748-D17067DBCF48}" presName="parentText" presStyleLbl="node1" presStyleIdx="1" presStyleCnt="3">
        <dgm:presLayoutVars>
          <dgm:chMax val="0"/>
          <dgm:bulletEnabled val="1"/>
        </dgm:presLayoutVars>
      </dgm:prSet>
      <dgm:spPr/>
    </dgm:pt>
    <dgm:pt modelId="{A340E10A-0636-4789-9BF4-579F34644B74}" type="pres">
      <dgm:prSet presAssocID="{D54AA706-78E1-4AAC-9748-D17067DBCF48}" presName="negativeSpace" presStyleCnt="0"/>
      <dgm:spPr/>
    </dgm:pt>
    <dgm:pt modelId="{D7EB2BEE-DD34-4625-9B32-84E9C6B9B0F4}" type="pres">
      <dgm:prSet presAssocID="{D54AA706-78E1-4AAC-9748-D17067DBCF48}" presName="childText" presStyleLbl="conFgAcc1" presStyleIdx="1" presStyleCnt="3">
        <dgm:presLayoutVars>
          <dgm:bulletEnabled val="1"/>
        </dgm:presLayoutVars>
      </dgm:prSet>
      <dgm:spPr/>
    </dgm:pt>
    <dgm:pt modelId="{6F756157-80A5-4ABD-8176-A45D025DCEF0}" type="pres">
      <dgm:prSet presAssocID="{ACB369DA-6655-456C-9041-5AD0B7F4D330}" presName="spaceBetweenRectangles" presStyleCnt="0"/>
      <dgm:spPr/>
    </dgm:pt>
    <dgm:pt modelId="{2713B24A-E775-4862-B76B-23529361855F}" type="pres">
      <dgm:prSet presAssocID="{E831D48F-51EB-464F-92B7-8568BF0C2B75}" presName="parentLin" presStyleCnt="0"/>
      <dgm:spPr/>
    </dgm:pt>
    <dgm:pt modelId="{54A5BB5A-83A6-44E2-903E-7D93821F69CC}" type="pres">
      <dgm:prSet presAssocID="{E831D48F-51EB-464F-92B7-8568BF0C2B75}" presName="parentLeftMargin" presStyleLbl="node1" presStyleIdx="1" presStyleCnt="3"/>
      <dgm:spPr/>
    </dgm:pt>
    <dgm:pt modelId="{D516924B-CE6E-46CF-A6FD-AD059F8BCEF0}" type="pres">
      <dgm:prSet presAssocID="{E831D48F-51EB-464F-92B7-8568BF0C2B75}" presName="parentText" presStyleLbl="node1" presStyleIdx="2" presStyleCnt="3">
        <dgm:presLayoutVars>
          <dgm:chMax val="0"/>
          <dgm:bulletEnabled val="1"/>
        </dgm:presLayoutVars>
      </dgm:prSet>
      <dgm:spPr/>
    </dgm:pt>
    <dgm:pt modelId="{1E71BB26-0216-4DEF-90A2-9A8A551CFE20}" type="pres">
      <dgm:prSet presAssocID="{E831D48F-51EB-464F-92B7-8568BF0C2B75}" presName="negativeSpace" presStyleCnt="0"/>
      <dgm:spPr/>
    </dgm:pt>
    <dgm:pt modelId="{6F6BB9B4-7E49-43AB-9AA3-4119B28F0C70}" type="pres">
      <dgm:prSet presAssocID="{E831D48F-51EB-464F-92B7-8568BF0C2B75}" presName="childText" presStyleLbl="conFgAcc1" presStyleIdx="2" presStyleCnt="3">
        <dgm:presLayoutVars>
          <dgm:bulletEnabled val="1"/>
        </dgm:presLayoutVars>
      </dgm:prSet>
      <dgm:spPr/>
    </dgm:pt>
  </dgm:ptLst>
  <dgm:cxnLst>
    <dgm:cxn modelId="{E099A306-A01E-4694-B441-BB3FC8FC9DC6}" type="presOf" srcId="{E831D48F-51EB-464F-92B7-8568BF0C2B75}" destId="{54A5BB5A-83A6-44E2-903E-7D93821F69CC}" srcOrd="0" destOrd="0" presId="urn:microsoft.com/office/officeart/2005/8/layout/list1"/>
    <dgm:cxn modelId="{A3E3382D-3D90-4BA6-AF2E-EC5110050B3F}" type="presOf" srcId="{E373B677-6AB8-4F15-87B0-8525A6B11AAA}" destId="{BFDD0E8C-DFD2-48C2-A112-B4AED12FE985}" srcOrd="0" destOrd="0" presId="urn:microsoft.com/office/officeart/2005/8/layout/list1"/>
    <dgm:cxn modelId="{57C8C44F-CC6E-4DD0-8E0C-9AC1EDE2147E}" srcId="{94E1FAB3-DA61-4DFC-BFD6-69B009D107CA}" destId="{E831D48F-51EB-464F-92B7-8568BF0C2B75}" srcOrd="2" destOrd="0" parTransId="{E8E0A5D4-2D77-43FA-B1BC-D0C2E2BDCE43}" sibTransId="{C46EE09E-B5CD-43DB-A0C2-A76E46145C7A}"/>
    <dgm:cxn modelId="{04F59973-ACF0-4A00-85D3-E4A7C9F2A364}" type="presOf" srcId="{E373B677-6AB8-4F15-87B0-8525A6B11AAA}" destId="{1EE9BDAD-5EF1-4096-A62A-048A64A61F0A}" srcOrd="1" destOrd="0" presId="urn:microsoft.com/office/officeart/2005/8/layout/list1"/>
    <dgm:cxn modelId="{F243C5A3-C440-41AB-BF9D-D274B683A698}" type="presOf" srcId="{E831D48F-51EB-464F-92B7-8568BF0C2B75}" destId="{D516924B-CE6E-46CF-A6FD-AD059F8BCEF0}" srcOrd="1" destOrd="0" presId="urn:microsoft.com/office/officeart/2005/8/layout/list1"/>
    <dgm:cxn modelId="{642CBEB7-F7DA-4B75-BDFD-DAA1B1E07B04}" type="presOf" srcId="{D54AA706-78E1-4AAC-9748-D17067DBCF48}" destId="{E03F8CF4-2978-4287-9BED-3DA295D49809}" srcOrd="0" destOrd="0" presId="urn:microsoft.com/office/officeart/2005/8/layout/list1"/>
    <dgm:cxn modelId="{172F0AC3-3292-41F2-AAF5-338FF9F8CC00}" type="presOf" srcId="{94E1FAB3-DA61-4DFC-BFD6-69B009D107CA}" destId="{511FFF4F-67AB-481F-B60C-4B32596E0489}" srcOrd="0" destOrd="0" presId="urn:microsoft.com/office/officeart/2005/8/layout/list1"/>
    <dgm:cxn modelId="{5DC8D2CB-DC0D-401F-849E-2D5C3F0DA574}" srcId="{94E1FAB3-DA61-4DFC-BFD6-69B009D107CA}" destId="{D54AA706-78E1-4AAC-9748-D17067DBCF48}" srcOrd="1" destOrd="0" parTransId="{4117D5C5-61F7-403F-8915-0923F0BD65A9}" sibTransId="{ACB369DA-6655-456C-9041-5AD0B7F4D330}"/>
    <dgm:cxn modelId="{9BFF49E2-727A-4948-B3EF-27640E9A02C0}" srcId="{94E1FAB3-DA61-4DFC-BFD6-69B009D107CA}" destId="{E373B677-6AB8-4F15-87B0-8525A6B11AAA}" srcOrd="0" destOrd="0" parTransId="{F3CCC339-2C2F-4612-B028-459F1B5CAC0A}" sibTransId="{B20EF684-0583-490C-900C-7E1E34CB9D71}"/>
    <dgm:cxn modelId="{7A79C4F8-4002-45C6-93A3-A8D4B1D399B1}" type="presOf" srcId="{D54AA706-78E1-4AAC-9748-D17067DBCF48}" destId="{7865057E-1332-4CC1-956D-CF346F511115}" srcOrd="1" destOrd="0" presId="urn:microsoft.com/office/officeart/2005/8/layout/list1"/>
    <dgm:cxn modelId="{E6D18EFD-3DB4-4CC6-8AD3-4A068C72BF50}" type="presParOf" srcId="{511FFF4F-67AB-481F-B60C-4B32596E0489}" destId="{C58D963C-6F52-43B6-AF4D-047C89455728}" srcOrd="0" destOrd="0" presId="urn:microsoft.com/office/officeart/2005/8/layout/list1"/>
    <dgm:cxn modelId="{F442097D-9AA7-49CD-83E1-6B7D153E72CE}" type="presParOf" srcId="{C58D963C-6F52-43B6-AF4D-047C89455728}" destId="{BFDD0E8C-DFD2-48C2-A112-B4AED12FE985}" srcOrd="0" destOrd="0" presId="urn:microsoft.com/office/officeart/2005/8/layout/list1"/>
    <dgm:cxn modelId="{D1719449-1AD6-4DF7-AAF2-8B5CA3625C02}" type="presParOf" srcId="{C58D963C-6F52-43B6-AF4D-047C89455728}" destId="{1EE9BDAD-5EF1-4096-A62A-048A64A61F0A}" srcOrd="1" destOrd="0" presId="urn:microsoft.com/office/officeart/2005/8/layout/list1"/>
    <dgm:cxn modelId="{EB4BF52E-A97E-4F99-8A91-360254F3E8B0}" type="presParOf" srcId="{511FFF4F-67AB-481F-B60C-4B32596E0489}" destId="{E6DA2C92-E26F-4E07-B9E7-C8B1EEBC0DBE}" srcOrd="1" destOrd="0" presId="urn:microsoft.com/office/officeart/2005/8/layout/list1"/>
    <dgm:cxn modelId="{F1229527-8CA7-4E1B-873C-D9D7BCAC82DB}" type="presParOf" srcId="{511FFF4F-67AB-481F-B60C-4B32596E0489}" destId="{3792B568-D596-44AB-9164-E87B2E94751A}" srcOrd="2" destOrd="0" presId="urn:microsoft.com/office/officeart/2005/8/layout/list1"/>
    <dgm:cxn modelId="{23B54DF1-031B-4795-9227-A81B941797D1}" type="presParOf" srcId="{511FFF4F-67AB-481F-B60C-4B32596E0489}" destId="{DB72DE04-25B7-4FB0-846E-BD811F55E146}" srcOrd="3" destOrd="0" presId="urn:microsoft.com/office/officeart/2005/8/layout/list1"/>
    <dgm:cxn modelId="{D38FE8D0-6FF9-41B3-B4F6-5C71008400BA}" type="presParOf" srcId="{511FFF4F-67AB-481F-B60C-4B32596E0489}" destId="{0E9AF462-1AB2-44B5-92F1-97475E895A75}" srcOrd="4" destOrd="0" presId="urn:microsoft.com/office/officeart/2005/8/layout/list1"/>
    <dgm:cxn modelId="{72841165-2734-4141-BFE6-E9DAAAEA7141}" type="presParOf" srcId="{0E9AF462-1AB2-44B5-92F1-97475E895A75}" destId="{E03F8CF4-2978-4287-9BED-3DA295D49809}" srcOrd="0" destOrd="0" presId="urn:microsoft.com/office/officeart/2005/8/layout/list1"/>
    <dgm:cxn modelId="{1E74CCDB-C714-44FE-A86C-7101E334C889}" type="presParOf" srcId="{0E9AF462-1AB2-44B5-92F1-97475E895A75}" destId="{7865057E-1332-4CC1-956D-CF346F511115}" srcOrd="1" destOrd="0" presId="urn:microsoft.com/office/officeart/2005/8/layout/list1"/>
    <dgm:cxn modelId="{4492AFA8-E177-4C78-B1A5-BB6E0E7D87E1}" type="presParOf" srcId="{511FFF4F-67AB-481F-B60C-4B32596E0489}" destId="{A340E10A-0636-4789-9BF4-579F34644B74}" srcOrd="5" destOrd="0" presId="urn:microsoft.com/office/officeart/2005/8/layout/list1"/>
    <dgm:cxn modelId="{13D57FD8-CD8A-4EE6-9F6B-63A110F95193}" type="presParOf" srcId="{511FFF4F-67AB-481F-B60C-4B32596E0489}" destId="{D7EB2BEE-DD34-4625-9B32-84E9C6B9B0F4}" srcOrd="6" destOrd="0" presId="urn:microsoft.com/office/officeart/2005/8/layout/list1"/>
    <dgm:cxn modelId="{C594B29F-02B0-4C48-8B88-39E9156F9661}" type="presParOf" srcId="{511FFF4F-67AB-481F-B60C-4B32596E0489}" destId="{6F756157-80A5-4ABD-8176-A45D025DCEF0}" srcOrd="7" destOrd="0" presId="urn:microsoft.com/office/officeart/2005/8/layout/list1"/>
    <dgm:cxn modelId="{9A9ED387-C9BF-43CE-BA7A-8DF118C88F8B}" type="presParOf" srcId="{511FFF4F-67AB-481F-B60C-4B32596E0489}" destId="{2713B24A-E775-4862-B76B-23529361855F}" srcOrd="8" destOrd="0" presId="urn:microsoft.com/office/officeart/2005/8/layout/list1"/>
    <dgm:cxn modelId="{572D106D-C78E-42EB-99DC-507FA0514524}" type="presParOf" srcId="{2713B24A-E775-4862-B76B-23529361855F}" destId="{54A5BB5A-83A6-44E2-903E-7D93821F69CC}" srcOrd="0" destOrd="0" presId="urn:microsoft.com/office/officeart/2005/8/layout/list1"/>
    <dgm:cxn modelId="{55C4D795-CB19-4BF6-B3E7-C2B97706436E}" type="presParOf" srcId="{2713B24A-E775-4862-B76B-23529361855F}" destId="{D516924B-CE6E-46CF-A6FD-AD059F8BCEF0}" srcOrd="1" destOrd="0" presId="urn:microsoft.com/office/officeart/2005/8/layout/list1"/>
    <dgm:cxn modelId="{4D892DD7-145B-4851-BAD9-7E450E415501}" type="presParOf" srcId="{511FFF4F-67AB-481F-B60C-4B32596E0489}" destId="{1E71BB26-0216-4DEF-90A2-9A8A551CFE20}" srcOrd="9" destOrd="0" presId="urn:microsoft.com/office/officeart/2005/8/layout/list1"/>
    <dgm:cxn modelId="{5E6D1B33-4A30-43ED-AC72-409A0D0C74FE}" type="presParOf" srcId="{511FFF4F-67AB-481F-B60C-4B32596E0489}" destId="{6F6BB9B4-7E49-43AB-9AA3-4119B28F0C70}"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49C73A7-507D-4F82-87E9-18229AB6DF9C}" type="doc">
      <dgm:prSet loTypeId="urn:microsoft.com/office/officeart/2009/3/layout/HorizontalOrganizationChart" loCatId="hierarchy" qsTypeId="urn:microsoft.com/office/officeart/2005/8/quickstyle/simple1" qsCatId="simple" csTypeId="urn:microsoft.com/office/officeart/2005/8/colors/accent2_2" csCatId="accent2"/>
      <dgm:spPr/>
      <dgm:t>
        <a:bodyPr/>
        <a:lstStyle/>
        <a:p>
          <a:endParaRPr lang="en-US"/>
        </a:p>
      </dgm:t>
    </dgm:pt>
    <dgm:pt modelId="{02DD226F-6E28-469A-A9D8-5254DB1CEB49}">
      <dgm:prSet/>
      <dgm:spPr/>
      <dgm:t>
        <a:bodyPr/>
        <a:lstStyle/>
        <a:p>
          <a:r>
            <a:rPr lang="en-US"/>
            <a:t>Positive adaptation</a:t>
          </a:r>
        </a:p>
      </dgm:t>
    </dgm:pt>
    <dgm:pt modelId="{EDD15FBF-F0AC-437C-8610-694DECA606DC}" type="parTrans" cxnId="{BC2B7276-1DB4-4430-99C6-D1F387172C85}">
      <dgm:prSet/>
      <dgm:spPr/>
      <dgm:t>
        <a:bodyPr/>
        <a:lstStyle/>
        <a:p>
          <a:endParaRPr lang="en-US"/>
        </a:p>
      </dgm:t>
    </dgm:pt>
    <dgm:pt modelId="{B6173189-C2CD-4493-98FF-AD8AC87DC2B2}" type="sibTrans" cxnId="{BC2B7276-1DB4-4430-99C6-D1F387172C85}">
      <dgm:prSet/>
      <dgm:spPr/>
      <dgm:t>
        <a:bodyPr/>
        <a:lstStyle/>
        <a:p>
          <a:endParaRPr lang="en-US"/>
        </a:p>
      </dgm:t>
    </dgm:pt>
    <dgm:pt modelId="{9679F437-6B61-455E-B060-32870B615E24}">
      <dgm:prSet/>
      <dgm:spPr/>
      <dgm:t>
        <a:bodyPr/>
        <a:lstStyle/>
        <a:p>
          <a:r>
            <a:rPr lang="en-US"/>
            <a:t>Maintaining or regaining mental health</a:t>
          </a:r>
        </a:p>
      </dgm:t>
    </dgm:pt>
    <dgm:pt modelId="{462389B0-4AFC-455C-AA0B-2ACEF205842D}" type="parTrans" cxnId="{42A1B71A-81F8-4F35-8C7C-B7FD9127B0D0}">
      <dgm:prSet/>
      <dgm:spPr/>
      <dgm:t>
        <a:bodyPr/>
        <a:lstStyle/>
        <a:p>
          <a:endParaRPr lang="en-US"/>
        </a:p>
      </dgm:t>
    </dgm:pt>
    <dgm:pt modelId="{AC86ADB6-ADCB-4B1A-B135-023080739B88}" type="sibTrans" cxnId="{42A1B71A-81F8-4F35-8C7C-B7FD9127B0D0}">
      <dgm:prSet/>
      <dgm:spPr/>
      <dgm:t>
        <a:bodyPr/>
        <a:lstStyle/>
        <a:p>
          <a:endParaRPr lang="en-US"/>
        </a:p>
      </dgm:t>
    </dgm:pt>
    <dgm:pt modelId="{5AC18FFD-EA8E-42CF-BEE7-3EB10BD9B09B}">
      <dgm:prSet/>
      <dgm:spPr/>
      <dgm:t>
        <a:bodyPr/>
        <a:lstStyle/>
        <a:p>
          <a:r>
            <a:rPr lang="en-US"/>
            <a:t>No set definition but some main components</a:t>
          </a:r>
        </a:p>
      </dgm:t>
    </dgm:pt>
    <dgm:pt modelId="{932873B2-6E1E-4ABF-87B1-7C39164E59D7}" type="parTrans" cxnId="{C6B0981C-2E86-4DE0-9E0E-7DC34E1BCFF2}">
      <dgm:prSet/>
      <dgm:spPr/>
      <dgm:t>
        <a:bodyPr/>
        <a:lstStyle/>
        <a:p>
          <a:endParaRPr lang="en-US"/>
        </a:p>
      </dgm:t>
    </dgm:pt>
    <dgm:pt modelId="{54D1599C-FA9C-46AD-9C8F-1D6856A42DFA}" type="sibTrans" cxnId="{C6B0981C-2E86-4DE0-9E0E-7DC34E1BCFF2}">
      <dgm:prSet/>
      <dgm:spPr/>
      <dgm:t>
        <a:bodyPr/>
        <a:lstStyle/>
        <a:p>
          <a:endParaRPr lang="en-US"/>
        </a:p>
      </dgm:t>
    </dgm:pt>
    <dgm:pt modelId="{DB1CEC59-16E7-4FD3-9B5F-D00916E7BEA6}" type="pres">
      <dgm:prSet presAssocID="{249C73A7-507D-4F82-87E9-18229AB6DF9C}" presName="hierChild1" presStyleCnt="0">
        <dgm:presLayoutVars>
          <dgm:orgChart val="1"/>
          <dgm:chPref val="1"/>
          <dgm:dir/>
          <dgm:animOne val="branch"/>
          <dgm:animLvl val="lvl"/>
          <dgm:resizeHandles/>
        </dgm:presLayoutVars>
      </dgm:prSet>
      <dgm:spPr/>
    </dgm:pt>
    <dgm:pt modelId="{5929D907-4458-4A9F-8B35-95357875293C}" type="pres">
      <dgm:prSet presAssocID="{02DD226F-6E28-469A-A9D8-5254DB1CEB49}" presName="hierRoot1" presStyleCnt="0">
        <dgm:presLayoutVars>
          <dgm:hierBranch val="init"/>
        </dgm:presLayoutVars>
      </dgm:prSet>
      <dgm:spPr/>
    </dgm:pt>
    <dgm:pt modelId="{2101FFA1-09A1-46B4-9596-AAF269B54AAF}" type="pres">
      <dgm:prSet presAssocID="{02DD226F-6E28-469A-A9D8-5254DB1CEB49}" presName="rootComposite1" presStyleCnt="0"/>
      <dgm:spPr/>
    </dgm:pt>
    <dgm:pt modelId="{1166AE5D-01BA-4644-8482-B5397C2D76DF}" type="pres">
      <dgm:prSet presAssocID="{02DD226F-6E28-469A-A9D8-5254DB1CEB49}" presName="rootText1" presStyleLbl="node0" presStyleIdx="0" presStyleCnt="3">
        <dgm:presLayoutVars>
          <dgm:chPref val="3"/>
        </dgm:presLayoutVars>
      </dgm:prSet>
      <dgm:spPr/>
    </dgm:pt>
    <dgm:pt modelId="{C4737AD8-3159-4354-BCAB-B22034E4FB2A}" type="pres">
      <dgm:prSet presAssocID="{02DD226F-6E28-469A-A9D8-5254DB1CEB49}" presName="rootConnector1" presStyleLbl="node1" presStyleIdx="0" presStyleCnt="0"/>
      <dgm:spPr/>
    </dgm:pt>
    <dgm:pt modelId="{EB423C9F-AE8A-4883-B80C-60A7D16A9E60}" type="pres">
      <dgm:prSet presAssocID="{02DD226F-6E28-469A-A9D8-5254DB1CEB49}" presName="hierChild2" presStyleCnt="0"/>
      <dgm:spPr/>
    </dgm:pt>
    <dgm:pt modelId="{B7DE3717-2DBE-4962-B13D-04B06DBDAE1C}" type="pres">
      <dgm:prSet presAssocID="{02DD226F-6E28-469A-A9D8-5254DB1CEB49}" presName="hierChild3" presStyleCnt="0"/>
      <dgm:spPr/>
    </dgm:pt>
    <dgm:pt modelId="{99C81613-DE26-4277-8115-BB6EDFC7B009}" type="pres">
      <dgm:prSet presAssocID="{9679F437-6B61-455E-B060-32870B615E24}" presName="hierRoot1" presStyleCnt="0">
        <dgm:presLayoutVars>
          <dgm:hierBranch val="init"/>
        </dgm:presLayoutVars>
      </dgm:prSet>
      <dgm:spPr/>
    </dgm:pt>
    <dgm:pt modelId="{1AAE5911-67C6-40B7-9288-3986956D99A1}" type="pres">
      <dgm:prSet presAssocID="{9679F437-6B61-455E-B060-32870B615E24}" presName="rootComposite1" presStyleCnt="0"/>
      <dgm:spPr/>
    </dgm:pt>
    <dgm:pt modelId="{8DB59FD5-A71C-401B-9600-9F906CCFF4C0}" type="pres">
      <dgm:prSet presAssocID="{9679F437-6B61-455E-B060-32870B615E24}" presName="rootText1" presStyleLbl="node0" presStyleIdx="1" presStyleCnt="3">
        <dgm:presLayoutVars>
          <dgm:chPref val="3"/>
        </dgm:presLayoutVars>
      </dgm:prSet>
      <dgm:spPr/>
    </dgm:pt>
    <dgm:pt modelId="{ACC1F88B-7A93-47EF-9464-C27E7C2B65C0}" type="pres">
      <dgm:prSet presAssocID="{9679F437-6B61-455E-B060-32870B615E24}" presName="rootConnector1" presStyleLbl="node1" presStyleIdx="0" presStyleCnt="0"/>
      <dgm:spPr/>
    </dgm:pt>
    <dgm:pt modelId="{DDDC6B88-FB38-47E3-B4CB-A860FB533A75}" type="pres">
      <dgm:prSet presAssocID="{9679F437-6B61-455E-B060-32870B615E24}" presName="hierChild2" presStyleCnt="0"/>
      <dgm:spPr/>
    </dgm:pt>
    <dgm:pt modelId="{E2F47389-86DF-4BCB-BC39-87EF83E91D1D}" type="pres">
      <dgm:prSet presAssocID="{9679F437-6B61-455E-B060-32870B615E24}" presName="hierChild3" presStyleCnt="0"/>
      <dgm:spPr/>
    </dgm:pt>
    <dgm:pt modelId="{84A8C05B-E5FB-419E-A236-8ECC74A3D534}" type="pres">
      <dgm:prSet presAssocID="{5AC18FFD-EA8E-42CF-BEE7-3EB10BD9B09B}" presName="hierRoot1" presStyleCnt="0">
        <dgm:presLayoutVars>
          <dgm:hierBranch val="init"/>
        </dgm:presLayoutVars>
      </dgm:prSet>
      <dgm:spPr/>
    </dgm:pt>
    <dgm:pt modelId="{8E0EF6E9-2498-49D8-9A7F-72CAE14F5B77}" type="pres">
      <dgm:prSet presAssocID="{5AC18FFD-EA8E-42CF-BEE7-3EB10BD9B09B}" presName="rootComposite1" presStyleCnt="0"/>
      <dgm:spPr/>
    </dgm:pt>
    <dgm:pt modelId="{AD746A5E-1E97-41AC-AC72-4A499E358C8A}" type="pres">
      <dgm:prSet presAssocID="{5AC18FFD-EA8E-42CF-BEE7-3EB10BD9B09B}" presName="rootText1" presStyleLbl="node0" presStyleIdx="2" presStyleCnt="3">
        <dgm:presLayoutVars>
          <dgm:chPref val="3"/>
        </dgm:presLayoutVars>
      </dgm:prSet>
      <dgm:spPr/>
    </dgm:pt>
    <dgm:pt modelId="{E37DA508-27F5-49D4-9DB4-A0455A9E9204}" type="pres">
      <dgm:prSet presAssocID="{5AC18FFD-EA8E-42CF-BEE7-3EB10BD9B09B}" presName="rootConnector1" presStyleLbl="node1" presStyleIdx="0" presStyleCnt="0"/>
      <dgm:spPr/>
    </dgm:pt>
    <dgm:pt modelId="{44E1677A-9443-4B01-91E2-75973571006F}" type="pres">
      <dgm:prSet presAssocID="{5AC18FFD-EA8E-42CF-BEE7-3EB10BD9B09B}" presName="hierChild2" presStyleCnt="0"/>
      <dgm:spPr/>
    </dgm:pt>
    <dgm:pt modelId="{B297BADC-64CA-4551-8AFD-2590257F89AD}" type="pres">
      <dgm:prSet presAssocID="{5AC18FFD-EA8E-42CF-BEE7-3EB10BD9B09B}" presName="hierChild3" presStyleCnt="0"/>
      <dgm:spPr/>
    </dgm:pt>
  </dgm:ptLst>
  <dgm:cxnLst>
    <dgm:cxn modelId="{42A1B71A-81F8-4F35-8C7C-B7FD9127B0D0}" srcId="{249C73A7-507D-4F82-87E9-18229AB6DF9C}" destId="{9679F437-6B61-455E-B060-32870B615E24}" srcOrd="1" destOrd="0" parTransId="{462389B0-4AFC-455C-AA0B-2ACEF205842D}" sibTransId="{AC86ADB6-ADCB-4B1A-B135-023080739B88}"/>
    <dgm:cxn modelId="{6E528F1B-ED86-41E9-AC64-38F4CEE4C71C}" type="presOf" srcId="{9679F437-6B61-455E-B060-32870B615E24}" destId="{ACC1F88B-7A93-47EF-9464-C27E7C2B65C0}" srcOrd="1" destOrd="0" presId="urn:microsoft.com/office/officeart/2009/3/layout/HorizontalOrganizationChart"/>
    <dgm:cxn modelId="{C6B0981C-2E86-4DE0-9E0E-7DC34E1BCFF2}" srcId="{249C73A7-507D-4F82-87E9-18229AB6DF9C}" destId="{5AC18FFD-EA8E-42CF-BEE7-3EB10BD9B09B}" srcOrd="2" destOrd="0" parTransId="{932873B2-6E1E-4ABF-87B1-7C39164E59D7}" sibTransId="{54D1599C-FA9C-46AD-9C8F-1D6856A42DFA}"/>
    <dgm:cxn modelId="{75903321-E7C5-4232-84D9-B8CB12AD04B4}" type="presOf" srcId="{249C73A7-507D-4F82-87E9-18229AB6DF9C}" destId="{DB1CEC59-16E7-4FD3-9B5F-D00916E7BEA6}" srcOrd="0" destOrd="0" presId="urn:microsoft.com/office/officeart/2009/3/layout/HorizontalOrganizationChart"/>
    <dgm:cxn modelId="{BC2B7276-1DB4-4430-99C6-D1F387172C85}" srcId="{249C73A7-507D-4F82-87E9-18229AB6DF9C}" destId="{02DD226F-6E28-469A-A9D8-5254DB1CEB49}" srcOrd="0" destOrd="0" parTransId="{EDD15FBF-F0AC-437C-8610-694DECA606DC}" sibTransId="{B6173189-C2CD-4493-98FF-AD8AC87DC2B2}"/>
    <dgm:cxn modelId="{48CDF98D-82BD-4F6E-BA41-04F28EE025E3}" type="presOf" srcId="{5AC18FFD-EA8E-42CF-BEE7-3EB10BD9B09B}" destId="{E37DA508-27F5-49D4-9DB4-A0455A9E9204}" srcOrd="1" destOrd="0" presId="urn:microsoft.com/office/officeart/2009/3/layout/HorizontalOrganizationChart"/>
    <dgm:cxn modelId="{4B45C19F-3831-4AFB-B76F-9429A2EF9335}" type="presOf" srcId="{5AC18FFD-EA8E-42CF-BEE7-3EB10BD9B09B}" destId="{AD746A5E-1E97-41AC-AC72-4A499E358C8A}" srcOrd="0" destOrd="0" presId="urn:microsoft.com/office/officeart/2009/3/layout/HorizontalOrganizationChart"/>
    <dgm:cxn modelId="{9E0145AC-56BB-457B-B8F6-BAB56D47B3F9}" type="presOf" srcId="{02DD226F-6E28-469A-A9D8-5254DB1CEB49}" destId="{C4737AD8-3159-4354-BCAB-B22034E4FB2A}" srcOrd="1" destOrd="0" presId="urn:microsoft.com/office/officeart/2009/3/layout/HorizontalOrganizationChart"/>
    <dgm:cxn modelId="{EFD5BEBE-C969-4EF5-8EBE-BD8762E7963F}" type="presOf" srcId="{9679F437-6B61-455E-B060-32870B615E24}" destId="{8DB59FD5-A71C-401B-9600-9F906CCFF4C0}" srcOrd="0" destOrd="0" presId="urn:microsoft.com/office/officeart/2009/3/layout/HorizontalOrganizationChart"/>
    <dgm:cxn modelId="{A43E9EED-05C0-4492-A843-5D93B24B2F3B}" type="presOf" srcId="{02DD226F-6E28-469A-A9D8-5254DB1CEB49}" destId="{1166AE5D-01BA-4644-8482-B5397C2D76DF}" srcOrd="0" destOrd="0" presId="urn:microsoft.com/office/officeart/2009/3/layout/HorizontalOrganizationChart"/>
    <dgm:cxn modelId="{2AF2F2B4-7D96-4C01-8B86-23388704626B}" type="presParOf" srcId="{DB1CEC59-16E7-4FD3-9B5F-D00916E7BEA6}" destId="{5929D907-4458-4A9F-8B35-95357875293C}" srcOrd="0" destOrd="0" presId="urn:microsoft.com/office/officeart/2009/3/layout/HorizontalOrganizationChart"/>
    <dgm:cxn modelId="{9287FB59-F748-46BC-BF70-842E997F8071}" type="presParOf" srcId="{5929D907-4458-4A9F-8B35-95357875293C}" destId="{2101FFA1-09A1-46B4-9596-AAF269B54AAF}" srcOrd="0" destOrd="0" presId="urn:microsoft.com/office/officeart/2009/3/layout/HorizontalOrganizationChart"/>
    <dgm:cxn modelId="{7B60333A-E068-4DD7-9D8A-2BED767120F3}" type="presParOf" srcId="{2101FFA1-09A1-46B4-9596-AAF269B54AAF}" destId="{1166AE5D-01BA-4644-8482-B5397C2D76DF}" srcOrd="0" destOrd="0" presId="urn:microsoft.com/office/officeart/2009/3/layout/HorizontalOrganizationChart"/>
    <dgm:cxn modelId="{A8DA8260-30E6-4B24-83CE-A674A4686347}" type="presParOf" srcId="{2101FFA1-09A1-46B4-9596-AAF269B54AAF}" destId="{C4737AD8-3159-4354-BCAB-B22034E4FB2A}" srcOrd="1" destOrd="0" presId="urn:microsoft.com/office/officeart/2009/3/layout/HorizontalOrganizationChart"/>
    <dgm:cxn modelId="{D10E7AAB-9190-4A20-8D4B-C0B9A9235F45}" type="presParOf" srcId="{5929D907-4458-4A9F-8B35-95357875293C}" destId="{EB423C9F-AE8A-4883-B80C-60A7D16A9E60}" srcOrd="1" destOrd="0" presId="urn:microsoft.com/office/officeart/2009/3/layout/HorizontalOrganizationChart"/>
    <dgm:cxn modelId="{8C6FAAF3-A477-4B36-9CC3-C1F7B9C38B42}" type="presParOf" srcId="{5929D907-4458-4A9F-8B35-95357875293C}" destId="{B7DE3717-2DBE-4962-B13D-04B06DBDAE1C}" srcOrd="2" destOrd="0" presId="urn:microsoft.com/office/officeart/2009/3/layout/HorizontalOrganizationChart"/>
    <dgm:cxn modelId="{6E256D48-15E4-4045-AA9F-6245453C9B29}" type="presParOf" srcId="{DB1CEC59-16E7-4FD3-9B5F-D00916E7BEA6}" destId="{99C81613-DE26-4277-8115-BB6EDFC7B009}" srcOrd="1" destOrd="0" presId="urn:microsoft.com/office/officeart/2009/3/layout/HorizontalOrganizationChart"/>
    <dgm:cxn modelId="{E9D0E68B-F238-45C4-A68A-013462F45C48}" type="presParOf" srcId="{99C81613-DE26-4277-8115-BB6EDFC7B009}" destId="{1AAE5911-67C6-40B7-9288-3986956D99A1}" srcOrd="0" destOrd="0" presId="urn:microsoft.com/office/officeart/2009/3/layout/HorizontalOrganizationChart"/>
    <dgm:cxn modelId="{53C105FE-4A95-4B00-BDD9-48449B8A1F7A}" type="presParOf" srcId="{1AAE5911-67C6-40B7-9288-3986956D99A1}" destId="{8DB59FD5-A71C-401B-9600-9F906CCFF4C0}" srcOrd="0" destOrd="0" presId="urn:microsoft.com/office/officeart/2009/3/layout/HorizontalOrganizationChart"/>
    <dgm:cxn modelId="{13D1094D-2F46-43DE-847B-BD547C662248}" type="presParOf" srcId="{1AAE5911-67C6-40B7-9288-3986956D99A1}" destId="{ACC1F88B-7A93-47EF-9464-C27E7C2B65C0}" srcOrd="1" destOrd="0" presId="urn:microsoft.com/office/officeart/2009/3/layout/HorizontalOrganizationChart"/>
    <dgm:cxn modelId="{7D180CBD-0930-4417-A82A-05E6DADC4A7C}" type="presParOf" srcId="{99C81613-DE26-4277-8115-BB6EDFC7B009}" destId="{DDDC6B88-FB38-47E3-B4CB-A860FB533A75}" srcOrd="1" destOrd="0" presId="urn:microsoft.com/office/officeart/2009/3/layout/HorizontalOrganizationChart"/>
    <dgm:cxn modelId="{0795AAFA-CA8F-4D7B-9551-9A74BF71B9C8}" type="presParOf" srcId="{99C81613-DE26-4277-8115-BB6EDFC7B009}" destId="{E2F47389-86DF-4BCB-BC39-87EF83E91D1D}" srcOrd="2" destOrd="0" presId="urn:microsoft.com/office/officeart/2009/3/layout/HorizontalOrganizationChart"/>
    <dgm:cxn modelId="{B971453B-291B-42D1-8F58-BB7D6CC67A27}" type="presParOf" srcId="{DB1CEC59-16E7-4FD3-9B5F-D00916E7BEA6}" destId="{84A8C05B-E5FB-419E-A236-8ECC74A3D534}" srcOrd="2" destOrd="0" presId="urn:microsoft.com/office/officeart/2009/3/layout/HorizontalOrganizationChart"/>
    <dgm:cxn modelId="{3F9D81D2-12C9-423A-B3D0-2676A82B4CFD}" type="presParOf" srcId="{84A8C05B-E5FB-419E-A236-8ECC74A3D534}" destId="{8E0EF6E9-2498-49D8-9A7F-72CAE14F5B77}" srcOrd="0" destOrd="0" presId="urn:microsoft.com/office/officeart/2009/3/layout/HorizontalOrganizationChart"/>
    <dgm:cxn modelId="{8A9D1E23-723E-48C0-BF50-243F76F9C561}" type="presParOf" srcId="{8E0EF6E9-2498-49D8-9A7F-72CAE14F5B77}" destId="{AD746A5E-1E97-41AC-AC72-4A499E358C8A}" srcOrd="0" destOrd="0" presId="urn:microsoft.com/office/officeart/2009/3/layout/HorizontalOrganizationChart"/>
    <dgm:cxn modelId="{D7951DA4-3DC1-4081-B4AE-DD514A1CB8B2}" type="presParOf" srcId="{8E0EF6E9-2498-49D8-9A7F-72CAE14F5B77}" destId="{E37DA508-27F5-49D4-9DB4-A0455A9E9204}" srcOrd="1" destOrd="0" presId="urn:microsoft.com/office/officeart/2009/3/layout/HorizontalOrganizationChart"/>
    <dgm:cxn modelId="{188782D2-A825-445A-9009-FB69A99BEB44}" type="presParOf" srcId="{84A8C05B-E5FB-419E-A236-8ECC74A3D534}" destId="{44E1677A-9443-4B01-91E2-75973571006F}" srcOrd="1" destOrd="0" presId="urn:microsoft.com/office/officeart/2009/3/layout/HorizontalOrganizationChart"/>
    <dgm:cxn modelId="{E69C1B59-1405-4789-8E6D-7B2F48C86400}" type="presParOf" srcId="{84A8C05B-E5FB-419E-A236-8ECC74A3D534}" destId="{B297BADC-64CA-4551-8AFD-2590257F89AD}"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BEFB09F-847F-47F6-9B66-67DE6610F11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46BE2FD-DCDE-459D-B23A-ECDE586F7E1D}">
      <dgm:prSet/>
      <dgm:spPr/>
      <dgm:t>
        <a:bodyPr/>
        <a:lstStyle/>
        <a:p>
          <a:r>
            <a:rPr lang="en-US"/>
            <a:t>Is it a personal trait or dynamic process?</a:t>
          </a:r>
        </a:p>
      </dgm:t>
    </dgm:pt>
    <dgm:pt modelId="{233DB49A-B102-4423-8A44-12CBC75B85DB}" type="parTrans" cxnId="{309525C5-45E2-40E5-8914-760F523B5EF3}">
      <dgm:prSet/>
      <dgm:spPr/>
      <dgm:t>
        <a:bodyPr/>
        <a:lstStyle/>
        <a:p>
          <a:endParaRPr lang="en-US"/>
        </a:p>
      </dgm:t>
    </dgm:pt>
    <dgm:pt modelId="{03E41A4A-DE2A-4277-A682-066EB0FCFE48}" type="sibTrans" cxnId="{309525C5-45E2-40E5-8914-760F523B5EF3}">
      <dgm:prSet/>
      <dgm:spPr/>
      <dgm:t>
        <a:bodyPr/>
        <a:lstStyle/>
        <a:p>
          <a:endParaRPr lang="en-US"/>
        </a:p>
      </dgm:t>
    </dgm:pt>
    <dgm:pt modelId="{AFBC0692-6100-452E-B3B1-F27027512AEC}">
      <dgm:prSet/>
      <dgm:spPr/>
      <dgm:t>
        <a:bodyPr/>
        <a:lstStyle/>
        <a:p>
          <a:r>
            <a:rPr lang="en-US"/>
            <a:t>Early definitions focused on association with intelligence</a:t>
          </a:r>
        </a:p>
      </dgm:t>
    </dgm:pt>
    <dgm:pt modelId="{8F35823D-3729-4487-9BCE-8967A7CF44B4}" type="parTrans" cxnId="{1D2B1095-C1BC-4BBB-8ACA-CFD309FEA398}">
      <dgm:prSet/>
      <dgm:spPr/>
      <dgm:t>
        <a:bodyPr/>
        <a:lstStyle/>
        <a:p>
          <a:endParaRPr lang="en-US"/>
        </a:p>
      </dgm:t>
    </dgm:pt>
    <dgm:pt modelId="{03C9DDC5-E370-434D-897E-6EAB0C75F3C0}" type="sibTrans" cxnId="{1D2B1095-C1BC-4BBB-8ACA-CFD309FEA398}">
      <dgm:prSet/>
      <dgm:spPr/>
      <dgm:t>
        <a:bodyPr/>
        <a:lstStyle/>
        <a:p>
          <a:endParaRPr lang="en-US"/>
        </a:p>
      </dgm:t>
    </dgm:pt>
    <dgm:pt modelId="{1A6D9330-B38D-4FE9-8B0C-FDDB44C28881}">
      <dgm:prSet/>
      <dgm:spPr/>
      <dgm:t>
        <a:bodyPr/>
        <a:lstStyle/>
        <a:p>
          <a:r>
            <a:rPr lang="en-US"/>
            <a:t>Are there protective factors involved?</a:t>
          </a:r>
        </a:p>
      </dgm:t>
    </dgm:pt>
    <dgm:pt modelId="{F6FB86B9-7027-48C5-AED9-B93F8D64ED6A}" type="parTrans" cxnId="{66A1F8BF-25F1-41B1-B43B-1889F06433A0}">
      <dgm:prSet/>
      <dgm:spPr/>
      <dgm:t>
        <a:bodyPr/>
        <a:lstStyle/>
        <a:p>
          <a:endParaRPr lang="en-US"/>
        </a:p>
      </dgm:t>
    </dgm:pt>
    <dgm:pt modelId="{B5055199-8E00-4331-8D1D-3AEEFA26DEAD}" type="sibTrans" cxnId="{66A1F8BF-25F1-41B1-B43B-1889F06433A0}">
      <dgm:prSet/>
      <dgm:spPr/>
      <dgm:t>
        <a:bodyPr/>
        <a:lstStyle/>
        <a:p>
          <a:endParaRPr lang="en-US"/>
        </a:p>
      </dgm:t>
    </dgm:pt>
    <dgm:pt modelId="{B85412B4-47E5-4BB4-B8D5-613D9EED5D13}">
      <dgm:prSet/>
      <dgm:spPr/>
      <dgm:t>
        <a:bodyPr/>
        <a:lstStyle/>
        <a:p>
          <a:r>
            <a:rPr lang="en-US"/>
            <a:t>Is there a breaking point?</a:t>
          </a:r>
        </a:p>
      </dgm:t>
    </dgm:pt>
    <dgm:pt modelId="{87744836-68AA-41B6-9AB5-71434E791F8A}" type="parTrans" cxnId="{39C59D9E-40B0-42BA-B1EF-16195F7E2727}">
      <dgm:prSet/>
      <dgm:spPr/>
      <dgm:t>
        <a:bodyPr/>
        <a:lstStyle/>
        <a:p>
          <a:endParaRPr lang="en-US"/>
        </a:p>
      </dgm:t>
    </dgm:pt>
    <dgm:pt modelId="{38F053CA-EEF8-43F4-99F7-E3CC234D633E}" type="sibTrans" cxnId="{39C59D9E-40B0-42BA-B1EF-16195F7E2727}">
      <dgm:prSet/>
      <dgm:spPr/>
      <dgm:t>
        <a:bodyPr/>
        <a:lstStyle/>
        <a:p>
          <a:endParaRPr lang="en-US"/>
        </a:p>
      </dgm:t>
    </dgm:pt>
    <dgm:pt modelId="{F1ACCC3F-BAA9-449C-B7DB-D42E540A477C}" type="pres">
      <dgm:prSet presAssocID="{3BEFB09F-847F-47F6-9B66-67DE6610F114}" presName="linear" presStyleCnt="0">
        <dgm:presLayoutVars>
          <dgm:animLvl val="lvl"/>
          <dgm:resizeHandles val="exact"/>
        </dgm:presLayoutVars>
      </dgm:prSet>
      <dgm:spPr/>
    </dgm:pt>
    <dgm:pt modelId="{0C1E3A53-201F-489D-B999-47D74B19BEDB}" type="pres">
      <dgm:prSet presAssocID="{D46BE2FD-DCDE-459D-B23A-ECDE586F7E1D}" presName="parentText" presStyleLbl="node1" presStyleIdx="0" presStyleCnt="4">
        <dgm:presLayoutVars>
          <dgm:chMax val="0"/>
          <dgm:bulletEnabled val="1"/>
        </dgm:presLayoutVars>
      </dgm:prSet>
      <dgm:spPr/>
    </dgm:pt>
    <dgm:pt modelId="{6435490F-DC97-4386-B54B-CCC6E0974F7F}" type="pres">
      <dgm:prSet presAssocID="{03E41A4A-DE2A-4277-A682-066EB0FCFE48}" presName="spacer" presStyleCnt="0"/>
      <dgm:spPr/>
    </dgm:pt>
    <dgm:pt modelId="{62DB1E78-B133-4FF1-9A4A-7F6DA6EB6EC0}" type="pres">
      <dgm:prSet presAssocID="{AFBC0692-6100-452E-B3B1-F27027512AEC}" presName="parentText" presStyleLbl="node1" presStyleIdx="1" presStyleCnt="4">
        <dgm:presLayoutVars>
          <dgm:chMax val="0"/>
          <dgm:bulletEnabled val="1"/>
        </dgm:presLayoutVars>
      </dgm:prSet>
      <dgm:spPr/>
    </dgm:pt>
    <dgm:pt modelId="{070ABB25-9E67-4CBF-BF52-1265C4DC1148}" type="pres">
      <dgm:prSet presAssocID="{03C9DDC5-E370-434D-897E-6EAB0C75F3C0}" presName="spacer" presStyleCnt="0"/>
      <dgm:spPr/>
    </dgm:pt>
    <dgm:pt modelId="{E12DA811-DFA9-4B1E-BC99-720A4179D276}" type="pres">
      <dgm:prSet presAssocID="{1A6D9330-B38D-4FE9-8B0C-FDDB44C28881}" presName="parentText" presStyleLbl="node1" presStyleIdx="2" presStyleCnt="4">
        <dgm:presLayoutVars>
          <dgm:chMax val="0"/>
          <dgm:bulletEnabled val="1"/>
        </dgm:presLayoutVars>
      </dgm:prSet>
      <dgm:spPr/>
    </dgm:pt>
    <dgm:pt modelId="{06038B7C-77D1-48A3-AE70-F89C08384306}" type="pres">
      <dgm:prSet presAssocID="{B5055199-8E00-4331-8D1D-3AEEFA26DEAD}" presName="spacer" presStyleCnt="0"/>
      <dgm:spPr/>
    </dgm:pt>
    <dgm:pt modelId="{0AC60964-1AD7-42C0-B698-AEB7C627413C}" type="pres">
      <dgm:prSet presAssocID="{B85412B4-47E5-4BB4-B8D5-613D9EED5D13}" presName="parentText" presStyleLbl="node1" presStyleIdx="3" presStyleCnt="4">
        <dgm:presLayoutVars>
          <dgm:chMax val="0"/>
          <dgm:bulletEnabled val="1"/>
        </dgm:presLayoutVars>
      </dgm:prSet>
      <dgm:spPr/>
    </dgm:pt>
  </dgm:ptLst>
  <dgm:cxnLst>
    <dgm:cxn modelId="{8C1F945C-A13A-4C81-84D0-59FFFD5353A5}" type="presOf" srcId="{D46BE2FD-DCDE-459D-B23A-ECDE586F7E1D}" destId="{0C1E3A53-201F-489D-B999-47D74B19BEDB}" srcOrd="0" destOrd="0" presId="urn:microsoft.com/office/officeart/2005/8/layout/vList2"/>
    <dgm:cxn modelId="{20537260-9DB5-47AA-A286-2D8784A98D1F}" type="presOf" srcId="{3BEFB09F-847F-47F6-9B66-67DE6610F114}" destId="{F1ACCC3F-BAA9-449C-B7DB-D42E540A477C}" srcOrd="0" destOrd="0" presId="urn:microsoft.com/office/officeart/2005/8/layout/vList2"/>
    <dgm:cxn modelId="{1D2B1095-C1BC-4BBB-8ACA-CFD309FEA398}" srcId="{3BEFB09F-847F-47F6-9B66-67DE6610F114}" destId="{AFBC0692-6100-452E-B3B1-F27027512AEC}" srcOrd="1" destOrd="0" parTransId="{8F35823D-3729-4487-9BCE-8967A7CF44B4}" sibTransId="{03C9DDC5-E370-434D-897E-6EAB0C75F3C0}"/>
    <dgm:cxn modelId="{39C59D9E-40B0-42BA-B1EF-16195F7E2727}" srcId="{3BEFB09F-847F-47F6-9B66-67DE6610F114}" destId="{B85412B4-47E5-4BB4-B8D5-613D9EED5D13}" srcOrd="3" destOrd="0" parTransId="{87744836-68AA-41B6-9AB5-71434E791F8A}" sibTransId="{38F053CA-EEF8-43F4-99F7-E3CC234D633E}"/>
    <dgm:cxn modelId="{CEDD02A8-ED72-4031-A20C-87B7E02E2401}" type="presOf" srcId="{AFBC0692-6100-452E-B3B1-F27027512AEC}" destId="{62DB1E78-B133-4FF1-9A4A-7F6DA6EB6EC0}" srcOrd="0" destOrd="0" presId="urn:microsoft.com/office/officeart/2005/8/layout/vList2"/>
    <dgm:cxn modelId="{66A1F8BF-25F1-41B1-B43B-1889F06433A0}" srcId="{3BEFB09F-847F-47F6-9B66-67DE6610F114}" destId="{1A6D9330-B38D-4FE9-8B0C-FDDB44C28881}" srcOrd="2" destOrd="0" parTransId="{F6FB86B9-7027-48C5-AED9-B93F8D64ED6A}" sibTransId="{B5055199-8E00-4331-8D1D-3AEEFA26DEAD}"/>
    <dgm:cxn modelId="{56337EC0-9AF0-49B3-B805-D3A51BF427AF}" type="presOf" srcId="{B85412B4-47E5-4BB4-B8D5-613D9EED5D13}" destId="{0AC60964-1AD7-42C0-B698-AEB7C627413C}" srcOrd="0" destOrd="0" presId="urn:microsoft.com/office/officeart/2005/8/layout/vList2"/>
    <dgm:cxn modelId="{309525C5-45E2-40E5-8914-760F523B5EF3}" srcId="{3BEFB09F-847F-47F6-9B66-67DE6610F114}" destId="{D46BE2FD-DCDE-459D-B23A-ECDE586F7E1D}" srcOrd="0" destOrd="0" parTransId="{233DB49A-B102-4423-8A44-12CBC75B85DB}" sibTransId="{03E41A4A-DE2A-4277-A682-066EB0FCFE48}"/>
    <dgm:cxn modelId="{7008E0D4-E50E-4887-9977-B53FDFC37697}" type="presOf" srcId="{1A6D9330-B38D-4FE9-8B0C-FDDB44C28881}" destId="{E12DA811-DFA9-4B1E-BC99-720A4179D276}" srcOrd="0" destOrd="0" presId="urn:microsoft.com/office/officeart/2005/8/layout/vList2"/>
    <dgm:cxn modelId="{CE895440-FA43-49A6-AD67-0E2A3C476AC9}" type="presParOf" srcId="{F1ACCC3F-BAA9-449C-B7DB-D42E540A477C}" destId="{0C1E3A53-201F-489D-B999-47D74B19BEDB}" srcOrd="0" destOrd="0" presId="urn:microsoft.com/office/officeart/2005/8/layout/vList2"/>
    <dgm:cxn modelId="{A9C98BCB-623D-4349-96DF-B05C17880F29}" type="presParOf" srcId="{F1ACCC3F-BAA9-449C-B7DB-D42E540A477C}" destId="{6435490F-DC97-4386-B54B-CCC6E0974F7F}" srcOrd="1" destOrd="0" presId="urn:microsoft.com/office/officeart/2005/8/layout/vList2"/>
    <dgm:cxn modelId="{28717523-4DA4-4A10-A110-38CC5F9A31EB}" type="presParOf" srcId="{F1ACCC3F-BAA9-449C-B7DB-D42E540A477C}" destId="{62DB1E78-B133-4FF1-9A4A-7F6DA6EB6EC0}" srcOrd="2" destOrd="0" presId="urn:microsoft.com/office/officeart/2005/8/layout/vList2"/>
    <dgm:cxn modelId="{3AA47D39-F10A-4CDB-87BE-705862AB13CD}" type="presParOf" srcId="{F1ACCC3F-BAA9-449C-B7DB-D42E540A477C}" destId="{070ABB25-9E67-4CBF-BF52-1265C4DC1148}" srcOrd="3" destOrd="0" presId="urn:microsoft.com/office/officeart/2005/8/layout/vList2"/>
    <dgm:cxn modelId="{75018AD6-1752-4C5A-996A-1EBB52B875D6}" type="presParOf" srcId="{F1ACCC3F-BAA9-449C-B7DB-D42E540A477C}" destId="{E12DA811-DFA9-4B1E-BC99-720A4179D276}" srcOrd="4" destOrd="0" presId="urn:microsoft.com/office/officeart/2005/8/layout/vList2"/>
    <dgm:cxn modelId="{A63635E1-692F-42FA-BA8B-2DAD41BA616E}" type="presParOf" srcId="{F1ACCC3F-BAA9-449C-B7DB-D42E540A477C}" destId="{06038B7C-77D1-48A3-AE70-F89C08384306}" srcOrd="5" destOrd="0" presId="urn:microsoft.com/office/officeart/2005/8/layout/vList2"/>
    <dgm:cxn modelId="{0859B337-2330-4105-8833-C3B6CB2B8100}" type="presParOf" srcId="{F1ACCC3F-BAA9-449C-B7DB-D42E540A477C}" destId="{0AC60964-1AD7-42C0-B698-AEB7C627413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16AC9D4-2303-430F-B76F-D3E70F90A4A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C54828C-8E65-4666-ACB9-4C9394BD1C75}">
      <dgm:prSet/>
      <dgm:spPr/>
      <dgm:t>
        <a:bodyPr/>
        <a:lstStyle/>
        <a:p>
          <a:r>
            <a:rPr lang="en-US"/>
            <a:t>Personal factors</a:t>
          </a:r>
        </a:p>
      </dgm:t>
    </dgm:pt>
    <dgm:pt modelId="{381053B2-7ACC-4118-A428-8865F09D7B1B}" type="parTrans" cxnId="{0CB0D2CD-5045-45ED-84E6-E7DAD4F17054}">
      <dgm:prSet/>
      <dgm:spPr/>
      <dgm:t>
        <a:bodyPr/>
        <a:lstStyle/>
        <a:p>
          <a:endParaRPr lang="en-US"/>
        </a:p>
      </dgm:t>
    </dgm:pt>
    <dgm:pt modelId="{E3F3C538-F6B3-4E8E-A6DB-0C9735127D9A}" type="sibTrans" cxnId="{0CB0D2CD-5045-45ED-84E6-E7DAD4F17054}">
      <dgm:prSet/>
      <dgm:spPr/>
      <dgm:t>
        <a:bodyPr/>
        <a:lstStyle/>
        <a:p>
          <a:endParaRPr lang="en-US"/>
        </a:p>
      </dgm:t>
    </dgm:pt>
    <dgm:pt modelId="{E86B2B51-D1CC-470F-89FE-C90CC44057F9}">
      <dgm:prSet/>
      <dgm:spPr/>
      <dgm:t>
        <a:bodyPr/>
        <a:lstStyle/>
        <a:p>
          <a:r>
            <a:rPr lang="en-US"/>
            <a:t>Biological factors</a:t>
          </a:r>
        </a:p>
      </dgm:t>
    </dgm:pt>
    <dgm:pt modelId="{1E46C534-A2E1-46E6-B307-ABCE74792D6D}" type="parTrans" cxnId="{D00339F1-10E1-4814-BFC0-43AA9AD617E3}">
      <dgm:prSet/>
      <dgm:spPr/>
      <dgm:t>
        <a:bodyPr/>
        <a:lstStyle/>
        <a:p>
          <a:endParaRPr lang="en-US"/>
        </a:p>
      </dgm:t>
    </dgm:pt>
    <dgm:pt modelId="{4FB23E63-28FD-4F71-8C75-0A73374238A9}" type="sibTrans" cxnId="{D00339F1-10E1-4814-BFC0-43AA9AD617E3}">
      <dgm:prSet/>
      <dgm:spPr/>
      <dgm:t>
        <a:bodyPr/>
        <a:lstStyle/>
        <a:p>
          <a:endParaRPr lang="en-US"/>
        </a:p>
      </dgm:t>
    </dgm:pt>
    <dgm:pt modelId="{CBF57762-F755-477C-BFE2-F8141D018542}">
      <dgm:prSet/>
      <dgm:spPr/>
      <dgm:t>
        <a:bodyPr/>
        <a:lstStyle/>
        <a:p>
          <a:r>
            <a:rPr lang="en-US"/>
            <a:t>Environmental-systemic factors</a:t>
          </a:r>
        </a:p>
      </dgm:t>
    </dgm:pt>
    <dgm:pt modelId="{90053F36-E2C3-4409-8653-DBD0E0DAFF29}" type="parTrans" cxnId="{952B5BE3-AB01-48C1-96E6-BCDD69ED2601}">
      <dgm:prSet/>
      <dgm:spPr/>
      <dgm:t>
        <a:bodyPr/>
        <a:lstStyle/>
        <a:p>
          <a:endParaRPr lang="en-US"/>
        </a:p>
      </dgm:t>
    </dgm:pt>
    <dgm:pt modelId="{D7DDA1D5-E8D8-4D6A-8BA0-74924FC34A58}" type="sibTrans" cxnId="{952B5BE3-AB01-48C1-96E6-BCDD69ED2601}">
      <dgm:prSet/>
      <dgm:spPr/>
      <dgm:t>
        <a:bodyPr/>
        <a:lstStyle/>
        <a:p>
          <a:endParaRPr lang="en-US"/>
        </a:p>
      </dgm:t>
    </dgm:pt>
    <dgm:pt modelId="{B9B17754-B877-4609-A641-53E6F98E7132}">
      <dgm:prSet/>
      <dgm:spPr/>
      <dgm:t>
        <a:bodyPr/>
        <a:lstStyle/>
        <a:p>
          <a:r>
            <a:rPr lang="en-US"/>
            <a:t>Interactions between factors?</a:t>
          </a:r>
        </a:p>
      </dgm:t>
    </dgm:pt>
    <dgm:pt modelId="{A0F1D633-EE12-44C3-AA17-4D1A30074908}" type="parTrans" cxnId="{567B5D1B-22F2-417D-AD77-7DEA7A360D8A}">
      <dgm:prSet/>
      <dgm:spPr/>
      <dgm:t>
        <a:bodyPr/>
        <a:lstStyle/>
        <a:p>
          <a:endParaRPr lang="en-US"/>
        </a:p>
      </dgm:t>
    </dgm:pt>
    <dgm:pt modelId="{3D15A871-A6E5-4A41-A5DE-A350576EB4CF}" type="sibTrans" cxnId="{567B5D1B-22F2-417D-AD77-7DEA7A360D8A}">
      <dgm:prSet/>
      <dgm:spPr/>
      <dgm:t>
        <a:bodyPr/>
        <a:lstStyle/>
        <a:p>
          <a:endParaRPr lang="en-US"/>
        </a:p>
      </dgm:t>
    </dgm:pt>
    <dgm:pt modelId="{13CB5C97-3735-4BFB-B4BA-E19EA2057364}" type="pres">
      <dgm:prSet presAssocID="{816AC9D4-2303-430F-B76F-D3E70F90A4A7}" presName="linear" presStyleCnt="0">
        <dgm:presLayoutVars>
          <dgm:animLvl val="lvl"/>
          <dgm:resizeHandles val="exact"/>
        </dgm:presLayoutVars>
      </dgm:prSet>
      <dgm:spPr/>
    </dgm:pt>
    <dgm:pt modelId="{BBC24A69-32CB-4F22-9A05-4DE92461E054}" type="pres">
      <dgm:prSet presAssocID="{4C54828C-8E65-4666-ACB9-4C9394BD1C75}" presName="parentText" presStyleLbl="node1" presStyleIdx="0" presStyleCnt="4">
        <dgm:presLayoutVars>
          <dgm:chMax val="0"/>
          <dgm:bulletEnabled val="1"/>
        </dgm:presLayoutVars>
      </dgm:prSet>
      <dgm:spPr/>
    </dgm:pt>
    <dgm:pt modelId="{8210CBE7-B4C0-4446-A2C8-D95F73CB095E}" type="pres">
      <dgm:prSet presAssocID="{E3F3C538-F6B3-4E8E-A6DB-0C9735127D9A}" presName="spacer" presStyleCnt="0"/>
      <dgm:spPr/>
    </dgm:pt>
    <dgm:pt modelId="{7B03BAA3-414E-4EEF-9DD2-58BF971CEF2F}" type="pres">
      <dgm:prSet presAssocID="{E86B2B51-D1CC-470F-89FE-C90CC44057F9}" presName="parentText" presStyleLbl="node1" presStyleIdx="1" presStyleCnt="4">
        <dgm:presLayoutVars>
          <dgm:chMax val="0"/>
          <dgm:bulletEnabled val="1"/>
        </dgm:presLayoutVars>
      </dgm:prSet>
      <dgm:spPr/>
    </dgm:pt>
    <dgm:pt modelId="{75C4313B-E48C-49E6-86A2-1BDECB8C4A5B}" type="pres">
      <dgm:prSet presAssocID="{4FB23E63-28FD-4F71-8C75-0A73374238A9}" presName="spacer" presStyleCnt="0"/>
      <dgm:spPr/>
    </dgm:pt>
    <dgm:pt modelId="{EC02BCA3-DD49-4FF0-AE31-B7229B1630BB}" type="pres">
      <dgm:prSet presAssocID="{CBF57762-F755-477C-BFE2-F8141D018542}" presName="parentText" presStyleLbl="node1" presStyleIdx="2" presStyleCnt="4">
        <dgm:presLayoutVars>
          <dgm:chMax val="0"/>
          <dgm:bulletEnabled val="1"/>
        </dgm:presLayoutVars>
      </dgm:prSet>
      <dgm:spPr/>
    </dgm:pt>
    <dgm:pt modelId="{DFB9A552-4D58-45F0-AB25-0F05A9B3FDF6}" type="pres">
      <dgm:prSet presAssocID="{D7DDA1D5-E8D8-4D6A-8BA0-74924FC34A58}" presName="spacer" presStyleCnt="0"/>
      <dgm:spPr/>
    </dgm:pt>
    <dgm:pt modelId="{69577DB9-70C8-414F-AF7D-87DA9D62E448}" type="pres">
      <dgm:prSet presAssocID="{B9B17754-B877-4609-A641-53E6F98E7132}" presName="parentText" presStyleLbl="node1" presStyleIdx="3" presStyleCnt="4">
        <dgm:presLayoutVars>
          <dgm:chMax val="0"/>
          <dgm:bulletEnabled val="1"/>
        </dgm:presLayoutVars>
      </dgm:prSet>
      <dgm:spPr/>
    </dgm:pt>
  </dgm:ptLst>
  <dgm:cxnLst>
    <dgm:cxn modelId="{567B5D1B-22F2-417D-AD77-7DEA7A360D8A}" srcId="{816AC9D4-2303-430F-B76F-D3E70F90A4A7}" destId="{B9B17754-B877-4609-A641-53E6F98E7132}" srcOrd="3" destOrd="0" parTransId="{A0F1D633-EE12-44C3-AA17-4D1A30074908}" sibTransId="{3D15A871-A6E5-4A41-A5DE-A350576EB4CF}"/>
    <dgm:cxn modelId="{44083464-0473-43B6-B60D-BFB460119AE8}" type="presOf" srcId="{816AC9D4-2303-430F-B76F-D3E70F90A4A7}" destId="{13CB5C97-3735-4BFB-B4BA-E19EA2057364}" srcOrd="0" destOrd="0" presId="urn:microsoft.com/office/officeart/2005/8/layout/vList2"/>
    <dgm:cxn modelId="{1E28174C-4204-4621-AB19-8D999B30A780}" type="presOf" srcId="{E86B2B51-D1CC-470F-89FE-C90CC44057F9}" destId="{7B03BAA3-414E-4EEF-9DD2-58BF971CEF2F}" srcOrd="0" destOrd="0" presId="urn:microsoft.com/office/officeart/2005/8/layout/vList2"/>
    <dgm:cxn modelId="{1434E176-0855-4C38-8D25-C575B0A54716}" type="presOf" srcId="{CBF57762-F755-477C-BFE2-F8141D018542}" destId="{EC02BCA3-DD49-4FF0-AE31-B7229B1630BB}" srcOrd="0" destOrd="0" presId="urn:microsoft.com/office/officeart/2005/8/layout/vList2"/>
    <dgm:cxn modelId="{02DF4491-613E-499E-A0C3-916FFE9A7C15}" type="presOf" srcId="{4C54828C-8E65-4666-ACB9-4C9394BD1C75}" destId="{BBC24A69-32CB-4F22-9A05-4DE92461E054}" srcOrd="0" destOrd="0" presId="urn:microsoft.com/office/officeart/2005/8/layout/vList2"/>
    <dgm:cxn modelId="{1560C7B0-4803-4B1F-8DC3-BB827BB6EDDA}" type="presOf" srcId="{B9B17754-B877-4609-A641-53E6F98E7132}" destId="{69577DB9-70C8-414F-AF7D-87DA9D62E448}" srcOrd="0" destOrd="0" presId="urn:microsoft.com/office/officeart/2005/8/layout/vList2"/>
    <dgm:cxn modelId="{0CB0D2CD-5045-45ED-84E6-E7DAD4F17054}" srcId="{816AC9D4-2303-430F-B76F-D3E70F90A4A7}" destId="{4C54828C-8E65-4666-ACB9-4C9394BD1C75}" srcOrd="0" destOrd="0" parTransId="{381053B2-7ACC-4118-A428-8865F09D7B1B}" sibTransId="{E3F3C538-F6B3-4E8E-A6DB-0C9735127D9A}"/>
    <dgm:cxn modelId="{952B5BE3-AB01-48C1-96E6-BCDD69ED2601}" srcId="{816AC9D4-2303-430F-B76F-D3E70F90A4A7}" destId="{CBF57762-F755-477C-BFE2-F8141D018542}" srcOrd="2" destOrd="0" parTransId="{90053F36-E2C3-4409-8653-DBD0E0DAFF29}" sibTransId="{D7DDA1D5-E8D8-4D6A-8BA0-74924FC34A58}"/>
    <dgm:cxn modelId="{D00339F1-10E1-4814-BFC0-43AA9AD617E3}" srcId="{816AC9D4-2303-430F-B76F-D3E70F90A4A7}" destId="{E86B2B51-D1CC-470F-89FE-C90CC44057F9}" srcOrd="1" destOrd="0" parTransId="{1E46C534-A2E1-46E6-B307-ABCE74792D6D}" sibTransId="{4FB23E63-28FD-4F71-8C75-0A73374238A9}"/>
    <dgm:cxn modelId="{DCCCA5ED-BD29-4E2D-A398-06A8D60BBA80}" type="presParOf" srcId="{13CB5C97-3735-4BFB-B4BA-E19EA2057364}" destId="{BBC24A69-32CB-4F22-9A05-4DE92461E054}" srcOrd="0" destOrd="0" presId="urn:microsoft.com/office/officeart/2005/8/layout/vList2"/>
    <dgm:cxn modelId="{3DF4966E-AB4E-4EC9-ADD7-CD217E1952B8}" type="presParOf" srcId="{13CB5C97-3735-4BFB-B4BA-E19EA2057364}" destId="{8210CBE7-B4C0-4446-A2C8-D95F73CB095E}" srcOrd="1" destOrd="0" presId="urn:microsoft.com/office/officeart/2005/8/layout/vList2"/>
    <dgm:cxn modelId="{F3232D2B-1223-49A9-9F2D-AFAA44C352B5}" type="presParOf" srcId="{13CB5C97-3735-4BFB-B4BA-E19EA2057364}" destId="{7B03BAA3-414E-4EEF-9DD2-58BF971CEF2F}" srcOrd="2" destOrd="0" presId="urn:microsoft.com/office/officeart/2005/8/layout/vList2"/>
    <dgm:cxn modelId="{DB1EF5CD-AC10-4A6C-95DC-D82753E6C979}" type="presParOf" srcId="{13CB5C97-3735-4BFB-B4BA-E19EA2057364}" destId="{75C4313B-E48C-49E6-86A2-1BDECB8C4A5B}" srcOrd="3" destOrd="0" presId="urn:microsoft.com/office/officeart/2005/8/layout/vList2"/>
    <dgm:cxn modelId="{963B824F-B924-4322-A0E6-2C65B195A470}" type="presParOf" srcId="{13CB5C97-3735-4BFB-B4BA-E19EA2057364}" destId="{EC02BCA3-DD49-4FF0-AE31-B7229B1630BB}" srcOrd="4" destOrd="0" presId="urn:microsoft.com/office/officeart/2005/8/layout/vList2"/>
    <dgm:cxn modelId="{9C8F9659-45EE-4829-8D8D-51060FD4E746}" type="presParOf" srcId="{13CB5C97-3735-4BFB-B4BA-E19EA2057364}" destId="{DFB9A552-4D58-45F0-AB25-0F05A9B3FDF6}" srcOrd="5" destOrd="0" presId="urn:microsoft.com/office/officeart/2005/8/layout/vList2"/>
    <dgm:cxn modelId="{A49DE972-F46A-48D5-8C8F-80DC47B4143A}" type="presParOf" srcId="{13CB5C97-3735-4BFB-B4BA-E19EA2057364}" destId="{69577DB9-70C8-414F-AF7D-87DA9D62E44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09D617-9CE7-45CC-B912-69B4CF9278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AB93AB1-C6B3-4F61-89D8-A7AE74E4D040}">
      <dgm:prSet/>
      <dgm:spPr/>
      <dgm:t>
        <a:bodyPr/>
        <a:lstStyle/>
        <a:p>
          <a:r>
            <a:rPr lang="en-US"/>
            <a:t>G Stanley Hall and Adolph Meyer were believers in early treatment to reduce the severity and recurrence of mental illness. </a:t>
          </a:r>
        </a:p>
      </dgm:t>
    </dgm:pt>
    <dgm:pt modelId="{AD0BC879-8DA8-4CE4-ADD6-B3CD527FA106}" type="parTrans" cxnId="{492EDA2F-BE0A-4D90-A4D5-E48B299E4F14}">
      <dgm:prSet/>
      <dgm:spPr/>
      <dgm:t>
        <a:bodyPr/>
        <a:lstStyle/>
        <a:p>
          <a:endParaRPr lang="en-US"/>
        </a:p>
      </dgm:t>
    </dgm:pt>
    <dgm:pt modelId="{F165F5A4-14EE-4250-B1FB-95C348D09237}" type="sibTrans" cxnId="{492EDA2F-BE0A-4D90-A4D5-E48B299E4F14}">
      <dgm:prSet/>
      <dgm:spPr/>
      <dgm:t>
        <a:bodyPr/>
        <a:lstStyle/>
        <a:p>
          <a:endParaRPr lang="en-US"/>
        </a:p>
      </dgm:t>
    </dgm:pt>
    <dgm:pt modelId="{5E15678D-FDAE-4AAA-BA3A-3BB5E45EA1DA}">
      <dgm:prSet/>
      <dgm:spPr/>
      <dgm:t>
        <a:bodyPr/>
        <a:lstStyle/>
        <a:p>
          <a:r>
            <a:rPr lang="en-US"/>
            <a:t>Meyer was convinced that industrialisation and urbanisation were undermining human potential. </a:t>
          </a:r>
        </a:p>
      </dgm:t>
    </dgm:pt>
    <dgm:pt modelId="{454B9E2B-C9A7-44CA-B30D-00E0F6D75FCE}" type="parTrans" cxnId="{C3F2EE92-2E5B-49B5-B4BE-84F1924EB17F}">
      <dgm:prSet/>
      <dgm:spPr/>
      <dgm:t>
        <a:bodyPr/>
        <a:lstStyle/>
        <a:p>
          <a:endParaRPr lang="en-US"/>
        </a:p>
      </dgm:t>
    </dgm:pt>
    <dgm:pt modelId="{A2D59F73-F8FE-4320-BD11-5CA03A66B42C}" type="sibTrans" cxnId="{C3F2EE92-2E5B-49B5-B4BE-84F1924EB17F}">
      <dgm:prSet/>
      <dgm:spPr/>
      <dgm:t>
        <a:bodyPr/>
        <a:lstStyle/>
        <a:p>
          <a:endParaRPr lang="en-US"/>
        </a:p>
      </dgm:t>
    </dgm:pt>
    <dgm:pt modelId="{E0562F11-E0E4-46AF-8125-E1B7EF61BC6E}">
      <dgm:prSet/>
      <dgm:spPr/>
      <dgm:t>
        <a:bodyPr/>
        <a:lstStyle/>
        <a:p>
          <a:r>
            <a:rPr lang="en-US"/>
            <a:t>He established the mental hygiene movement in the USA, calling it a mixture of 'humanitarian, fiscal and medical factors'.</a:t>
          </a:r>
        </a:p>
      </dgm:t>
    </dgm:pt>
    <dgm:pt modelId="{8EC325C9-1BE5-4C35-8B19-838347837D66}" type="parTrans" cxnId="{4AA601A6-5573-4AFC-85A1-0BDB7A50C07D}">
      <dgm:prSet/>
      <dgm:spPr/>
      <dgm:t>
        <a:bodyPr/>
        <a:lstStyle/>
        <a:p>
          <a:endParaRPr lang="en-US"/>
        </a:p>
      </dgm:t>
    </dgm:pt>
    <dgm:pt modelId="{735F654C-96A7-4055-83FE-8D84730B272D}" type="sibTrans" cxnId="{4AA601A6-5573-4AFC-85A1-0BDB7A50C07D}">
      <dgm:prSet/>
      <dgm:spPr/>
      <dgm:t>
        <a:bodyPr/>
        <a:lstStyle/>
        <a:p>
          <a:endParaRPr lang="en-US"/>
        </a:p>
      </dgm:t>
    </dgm:pt>
    <dgm:pt modelId="{72C42F31-2377-41D0-8D64-82EDB8FC8392}" type="pres">
      <dgm:prSet presAssocID="{0409D617-9CE7-45CC-B912-69B4CF9278C0}" presName="linear" presStyleCnt="0">
        <dgm:presLayoutVars>
          <dgm:animLvl val="lvl"/>
          <dgm:resizeHandles val="exact"/>
        </dgm:presLayoutVars>
      </dgm:prSet>
      <dgm:spPr/>
    </dgm:pt>
    <dgm:pt modelId="{DE52E710-6E16-4102-AEA7-5A72CC4702AA}" type="pres">
      <dgm:prSet presAssocID="{1AB93AB1-C6B3-4F61-89D8-A7AE74E4D040}" presName="parentText" presStyleLbl="node1" presStyleIdx="0" presStyleCnt="3">
        <dgm:presLayoutVars>
          <dgm:chMax val="0"/>
          <dgm:bulletEnabled val="1"/>
        </dgm:presLayoutVars>
      </dgm:prSet>
      <dgm:spPr/>
    </dgm:pt>
    <dgm:pt modelId="{7D4DDD32-2BEF-47C8-BE36-764F446C3909}" type="pres">
      <dgm:prSet presAssocID="{F165F5A4-14EE-4250-B1FB-95C348D09237}" presName="spacer" presStyleCnt="0"/>
      <dgm:spPr/>
    </dgm:pt>
    <dgm:pt modelId="{06DCD7D9-61E2-4A91-BB30-D522E6685FE0}" type="pres">
      <dgm:prSet presAssocID="{5E15678D-FDAE-4AAA-BA3A-3BB5E45EA1DA}" presName="parentText" presStyleLbl="node1" presStyleIdx="1" presStyleCnt="3">
        <dgm:presLayoutVars>
          <dgm:chMax val="0"/>
          <dgm:bulletEnabled val="1"/>
        </dgm:presLayoutVars>
      </dgm:prSet>
      <dgm:spPr/>
    </dgm:pt>
    <dgm:pt modelId="{84D66BF1-2F32-4296-8564-5039F7BCBF7A}" type="pres">
      <dgm:prSet presAssocID="{A2D59F73-F8FE-4320-BD11-5CA03A66B42C}" presName="spacer" presStyleCnt="0"/>
      <dgm:spPr/>
    </dgm:pt>
    <dgm:pt modelId="{C074BB63-E16B-4035-A807-F03DC7059921}" type="pres">
      <dgm:prSet presAssocID="{E0562F11-E0E4-46AF-8125-E1B7EF61BC6E}" presName="parentText" presStyleLbl="node1" presStyleIdx="2" presStyleCnt="3">
        <dgm:presLayoutVars>
          <dgm:chMax val="0"/>
          <dgm:bulletEnabled val="1"/>
        </dgm:presLayoutVars>
      </dgm:prSet>
      <dgm:spPr/>
    </dgm:pt>
  </dgm:ptLst>
  <dgm:cxnLst>
    <dgm:cxn modelId="{492EDA2F-BE0A-4D90-A4D5-E48B299E4F14}" srcId="{0409D617-9CE7-45CC-B912-69B4CF9278C0}" destId="{1AB93AB1-C6B3-4F61-89D8-A7AE74E4D040}" srcOrd="0" destOrd="0" parTransId="{AD0BC879-8DA8-4CE4-ADD6-B3CD527FA106}" sibTransId="{F165F5A4-14EE-4250-B1FB-95C348D09237}"/>
    <dgm:cxn modelId="{68397440-8361-4A5F-A407-34AB347049D4}" type="presOf" srcId="{1AB93AB1-C6B3-4F61-89D8-A7AE74E4D040}" destId="{DE52E710-6E16-4102-AEA7-5A72CC4702AA}" srcOrd="0" destOrd="0" presId="urn:microsoft.com/office/officeart/2005/8/layout/vList2"/>
    <dgm:cxn modelId="{6C0FBB7E-0B9B-4615-826E-1B66525AEF85}" type="presOf" srcId="{E0562F11-E0E4-46AF-8125-E1B7EF61BC6E}" destId="{C074BB63-E16B-4035-A807-F03DC7059921}" srcOrd="0" destOrd="0" presId="urn:microsoft.com/office/officeart/2005/8/layout/vList2"/>
    <dgm:cxn modelId="{E12ABB92-6553-44C8-AA4C-8F93548A7721}" type="presOf" srcId="{5E15678D-FDAE-4AAA-BA3A-3BB5E45EA1DA}" destId="{06DCD7D9-61E2-4A91-BB30-D522E6685FE0}" srcOrd="0" destOrd="0" presId="urn:microsoft.com/office/officeart/2005/8/layout/vList2"/>
    <dgm:cxn modelId="{C3F2EE92-2E5B-49B5-B4BE-84F1924EB17F}" srcId="{0409D617-9CE7-45CC-B912-69B4CF9278C0}" destId="{5E15678D-FDAE-4AAA-BA3A-3BB5E45EA1DA}" srcOrd="1" destOrd="0" parTransId="{454B9E2B-C9A7-44CA-B30D-00E0F6D75FCE}" sibTransId="{A2D59F73-F8FE-4320-BD11-5CA03A66B42C}"/>
    <dgm:cxn modelId="{4AA601A6-5573-4AFC-85A1-0BDB7A50C07D}" srcId="{0409D617-9CE7-45CC-B912-69B4CF9278C0}" destId="{E0562F11-E0E4-46AF-8125-E1B7EF61BC6E}" srcOrd="2" destOrd="0" parTransId="{8EC325C9-1BE5-4C35-8B19-838347837D66}" sibTransId="{735F654C-96A7-4055-83FE-8D84730B272D}"/>
    <dgm:cxn modelId="{DFFF79AE-410D-4793-BBBA-43551DFD47EC}" type="presOf" srcId="{0409D617-9CE7-45CC-B912-69B4CF9278C0}" destId="{72C42F31-2377-41D0-8D64-82EDB8FC8392}" srcOrd="0" destOrd="0" presId="urn:microsoft.com/office/officeart/2005/8/layout/vList2"/>
    <dgm:cxn modelId="{187DD53F-D755-49A7-B5A7-591DA88C3F3A}" type="presParOf" srcId="{72C42F31-2377-41D0-8D64-82EDB8FC8392}" destId="{DE52E710-6E16-4102-AEA7-5A72CC4702AA}" srcOrd="0" destOrd="0" presId="urn:microsoft.com/office/officeart/2005/8/layout/vList2"/>
    <dgm:cxn modelId="{A55A1FC7-3E75-44F7-8540-F593FBFD233E}" type="presParOf" srcId="{72C42F31-2377-41D0-8D64-82EDB8FC8392}" destId="{7D4DDD32-2BEF-47C8-BE36-764F446C3909}" srcOrd="1" destOrd="0" presId="urn:microsoft.com/office/officeart/2005/8/layout/vList2"/>
    <dgm:cxn modelId="{F1E7D0B5-31BF-4375-B6FE-D3EB2CF0C550}" type="presParOf" srcId="{72C42F31-2377-41D0-8D64-82EDB8FC8392}" destId="{06DCD7D9-61E2-4A91-BB30-D522E6685FE0}" srcOrd="2" destOrd="0" presId="urn:microsoft.com/office/officeart/2005/8/layout/vList2"/>
    <dgm:cxn modelId="{1BB991A1-F10F-412C-8BF0-F9291A7DA56B}" type="presParOf" srcId="{72C42F31-2377-41D0-8D64-82EDB8FC8392}" destId="{84D66BF1-2F32-4296-8564-5039F7BCBF7A}" srcOrd="3" destOrd="0" presId="urn:microsoft.com/office/officeart/2005/8/layout/vList2"/>
    <dgm:cxn modelId="{14E15B6A-DD0E-4FE3-B964-D4F12AB7FD85}" type="presParOf" srcId="{72C42F31-2377-41D0-8D64-82EDB8FC8392}" destId="{C074BB63-E16B-4035-A807-F03DC705992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CAD9472-4C58-4BC1-BDC4-48E5208C10A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9FFACE2-2FE2-46D3-A6F8-33D1F93904FB}">
      <dgm:prSet/>
      <dgm:spPr/>
      <dgm:t>
        <a:bodyPr/>
        <a:lstStyle/>
        <a:p>
          <a:r>
            <a:rPr lang="en-US"/>
            <a:t>Clifford Beers, after his release from an insane asylum, drafted the manuscript of his book A Mind That Found Itself, which included an agenda for mental hygiene societies. </a:t>
          </a:r>
        </a:p>
      </dgm:t>
    </dgm:pt>
    <dgm:pt modelId="{67AD15BC-DE54-45FF-961D-C44F9740EF26}" type="parTrans" cxnId="{B59F80CD-EDFC-480E-86D3-11D4392E9397}">
      <dgm:prSet/>
      <dgm:spPr/>
      <dgm:t>
        <a:bodyPr/>
        <a:lstStyle/>
        <a:p>
          <a:endParaRPr lang="en-US"/>
        </a:p>
      </dgm:t>
    </dgm:pt>
    <dgm:pt modelId="{9AA23634-F3CC-40CC-AE58-37271307E4B2}" type="sibTrans" cxnId="{B59F80CD-EDFC-480E-86D3-11D4392E9397}">
      <dgm:prSet/>
      <dgm:spPr/>
      <dgm:t>
        <a:bodyPr/>
        <a:lstStyle/>
        <a:p>
          <a:endParaRPr lang="en-US"/>
        </a:p>
      </dgm:t>
    </dgm:pt>
    <dgm:pt modelId="{520F7677-042A-4996-AE3B-35A8A9EEFBD7}">
      <dgm:prSet/>
      <dgm:spPr/>
      <dgm:t>
        <a:bodyPr/>
        <a:lstStyle/>
        <a:p>
          <a:r>
            <a:rPr lang="en-US"/>
            <a:t>Under the sponsorship of William James and Adolph Meyer, the book was published in 1908. </a:t>
          </a:r>
        </a:p>
      </dgm:t>
    </dgm:pt>
    <dgm:pt modelId="{225AF495-AB36-4C2B-A044-0823107A70A3}" type="parTrans" cxnId="{495CA41B-B4E9-45DA-B097-EB05AC2F86F1}">
      <dgm:prSet/>
      <dgm:spPr/>
      <dgm:t>
        <a:bodyPr/>
        <a:lstStyle/>
        <a:p>
          <a:endParaRPr lang="en-US"/>
        </a:p>
      </dgm:t>
    </dgm:pt>
    <dgm:pt modelId="{C31F1CC5-D107-4B23-BA20-1BE8FF150A50}" type="sibTrans" cxnId="{495CA41B-B4E9-45DA-B097-EB05AC2F86F1}">
      <dgm:prSet/>
      <dgm:spPr/>
      <dgm:t>
        <a:bodyPr/>
        <a:lstStyle/>
        <a:p>
          <a:endParaRPr lang="en-US"/>
        </a:p>
      </dgm:t>
    </dgm:pt>
    <dgm:pt modelId="{0CB94BB2-61C3-4E1F-91F3-8C2653695FED}">
      <dgm:prSet/>
      <dgm:spPr/>
      <dgm:t>
        <a:bodyPr/>
        <a:lstStyle/>
        <a:p>
          <a:r>
            <a:rPr lang="en-US"/>
            <a:t>Beers called for the formation of a permanent voluntary health agency whose prime function would be to prevent the disease of insanity by providing information about it to the public.</a:t>
          </a:r>
        </a:p>
      </dgm:t>
    </dgm:pt>
    <dgm:pt modelId="{2BFA5F40-2E5F-4D6E-B070-3C079EAC55CB}" type="parTrans" cxnId="{0D075FB1-F77D-49C7-BF36-3CC24EC86B51}">
      <dgm:prSet/>
      <dgm:spPr/>
      <dgm:t>
        <a:bodyPr/>
        <a:lstStyle/>
        <a:p>
          <a:endParaRPr lang="en-US"/>
        </a:p>
      </dgm:t>
    </dgm:pt>
    <dgm:pt modelId="{11F4537D-0622-44F5-AA51-F77C51775809}" type="sibTrans" cxnId="{0D075FB1-F77D-49C7-BF36-3CC24EC86B51}">
      <dgm:prSet/>
      <dgm:spPr/>
      <dgm:t>
        <a:bodyPr/>
        <a:lstStyle/>
        <a:p>
          <a:endParaRPr lang="en-US"/>
        </a:p>
      </dgm:t>
    </dgm:pt>
    <dgm:pt modelId="{9AB8DBA4-C6E9-40F6-BBBF-2956D26D4AF1}" type="pres">
      <dgm:prSet presAssocID="{ACAD9472-4C58-4BC1-BDC4-48E5208C10AC}" presName="linear" presStyleCnt="0">
        <dgm:presLayoutVars>
          <dgm:animLvl val="lvl"/>
          <dgm:resizeHandles val="exact"/>
        </dgm:presLayoutVars>
      </dgm:prSet>
      <dgm:spPr/>
    </dgm:pt>
    <dgm:pt modelId="{BFD5FFC4-9796-4F1E-93FE-724AD76808B7}" type="pres">
      <dgm:prSet presAssocID="{09FFACE2-2FE2-46D3-A6F8-33D1F93904FB}" presName="parentText" presStyleLbl="node1" presStyleIdx="0" presStyleCnt="3">
        <dgm:presLayoutVars>
          <dgm:chMax val="0"/>
          <dgm:bulletEnabled val="1"/>
        </dgm:presLayoutVars>
      </dgm:prSet>
      <dgm:spPr/>
    </dgm:pt>
    <dgm:pt modelId="{25B47221-D199-4C4A-A985-013031C1237C}" type="pres">
      <dgm:prSet presAssocID="{9AA23634-F3CC-40CC-AE58-37271307E4B2}" presName="spacer" presStyleCnt="0"/>
      <dgm:spPr/>
    </dgm:pt>
    <dgm:pt modelId="{85CD8F9F-8E2E-4764-B1B1-0BF25079FD01}" type="pres">
      <dgm:prSet presAssocID="{520F7677-042A-4996-AE3B-35A8A9EEFBD7}" presName="parentText" presStyleLbl="node1" presStyleIdx="1" presStyleCnt="3">
        <dgm:presLayoutVars>
          <dgm:chMax val="0"/>
          <dgm:bulletEnabled val="1"/>
        </dgm:presLayoutVars>
      </dgm:prSet>
      <dgm:spPr/>
    </dgm:pt>
    <dgm:pt modelId="{23E465BC-D89F-4FD8-85AE-82D90A2E7E6A}" type="pres">
      <dgm:prSet presAssocID="{C31F1CC5-D107-4B23-BA20-1BE8FF150A50}" presName="spacer" presStyleCnt="0"/>
      <dgm:spPr/>
    </dgm:pt>
    <dgm:pt modelId="{1AF75006-4EA3-4470-B405-9A4C821C18B9}" type="pres">
      <dgm:prSet presAssocID="{0CB94BB2-61C3-4E1F-91F3-8C2653695FED}" presName="parentText" presStyleLbl="node1" presStyleIdx="2" presStyleCnt="3">
        <dgm:presLayoutVars>
          <dgm:chMax val="0"/>
          <dgm:bulletEnabled val="1"/>
        </dgm:presLayoutVars>
      </dgm:prSet>
      <dgm:spPr/>
    </dgm:pt>
  </dgm:ptLst>
  <dgm:cxnLst>
    <dgm:cxn modelId="{495CA41B-B4E9-45DA-B097-EB05AC2F86F1}" srcId="{ACAD9472-4C58-4BC1-BDC4-48E5208C10AC}" destId="{520F7677-042A-4996-AE3B-35A8A9EEFBD7}" srcOrd="1" destOrd="0" parTransId="{225AF495-AB36-4C2B-A044-0823107A70A3}" sibTransId="{C31F1CC5-D107-4B23-BA20-1BE8FF150A50}"/>
    <dgm:cxn modelId="{12BD2952-F1A5-47A3-8E68-60A17B8FA618}" type="presOf" srcId="{ACAD9472-4C58-4BC1-BDC4-48E5208C10AC}" destId="{9AB8DBA4-C6E9-40F6-BBBF-2956D26D4AF1}" srcOrd="0" destOrd="0" presId="urn:microsoft.com/office/officeart/2005/8/layout/vList2"/>
    <dgm:cxn modelId="{E416E957-17EE-43F9-90CC-3669E8EDAFF9}" type="presOf" srcId="{09FFACE2-2FE2-46D3-A6F8-33D1F93904FB}" destId="{BFD5FFC4-9796-4F1E-93FE-724AD76808B7}" srcOrd="0" destOrd="0" presId="urn:microsoft.com/office/officeart/2005/8/layout/vList2"/>
    <dgm:cxn modelId="{D5BC6B9E-C548-4355-AC56-699A24CC0DF7}" type="presOf" srcId="{520F7677-042A-4996-AE3B-35A8A9EEFBD7}" destId="{85CD8F9F-8E2E-4764-B1B1-0BF25079FD01}" srcOrd="0" destOrd="0" presId="urn:microsoft.com/office/officeart/2005/8/layout/vList2"/>
    <dgm:cxn modelId="{AEA46DA5-CC4C-4221-9815-546AC05904F5}" type="presOf" srcId="{0CB94BB2-61C3-4E1F-91F3-8C2653695FED}" destId="{1AF75006-4EA3-4470-B405-9A4C821C18B9}" srcOrd="0" destOrd="0" presId="urn:microsoft.com/office/officeart/2005/8/layout/vList2"/>
    <dgm:cxn modelId="{0D075FB1-F77D-49C7-BF36-3CC24EC86B51}" srcId="{ACAD9472-4C58-4BC1-BDC4-48E5208C10AC}" destId="{0CB94BB2-61C3-4E1F-91F3-8C2653695FED}" srcOrd="2" destOrd="0" parTransId="{2BFA5F40-2E5F-4D6E-B070-3C079EAC55CB}" sibTransId="{11F4537D-0622-44F5-AA51-F77C51775809}"/>
    <dgm:cxn modelId="{B59F80CD-EDFC-480E-86D3-11D4392E9397}" srcId="{ACAD9472-4C58-4BC1-BDC4-48E5208C10AC}" destId="{09FFACE2-2FE2-46D3-A6F8-33D1F93904FB}" srcOrd="0" destOrd="0" parTransId="{67AD15BC-DE54-45FF-961D-C44F9740EF26}" sibTransId="{9AA23634-F3CC-40CC-AE58-37271307E4B2}"/>
    <dgm:cxn modelId="{07A89400-68A0-4279-A57A-BF42832FF34E}" type="presParOf" srcId="{9AB8DBA4-C6E9-40F6-BBBF-2956D26D4AF1}" destId="{BFD5FFC4-9796-4F1E-93FE-724AD76808B7}" srcOrd="0" destOrd="0" presId="urn:microsoft.com/office/officeart/2005/8/layout/vList2"/>
    <dgm:cxn modelId="{60DED0FB-7DAB-446C-8E36-3378B7ED4824}" type="presParOf" srcId="{9AB8DBA4-C6E9-40F6-BBBF-2956D26D4AF1}" destId="{25B47221-D199-4C4A-A985-013031C1237C}" srcOrd="1" destOrd="0" presId="urn:microsoft.com/office/officeart/2005/8/layout/vList2"/>
    <dgm:cxn modelId="{DA6CD201-7AFB-4BFA-A0C6-4AF27FF00DBA}" type="presParOf" srcId="{9AB8DBA4-C6E9-40F6-BBBF-2956D26D4AF1}" destId="{85CD8F9F-8E2E-4764-B1B1-0BF25079FD01}" srcOrd="2" destOrd="0" presId="urn:microsoft.com/office/officeart/2005/8/layout/vList2"/>
    <dgm:cxn modelId="{6A70BE23-9C54-42AF-8AA9-F0E93D65B2B0}" type="presParOf" srcId="{9AB8DBA4-C6E9-40F6-BBBF-2956D26D4AF1}" destId="{23E465BC-D89F-4FD8-85AE-82D90A2E7E6A}" srcOrd="3" destOrd="0" presId="urn:microsoft.com/office/officeart/2005/8/layout/vList2"/>
    <dgm:cxn modelId="{34C88A75-A89E-46C8-B21E-B8B06FE72B7C}" type="presParOf" srcId="{9AB8DBA4-C6E9-40F6-BBBF-2956D26D4AF1}" destId="{1AF75006-4EA3-4470-B405-9A4C821C18B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C6040E3-574F-4B02-B402-DDF7D787E04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8D5ABE7-BB43-4D38-9E5B-099721F8127B}">
      <dgm:prSet/>
      <dgm:spPr/>
      <dgm:t>
        <a:bodyPr/>
        <a:lstStyle/>
        <a:p>
          <a:r>
            <a:rPr lang="en-US"/>
            <a:t>C.E.A. Winslow, professor of Public Health at Yale, was also concerned to include mental hygiene in public health education. </a:t>
          </a:r>
        </a:p>
      </dgm:t>
    </dgm:pt>
    <dgm:pt modelId="{FA819F36-C95A-4BAC-953A-D78B5102434A}" type="parTrans" cxnId="{D177F958-F2DC-4271-8F0D-A95D17AA2D59}">
      <dgm:prSet/>
      <dgm:spPr/>
      <dgm:t>
        <a:bodyPr/>
        <a:lstStyle/>
        <a:p>
          <a:endParaRPr lang="en-US"/>
        </a:p>
      </dgm:t>
    </dgm:pt>
    <dgm:pt modelId="{6BC31998-B12D-4F76-9C2B-409B1E25008A}" type="sibTrans" cxnId="{D177F958-F2DC-4271-8F0D-A95D17AA2D59}">
      <dgm:prSet/>
      <dgm:spPr/>
      <dgm:t>
        <a:bodyPr/>
        <a:lstStyle/>
        <a:p>
          <a:endParaRPr lang="en-US"/>
        </a:p>
      </dgm:t>
    </dgm:pt>
    <dgm:pt modelId="{E5DAA923-BFAC-4C5D-A3CD-C3D85A02D60A}">
      <dgm:prSet/>
      <dgm:spPr/>
      <dgm:t>
        <a:bodyPr/>
        <a:lstStyle/>
        <a:p>
          <a:r>
            <a:rPr lang="en-US"/>
            <a:t>He described mental hygiene in 1933 as: </a:t>
          </a:r>
        </a:p>
      </dgm:t>
    </dgm:pt>
    <dgm:pt modelId="{27D65663-311C-4EFD-9808-F4121C9F9CB2}" type="parTrans" cxnId="{54C9B24E-29AC-4F04-B690-83D233EF284E}">
      <dgm:prSet/>
      <dgm:spPr/>
      <dgm:t>
        <a:bodyPr/>
        <a:lstStyle/>
        <a:p>
          <a:endParaRPr lang="en-US"/>
        </a:p>
      </dgm:t>
    </dgm:pt>
    <dgm:pt modelId="{37FBB474-32F8-4273-ADD1-508FAEBA2C5A}" type="sibTrans" cxnId="{54C9B24E-29AC-4F04-B690-83D233EF284E}">
      <dgm:prSet/>
      <dgm:spPr/>
      <dgm:t>
        <a:bodyPr/>
        <a:lstStyle/>
        <a:p>
          <a:endParaRPr lang="en-US"/>
        </a:p>
      </dgm:t>
    </dgm:pt>
    <dgm:pt modelId="{79F45A23-41A0-4EF2-A7DB-C4C9D4675ACA}">
      <dgm:prSet/>
      <dgm:spPr/>
      <dgm:t>
        <a:bodyPr/>
        <a:lstStyle/>
        <a:p>
          <a:r>
            <a:rPr lang="en-US"/>
            <a:t>"an organized community response to a recognized community need; and it lays its prime emphasis on the detection and the control of those incipient maladjustments with which the physician qua physician never comes into contact, unless specific community machinery and far-flung educational facilities are provided for the purpose."</a:t>
          </a:r>
        </a:p>
      </dgm:t>
    </dgm:pt>
    <dgm:pt modelId="{69A11397-61D8-4037-8A7F-F7D1BDB54F13}" type="parTrans" cxnId="{D1368D03-67C1-4826-9A90-1BFB398F5C94}">
      <dgm:prSet/>
      <dgm:spPr/>
      <dgm:t>
        <a:bodyPr/>
        <a:lstStyle/>
        <a:p>
          <a:endParaRPr lang="en-US"/>
        </a:p>
      </dgm:t>
    </dgm:pt>
    <dgm:pt modelId="{F9CF7786-6997-4566-822C-0E4367506C90}" type="sibTrans" cxnId="{D1368D03-67C1-4826-9A90-1BFB398F5C94}">
      <dgm:prSet/>
      <dgm:spPr/>
      <dgm:t>
        <a:bodyPr/>
        <a:lstStyle/>
        <a:p>
          <a:endParaRPr lang="en-US"/>
        </a:p>
      </dgm:t>
    </dgm:pt>
    <dgm:pt modelId="{69CFDDB4-1906-464C-8B82-25EE50FC113E}" type="pres">
      <dgm:prSet presAssocID="{6C6040E3-574F-4B02-B402-DDF7D787E049}" presName="linear" presStyleCnt="0">
        <dgm:presLayoutVars>
          <dgm:animLvl val="lvl"/>
          <dgm:resizeHandles val="exact"/>
        </dgm:presLayoutVars>
      </dgm:prSet>
      <dgm:spPr/>
    </dgm:pt>
    <dgm:pt modelId="{25E31AD0-4B6B-431D-A470-8EC56F6517BB}" type="pres">
      <dgm:prSet presAssocID="{E8D5ABE7-BB43-4D38-9E5B-099721F8127B}" presName="parentText" presStyleLbl="node1" presStyleIdx="0" presStyleCnt="3">
        <dgm:presLayoutVars>
          <dgm:chMax val="0"/>
          <dgm:bulletEnabled val="1"/>
        </dgm:presLayoutVars>
      </dgm:prSet>
      <dgm:spPr/>
    </dgm:pt>
    <dgm:pt modelId="{BF95725E-93F0-4CA8-A5E6-6923EB28DD9A}" type="pres">
      <dgm:prSet presAssocID="{6BC31998-B12D-4F76-9C2B-409B1E25008A}" presName="spacer" presStyleCnt="0"/>
      <dgm:spPr/>
    </dgm:pt>
    <dgm:pt modelId="{32629B6E-7ED4-4638-A2A5-B89D1F66018B}" type="pres">
      <dgm:prSet presAssocID="{E5DAA923-BFAC-4C5D-A3CD-C3D85A02D60A}" presName="parentText" presStyleLbl="node1" presStyleIdx="1" presStyleCnt="3">
        <dgm:presLayoutVars>
          <dgm:chMax val="0"/>
          <dgm:bulletEnabled val="1"/>
        </dgm:presLayoutVars>
      </dgm:prSet>
      <dgm:spPr/>
    </dgm:pt>
    <dgm:pt modelId="{93A32CE0-6E76-43BD-9895-C3DA76D6BAA7}" type="pres">
      <dgm:prSet presAssocID="{37FBB474-32F8-4273-ADD1-508FAEBA2C5A}" presName="spacer" presStyleCnt="0"/>
      <dgm:spPr/>
    </dgm:pt>
    <dgm:pt modelId="{4D34943E-3F52-47B9-8B47-3C81ADDF65F9}" type="pres">
      <dgm:prSet presAssocID="{79F45A23-41A0-4EF2-A7DB-C4C9D4675ACA}" presName="parentText" presStyleLbl="node1" presStyleIdx="2" presStyleCnt="3">
        <dgm:presLayoutVars>
          <dgm:chMax val="0"/>
          <dgm:bulletEnabled val="1"/>
        </dgm:presLayoutVars>
      </dgm:prSet>
      <dgm:spPr/>
    </dgm:pt>
  </dgm:ptLst>
  <dgm:cxnLst>
    <dgm:cxn modelId="{D1368D03-67C1-4826-9A90-1BFB398F5C94}" srcId="{6C6040E3-574F-4B02-B402-DDF7D787E049}" destId="{79F45A23-41A0-4EF2-A7DB-C4C9D4675ACA}" srcOrd="2" destOrd="0" parTransId="{69A11397-61D8-4037-8A7F-F7D1BDB54F13}" sibTransId="{F9CF7786-6997-4566-822C-0E4367506C90}"/>
    <dgm:cxn modelId="{4236C106-2A38-44D2-997A-3EC5A499F33B}" type="presOf" srcId="{E8D5ABE7-BB43-4D38-9E5B-099721F8127B}" destId="{25E31AD0-4B6B-431D-A470-8EC56F6517BB}" srcOrd="0" destOrd="0" presId="urn:microsoft.com/office/officeart/2005/8/layout/vList2"/>
    <dgm:cxn modelId="{C655D731-BA6E-4D36-8DA1-AA1E5A504861}" type="presOf" srcId="{79F45A23-41A0-4EF2-A7DB-C4C9D4675ACA}" destId="{4D34943E-3F52-47B9-8B47-3C81ADDF65F9}" srcOrd="0" destOrd="0" presId="urn:microsoft.com/office/officeart/2005/8/layout/vList2"/>
    <dgm:cxn modelId="{54C9B24E-29AC-4F04-B690-83D233EF284E}" srcId="{6C6040E3-574F-4B02-B402-DDF7D787E049}" destId="{E5DAA923-BFAC-4C5D-A3CD-C3D85A02D60A}" srcOrd="1" destOrd="0" parTransId="{27D65663-311C-4EFD-9808-F4121C9F9CB2}" sibTransId="{37FBB474-32F8-4273-ADD1-508FAEBA2C5A}"/>
    <dgm:cxn modelId="{D177F958-F2DC-4271-8F0D-A95D17AA2D59}" srcId="{6C6040E3-574F-4B02-B402-DDF7D787E049}" destId="{E8D5ABE7-BB43-4D38-9E5B-099721F8127B}" srcOrd="0" destOrd="0" parTransId="{FA819F36-C95A-4BAC-953A-D78B5102434A}" sibTransId="{6BC31998-B12D-4F76-9C2B-409B1E25008A}"/>
    <dgm:cxn modelId="{A32CF6E3-28DC-40CC-AF2F-D4C4F4BF327E}" type="presOf" srcId="{E5DAA923-BFAC-4C5D-A3CD-C3D85A02D60A}" destId="{32629B6E-7ED4-4638-A2A5-B89D1F66018B}" srcOrd="0" destOrd="0" presId="urn:microsoft.com/office/officeart/2005/8/layout/vList2"/>
    <dgm:cxn modelId="{7D5322FC-33A8-4A27-97AA-74638D62C364}" type="presOf" srcId="{6C6040E3-574F-4B02-B402-DDF7D787E049}" destId="{69CFDDB4-1906-464C-8B82-25EE50FC113E}" srcOrd="0" destOrd="0" presId="urn:microsoft.com/office/officeart/2005/8/layout/vList2"/>
    <dgm:cxn modelId="{B03F2935-99F6-4F1C-B51E-5F2880AD4104}" type="presParOf" srcId="{69CFDDB4-1906-464C-8B82-25EE50FC113E}" destId="{25E31AD0-4B6B-431D-A470-8EC56F6517BB}" srcOrd="0" destOrd="0" presId="urn:microsoft.com/office/officeart/2005/8/layout/vList2"/>
    <dgm:cxn modelId="{5F59D536-A031-499E-9ABC-C507F8734503}" type="presParOf" srcId="{69CFDDB4-1906-464C-8B82-25EE50FC113E}" destId="{BF95725E-93F0-4CA8-A5E6-6923EB28DD9A}" srcOrd="1" destOrd="0" presId="urn:microsoft.com/office/officeart/2005/8/layout/vList2"/>
    <dgm:cxn modelId="{10F5E656-FE24-42A8-ABBE-18207643032C}" type="presParOf" srcId="{69CFDDB4-1906-464C-8B82-25EE50FC113E}" destId="{32629B6E-7ED4-4638-A2A5-B89D1F66018B}" srcOrd="2" destOrd="0" presId="urn:microsoft.com/office/officeart/2005/8/layout/vList2"/>
    <dgm:cxn modelId="{3AD16CE7-DE0D-4E1E-9A0B-69C84EF0207C}" type="presParOf" srcId="{69CFDDB4-1906-464C-8B82-25EE50FC113E}" destId="{93A32CE0-6E76-43BD-9895-C3DA76D6BAA7}" srcOrd="3" destOrd="0" presId="urn:microsoft.com/office/officeart/2005/8/layout/vList2"/>
    <dgm:cxn modelId="{3DB73BD7-2900-480A-AA9D-ADECCBC839CD}" type="presParOf" srcId="{69CFDDB4-1906-464C-8B82-25EE50FC113E}" destId="{4D34943E-3F52-47B9-8B47-3C81ADDF65F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3E7BD55-358D-4C69-A1AE-0284FA50F6C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C2D63C6-AF3D-46DE-A9F2-D94D35155DE1}">
      <dgm:prSet/>
      <dgm:spPr/>
      <dgm:t>
        <a:bodyPr/>
        <a:lstStyle/>
        <a:p>
          <a:r>
            <a:rPr lang="en-US"/>
            <a:t>The first International Congress on Mental Hygiene convened in 1933. </a:t>
          </a:r>
        </a:p>
      </dgm:t>
    </dgm:pt>
    <dgm:pt modelId="{FBCCDE43-70E5-45FC-ABFB-4D25DE33A556}" type="parTrans" cxnId="{010EA4B0-B049-46C5-A5FB-34F8A664FBF1}">
      <dgm:prSet/>
      <dgm:spPr/>
      <dgm:t>
        <a:bodyPr/>
        <a:lstStyle/>
        <a:p>
          <a:endParaRPr lang="en-US"/>
        </a:p>
      </dgm:t>
    </dgm:pt>
    <dgm:pt modelId="{38139E98-118C-4B53-961F-DB3FB53501F9}" type="sibTrans" cxnId="{010EA4B0-B049-46C5-A5FB-34F8A664FBF1}">
      <dgm:prSet/>
      <dgm:spPr/>
      <dgm:t>
        <a:bodyPr/>
        <a:lstStyle/>
        <a:p>
          <a:endParaRPr lang="en-US"/>
        </a:p>
      </dgm:t>
    </dgm:pt>
    <dgm:pt modelId="{50369834-5B43-4D6B-8A87-B17DA40949CE}">
      <dgm:prSet/>
      <dgm:spPr/>
      <dgm:t>
        <a:bodyPr/>
        <a:lstStyle/>
        <a:p>
          <a:r>
            <a:rPr lang="en-US"/>
            <a:t>Included in the purpose statement there was the idea that it was necessary to determine "how best to care for and treat the mentally sick, to prevent mental illness, and to conserve mental health"</a:t>
          </a:r>
        </a:p>
      </dgm:t>
    </dgm:pt>
    <dgm:pt modelId="{840D3154-F025-400E-B97F-3AEE264AD51E}" type="parTrans" cxnId="{815F76E0-0EE8-47AB-820B-C9F4B5700A9A}">
      <dgm:prSet/>
      <dgm:spPr/>
      <dgm:t>
        <a:bodyPr/>
        <a:lstStyle/>
        <a:p>
          <a:endParaRPr lang="en-US"/>
        </a:p>
      </dgm:t>
    </dgm:pt>
    <dgm:pt modelId="{0A2963F9-2855-4046-9CED-A256607175A9}" type="sibTrans" cxnId="{815F76E0-0EE8-47AB-820B-C9F4B5700A9A}">
      <dgm:prSet/>
      <dgm:spPr/>
      <dgm:t>
        <a:bodyPr/>
        <a:lstStyle/>
        <a:p>
          <a:endParaRPr lang="en-US"/>
        </a:p>
      </dgm:t>
    </dgm:pt>
    <dgm:pt modelId="{BF8E3059-130C-4A6D-9CCF-5BA669BAAE77}" type="pres">
      <dgm:prSet presAssocID="{B3E7BD55-358D-4C69-A1AE-0284FA50F6C4}" presName="linear" presStyleCnt="0">
        <dgm:presLayoutVars>
          <dgm:animLvl val="lvl"/>
          <dgm:resizeHandles val="exact"/>
        </dgm:presLayoutVars>
      </dgm:prSet>
      <dgm:spPr/>
    </dgm:pt>
    <dgm:pt modelId="{7A3BC4D8-51D4-4D56-8C11-5E2649DAA0C5}" type="pres">
      <dgm:prSet presAssocID="{FC2D63C6-AF3D-46DE-A9F2-D94D35155DE1}" presName="parentText" presStyleLbl="node1" presStyleIdx="0" presStyleCnt="2">
        <dgm:presLayoutVars>
          <dgm:chMax val="0"/>
          <dgm:bulletEnabled val="1"/>
        </dgm:presLayoutVars>
      </dgm:prSet>
      <dgm:spPr/>
    </dgm:pt>
    <dgm:pt modelId="{9396A79A-B664-4B91-9407-403BEA3FF684}" type="pres">
      <dgm:prSet presAssocID="{38139E98-118C-4B53-961F-DB3FB53501F9}" presName="spacer" presStyleCnt="0"/>
      <dgm:spPr/>
    </dgm:pt>
    <dgm:pt modelId="{A90B4390-9F59-4937-853B-CC285638DCB9}" type="pres">
      <dgm:prSet presAssocID="{50369834-5B43-4D6B-8A87-B17DA40949CE}" presName="parentText" presStyleLbl="node1" presStyleIdx="1" presStyleCnt="2">
        <dgm:presLayoutVars>
          <dgm:chMax val="0"/>
          <dgm:bulletEnabled val="1"/>
        </dgm:presLayoutVars>
      </dgm:prSet>
      <dgm:spPr/>
    </dgm:pt>
  </dgm:ptLst>
  <dgm:cxnLst>
    <dgm:cxn modelId="{63CA0141-7415-4D47-931F-0E491BF33250}" type="presOf" srcId="{50369834-5B43-4D6B-8A87-B17DA40949CE}" destId="{A90B4390-9F59-4937-853B-CC285638DCB9}" srcOrd="0" destOrd="0" presId="urn:microsoft.com/office/officeart/2005/8/layout/vList2"/>
    <dgm:cxn modelId="{60B3ECA4-ACD7-4529-8EF3-0016EC4F57DD}" type="presOf" srcId="{FC2D63C6-AF3D-46DE-A9F2-D94D35155DE1}" destId="{7A3BC4D8-51D4-4D56-8C11-5E2649DAA0C5}" srcOrd="0" destOrd="0" presId="urn:microsoft.com/office/officeart/2005/8/layout/vList2"/>
    <dgm:cxn modelId="{010EA4B0-B049-46C5-A5FB-34F8A664FBF1}" srcId="{B3E7BD55-358D-4C69-A1AE-0284FA50F6C4}" destId="{FC2D63C6-AF3D-46DE-A9F2-D94D35155DE1}" srcOrd="0" destOrd="0" parTransId="{FBCCDE43-70E5-45FC-ABFB-4D25DE33A556}" sibTransId="{38139E98-118C-4B53-961F-DB3FB53501F9}"/>
    <dgm:cxn modelId="{6FD396B8-3930-420F-9AC8-2DBD1E5A90C9}" type="presOf" srcId="{B3E7BD55-358D-4C69-A1AE-0284FA50F6C4}" destId="{BF8E3059-130C-4A6D-9CCF-5BA669BAAE77}" srcOrd="0" destOrd="0" presId="urn:microsoft.com/office/officeart/2005/8/layout/vList2"/>
    <dgm:cxn modelId="{815F76E0-0EE8-47AB-820B-C9F4B5700A9A}" srcId="{B3E7BD55-358D-4C69-A1AE-0284FA50F6C4}" destId="{50369834-5B43-4D6B-8A87-B17DA40949CE}" srcOrd="1" destOrd="0" parTransId="{840D3154-F025-400E-B97F-3AEE264AD51E}" sibTransId="{0A2963F9-2855-4046-9CED-A256607175A9}"/>
    <dgm:cxn modelId="{56EDBE29-64F0-4955-8179-D09B9BE8F96E}" type="presParOf" srcId="{BF8E3059-130C-4A6D-9CCF-5BA669BAAE77}" destId="{7A3BC4D8-51D4-4D56-8C11-5E2649DAA0C5}" srcOrd="0" destOrd="0" presId="urn:microsoft.com/office/officeart/2005/8/layout/vList2"/>
    <dgm:cxn modelId="{A3A9E84A-266B-4CB8-9D6C-0462AFFA6DEB}" type="presParOf" srcId="{BF8E3059-130C-4A6D-9CCF-5BA669BAAE77}" destId="{9396A79A-B664-4B91-9407-403BEA3FF684}" srcOrd="1" destOrd="0" presId="urn:microsoft.com/office/officeart/2005/8/layout/vList2"/>
    <dgm:cxn modelId="{6563B8C2-D73D-4302-B7B6-C40F2008253E}" type="presParOf" srcId="{BF8E3059-130C-4A6D-9CCF-5BA669BAAE77}" destId="{A90B4390-9F59-4937-853B-CC285638DCB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83C7C12-D76D-4E7D-BD7C-ED18A311590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F56C166-22F4-49F3-8542-B143A65AC956}">
      <dgm:prSet/>
      <dgm:spPr/>
      <dgm:t>
        <a:bodyPr/>
        <a:lstStyle/>
        <a:p>
          <a:r>
            <a:rPr lang="en-US"/>
            <a:t>Over the remainder of the 20th Century mental health was aligned with public health. </a:t>
          </a:r>
        </a:p>
      </dgm:t>
    </dgm:pt>
    <dgm:pt modelId="{06DC441F-AA87-463B-B44E-ADCAE66D2F5C}" type="parTrans" cxnId="{1B97C139-35EB-4962-8630-96BCCC7501BE}">
      <dgm:prSet/>
      <dgm:spPr/>
      <dgm:t>
        <a:bodyPr/>
        <a:lstStyle/>
        <a:p>
          <a:endParaRPr lang="en-US"/>
        </a:p>
      </dgm:t>
    </dgm:pt>
    <dgm:pt modelId="{7986B630-C362-49B3-AC34-E3785499EC50}" type="sibTrans" cxnId="{1B97C139-35EB-4962-8630-96BCCC7501BE}">
      <dgm:prSet/>
      <dgm:spPr/>
      <dgm:t>
        <a:bodyPr/>
        <a:lstStyle/>
        <a:p>
          <a:endParaRPr lang="en-US"/>
        </a:p>
      </dgm:t>
    </dgm:pt>
    <dgm:pt modelId="{321D7443-5B35-4864-8054-2454BC924D62}">
      <dgm:prSet/>
      <dgm:spPr/>
      <dgm:t>
        <a:bodyPr/>
        <a:lstStyle/>
        <a:p>
          <a:r>
            <a:rPr lang="en-US"/>
            <a:t>Definitions of terminology changed to reflect this. </a:t>
          </a:r>
        </a:p>
      </dgm:t>
    </dgm:pt>
    <dgm:pt modelId="{7F02D60D-2ABA-43FA-86C2-4AC2C6EB0BC5}" type="parTrans" cxnId="{E32A7BDE-97B2-4762-9C30-34E56057CE2B}">
      <dgm:prSet/>
      <dgm:spPr/>
      <dgm:t>
        <a:bodyPr/>
        <a:lstStyle/>
        <a:p>
          <a:endParaRPr lang="en-US"/>
        </a:p>
      </dgm:t>
    </dgm:pt>
    <dgm:pt modelId="{36AD9FD2-ADCD-49DF-9C35-0588FDC7CDA7}" type="sibTrans" cxnId="{E32A7BDE-97B2-4762-9C30-34E56057CE2B}">
      <dgm:prSet/>
      <dgm:spPr/>
      <dgm:t>
        <a:bodyPr/>
        <a:lstStyle/>
        <a:p>
          <a:endParaRPr lang="en-US"/>
        </a:p>
      </dgm:t>
    </dgm:pt>
    <dgm:pt modelId="{BC7AD20F-7E2B-49A3-9359-A6768B645990}">
      <dgm:prSet/>
      <dgm:spPr/>
      <dgm:t>
        <a:bodyPr/>
        <a:lstStyle/>
        <a:p>
          <a:r>
            <a:rPr lang="en-US"/>
            <a:t>Combatting poverty and providing education were paramount. </a:t>
          </a:r>
        </a:p>
      </dgm:t>
    </dgm:pt>
    <dgm:pt modelId="{2695CF51-31EC-4D17-9214-EC9D8796BD86}" type="parTrans" cxnId="{D23D09C3-EB2C-490F-884B-716E334D9FDF}">
      <dgm:prSet/>
      <dgm:spPr/>
      <dgm:t>
        <a:bodyPr/>
        <a:lstStyle/>
        <a:p>
          <a:endParaRPr lang="en-US"/>
        </a:p>
      </dgm:t>
    </dgm:pt>
    <dgm:pt modelId="{DB004A01-0BD4-4012-90FE-92D3A93D5579}" type="sibTrans" cxnId="{D23D09C3-EB2C-490F-884B-716E334D9FDF}">
      <dgm:prSet/>
      <dgm:spPr/>
      <dgm:t>
        <a:bodyPr/>
        <a:lstStyle/>
        <a:p>
          <a:endParaRPr lang="en-US"/>
        </a:p>
      </dgm:t>
    </dgm:pt>
    <dgm:pt modelId="{BAE48EDC-8FD9-46D1-BA71-9533C399D3D3}">
      <dgm:prSet/>
      <dgm:spPr/>
      <dgm:t>
        <a:bodyPr/>
        <a:lstStyle/>
        <a:p>
          <a:r>
            <a:rPr lang="en-US"/>
            <a:t>However, the methods of treatment largely remained the same, institutions and medication. </a:t>
          </a:r>
        </a:p>
      </dgm:t>
    </dgm:pt>
    <dgm:pt modelId="{0F1A3703-B971-4BF0-B820-33A48B9B0416}" type="parTrans" cxnId="{E8D83EE5-AEAA-4071-9372-3D05210A2483}">
      <dgm:prSet/>
      <dgm:spPr/>
      <dgm:t>
        <a:bodyPr/>
        <a:lstStyle/>
        <a:p>
          <a:endParaRPr lang="en-US"/>
        </a:p>
      </dgm:t>
    </dgm:pt>
    <dgm:pt modelId="{5AD9FC41-EB4C-4008-8413-663B34BF139F}" type="sibTrans" cxnId="{E8D83EE5-AEAA-4071-9372-3D05210A2483}">
      <dgm:prSet/>
      <dgm:spPr/>
      <dgm:t>
        <a:bodyPr/>
        <a:lstStyle/>
        <a:p>
          <a:endParaRPr lang="en-US"/>
        </a:p>
      </dgm:t>
    </dgm:pt>
    <dgm:pt modelId="{842EBFFC-C486-4F9A-B413-5E7028F46A50}" type="pres">
      <dgm:prSet presAssocID="{083C7C12-D76D-4E7D-BD7C-ED18A3115902}" presName="linear" presStyleCnt="0">
        <dgm:presLayoutVars>
          <dgm:animLvl val="lvl"/>
          <dgm:resizeHandles val="exact"/>
        </dgm:presLayoutVars>
      </dgm:prSet>
      <dgm:spPr/>
    </dgm:pt>
    <dgm:pt modelId="{3A42CACE-E00C-47D5-A5E7-1E83E087BCCE}" type="pres">
      <dgm:prSet presAssocID="{AF56C166-22F4-49F3-8542-B143A65AC956}" presName="parentText" presStyleLbl="node1" presStyleIdx="0" presStyleCnt="4">
        <dgm:presLayoutVars>
          <dgm:chMax val="0"/>
          <dgm:bulletEnabled val="1"/>
        </dgm:presLayoutVars>
      </dgm:prSet>
      <dgm:spPr/>
    </dgm:pt>
    <dgm:pt modelId="{EC6719CE-ECE4-4F30-929D-B95E200D7816}" type="pres">
      <dgm:prSet presAssocID="{7986B630-C362-49B3-AC34-E3785499EC50}" presName="spacer" presStyleCnt="0"/>
      <dgm:spPr/>
    </dgm:pt>
    <dgm:pt modelId="{DEEF3558-3CFC-4FD4-8147-2CDC941666BA}" type="pres">
      <dgm:prSet presAssocID="{321D7443-5B35-4864-8054-2454BC924D62}" presName="parentText" presStyleLbl="node1" presStyleIdx="1" presStyleCnt="4">
        <dgm:presLayoutVars>
          <dgm:chMax val="0"/>
          <dgm:bulletEnabled val="1"/>
        </dgm:presLayoutVars>
      </dgm:prSet>
      <dgm:spPr/>
    </dgm:pt>
    <dgm:pt modelId="{D8DB1DC7-6E0D-48AA-BFA3-52E72B8BD847}" type="pres">
      <dgm:prSet presAssocID="{36AD9FD2-ADCD-49DF-9C35-0588FDC7CDA7}" presName="spacer" presStyleCnt="0"/>
      <dgm:spPr/>
    </dgm:pt>
    <dgm:pt modelId="{FFE59CD0-AE79-4033-858B-4F3ADA6A9D90}" type="pres">
      <dgm:prSet presAssocID="{BC7AD20F-7E2B-49A3-9359-A6768B645990}" presName="parentText" presStyleLbl="node1" presStyleIdx="2" presStyleCnt="4">
        <dgm:presLayoutVars>
          <dgm:chMax val="0"/>
          <dgm:bulletEnabled val="1"/>
        </dgm:presLayoutVars>
      </dgm:prSet>
      <dgm:spPr/>
    </dgm:pt>
    <dgm:pt modelId="{D1AB49AB-FEFF-4C3F-9169-38D8DE0C24D0}" type="pres">
      <dgm:prSet presAssocID="{DB004A01-0BD4-4012-90FE-92D3A93D5579}" presName="spacer" presStyleCnt="0"/>
      <dgm:spPr/>
    </dgm:pt>
    <dgm:pt modelId="{6EC7EB2C-6FA5-49FC-A995-A06525A4E76E}" type="pres">
      <dgm:prSet presAssocID="{BAE48EDC-8FD9-46D1-BA71-9533C399D3D3}" presName="parentText" presStyleLbl="node1" presStyleIdx="3" presStyleCnt="4">
        <dgm:presLayoutVars>
          <dgm:chMax val="0"/>
          <dgm:bulletEnabled val="1"/>
        </dgm:presLayoutVars>
      </dgm:prSet>
      <dgm:spPr/>
    </dgm:pt>
  </dgm:ptLst>
  <dgm:cxnLst>
    <dgm:cxn modelId="{6AC44D1A-FBA7-4170-8B51-CCCD97C687D8}" type="presOf" srcId="{BC7AD20F-7E2B-49A3-9359-A6768B645990}" destId="{FFE59CD0-AE79-4033-858B-4F3ADA6A9D90}" srcOrd="0" destOrd="0" presId="urn:microsoft.com/office/officeart/2005/8/layout/vList2"/>
    <dgm:cxn modelId="{1B97C139-35EB-4962-8630-96BCCC7501BE}" srcId="{083C7C12-D76D-4E7D-BD7C-ED18A3115902}" destId="{AF56C166-22F4-49F3-8542-B143A65AC956}" srcOrd="0" destOrd="0" parTransId="{06DC441F-AA87-463B-B44E-ADCAE66D2F5C}" sibTransId="{7986B630-C362-49B3-AC34-E3785499EC50}"/>
    <dgm:cxn modelId="{21D6E548-018B-466A-BFE8-24CE82E17B63}" type="presOf" srcId="{BAE48EDC-8FD9-46D1-BA71-9533C399D3D3}" destId="{6EC7EB2C-6FA5-49FC-A995-A06525A4E76E}" srcOrd="0" destOrd="0" presId="urn:microsoft.com/office/officeart/2005/8/layout/vList2"/>
    <dgm:cxn modelId="{4FB78D6A-66DC-4977-A110-4047E1A9E154}" type="presOf" srcId="{083C7C12-D76D-4E7D-BD7C-ED18A3115902}" destId="{842EBFFC-C486-4F9A-B413-5E7028F46A50}" srcOrd="0" destOrd="0" presId="urn:microsoft.com/office/officeart/2005/8/layout/vList2"/>
    <dgm:cxn modelId="{9DBDB980-1389-4CF6-A012-372989F47C8C}" type="presOf" srcId="{AF56C166-22F4-49F3-8542-B143A65AC956}" destId="{3A42CACE-E00C-47D5-A5E7-1E83E087BCCE}" srcOrd="0" destOrd="0" presId="urn:microsoft.com/office/officeart/2005/8/layout/vList2"/>
    <dgm:cxn modelId="{D23D09C3-EB2C-490F-884B-716E334D9FDF}" srcId="{083C7C12-D76D-4E7D-BD7C-ED18A3115902}" destId="{BC7AD20F-7E2B-49A3-9359-A6768B645990}" srcOrd="2" destOrd="0" parTransId="{2695CF51-31EC-4D17-9214-EC9D8796BD86}" sibTransId="{DB004A01-0BD4-4012-90FE-92D3A93D5579}"/>
    <dgm:cxn modelId="{8B1A6DD6-5968-44C7-BFBA-2ADFF3C9B9F9}" type="presOf" srcId="{321D7443-5B35-4864-8054-2454BC924D62}" destId="{DEEF3558-3CFC-4FD4-8147-2CDC941666BA}" srcOrd="0" destOrd="0" presId="urn:microsoft.com/office/officeart/2005/8/layout/vList2"/>
    <dgm:cxn modelId="{E32A7BDE-97B2-4762-9C30-34E56057CE2B}" srcId="{083C7C12-D76D-4E7D-BD7C-ED18A3115902}" destId="{321D7443-5B35-4864-8054-2454BC924D62}" srcOrd="1" destOrd="0" parTransId="{7F02D60D-2ABA-43FA-86C2-4AC2C6EB0BC5}" sibTransId="{36AD9FD2-ADCD-49DF-9C35-0588FDC7CDA7}"/>
    <dgm:cxn modelId="{E8D83EE5-AEAA-4071-9372-3D05210A2483}" srcId="{083C7C12-D76D-4E7D-BD7C-ED18A3115902}" destId="{BAE48EDC-8FD9-46D1-BA71-9533C399D3D3}" srcOrd="3" destOrd="0" parTransId="{0F1A3703-B971-4BF0-B820-33A48B9B0416}" sibTransId="{5AD9FC41-EB4C-4008-8413-663B34BF139F}"/>
    <dgm:cxn modelId="{0AD30F99-8C86-496D-831E-F2217F3F2B62}" type="presParOf" srcId="{842EBFFC-C486-4F9A-B413-5E7028F46A50}" destId="{3A42CACE-E00C-47D5-A5E7-1E83E087BCCE}" srcOrd="0" destOrd="0" presId="urn:microsoft.com/office/officeart/2005/8/layout/vList2"/>
    <dgm:cxn modelId="{7AE84F48-CD5B-4FF6-89EF-C0C60030D7ED}" type="presParOf" srcId="{842EBFFC-C486-4F9A-B413-5E7028F46A50}" destId="{EC6719CE-ECE4-4F30-929D-B95E200D7816}" srcOrd="1" destOrd="0" presId="urn:microsoft.com/office/officeart/2005/8/layout/vList2"/>
    <dgm:cxn modelId="{CBADE28C-C942-4A1E-9723-3C06ACA71EC4}" type="presParOf" srcId="{842EBFFC-C486-4F9A-B413-5E7028F46A50}" destId="{DEEF3558-3CFC-4FD4-8147-2CDC941666BA}" srcOrd="2" destOrd="0" presId="urn:microsoft.com/office/officeart/2005/8/layout/vList2"/>
    <dgm:cxn modelId="{40046C83-462C-46E0-BC24-BD9F848D3DE4}" type="presParOf" srcId="{842EBFFC-C486-4F9A-B413-5E7028F46A50}" destId="{D8DB1DC7-6E0D-48AA-BFA3-52E72B8BD847}" srcOrd="3" destOrd="0" presId="urn:microsoft.com/office/officeart/2005/8/layout/vList2"/>
    <dgm:cxn modelId="{72CC492D-553E-4301-A633-EDB90BB7A473}" type="presParOf" srcId="{842EBFFC-C486-4F9A-B413-5E7028F46A50}" destId="{FFE59CD0-AE79-4033-858B-4F3ADA6A9D90}" srcOrd="4" destOrd="0" presId="urn:microsoft.com/office/officeart/2005/8/layout/vList2"/>
    <dgm:cxn modelId="{66CDC9AE-6644-47B1-A79E-28CDCAE9599D}" type="presParOf" srcId="{842EBFFC-C486-4F9A-B413-5E7028F46A50}" destId="{D1AB49AB-FEFF-4C3F-9169-38D8DE0C24D0}" srcOrd="5" destOrd="0" presId="urn:microsoft.com/office/officeart/2005/8/layout/vList2"/>
    <dgm:cxn modelId="{A72A904C-E7DD-4811-81C8-34261D577263}" type="presParOf" srcId="{842EBFFC-C486-4F9A-B413-5E7028F46A50}" destId="{6EC7EB2C-6FA5-49FC-A995-A06525A4E76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C0156B1-FD9C-4025-B045-A99BCE16CCE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E9C6E72-7938-41E4-9CE7-A152074C5304}">
      <dgm:prSet/>
      <dgm:spPr/>
      <dgm:t>
        <a:bodyPr/>
        <a:lstStyle/>
        <a:p>
          <a:r>
            <a:rPr lang="en-US"/>
            <a:t>Therapy</a:t>
          </a:r>
        </a:p>
      </dgm:t>
    </dgm:pt>
    <dgm:pt modelId="{2FCAEAFA-188D-4710-B548-40E0E5F5814E}" type="parTrans" cxnId="{3DBF40DE-A5F4-4F58-BDD5-CD2CE6C3FCE2}">
      <dgm:prSet/>
      <dgm:spPr/>
      <dgm:t>
        <a:bodyPr/>
        <a:lstStyle/>
        <a:p>
          <a:endParaRPr lang="en-US"/>
        </a:p>
      </dgm:t>
    </dgm:pt>
    <dgm:pt modelId="{AADC33DC-7258-4CC8-8037-CCFFE33F980F}" type="sibTrans" cxnId="{3DBF40DE-A5F4-4F58-BDD5-CD2CE6C3FCE2}">
      <dgm:prSet/>
      <dgm:spPr/>
      <dgm:t>
        <a:bodyPr/>
        <a:lstStyle/>
        <a:p>
          <a:endParaRPr lang="en-US"/>
        </a:p>
      </dgm:t>
    </dgm:pt>
    <dgm:pt modelId="{C3F84024-991C-4428-95B8-10E5624AD7A8}">
      <dgm:prSet/>
      <dgm:spPr/>
      <dgm:t>
        <a:bodyPr/>
        <a:lstStyle/>
        <a:p>
          <a:r>
            <a:rPr lang="en-US"/>
            <a:t>Medication</a:t>
          </a:r>
        </a:p>
      </dgm:t>
    </dgm:pt>
    <dgm:pt modelId="{5F61EFE2-2CBC-4BC7-BEBF-B2844715FF03}" type="parTrans" cxnId="{27988857-B3A0-40BD-BA37-A0AEFA49ABAA}">
      <dgm:prSet/>
      <dgm:spPr/>
      <dgm:t>
        <a:bodyPr/>
        <a:lstStyle/>
        <a:p>
          <a:endParaRPr lang="en-US"/>
        </a:p>
      </dgm:t>
    </dgm:pt>
    <dgm:pt modelId="{5B5FF01F-5BE1-4352-B7D7-C8349DC0BDDE}" type="sibTrans" cxnId="{27988857-B3A0-40BD-BA37-A0AEFA49ABAA}">
      <dgm:prSet/>
      <dgm:spPr/>
      <dgm:t>
        <a:bodyPr/>
        <a:lstStyle/>
        <a:p>
          <a:endParaRPr lang="en-US"/>
        </a:p>
      </dgm:t>
    </dgm:pt>
    <dgm:pt modelId="{55AF6524-288B-4945-9B66-8C8FF7081DCD}">
      <dgm:prSet/>
      <dgm:spPr/>
      <dgm:t>
        <a:bodyPr/>
        <a:lstStyle/>
        <a:p>
          <a:r>
            <a:rPr lang="en-US"/>
            <a:t>Education</a:t>
          </a:r>
        </a:p>
      </dgm:t>
    </dgm:pt>
    <dgm:pt modelId="{B04B92C8-D3D8-49C1-A8EB-52D9CEA88A3D}" type="parTrans" cxnId="{9CB32D05-F003-43BB-9987-087EE21DB5E3}">
      <dgm:prSet/>
      <dgm:spPr/>
      <dgm:t>
        <a:bodyPr/>
        <a:lstStyle/>
        <a:p>
          <a:endParaRPr lang="en-US"/>
        </a:p>
      </dgm:t>
    </dgm:pt>
    <dgm:pt modelId="{E9B8865D-2A56-40A8-B9CF-FE6EDCB8F134}" type="sibTrans" cxnId="{9CB32D05-F003-43BB-9987-087EE21DB5E3}">
      <dgm:prSet/>
      <dgm:spPr/>
      <dgm:t>
        <a:bodyPr/>
        <a:lstStyle/>
        <a:p>
          <a:endParaRPr lang="en-US"/>
        </a:p>
      </dgm:t>
    </dgm:pt>
    <dgm:pt modelId="{4D32DBF4-9481-4F82-9DBA-7E7599C22C4D}">
      <dgm:prSet/>
      <dgm:spPr/>
      <dgm:t>
        <a:bodyPr/>
        <a:lstStyle/>
        <a:p>
          <a:r>
            <a:rPr lang="en-US"/>
            <a:t>Inpatient services</a:t>
          </a:r>
        </a:p>
      </dgm:t>
    </dgm:pt>
    <dgm:pt modelId="{2A181B29-6346-4352-8FE2-BDFB5D715A5B}" type="parTrans" cxnId="{82FF5AF3-B6D1-428C-B8C6-E1A83E7F662B}">
      <dgm:prSet/>
      <dgm:spPr/>
      <dgm:t>
        <a:bodyPr/>
        <a:lstStyle/>
        <a:p>
          <a:endParaRPr lang="en-US"/>
        </a:p>
      </dgm:t>
    </dgm:pt>
    <dgm:pt modelId="{53CFDB81-C958-440B-907D-3B7C0A6E26C3}" type="sibTrans" cxnId="{82FF5AF3-B6D1-428C-B8C6-E1A83E7F662B}">
      <dgm:prSet/>
      <dgm:spPr/>
      <dgm:t>
        <a:bodyPr/>
        <a:lstStyle/>
        <a:p>
          <a:endParaRPr lang="en-US"/>
        </a:p>
      </dgm:t>
    </dgm:pt>
    <dgm:pt modelId="{43DCEFD8-CA2F-492C-9D8A-2AF6C2F159E4}">
      <dgm:prSet/>
      <dgm:spPr/>
      <dgm:t>
        <a:bodyPr/>
        <a:lstStyle/>
        <a:p>
          <a:r>
            <a:rPr lang="en-US"/>
            <a:t>Residential services</a:t>
          </a:r>
        </a:p>
      </dgm:t>
    </dgm:pt>
    <dgm:pt modelId="{E59F3F21-33AA-4484-B778-A92836E1D19E}" type="parTrans" cxnId="{CC714650-7E26-48C6-90B0-99B0CE58A603}">
      <dgm:prSet/>
      <dgm:spPr/>
      <dgm:t>
        <a:bodyPr/>
        <a:lstStyle/>
        <a:p>
          <a:endParaRPr lang="en-US"/>
        </a:p>
      </dgm:t>
    </dgm:pt>
    <dgm:pt modelId="{C8F38C62-FBDB-44D6-84C2-D3F4F6A13785}" type="sibTrans" cxnId="{CC714650-7E26-48C6-90B0-99B0CE58A603}">
      <dgm:prSet/>
      <dgm:spPr/>
      <dgm:t>
        <a:bodyPr/>
        <a:lstStyle/>
        <a:p>
          <a:endParaRPr lang="en-US"/>
        </a:p>
      </dgm:t>
    </dgm:pt>
    <dgm:pt modelId="{EF0CCC19-2FD4-49EC-95F4-68F5B34BDC65}" type="pres">
      <dgm:prSet presAssocID="{7C0156B1-FD9C-4025-B045-A99BCE16CCE3}" presName="root" presStyleCnt="0">
        <dgm:presLayoutVars>
          <dgm:dir/>
          <dgm:resizeHandles val="exact"/>
        </dgm:presLayoutVars>
      </dgm:prSet>
      <dgm:spPr/>
    </dgm:pt>
    <dgm:pt modelId="{4605ADCA-EABF-45C4-8732-1E6F11E57FE8}" type="pres">
      <dgm:prSet presAssocID="{1E9C6E72-7938-41E4-9CE7-A152074C5304}" presName="compNode" presStyleCnt="0"/>
      <dgm:spPr/>
    </dgm:pt>
    <dgm:pt modelId="{DDC2D1E3-DC78-4858-A812-D58C14FAE2EC}" type="pres">
      <dgm:prSet presAssocID="{1E9C6E72-7938-41E4-9CE7-A152074C5304}" presName="bgRect" presStyleLbl="bgShp" presStyleIdx="0" presStyleCnt="5"/>
      <dgm:spPr/>
    </dgm:pt>
    <dgm:pt modelId="{841C67FE-91CA-49E1-A2FA-B35995D90BDC}" type="pres">
      <dgm:prSet presAssocID="{1E9C6E72-7938-41E4-9CE7-A152074C530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25A60C79-EE9A-471A-B079-7B9D4236077B}" type="pres">
      <dgm:prSet presAssocID="{1E9C6E72-7938-41E4-9CE7-A152074C5304}" presName="spaceRect" presStyleCnt="0"/>
      <dgm:spPr/>
    </dgm:pt>
    <dgm:pt modelId="{A42E4F75-6D57-4EE2-8AFB-48163DB343A7}" type="pres">
      <dgm:prSet presAssocID="{1E9C6E72-7938-41E4-9CE7-A152074C5304}" presName="parTx" presStyleLbl="revTx" presStyleIdx="0" presStyleCnt="5">
        <dgm:presLayoutVars>
          <dgm:chMax val="0"/>
          <dgm:chPref val="0"/>
        </dgm:presLayoutVars>
      </dgm:prSet>
      <dgm:spPr/>
    </dgm:pt>
    <dgm:pt modelId="{A6932936-8D66-4729-892C-780E16CA47CA}" type="pres">
      <dgm:prSet presAssocID="{AADC33DC-7258-4CC8-8037-CCFFE33F980F}" presName="sibTrans" presStyleCnt="0"/>
      <dgm:spPr/>
    </dgm:pt>
    <dgm:pt modelId="{4286BD19-C3F9-4961-90DF-27F3E5CAB7FF}" type="pres">
      <dgm:prSet presAssocID="{C3F84024-991C-4428-95B8-10E5624AD7A8}" presName="compNode" presStyleCnt="0"/>
      <dgm:spPr/>
    </dgm:pt>
    <dgm:pt modelId="{36DAD45A-10DF-4096-9D69-C4A959CC0C47}" type="pres">
      <dgm:prSet presAssocID="{C3F84024-991C-4428-95B8-10E5624AD7A8}" presName="bgRect" presStyleLbl="bgShp" presStyleIdx="1" presStyleCnt="5"/>
      <dgm:spPr/>
    </dgm:pt>
    <dgm:pt modelId="{E1C6804F-5BE1-455C-B29F-ABC3278AD40F}" type="pres">
      <dgm:prSet presAssocID="{C3F84024-991C-4428-95B8-10E5624AD7A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0B299DDB-E137-4A98-899D-68FA8119FEBA}" type="pres">
      <dgm:prSet presAssocID="{C3F84024-991C-4428-95B8-10E5624AD7A8}" presName="spaceRect" presStyleCnt="0"/>
      <dgm:spPr/>
    </dgm:pt>
    <dgm:pt modelId="{A80E5A9F-02DA-429D-AC53-C1A8352C9E8D}" type="pres">
      <dgm:prSet presAssocID="{C3F84024-991C-4428-95B8-10E5624AD7A8}" presName="parTx" presStyleLbl="revTx" presStyleIdx="1" presStyleCnt="5">
        <dgm:presLayoutVars>
          <dgm:chMax val="0"/>
          <dgm:chPref val="0"/>
        </dgm:presLayoutVars>
      </dgm:prSet>
      <dgm:spPr/>
    </dgm:pt>
    <dgm:pt modelId="{DAF23796-5233-4C6E-A265-DDB3673C5852}" type="pres">
      <dgm:prSet presAssocID="{5B5FF01F-5BE1-4352-B7D7-C8349DC0BDDE}" presName="sibTrans" presStyleCnt="0"/>
      <dgm:spPr/>
    </dgm:pt>
    <dgm:pt modelId="{DEBE644A-16FF-470E-A26C-3E9841AF7093}" type="pres">
      <dgm:prSet presAssocID="{55AF6524-288B-4945-9B66-8C8FF7081DCD}" presName="compNode" presStyleCnt="0"/>
      <dgm:spPr/>
    </dgm:pt>
    <dgm:pt modelId="{8C302FC3-B379-40B4-8A22-E1F7B1DE7951}" type="pres">
      <dgm:prSet presAssocID="{55AF6524-288B-4945-9B66-8C8FF7081DCD}" presName="bgRect" presStyleLbl="bgShp" presStyleIdx="2" presStyleCnt="5"/>
      <dgm:spPr/>
    </dgm:pt>
    <dgm:pt modelId="{FFF35515-6EF9-42CB-9EE2-D0C4201D2D6C}" type="pres">
      <dgm:prSet presAssocID="{55AF6524-288B-4945-9B66-8C8FF7081DC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5E217624-FF08-437D-950A-E3EC2DEDB4EA}" type="pres">
      <dgm:prSet presAssocID="{55AF6524-288B-4945-9B66-8C8FF7081DCD}" presName="spaceRect" presStyleCnt="0"/>
      <dgm:spPr/>
    </dgm:pt>
    <dgm:pt modelId="{B402B533-ECB0-4698-93F3-6359274897F6}" type="pres">
      <dgm:prSet presAssocID="{55AF6524-288B-4945-9B66-8C8FF7081DCD}" presName="parTx" presStyleLbl="revTx" presStyleIdx="2" presStyleCnt="5">
        <dgm:presLayoutVars>
          <dgm:chMax val="0"/>
          <dgm:chPref val="0"/>
        </dgm:presLayoutVars>
      </dgm:prSet>
      <dgm:spPr/>
    </dgm:pt>
    <dgm:pt modelId="{642075DD-1EF9-4FE9-9F47-F4CD169FD422}" type="pres">
      <dgm:prSet presAssocID="{E9B8865D-2A56-40A8-B9CF-FE6EDCB8F134}" presName="sibTrans" presStyleCnt="0"/>
      <dgm:spPr/>
    </dgm:pt>
    <dgm:pt modelId="{F3062E13-1141-4982-B232-DC52B051CCA0}" type="pres">
      <dgm:prSet presAssocID="{4D32DBF4-9481-4F82-9DBA-7E7599C22C4D}" presName="compNode" presStyleCnt="0"/>
      <dgm:spPr/>
    </dgm:pt>
    <dgm:pt modelId="{5B55BCF4-8BEE-43C5-9E9A-5AA016CFD0A0}" type="pres">
      <dgm:prSet presAssocID="{4D32DBF4-9481-4F82-9DBA-7E7599C22C4D}" presName="bgRect" presStyleLbl="bgShp" presStyleIdx="3" presStyleCnt="5"/>
      <dgm:spPr/>
    </dgm:pt>
    <dgm:pt modelId="{9041B503-6823-409C-8F13-E56C66BFFC78}" type="pres">
      <dgm:prSet presAssocID="{4D32DBF4-9481-4F82-9DBA-7E7599C22C4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D3AE59C7-A830-4580-9582-AA5FC2514B8A}" type="pres">
      <dgm:prSet presAssocID="{4D32DBF4-9481-4F82-9DBA-7E7599C22C4D}" presName="spaceRect" presStyleCnt="0"/>
      <dgm:spPr/>
    </dgm:pt>
    <dgm:pt modelId="{DD39961C-664B-4205-B9BC-0C1594DCA7B8}" type="pres">
      <dgm:prSet presAssocID="{4D32DBF4-9481-4F82-9DBA-7E7599C22C4D}" presName="parTx" presStyleLbl="revTx" presStyleIdx="3" presStyleCnt="5">
        <dgm:presLayoutVars>
          <dgm:chMax val="0"/>
          <dgm:chPref val="0"/>
        </dgm:presLayoutVars>
      </dgm:prSet>
      <dgm:spPr/>
    </dgm:pt>
    <dgm:pt modelId="{E7675F73-8D8A-4B1F-9EFA-17D41ED23EF3}" type="pres">
      <dgm:prSet presAssocID="{53CFDB81-C958-440B-907D-3B7C0A6E26C3}" presName="sibTrans" presStyleCnt="0"/>
      <dgm:spPr/>
    </dgm:pt>
    <dgm:pt modelId="{28EB34B3-CFB2-4910-8B2D-6795BA05375E}" type="pres">
      <dgm:prSet presAssocID="{43DCEFD8-CA2F-492C-9D8A-2AF6C2F159E4}" presName="compNode" presStyleCnt="0"/>
      <dgm:spPr/>
    </dgm:pt>
    <dgm:pt modelId="{4CCA139A-3351-48AD-8585-FAE307B0A15E}" type="pres">
      <dgm:prSet presAssocID="{43DCEFD8-CA2F-492C-9D8A-2AF6C2F159E4}" presName="bgRect" presStyleLbl="bgShp" presStyleIdx="4" presStyleCnt="5"/>
      <dgm:spPr/>
    </dgm:pt>
    <dgm:pt modelId="{576F926C-16B3-4BCD-AED0-BD492D7FB1D7}" type="pres">
      <dgm:prSet presAssocID="{43DCEFD8-CA2F-492C-9D8A-2AF6C2F159E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use"/>
        </a:ext>
      </dgm:extLst>
    </dgm:pt>
    <dgm:pt modelId="{583FD045-6F6C-4F06-A1E6-DD030056BE67}" type="pres">
      <dgm:prSet presAssocID="{43DCEFD8-CA2F-492C-9D8A-2AF6C2F159E4}" presName="spaceRect" presStyleCnt="0"/>
      <dgm:spPr/>
    </dgm:pt>
    <dgm:pt modelId="{7CE53F6E-49EB-4312-AB76-325CD9EA9838}" type="pres">
      <dgm:prSet presAssocID="{43DCEFD8-CA2F-492C-9D8A-2AF6C2F159E4}" presName="parTx" presStyleLbl="revTx" presStyleIdx="4" presStyleCnt="5">
        <dgm:presLayoutVars>
          <dgm:chMax val="0"/>
          <dgm:chPref val="0"/>
        </dgm:presLayoutVars>
      </dgm:prSet>
      <dgm:spPr/>
    </dgm:pt>
  </dgm:ptLst>
  <dgm:cxnLst>
    <dgm:cxn modelId="{9CB32D05-F003-43BB-9987-087EE21DB5E3}" srcId="{7C0156B1-FD9C-4025-B045-A99BCE16CCE3}" destId="{55AF6524-288B-4945-9B66-8C8FF7081DCD}" srcOrd="2" destOrd="0" parTransId="{B04B92C8-D3D8-49C1-A8EB-52D9CEA88A3D}" sibTransId="{E9B8865D-2A56-40A8-B9CF-FE6EDCB8F134}"/>
    <dgm:cxn modelId="{B9CA041F-8691-4DF4-8915-85AFD39D6C70}" type="presOf" srcId="{4D32DBF4-9481-4F82-9DBA-7E7599C22C4D}" destId="{DD39961C-664B-4205-B9BC-0C1594DCA7B8}" srcOrd="0" destOrd="0" presId="urn:microsoft.com/office/officeart/2018/2/layout/IconVerticalSolidList"/>
    <dgm:cxn modelId="{0F779523-07C2-4F2E-9D46-5059E2F7477E}" type="presOf" srcId="{C3F84024-991C-4428-95B8-10E5624AD7A8}" destId="{A80E5A9F-02DA-429D-AC53-C1A8352C9E8D}" srcOrd="0" destOrd="0" presId="urn:microsoft.com/office/officeart/2018/2/layout/IconVerticalSolidList"/>
    <dgm:cxn modelId="{6B1A626F-AC83-440A-B54E-30878461EF00}" type="presOf" srcId="{7C0156B1-FD9C-4025-B045-A99BCE16CCE3}" destId="{EF0CCC19-2FD4-49EC-95F4-68F5B34BDC65}" srcOrd="0" destOrd="0" presId="urn:microsoft.com/office/officeart/2018/2/layout/IconVerticalSolidList"/>
    <dgm:cxn modelId="{CC714650-7E26-48C6-90B0-99B0CE58A603}" srcId="{7C0156B1-FD9C-4025-B045-A99BCE16CCE3}" destId="{43DCEFD8-CA2F-492C-9D8A-2AF6C2F159E4}" srcOrd="4" destOrd="0" parTransId="{E59F3F21-33AA-4484-B778-A92836E1D19E}" sibTransId="{C8F38C62-FBDB-44D6-84C2-D3F4F6A13785}"/>
    <dgm:cxn modelId="{27988857-B3A0-40BD-BA37-A0AEFA49ABAA}" srcId="{7C0156B1-FD9C-4025-B045-A99BCE16CCE3}" destId="{C3F84024-991C-4428-95B8-10E5624AD7A8}" srcOrd="1" destOrd="0" parTransId="{5F61EFE2-2CBC-4BC7-BEBF-B2844715FF03}" sibTransId="{5B5FF01F-5BE1-4352-B7D7-C8349DC0BDDE}"/>
    <dgm:cxn modelId="{61B4CB98-DB49-46CE-BF9B-2928AA63E2A5}" type="presOf" srcId="{43DCEFD8-CA2F-492C-9D8A-2AF6C2F159E4}" destId="{7CE53F6E-49EB-4312-AB76-325CD9EA9838}" srcOrd="0" destOrd="0" presId="urn:microsoft.com/office/officeart/2018/2/layout/IconVerticalSolidList"/>
    <dgm:cxn modelId="{FDED30A8-A911-45F0-97AE-3FF60AB7A5E6}" type="presOf" srcId="{1E9C6E72-7938-41E4-9CE7-A152074C5304}" destId="{A42E4F75-6D57-4EE2-8AFB-48163DB343A7}" srcOrd="0" destOrd="0" presId="urn:microsoft.com/office/officeart/2018/2/layout/IconVerticalSolidList"/>
    <dgm:cxn modelId="{3DBF40DE-A5F4-4F58-BDD5-CD2CE6C3FCE2}" srcId="{7C0156B1-FD9C-4025-B045-A99BCE16CCE3}" destId="{1E9C6E72-7938-41E4-9CE7-A152074C5304}" srcOrd="0" destOrd="0" parTransId="{2FCAEAFA-188D-4710-B548-40E0E5F5814E}" sibTransId="{AADC33DC-7258-4CC8-8037-CCFFE33F980F}"/>
    <dgm:cxn modelId="{707006E3-DF2F-4DB4-BCCD-E6D7AE6AEEB5}" type="presOf" srcId="{55AF6524-288B-4945-9B66-8C8FF7081DCD}" destId="{B402B533-ECB0-4698-93F3-6359274897F6}" srcOrd="0" destOrd="0" presId="urn:microsoft.com/office/officeart/2018/2/layout/IconVerticalSolidList"/>
    <dgm:cxn modelId="{82FF5AF3-B6D1-428C-B8C6-E1A83E7F662B}" srcId="{7C0156B1-FD9C-4025-B045-A99BCE16CCE3}" destId="{4D32DBF4-9481-4F82-9DBA-7E7599C22C4D}" srcOrd="3" destOrd="0" parTransId="{2A181B29-6346-4352-8FE2-BDFB5D715A5B}" sibTransId="{53CFDB81-C958-440B-907D-3B7C0A6E26C3}"/>
    <dgm:cxn modelId="{8410822B-F313-4959-BC78-F2ABC9209FDB}" type="presParOf" srcId="{EF0CCC19-2FD4-49EC-95F4-68F5B34BDC65}" destId="{4605ADCA-EABF-45C4-8732-1E6F11E57FE8}" srcOrd="0" destOrd="0" presId="urn:microsoft.com/office/officeart/2018/2/layout/IconVerticalSolidList"/>
    <dgm:cxn modelId="{01D9612F-3DFA-4DAB-B617-47F26EAFC7C0}" type="presParOf" srcId="{4605ADCA-EABF-45C4-8732-1E6F11E57FE8}" destId="{DDC2D1E3-DC78-4858-A812-D58C14FAE2EC}" srcOrd="0" destOrd="0" presId="urn:microsoft.com/office/officeart/2018/2/layout/IconVerticalSolidList"/>
    <dgm:cxn modelId="{76447CE1-A7DA-4275-8F5F-8C73EB729CF7}" type="presParOf" srcId="{4605ADCA-EABF-45C4-8732-1E6F11E57FE8}" destId="{841C67FE-91CA-49E1-A2FA-B35995D90BDC}" srcOrd="1" destOrd="0" presId="urn:microsoft.com/office/officeart/2018/2/layout/IconVerticalSolidList"/>
    <dgm:cxn modelId="{B165DD32-FB13-438D-875A-F994B07FC14B}" type="presParOf" srcId="{4605ADCA-EABF-45C4-8732-1E6F11E57FE8}" destId="{25A60C79-EE9A-471A-B079-7B9D4236077B}" srcOrd="2" destOrd="0" presId="urn:microsoft.com/office/officeart/2018/2/layout/IconVerticalSolidList"/>
    <dgm:cxn modelId="{E7763C9D-D77F-47DC-BFB8-EA9FC0C50DF5}" type="presParOf" srcId="{4605ADCA-EABF-45C4-8732-1E6F11E57FE8}" destId="{A42E4F75-6D57-4EE2-8AFB-48163DB343A7}" srcOrd="3" destOrd="0" presId="urn:microsoft.com/office/officeart/2018/2/layout/IconVerticalSolidList"/>
    <dgm:cxn modelId="{31C5A6C4-1BF3-45B3-B04A-0B182DE76DCE}" type="presParOf" srcId="{EF0CCC19-2FD4-49EC-95F4-68F5B34BDC65}" destId="{A6932936-8D66-4729-892C-780E16CA47CA}" srcOrd="1" destOrd="0" presId="urn:microsoft.com/office/officeart/2018/2/layout/IconVerticalSolidList"/>
    <dgm:cxn modelId="{8CBAFC91-8D6C-4165-8A82-024471371FD6}" type="presParOf" srcId="{EF0CCC19-2FD4-49EC-95F4-68F5B34BDC65}" destId="{4286BD19-C3F9-4961-90DF-27F3E5CAB7FF}" srcOrd="2" destOrd="0" presId="urn:microsoft.com/office/officeart/2018/2/layout/IconVerticalSolidList"/>
    <dgm:cxn modelId="{979861C7-38BA-4E11-A216-F2FD056DCB54}" type="presParOf" srcId="{4286BD19-C3F9-4961-90DF-27F3E5CAB7FF}" destId="{36DAD45A-10DF-4096-9D69-C4A959CC0C47}" srcOrd="0" destOrd="0" presId="urn:microsoft.com/office/officeart/2018/2/layout/IconVerticalSolidList"/>
    <dgm:cxn modelId="{DC2EC181-6F3B-4880-A501-EC4A37933D5B}" type="presParOf" srcId="{4286BD19-C3F9-4961-90DF-27F3E5CAB7FF}" destId="{E1C6804F-5BE1-455C-B29F-ABC3278AD40F}" srcOrd="1" destOrd="0" presId="urn:microsoft.com/office/officeart/2018/2/layout/IconVerticalSolidList"/>
    <dgm:cxn modelId="{92DF678A-70D4-4517-84AC-AD65FAC2D056}" type="presParOf" srcId="{4286BD19-C3F9-4961-90DF-27F3E5CAB7FF}" destId="{0B299DDB-E137-4A98-899D-68FA8119FEBA}" srcOrd="2" destOrd="0" presId="urn:microsoft.com/office/officeart/2018/2/layout/IconVerticalSolidList"/>
    <dgm:cxn modelId="{A6C929BF-4882-4776-8646-95F2225F80AD}" type="presParOf" srcId="{4286BD19-C3F9-4961-90DF-27F3E5CAB7FF}" destId="{A80E5A9F-02DA-429D-AC53-C1A8352C9E8D}" srcOrd="3" destOrd="0" presId="urn:microsoft.com/office/officeart/2018/2/layout/IconVerticalSolidList"/>
    <dgm:cxn modelId="{F2C13524-6226-4416-B09D-CCB43B60BCD3}" type="presParOf" srcId="{EF0CCC19-2FD4-49EC-95F4-68F5B34BDC65}" destId="{DAF23796-5233-4C6E-A265-DDB3673C5852}" srcOrd="3" destOrd="0" presId="urn:microsoft.com/office/officeart/2018/2/layout/IconVerticalSolidList"/>
    <dgm:cxn modelId="{FE9BDA67-EA89-4B29-87C1-FC607C935617}" type="presParOf" srcId="{EF0CCC19-2FD4-49EC-95F4-68F5B34BDC65}" destId="{DEBE644A-16FF-470E-A26C-3E9841AF7093}" srcOrd="4" destOrd="0" presId="urn:microsoft.com/office/officeart/2018/2/layout/IconVerticalSolidList"/>
    <dgm:cxn modelId="{38EB059D-3222-4EC3-BF67-98A3630E35D7}" type="presParOf" srcId="{DEBE644A-16FF-470E-A26C-3E9841AF7093}" destId="{8C302FC3-B379-40B4-8A22-E1F7B1DE7951}" srcOrd="0" destOrd="0" presId="urn:microsoft.com/office/officeart/2018/2/layout/IconVerticalSolidList"/>
    <dgm:cxn modelId="{8BE34807-1194-46F6-B8D1-8EB3A3A55704}" type="presParOf" srcId="{DEBE644A-16FF-470E-A26C-3E9841AF7093}" destId="{FFF35515-6EF9-42CB-9EE2-D0C4201D2D6C}" srcOrd="1" destOrd="0" presId="urn:microsoft.com/office/officeart/2018/2/layout/IconVerticalSolidList"/>
    <dgm:cxn modelId="{AA356C02-1462-4B51-AE78-29AC8DCA96F1}" type="presParOf" srcId="{DEBE644A-16FF-470E-A26C-3E9841AF7093}" destId="{5E217624-FF08-437D-950A-E3EC2DEDB4EA}" srcOrd="2" destOrd="0" presId="urn:microsoft.com/office/officeart/2018/2/layout/IconVerticalSolidList"/>
    <dgm:cxn modelId="{509816F4-BB45-4037-A3C2-F091C9927D4C}" type="presParOf" srcId="{DEBE644A-16FF-470E-A26C-3E9841AF7093}" destId="{B402B533-ECB0-4698-93F3-6359274897F6}" srcOrd="3" destOrd="0" presId="urn:microsoft.com/office/officeart/2018/2/layout/IconVerticalSolidList"/>
    <dgm:cxn modelId="{77B20171-809C-4651-A7FB-FACC741DBB5C}" type="presParOf" srcId="{EF0CCC19-2FD4-49EC-95F4-68F5B34BDC65}" destId="{642075DD-1EF9-4FE9-9F47-F4CD169FD422}" srcOrd="5" destOrd="0" presId="urn:microsoft.com/office/officeart/2018/2/layout/IconVerticalSolidList"/>
    <dgm:cxn modelId="{840B010F-C0DC-401D-94C1-3DD39A50F5CF}" type="presParOf" srcId="{EF0CCC19-2FD4-49EC-95F4-68F5B34BDC65}" destId="{F3062E13-1141-4982-B232-DC52B051CCA0}" srcOrd="6" destOrd="0" presId="urn:microsoft.com/office/officeart/2018/2/layout/IconVerticalSolidList"/>
    <dgm:cxn modelId="{F1264506-DFD0-40EF-B6E8-F1E21ED05F4F}" type="presParOf" srcId="{F3062E13-1141-4982-B232-DC52B051CCA0}" destId="{5B55BCF4-8BEE-43C5-9E9A-5AA016CFD0A0}" srcOrd="0" destOrd="0" presId="urn:microsoft.com/office/officeart/2018/2/layout/IconVerticalSolidList"/>
    <dgm:cxn modelId="{23E616AE-01E5-41E5-A072-B660AC448F69}" type="presParOf" srcId="{F3062E13-1141-4982-B232-DC52B051CCA0}" destId="{9041B503-6823-409C-8F13-E56C66BFFC78}" srcOrd="1" destOrd="0" presId="urn:microsoft.com/office/officeart/2018/2/layout/IconVerticalSolidList"/>
    <dgm:cxn modelId="{E1E7AB47-4F4F-4EC4-B52D-6FB292ADA407}" type="presParOf" srcId="{F3062E13-1141-4982-B232-DC52B051CCA0}" destId="{D3AE59C7-A830-4580-9582-AA5FC2514B8A}" srcOrd="2" destOrd="0" presId="urn:microsoft.com/office/officeart/2018/2/layout/IconVerticalSolidList"/>
    <dgm:cxn modelId="{58216EF3-A3BE-4B93-8649-CA98E2F9345D}" type="presParOf" srcId="{F3062E13-1141-4982-B232-DC52B051CCA0}" destId="{DD39961C-664B-4205-B9BC-0C1594DCA7B8}" srcOrd="3" destOrd="0" presId="urn:microsoft.com/office/officeart/2018/2/layout/IconVerticalSolidList"/>
    <dgm:cxn modelId="{9A210AC2-C6FF-4530-A02C-F33BCDCF1832}" type="presParOf" srcId="{EF0CCC19-2FD4-49EC-95F4-68F5B34BDC65}" destId="{E7675F73-8D8A-4B1F-9EFA-17D41ED23EF3}" srcOrd="7" destOrd="0" presId="urn:microsoft.com/office/officeart/2018/2/layout/IconVerticalSolidList"/>
    <dgm:cxn modelId="{D259A6D0-94E9-421C-A7E2-6839E5B86304}" type="presParOf" srcId="{EF0CCC19-2FD4-49EC-95F4-68F5B34BDC65}" destId="{28EB34B3-CFB2-4910-8B2D-6795BA05375E}" srcOrd="8" destOrd="0" presId="urn:microsoft.com/office/officeart/2018/2/layout/IconVerticalSolidList"/>
    <dgm:cxn modelId="{AC5CF9AA-779E-40D4-AE3D-D5C503FE0C53}" type="presParOf" srcId="{28EB34B3-CFB2-4910-8B2D-6795BA05375E}" destId="{4CCA139A-3351-48AD-8585-FAE307B0A15E}" srcOrd="0" destOrd="0" presId="urn:microsoft.com/office/officeart/2018/2/layout/IconVerticalSolidList"/>
    <dgm:cxn modelId="{1773BF11-9990-415C-8255-86FB09DD9313}" type="presParOf" srcId="{28EB34B3-CFB2-4910-8B2D-6795BA05375E}" destId="{576F926C-16B3-4BCD-AED0-BD492D7FB1D7}" srcOrd="1" destOrd="0" presId="urn:microsoft.com/office/officeart/2018/2/layout/IconVerticalSolidList"/>
    <dgm:cxn modelId="{C6B3140D-3DB4-4992-934B-8DAB162ECB47}" type="presParOf" srcId="{28EB34B3-CFB2-4910-8B2D-6795BA05375E}" destId="{583FD045-6F6C-4F06-A1E6-DD030056BE67}" srcOrd="2" destOrd="0" presId="urn:microsoft.com/office/officeart/2018/2/layout/IconVerticalSolidList"/>
    <dgm:cxn modelId="{15D409AA-B3BD-428C-A6E1-CCE301636494}" type="presParOf" srcId="{28EB34B3-CFB2-4910-8B2D-6795BA05375E}" destId="{7CE53F6E-49EB-4312-AB76-325CD9EA98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9B57BA2-6C08-45F1-B073-6B82ED34A98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2A3965B-2B57-4BB1-BA3D-A194C9E5C2D9}">
      <dgm:prSet/>
      <dgm:spPr/>
      <dgm:t>
        <a:bodyPr/>
        <a:lstStyle/>
        <a:p>
          <a:r>
            <a:rPr lang="en-US"/>
            <a:t>Preventing mental health issues from developing is always better than trying to treat them once they arise. </a:t>
          </a:r>
        </a:p>
      </dgm:t>
    </dgm:pt>
    <dgm:pt modelId="{7AE002CD-0270-49F7-BED7-82EB06277C3A}" type="parTrans" cxnId="{11F9E7B6-2C0F-4B4C-A5C3-B565FE695A0F}">
      <dgm:prSet/>
      <dgm:spPr/>
      <dgm:t>
        <a:bodyPr/>
        <a:lstStyle/>
        <a:p>
          <a:endParaRPr lang="en-US"/>
        </a:p>
      </dgm:t>
    </dgm:pt>
    <dgm:pt modelId="{728ADC57-3B98-47FA-B31C-DCA39911EC07}" type="sibTrans" cxnId="{11F9E7B6-2C0F-4B4C-A5C3-B565FE695A0F}">
      <dgm:prSet/>
      <dgm:spPr/>
      <dgm:t>
        <a:bodyPr/>
        <a:lstStyle/>
        <a:p>
          <a:endParaRPr lang="en-US"/>
        </a:p>
      </dgm:t>
    </dgm:pt>
    <dgm:pt modelId="{28ED2A85-BE67-4FB7-90A8-A47575158186}">
      <dgm:prSet/>
      <dgm:spPr/>
      <dgm:t>
        <a:bodyPr/>
        <a:lstStyle/>
        <a:p>
          <a:r>
            <a:rPr lang="en-US"/>
            <a:t>How can we prevent mental illness?</a:t>
          </a:r>
        </a:p>
      </dgm:t>
    </dgm:pt>
    <dgm:pt modelId="{2D7B3C5B-73B3-43E8-9F32-2F43EEB7E6C8}" type="parTrans" cxnId="{513EFF44-BDCB-46C0-8EF6-E0CF381246D1}">
      <dgm:prSet/>
      <dgm:spPr/>
      <dgm:t>
        <a:bodyPr/>
        <a:lstStyle/>
        <a:p>
          <a:endParaRPr lang="en-US"/>
        </a:p>
      </dgm:t>
    </dgm:pt>
    <dgm:pt modelId="{75581A40-EC19-4CD8-B808-9A1369EE2089}" type="sibTrans" cxnId="{513EFF44-BDCB-46C0-8EF6-E0CF381246D1}">
      <dgm:prSet/>
      <dgm:spPr/>
      <dgm:t>
        <a:bodyPr/>
        <a:lstStyle/>
        <a:p>
          <a:endParaRPr lang="en-US"/>
        </a:p>
      </dgm:t>
    </dgm:pt>
    <dgm:pt modelId="{2F0D258C-4D95-4ACF-AD60-21E3C32C72AC}" type="pres">
      <dgm:prSet presAssocID="{F9B57BA2-6C08-45F1-B073-6B82ED34A982}" presName="linear" presStyleCnt="0">
        <dgm:presLayoutVars>
          <dgm:animLvl val="lvl"/>
          <dgm:resizeHandles val="exact"/>
        </dgm:presLayoutVars>
      </dgm:prSet>
      <dgm:spPr/>
    </dgm:pt>
    <dgm:pt modelId="{4840B5F8-D9E0-4653-9BF8-DF6EF7D45256}" type="pres">
      <dgm:prSet presAssocID="{82A3965B-2B57-4BB1-BA3D-A194C9E5C2D9}" presName="parentText" presStyleLbl="node1" presStyleIdx="0" presStyleCnt="2">
        <dgm:presLayoutVars>
          <dgm:chMax val="0"/>
          <dgm:bulletEnabled val="1"/>
        </dgm:presLayoutVars>
      </dgm:prSet>
      <dgm:spPr/>
    </dgm:pt>
    <dgm:pt modelId="{C46F812E-C989-4868-A253-D4BF9688E063}" type="pres">
      <dgm:prSet presAssocID="{728ADC57-3B98-47FA-B31C-DCA39911EC07}" presName="spacer" presStyleCnt="0"/>
      <dgm:spPr/>
    </dgm:pt>
    <dgm:pt modelId="{5DEB4FE0-9C51-4634-BA50-A028E1DD6132}" type="pres">
      <dgm:prSet presAssocID="{28ED2A85-BE67-4FB7-90A8-A47575158186}" presName="parentText" presStyleLbl="node1" presStyleIdx="1" presStyleCnt="2">
        <dgm:presLayoutVars>
          <dgm:chMax val="0"/>
          <dgm:bulletEnabled val="1"/>
        </dgm:presLayoutVars>
      </dgm:prSet>
      <dgm:spPr/>
    </dgm:pt>
  </dgm:ptLst>
  <dgm:cxnLst>
    <dgm:cxn modelId="{513EFF44-BDCB-46C0-8EF6-E0CF381246D1}" srcId="{F9B57BA2-6C08-45F1-B073-6B82ED34A982}" destId="{28ED2A85-BE67-4FB7-90A8-A47575158186}" srcOrd="1" destOrd="0" parTransId="{2D7B3C5B-73B3-43E8-9F32-2F43EEB7E6C8}" sibTransId="{75581A40-EC19-4CD8-B808-9A1369EE2089}"/>
    <dgm:cxn modelId="{7424724D-7146-4447-9E30-52805C36D63F}" type="presOf" srcId="{28ED2A85-BE67-4FB7-90A8-A47575158186}" destId="{5DEB4FE0-9C51-4634-BA50-A028E1DD6132}" srcOrd="0" destOrd="0" presId="urn:microsoft.com/office/officeart/2005/8/layout/vList2"/>
    <dgm:cxn modelId="{11F9E7B6-2C0F-4B4C-A5C3-B565FE695A0F}" srcId="{F9B57BA2-6C08-45F1-B073-6B82ED34A982}" destId="{82A3965B-2B57-4BB1-BA3D-A194C9E5C2D9}" srcOrd="0" destOrd="0" parTransId="{7AE002CD-0270-49F7-BED7-82EB06277C3A}" sibTransId="{728ADC57-3B98-47FA-B31C-DCA39911EC07}"/>
    <dgm:cxn modelId="{9C1A36C3-FE78-4D38-9463-3F69F0B96E61}" type="presOf" srcId="{F9B57BA2-6C08-45F1-B073-6B82ED34A982}" destId="{2F0D258C-4D95-4ACF-AD60-21E3C32C72AC}" srcOrd="0" destOrd="0" presId="urn:microsoft.com/office/officeart/2005/8/layout/vList2"/>
    <dgm:cxn modelId="{15370CD4-65E6-49A5-A19C-D678A7946165}" type="presOf" srcId="{82A3965B-2B57-4BB1-BA3D-A194C9E5C2D9}" destId="{4840B5F8-D9E0-4653-9BF8-DF6EF7D45256}" srcOrd="0" destOrd="0" presId="urn:microsoft.com/office/officeart/2005/8/layout/vList2"/>
    <dgm:cxn modelId="{F6E88C7B-AEEF-4812-9E2D-92E2063794A1}" type="presParOf" srcId="{2F0D258C-4D95-4ACF-AD60-21E3C32C72AC}" destId="{4840B5F8-D9E0-4653-9BF8-DF6EF7D45256}" srcOrd="0" destOrd="0" presId="urn:microsoft.com/office/officeart/2005/8/layout/vList2"/>
    <dgm:cxn modelId="{A0801670-379B-4B30-A1EE-A95289BA6495}" type="presParOf" srcId="{2F0D258C-4D95-4ACF-AD60-21E3C32C72AC}" destId="{C46F812E-C989-4868-A253-D4BF9688E063}" srcOrd="1" destOrd="0" presId="urn:microsoft.com/office/officeart/2005/8/layout/vList2"/>
    <dgm:cxn modelId="{9CA66A87-594A-48B4-97D4-7AF3DFFDF641}" type="presParOf" srcId="{2F0D258C-4D95-4ACF-AD60-21E3C32C72AC}" destId="{5DEB4FE0-9C51-4634-BA50-A028E1DD613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0874660-1F23-4A40-8566-BFF243CD048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623C32B-456E-4C6A-88AE-F070021F0C7E}">
      <dgm:prSet/>
      <dgm:spPr/>
      <dgm:t>
        <a:bodyPr/>
        <a:lstStyle/>
        <a:p>
          <a:pPr>
            <a:defRPr cap="all"/>
          </a:pPr>
          <a:r>
            <a:rPr lang="en-US"/>
            <a:t>Primary prevention</a:t>
          </a:r>
        </a:p>
      </dgm:t>
    </dgm:pt>
    <dgm:pt modelId="{18B417DE-87D5-45EE-B0C1-AB156AE053AD}" type="parTrans" cxnId="{A6DBA928-3230-437D-BF66-001D308C8748}">
      <dgm:prSet/>
      <dgm:spPr/>
      <dgm:t>
        <a:bodyPr/>
        <a:lstStyle/>
        <a:p>
          <a:endParaRPr lang="en-US"/>
        </a:p>
      </dgm:t>
    </dgm:pt>
    <dgm:pt modelId="{0194C4A4-7DC4-4755-B397-D65FC55C9EEB}" type="sibTrans" cxnId="{A6DBA928-3230-437D-BF66-001D308C8748}">
      <dgm:prSet/>
      <dgm:spPr/>
      <dgm:t>
        <a:bodyPr/>
        <a:lstStyle/>
        <a:p>
          <a:endParaRPr lang="en-US"/>
        </a:p>
      </dgm:t>
    </dgm:pt>
    <dgm:pt modelId="{BB447F29-63CE-4E69-95D6-257551A74E9F}">
      <dgm:prSet/>
      <dgm:spPr/>
      <dgm:t>
        <a:bodyPr/>
        <a:lstStyle/>
        <a:p>
          <a:pPr>
            <a:defRPr cap="all"/>
          </a:pPr>
          <a:r>
            <a:rPr lang="en-US"/>
            <a:t>Secondary prevention</a:t>
          </a:r>
        </a:p>
      </dgm:t>
    </dgm:pt>
    <dgm:pt modelId="{250590A5-CF92-4D39-9EA2-47A3C41DA20D}" type="parTrans" cxnId="{2AE45D74-8369-491D-A620-41FFD0DAC7EC}">
      <dgm:prSet/>
      <dgm:spPr/>
      <dgm:t>
        <a:bodyPr/>
        <a:lstStyle/>
        <a:p>
          <a:endParaRPr lang="en-US"/>
        </a:p>
      </dgm:t>
    </dgm:pt>
    <dgm:pt modelId="{9CC89B98-4B44-4E44-923E-653015CE4A65}" type="sibTrans" cxnId="{2AE45D74-8369-491D-A620-41FFD0DAC7EC}">
      <dgm:prSet/>
      <dgm:spPr/>
      <dgm:t>
        <a:bodyPr/>
        <a:lstStyle/>
        <a:p>
          <a:endParaRPr lang="en-US"/>
        </a:p>
      </dgm:t>
    </dgm:pt>
    <dgm:pt modelId="{AAB1A0D3-6FB1-4C6E-BF5F-A04AC13507B1}" type="pres">
      <dgm:prSet presAssocID="{30874660-1F23-4A40-8566-BFF243CD0481}" presName="root" presStyleCnt="0">
        <dgm:presLayoutVars>
          <dgm:dir/>
          <dgm:resizeHandles val="exact"/>
        </dgm:presLayoutVars>
      </dgm:prSet>
      <dgm:spPr/>
    </dgm:pt>
    <dgm:pt modelId="{DB0414C4-28CD-40A9-B72C-13CB80531F21}" type="pres">
      <dgm:prSet presAssocID="{F623C32B-456E-4C6A-88AE-F070021F0C7E}" presName="compNode" presStyleCnt="0"/>
      <dgm:spPr/>
    </dgm:pt>
    <dgm:pt modelId="{6B891CA6-06A4-49ED-9179-99161AB8EE04}" type="pres">
      <dgm:prSet presAssocID="{F623C32B-456E-4C6A-88AE-F070021F0C7E}" presName="iconBgRect" presStyleLbl="bgShp" presStyleIdx="0" presStyleCnt="2"/>
      <dgm:spPr/>
    </dgm:pt>
    <dgm:pt modelId="{8E133E53-FEF0-4D0A-8CEB-F41BD144957E}" type="pres">
      <dgm:prSet presAssocID="{F623C32B-456E-4C6A-88AE-F070021F0C7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3FE72537-F1A0-4127-A1CF-30A4A498AEE1}" type="pres">
      <dgm:prSet presAssocID="{F623C32B-456E-4C6A-88AE-F070021F0C7E}" presName="spaceRect" presStyleCnt="0"/>
      <dgm:spPr/>
    </dgm:pt>
    <dgm:pt modelId="{3BF5C4F6-6D6F-4FF1-8CE7-90C0D72D4970}" type="pres">
      <dgm:prSet presAssocID="{F623C32B-456E-4C6A-88AE-F070021F0C7E}" presName="textRect" presStyleLbl="revTx" presStyleIdx="0" presStyleCnt="2">
        <dgm:presLayoutVars>
          <dgm:chMax val="1"/>
          <dgm:chPref val="1"/>
        </dgm:presLayoutVars>
      </dgm:prSet>
      <dgm:spPr/>
    </dgm:pt>
    <dgm:pt modelId="{7220AF59-090F-4F64-8676-55D7003B13E6}" type="pres">
      <dgm:prSet presAssocID="{0194C4A4-7DC4-4755-B397-D65FC55C9EEB}" presName="sibTrans" presStyleCnt="0"/>
      <dgm:spPr/>
    </dgm:pt>
    <dgm:pt modelId="{B0CDE1D1-9FE5-4EF2-87E5-0C9A9A646F3C}" type="pres">
      <dgm:prSet presAssocID="{BB447F29-63CE-4E69-95D6-257551A74E9F}" presName="compNode" presStyleCnt="0"/>
      <dgm:spPr/>
    </dgm:pt>
    <dgm:pt modelId="{A417091E-FB3A-43BB-B477-8192A02DA799}" type="pres">
      <dgm:prSet presAssocID="{BB447F29-63CE-4E69-95D6-257551A74E9F}" presName="iconBgRect" presStyleLbl="bgShp" presStyleIdx="1" presStyleCnt="2"/>
      <dgm:spPr/>
    </dgm:pt>
    <dgm:pt modelId="{F821E5FF-807A-4DF3-9A90-DAC7194C3128}" type="pres">
      <dgm:prSet presAssocID="{BB447F29-63CE-4E69-95D6-257551A74E9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B09003F0-3F4A-4E48-9C43-DF92384F4AB9}" type="pres">
      <dgm:prSet presAssocID="{BB447F29-63CE-4E69-95D6-257551A74E9F}" presName="spaceRect" presStyleCnt="0"/>
      <dgm:spPr/>
    </dgm:pt>
    <dgm:pt modelId="{F7329FB2-1983-4733-9E48-546A6A1DF263}" type="pres">
      <dgm:prSet presAssocID="{BB447F29-63CE-4E69-95D6-257551A74E9F}" presName="textRect" presStyleLbl="revTx" presStyleIdx="1" presStyleCnt="2">
        <dgm:presLayoutVars>
          <dgm:chMax val="1"/>
          <dgm:chPref val="1"/>
        </dgm:presLayoutVars>
      </dgm:prSet>
      <dgm:spPr/>
    </dgm:pt>
  </dgm:ptLst>
  <dgm:cxnLst>
    <dgm:cxn modelId="{F29E4F12-E365-4DA5-A4F5-89D5E541A07B}" type="presOf" srcId="{F623C32B-456E-4C6A-88AE-F070021F0C7E}" destId="{3BF5C4F6-6D6F-4FF1-8CE7-90C0D72D4970}" srcOrd="0" destOrd="0" presId="urn:microsoft.com/office/officeart/2018/5/layout/IconCircleLabelList"/>
    <dgm:cxn modelId="{A6DBA928-3230-437D-BF66-001D308C8748}" srcId="{30874660-1F23-4A40-8566-BFF243CD0481}" destId="{F623C32B-456E-4C6A-88AE-F070021F0C7E}" srcOrd="0" destOrd="0" parTransId="{18B417DE-87D5-45EE-B0C1-AB156AE053AD}" sibTransId="{0194C4A4-7DC4-4755-B397-D65FC55C9EEB}"/>
    <dgm:cxn modelId="{2AE45D74-8369-491D-A620-41FFD0DAC7EC}" srcId="{30874660-1F23-4A40-8566-BFF243CD0481}" destId="{BB447F29-63CE-4E69-95D6-257551A74E9F}" srcOrd="1" destOrd="0" parTransId="{250590A5-CF92-4D39-9EA2-47A3C41DA20D}" sibTransId="{9CC89B98-4B44-4E44-923E-653015CE4A65}"/>
    <dgm:cxn modelId="{BA47FC7F-41EF-47EF-9C92-9EEA664B7F08}" type="presOf" srcId="{BB447F29-63CE-4E69-95D6-257551A74E9F}" destId="{F7329FB2-1983-4733-9E48-546A6A1DF263}" srcOrd="0" destOrd="0" presId="urn:microsoft.com/office/officeart/2018/5/layout/IconCircleLabelList"/>
    <dgm:cxn modelId="{CAEEB184-10E7-4307-8A91-97B791A41BDC}" type="presOf" srcId="{30874660-1F23-4A40-8566-BFF243CD0481}" destId="{AAB1A0D3-6FB1-4C6E-BF5F-A04AC13507B1}" srcOrd="0" destOrd="0" presId="urn:microsoft.com/office/officeart/2018/5/layout/IconCircleLabelList"/>
    <dgm:cxn modelId="{16F8BBCC-742B-48D8-A437-2DB0902D5CD1}" type="presParOf" srcId="{AAB1A0D3-6FB1-4C6E-BF5F-A04AC13507B1}" destId="{DB0414C4-28CD-40A9-B72C-13CB80531F21}" srcOrd="0" destOrd="0" presId="urn:microsoft.com/office/officeart/2018/5/layout/IconCircleLabelList"/>
    <dgm:cxn modelId="{95EFF9D4-DE17-4759-8706-AF1968F85691}" type="presParOf" srcId="{DB0414C4-28CD-40A9-B72C-13CB80531F21}" destId="{6B891CA6-06A4-49ED-9179-99161AB8EE04}" srcOrd="0" destOrd="0" presId="urn:microsoft.com/office/officeart/2018/5/layout/IconCircleLabelList"/>
    <dgm:cxn modelId="{1132F853-1BD8-4352-8B3E-A74B6328D0BD}" type="presParOf" srcId="{DB0414C4-28CD-40A9-B72C-13CB80531F21}" destId="{8E133E53-FEF0-4D0A-8CEB-F41BD144957E}" srcOrd="1" destOrd="0" presId="urn:microsoft.com/office/officeart/2018/5/layout/IconCircleLabelList"/>
    <dgm:cxn modelId="{38AF1F4E-54D9-403B-A4BE-493432D0FC28}" type="presParOf" srcId="{DB0414C4-28CD-40A9-B72C-13CB80531F21}" destId="{3FE72537-F1A0-4127-A1CF-30A4A498AEE1}" srcOrd="2" destOrd="0" presId="urn:microsoft.com/office/officeart/2018/5/layout/IconCircleLabelList"/>
    <dgm:cxn modelId="{2DD3B50C-9288-46F1-994B-3D03FDB6B950}" type="presParOf" srcId="{DB0414C4-28CD-40A9-B72C-13CB80531F21}" destId="{3BF5C4F6-6D6F-4FF1-8CE7-90C0D72D4970}" srcOrd="3" destOrd="0" presId="urn:microsoft.com/office/officeart/2018/5/layout/IconCircleLabelList"/>
    <dgm:cxn modelId="{D986A2C1-3FA1-4E28-8725-C658A6135769}" type="presParOf" srcId="{AAB1A0D3-6FB1-4C6E-BF5F-A04AC13507B1}" destId="{7220AF59-090F-4F64-8676-55D7003B13E6}" srcOrd="1" destOrd="0" presId="urn:microsoft.com/office/officeart/2018/5/layout/IconCircleLabelList"/>
    <dgm:cxn modelId="{F4CB2380-834C-4DF8-B27E-C8E164DAF90B}" type="presParOf" srcId="{AAB1A0D3-6FB1-4C6E-BF5F-A04AC13507B1}" destId="{B0CDE1D1-9FE5-4EF2-87E5-0C9A9A646F3C}" srcOrd="2" destOrd="0" presId="urn:microsoft.com/office/officeart/2018/5/layout/IconCircleLabelList"/>
    <dgm:cxn modelId="{91FC1F24-9929-4AEC-90D8-1798F124C026}" type="presParOf" srcId="{B0CDE1D1-9FE5-4EF2-87E5-0C9A9A646F3C}" destId="{A417091E-FB3A-43BB-B477-8192A02DA799}" srcOrd="0" destOrd="0" presId="urn:microsoft.com/office/officeart/2018/5/layout/IconCircleLabelList"/>
    <dgm:cxn modelId="{3678A5C1-1468-48E4-B9ED-B28C60D9C76F}" type="presParOf" srcId="{B0CDE1D1-9FE5-4EF2-87E5-0C9A9A646F3C}" destId="{F821E5FF-807A-4DF3-9A90-DAC7194C3128}" srcOrd="1" destOrd="0" presId="urn:microsoft.com/office/officeart/2018/5/layout/IconCircleLabelList"/>
    <dgm:cxn modelId="{068C314C-A0E3-4C92-9832-8E49BC5FB841}" type="presParOf" srcId="{B0CDE1D1-9FE5-4EF2-87E5-0C9A9A646F3C}" destId="{B09003F0-3F4A-4E48-9C43-DF92384F4AB9}" srcOrd="2" destOrd="0" presId="urn:microsoft.com/office/officeart/2018/5/layout/IconCircleLabelList"/>
    <dgm:cxn modelId="{04768724-87A6-4F80-9C2E-42A21E9A359C}" type="presParOf" srcId="{B0CDE1D1-9FE5-4EF2-87E5-0C9A9A646F3C}" destId="{F7329FB2-1983-4733-9E48-546A6A1DF26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90EF371-9BC0-402B-8FEA-B967FA82785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2D384BA-C393-4755-9D67-DCFC544A970B}">
      <dgm:prSet/>
      <dgm:spPr/>
      <dgm:t>
        <a:bodyPr/>
        <a:lstStyle/>
        <a:p>
          <a:pPr>
            <a:defRPr cap="all"/>
          </a:pPr>
          <a:r>
            <a:rPr lang="en-US"/>
            <a:t>Health promotion</a:t>
          </a:r>
        </a:p>
      </dgm:t>
    </dgm:pt>
    <dgm:pt modelId="{DBFF7DF0-3649-4BB9-B08E-BC24EEF3D6DD}" type="parTrans" cxnId="{6B0D7EC7-2381-4232-88C2-A51BF681790C}">
      <dgm:prSet/>
      <dgm:spPr/>
      <dgm:t>
        <a:bodyPr/>
        <a:lstStyle/>
        <a:p>
          <a:endParaRPr lang="en-US"/>
        </a:p>
      </dgm:t>
    </dgm:pt>
    <dgm:pt modelId="{CB18ED37-57F2-46AD-B656-65F5AB0C47A0}" type="sibTrans" cxnId="{6B0D7EC7-2381-4232-88C2-A51BF681790C}">
      <dgm:prSet/>
      <dgm:spPr/>
      <dgm:t>
        <a:bodyPr/>
        <a:lstStyle/>
        <a:p>
          <a:endParaRPr lang="en-US"/>
        </a:p>
      </dgm:t>
    </dgm:pt>
    <dgm:pt modelId="{58AC139B-507E-4E86-B91C-3A9CE0793EF2}">
      <dgm:prSet/>
      <dgm:spPr/>
      <dgm:t>
        <a:bodyPr/>
        <a:lstStyle/>
        <a:p>
          <a:pPr>
            <a:defRPr cap="all"/>
          </a:pPr>
          <a:r>
            <a:rPr lang="en-US"/>
            <a:t>Specific protection</a:t>
          </a:r>
        </a:p>
      </dgm:t>
    </dgm:pt>
    <dgm:pt modelId="{9055AB02-F5FE-4EC1-A6CA-8F350DAFC3DA}" type="parTrans" cxnId="{8841D4B5-E8D0-45D2-B4E2-8C1B82E75839}">
      <dgm:prSet/>
      <dgm:spPr/>
      <dgm:t>
        <a:bodyPr/>
        <a:lstStyle/>
        <a:p>
          <a:endParaRPr lang="en-US"/>
        </a:p>
      </dgm:t>
    </dgm:pt>
    <dgm:pt modelId="{BF856B79-168B-4864-BE96-633352EF216F}" type="sibTrans" cxnId="{8841D4B5-E8D0-45D2-B4E2-8C1B82E75839}">
      <dgm:prSet/>
      <dgm:spPr/>
      <dgm:t>
        <a:bodyPr/>
        <a:lstStyle/>
        <a:p>
          <a:endParaRPr lang="en-US"/>
        </a:p>
      </dgm:t>
    </dgm:pt>
    <dgm:pt modelId="{AFAF66F1-1E2A-4F21-9D0E-EDAC4D113D79}" type="pres">
      <dgm:prSet presAssocID="{A90EF371-9BC0-402B-8FEA-B967FA82785C}" presName="root" presStyleCnt="0">
        <dgm:presLayoutVars>
          <dgm:dir/>
          <dgm:resizeHandles val="exact"/>
        </dgm:presLayoutVars>
      </dgm:prSet>
      <dgm:spPr/>
    </dgm:pt>
    <dgm:pt modelId="{78A1B878-6C8D-491B-81C6-84BDEBAB1D76}" type="pres">
      <dgm:prSet presAssocID="{A2D384BA-C393-4755-9D67-DCFC544A970B}" presName="compNode" presStyleCnt="0"/>
      <dgm:spPr/>
    </dgm:pt>
    <dgm:pt modelId="{9F2B1C8F-D019-4533-A19F-709BAA2F1F3F}" type="pres">
      <dgm:prSet presAssocID="{A2D384BA-C393-4755-9D67-DCFC544A970B}" presName="iconBgRect" presStyleLbl="bgShp" presStyleIdx="0" presStyleCnt="2"/>
      <dgm:spPr/>
    </dgm:pt>
    <dgm:pt modelId="{C7D11051-FFA5-4D67-82CA-3DD22EA2DE41}" type="pres">
      <dgm:prSet presAssocID="{A2D384BA-C393-4755-9D67-DCFC544A970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A470B33B-B8D4-44DD-9DBF-6337B048D9B2}" type="pres">
      <dgm:prSet presAssocID="{A2D384BA-C393-4755-9D67-DCFC544A970B}" presName="spaceRect" presStyleCnt="0"/>
      <dgm:spPr/>
    </dgm:pt>
    <dgm:pt modelId="{9FF10E39-6B5A-4EE9-A90E-7BC74AB98F1C}" type="pres">
      <dgm:prSet presAssocID="{A2D384BA-C393-4755-9D67-DCFC544A970B}" presName="textRect" presStyleLbl="revTx" presStyleIdx="0" presStyleCnt="2">
        <dgm:presLayoutVars>
          <dgm:chMax val="1"/>
          <dgm:chPref val="1"/>
        </dgm:presLayoutVars>
      </dgm:prSet>
      <dgm:spPr/>
    </dgm:pt>
    <dgm:pt modelId="{D5D56448-3C35-4D13-BD03-7213A0A1384A}" type="pres">
      <dgm:prSet presAssocID="{CB18ED37-57F2-46AD-B656-65F5AB0C47A0}" presName="sibTrans" presStyleCnt="0"/>
      <dgm:spPr/>
    </dgm:pt>
    <dgm:pt modelId="{F3EC0198-8FDF-4C73-97F1-DD1F88941D93}" type="pres">
      <dgm:prSet presAssocID="{58AC139B-507E-4E86-B91C-3A9CE0793EF2}" presName="compNode" presStyleCnt="0"/>
      <dgm:spPr/>
    </dgm:pt>
    <dgm:pt modelId="{CA208D87-D997-4A21-B46C-EC14156B3535}" type="pres">
      <dgm:prSet presAssocID="{58AC139B-507E-4E86-B91C-3A9CE0793EF2}" presName="iconBgRect" presStyleLbl="bgShp" presStyleIdx="1" presStyleCnt="2"/>
      <dgm:spPr/>
    </dgm:pt>
    <dgm:pt modelId="{D5CBE6AB-97AC-4AEF-8CAE-8AA6703330F4}" type="pres">
      <dgm:prSet presAssocID="{58AC139B-507E-4E86-B91C-3A9CE0793EF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D7CF69B2-677C-46D7-8CBA-E9B201FA091D}" type="pres">
      <dgm:prSet presAssocID="{58AC139B-507E-4E86-B91C-3A9CE0793EF2}" presName="spaceRect" presStyleCnt="0"/>
      <dgm:spPr/>
    </dgm:pt>
    <dgm:pt modelId="{66CE702E-06C2-4658-A50C-BA17FBBA934F}" type="pres">
      <dgm:prSet presAssocID="{58AC139B-507E-4E86-B91C-3A9CE0793EF2}" presName="textRect" presStyleLbl="revTx" presStyleIdx="1" presStyleCnt="2">
        <dgm:presLayoutVars>
          <dgm:chMax val="1"/>
          <dgm:chPref val="1"/>
        </dgm:presLayoutVars>
      </dgm:prSet>
      <dgm:spPr/>
    </dgm:pt>
  </dgm:ptLst>
  <dgm:cxnLst>
    <dgm:cxn modelId="{C093EB6D-C0AA-4233-87AA-F8230DC4C9A8}" type="presOf" srcId="{A2D384BA-C393-4755-9D67-DCFC544A970B}" destId="{9FF10E39-6B5A-4EE9-A90E-7BC74AB98F1C}" srcOrd="0" destOrd="0" presId="urn:microsoft.com/office/officeart/2018/5/layout/IconCircleLabelList"/>
    <dgm:cxn modelId="{DA5A7499-A391-4CB1-B8DE-BA236BBBB381}" type="presOf" srcId="{A90EF371-9BC0-402B-8FEA-B967FA82785C}" destId="{AFAF66F1-1E2A-4F21-9D0E-EDAC4D113D79}" srcOrd="0" destOrd="0" presId="urn:microsoft.com/office/officeart/2018/5/layout/IconCircleLabelList"/>
    <dgm:cxn modelId="{8841D4B5-E8D0-45D2-B4E2-8C1B82E75839}" srcId="{A90EF371-9BC0-402B-8FEA-B967FA82785C}" destId="{58AC139B-507E-4E86-B91C-3A9CE0793EF2}" srcOrd="1" destOrd="0" parTransId="{9055AB02-F5FE-4EC1-A6CA-8F350DAFC3DA}" sibTransId="{BF856B79-168B-4864-BE96-633352EF216F}"/>
    <dgm:cxn modelId="{6B0D7EC7-2381-4232-88C2-A51BF681790C}" srcId="{A90EF371-9BC0-402B-8FEA-B967FA82785C}" destId="{A2D384BA-C393-4755-9D67-DCFC544A970B}" srcOrd="0" destOrd="0" parTransId="{DBFF7DF0-3649-4BB9-B08E-BC24EEF3D6DD}" sibTransId="{CB18ED37-57F2-46AD-B656-65F5AB0C47A0}"/>
    <dgm:cxn modelId="{EB9026CD-D815-430E-AF99-F73570EF5139}" type="presOf" srcId="{58AC139B-507E-4E86-B91C-3A9CE0793EF2}" destId="{66CE702E-06C2-4658-A50C-BA17FBBA934F}" srcOrd="0" destOrd="0" presId="urn:microsoft.com/office/officeart/2018/5/layout/IconCircleLabelList"/>
    <dgm:cxn modelId="{F76BA2D8-F4DA-4125-9451-479F8A7E2F61}" type="presParOf" srcId="{AFAF66F1-1E2A-4F21-9D0E-EDAC4D113D79}" destId="{78A1B878-6C8D-491B-81C6-84BDEBAB1D76}" srcOrd="0" destOrd="0" presId="urn:microsoft.com/office/officeart/2018/5/layout/IconCircleLabelList"/>
    <dgm:cxn modelId="{D30D2664-734F-4F71-B5F2-3403680F8617}" type="presParOf" srcId="{78A1B878-6C8D-491B-81C6-84BDEBAB1D76}" destId="{9F2B1C8F-D019-4533-A19F-709BAA2F1F3F}" srcOrd="0" destOrd="0" presId="urn:microsoft.com/office/officeart/2018/5/layout/IconCircleLabelList"/>
    <dgm:cxn modelId="{AF6E421D-20A8-4E60-9851-28F38C558F27}" type="presParOf" srcId="{78A1B878-6C8D-491B-81C6-84BDEBAB1D76}" destId="{C7D11051-FFA5-4D67-82CA-3DD22EA2DE41}" srcOrd="1" destOrd="0" presId="urn:microsoft.com/office/officeart/2018/5/layout/IconCircleLabelList"/>
    <dgm:cxn modelId="{27589333-A6D3-4F67-AFC9-C0A130485620}" type="presParOf" srcId="{78A1B878-6C8D-491B-81C6-84BDEBAB1D76}" destId="{A470B33B-B8D4-44DD-9DBF-6337B048D9B2}" srcOrd="2" destOrd="0" presId="urn:microsoft.com/office/officeart/2018/5/layout/IconCircleLabelList"/>
    <dgm:cxn modelId="{C177914A-3F88-4D19-BF0E-33F9F7435AD0}" type="presParOf" srcId="{78A1B878-6C8D-491B-81C6-84BDEBAB1D76}" destId="{9FF10E39-6B5A-4EE9-A90E-7BC74AB98F1C}" srcOrd="3" destOrd="0" presId="urn:microsoft.com/office/officeart/2018/5/layout/IconCircleLabelList"/>
    <dgm:cxn modelId="{979E9851-A80A-4754-ABB2-F1B98AD0B65D}" type="presParOf" srcId="{AFAF66F1-1E2A-4F21-9D0E-EDAC4D113D79}" destId="{D5D56448-3C35-4D13-BD03-7213A0A1384A}" srcOrd="1" destOrd="0" presId="urn:microsoft.com/office/officeart/2018/5/layout/IconCircleLabelList"/>
    <dgm:cxn modelId="{29ADF2B3-B611-48C7-AE0E-AB1B8311F78C}" type="presParOf" srcId="{AFAF66F1-1E2A-4F21-9D0E-EDAC4D113D79}" destId="{F3EC0198-8FDF-4C73-97F1-DD1F88941D93}" srcOrd="2" destOrd="0" presId="urn:microsoft.com/office/officeart/2018/5/layout/IconCircleLabelList"/>
    <dgm:cxn modelId="{A034819F-ED9E-4ADF-9C46-A60ACB15FA06}" type="presParOf" srcId="{F3EC0198-8FDF-4C73-97F1-DD1F88941D93}" destId="{CA208D87-D997-4A21-B46C-EC14156B3535}" srcOrd="0" destOrd="0" presId="urn:microsoft.com/office/officeart/2018/5/layout/IconCircleLabelList"/>
    <dgm:cxn modelId="{0AEC5CFD-80E1-4DAB-8479-BDA16758228C}" type="presParOf" srcId="{F3EC0198-8FDF-4C73-97F1-DD1F88941D93}" destId="{D5CBE6AB-97AC-4AEF-8CAE-8AA6703330F4}" srcOrd="1" destOrd="0" presId="urn:microsoft.com/office/officeart/2018/5/layout/IconCircleLabelList"/>
    <dgm:cxn modelId="{DFBDC89C-AF46-4B36-A85A-EE0286FA2FC5}" type="presParOf" srcId="{F3EC0198-8FDF-4C73-97F1-DD1F88941D93}" destId="{D7CF69B2-677C-46D7-8CBA-E9B201FA091D}" srcOrd="2" destOrd="0" presId="urn:microsoft.com/office/officeart/2018/5/layout/IconCircleLabelList"/>
    <dgm:cxn modelId="{A9041F25-9B9D-4607-AE61-3CC3E1E7AB66}" type="presParOf" srcId="{F3EC0198-8FDF-4C73-97F1-DD1F88941D93}" destId="{66CE702E-06C2-4658-A50C-BA17FBBA934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E5F44EF-15A3-4EB2-8C0C-A6319245AAC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3247249-F411-43EB-A525-B14A0C449012}">
      <dgm:prSet/>
      <dgm:spPr/>
      <dgm:t>
        <a:bodyPr/>
        <a:lstStyle/>
        <a:p>
          <a:r>
            <a:rPr lang="en-US"/>
            <a:t>The primary prevention targets those individuals vulnerable to developing mental disorders and their consequences because of their bio-psycho-social attributes. </a:t>
          </a:r>
        </a:p>
      </dgm:t>
    </dgm:pt>
    <dgm:pt modelId="{EB6B5B5D-09FF-4A62-BB7B-B08DB1840571}" type="parTrans" cxnId="{749B0950-2CED-42C7-A378-BB10169574E2}">
      <dgm:prSet/>
      <dgm:spPr/>
      <dgm:t>
        <a:bodyPr/>
        <a:lstStyle/>
        <a:p>
          <a:endParaRPr lang="en-US"/>
        </a:p>
      </dgm:t>
    </dgm:pt>
    <dgm:pt modelId="{8CA400FE-64B5-4163-B787-43831E5B915D}" type="sibTrans" cxnId="{749B0950-2CED-42C7-A378-BB10169574E2}">
      <dgm:prSet/>
      <dgm:spPr/>
      <dgm:t>
        <a:bodyPr/>
        <a:lstStyle/>
        <a:p>
          <a:endParaRPr lang="en-US"/>
        </a:p>
      </dgm:t>
    </dgm:pt>
    <dgm:pt modelId="{099B0F9B-E9EC-4BBF-B5F1-549BFB6162DB}">
      <dgm:prSet/>
      <dgm:spPr/>
      <dgm:t>
        <a:bodyPr/>
        <a:lstStyle/>
        <a:p>
          <a:r>
            <a:rPr lang="en-US"/>
            <a:t>Therefore, it can be viewed as an intervention to prevent an illness, thereby preventing mental health morbidity and potential social and economic adversities. </a:t>
          </a:r>
        </a:p>
      </dgm:t>
    </dgm:pt>
    <dgm:pt modelId="{711ED512-D6BD-461F-9FC6-A3FDC1A44A4B}" type="parTrans" cxnId="{DD1F2E3B-6996-4673-B228-B2227A04B63E}">
      <dgm:prSet/>
      <dgm:spPr/>
      <dgm:t>
        <a:bodyPr/>
        <a:lstStyle/>
        <a:p>
          <a:endParaRPr lang="en-US"/>
        </a:p>
      </dgm:t>
    </dgm:pt>
    <dgm:pt modelId="{663A7FF1-1819-425B-BEF4-871F7839CEB7}" type="sibTrans" cxnId="{DD1F2E3B-6996-4673-B228-B2227A04B63E}">
      <dgm:prSet/>
      <dgm:spPr/>
      <dgm:t>
        <a:bodyPr/>
        <a:lstStyle/>
        <a:p>
          <a:endParaRPr lang="en-US"/>
        </a:p>
      </dgm:t>
    </dgm:pt>
    <dgm:pt modelId="{3A97E52C-B352-4883-9883-D35BBD7B03D1}">
      <dgm:prSet/>
      <dgm:spPr/>
      <dgm:t>
        <a:bodyPr/>
        <a:lstStyle/>
        <a:p>
          <a:r>
            <a:rPr lang="en-US"/>
            <a:t>The preventive strategies under it usually target the general population or individuals at risk. </a:t>
          </a:r>
        </a:p>
      </dgm:t>
    </dgm:pt>
    <dgm:pt modelId="{347AFAFB-444C-4083-A052-C4864602342F}" type="parTrans" cxnId="{C60123F1-86EA-49C2-8636-08EE12C4B34B}">
      <dgm:prSet/>
      <dgm:spPr/>
      <dgm:t>
        <a:bodyPr/>
        <a:lstStyle/>
        <a:p>
          <a:endParaRPr lang="en-US"/>
        </a:p>
      </dgm:t>
    </dgm:pt>
    <dgm:pt modelId="{1DA347E0-D95E-4BAF-B5A4-13ECA8FA3933}" type="sibTrans" cxnId="{C60123F1-86EA-49C2-8636-08EE12C4B34B}">
      <dgm:prSet/>
      <dgm:spPr/>
      <dgm:t>
        <a:bodyPr/>
        <a:lstStyle/>
        <a:p>
          <a:endParaRPr lang="en-US"/>
        </a:p>
      </dgm:t>
    </dgm:pt>
    <dgm:pt modelId="{3098B0BC-C5F9-4BE2-8697-AEBE60394A76}" type="pres">
      <dgm:prSet presAssocID="{BE5F44EF-15A3-4EB2-8C0C-A6319245AACB}" presName="vert0" presStyleCnt="0">
        <dgm:presLayoutVars>
          <dgm:dir/>
          <dgm:animOne val="branch"/>
          <dgm:animLvl val="lvl"/>
        </dgm:presLayoutVars>
      </dgm:prSet>
      <dgm:spPr/>
    </dgm:pt>
    <dgm:pt modelId="{5896C45E-8CE0-4849-A52F-2FDF12B98579}" type="pres">
      <dgm:prSet presAssocID="{B3247249-F411-43EB-A525-B14A0C449012}" presName="thickLine" presStyleLbl="alignNode1" presStyleIdx="0" presStyleCnt="3"/>
      <dgm:spPr/>
    </dgm:pt>
    <dgm:pt modelId="{F66AA444-5182-4E05-8B9C-7AE8BE5260C7}" type="pres">
      <dgm:prSet presAssocID="{B3247249-F411-43EB-A525-B14A0C449012}" presName="horz1" presStyleCnt="0"/>
      <dgm:spPr/>
    </dgm:pt>
    <dgm:pt modelId="{1C3C0BBA-E0D1-4A19-89F2-52A2C91797D1}" type="pres">
      <dgm:prSet presAssocID="{B3247249-F411-43EB-A525-B14A0C449012}" presName="tx1" presStyleLbl="revTx" presStyleIdx="0" presStyleCnt="3"/>
      <dgm:spPr/>
    </dgm:pt>
    <dgm:pt modelId="{95EB07E0-B2E5-4572-8B37-86923A68DF7D}" type="pres">
      <dgm:prSet presAssocID="{B3247249-F411-43EB-A525-B14A0C449012}" presName="vert1" presStyleCnt="0"/>
      <dgm:spPr/>
    </dgm:pt>
    <dgm:pt modelId="{0502DA90-3702-401E-928D-16AA2BB4EC5F}" type="pres">
      <dgm:prSet presAssocID="{099B0F9B-E9EC-4BBF-B5F1-549BFB6162DB}" presName="thickLine" presStyleLbl="alignNode1" presStyleIdx="1" presStyleCnt="3"/>
      <dgm:spPr/>
    </dgm:pt>
    <dgm:pt modelId="{7DEF1238-D639-4313-AAE2-F03512CD4A4D}" type="pres">
      <dgm:prSet presAssocID="{099B0F9B-E9EC-4BBF-B5F1-549BFB6162DB}" presName="horz1" presStyleCnt="0"/>
      <dgm:spPr/>
    </dgm:pt>
    <dgm:pt modelId="{E0C32475-D0F7-4A85-88C3-876931019CDC}" type="pres">
      <dgm:prSet presAssocID="{099B0F9B-E9EC-4BBF-B5F1-549BFB6162DB}" presName="tx1" presStyleLbl="revTx" presStyleIdx="1" presStyleCnt="3"/>
      <dgm:spPr/>
    </dgm:pt>
    <dgm:pt modelId="{8CCFDCB3-9640-4D16-B30A-8F4F48DA867F}" type="pres">
      <dgm:prSet presAssocID="{099B0F9B-E9EC-4BBF-B5F1-549BFB6162DB}" presName="vert1" presStyleCnt="0"/>
      <dgm:spPr/>
    </dgm:pt>
    <dgm:pt modelId="{E4235872-FE7E-474A-AA18-365E2982FABA}" type="pres">
      <dgm:prSet presAssocID="{3A97E52C-B352-4883-9883-D35BBD7B03D1}" presName="thickLine" presStyleLbl="alignNode1" presStyleIdx="2" presStyleCnt="3"/>
      <dgm:spPr/>
    </dgm:pt>
    <dgm:pt modelId="{CEE75620-A9CC-4FE3-B076-787D1B7D1255}" type="pres">
      <dgm:prSet presAssocID="{3A97E52C-B352-4883-9883-D35BBD7B03D1}" presName="horz1" presStyleCnt="0"/>
      <dgm:spPr/>
    </dgm:pt>
    <dgm:pt modelId="{19D34D9B-15CD-4B0C-9E33-8FDFBE9B5D34}" type="pres">
      <dgm:prSet presAssocID="{3A97E52C-B352-4883-9883-D35BBD7B03D1}" presName="tx1" presStyleLbl="revTx" presStyleIdx="2" presStyleCnt="3"/>
      <dgm:spPr/>
    </dgm:pt>
    <dgm:pt modelId="{A09676DD-1F8C-470A-9142-18ED55A1FCA7}" type="pres">
      <dgm:prSet presAssocID="{3A97E52C-B352-4883-9883-D35BBD7B03D1}" presName="vert1" presStyleCnt="0"/>
      <dgm:spPr/>
    </dgm:pt>
  </dgm:ptLst>
  <dgm:cxnLst>
    <dgm:cxn modelId="{C0690C08-447A-40A6-ACE0-B75429389018}" type="presOf" srcId="{BE5F44EF-15A3-4EB2-8C0C-A6319245AACB}" destId="{3098B0BC-C5F9-4BE2-8697-AEBE60394A76}" srcOrd="0" destOrd="0" presId="urn:microsoft.com/office/officeart/2008/layout/LinedList"/>
    <dgm:cxn modelId="{DD1F2E3B-6996-4673-B228-B2227A04B63E}" srcId="{BE5F44EF-15A3-4EB2-8C0C-A6319245AACB}" destId="{099B0F9B-E9EC-4BBF-B5F1-549BFB6162DB}" srcOrd="1" destOrd="0" parTransId="{711ED512-D6BD-461F-9FC6-A3FDC1A44A4B}" sibTransId="{663A7FF1-1819-425B-BEF4-871F7839CEB7}"/>
    <dgm:cxn modelId="{F094453C-303A-4065-88E8-A2F48AD9688E}" type="presOf" srcId="{099B0F9B-E9EC-4BBF-B5F1-549BFB6162DB}" destId="{E0C32475-D0F7-4A85-88C3-876931019CDC}" srcOrd="0" destOrd="0" presId="urn:microsoft.com/office/officeart/2008/layout/LinedList"/>
    <dgm:cxn modelId="{749B0950-2CED-42C7-A378-BB10169574E2}" srcId="{BE5F44EF-15A3-4EB2-8C0C-A6319245AACB}" destId="{B3247249-F411-43EB-A525-B14A0C449012}" srcOrd="0" destOrd="0" parTransId="{EB6B5B5D-09FF-4A62-BB7B-B08DB1840571}" sibTransId="{8CA400FE-64B5-4163-B787-43831E5B915D}"/>
    <dgm:cxn modelId="{7F115D58-C94E-4EA7-BB06-948BB683207C}" type="presOf" srcId="{B3247249-F411-43EB-A525-B14A0C449012}" destId="{1C3C0BBA-E0D1-4A19-89F2-52A2C91797D1}" srcOrd="0" destOrd="0" presId="urn:microsoft.com/office/officeart/2008/layout/LinedList"/>
    <dgm:cxn modelId="{5138ACB7-7D17-48B8-9DAA-D0BE734006F0}" type="presOf" srcId="{3A97E52C-B352-4883-9883-D35BBD7B03D1}" destId="{19D34D9B-15CD-4B0C-9E33-8FDFBE9B5D34}" srcOrd="0" destOrd="0" presId="urn:microsoft.com/office/officeart/2008/layout/LinedList"/>
    <dgm:cxn modelId="{C60123F1-86EA-49C2-8636-08EE12C4B34B}" srcId="{BE5F44EF-15A3-4EB2-8C0C-A6319245AACB}" destId="{3A97E52C-B352-4883-9883-D35BBD7B03D1}" srcOrd="2" destOrd="0" parTransId="{347AFAFB-444C-4083-A052-C4864602342F}" sibTransId="{1DA347E0-D95E-4BAF-B5A4-13ECA8FA3933}"/>
    <dgm:cxn modelId="{C43539F0-B2CB-424A-A871-FE3C2D174440}" type="presParOf" srcId="{3098B0BC-C5F9-4BE2-8697-AEBE60394A76}" destId="{5896C45E-8CE0-4849-A52F-2FDF12B98579}" srcOrd="0" destOrd="0" presId="urn:microsoft.com/office/officeart/2008/layout/LinedList"/>
    <dgm:cxn modelId="{93E5C2A4-FF71-40F0-A259-1BC6BB7FE164}" type="presParOf" srcId="{3098B0BC-C5F9-4BE2-8697-AEBE60394A76}" destId="{F66AA444-5182-4E05-8B9C-7AE8BE5260C7}" srcOrd="1" destOrd="0" presId="urn:microsoft.com/office/officeart/2008/layout/LinedList"/>
    <dgm:cxn modelId="{56226186-F98F-4435-87D5-DBABF6B28FF5}" type="presParOf" srcId="{F66AA444-5182-4E05-8B9C-7AE8BE5260C7}" destId="{1C3C0BBA-E0D1-4A19-89F2-52A2C91797D1}" srcOrd="0" destOrd="0" presId="urn:microsoft.com/office/officeart/2008/layout/LinedList"/>
    <dgm:cxn modelId="{9BDCD2A7-5F97-49FE-BCB7-92B935030E95}" type="presParOf" srcId="{F66AA444-5182-4E05-8B9C-7AE8BE5260C7}" destId="{95EB07E0-B2E5-4572-8B37-86923A68DF7D}" srcOrd="1" destOrd="0" presId="urn:microsoft.com/office/officeart/2008/layout/LinedList"/>
    <dgm:cxn modelId="{20BCE7EF-9729-4883-9865-AA45A39F5208}" type="presParOf" srcId="{3098B0BC-C5F9-4BE2-8697-AEBE60394A76}" destId="{0502DA90-3702-401E-928D-16AA2BB4EC5F}" srcOrd="2" destOrd="0" presId="urn:microsoft.com/office/officeart/2008/layout/LinedList"/>
    <dgm:cxn modelId="{A29D8C00-4DF6-415C-90BD-6A38A4AC4F89}" type="presParOf" srcId="{3098B0BC-C5F9-4BE2-8697-AEBE60394A76}" destId="{7DEF1238-D639-4313-AAE2-F03512CD4A4D}" srcOrd="3" destOrd="0" presId="urn:microsoft.com/office/officeart/2008/layout/LinedList"/>
    <dgm:cxn modelId="{79ED1EFE-5E03-43D0-ACC3-53D9CC484360}" type="presParOf" srcId="{7DEF1238-D639-4313-AAE2-F03512CD4A4D}" destId="{E0C32475-D0F7-4A85-88C3-876931019CDC}" srcOrd="0" destOrd="0" presId="urn:microsoft.com/office/officeart/2008/layout/LinedList"/>
    <dgm:cxn modelId="{E0F2D540-5AF3-4AE6-9E0E-CFF7BDDC4FA4}" type="presParOf" srcId="{7DEF1238-D639-4313-AAE2-F03512CD4A4D}" destId="{8CCFDCB3-9640-4D16-B30A-8F4F48DA867F}" srcOrd="1" destOrd="0" presId="urn:microsoft.com/office/officeart/2008/layout/LinedList"/>
    <dgm:cxn modelId="{542DA49F-FDB3-4988-A594-37B77071D417}" type="presParOf" srcId="{3098B0BC-C5F9-4BE2-8697-AEBE60394A76}" destId="{E4235872-FE7E-474A-AA18-365E2982FABA}" srcOrd="4" destOrd="0" presId="urn:microsoft.com/office/officeart/2008/layout/LinedList"/>
    <dgm:cxn modelId="{B1CA7756-1CB2-4E1D-A2EE-45768F2B5545}" type="presParOf" srcId="{3098B0BC-C5F9-4BE2-8697-AEBE60394A76}" destId="{CEE75620-A9CC-4FE3-B076-787D1B7D1255}" srcOrd="5" destOrd="0" presId="urn:microsoft.com/office/officeart/2008/layout/LinedList"/>
    <dgm:cxn modelId="{A0C3C58D-0EB9-4B70-B36C-E80B2551C22A}" type="presParOf" srcId="{CEE75620-A9CC-4FE3-B076-787D1B7D1255}" destId="{19D34D9B-15CD-4B0C-9E33-8FDFBE9B5D34}" srcOrd="0" destOrd="0" presId="urn:microsoft.com/office/officeart/2008/layout/LinedList"/>
    <dgm:cxn modelId="{CB58D7CB-BE33-4D9E-932B-8F94AA1D6F35}" type="presParOf" srcId="{CEE75620-A9CC-4FE3-B076-787D1B7D1255}" destId="{A09676DD-1F8C-470A-9142-18ED55A1FCA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B1699A4-99AE-4F06-A3ED-896182C43E1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3E5DEB2-5593-49F1-AA9E-419A5EFB7286}">
      <dgm:prSet/>
      <dgm:spPr/>
      <dgm:t>
        <a:bodyPr/>
        <a:lstStyle/>
        <a:p>
          <a:r>
            <a:rPr lang="en-US"/>
            <a:t>Early diagnosis and treatment</a:t>
          </a:r>
        </a:p>
      </dgm:t>
    </dgm:pt>
    <dgm:pt modelId="{461404F4-C5D6-4570-A4BD-0F436F9EB6B7}" type="parTrans" cxnId="{BCC4438F-141E-41B4-8ED5-67A0B4EFAD48}">
      <dgm:prSet/>
      <dgm:spPr/>
      <dgm:t>
        <a:bodyPr/>
        <a:lstStyle/>
        <a:p>
          <a:endParaRPr lang="en-US"/>
        </a:p>
      </dgm:t>
    </dgm:pt>
    <dgm:pt modelId="{1FA5C292-8D54-4366-8387-351732146EB0}" type="sibTrans" cxnId="{BCC4438F-141E-41B4-8ED5-67A0B4EFAD48}">
      <dgm:prSet/>
      <dgm:spPr/>
      <dgm:t>
        <a:bodyPr/>
        <a:lstStyle/>
        <a:p>
          <a:endParaRPr lang="en-US"/>
        </a:p>
      </dgm:t>
    </dgm:pt>
    <dgm:pt modelId="{56A81B5C-7108-44CD-A718-FA88E13AFD3C}">
      <dgm:prSet/>
      <dgm:spPr/>
      <dgm:t>
        <a:bodyPr/>
        <a:lstStyle/>
        <a:p>
          <a:r>
            <a:rPr lang="en-US"/>
            <a:t>Disability limitation</a:t>
          </a:r>
        </a:p>
      </dgm:t>
    </dgm:pt>
    <dgm:pt modelId="{75828BD1-7E56-4461-A12C-646AB911C478}" type="parTrans" cxnId="{AF29416B-929D-4031-9EB7-E3A5094AB646}">
      <dgm:prSet/>
      <dgm:spPr/>
      <dgm:t>
        <a:bodyPr/>
        <a:lstStyle/>
        <a:p>
          <a:endParaRPr lang="en-US"/>
        </a:p>
      </dgm:t>
    </dgm:pt>
    <dgm:pt modelId="{583BD842-09E9-42BD-86F9-948ACAAD689C}" type="sibTrans" cxnId="{AF29416B-929D-4031-9EB7-E3A5094AB646}">
      <dgm:prSet/>
      <dgm:spPr/>
      <dgm:t>
        <a:bodyPr/>
        <a:lstStyle/>
        <a:p>
          <a:endParaRPr lang="en-US"/>
        </a:p>
      </dgm:t>
    </dgm:pt>
    <dgm:pt modelId="{44D68289-5ABE-4311-888A-562595B4DB7D}">
      <dgm:prSet/>
      <dgm:spPr/>
      <dgm:t>
        <a:bodyPr/>
        <a:lstStyle/>
        <a:p>
          <a:r>
            <a:rPr lang="en-US"/>
            <a:t>Rehabilitation</a:t>
          </a:r>
        </a:p>
      </dgm:t>
    </dgm:pt>
    <dgm:pt modelId="{952A57D7-5695-4E9B-A45A-C36A65716D0B}" type="parTrans" cxnId="{776CF678-7F04-4518-868C-EC97E99CF989}">
      <dgm:prSet/>
      <dgm:spPr/>
      <dgm:t>
        <a:bodyPr/>
        <a:lstStyle/>
        <a:p>
          <a:endParaRPr lang="en-US"/>
        </a:p>
      </dgm:t>
    </dgm:pt>
    <dgm:pt modelId="{FD4DE514-B964-49E7-9915-C5C23D00EDBE}" type="sibTrans" cxnId="{776CF678-7F04-4518-868C-EC97E99CF989}">
      <dgm:prSet/>
      <dgm:spPr/>
      <dgm:t>
        <a:bodyPr/>
        <a:lstStyle/>
        <a:p>
          <a:endParaRPr lang="en-US"/>
        </a:p>
      </dgm:t>
    </dgm:pt>
    <dgm:pt modelId="{50C98770-022D-44DA-BDF2-C406B64DE0E6}" type="pres">
      <dgm:prSet presAssocID="{5B1699A4-99AE-4F06-A3ED-896182C43E1C}" presName="vert0" presStyleCnt="0">
        <dgm:presLayoutVars>
          <dgm:dir/>
          <dgm:animOne val="branch"/>
          <dgm:animLvl val="lvl"/>
        </dgm:presLayoutVars>
      </dgm:prSet>
      <dgm:spPr/>
    </dgm:pt>
    <dgm:pt modelId="{70AAE99B-34FA-4DDC-8E0E-C9C94895118E}" type="pres">
      <dgm:prSet presAssocID="{C3E5DEB2-5593-49F1-AA9E-419A5EFB7286}" presName="thickLine" presStyleLbl="alignNode1" presStyleIdx="0" presStyleCnt="3"/>
      <dgm:spPr/>
    </dgm:pt>
    <dgm:pt modelId="{39796C19-D97B-4BAB-8B75-89529E4FAF18}" type="pres">
      <dgm:prSet presAssocID="{C3E5DEB2-5593-49F1-AA9E-419A5EFB7286}" presName="horz1" presStyleCnt="0"/>
      <dgm:spPr/>
    </dgm:pt>
    <dgm:pt modelId="{F8CFF06E-859B-4B89-B944-640A8C4B17A0}" type="pres">
      <dgm:prSet presAssocID="{C3E5DEB2-5593-49F1-AA9E-419A5EFB7286}" presName="tx1" presStyleLbl="revTx" presStyleIdx="0" presStyleCnt="3"/>
      <dgm:spPr/>
    </dgm:pt>
    <dgm:pt modelId="{5BB95E5F-2217-48AE-9E96-1D122069685E}" type="pres">
      <dgm:prSet presAssocID="{C3E5DEB2-5593-49F1-AA9E-419A5EFB7286}" presName="vert1" presStyleCnt="0"/>
      <dgm:spPr/>
    </dgm:pt>
    <dgm:pt modelId="{60E479F4-F222-4E52-9160-81C6C45BB59E}" type="pres">
      <dgm:prSet presAssocID="{56A81B5C-7108-44CD-A718-FA88E13AFD3C}" presName="thickLine" presStyleLbl="alignNode1" presStyleIdx="1" presStyleCnt="3"/>
      <dgm:spPr/>
    </dgm:pt>
    <dgm:pt modelId="{131BB78D-FE0B-4374-9CC9-204064B5FC17}" type="pres">
      <dgm:prSet presAssocID="{56A81B5C-7108-44CD-A718-FA88E13AFD3C}" presName="horz1" presStyleCnt="0"/>
      <dgm:spPr/>
    </dgm:pt>
    <dgm:pt modelId="{2AC6BBFD-1138-4F5A-AC8F-B7DAEC66C37C}" type="pres">
      <dgm:prSet presAssocID="{56A81B5C-7108-44CD-A718-FA88E13AFD3C}" presName="tx1" presStyleLbl="revTx" presStyleIdx="1" presStyleCnt="3"/>
      <dgm:spPr/>
    </dgm:pt>
    <dgm:pt modelId="{D2D20C89-CB86-4567-8A10-A1E73AE6FF98}" type="pres">
      <dgm:prSet presAssocID="{56A81B5C-7108-44CD-A718-FA88E13AFD3C}" presName="vert1" presStyleCnt="0"/>
      <dgm:spPr/>
    </dgm:pt>
    <dgm:pt modelId="{5C3FCB56-746C-403A-BB3D-3A50E7E606F9}" type="pres">
      <dgm:prSet presAssocID="{44D68289-5ABE-4311-888A-562595B4DB7D}" presName="thickLine" presStyleLbl="alignNode1" presStyleIdx="2" presStyleCnt="3"/>
      <dgm:spPr/>
    </dgm:pt>
    <dgm:pt modelId="{E21845E0-80E8-4041-A1E5-B81E8DF21170}" type="pres">
      <dgm:prSet presAssocID="{44D68289-5ABE-4311-888A-562595B4DB7D}" presName="horz1" presStyleCnt="0"/>
      <dgm:spPr/>
    </dgm:pt>
    <dgm:pt modelId="{CBBFAF90-9A96-47DB-AE6A-06D20B77495A}" type="pres">
      <dgm:prSet presAssocID="{44D68289-5ABE-4311-888A-562595B4DB7D}" presName="tx1" presStyleLbl="revTx" presStyleIdx="2" presStyleCnt="3"/>
      <dgm:spPr/>
    </dgm:pt>
    <dgm:pt modelId="{C38A7436-E7FB-404B-9449-B494F7B15EF3}" type="pres">
      <dgm:prSet presAssocID="{44D68289-5ABE-4311-888A-562595B4DB7D}" presName="vert1" presStyleCnt="0"/>
      <dgm:spPr/>
    </dgm:pt>
  </dgm:ptLst>
  <dgm:cxnLst>
    <dgm:cxn modelId="{AD081761-E169-4BC9-A59C-73D1B4249822}" type="presOf" srcId="{56A81B5C-7108-44CD-A718-FA88E13AFD3C}" destId="{2AC6BBFD-1138-4F5A-AC8F-B7DAEC66C37C}" srcOrd="0" destOrd="0" presId="urn:microsoft.com/office/officeart/2008/layout/LinedList"/>
    <dgm:cxn modelId="{2948D866-A189-46E0-9C45-9261A1C4DAB0}" type="presOf" srcId="{44D68289-5ABE-4311-888A-562595B4DB7D}" destId="{CBBFAF90-9A96-47DB-AE6A-06D20B77495A}" srcOrd="0" destOrd="0" presId="urn:microsoft.com/office/officeart/2008/layout/LinedList"/>
    <dgm:cxn modelId="{AF29416B-929D-4031-9EB7-E3A5094AB646}" srcId="{5B1699A4-99AE-4F06-A3ED-896182C43E1C}" destId="{56A81B5C-7108-44CD-A718-FA88E13AFD3C}" srcOrd="1" destOrd="0" parTransId="{75828BD1-7E56-4461-A12C-646AB911C478}" sibTransId="{583BD842-09E9-42BD-86F9-948ACAAD689C}"/>
    <dgm:cxn modelId="{0967B96F-10B3-4719-863A-3A777992E8FA}" type="presOf" srcId="{C3E5DEB2-5593-49F1-AA9E-419A5EFB7286}" destId="{F8CFF06E-859B-4B89-B944-640A8C4B17A0}" srcOrd="0" destOrd="0" presId="urn:microsoft.com/office/officeart/2008/layout/LinedList"/>
    <dgm:cxn modelId="{776CF678-7F04-4518-868C-EC97E99CF989}" srcId="{5B1699A4-99AE-4F06-A3ED-896182C43E1C}" destId="{44D68289-5ABE-4311-888A-562595B4DB7D}" srcOrd="2" destOrd="0" parTransId="{952A57D7-5695-4E9B-A45A-C36A65716D0B}" sibTransId="{FD4DE514-B964-49E7-9915-C5C23D00EDBE}"/>
    <dgm:cxn modelId="{C5EB547A-3A88-4C56-BC46-93978C0D6041}" type="presOf" srcId="{5B1699A4-99AE-4F06-A3ED-896182C43E1C}" destId="{50C98770-022D-44DA-BDF2-C406B64DE0E6}" srcOrd="0" destOrd="0" presId="urn:microsoft.com/office/officeart/2008/layout/LinedList"/>
    <dgm:cxn modelId="{BCC4438F-141E-41B4-8ED5-67A0B4EFAD48}" srcId="{5B1699A4-99AE-4F06-A3ED-896182C43E1C}" destId="{C3E5DEB2-5593-49F1-AA9E-419A5EFB7286}" srcOrd="0" destOrd="0" parTransId="{461404F4-C5D6-4570-A4BD-0F436F9EB6B7}" sibTransId="{1FA5C292-8D54-4366-8387-351732146EB0}"/>
    <dgm:cxn modelId="{2138BA94-34ED-44BA-A46C-7A3ED4C8A149}" type="presParOf" srcId="{50C98770-022D-44DA-BDF2-C406B64DE0E6}" destId="{70AAE99B-34FA-4DDC-8E0E-C9C94895118E}" srcOrd="0" destOrd="0" presId="urn:microsoft.com/office/officeart/2008/layout/LinedList"/>
    <dgm:cxn modelId="{40015C64-326E-4455-A446-E7D93E3E1F61}" type="presParOf" srcId="{50C98770-022D-44DA-BDF2-C406B64DE0E6}" destId="{39796C19-D97B-4BAB-8B75-89529E4FAF18}" srcOrd="1" destOrd="0" presId="urn:microsoft.com/office/officeart/2008/layout/LinedList"/>
    <dgm:cxn modelId="{7929B849-B3A3-4B2B-AC64-FFD9F5059F7B}" type="presParOf" srcId="{39796C19-D97B-4BAB-8B75-89529E4FAF18}" destId="{F8CFF06E-859B-4B89-B944-640A8C4B17A0}" srcOrd="0" destOrd="0" presId="urn:microsoft.com/office/officeart/2008/layout/LinedList"/>
    <dgm:cxn modelId="{338D00EE-2A23-4509-9ADA-A841B650D824}" type="presParOf" srcId="{39796C19-D97B-4BAB-8B75-89529E4FAF18}" destId="{5BB95E5F-2217-48AE-9E96-1D122069685E}" srcOrd="1" destOrd="0" presId="urn:microsoft.com/office/officeart/2008/layout/LinedList"/>
    <dgm:cxn modelId="{76DCB3DD-FCBC-4F99-9FEB-F684FEAC01E5}" type="presParOf" srcId="{50C98770-022D-44DA-BDF2-C406B64DE0E6}" destId="{60E479F4-F222-4E52-9160-81C6C45BB59E}" srcOrd="2" destOrd="0" presId="urn:microsoft.com/office/officeart/2008/layout/LinedList"/>
    <dgm:cxn modelId="{BD826FA2-CC4E-4291-9496-ECE44C1E49E6}" type="presParOf" srcId="{50C98770-022D-44DA-BDF2-C406B64DE0E6}" destId="{131BB78D-FE0B-4374-9CC9-204064B5FC17}" srcOrd="3" destOrd="0" presId="urn:microsoft.com/office/officeart/2008/layout/LinedList"/>
    <dgm:cxn modelId="{D7171044-D030-4258-B1E7-6B2529765CA1}" type="presParOf" srcId="{131BB78D-FE0B-4374-9CC9-204064B5FC17}" destId="{2AC6BBFD-1138-4F5A-AC8F-B7DAEC66C37C}" srcOrd="0" destOrd="0" presId="urn:microsoft.com/office/officeart/2008/layout/LinedList"/>
    <dgm:cxn modelId="{F92AB1F2-B430-4E66-9D37-09F2581FC5D2}" type="presParOf" srcId="{131BB78D-FE0B-4374-9CC9-204064B5FC17}" destId="{D2D20C89-CB86-4567-8A10-A1E73AE6FF98}" srcOrd="1" destOrd="0" presId="urn:microsoft.com/office/officeart/2008/layout/LinedList"/>
    <dgm:cxn modelId="{D47B8C43-F5CB-42EC-8774-4BCF842401AA}" type="presParOf" srcId="{50C98770-022D-44DA-BDF2-C406B64DE0E6}" destId="{5C3FCB56-746C-403A-BB3D-3A50E7E606F9}" srcOrd="4" destOrd="0" presId="urn:microsoft.com/office/officeart/2008/layout/LinedList"/>
    <dgm:cxn modelId="{B1521E1E-9897-498C-A60D-F16187FE18AF}" type="presParOf" srcId="{50C98770-022D-44DA-BDF2-C406B64DE0E6}" destId="{E21845E0-80E8-4041-A1E5-B81E8DF21170}" srcOrd="5" destOrd="0" presId="urn:microsoft.com/office/officeart/2008/layout/LinedList"/>
    <dgm:cxn modelId="{B54D3DA4-1876-4EB2-893F-A28DEBA86658}" type="presParOf" srcId="{E21845E0-80E8-4041-A1E5-B81E8DF21170}" destId="{CBBFAF90-9A96-47DB-AE6A-06D20B77495A}" srcOrd="0" destOrd="0" presId="urn:microsoft.com/office/officeart/2008/layout/LinedList"/>
    <dgm:cxn modelId="{75815030-6FDD-4A8B-9A6C-719D574F63E7}" type="presParOf" srcId="{E21845E0-80E8-4041-A1E5-B81E8DF21170}" destId="{C38A7436-E7FB-404B-9449-B494F7B15EF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89F79158-3B97-471A-9AE8-5F10C3019A0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0EE9593A-B214-4A62-93F1-C09F0255B7E1}">
      <dgm:prSet phldrT="[Text]" phldr="0"/>
      <dgm:spPr/>
      <dgm:t>
        <a:bodyPr/>
        <a:lstStyle/>
        <a:p>
          <a:pPr rtl="0"/>
          <a:r>
            <a:rPr lang="en-GB" dirty="0"/>
            <a:t>National Museum of Wales.</a:t>
          </a:r>
          <a:r>
            <a:rPr lang="en-GB" dirty="0">
              <a:latin typeface="Sabon Next LT"/>
            </a:rPr>
            <a:t> </a:t>
          </a:r>
          <a:endParaRPr lang="en-GB" dirty="0"/>
        </a:p>
      </dgm:t>
    </dgm:pt>
    <dgm:pt modelId="{9273D433-2198-4D0C-A43D-85AC26446F36}" type="parTrans" cxnId="{0D5AB76D-4542-40AF-9A1E-FE3AAEABEF50}">
      <dgm:prSet/>
      <dgm:spPr/>
      <dgm:t>
        <a:bodyPr/>
        <a:lstStyle/>
        <a:p>
          <a:endParaRPr lang="en-GB"/>
        </a:p>
      </dgm:t>
    </dgm:pt>
    <dgm:pt modelId="{1461E328-203F-4A1E-A4A5-3B60E25256AF}" type="sibTrans" cxnId="{0D5AB76D-4542-40AF-9A1E-FE3AAEABEF50}">
      <dgm:prSet/>
      <dgm:spPr/>
      <dgm:t>
        <a:bodyPr/>
        <a:lstStyle/>
        <a:p>
          <a:endParaRPr lang="en-GB"/>
        </a:p>
      </dgm:t>
    </dgm:pt>
    <dgm:pt modelId="{59356FC8-E7BC-42C0-8240-D12574AB96AC}">
      <dgm:prSet phldr="0"/>
      <dgm:spPr/>
      <dgm:t>
        <a:bodyPr/>
        <a:lstStyle/>
        <a:p>
          <a:pPr algn="l" rtl="0"/>
          <a:r>
            <a:rPr lang="en-GB" dirty="0"/>
            <a:t>Welsh Ministers</a:t>
          </a:r>
          <a:r>
            <a:rPr lang="en-GB" dirty="0">
              <a:latin typeface="Sabon Next LT"/>
            </a:rPr>
            <a:t> </a:t>
          </a:r>
        </a:p>
      </dgm:t>
    </dgm:pt>
    <dgm:pt modelId="{194678F8-34CF-464D-9401-896CE10C58F3}" type="parTrans" cxnId="{621D0103-0C98-4002-A2FE-33F01A8E0C04}">
      <dgm:prSet/>
      <dgm:spPr/>
    </dgm:pt>
    <dgm:pt modelId="{0510342B-773E-4BBC-9B11-02DE475CAE93}" type="sibTrans" cxnId="{621D0103-0C98-4002-A2FE-33F01A8E0C04}">
      <dgm:prSet/>
      <dgm:spPr/>
    </dgm:pt>
    <dgm:pt modelId="{F23FA25D-A86D-48C7-8749-3A63C2A79039}">
      <dgm:prSet phldr="0"/>
      <dgm:spPr/>
      <dgm:t>
        <a:bodyPr/>
        <a:lstStyle/>
        <a:p>
          <a:pPr algn="l" rtl="0"/>
          <a:r>
            <a:rPr lang="en-GB" dirty="0"/>
            <a:t>Local authorities</a:t>
          </a:r>
          <a:r>
            <a:rPr lang="en-GB" dirty="0">
              <a:latin typeface="Sabon Next LT"/>
            </a:rPr>
            <a:t> </a:t>
          </a:r>
          <a:endParaRPr lang="en-GB" dirty="0"/>
        </a:p>
      </dgm:t>
    </dgm:pt>
    <dgm:pt modelId="{DB18753E-A581-472C-A0EC-B65632A92331}" type="parTrans" cxnId="{E0EA8054-0215-4776-9399-6DC4B1519BB4}">
      <dgm:prSet/>
      <dgm:spPr/>
    </dgm:pt>
    <dgm:pt modelId="{B1FEA590-049C-42E7-BF34-D9ABA956E750}" type="sibTrans" cxnId="{E0EA8054-0215-4776-9399-6DC4B1519BB4}">
      <dgm:prSet/>
      <dgm:spPr/>
    </dgm:pt>
    <dgm:pt modelId="{5C394FA0-6901-4C9E-8CFD-17E408AB09AA}">
      <dgm:prSet phldr="0"/>
      <dgm:spPr/>
      <dgm:t>
        <a:bodyPr/>
        <a:lstStyle/>
        <a:p>
          <a:pPr algn="l" rtl="0"/>
          <a:r>
            <a:rPr lang="en-GB" dirty="0"/>
            <a:t>Local health boards</a:t>
          </a:r>
          <a:r>
            <a:rPr lang="en-GB" dirty="0">
              <a:latin typeface="Sabon Next LT"/>
            </a:rPr>
            <a:t> </a:t>
          </a:r>
          <a:endParaRPr lang="en-GB" dirty="0"/>
        </a:p>
      </dgm:t>
    </dgm:pt>
    <dgm:pt modelId="{06736FE5-FB1E-4387-8064-86E145852589}" type="parTrans" cxnId="{CCFCF257-4070-4252-BF2E-2048C5B2DA89}">
      <dgm:prSet/>
      <dgm:spPr/>
    </dgm:pt>
    <dgm:pt modelId="{FF75BBF1-922E-4929-ABD7-CBDC3E1049EB}" type="sibTrans" cxnId="{CCFCF257-4070-4252-BF2E-2048C5B2DA89}">
      <dgm:prSet/>
      <dgm:spPr/>
    </dgm:pt>
    <dgm:pt modelId="{4A286ABE-11C1-4146-A0B5-65C097151DE3}">
      <dgm:prSet phldr="0"/>
      <dgm:spPr/>
      <dgm:t>
        <a:bodyPr/>
        <a:lstStyle/>
        <a:p>
          <a:pPr algn="l" rtl="0"/>
          <a:r>
            <a:rPr lang="en-GB" dirty="0"/>
            <a:t>Aneurin Bevan University Health Board</a:t>
          </a:r>
          <a:r>
            <a:rPr lang="en-GB" dirty="0">
              <a:latin typeface="Sabon Next LT"/>
            </a:rPr>
            <a:t> </a:t>
          </a:r>
          <a:endParaRPr lang="en-GB" dirty="0"/>
        </a:p>
      </dgm:t>
    </dgm:pt>
    <dgm:pt modelId="{17DBE237-3A6A-484A-9296-CCED2FCFCAE7}" type="parTrans" cxnId="{125010B3-E848-46A2-B5BD-DAB764B2CBB0}">
      <dgm:prSet/>
      <dgm:spPr/>
    </dgm:pt>
    <dgm:pt modelId="{1D094BF7-D59B-4AB0-A9F5-24248250307D}" type="sibTrans" cxnId="{125010B3-E848-46A2-B5BD-DAB764B2CBB0}">
      <dgm:prSet/>
      <dgm:spPr/>
    </dgm:pt>
    <dgm:pt modelId="{A6A08E3D-D7E6-4445-91DA-AEFAAEE9B4B4}">
      <dgm:prSet phldr="0"/>
      <dgm:spPr/>
      <dgm:t>
        <a:bodyPr/>
        <a:lstStyle/>
        <a:p>
          <a:pPr algn="l" rtl="0"/>
          <a:r>
            <a:rPr lang="en-GB" dirty="0"/>
            <a:t>Betsi Cadwaladr University Health Board</a:t>
          </a:r>
          <a:r>
            <a:rPr lang="en-GB" dirty="0">
              <a:latin typeface="Sabon Next LT"/>
            </a:rPr>
            <a:t> </a:t>
          </a:r>
          <a:endParaRPr lang="en-GB" dirty="0"/>
        </a:p>
      </dgm:t>
    </dgm:pt>
    <dgm:pt modelId="{80EA7895-5746-4BFE-A26F-A3E964453A0B}" type="parTrans" cxnId="{AF124C03-613C-4267-830E-1C756DE810E8}">
      <dgm:prSet/>
      <dgm:spPr/>
    </dgm:pt>
    <dgm:pt modelId="{3A36E683-852F-4384-9203-C6FFE3CBE011}" type="sibTrans" cxnId="{AF124C03-613C-4267-830E-1C756DE810E8}">
      <dgm:prSet/>
      <dgm:spPr/>
    </dgm:pt>
    <dgm:pt modelId="{7BB5EDF7-8C57-4B94-B280-558BEB1D0CB4}">
      <dgm:prSet phldr="0"/>
      <dgm:spPr/>
      <dgm:t>
        <a:bodyPr/>
        <a:lstStyle/>
        <a:p>
          <a:pPr algn="l" rtl="0"/>
          <a:r>
            <a:rPr lang="en-GB" dirty="0"/>
            <a:t>Cardiff &amp; Vale University </a:t>
          </a:r>
          <a:r>
            <a:rPr lang="en-GB" dirty="0">
              <a:latin typeface="Sabon Next LT"/>
            </a:rPr>
            <a:t>Health Board</a:t>
          </a:r>
          <a:r>
            <a:rPr lang="en-GB" dirty="0"/>
            <a:t> </a:t>
          </a:r>
        </a:p>
      </dgm:t>
    </dgm:pt>
    <dgm:pt modelId="{A13D7B5D-FD94-402E-801C-49A1BAA0070D}" type="parTrans" cxnId="{AC932E18-69AC-4A43-A059-2C6E4A9D3C6D}">
      <dgm:prSet/>
      <dgm:spPr/>
    </dgm:pt>
    <dgm:pt modelId="{DE0BF157-04C3-4DBB-9278-99C5D449CCF7}" type="sibTrans" cxnId="{AC932E18-69AC-4A43-A059-2C6E4A9D3C6D}">
      <dgm:prSet/>
      <dgm:spPr/>
    </dgm:pt>
    <dgm:pt modelId="{0E7CABE3-AB57-4048-A22C-B5EFAAFC1D2F}">
      <dgm:prSet phldr="0"/>
      <dgm:spPr/>
      <dgm:t>
        <a:bodyPr/>
        <a:lstStyle/>
        <a:p>
          <a:pPr algn="l"/>
          <a:r>
            <a:rPr lang="en-GB" dirty="0"/>
            <a:t>Cwm </a:t>
          </a:r>
          <a:r>
            <a:rPr lang="en-GB" dirty="0" err="1"/>
            <a:t>Taf</a:t>
          </a:r>
          <a:r>
            <a:rPr lang="en-GB" dirty="0"/>
            <a:t> Morgannwg University Health Board </a:t>
          </a:r>
        </a:p>
      </dgm:t>
    </dgm:pt>
    <dgm:pt modelId="{B7C55D4E-4A34-4D97-A41A-C665EC31D232}" type="parTrans" cxnId="{59B54415-68A4-402A-8C3B-41FDA6A00DD4}">
      <dgm:prSet/>
      <dgm:spPr/>
    </dgm:pt>
    <dgm:pt modelId="{961559A0-EAA5-4EDD-94B5-0052E38191CC}" type="sibTrans" cxnId="{59B54415-68A4-402A-8C3B-41FDA6A00DD4}">
      <dgm:prSet/>
      <dgm:spPr/>
    </dgm:pt>
    <dgm:pt modelId="{66716779-D354-41B4-8395-7B9492584780}">
      <dgm:prSet phldr="0"/>
      <dgm:spPr/>
      <dgm:t>
        <a:bodyPr/>
        <a:lstStyle/>
        <a:p>
          <a:pPr algn="l" rtl="0"/>
          <a:r>
            <a:rPr lang="en-GB" dirty="0"/>
            <a:t>Hywel Dda University Health Board</a:t>
          </a:r>
          <a:r>
            <a:rPr lang="en-GB" dirty="0">
              <a:latin typeface="Sabon Next LT"/>
            </a:rPr>
            <a:t> </a:t>
          </a:r>
          <a:endParaRPr lang="en-GB" dirty="0"/>
        </a:p>
      </dgm:t>
    </dgm:pt>
    <dgm:pt modelId="{6E607DE7-554A-4F96-85FD-CF1B12B236A8}" type="parTrans" cxnId="{36681A0D-4F45-460D-8265-3993C48F9C2D}">
      <dgm:prSet/>
      <dgm:spPr/>
    </dgm:pt>
    <dgm:pt modelId="{557302D9-A1B5-43D9-BD77-F75C61CB3867}" type="sibTrans" cxnId="{36681A0D-4F45-460D-8265-3993C48F9C2D}">
      <dgm:prSet/>
      <dgm:spPr/>
    </dgm:pt>
    <dgm:pt modelId="{3F4CD8D0-C3F2-4D23-8D4E-7E90B00BFE90}">
      <dgm:prSet phldr="0"/>
      <dgm:spPr/>
      <dgm:t>
        <a:bodyPr/>
        <a:lstStyle/>
        <a:p>
          <a:pPr algn="l" rtl="0"/>
          <a:r>
            <a:rPr lang="en-GB" dirty="0"/>
            <a:t>Powys Teaching Health Board</a:t>
          </a:r>
          <a:r>
            <a:rPr lang="en-GB" dirty="0">
              <a:latin typeface="Sabon Next LT"/>
            </a:rPr>
            <a:t> </a:t>
          </a:r>
          <a:endParaRPr lang="en-GB" dirty="0"/>
        </a:p>
      </dgm:t>
    </dgm:pt>
    <dgm:pt modelId="{CDCA1E27-6884-458D-8262-57B7A3727E2D}" type="parTrans" cxnId="{2A077CC9-59D8-49C4-A4E1-804F75B901F8}">
      <dgm:prSet/>
      <dgm:spPr/>
    </dgm:pt>
    <dgm:pt modelId="{2CC1E3F4-46E9-44E3-BF45-7C3A33D865CC}" type="sibTrans" cxnId="{2A077CC9-59D8-49C4-A4E1-804F75B901F8}">
      <dgm:prSet/>
      <dgm:spPr/>
    </dgm:pt>
    <dgm:pt modelId="{FB45CE26-1E09-4D31-8DDC-599F0F07150A}">
      <dgm:prSet phldr="0"/>
      <dgm:spPr/>
      <dgm:t>
        <a:bodyPr/>
        <a:lstStyle/>
        <a:p>
          <a:pPr algn="l" rtl="0"/>
          <a:r>
            <a:rPr lang="en-GB" dirty="0"/>
            <a:t>Swansea Bay University Health Board</a:t>
          </a:r>
          <a:r>
            <a:rPr lang="en-GB" dirty="0">
              <a:latin typeface="Sabon Next LT"/>
            </a:rPr>
            <a:t> </a:t>
          </a:r>
          <a:endParaRPr lang="en-GB" dirty="0"/>
        </a:p>
      </dgm:t>
    </dgm:pt>
    <dgm:pt modelId="{9F1B8999-4A02-46EA-BD40-6E7ABC10A6D5}" type="parTrans" cxnId="{AB20D1A9-3FE9-4C3A-B081-FE4F4146A1F5}">
      <dgm:prSet/>
      <dgm:spPr/>
    </dgm:pt>
    <dgm:pt modelId="{3085FE1F-9D2A-4DAB-A3B8-256E2ED43DBC}" type="sibTrans" cxnId="{AB20D1A9-3FE9-4C3A-B081-FE4F4146A1F5}">
      <dgm:prSet/>
      <dgm:spPr/>
    </dgm:pt>
    <dgm:pt modelId="{949E45E5-0CB1-4B33-BC4C-E3BD98A7E9BA}">
      <dgm:prSet phldr="0"/>
      <dgm:spPr/>
      <dgm:t>
        <a:bodyPr/>
        <a:lstStyle/>
        <a:p>
          <a:pPr algn="l" rtl="0"/>
          <a:r>
            <a:rPr lang="en-GB" dirty="0"/>
            <a:t>Public Health Wales NHS Trust</a:t>
          </a:r>
          <a:r>
            <a:rPr lang="en-GB" dirty="0">
              <a:latin typeface="Sabon Next LT"/>
            </a:rPr>
            <a:t> </a:t>
          </a:r>
        </a:p>
      </dgm:t>
    </dgm:pt>
    <dgm:pt modelId="{A710320E-AB2D-4120-8631-1925A5A85956}" type="parTrans" cxnId="{EF515117-F334-457E-ACEA-397C5CB19165}">
      <dgm:prSet/>
      <dgm:spPr/>
    </dgm:pt>
    <dgm:pt modelId="{3043BF63-C9D3-437A-9D0D-5E37B95819BD}" type="sibTrans" cxnId="{EF515117-F334-457E-ACEA-397C5CB19165}">
      <dgm:prSet/>
      <dgm:spPr/>
    </dgm:pt>
    <dgm:pt modelId="{39D13BC3-F454-4D93-8032-15D6C4253CBA}">
      <dgm:prSet phldr="0"/>
      <dgm:spPr/>
      <dgm:t>
        <a:bodyPr/>
        <a:lstStyle/>
        <a:p>
          <a:pPr algn="l" rtl="0"/>
          <a:r>
            <a:rPr lang="en-GB" dirty="0" err="1"/>
            <a:t>Velindre</a:t>
          </a:r>
          <a:r>
            <a:rPr lang="en-GB" dirty="0"/>
            <a:t> NHS Trust</a:t>
          </a:r>
          <a:r>
            <a:rPr lang="en-GB" dirty="0">
              <a:latin typeface="Sabon Next LT"/>
            </a:rPr>
            <a:t> </a:t>
          </a:r>
          <a:endParaRPr lang="en-GB" dirty="0"/>
        </a:p>
      </dgm:t>
    </dgm:pt>
    <dgm:pt modelId="{AE8CB9F9-BF8C-4CEE-98A1-CB74236CA97B}" type="parTrans" cxnId="{1374DC76-CA01-42AB-B5F9-E8D8634FCB67}">
      <dgm:prSet/>
      <dgm:spPr/>
    </dgm:pt>
    <dgm:pt modelId="{96B9725B-9B12-4015-AEEA-8EF6E92BCE48}" type="sibTrans" cxnId="{1374DC76-CA01-42AB-B5F9-E8D8634FCB67}">
      <dgm:prSet/>
      <dgm:spPr/>
    </dgm:pt>
    <dgm:pt modelId="{6F414630-B794-4134-A524-433AD37E826D}">
      <dgm:prSet phldr="0"/>
      <dgm:spPr/>
      <dgm:t>
        <a:bodyPr/>
        <a:lstStyle/>
        <a:p>
          <a:pPr algn="l" rtl="0"/>
          <a:r>
            <a:rPr lang="en-GB" dirty="0"/>
            <a:t>National park authorities</a:t>
          </a:r>
          <a:r>
            <a:rPr lang="en-GB" dirty="0">
              <a:latin typeface="Sabon Next LT"/>
            </a:rPr>
            <a:t> </a:t>
          </a:r>
          <a:endParaRPr lang="en-GB" dirty="0"/>
        </a:p>
      </dgm:t>
    </dgm:pt>
    <dgm:pt modelId="{83072AE7-D509-4237-84BB-6CD8C56A2A35}" type="parTrans" cxnId="{F42664EB-4851-4759-9358-792FFF08CAE7}">
      <dgm:prSet/>
      <dgm:spPr/>
    </dgm:pt>
    <dgm:pt modelId="{A69FEFB2-F110-4C6B-A833-824FC9716763}" type="sibTrans" cxnId="{F42664EB-4851-4759-9358-792FFF08CAE7}">
      <dgm:prSet/>
      <dgm:spPr/>
    </dgm:pt>
    <dgm:pt modelId="{91BD1222-FCF8-4D26-BD10-4E350A28C1E6}">
      <dgm:prSet phldr="0"/>
      <dgm:spPr/>
      <dgm:t>
        <a:bodyPr/>
        <a:lstStyle/>
        <a:p>
          <a:pPr algn="l" rtl="0"/>
          <a:r>
            <a:rPr lang="en-GB" dirty="0"/>
            <a:t>Brecon Beacons National Park </a:t>
          </a:r>
          <a:r>
            <a:rPr lang="en-GB" dirty="0">
              <a:latin typeface="Sabon Next LT"/>
            </a:rPr>
            <a:t>Authority</a:t>
          </a:r>
          <a:r>
            <a:rPr lang="en-GB" dirty="0"/>
            <a:t> </a:t>
          </a:r>
        </a:p>
      </dgm:t>
    </dgm:pt>
    <dgm:pt modelId="{F49B74D8-48BC-4FBC-924C-F7BE52B0FA0E}" type="parTrans" cxnId="{B646278D-8CA4-48A4-B99C-17F48DE97DD6}">
      <dgm:prSet/>
      <dgm:spPr/>
    </dgm:pt>
    <dgm:pt modelId="{958D68F3-C325-4A93-8368-77C5781D0189}" type="sibTrans" cxnId="{B646278D-8CA4-48A4-B99C-17F48DE97DD6}">
      <dgm:prSet/>
      <dgm:spPr/>
    </dgm:pt>
    <dgm:pt modelId="{A8F32C9D-3719-4670-878C-4410315219A8}">
      <dgm:prSet phldr="0"/>
      <dgm:spPr/>
      <dgm:t>
        <a:bodyPr/>
        <a:lstStyle/>
        <a:p>
          <a:pPr algn="l" rtl="0"/>
          <a:r>
            <a:rPr lang="en-GB" dirty="0"/>
            <a:t>Snowdonia National Park Authority</a:t>
          </a:r>
          <a:r>
            <a:rPr lang="en-GB" dirty="0">
              <a:latin typeface="Sabon Next LT"/>
            </a:rPr>
            <a:t> </a:t>
          </a:r>
          <a:endParaRPr lang="en-GB" dirty="0"/>
        </a:p>
      </dgm:t>
    </dgm:pt>
    <dgm:pt modelId="{67E3FF3F-8B53-4917-8067-8480CE54CC04}" type="parTrans" cxnId="{E0F8F887-4A8C-4781-B5A3-86EA44D2CBA1}">
      <dgm:prSet/>
      <dgm:spPr/>
    </dgm:pt>
    <dgm:pt modelId="{58BDE5D8-EDBB-4EFA-9D71-2E3E983B1E8B}" type="sibTrans" cxnId="{E0F8F887-4A8C-4781-B5A3-86EA44D2CBA1}">
      <dgm:prSet/>
      <dgm:spPr/>
    </dgm:pt>
    <dgm:pt modelId="{9E73F930-C818-4787-954D-99E81FEF1E53}">
      <dgm:prSet phldr="0"/>
      <dgm:spPr/>
      <dgm:t>
        <a:bodyPr/>
        <a:lstStyle/>
        <a:p>
          <a:pPr algn="l" rtl="0"/>
          <a:r>
            <a:rPr lang="en-GB" dirty="0"/>
            <a:t>Pembrokeshire Coast National Park Authority</a:t>
          </a:r>
          <a:r>
            <a:rPr lang="en-GB" dirty="0">
              <a:latin typeface="Sabon Next LT"/>
            </a:rPr>
            <a:t> </a:t>
          </a:r>
          <a:endParaRPr lang="en-GB" dirty="0"/>
        </a:p>
      </dgm:t>
    </dgm:pt>
    <dgm:pt modelId="{72C10619-8E00-44B4-BD6B-74A0E1C7A8A7}" type="parTrans" cxnId="{4429C1E6-3F5B-428B-8890-55E7B4E6C54A}">
      <dgm:prSet/>
      <dgm:spPr/>
    </dgm:pt>
    <dgm:pt modelId="{E93B7655-32AE-4992-A598-C9F41FD2C4A9}" type="sibTrans" cxnId="{4429C1E6-3F5B-428B-8890-55E7B4E6C54A}">
      <dgm:prSet/>
      <dgm:spPr/>
    </dgm:pt>
    <dgm:pt modelId="{F550F220-ED67-416B-A16E-E1D80AD2B8F4}">
      <dgm:prSet phldr="0"/>
      <dgm:spPr/>
      <dgm:t>
        <a:bodyPr/>
        <a:lstStyle/>
        <a:p>
          <a:pPr algn="l" rtl="0"/>
          <a:r>
            <a:rPr lang="en-GB" dirty="0"/>
            <a:t>Fire and rescue authorities</a:t>
          </a:r>
          <a:r>
            <a:rPr lang="en-GB" dirty="0">
              <a:latin typeface="Sabon Next LT"/>
            </a:rPr>
            <a:t> </a:t>
          </a:r>
        </a:p>
      </dgm:t>
    </dgm:pt>
    <dgm:pt modelId="{69DA00DD-A711-4EA1-8329-380915A69DEB}" type="parTrans" cxnId="{DBE98A4C-A219-4945-BB31-31A53426ED96}">
      <dgm:prSet/>
      <dgm:spPr/>
    </dgm:pt>
    <dgm:pt modelId="{EC555647-08FF-4EF0-BEEA-56F75D31E09C}" type="sibTrans" cxnId="{DBE98A4C-A219-4945-BB31-31A53426ED96}">
      <dgm:prSet/>
      <dgm:spPr/>
    </dgm:pt>
    <dgm:pt modelId="{4CA6F482-E7D9-48AB-8BD9-173BDA638277}">
      <dgm:prSet phldr="0"/>
      <dgm:spPr/>
      <dgm:t>
        <a:bodyPr/>
        <a:lstStyle/>
        <a:p>
          <a:pPr algn="l" rtl="0"/>
          <a:r>
            <a:rPr lang="en-GB" dirty="0"/>
            <a:t>North Wales Fire and Rescue Service</a:t>
          </a:r>
          <a:r>
            <a:rPr lang="en-GB" dirty="0">
              <a:latin typeface="Sabon Next LT"/>
            </a:rPr>
            <a:t> </a:t>
          </a:r>
          <a:endParaRPr lang="en-GB" dirty="0"/>
        </a:p>
      </dgm:t>
    </dgm:pt>
    <dgm:pt modelId="{291EC13C-3D4B-4695-A226-D184FCD8C3FF}" type="parTrans" cxnId="{EEF93A64-0E7D-4732-99D3-D38C3B821279}">
      <dgm:prSet/>
      <dgm:spPr/>
    </dgm:pt>
    <dgm:pt modelId="{7B9223BD-6249-416C-BAFB-64A19B275C16}" type="sibTrans" cxnId="{EEF93A64-0E7D-4732-99D3-D38C3B821279}">
      <dgm:prSet/>
      <dgm:spPr/>
    </dgm:pt>
    <dgm:pt modelId="{13C939E7-78A7-4069-9F81-40082E186410}">
      <dgm:prSet phldr="0"/>
      <dgm:spPr/>
      <dgm:t>
        <a:bodyPr/>
        <a:lstStyle/>
        <a:p>
          <a:pPr algn="l" rtl="0"/>
          <a:r>
            <a:rPr lang="en-GB" dirty="0"/>
            <a:t>South Wales Fire and Rescue Service</a:t>
          </a:r>
          <a:r>
            <a:rPr lang="en-GB" dirty="0">
              <a:latin typeface="Sabon Next LT"/>
            </a:rPr>
            <a:t> </a:t>
          </a:r>
        </a:p>
      </dgm:t>
    </dgm:pt>
    <dgm:pt modelId="{436676F0-4DEC-43F4-B9B7-D2769E85F116}" type="parTrans" cxnId="{333455A0-0BFE-42C4-B3F7-D31DC56B7845}">
      <dgm:prSet/>
      <dgm:spPr/>
    </dgm:pt>
    <dgm:pt modelId="{D214A7A5-1BA6-4F25-915B-AE82884DB6A2}" type="sibTrans" cxnId="{333455A0-0BFE-42C4-B3F7-D31DC56B7845}">
      <dgm:prSet/>
      <dgm:spPr/>
    </dgm:pt>
    <dgm:pt modelId="{D8BAC494-74E4-4F5C-937E-F37045CA0890}">
      <dgm:prSet phldr="0"/>
      <dgm:spPr/>
      <dgm:t>
        <a:bodyPr/>
        <a:lstStyle/>
        <a:p>
          <a:pPr algn="l" rtl="0"/>
          <a:r>
            <a:rPr lang="en-GB" dirty="0"/>
            <a:t>Mid and West Wales Fire and Rescue Service</a:t>
          </a:r>
          <a:r>
            <a:rPr lang="en-GB" dirty="0">
              <a:latin typeface="Sabon Next LT"/>
            </a:rPr>
            <a:t> </a:t>
          </a:r>
          <a:endParaRPr lang="en-GB" dirty="0"/>
        </a:p>
      </dgm:t>
    </dgm:pt>
    <dgm:pt modelId="{4208E818-12D0-4611-ABE2-5066DAA7ACAA}" type="parTrans" cxnId="{7D0E2BA6-A39F-464E-8B04-43A65EF81D57}">
      <dgm:prSet/>
      <dgm:spPr/>
    </dgm:pt>
    <dgm:pt modelId="{7659B546-A37E-4FB7-8B4C-0B5E244F1C32}" type="sibTrans" cxnId="{7D0E2BA6-A39F-464E-8B04-43A65EF81D57}">
      <dgm:prSet/>
      <dgm:spPr/>
    </dgm:pt>
    <dgm:pt modelId="{8B3B7DFC-A22A-4C90-92FC-A7EC238F9EEE}">
      <dgm:prSet phldr="0"/>
      <dgm:spPr/>
      <dgm:t>
        <a:bodyPr/>
        <a:lstStyle/>
        <a:p>
          <a:pPr algn="l" rtl="0"/>
          <a:r>
            <a:rPr lang="en-GB" dirty="0"/>
            <a:t>Natural Resources Wales</a:t>
          </a:r>
          <a:r>
            <a:rPr lang="en-GB" dirty="0">
              <a:latin typeface="Sabon Next LT"/>
            </a:rPr>
            <a:t> </a:t>
          </a:r>
          <a:endParaRPr lang="en-GB" dirty="0"/>
        </a:p>
      </dgm:t>
    </dgm:pt>
    <dgm:pt modelId="{9C17651E-D05B-4BFF-9ABA-8DC05E17BD47}" type="parTrans" cxnId="{CB8C14B3-93C4-4291-9A0B-6D53B9B2FD83}">
      <dgm:prSet/>
      <dgm:spPr/>
    </dgm:pt>
    <dgm:pt modelId="{281345ED-2893-490E-B62F-D0D698B95752}" type="sibTrans" cxnId="{CB8C14B3-93C4-4291-9A0B-6D53B9B2FD83}">
      <dgm:prSet/>
      <dgm:spPr/>
    </dgm:pt>
    <dgm:pt modelId="{105A52F0-422C-4129-8AE2-156F5C160E95}">
      <dgm:prSet phldr="0"/>
      <dgm:spPr/>
      <dgm:t>
        <a:bodyPr/>
        <a:lstStyle/>
        <a:p>
          <a:pPr algn="l" rtl="0"/>
          <a:r>
            <a:rPr lang="en-GB" dirty="0"/>
            <a:t>The Higher Education Funding Council for Wales</a:t>
          </a:r>
          <a:r>
            <a:rPr lang="en-GB" dirty="0">
              <a:latin typeface="Sabon Next LT"/>
            </a:rPr>
            <a:t> </a:t>
          </a:r>
          <a:endParaRPr lang="en-GB" dirty="0"/>
        </a:p>
      </dgm:t>
    </dgm:pt>
    <dgm:pt modelId="{A357AC53-5E12-4458-B72B-E5455162E9C2}" type="parTrans" cxnId="{769328BB-8C94-4551-9F3F-F625E5527B70}">
      <dgm:prSet/>
      <dgm:spPr/>
    </dgm:pt>
    <dgm:pt modelId="{A62A368D-3002-4C25-A803-584829644AAA}" type="sibTrans" cxnId="{769328BB-8C94-4551-9F3F-F625E5527B70}">
      <dgm:prSet/>
      <dgm:spPr/>
    </dgm:pt>
    <dgm:pt modelId="{F571F486-A035-491C-9AAB-4EBF3BC67E1C}">
      <dgm:prSet phldr="0"/>
      <dgm:spPr/>
      <dgm:t>
        <a:bodyPr/>
        <a:lstStyle/>
        <a:p>
          <a:pPr algn="l" rtl="0"/>
          <a:r>
            <a:rPr lang="en-GB" dirty="0"/>
            <a:t>The Arts Council of Wales</a:t>
          </a:r>
          <a:r>
            <a:rPr lang="en-GB" dirty="0">
              <a:latin typeface="Sabon Next LT"/>
            </a:rPr>
            <a:t> </a:t>
          </a:r>
        </a:p>
      </dgm:t>
    </dgm:pt>
    <dgm:pt modelId="{D58E18E3-FD92-44F7-89BA-80BD1CADBAA7}" type="parTrans" cxnId="{511F947C-0B08-4990-9D62-2C6D21D9541F}">
      <dgm:prSet/>
      <dgm:spPr/>
    </dgm:pt>
    <dgm:pt modelId="{96F961AA-AE7B-406D-95C8-645787511A30}" type="sibTrans" cxnId="{511F947C-0B08-4990-9D62-2C6D21D9541F}">
      <dgm:prSet/>
      <dgm:spPr/>
    </dgm:pt>
    <dgm:pt modelId="{D16D9BB2-0CC5-4533-9A1F-D1A211F5C8E9}">
      <dgm:prSet phldr="0"/>
      <dgm:spPr/>
      <dgm:t>
        <a:bodyPr/>
        <a:lstStyle/>
        <a:p>
          <a:pPr algn="l" rtl="0"/>
          <a:r>
            <a:rPr lang="en-GB" dirty="0"/>
            <a:t>Sports Council of Wales</a:t>
          </a:r>
          <a:r>
            <a:rPr lang="en-GB" dirty="0">
              <a:latin typeface="Sabon Next LT"/>
            </a:rPr>
            <a:t> </a:t>
          </a:r>
        </a:p>
      </dgm:t>
    </dgm:pt>
    <dgm:pt modelId="{F1636E3B-3430-496C-A958-E6D77BAE3329}" type="parTrans" cxnId="{CA70A0A5-E3CE-4A4D-9E32-E7B5091FED86}">
      <dgm:prSet/>
      <dgm:spPr/>
    </dgm:pt>
    <dgm:pt modelId="{1CBD983E-B1D7-41E1-A7CC-57395B90B4B2}" type="sibTrans" cxnId="{CA70A0A5-E3CE-4A4D-9E32-E7B5091FED86}">
      <dgm:prSet/>
      <dgm:spPr/>
    </dgm:pt>
    <dgm:pt modelId="{B5300BC1-5BEC-4C6F-88BF-F01A56ED721D}">
      <dgm:prSet phldr="0"/>
      <dgm:spPr/>
      <dgm:t>
        <a:bodyPr/>
        <a:lstStyle/>
        <a:p>
          <a:pPr algn="l" rtl="0"/>
          <a:r>
            <a:rPr lang="en-GB" dirty="0"/>
            <a:t>National Library of Wales</a:t>
          </a:r>
          <a:r>
            <a:rPr lang="en-GB" dirty="0">
              <a:latin typeface="Sabon Next LT"/>
            </a:rPr>
            <a:t> </a:t>
          </a:r>
        </a:p>
      </dgm:t>
    </dgm:pt>
    <dgm:pt modelId="{4A28841E-9B05-4475-84C3-3E6470CE9C84}" type="parTrans" cxnId="{7FDBDA93-A6AB-4AE4-B956-440BD4DD2F75}">
      <dgm:prSet/>
      <dgm:spPr/>
    </dgm:pt>
    <dgm:pt modelId="{24F0A932-B50A-4FD7-831B-DD1EAE60C976}" type="sibTrans" cxnId="{7FDBDA93-A6AB-4AE4-B956-440BD4DD2F75}">
      <dgm:prSet/>
      <dgm:spPr/>
    </dgm:pt>
    <dgm:pt modelId="{3B36F493-9D0B-4811-8332-03A3734983AB}" type="pres">
      <dgm:prSet presAssocID="{89F79158-3B97-471A-9AE8-5F10C3019A0A}" presName="diagram" presStyleCnt="0">
        <dgm:presLayoutVars>
          <dgm:dir/>
          <dgm:resizeHandles val="exact"/>
        </dgm:presLayoutVars>
      </dgm:prSet>
      <dgm:spPr/>
    </dgm:pt>
    <dgm:pt modelId="{4C8608B1-9CEF-4DB5-A10F-04F7D1D40256}" type="pres">
      <dgm:prSet presAssocID="{59356FC8-E7BC-42C0-8240-D12574AB96AC}" presName="node" presStyleLbl="node1" presStyleIdx="0" presStyleCnt="26">
        <dgm:presLayoutVars>
          <dgm:bulletEnabled val="1"/>
        </dgm:presLayoutVars>
      </dgm:prSet>
      <dgm:spPr/>
    </dgm:pt>
    <dgm:pt modelId="{89910A6A-3C6B-425E-8D61-04070FE8871F}" type="pres">
      <dgm:prSet presAssocID="{0510342B-773E-4BBC-9B11-02DE475CAE93}" presName="sibTrans" presStyleCnt="0"/>
      <dgm:spPr/>
    </dgm:pt>
    <dgm:pt modelId="{210F1964-2A17-4F91-80E5-53EE90041607}" type="pres">
      <dgm:prSet presAssocID="{F23FA25D-A86D-48C7-8749-3A63C2A79039}" presName="node" presStyleLbl="node1" presStyleIdx="1" presStyleCnt="26">
        <dgm:presLayoutVars>
          <dgm:bulletEnabled val="1"/>
        </dgm:presLayoutVars>
      </dgm:prSet>
      <dgm:spPr/>
    </dgm:pt>
    <dgm:pt modelId="{99114FB6-25CF-4E8E-BD36-784594D39BDC}" type="pres">
      <dgm:prSet presAssocID="{B1FEA590-049C-42E7-BF34-D9ABA956E750}" presName="sibTrans" presStyleCnt="0"/>
      <dgm:spPr/>
    </dgm:pt>
    <dgm:pt modelId="{222B8766-AAF6-46C9-8C57-AA7C1F307002}" type="pres">
      <dgm:prSet presAssocID="{5C394FA0-6901-4C9E-8CFD-17E408AB09AA}" presName="node" presStyleLbl="node1" presStyleIdx="2" presStyleCnt="26">
        <dgm:presLayoutVars>
          <dgm:bulletEnabled val="1"/>
        </dgm:presLayoutVars>
      </dgm:prSet>
      <dgm:spPr/>
    </dgm:pt>
    <dgm:pt modelId="{0D2E2F33-F6A6-4C76-A591-9F6AC69C2D7E}" type="pres">
      <dgm:prSet presAssocID="{FF75BBF1-922E-4929-ABD7-CBDC3E1049EB}" presName="sibTrans" presStyleCnt="0"/>
      <dgm:spPr/>
    </dgm:pt>
    <dgm:pt modelId="{DB1F026B-0664-4157-A5AA-182012A08D73}" type="pres">
      <dgm:prSet presAssocID="{4A286ABE-11C1-4146-A0B5-65C097151DE3}" presName="node" presStyleLbl="node1" presStyleIdx="3" presStyleCnt="26">
        <dgm:presLayoutVars>
          <dgm:bulletEnabled val="1"/>
        </dgm:presLayoutVars>
      </dgm:prSet>
      <dgm:spPr/>
    </dgm:pt>
    <dgm:pt modelId="{EBA58A0A-F36D-4701-AD06-4F8314AD055B}" type="pres">
      <dgm:prSet presAssocID="{1D094BF7-D59B-4AB0-A9F5-24248250307D}" presName="sibTrans" presStyleCnt="0"/>
      <dgm:spPr/>
    </dgm:pt>
    <dgm:pt modelId="{977DDFD1-893F-472E-B073-A872D04690A2}" type="pres">
      <dgm:prSet presAssocID="{A6A08E3D-D7E6-4445-91DA-AEFAAEE9B4B4}" presName="node" presStyleLbl="node1" presStyleIdx="4" presStyleCnt="26">
        <dgm:presLayoutVars>
          <dgm:bulletEnabled val="1"/>
        </dgm:presLayoutVars>
      </dgm:prSet>
      <dgm:spPr/>
    </dgm:pt>
    <dgm:pt modelId="{DFA952D3-063C-4E7D-9758-EB79A78A2728}" type="pres">
      <dgm:prSet presAssocID="{3A36E683-852F-4384-9203-C6FFE3CBE011}" presName="sibTrans" presStyleCnt="0"/>
      <dgm:spPr/>
    </dgm:pt>
    <dgm:pt modelId="{453DF6CD-F255-4F6F-8C3F-918CEEFCE700}" type="pres">
      <dgm:prSet presAssocID="{7BB5EDF7-8C57-4B94-B280-558BEB1D0CB4}" presName="node" presStyleLbl="node1" presStyleIdx="5" presStyleCnt="26">
        <dgm:presLayoutVars>
          <dgm:bulletEnabled val="1"/>
        </dgm:presLayoutVars>
      </dgm:prSet>
      <dgm:spPr/>
    </dgm:pt>
    <dgm:pt modelId="{58EA0AFC-C0D2-443A-8EB6-8EBDF54A1AA6}" type="pres">
      <dgm:prSet presAssocID="{DE0BF157-04C3-4DBB-9278-99C5D449CCF7}" presName="sibTrans" presStyleCnt="0"/>
      <dgm:spPr/>
    </dgm:pt>
    <dgm:pt modelId="{8379C30E-3DB7-42A5-B715-BB40D826F75F}" type="pres">
      <dgm:prSet presAssocID="{0E7CABE3-AB57-4048-A22C-B5EFAAFC1D2F}" presName="node" presStyleLbl="node1" presStyleIdx="6" presStyleCnt="26">
        <dgm:presLayoutVars>
          <dgm:bulletEnabled val="1"/>
        </dgm:presLayoutVars>
      </dgm:prSet>
      <dgm:spPr/>
    </dgm:pt>
    <dgm:pt modelId="{C93B8048-8581-44F7-8A15-514C1989775A}" type="pres">
      <dgm:prSet presAssocID="{961559A0-EAA5-4EDD-94B5-0052E38191CC}" presName="sibTrans" presStyleCnt="0"/>
      <dgm:spPr/>
    </dgm:pt>
    <dgm:pt modelId="{8FAB3F75-2712-4915-AB42-EAE6EA537162}" type="pres">
      <dgm:prSet presAssocID="{66716779-D354-41B4-8395-7B9492584780}" presName="node" presStyleLbl="node1" presStyleIdx="7" presStyleCnt="26">
        <dgm:presLayoutVars>
          <dgm:bulletEnabled val="1"/>
        </dgm:presLayoutVars>
      </dgm:prSet>
      <dgm:spPr/>
    </dgm:pt>
    <dgm:pt modelId="{BC431480-152E-4429-B5E8-D7E48D7CFBF6}" type="pres">
      <dgm:prSet presAssocID="{557302D9-A1B5-43D9-BD77-F75C61CB3867}" presName="sibTrans" presStyleCnt="0"/>
      <dgm:spPr/>
    </dgm:pt>
    <dgm:pt modelId="{7812399C-80BE-4E8B-A9ED-72F4022D932A}" type="pres">
      <dgm:prSet presAssocID="{3F4CD8D0-C3F2-4D23-8D4E-7E90B00BFE90}" presName="node" presStyleLbl="node1" presStyleIdx="8" presStyleCnt="26">
        <dgm:presLayoutVars>
          <dgm:bulletEnabled val="1"/>
        </dgm:presLayoutVars>
      </dgm:prSet>
      <dgm:spPr/>
    </dgm:pt>
    <dgm:pt modelId="{D953DF0C-C165-4B64-A7DB-A02E68CC10C6}" type="pres">
      <dgm:prSet presAssocID="{2CC1E3F4-46E9-44E3-BF45-7C3A33D865CC}" presName="sibTrans" presStyleCnt="0"/>
      <dgm:spPr/>
    </dgm:pt>
    <dgm:pt modelId="{E61BCF0C-FF2E-4B55-A943-EF61ECF79131}" type="pres">
      <dgm:prSet presAssocID="{FB45CE26-1E09-4D31-8DDC-599F0F07150A}" presName="node" presStyleLbl="node1" presStyleIdx="9" presStyleCnt="26">
        <dgm:presLayoutVars>
          <dgm:bulletEnabled val="1"/>
        </dgm:presLayoutVars>
      </dgm:prSet>
      <dgm:spPr/>
    </dgm:pt>
    <dgm:pt modelId="{AE26DF8A-FDA6-4AF2-85BD-A6208FC4933A}" type="pres">
      <dgm:prSet presAssocID="{3085FE1F-9D2A-4DAB-A3B8-256E2ED43DBC}" presName="sibTrans" presStyleCnt="0"/>
      <dgm:spPr/>
    </dgm:pt>
    <dgm:pt modelId="{D0CE8DA6-21D6-4916-BE99-032EB45CD97C}" type="pres">
      <dgm:prSet presAssocID="{949E45E5-0CB1-4B33-BC4C-E3BD98A7E9BA}" presName="node" presStyleLbl="node1" presStyleIdx="10" presStyleCnt="26">
        <dgm:presLayoutVars>
          <dgm:bulletEnabled val="1"/>
        </dgm:presLayoutVars>
      </dgm:prSet>
      <dgm:spPr/>
    </dgm:pt>
    <dgm:pt modelId="{55C67337-70B6-40FA-A4D9-8CAFF1CD770B}" type="pres">
      <dgm:prSet presAssocID="{3043BF63-C9D3-437A-9D0D-5E37B95819BD}" presName="sibTrans" presStyleCnt="0"/>
      <dgm:spPr/>
    </dgm:pt>
    <dgm:pt modelId="{0571196C-EE0A-4DDE-92B6-6E433560093A}" type="pres">
      <dgm:prSet presAssocID="{39D13BC3-F454-4D93-8032-15D6C4253CBA}" presName="node" presStyleLbl="node1" presStyleIdx="11" presStyleCnt="26">
        <dgm:presLayoutVars>
          <dgm:bulletEnabled val="1"/>
        </dgm:presLayoutVars>
      </dgm:prSet>
      <dgm:spPr/>
    </dgm:pt>
    <dgm:pt modelId="{4DFD7477-04D2-4816-BBCC-956A81FE0ADD}" type="pres">
      <dgm:prSet presAssocID="{96B9725B-9B12-4015-AEEA-8EF6E92BCE48}" presName="sibTrans" presStyleCnt="0"/>
      <dgm:spPr/>
    </dgm:pt>
    <dgm:pt modelId="{8E6A3BBA-192A-41F8-9B73-57D7F4CBA9F8}" type="pres">
      <dgm:prSet presAssocID="{6F414630-B794-4134-A524-433AD37E826D}" presName="node" presStyleLbl="node1" presStyleIdx="12" presStyleCnt="26">
        <dgm:presLayoutVars>
          <dgm:bulletEnabled val="1"/>
        </dgm:presLayoutVars>
      </dgm:prSet>
      <dgm:spPr/>
    </dgm:pt>
    <dgm:pt modelId="{00FBD450-4EEF-450F-AAFB-E034AFFA3F14}" type="pres">
      <dgm:prSet presAssocID="{A69FEFB2-F110-4C6B-A833-824FC9716763}" presName="sibTrans" presStyleCnt="0"/>
      <dgm:spPr/>
    </dgm:pt>
    <dgm:pt modelId="{94FBA8F3-00D7-4202-9D12-8997F9CD2144}" type="pres">
      <dgm:prSet presAssocID="{91BD1222-FCF8-4D26-BD10-4E350A28C1E6}" presName="node" presStyleLbl="node1" presStyleIdx="13" presStyleCnt="26">
        <dgm:presLayoutVars>
          <dgm:bulletEnabled val="1"/>
        </dgm:presLayoutVars>
      </dgm:prSet>
      <dgm:spPr/>
    </dgm:pt>
    <dgm:pt modelId="{BC49887A-450C-4E23-B04B-942C845CF5CD}" type="pres">
      <dgm:prSet presAssocID="{958D68F3-C325-4A93-8368-77C5781D0189}" presName="sibTrans" presStyleCnt="0"/>
      <dgm:spPr/>
    </dgm:pt>
    <dgm:pt modelId="{A9525A41-A8FE-4B3A-B22D-B660C6AB6559}" type="pres">
      <dgm:prSet presAssocID="{A8F32C9D-3719-4670-878C-4410315219A8}" presName="node" presStyleLbl="node1" presStyleIdx="14" presStyleCnt="26">
        <dgm:presLayoutVars>
          <dgm:bulletEnabled val="1"/>
        </dgm:presLayoutVars>
      </dgm:prSet>
      <dgm:spPr/>
    </dgm:pt>
    <dgm:pt modelId="{7CE4B181-A0FE-4969-B04E-0DCFFEED9875}" type="pres">
      <dgm:prSet presAssocID="{58BDE5D8-EDBB-4EFA-9D71-2E3E983B1E8B}" presName="sibTrans" presStyleCnt="0"/>
      <dgm:spPr/>
    </dgm:pt>
    <dgm:pt modelId="{2299BAF7-0B62-402E-90A0-D67E585461E2}" type="pres">
      <dgm:prSet presAssocID="{9E73F930-C818-4787-954D-99E81FEF1E53}" presName="node" presStyleLbl="node1" presStyleIdx="15" presStyleCnt="26">
        <dgm:presLayoutVars>
          <dgm:bulletEnabled val="1"/>
        </dgm:presLayoutVars>
      </dgm:prSet>
      <dgm:spPr/>
    </dgm:pt>
    <dgm:pt modelId="{9A865B82-1DA3-4249-8611-095747D0E68E}" type="pres">
      <dgm:prSet presAssocID="{E93B7655-32AE-4992-A598-C9F41FD2C4A9}" presName="sibTrans" presStyleCnt="0"/>
      <dgm:spPr/>
    </dgm:pt>
    <dgm:pt modelId="{8CC5357F-1629-4F5E-9A0C-8B0989ECCCE6}" type="pres">
      <dgm:prSet presAssocID="{F550F220-ED67-416B-A16E-E1D80AD2B8F4}" presName="node" presStyleLbl="node1" presStyleIdx="16" presStyleCnt="26">
        <dgm:presLayoutVars>
          <dgm:bulletEnabled val="1"/>
        </dgm:presLayoutVars>
      </dgm:prSet>
      <dgm:spPr/>
    </dgm:pt>
    <dgm:pt modelId="{5CBE7CAE-799F-4C02-8FFC-EB338C9DCE37}" type="pres">
      <dgm:prSet presAssocID="{EC555647-08FF-4EF0-BEEA-56F75D31E09C}" presName="sibTrans" presStyleCnt="0"/>
      <dgm:spPr/>
    </dgm:pt>
    <dgm:pt modelId="{A2FA06FA-1991-43CB-9AD7-775D40160B0F}" type="pres">
      <dgm:prSet presAssocID="{4CA6F482-E7D9-48AB-8BD9-173BDA638277}" presName="node" presStyleLbl="node1" presStyleIdx="17" presStyleCnt="26">
        <dgm:presLayoutVars>
          <dgm:bulletEnabled val="1"/>
        </dgm:presLayoutVars>
      </dgm:prSet>
      <dgm:spPr/>
    </dgm:pt>
    <dgm:pt modelId="{EA2884B1-15FD-4C3E-9E64-B7637AE12A49}" type="pres">
      <dgm:prSet presAssocID="{7B9223BD-6249-416C-BAFB-64A19B275C16}" presName="sibTrans" presStyleCnt="0"/>
      <dgm:spPr/>
    </dgm:pt>
    <dgm:pt modelId="{0D5DD9B7-F207-4C4C-947F-A9DEFBA5F320}" type="pres">
      <dgm:prSet presAssocID="{13C939E7-78A7-4069-9F81-40082E186410}" presName="node" presStyleLbl="node1" presStyleIdx="18" presStyleCnt="26">
        <dgm:presLayoutVars>
          <dgm:bulletEnabled val="1"/>
        </dgm:presLayoutVars>
      </dgm:prSet>
      <dgm:spPr/>
    </dgm:pt>
    <dgm:pt modelId="{4E85EED0-DFB5-436C-8F38-4E11EFBCC3AD}" type="pres">
      <dgm:prSet presAssocID="{D214A7A5-1BA6-4F25-915B-AE82884DB6A2}" presName="sibTrans" presStyleCnt="0"/>
      <dgm:spPr/>
    </dgm:pt>
    <dgm:pt modelId="{1AEF5154-3BA6-4BC1-9809-54146171608B}" type="pres">
      <dgm:prSet presAssocID="{D8BAC494-74E4-4F5C-937E-F37045CA0890}" presName="node" presStyleLbl="node1" presStyleIdx="19" presStyleCnt="26">
        <dgm:presLayoutVars>
          <dgm:bulletEnabled val="1"/>
        </dgm:presLayoutVars>
      </dgm:prSet>
      <dgm:spPr/>
    </dgm:pt>
    <dgm:pt modelId="{612BAE0F-6E1B-4BEA-A85D-234F7CDCA914}" type="pres">
      <dgm:prSet presAssocID="{7659B546-A37E-4FB7-8B4C-0B5E244F1C32}" presName="sibTrans" presStyleCnt="0"/>
      <dgm:spPr/>
    </dgm:pt>
    <dgm:pt modelId="{77EE1975-3B9A-46CA-A109-9F4F603A5D21}" type="pres">
      <dgm:prSet presAssocID="{8B3B7DFC-A22A-4C90-92FC-A7EC238F9EEE}" presName="node" presStyleLbl="node1" presStyleIdx="20" presStyleCnt="26">
        <dgm:presLayoutVars>
          <dgm:bulletEnabled val="1"/>
        </dgm:presLayoutVars>
      </dgm:prSet>
      <dgm:spPr/>
    </dgm:pt>
    <dgm:pt modelId="{979E0220-A9EF-481A-92E5-4B92595B6203}" type="pres">
      <dgm:prSet presAssocID="{281345ED-2893-490E-B62F-D0D698B95752}" presName="sibTrans" presStyleCnt="0"/>
      <dgm:spPr/>
    </dgm:pt>
    <dgm:pt modelId="{32E3D0A8-E74E-4F42-8642-33335CCBA3AF}" type="pres">
      <dgm:prSet presAssocID="{105A52F0-422C-4129-8AE2-156F5C160E95}" presName="node" presStyleLbl="node1" presStyleIdx="21" presStyleCnt="26">
        <dgm:presLayoutVars>
          <dgm:bulletEnabled val="1"/>
        </dgm:presLayoutVars>
      </dgm:prSet>
      <dgm:spPr/>
    </dgm:pt>
    <dgm:pt modelId="{B212F207-626A-46DA-B0D1-7734055B84E0}" type="pres">
      <dgm:prSet presAssocID="{A62A368D-3002-4C25-A803-584829644AAA}" presName="sibTrans" presStyleCnt="0"/>
      <dgm:spPr/>
    </dgm:pt>
    <dgm:pt modelId="{599C2E14-D975-4054-B50A-5B928C1292CD}" type="pres">
      <dgm:prSet presAssocID="{F571F486-A035-491C-9AAB-4EBF3BC67E1C}" presName="node" presStyleLbl="node1" presStyleIdx="22" presStyleCnt="26">
        <dgm:presLayoutVars>
          <dgm:bulletEnabled val="1"/>
        </dgm:presLayoutVars>
      </dgm:prSet>
      <dgm:spPr/>
    </dgm:pt>
    <dgm:pt modelId="{786C20A2-E5FC-4678-B4FA-CC8E192F33A7}" type="pres">
      <dgm:prSet presAssocID="{96F961AA-AE7B-406D-95C8-645787511A30}" presName="sibTrans" presStyleCnt="0"/>
      <dgm:spPr/>
    </dgm:pt>
    <dgm:pt modelId="{8C90C292-AF8E-4A4C-8A73-220DCFA3F982}" type="pres">
      <dgm:prSet presAssocID="{D16D9BB2-0CC5-4533-9A1F-D1A211F5C8E9}" presName="node" presStyleLbl="node1" presStyleIdx="23" presStyleCnt="26">
        <dgm:presLayoutVars>
          <dgm:bulletEnabled val="1"/>
        </dgm:presLayoutVars>
      </dgm:prSet>
      <dgm:spPr/>
    </dgm:pt>
    <dgm:pt modelId="{18E5A4E8-7880-415E-92C4-225508CF515F}" type="pres">
      <dgm:prSet presAssocID="{1CBD983E-B1D7-41E1-A7CC-57395B90B4B2}" presName="sibTrans" presStyleCnt="0"/>
      <dgm:spPr/>
    </dgm:pt>
    <dgm:pt modelId="{D73F1DE6-7797-4185-BC28-336CA2B3C85B}" type="pres">
      <dgm:prSet presAssocID="{B5300BC1-5BEC-4C6F-88BF-F01A56ED721D}" presName="node" presStyleLbl="node1" presStyleIdx="24" presStyleCnt="26">
        <dgm:presLayoutVars>
          <dgm:bulletEnabled val="1"/>
        </dgm:presLayoutVars>
      </dgm:prSet>
      <dgm:spPr/>
    </dgm:pt>
    <dgm:pt modelId="{13EC5124-CD77-4043-A2CA-66CC63DECCED}" type="pres">
      <dgm:prSet presAssocID="{24F0A932-B50A-4FD7-831B-DD1EAE60C976}" presName="sibTrans" presStyleCnt="0"/>
      <dgm:spPr/>
    </dgm:pt>
    <dgm:pt modelId="{548732D3-8928-42F9-84DD-D227AB592E9A}" type="pres">
      <dgm:prSet presAssocID="{0EE9593A-B214-4A62-93F1-C09F0255B7E1}" presName="node" presStyleLbl="node1" presStyleIdx="25" presStyleCnt="26">
        <dgm:presLayoutVars>
          <dgm:bulletEnabled val="1"/>
        </dgm:presLayoutVars>
      </dgm:prSet>
      <dgm:spPr/>
    </dgm:pt>
  </dgm:ptLst>
  <dgm:cxnLst>
    <dgm:cxn modelId="{7D9E6901-E260-4A05-B015-F8BE9614F292}" type="presOf" srcId="{D8BAC494-74E4-4F5C-937E-F37045CA0890}" destId="{1AEF5154-3BA6-4BC1-9809-54146171608B}" srcOrd="0" destOrd="0" presId="urn:microsoft.com/office/officeart/2005/8/layout/default"/>
    <dgm:cxn modelId="{621D0103-0C98-4002-A2FE-33F01A8E0C04}" srcId="{89F79158-3B97-471A-9AE8-5F10C3019A0A}" destId="{59356FC8-E7BC-42C0-8240-D12574AB96AC}" srcOrd="0" destOrd="0" parTransId="{194678F8-34CF-464D-9401-896CE10C58F3}" sibTransId="{0510342B-773E-4BBC-9B11-02DE475CAE93}"/>
    <dgm:cxn modelId="{76545B03-EB45-4B14-8045-C83E5A45B68D}" type="presOf" srcId="{105A52F0-422C-4129-8AE2-156F5C160E95}" destId="{32E3D0A8-E74E-4F42-8642-33335CCBA3AF}" srcOrd="0" destOrd="0" presId="urn:microsoft.com/office/officeart/2005/8/layout/default"/>
    <dgm:cxn modelId="{AF124C03-613C-4267-830E-1C756DE810E8}" srcId="{89F79158-3B97-471A-9AE8-5F10C3019A0A}" destId="{A6A08E3D-D7E6-4445-91DA-AEFAAEE9B4B4}" srcOrd="4" destOrd="0" parTransId="{80EA7895-5746-4BFE-A26F-A3E964453A0B}" sibTransId="{3A36E683-852F-4384-9203-C6FFE3CBE011}"/>
    <dgm:cxn modelId="{36681A0D-4F45-460D-8265-3993C48F9C2D}" srcId="{89F79158-3B97-471A-9AE8-5F10C3019A0A}" destId="{66716779-D354-41B4-8395-7B9492584780}" srcOrd="7" destOrd="0" parTransId="{6E607DE7-554A-4F96-85FD-CF1B12B236A8}" sibTransId="{557302D9-A1B5-43D9-BD77-F75C61CB3867}"/>
    <dgm:cxn modelId="{E6D2E213-9FA9-4AA3-8294-8D313BCBFE0A}" type="presOf" srcId="{6F414630-B794-4134-A524-433AD37E826D}" destId="{8E6A3BBA-192A-41F8-9B73-57D7F4CBA9F8}" srcOrd="0" destOrd="0" presId="urn:microsoft.com/office/officeart/2005/8/layout/default"/>
    <dgm:cxn modelId="{59B54415-68A4-402A-8C3B-41FDA6A00DD4}" srcId="{89F79158-3B97-471A-9AE8-5F10C3019A0A}" destId="{0E7CABE3-AB57-4048-A22C-B5EFAAFC1D2F}" srcOrd="6" destOrd="0" parTransId="{B7C55D4E-4A34-4D97-A41A-C665EC31D232}" sibTransId="{961559A0-EAA5-4EDD-94B5-0052E38191CC}"/>
    <dgm:cxn modelId="{EF515117-F334-457E-ACEA-397C5CB19165}" srcId="{89F79158-3B97-471A-9AE8-5F10C3019A0A}" destId="{949E45E5-0CB1-4B33-BC4C-E3BD98A7E9BA}" srcOrd="10" destOrd="0" parTransId="{A710320E-AB2D-4120-8631-1925A5A85956}" sibTransId="{3043BF63-C9D3-437A-9D0D-5E37B95819BD}"/>
    <dgm:cxn modelId="{AC932E18-69AC-4A43-A059-2C6E4A9D3C6D}" srcId="{89F79158-3B97-471A-9AE8-5F10C3019A0A}" destId="{7BB5EDF7-8C57-4B94-B280-558BEB1D0CB4}" srcOrd="5" destOrd="0" parTransId="{A13D7B5D-FD94-402E-801C-49A1BAA0070D}" sibTransId="{DE0BF157-04C3-4DBB-9278-99C5D449CCF7}"/>
    <dgm:cxn modelId="{325D4F29-7950-4F25-8CA1-12A662FDA73E}" type="presOf" srcId="{B5300BC1-5BEC-4C6F-88BF-F01A56ED721D}" destId="{D73F1DE6-7797-4185-BC28-336CA2B3C85B}" srcOrd="0" destOrd="0" presId="urn:microsoft.com/office/officeart/2005/8/layout/default"/>
    <dgm:cxn modelId="{E2F1315E-5465-4374-9437-10EF37BFC87B}" type="presOf" srcId="{91BD1222-FCF8-4D26-BD10-4E350A28C1E6}" destId="{94FBA8F3-00D7-4202-9D12-8997F9CD2144}" srcOrd="0" destOrd="0" presId="urn:microsoft.com/office/officeart/2005/8/layout/default"/>
    <dgm:cxn modelId="{0D111B62-21CE-4246-9E58-63F7BA011A26}" type="presOf" srcId="{8B3B7DFC-A22A-4C90-92FC-A7EC238F9EEE}" destId="{77EE1975-3B9A-46CA-A109-9F4F603A5D21}" srcOrd="0" destOrd="0" presId="urn:microsoft.com/office/officeart/2005/8/layout/default"/>
    <dgm:cxn modelId="{021F4362-9DF0-4D63-A2C3-A2D7C060D495}" type="presOf" srcId="{949E45E5-0CB1-4B33-BC4C-E3BD98A7E9BA}" destId="{D0CE8DA6-21D6-4916-BE99-032EB45CD97C}" srcOrd="0" destOrd="0" presId="urn:microsoft.com/office/officeart/2005/8/layout/default"/>
    <dgm:cxn modelId="{EEF93A64-0E7D-4732-99D3-D38C3B821279}" srcId="{89F79158-3B97-471A-9AE8-5F10C3019A0A}" destId="{4CA6F482-E7D9-48AB-8BD9-173BDA638277}" srcOrd="17" destOrd="0" parTransId="{291EC13C-3D4B-4695-A226-D184FCD8C3FF}" sibTransId="{7B9223BD-6249-416C-BAFB-64A19B275C16}"/>
    <dgm:cxn modelId="{1F171848-03C0-4F00-853E-B860E0B85432}" type="presOf" srcId="{F550F220-ED67-416B-A16E-E1D80AD2B8F4}" destId="{8CC5357F-1629-4F5E-9A0C-8B0989ECCCE6}" srcOrd="0" destOrd="0" presId="urn:microsoft.com/office/officeart/2005/8/layout/default"/>
    <dgm:cxn modelId="{7EEAEB6B-F7A9-4914-B400-9420EAD9EBBB}" type="presOf" srcId="{FB45CE26-1E09-4D31-8DDC-599F0F07150A}" destId="{E61BCF0C-FF2E-4B55-A943-EF61ECF79131}" srcOrd="0" destOrd="0" presId="urn:microsoft.com/office/officeart/2005/8/layout/default"/>
    <dgm:cxn modelId="{DBE98A4C-A219-4945-BB31-31A53426ED96}" srcId="{89F79158-3B97-471A-9AE8-5F10C3019A0A}" destId="{F550F220-ED67-416B-A16E-E1D80AD2B8F4}" srcOrd="16" destOrd="0" parTransId="{69DA00DD-A711-4EA1-8329-380915A69DEB}" sibTransId="{EC555647-08FF-4EF0-BEEA-56F75D31E09C}"/>
    <dgm:cxn modelId="{0D5AB76D-4542-40AF-9A1E-FE3AAEABEF50}" srcId="{89F79158-3B97-471A-9AE8-5F10C3019A0A}" destId="{0EE9593A-B214-4A62-93F1-C09F0255B7E1}" srcOrd="25" destOrd="0" parTransId="{9273D433-2198-4D0C-A43D-85AC26446F36}" sibTransId="{1461E328-203F-4A1E-A4A5-3B60E25256AF}"/>
    <dgm:cxn modelId="{A4A2B551-A55F-48EC-8849-D89595C070D0}" type="presOf" srcId="{7BB5EDF7-8C57-4B94-B280-558BEB1D0CB4}" destId="{453DF6CD-F255-4F6F-8C3F-918CEEFCE700}" srcOrd="0" destOrd="0" presId="urn:microsoft.com/office/officeart/2005/8/layout/default"/>
    <dgm:cxn modelId="{188DE972-2D28-4DC1-BC8A-2E8AC9079D1F}" type="presOf" srcId="{A8F32C9D-3719-4670-878C-4410315219A8}" destId="{A9525A41-A8FE-4B3A-B22D-B660C6AB6559}" srcOrd="0" destOrd="0" presId="urn:microsoft.com/office/officeart/2005/8/layout/default"/>
    <dgm:cxn modelId="{E0EA8054-0215-4776-9399-6DC4B1519BB4}" srcId="{89F79158-3B97-471A-9AE8-5F10C3019A0A}" destId="{F23FA25D-A86D-48C7-8749-3A63C2A79039}" srcOrd="1" destOrd="0" parTransId="{DB18753E-A581-472C-A0EC-B65632A92331}" sibTransId="{B1FEA590-049C-42E7-BF34-D9ABA956E750}"/>
    <dgm:cxn modelId="{1374DC76-CA01-42AB-B5F9-E8D8634FCB67}" srcId="{89F79158-3B97-471A-9AE8-5F10C3019A0A}" destId="{39D13BC3-F454-4D93-8032-15D6C4253CBA}" srcOrd="11" destOrd="0" parTransId="{AE8CB9F9-BF8C-4CEE-98A1-CB74236CA97B}" sibTransId="{96B9725B-9B12-4015-AEEA-8EF6E92BCE48}"/>
    <dgm:cxn modelId="{CCFCF257-4070-4252-BF2E-2048C5B2DA89}" srcId="{89F79158-3B97-471A-9AE8-5F10C3019A0A}" destId="{5C394FA0-6901-4C9E-8CFD-17E408AB09AA}" srcOrd="2" destOrd="0" parTransId="{06736FE5-FB1E-4387-8064-86E145852589}" sibTransId="{FF75BBF1-922E-4929-ABD7-CBDC3E1049EB}"/>
    <dgm:cxn modelId="{511F947C-0B08-4990-9D62-2C6D21D9541F}" srcId="{89F79158-3B97-471A-9AE8-5F10C3019A0A}" destId="{F571F486-A035-491C-9AAB-4EBF3BC67E1C}" srcOrd="22" destOrd="0" parTransId="{D58E18E3-FD92-44F7-89BA-80BD1CADBAA7}" sibTransId="{96F961AA-AE7B-406D-95C8-645787511A30}"/>
    <dgm:cxn modelId="{37B81484-FD20-4AE4-B6AA-79B582CB3C14}" type="presOf" srcId="{F571F486-A035-491C-9AAB-4EBF3BC67E1C}" destId="{599C2E14-D975-4054-B50A-5B928C1292CD}" srcOrd="0" destOrd="0" presId="urn:microsoft.com/office/officeart/2005/8/layout/default"/>
    <dgm:cxn modelId="{1A019885-FACD-45DA-9DB4-22E1CDAA0CF1}" type="presOf" srcId="{4CA6F482-E7D9-48AB-8BD9-173BDA638277}" destId="{A2FA06FA-1991-43CB-9AD7-775D40160B0F}" srcOrd="0" destOrd="0" presId="urn:microsoft.com/office/officeart/2005/8/layout/default"/>
    <dgm:cxn modelId="{E0F8F887-4A8C-4781-B5A3-86EA44D2CBA1}" srcId="{89F79158-3B97-471A-9AE8-5F10C3019A0A}" destId="{A8F32C9D-3719-4670-878C-4410315219A8}" srcOrd="14" destOrd="0" parTransId="{67E3FF3F-8B53-4917-8067-8480CE54CC04}" sibTransId="{58BDE5D8-EDBB-4EFA-9D71-2E3E983B1E8B}"/>
    <dgm:cxn modelId="{DE2B4589-1124-46C4-82DB-E8B95C2B16C7}" type="presOf" srcId="{13C939E7-78A7-4069-9F81-40082E186410}" destId="{0D5DD9B7-F207-4C4C-947F-A9DEFBA5F320}" srcOrd="0" destOrd="0" presId="urn:microsoft.com/office/officeart/2005/8/layout/default"/>
    <dgm:cxn modelId="{B646278D-8CA4-48A4-B99C-17F48DE97DD6}" srcId="{89F79158-3B97-471A-9AE8-5F10C3019A0A}" destId="{91BD1222-FCF8-4D26-BD10-4E350A28C1E6}" srcOrd="13" destOrd="0" parTransId="{F49B74D8-48BC-4FBC-924C-F7BE52B0FA0E}" sibTransId="{958D68F3-C325-4A93-8368-77C5781D0189}"/>
    <dgm:cxn modelId="{7FDBDA93-A6AB-4AE4-B956-440BD4DD2F75}" srcId="{89F79158-3B97-471A-9AE8-5F10C3019A0A}" destId="{B5300BC1-5BEC-4C6F-88BF-F01A56ED721D}" srcOrd="24" destOrd="0" parTransId="{4A28841E-9B05-4475-84C3-3E6470CE9C84}" sibTransId="{24F0A932-B50A-4FD7-831B-DD1EAE60C976}"/>
    <dgm:cxn modelId="{3635DC93-746C-48FE-808E-72BC083A4A60}" type="presOf" srcId="{A6A08E3D-D7E6-4445-91DA-AEFAAEE9B4B4}" destId="{977DDFD1-893F-472E-B073-A872D04690A2}" srcOrd="0" destOrd="0" presId="urn:microsoft.com/office/officeart/2005/8/layout/default"/>
    <dgm:cxn modelId="{45F90E9D-C264-4F25-B51C-21D69C529704}" type="presOf" srcId="{4A286ABE-11C1-4146-A0B5-65C097151DE3}" destId="{DB1F026B-0664-4157-A5AA-182012A08D73}" srcOrd="0" destOrd="0" presId="urn:microsoft.com/office/officeart/2005/8/layout/default"/>
    <dgm:cxn modelId="{C1F2829E-C861-4C7B-9DC4-82A231044DA3}" type="presOf" srcId="{66716779-D354-41B4-8395-7B9492584780}" destId="{8FAB3F75-2712-4915-AB42-EAE6EA537162}" srcOrd="0" destOrd="0" presId="urn:microsoft.com/office/officeart/2005/8/layout/default"/>
    <dgm:cxn modelId="{2BBC9D9E-F568-41C9-ADED-DDD3F65AC05C}" type="presOf" srcId="{9E73F930-C818-4787-954D-99E81FEF1E53}" destId="{2299BAF7-0B62-402E-90A0-D67E585461E2}" srcOrd="0" destOrd="0" presId="urn:microsoft.com/office/officeart/2005/8/layout/default"/>
    <dgm:cxn modelId="{333455A0-0BFE-42C4-B3F7-D31DC56B7845}" srcId="{89F79158-3B97-471A-9AE8-5F10C3019A0A}" destId="{13C939E7-78A7-4069-9F81-40082E186410}" srcOrd="18" destOrd="0" parTransId="{436676F0-4DEC-43F4-B9B7-D2769E85F116}" sibTransId="{D214A7A5-1BA6-4F25-915B-AE82884DB6A2}"/>
    <dgm:cxn modelId="{CA70A0A5-E3CE-4A4D-9E32-E7B5091FED86}" srcId="{89F79158-3B97-471A-9AE8-5F10C3019A0A}" destId="{D16D9BB2-0CC5-4533-9A1F-D1A211F5C8E9}" srcOrd="23" destOrd="0" parTransId="{F1636E3B-3430-496C-A958-E6D77BAE3329}" sibTransId="{1CBD983E-B1D7-41E1-A7CC-57395B90B4B2}"/>
    <dgm:cxn modelId="{7D0E2BA6-A39F-464E-8B04-43A65EF81D57}" srcId="{89F79158-3B97-471A-9AE8-5F10C3019A0A}" destId="{D8BAC494-74E4-4F5C-937E-F37045CA0890}" srcOrd="19" destOrd="0" parTransId="{4208E818-12D0-4611-ABE2-5066DAA7ACAA}" sibTransId="{7659B546-A37E-4FB7-8B4C-0B5E244F1C32}"/>
    <dgm:cxn modelId="{B13F5FA6-B0E1-465A-A27D-A852572D308C}" type="presOf" srcId="{5C394FA0-6901-4C9E-8CFD-17E408AB09AA}" destId="{222B8766-AAF6-46C9-8C57-AA7C1F307002}" srcOrd="0" destOrd="0" presId="urn:microsoft.com/office/officeart/2005/8/layout/default"/>
    <dgm:cxn modelId="{5D7572A6-F4EE-4B08-AB38-DA978932FB45}" type="presOf" srcId="{59356FC8-E7BC-42C0-8240-D12574AB96AC}" destId="{4C8608B1-9CEF-4DB5-A10F-04F7D1D40256}" srcOrd="0" destOrd="0" presId="urn:microsoft.com/office/officeart/2005/8/layout/default"/>
    <dgm:cxn modelId="{AB20D1A9-3FE9-4C3A-B081-FE4F4146A1F5}" srcId="{89F79158-3B97-471A-9AE8-5F10C3019A0A}" destId="{FB45CE26-1E09-4D31-8DDC-599F0F07150A}" srcOrd="9" destOrd="0" parTransId="{9F1B8999-4A02-46EA-BD40-6E7ABC10A6D5}" sibTransId="{3085FE1F-9D2A-4DAB-A3B8-256E2ED43DBC}"/>
    <dgm:cxn modelId="{125010B3-E848-46A2-B5BD-DAB764B2CBB0}" srcId="{89F79158-3B97-471A-9AE8-5F10C3019A0A}" destId="{4A286ABE-11C1-4146-A0B5-65C097151DE3}" srcOrd="3" destOrd="0" parTransId="{17DBE237-3A6A-484A-9296-CCED2FCFCAE7}" sibTransId="{1D094BF7-D59B-4AB0-A9F5-24248250307D}"/>
    <dgm:cxn modelId="{CB8C14B3-93C4-4291-9A0B-6D53B9B2FD83}" srcId="{89F79158-3B97-471A-9AE8-5F10C3019A0A}" destId="{8B3B7DFC-A22A-4C90-92FC-A7EC238F9EEE}" srcOrd="20" destOrd="0" parTransId="{9C17651E-D05B-4BFF-9ABA-8DC05E17BD47}" sibTransId="{281345ED-2893-490E-B62F-D0D698B95752}"/>
    <dgm:cxn modelId="{8EC0C3B3-A37D-46BE-B935-00DE5CF989A2}" type="presOf" srcId="{F23FA25D-A86D-48C7-8749-3A63C2A79039}" destId="{210F1964-2A17-4F91-80E5-53EE90041607}" srcOrd="0" destOrd="0" presId="urn:microsoft.com/office/officeart/2005/8/layout/default"/>
    <dgm:cxn modelId="{769328BB-8C94-4551-9F3F-F625E5527B70}" srcId="{89F79158-3B97-471A-9AE8-5F10C3019A0A}" destId="{105A52F0-422C-4129-8AE2-156F5C160E95}" srcOrd="21" destOrd="0" parTransId="{A357AC53-5E12-4458-B72B-E5455162E9C2}" sibTransId="{A62A368D-3002-4C25-A803-584829644AAA}"/>
    <dgm:cxn modelId="{97A13FC9-C6EF-4FC5-B1C3-3A8650EC7267}" type="presOf" srcId="{39D13BC3-F454-4D93-8032-15D6C4253CBA}" destId="{0571196C-EE0A-4DDE-92B6-6E433560093A}" srcOrd="0" destOrd="0" presId="urn:microsoft.com/office/officeart/2005/8/layout/default"/>
    <dgm:cxn modelId="{2A077CC9-59D8-49C4-A4E1-804F75B901F8}" srcId="{89F79158-3B97-471A-9AE8-5F10C3019A0A}" destId="{3F4CD8D0-C3F2-4D23-8D4E-7E90B00BFE90}" srcOrd="8" destOrd="0" parTransId="{CDCA1E27-6884-458D-8262-57B7A3727E2D}" sibTransId="{2CC1E3F4-46E9-44E3-BF45-7C3A33D865CC}"/>
    <dgm:cxn modelId="{6BF8A3CB-E3F3-4D7E-9C5B-2714B36F49A6}" type="presOf" srcId="{D16D9BB2-0CC5-4533-9A1F-D1A211F5C8E9}" destId="{8C90C292-AF8E-4A4C-8A73-220DCFA3F982}" srcOrd="0" destOrd="0" presId="urn:microsoft.com/office/officeart/2005/8/layout/default"/>
    <dgm:cxn modelId="{F95E79CF-07F9-48BE-9FA4-05709E9EA8A4}" type="presOf" srcId="{0EE9593A-B214-4A62-93F1-C09F0255B7E1}" destId="{548732D3-8928-42F9-84DD-D227AB592E9A}" srcOrd="0" destOrd="0" presId="urn:microsoft.com/office/officeart/2005/8/layout/default"/>
    <dgm:cxn modelId="{ABCA24DC-6B87-4C4F-AF2C-5ADA10B3F796}" type="presOf" srcId="{3F4CD8D0-C3F2-4D23-8D4E-7E90B00BFE90}" destId="{7812399C-80BE-4E8B-A9ED-72F4022D932A}" srcOrd="0" destOrd="0" presId="urn:microsoft.com/office/officeart/2005/8/layout/default"/>
    <dgm:cxn modelId="{4429C1E6-3F5B-428B-8890-55E7B4E6C54A}" srcId="{89F79158-3B97-471A-9AE8-5F10C3019A0A}" destId="{9E73F930-C818-4787-954D-99E81FEF1E53}" srcOrd="15" destOrd="0" parTransId="{72C10619-8E00-44B4-BD6B-74A0E1C7A8A7}" sibTransId="{E93B7655-32AE-4992-A598-C9F41FD2C4A9}"/>
    <dgm:cxn modelId="{89B6FFEA-0B60-41C0-B139-0CF7EFAD26C5}" type="presOf" srcId="{0E7CABE3-AB57-4048-A22C-B5EFAAFC1D2F}" destId="{8379C30E-3DB7-42A5-B715-BB40D826F75F}" srcOrd="0" destOrd="0" presId="urn:microsoft.com/office/officeart/2005/8/layout/default"/>
    <dgm:cxn modelId="{F42664EB-4851-4759-9358-792FFF08CAE7}" srcId="{89F79158-3B97-471A-9AE8-5F10C3019A0A}" destId="{6F414630-B794-4134-A524-433AD37E826D}" srcOrd="12" destOrd="0" parTransId="{83072AE7-D509-4237-84BB-6CD8C56A2A35}" sibTransId="{A69FEFB2-F110-4C6B-A833-824FC9716763}"/>
    <dgm:cxn modelId="{3078C7F1-0AB7-4D80-8EFA-99D0FD23D04A}" type="presOf" srcId="{89F79158-3B97-471A-9AE8-5F10C3019A0A}" destId="{3B36F493-9D0B-4811-8332-03A3734983AB}" srcOrd="0" destOrd="0" presId="urn:microsoft.com/office/officeart/2005/8/layout/default"/>
    <dgm:cxn modelId="{10651072-F1A8-4E94-84A6-362F8D3E7A99}" type="presParOf" srcId="{3B36F493-9D0B-4811-8332-03A3734983AB}" destId="{4C8608B1-9CEF-4DB5-A10F-04F7D1D40256}" srcOrd="0" destOrd="0" presId="urn:microsoft.com/office/officeart/2005/8/layout/default"/>
    <dgm:cxn modelId="{DF3742DF-4861-4208-A2FA-C24DFB5844ED}" type="presParOf" srcId="{3B36F493-9D0B-4811-8332-03A3734983AB}" destId="{89910A6A-3C6B-425E-8D61-04070FE8871F}" srcOrd="1" destOrd="0" presId="urn:microsoft.com/office/officeart/2005/8/layout/default"/>
    <dgm:cxn modelId="{C9F10EC5-B309-48A8-B038-75625E7C366B}" type="presParOf" srcId="{3B36F493-9D0B-4811-8332-03A3734983AB}" destId="{210F1964-2A17-4F91-80E5-53EE90041607}" srcOrd="2" destOrd="0" presId="urn:microsoft.com/office/officeart/2005/8/layout/default"/>
    <dgm:cxn modelId="{84D37905-5FBE-4E68-947A-3EB1F96B3C8F}" type="presParOf" srcId="{3B36F493-9D0B-4811-8332-03A3734983AB}" destId="{99114FB6-25CF-4E8E-BD36-784594D39BDC}" srcOrd="3" destOrd="0" presId="urn:microsoft.com/office/officeart/2005/8/layout/default"/>
    <dgm:cxn modelId="{CD419C59-0A9B-490F-95AF-28584DE71205}" type="presParOf" srcId="{3B36F493-9D0B-4811-8332-03A3734983AB}" destId="{222B8766-AAF6-46C9-8C57-AA7C1F307002}" srcOrd="4" destOrd="0" presId="urn:microsoft.com/office/officeart/2005/8/layout/default"/>
    <dgm:cxn modelId="{F966893E-C576-4B08-9BD5-CC1B8377913D}" type="presParOf" srcId="{3B36F493-9D0B-4811-8332-03A3734983AB}" destId="{0D2E2F33-F6A6-4C76-A591-9F6AC69C2D7E}" srcOrd="5" destOrd="0" presId="urn:microsoft.com/office/officeart/2005/8/layout/default"/>
    <dgm:cxn modelId="{4DE1648D-05EA-4FEB-9A1C-68F734E9B19B}" type="presParOf" srcId="{3B36F493-9D0B-4811-8332-03A3734983AB}" destId="{DB1F026B-0664-4157-A5AA-182012A08D73}" srcOrd="6" destOrd="0" presId="urn:microsoft.com/office/officeart/2005/8/layout/default"/>
    <dgm:cxn modelId="{49A6EE0B-D8B2-4956-9E02-CA151452622F}" type="presParOf" srcId="{3B36F493-9D0B-4811-8332-03A3734983AB}" destId="{EBA58A0A-F36D-4701-AD06-4F8314AD055B}" srcOrd="7" destOrd="0" presId="urn:microsoft.com/office/officeart/2005/8/layout/default"/>
    <dgm:cxn modelId="{D644E2FD-B9EE-4F75-B47E-72C1859EC4D7}" type="presParOf" srcId="{3B36F493-9D0B-4811-8332-03A3734983AB}" destId="{977DDFD1-893F-472E-B073-A872D04690A2}" srcOrd="8" destOrd="0" presId="urn:microsoft.com/office/officeart/2005/8/layout/default"/>
    <dgm:cxn modelId="{F6EEDB8E-912B-40E0-8394-E719B23674DC}" type="presParOf" srcId="{3B36F493-9D0B-4811-8332-03A3734983AB}" destId="{DFA952D3-063C-4E7D-9758-EB79A78A2728}" srcOrd="9" destOrd="0" presId="urn:microsoft.com/office/officeart/2005/8/layout/default"/>
    <dgm:cxn modelId="{836F1057-A4A5-4AEE-BC66-7C10265D481C}" type="presParOf" srcId="{3B36F493-9D0B-4811-8332-03A3734983AB}" destId="{453DF6CD-F255-4F6F-8C3F-918CEEFCE700}" srcOrd="10" destOrd="0" presId="urn:microsoft.com/office/officeart/2005/8/layout/default"/>
    <dgm:cxn modelId="{D26E5B9C-DAF4-4975-9415-717A5D6B4B51}" type="presParOf" srcId="{3B36F493-9D0B-4811-8332-03A3734983AB}" destId="{58EA0AFC-C0D2-443A-8EB6-8EBDF54A1AA6}" srcOrd="11" destOrd="0" presId="urn:microsoft.com/office/officeart/2005/8/layout/default"/>
    <dgm:cxn modelId="{0380005C-E212-4932-B9B7-872FE107B47E}" type="presParOf" srcId="{3B36F493-9D0B-4811-8332-03A3734983AB}" destId="{8379C30E-3DB7-42A5-B715-BB40D826F75F}" srcOrd="12" destOrd="0" presId="urn:microsoft.com/office/officeart/2005/8/layout/default"/>
    <dgm:cxn modelId="{94602D00-7D6B-414F-A320-93DE7B44784F}" type="presParOf" srcId="{3B36F493-9D0B-4811-8332-03A3734983AB}" destId="{C93B8048-8581-44F7-8A15-514C1989775A}" srcOrd="13" destOrd="0" presId="urn:microsoft.com/office/officeart/2005/8/layout/default"/>
    <dgm:cxn modelId="{21304AAC-1706-48DD-B0A5-410B0FC09A78}" type="presParOf" srcId="{3B36F493-9D0B-4811-8332-03A3734983AB}" destId="{8FAB3F75-2712-4915-AB42-EAE6EA537162}" srcOrd="14" destOrd="0" presId="urn:microsoft.com/office/officeart/2005/8/layout/default"/>
    <dgm:cxn modelId="{34D442A3-4439-4655-AF22-A72522351130}" type="presParOf" srcId="{3B36F493-9D0B-4811-8332-03A3734983AB}" destId="{BC431480-152E-4429-B5E8-D7E48D7CFBF6}" srcOrd="15" destOrd="0" presId="urn:microsoft.com/office/officeart/2005/8/layout/default"/>
    <dgm:cxn modelId="{EB186360-2F38-4C27-B169-DD88B5BDEAFD}" type="presParOf" srcId="{3B36F493-9D0B-4811-8332-03A3734983AB}" destId="{7812399C-80BE-4E8B-A9ED-72F4022D932A}" srcOrd="16" destOrd="0" presId="urn:microsoft.com/office/officeart/2005/8/layout/default"/>
    <dgm:cxn modelId="{0C63D027-1C2F-49C3-A130-B5FFE6DF7DAE}" type="presParOf" srcId="{3B36F493-9D0B-4811-8332-03A3734983AB}" destId="{D953DF0C-C165-4B64-A7DB-A02E68CC10C6}" srcOrd="17" destOrd="0" presId="urn:microsoft.com/office/officeart/2005/8/layout/default"/>
    <dgm:cxn modelId="{C649A628-3160-4A98-96A2-B6E37175C3F0}" type="presParOf" srcId="{3B36F493-9D0B-4811-8332-03A3734983AB}" destId="{E61BCF0C-FF2E-4B55-A943-EF61ECF79131}" srcOrd="18" destOrd="0" presId="urn:microsoft.com/office/officeart/2005/8/layout/default"/>
    <dgm:cxn modelId="{1D9B69C2-C052-4559-89F6-F1D94CE6C691}" type="presParOf" srcId="{3B36F493-9D0B-4811-8332-03A3734983AB}" destId="{AE26DF8A-FDA6-4AF2-85BD-A6208FC4933A}" srcOrd="19" destOrd="0" presId="urn:microsoft.com/office/officeart/2005/8/layout/default"/>
    <dgm:cxn modelId="{217DE9A0-2FFE-46EE-8752-5C76ED96F366}" type="presParOf" srcId="{3B36F493-9D0B-4811-8332-03A3734983AB}" destId="{D0CE8DA6-21D6-4916-BE99-032EB45CD97C}" srcOrd="20" destOrd="0" presId="urn:microsoft.com/office/officeart/2005/8/layout/default"/>
    <dgm:cxn modelId="{6AE632AC-9098-4C45-887C-BA5916553A1B}" type="presParOf" srcId="{3B36F493-9D0B-4811-8332-03A3734983AB}" destId="{55C67337-70B6-40FA-A4D9-8CAFF1CD770B}" srcOrd="21" destOrd="0" presId="urn:microsoft.com/office/officeart/2005/8/layout/default"/>
    <dgm:cxn modelId="{50832A78-647C-4B6C-8CBC-E736382DA991}" type="presParOf" srcId="{3B36F493-9D0B-4811-8332-03A3734983AB}" destId="{0571196C-EE0A-4DDE-92B6-6E433560093A}" srcOrd="22" destOrd="0" presId="urn:microsoft.com/office/officeart/2005/8/layout/default"/>
    <dgm:cxn modelId="{98E66D6F-F0A7-4397-8DB4-2552F7A88807}" type="presParOf" srcId="{3B36F493-9D0B-4811-8332-03A3734983AB}" destId="{4DFD7477-04D2-4816-BBCC-956A81FE0ADD}" srcOrd="23" destOrd="0" presId="urn:microsoft.com/office/officeart/2005/8/layout/default"/>
    <dgm:cxn modelId="{0DC47D1E-3492-4E32-ABBD-7280BE8DC4A5}" type="presParOf" srcId="{3B36F493-9D0B-4811-8332-03A3734983AB}" destId="{8E6A3BBA-192A-41F8-9B73-57D7F4CBA9F8}" srcOrd="24" destOrd="0" presId="urn:microsoft.com/office/officeart/2005/8/layout/default"/>
    <dgm:cxn modelId="{30068959-3CCB-488A-8D97-18D1F845CF4D}" type="presParOf" srcId="{3B36F493-9D0B-4811-8332-03A3734983AB}" destId="{00FBD450-4EEF-450F-AAFB-E034AFFA3F14}" srcOrd="25" destOrd="0" presId="urn:microsoft.com/office/officeart/2005/8/layout/default"/>
    <dgm:cxn modelId="{A4571277-BCA9-4393-8D91-DF1F61902BA6}" type="presParOf" srcId="{3B36F493-9D0B-4811-8332-03A3734983AB}" destId="{94FBA8F3-00D7-4202-9D12-8997F9CD2144}" srcOrd="26" destOrd="0" presId="urn:microsoft.com/office/officeart/2005/8/layout/default"/>
    <dgm:cxn modelId="{FA30293E-43EE-4B6D-BE81-F1BC8EB7ADC7}" type="presParOf" srcId="{3B36F493-9D0B-4811-8332-03A3734983AB}" destId="{BC49887A-450C-4E23-B04B-942C845CF5CD}" srcOrd="27" destOrd="0" presId="urn:microsoft.com/office/officeart/2005/8/layout/default"/>
    <dgm:cxn modelId="{D9C22860-6C4E-4F3B-8981-0FA58ECDF451}" type="presParOf" srcId="{3B36F493-9D0B-4811-8332-03A3734983AB}" destId="{A9525A41-A8FE-4B3A-B22D-B660C6AB6559}" srcOrd="28" destOrd="0" presId="urn:microsoft.com/office/officeart/2005/8/layout/default"/>
    <dgm:cxn modelId="{12A30078-FA90-4702-9982-B9FC0902D76E}" type="presParOf" srcId="{3B36F493-9D0B-4811-8332-03A3734983AB}" destId="{7CE4B181-A0FE-4969-B04E-0DCFFEED9875}" srcOrd="29" destOrd="0" presId="urn:microsoft.com/office/officeart/2005/8/layout/default"/>
    <dgm:cxn modelId="{88D7F549-E885-46BF-99AA-A2CC909F7899}" type="presParOf" srcId="{3B36F493-9D0B-4811-8332-03A3734983AB}" destId="{2299BAF7-0B62-402E-90A0-D67E585461E2}" srcOrd="30" destOrd="0" presId="urn:microsoft.com/office/officeart/2005/8/layout/default"/>
    <dgm:cxn modelId="{1CA4CDEA-6968-435A-AFEB-C66EBDAB59F0}" type="presParOf" srcId="{3B36F493-9D0B-4811-8332-03A3734983AB}" destId="{9A865B82-1DA3-4249-8611-095747D0E68E}" srcOrd="31" destOrd="0" presId="urn:microsoft.com/office/officeart/2005/8/layout/default"/>
    <dgm:cxn modelId="{873590A9-C40C-4130-9876-340C28DC8F05}" type="presParOf" srcId="{3B36F493-9D0B-4811-8332-03A3734983AB}" destId="{8CC5357F-1629-4F5E-9A0C-8B0989ECCCE6}" srcOrd="32" destOrd="0" presId="urn:microsoft.com/office/officeart/2005/8/layout/default"/>
    <dgm:cxn modelId="{1F1E706B-DEE1-4D8C-9163-2B2C20F5FA9D}" type="presParOf" srcId="{3B36F493-9D0B-4811-8332-03A3734983AB}" destId="{5CBE7CAE-799F-4C02-8FFC-EB338C9DCE37}" srcOrd="33" destOrd="0" presId="urn:microsoft.com/office/officeart/2005/8/layout/default"/>
    <dgm:cxn modelId="{B80D7D0A-A08F-42BC-A141-4BC8609B75E5}" type="presParOf" srcId="{3B36F493-9D0B-4811-8332-03A3734983AB}" destId="{A2FA06FA-1991-43CB-9AD7-775D40160B0F}" srcOrd="34" destOrd="0" presId="urn:microsoft.com/office/officeart/2005/8/layout/default"/>
    <dgm:cxn modelId="{671AA8F6-E3AF-4698-BC9B-BDB64628DAB5}" type="presParOf" srcId="{3B36F493-9D0B-4811-8332-03A3734983AB}" destId="{EA2884B1-15FD-4C3E-9E64-B7637AE12A49}" srcOrd="35" destOrd="0" presId="urn:microsoft.com/office/officeart/2005/8/layout/default"/>
    <dgm:cxn modelId="{74105E0B-E563-4F42-9A5A-F17FE551C32C}" type="presParOf" srcId="{3B36F493-9D0B-4811-8332-03A3734983AB}" destId="{0D5DD9B7-F207-4C4C-947F-A9DEFBA5F320}" srcOrd="36" destOrd="0" presId="urn:microsoft.com/office/officeart/2005/8/layout/default"/>
    <dgm:cxn modelId="{D1EB8092-2000-4459-A45F-BFB3F4E5317D}" type="presParOf" srcId="{3B36F493-9D0B-4811-8332-03A3734983AB}" destId="{4E85EED0-DFB5-436C-8F38-4E11EFBCC3AD}" srcOrd="37" destOrd="0" presId="urn:microsoft.com/office/officeart/2005/8/layout/default"/>
    <dgm:cxn modelId="{3D9C8DC3-C858-4788-94D6-8AC049114181}" type="presParOf" srcId="{3B36F493-9D0B-4811-8332-03A3734983AB}" destId="{1AEF5154-3BA6-4BC1-9809-54146171608B}" srcOrd="38" destOrd="0" presId="urn:microsoft.com/office/officeart/2005/8/layout/default"/>
    <dgm:cxn modelId="{89A0609C-B127-4512-B575-CEF924C355DE}" type="presParOf" srcId="{3B36F493-9D0B-4811-8332-03A3734983AB}" destId="{612BAE0F-6E1B-4BEA-A85D-234F7CDCA914}" srcOrd="39" destOrd="0" presId="urn:microsoft.com/office/officeart/2005/8/layout/default"/>
    <dgm:cxn modelId="{A23AE41F-83BF-4D76-BAF5-724789275F84}" type="presParOf" srcId="{3B36F493-9D0B-4811-8332-03A3734983AB}" destId="{77EE1975-3B9A-46CA-A109-9F4F603A5D21}" srcOrd="40" destOrd="0" presId="urn:microsoft.com/office/officeart/2005/8/layout/default"/>
    <dgm:cxn modelId="{AA1D75B1-0236-4109-8AA9-081286E6C865}" type="presParOf" srcId="{3B36F493-9D0B-4811-8332-03A3734983AB}" destId="{979E0220-A9EF-481A-92E5-4B92595B6203}" srcOrd="41" destOrd="0" presId="urn:microsoft.com/office/officeart/2005/8/layout/default"/>
    <dgm:cxn modelId="{A7736364-0651-4E2D-8D3C-38916D2085CE}" type="presParOf" srcId="{3B36F493-9D0B-4811-8332-03A3734983AB}" destId="{32E3D0A8-E74E-4F42-8642-33335CCBA3AF}" srcOrd="42" destOrd="0" presId="urn:microsoft.com/office/officeart/2005/8/layout/default"/>
    <dgm:cxn modelId="{542BD05B-9A0E-47C4-B7B1-5367872C4008}" type="presParOf" srcId="{3B36F493-9D0B-4811-8332-03A3734983AB}" destId="{B212F207-626A-46DA-B0D1-7734055B84E0}" srcOrd="43" destOrd="0" presId="urn:microsoft.com/office/officeart/2005/8/layout/default"/>
    <dgm:cxn modelId="{173A4B94-4C92-44FC-9A18-0E349C6E4508}" type="presParOf" srcId="{3B36F493-9D0B-4811-8332-03A3734983AB}" destId="{599C2E14-D975-4054-B50A-5B928C1292CD}" srcOrd="44" destOrd="0" presId="urn:microsoft.com/office/officeart/2005/8/layout/default"/>
    <dgm:cxn modelId="{B5118BC8-BF7B-4FB9-9C08-8C491BCAE2C3}" type="presParOf" srcId="{3B36F493-9D0B-4811-8332-03A3734983AB}" destId="{786C20A2-E5FC-4678-B4FA-CC8E192F33A7}" srcOrd="45" destOrd="0" presId="urn:microsoft.com/office/officeart/2005/8/layout/default"/>
    <dgm:cxn modelId="{4FC30FD4-A2F0-407D-BDEE-5474B8191FF4}" type="presParOf" srcId="{3B36F493-9D0B-4811-8332-03A3734983AB}" destId="{8C90C292-AF8E-4A4C-8A73-220DCFA3F982}" srcOrd="46" destOrd="0" presId="urn:microsoft.com/office/officeart/2005/8/layout/default"/>
    <dgm:cxn modelId="{BDF67A65-E110-4188-B9D5-A2DAEFA92684}" type="presParOf" srcId="{3B36F493-9D0B-4811-8332-03A3734983AB}" destId="{18E5A4E8-7880-415E-92C4-225508CF515F}" srcOrd="47" destOrd="0" presId="urn:microsoft.com/office/officeart/2005/8/layout/default"/>
    <dgm:cxn modelId="{AE17E9F4-F35F-4B9C-96A2-DDB511E89FAA}" type="presParOf" srcId="{3B36F493-9D0B-4811-8332-03A3734983AB}" destId="{D73F1DE6-7797-4185-BC28-336CA2B3C85B}" srcOrd="48" destOrd="0" presId="urn:microsoft.com/office/officeart/2005/8/layout/default"/>
    <dgm:cxn modelId="{C25E7539-6B77-4A1C-9798-3954C3F39957}" type="presParOf" srcId="{3B36F493-9D0B-4811-8332-03A3734983AB}" destId="{13EC5124-CD77-4043-A2CA-66CC63DECCED}" srcOrd="49" destOrd="0" presId="urn:microsoft.com/office/officeart/2005/8/layout/default"/>
    <dgm:cxn modelId="{5F0B0CD4-E6DF-493D-8F91-141E4524FF4B}" type="presParOf" srcId="{3B36F493-9D0B-4811-8332-03A3734983AB}" destId="{548732D3-8928-42F9-84DD-D227AB592E9A}" srcOrd="5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C7FA50-E20C-40E5-934E-AD5F102D6CAE}">
      <dsp:nvSpPr>
        <dsp:cNvPr id="0" name=""/>
        <dsp:cNvSpPr/>
      </dsp:nvSpPr>
      <dsp:spPr>
        <a:xfrm>
          <a:off x="0" y="703"/>
          <a:ext cx="6373813" cy="16451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627E03-4F57-42C9-9134-90DA4DD1DB0D}">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27CF0E-67A7-4CE2-83C1-6DD409AC93B2}">
      <dsp:nvSpPr>
        <dsp:cNvPr id="0" name=""/>
        <dsp:cNvSpPr/>
      </dsp:nvSpPr>
      <dsp:spPr>
        <a:xfrm>
          <a:off x="1900154" y="703"/>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933450">
            <a:lnSpc>
              <a:spcPct val="90000"/>
            </a:lnSpc>
            <a:spcBef>
              <a:spcPct val="0"/>
            </a:spcBef>
            <a:spcAft>
              <a:spcPct val="35000"/>
            </a:spcAft>
            <a:buNone/>
          </a:pPr>
          <a:r>
            <a:rPr lang="en-US" sz="2100" kern="1200"/>
            <a:t>This term goes back to 1997, where it was defined as: </a:t>
          </a:r>
        </a:p>
      </dsp:txBody>
      <dsp:txXfrm>
        <a:off x="1900154" y="703"/>
        <a:ext cx="4473659" cy="1645155"/>
      </dsp:txXfrm>
    </dsp:sp>
    <dsp:sp modelId="{BE65E8AD-D2DD-4E1B-A074-27FD86DC738F}">
      <dsp:nvSpPr>
        <dsp:cNvPr id="0" name=""/>
        <dsp:cNvSpPr/>
      </dsp:nvSpPr>
      <dsp:spPr>
        <a:xfrm>
          <a:off x="0" y="2057147"/>
          <a:ext cx="6373813" cy="16451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53565E-E01C-48FF-84CA-6A4FD5066393}">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9C3C23-FB6A-4A1A-B4BC-61055270F62E}">
      <dsp:nvSpPr>
        <dsp:cNvPr id="0" name=""/>
        <dsp:cNvSpPr/>
      </dsp:nvSpPr>
      <dsp:spPr>
        <a:xfrm>
          <a:off x="1900154" y="2057147"/>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933450">
            <a:lnSpc>
              <a:spcPct val="90000"/>
            </a:lnSpc>
            <a:spcBef>
              <a:spcPct val="0"/>
            </a:spcBef>
            <a:spcAft>
              <a:spcPct val="35000"/>
            </a:spcAft>
            <a:buNone/>
          </a:pPr>
          <a:r>
            <a:rPr lang="en-US" sz="2100" kern="1200"/>
            <a:t>Knowledge and beliefs about mental disorders which aid their recognition, management or prevention (Jorm et al., 1997)</a:t>
          </a:r>
        </a:p>
      </dsp:txBody>
      <dsp:txXfrm>
        <a:off x="1900154" y="2057147"/>
        <a:ext cx="4473659" cy="1645155"/>
      </dsp:txXfrm>
    </dsp:sp>
    <dsp:sp modelId="{E149E67B-64A2-4E49-A293-34752CA4C187}">
      <dsp:nvSpPr>
        <dsp:cNvPr id="0" name=""/>
        <dsp:cNvSpPr/>
      </dsp:nvSpPr>
      <dsp:spPr>
        <a:xfrm>
          <a:off x="0" y="4113591"/>
          <a:ext cx="6373813" cy="164515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73E8E8-8BE0-4117-BA24-311F34207D8D}">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3CE1F1-E992-4E61-ADC4-7E0E30CB029A}">
      <dsp:nvSpPr>
        <dsp:cNvPr id="0" name=""/>
        <dsp:cNvSpPr/>
      </dsp:nvSpPr>
      <dsp:spPr>
        <a:xfrm>
          <a:off x="1900154" y="4113591"/>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933450">
            <a:lnSpc>
              <a:spcPct val="90000"/>
            </a:lnSpc>
            <a:spcBef>
              <a:spcPct val="0"/>
            </a:spcBef>
            <a:spcAft>
              <a:spcPct val="35000"/>
            </a:spcAft>
            <a:buNone/>
          </a:pPr>
          <a:r>
            <a:rPr lang="en-US" sz="2100" kern="1200"/>
            <a:t>It has expanded since!</a:t>
          </a:r>
        </a:p>
      </dsp:txBody>
      <dsp:txXfrm>
        <a:off x="1900154" y="4113591"/>
        <a:ext cx="4473659" cy="16451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CF8CF-714B-41CB-9F33-DBF6A6A698CD}">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1B6F45-F007-49FC-A2A3-E9D858399F5E}">
      <dsp:nvSpPr>
        <dsp:cNvPr id="0" name=""/>
        <dsp:cNvSpPr/>
      </dsp:nvSpPr>
      <dsp:spPr>
        <a:xfrm>
          <a:off x="0" y="2812"/>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 the ability to recognise specific disorders of types of psychological distress</a:t>
          </a:r>
        </a:p>
      </dsp:txBody>
      <dsp:txXfrm>
        <a:off x="0" y="2812"/>
        <a:ext cx="6373813" cy="958970"/>
      </dsp:txXfrm>
    </dsp:sp>
    <dsp:sp modelId="{A465855F-A6F1-4CC9-9889-28076AAA7669}">
      <dsp:nvSpPr>
        <dsp:cNvPr id="0" name=""/>
        <dsp:cNvSpPr/>
      </dsp:nvSpPr>
      <dsp:spPr>
        <a:xfrm>
          <a:off x="0" y="961783"/>
          <a:ext cx="6373813" cy="0"/>
        </a:xfrm>
        <a:prstGeom prst="line">
          <a:avLst/>
        </a:prstGeom>
        <a:solidFill>
          <a:schemeClr val="accent2">
            <a:hueOff val="296141"/>
            <a:satOff val="-1245"/>
            <a:lumOff val="510"/>
            <a:alphaOff val="0"/>
          </a:schemeClr>
        </a:solidFill>
        <a:ln w="12700" cap="flat" cmpd="sng" algn="ctr">
          <a:solidFill>
            <a:schemeClr val="accent2">
              <a:hueOff val="296141"/>
              <a:satOff val="-1245"/>
              <a:lumOff val="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765A71-D542-4E40-8617-EA7B76C5F1E7}">
      <dsp:nvSpPr>
        <dsp:cNvPr id="0" name=""/>
        <dsp:cNvSpPr/>
      </dsp:nvSpPr>
      <dsp:spPr>
        <a:xfrm>
          <a:off x="0" y="961783"/>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 knowledge and beliefs about risk factors and causes</a:t>
          </a:r>
        </a:p>
      </dsp:txBody>
      <dsp:txXfrm>
        <a:off x="0" y="961783"/>
        <a:ext cx="6373813" cy="958970"/>
      </dsp:txXfrm>
    </dsp:sp>
    <dsp:sp modelId="{40A21C83-E3DF-40E9-B5E4-F2FCBC345A07}">
      <dsp:nvSpPr>
        <dsp:cNvPr id="0" name=""/>
        <dsp:cNvSpPr/>
      </dsp:nvSpPr>
      <dsp:spPr>
        <a:xfrm>
          <a:off x="0" y="1920754"/>
          <a:ext cx="6373813" cy="0"/>
        </a:xfrm>
        <a:prstGeom prst="line">
          <a:avLst/>
        </a:prstGeom>
        <a:solidFill>
          <a:schemeClr val="accent2">
            <a:hueOff val="592282"/>
            <a:satOff val="-2490"/>
            <a:lumOff val="1020"/>
            <a:alphaOff val="0"/>
          </a:schemeClr>
        </a:solidFill>
        <a:ln w="12700" cap="flat" cmpd="sng" algn="ctr">
          <a:solidFill>
            <a:schemeClr val="accent2">
              <a:hueOff val="592282"/>
              <a:satOff val="-2490"/>
              <a:lumOff val="1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306B7-6758-4E39-87E3-220FC4472FD0}">
      <dsp:nvSpPr>
        <dsp:cNvPr id="0" name=""/>
        <dsp:cNvSpPr/>
      </dsp:nvSpPr>
      <dsp:spPr>
        <a:xfrm>
          <a:off x="0" y="1920754"/>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 knowledge and beliefs about self-help interventions</a:t>
          </a:r>
        </a:p>
      </dsp:txBody>
      <dsp:txXfrm>
        <a:off x="0" y="1920754"/>
        <a:ext cx="6373813" cy="958970"/>
      </dsp:txXfrm>
    </dsp:sp>
    <dsp:sp modelId="{D384FCE9-78EE-4738-9B87-A36185EE5DD3}">
      <dsp:nvSpPr>
        <dsp:cNvPr id="0" name=""/>
        <dsp:cNvSpPr/>
      </dsp:nvSpPr>
      <dsp:spPr>
        <a:xfrm>
          <a:off x="0" y="2879725"/>
          <a:ext cx="6373813" cy="0"/>
        </a:xfrm>
        <a:prstGeom prst="line">
          <a:avLst/>
        </a:prstGeom>
        <a:solidFill>
          <a:schemeClr val="accent2">
            <a:hueOff val="888423"/>
            <a:satOff val="-3734"/>
            <a:lumOff val="1529"/>
            <a:alphaOff val="0"/>
          </a:schemeClr>
        </a:solidFill>
        <a:ln w="12700" cap="flat" cmpd="sng" algn="ctr">
          <a:solidFill>
            <a:schemeClr val="accent2">
              <a:hueOff val="888423"/>
              <a:satOff val="-3734"/>
              <a:lumOff val="1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0BB22-9344-410F-BBE3-283690C85A8B}">
      <dsp:nvSpPr>
        <dsp:cNvPr id="0" name=""/>
        <dsp:cNvSpPr/>
      </dsp:nvSpPr>
      <dsp:spPr>
        <a:xfrm>
          <a:off x="0" y="287972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(d) knowledge and beliefs about professional help available</a:t>
          </a:r>
        </a:p>
      </dsp:txBody>
      <dsp:txXfrm>
        <a:off x="0" y="2879725"/>
        <a:ext cx="6373813" cy="958970"/>
      </dsp:txXfrm>
    </dsp:sp>
    <dsp:sp modelId="{48BDE210-04AC-450E-B311-100167A8E881}">
      <dsp:nvSpPr>
        <dsp:cNvPr id="0" name=""/>
        <dsp:cNvSpPr/>
      </dsp:nvSpPr>
      <dsp:spPr>
        <a:xfrm>
          <a:off x="0" y="3838695"/>
          <a:ext cx="6373813" cy="0"/>
        </a:xfrm>
        <a:prstGeom prst="line">
          <a:avLst/>
        </a:prstGeom>
        <a:solidFill>
          <a:schemeClr val="accent2">
            <a:hueOff val="1184564"/>
            <a:satOff val="-4979"/>
            <a:lumOff val="2039"/>
            <a:alphaOff val="0"/>
          </a:schemeClr>
        </a:solidFill>
        <a:ln w="12700" cap="flat" cmpd="sng" algn="ctr">
          <a:solidFill>
            <a:schemeClr val="accent2">
              <a:hueOff val="1184564"/>
              <a:satOff val="-4979"/>
              <a:lumOff val="20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D18C47-E4E3-4012-BBA0-4F0E3E1EE6B2}">
      <dsp:nvSpPr>
        <dsp:cNvPr id="0" name=""/>
        <dsp:cNvSpPr/>
      </dsp:nvSpPr>
      <dsp:spPr>
        <a:xfrm>
          <a:off x="0" y="383869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(e) attitudes which facilitate recognition and appropriate help-seeking</a:t>
          </a:r>
        </a:p>
      </dsp:txBody>
      <dsp:txXfrm>
        <a:off x="0" y="3838695"/>
        <a:ext cx="6373813" cy="958970"/>
      </dsp:txXfrm>
    </dsp:sp>
    <dsp:sp modelId="{D0A1B3EE-B372-40CD-A9D0-1B4BB0286718}">
      <dsp:nvSpPr>
        <dsp:cNvPr id="0" name=""/>
        <dsp:cNvSpPr/>
      </dsp:nvSpPr>
      <dsp:spPr>
        <a:xfrm>
          <a:off x="0" y="4797666"/>
          <a:ext cx="6373813" cy="0"/>
        </a:xfrm>
        <a:prstGeom prst="line">
          <a:avLst/>
        </a:prstGeom>
        <a:solidFill>
          <a:schemeClr val="accent2">
            <a:hueOff val="1480705"/>
            <a:satOff val="-6224"/>
            <a:lumOff val="2549"/>
            <a:alphaOff val="0"/>
          </a:schemeClr>
        </a:solidFill>
        <a:ln w="12700" cap="flat" cmpd="sng" algn="ctr">
          <a:solidFill>
            <a:schemeClr val="accent2">
              <a:hueOff val="1480705"/>
              <a:satOff val="-6224"/>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0F8976-E69A-40B8-935D-F1F323789D22}">
      <dsp:nvSpPr>
        <dsp:cNvPr id="0" name=""/>
        <dsp:cNvSpPr/>
      </dsp:nvSpPr>
      <dsp:spPr>
        <a:xfrm>
          <a:off x="0" y="4797666"/>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(f) knowledge of how to seek mental health information</a:t>
          </a:r>
        </a:p>
      </dsp:txBody>
      <dsp:txXfrm>
        <a:off x="0" y="4797666"/>
        <a:ext cx="6373813" cy="9589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36310-B85C-4F2B-B4FC-677328EF0AAF}">
      <dsp:nvSpPr>
        <dsp:cNvPr id="0" name=""/>
        <dsp:cNvSpPr/>
      </dsp:nvSpPr>
      <dsp:spPr>
        <a:xfrm>
          <a:off x="0" y="249474"/>
          <a:ext cx="6373813"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Enhancing positive attitudes around mental health (Teixeira et al., 2022).</a:t>
          </a:r>
        </a:p>
      </dsp:txBody>
      <dsp:txXfrm>
        <a:off x="48547" y="298021"/>
        <a:ext cx="6276719" cy="897406"/>
      </dsp:txXfrm>
    </dsp:sp>
    <dsp:sp modelId="{CD6EDF9B-0350-4D1A-A55E-5E20D7A658B4}">
      <dsp:nvSpPr>
        <dsp:cNvPr id="0" name=""/>
        <dsp:cNvSpPr/>
      </dsp:nvSpPr>
      <dsp:spPr>
        <a:xfrm>
          <a:off x="0" y="1315975"/>
          <a:ext cx="6373813" cy="994500"/>
        </a:xfrm>
        <a:prstGeom prst="roundRect">
          <a:avLst/>
        </a:prstGeom>
        <a:solidFill>
          <a:schemeClr val="accent2">
            <a:hueOff val="370176"/>
            <a:satOff val="-1556"/>
            <a:lumOff val="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Linked directly to the SDG's </a:t>
          </a:r>
        </a:p>
      </dsp:txBody>
      <dsp:txXfrm>
        <a:off x="48547" y="1364522"/>
        <a:ext cx="6276719" cy="897406"/>
      </dsp:txXfrm>
    </dsp:sp>
    <dsp:sp modelId="{E159A2C5-75DF-48AD-8DE0-A19BA1ABBB09}">
      <dsp:nvSpPr>
        <dsp:cNvPr id="0" name=""/>
        <dsp:cNvSpPr/>
      </dsp:nvSpPr>
      <dsp:spPr>
        <a:xfrm>
          <a:off x="0" y="2382475"/>
          <a:ext cx="6373813" cy="994500"/>
        </a:xfrm>
        <a:prstGeom prst="roundRect">
          <a:avLst/>
        </a:prstGeom>
        <a:solidFill>
          <a:schemeClr val="accent2">
            <a:hueOff val="740353"/>
            <a:satOff val="-3112"/>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Good Health and Well-Being and Quality Education</a:t>
          </a:r>
        </a:p>
      </dsp:txBody>
      <dsp:txXfrm>
        <a:off x="48547" y="2431022"/>
        <a:ext cx="6276719" cy="897406"/>
      </dsp:txXfrm>
    </dsp:sp>
    <dsp:sp modelId="{F0A33FBB-9BF7-43D0-A28B-66D5B757374E}">
      <dsp:nvSpPr>
        <dsp:cNvPr id="0" name=""/>
        <dsp:cNvSpPr/>
      </dsp:nvSpPr>
      <dsp:spPr>
        <a:xfrm>
          <a:off x="0" y="3448975"/>
          <a:ext cx="6373813" cy="994500"/>
        </a:xfrm>
        <a:prstGeom prst="roundRect">
          <a:avLst/>
        </a:prstGeom>
        <a:solidFill>
          <a:schemeClr val="accent2">
            <a:hueOff val="1110529"/>
            <a:satOff val="-4668"/>
            <a:lumOff val="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Health literacy leads to health outcomes (Kutcher, Wei and Goniglio, 2016)</a:t>
          </a:r>
        </a:p>
      </dsp:txBody>
      <dsp:txXfrm>
        <a:off x="48547" y="3497522"/>
        <a:ext cx="6276719" cy="897406"/>
      </dsp:txXfrm>
    </dsp:sp>
    <dsp:sp modelId="{586608D5-1DB9-4F20-B258-D574459249AB}">
      <dsp:nvSpPr>
        <dsp:cNvPr id="0" name=""/>
        <dsp:cNvSpPr/>
      </dsp:nvSpPr>
      <dsp:spPr>
        <a:xfrm>
          <a:off x="0" y="4515475"/>
          <a:ext cx="6373813" cy="994500"/>
        </a:xfrm>
        <a:prstGeom prst="roundRect">
          <a:avLst/>
        </a:prstGeom>
        <a:solidFill>
          <a:schemeClr val="accent2">
            <a:hueOff val="1480705"/>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High prevalence of MHD's, consequences for families and individuals and society. </a:t>
          </a:r>
        </a:p>
      </dsp:txBody>
      <dsp:txXfrm>
        <a:off x="48547" y="4564022"/>
        <a:ext cx="6276719" cy="8974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2B568-D596-44AB-9164-E87B2E94751A}">
      <dsp:nvSpPr>
        <dsp:cNvPr id="0" name=""/>
        <dsp:cNvSpPr/>
      </dsp:nvSpPr>
      <dsp:spPr>
        <a:xfrm>
          <a:off x="0" y="654204"/>
          <a:ext cx="6373813" cy="110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E9BDAD-5EF1-4096-A62A-048A64A61F0A}">
      <dsp:nvSpPr>
        <dsp:cNvPr id="0" name=""/>
        <dsp:cNvSpPr/>
      </dsp:nvSpPr>
      <dsp:spPr>
        <a:xfrm>
          <a:off x="318690" y="4764"/>
          <a:ext cx="4461669" cy="1298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955800">
            <a:lnSpc>
              <a:spcPct val="90000"/>
            </a:lnSpc>
            <a:spcBef>
              <a:spcPct val="0"/>
            </a:spcBef>
            <a:spcAft>
              <a:spcPct val="35000"/>
            </a:spcAft>
            <a:buNone/>
          </a:pPr>
          <a:r>
            <a:rPr lang="en-US" sz="4400" kern="1200"/>
            <a:t>Knowledge</a:t>
          </a:r>
        </a:p>
      </dsp:txBody>
      <dsp:txXfrm>
        <a:off x="382096" y="68170"/>
        <a:ext cx="4334857" cy="1172068"/>
      </dsp:txXfrm>
    </dsp:sp>
    <dsp:sp modelId="{D7EB2BEE-DD34-4625-9B32-84E9C6B9B0F4}">
      <dsp:nvSpPr>
        <dsp:cNvPr id="0" name=""/>
        <dsp:cNvSpPr/>
      </dsp:nvSpPr>
      <dsp:spPr>
        <a:xfrm>
          <a:off x="0" y="2650044"/>
          <a:ext cx="6373813" cy="110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865057E-1332-4CC1-956D-CF346F511115}">
      <dsp:nvSpPr>
        <dsp:cNvPr id="0" name=""/>
        <dsp:cNvSpPr/>
      </dsp:nvSpPr>
      <dsp:spPr>
        <a:xfrm>
          <a:off x="318690" y="2000605"/>
          <a:ext cx="4461669" cy="1298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955800">
            <a:lnSpc>
              <a:spcPct val="90000"/>
            </a:lnSpc>
            <a:spcBef>
              <a:spcPct val="0"/>
            </a:spcBef>
            <a:spcAft>
              <a:spcPct val="35000"/>
            </a:spcAft>
            <a:buNone/>
          </a:pPr>
          <a:r>
            <a:rPr lang="en-US" sz="4400" kern="1200"/>
            <a:t>Attitudes</a:t>
          </a:r>
        </a:p>
      </dsp:txBody>
      <dsp:txXfrm>
        <a:off x="382096" y="2064011"/>
        <a:ext cx="4334857" cy="1172068"/>
      </dsp:txXfrm>
    </dsp:sp>
    <dsp:sp modelId="{6F6BB9B4-7E49-43AB-9AA3-4119B28F0C70}">
      <dsp:nvSpPr>
        <dsp:cNvPr id="0" name=""/>
        <dsp:cNvSpPr/>
      </dsp:nvSpPr>
      <dsp:spPr>
        <a:xfrm>
          <a:off x="0" y="4645885"/>
          <a:ext cx="6373813" cy="110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16924B-CE6E-46CF-A6FD-AD059F8BCEF0}">
      <dsp:nvSpPr>
        <dsp:cNvPr id="0" name=""/>
        <dsp:cNvSpPr/>
      </dsp:nvSpPr>
      <dsp:spPr>
        <a:xfrm>
          <a:off x="318690" y="3996445"/>
          <a:ext cx="4461669" cy="1298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1955800">
            <a:lnSpc>
              <a:spcPct val="90000"/>
            </a:lnSpc>
            <a:spcBef>
              <a:spcPct val="0"/>
            </a:spcBef>
            <a:spcAft>
              <a:spcPct val="35000"/>
            </a:spcAft>
            <a:buNone/>
          </a:pPr>
          <a:r>
            <a:rPr lang="en-US" sz="4400" kern="1200"/>
            <a:t>Recognition</a:t>
          </a:r>
        </a:p>
      </dsp:txBody>
      <dsp:txXfrm>
        <a:off x="382096" y="4059851"/>
        <a:ext cx="4334857" cy="11720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66AE5D-01BA-4644-8482-B5397C2D76DF}">
      <dsp:nvSpPr>
        <dsp:cNvPr id="0" name=""/>
        <dsp:cNvSpPr/>
      </dsp:nvSpPr>
      <dsp:spPr>
        <a:xfrm>
          <a:off x="716587" y="1802"/>
          <a:ext cx="4940639" cy="15068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US" sz="3500" kern="1200"/>
            <a:t>Positive adaptation</a:t>
          </a:r>
        </a:p>
      </dsp:txBody>
      <dsp:txXfrm>
        <a:off x="716587" y="1802"/>
        <a:ext cx="4940639" cy="1506895"/>
      </dsp:txXfrm>
    </dsp:sp>
    <dsp:sp modelId="{8DB59FD5-A71C-401B-9600-9F906CCFF4C0}">
      <dsp:nvSpPr>
        <dsp:cNvPr id="0" name=""/>
        <dsp:cNvSpPr/>
      </dsp:nvSpPr>
      <dsp:spPr>
        <a:xfrm>
          <a:off x="716587" y="2126277"/>
          <a:ext cx="4940639" cy="15068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US" sz="3500" kern="1200"/>
            <a:t>Maintaining or regaining mental health</a:t>
          </a:r>
        </a:p>
      </dsp:txBody>
      <dsp:txXfrm>
        <a:off x="716587" y="2126277"/>
        <a:ext cx="4940639" cy="1506895"/>
      </dsp:txXfrm>
    </dsp:sp>
    <dsp:sp modelId="{AD746A5E-1E97-41AC-AC72-4A499E358C8A}">
      <dsp:nvSpPr>
        <dsp:cNvPr id="0" name=""/>
        <dsp:cNvSpPr/>
      </dsp:nvSpPr>
      <dsp:spPr>
        <a:xfrm>
          <a:off x="716587" y="4250752"/>
          <a:ext cx="4940639" cy="15068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US" sz="3500" kern="1200"/>
            <a:t>No set definition but some main components</a:t>
          </a:r>
        </a:p>
      </dsp:txBody>
      <dsp:txXfrm>
        <a:off x="716587" y="4250752"/>
        <a:ext cx="4940639" cy="15068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1E3A53-201F-489D-B999-47D74B19BEDB}">
      <dsp:nvSpPr>
        <dsp:cNvPr id="0" name=""/>
        <dsp:cNvSpPr/>
      </dsp:nvSpPr>
      <dsp:spPr>
        <a:xfrm>
          <a:off x="0" y="27804"/>
          <a:ext cx="6373813" cy="1352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Is it a personal trait or dynamic process?</a:t>
          </a:r>
        </a:p>
      </dsp:txBody>
      <dsp:txXfrm>
        <a:off x="66025" y="93829"/>
        <a:ext cx="6241763" cy="1220470"/>
      </dsp:txXfrm>
    </dsp:sp>
    <dsp:sp modelId="{62DB1E78-B133-4FF1-9A4A-7F6DA6EB6EC0}">
      <dsp:nvSpPr>
        <dsp:cNvPr id="0" name=""/>
        <dsp:cNvSpPr/>
      </dsp:nvSpPr>
      <dsp:spPr>
        <a:xfrm>
          <a:off x="0" y="1478245"/>
          <a:ext cx="6373813" cy="1352520"/>
        </a:xfrm>
        <a:prstGeom prst="roundRect">
          <a:avLst/>
        </a:prstGeom>
        <a:solidFill>
          <a:schemeClr val="accent2">
            <a:hueOff val="493568"/>
            <a:satOff val="-207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Early definitions focused on association with intelligence</a:t>
          </a:r>
        </a:p>
      </dsp:txBody>
      <dsp:txXfrm>
        <a:off x="66025" y="1544270"/>
        <a:ext cx="6241763" cy="1220470"/>
      </dsp:txXfrm>
    </dsp:sp>
    <dsp:sp modelId="{E12DA811-DFA9-4B1E-BC99-720A4179D276}">
      <dsp:nvSpPr>
        <dsp:cNvPr id="0" name=""/>
        <dsp:cNvSpPr/>
      </dsp:nvSpPr>
      <dsp:spPr>
        <a:xfrm>
          <a:off x="0" y="2928685"/>
          <a:ext cx="6373813" cy="1352520"/>
        </a:xfrm>
        <a:prstGeom prst="roundRect">
          <a:avLst/>
        </a:prstGeom>
        <a:solidFill>
          <a:schemeClr val="accent2">
            <a:hueOff val="987137"/>
            <a:satOff val="-4149"/>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Are there protective factors involved?</a:t>
          </a:r>
        </a:p>
      </dsp:txBody>
      <dsp:txXfrm>
        <a:off x="66025" y="2994710"/>
        <a:ext cx="6241763" cy="1220470"/>
      </dsp:txXfrm>
    </dsp:sp>
    <dsp:sp modelId="{0AC60964-1AD7-42C0-B698-AEB7C627413C}">
      <dsp:nvSpPr>
        <dsp:cNvPr id="0" name=""/>
        <dsp:cNvSpPr/>
      </dsp:nvSpPr>
      <dsp:spPr>
        <a:xfrm>
          <a:off x="0" y="4379125"/>
          <a:ext cx="6373813" cy="1352520"/>
        </a:xfrm>
        <a:prstGeom prst="roundRect">
          <a:avLst/>
        </a:prstGeom>
        <a:solidFill>
          <a:schemeClr val="accent2">
            <a:hueOff val="1480705"/>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Is there a breaking point?</a:t>
          </a:r>
        </a:p>
      </dsp:txBody>
      <dsp:txXfrm>
        <a:off x="66025" y="4445150"/>
        <a:ext cx="6241763" cy="12204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24A69-32CB-4F22-9A05-4DE92461E054}">
      <dsp:nvSpPr>
        <dsp:cNvPr id="0" name=""/>
        <dsp:cNvSpPr/>
      </dsp:nvSpPr>
      <dsp:spPr>
        <a:xfrm>
          <a:off x="0" y="31534"/>
          <a:ext cx="6373813" cy="1350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Personal factors</a:t>
          </a:r>
        </a:p>
      </dsp:txBody>
      <dsp:txXfrm>
        <a:off x="65934" y="97468"/>
        <a:ext cx="6241945" cy="1218787"/>
      </dsp:txXfrm>
    </dsp:sp>
    <dsp:sp modelId="{7B03BAA3-414E-4EEF-9DD2-58BF971CEF2F}">
      <dsp:nvSpPr>
        <dsp:cNvPr id="0" name=""/>
        <dsp:cNvSpPr/>
      </dsp:nvSpPr>
      <dsp:spPr>
        <a:xfrm>
          <a:off x="0" y="1480109"/>
          <a:ext cx="6373813" cy="1350655"/>
        </a:xfrm>
        <a:prstGeom prst="roundRect">
          <a:avLst/>
        </a:prstGeom>
        <a:solidFill>
          <a:schemeClr val="accent2">
            <a:hueOff val="493568"/>
            <a:satOff val="-207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Biological factors</a:t>
          </a:r>
        </a:p>
      </dsp:txBody>
      <dsp:txXfrm>
        <a:off x="65934" y="1546043"/>
        <a:ext cx="6241945" cy="1218787"/>
      </dsp:txXfrm>
    </dsp:sp>
    <dsp:sp modelId="{EC02BCA3-DD49-4FF0-AE31-B7229B1630BB}">
      <dsp:nvSpPr>
        <dsp:cNvPr id="0" name=""/>
        <dsp:cNvSpPr/>
      </dsp:nvSpPr>
      <dsp:spPr>
        <a:xfrm>
          <a:off x="0" y="2928685"/>
          <a:ext cx="6373813" cy="1350655"/>
        </a:xfrm>
        <a:prstGeom prst="roundRect">
          <a:avLst/>
        </a:prstGeom>
        <a:solidFill>
          <a:schemeClr val="accent2">
            <a:hueOff val="987137"/>
            <a:satOff val="-4149"/>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Environmental-systemic factors</a:t>
          </a:r>
        </a:p>
      </dsp:txBody>
      <dsp:txXfrm>
        <a:off x="65934" y="2994619"/>
        <a:ext cx="6241945" cy="1218787"/>
      </dsp:txXfrm>
    </dsp:sp>
    <dsp:sp modelId="{69577DB9-70C8-414F-AF7D-87DA9D62E448}">
      <dsp:nvSpPr>
        <dsp:cNvPr id="0" name=""/>
        <dsp:cNvSpPr/>
      </dsp:nvSpPr>
      <dsp:spPr>
        <a:xfrm>
          <a:off x="0" y="4377260"/>
          <a:ext cx="6373813" cy="1350655"/>
        </a:xfrm>
        <a:prstGeom prst="roundRect">
          <a:avLst/>
        </a:prstGeom>
        <a:solidFill>
          <a:schemeClr val="accent2">
            <a:hueOff val="1480705"/>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Interactions between factors?</a:t>
          </a:r>
        </a:p>
      </dsp:txBody>
      <dsp:txXfrm>
        <a:off x="65934" y="4443194"/>
        <a:ext cx="6241945" cy="12187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2E710-6E16-4102-AEA7-5A72CC4702AA}">
      <dsp:nvSpPr>
        <dsp:cNvPr id="0" name=""/>
        <dsp:cNvSpPr/>
      </dsp:nvSpPr>
      <dsp:spPr>
        <a:xfrm>
          <a:off x="0" y="147011"/>
          <a:ext cx="6858000"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G Stanley Hall and Adolph Meyer were believers in early treatment to reduce the severity and recurrence of mental illness. </a:t>
          </a:r>
        </a:p>
      </dsp:txBody>
      <dsp:txXfrm>
        <a:off x="67110" y="214121"/>
        <a:ext cx="6723780" cy="1240530"/>
      </dsp:txXfrm>
    </dsp:sp>
    <dsp:sp modelId="{06DCD7D9-61E2-4A91-BB30-D522E6685FE0}">
      <dsp:nvSpPr>
        <dsp:cNvPr id="0" name=""/>
        <dsp:cNvSpPr/>
      </dsp:nvSpPr>
      <dsp:spPr>
        <a:xfrm>
          <a:off x="0" y="1593762"/>
          <a:ext cx="6858000" cy="1374750"/>
        </a:xfrm>
        <a:prstGeom prst="roundRect">
          <a:avLst/>
        </a:prstGeom>
        <a:solidFill>
          <a:schemeClr val="accent2">
            <a:hueOff val="740353"/>
            <a:satOff val="-3112"/>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Meyer was convinced that industrialisation and urbanisation were undermining human potential. </a:t>
          </a:r>
        </a:p>
      </dsp:txBody>
      <dsp:txXfrm>
        <a:off x="67110" y="1660872"/>
        <a:ext cx="6723780" cy="1240530"/>
      </dsp:txXfrm>
    </dsp:sp>
    <dsp:sp modelId="{C074BB63-E16B-4035-A807-F03DC7059921}">
      <dsp:nvSpPr>
        <dsp:cNvPr id="0" name=""/>
        <dsp:cNvSpPr/>
      </dsp:nvSpPr>
      <dsp:spPr>
        <a:xfrm>
          <a:off x="0" y="3040511"/>
          <a:ext cx="6858000" cy="1374750"/>
        </a:xfrm>
        <a:prstGeom prst="roundRect">
          <a:avLst/>
        </a:prstGeom>
        <a:solidFill>
          <a:schemeClr val="accent2">
            <a:hueOff val="1480705"/>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He established the mental hygiene movement in the USA, calling it a mixture of 'humanitarian, fiscal and medical factors'.</a:t>
          </a:r>
        </a:p>
      </dsp:txBody>
      <dsp:txXfrm>
        <a:off x="67110" y="3107621"/>
        <a:ext cx="6723780" cy="12405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5FFC4-9796-4F1E-93FE-724AD76808B7}">
      <dsp:nvSpPr>
        <dsp:cNvPr id="0" name=""/>
        <dsp:cNvSpPr/>
      </dsp:nvSpPr>
      <dsp:spPr>
        <a:xfrm>
          <a:off x="0" y="9357"/>
          <a:ext cx="6858000" cy="14741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Clifford Beers, after his release from an insane asylum, drafted the manuscript of his book A Mind That Found Itself, which included an agenda for mental hygiene societies. </a:t>
          </a:r>
        </a:p>
      </dsp:txBody>
      <dsp:txXfrm>
        <a:off x="71964" y="81321"/>
        <a:ext cx="6714072" cy="1330271"/>
      </dsp:txXfrm>
    </dsp:sp>
    <dsp:sp modelId="{85CD8F9F-8E2E-4764-B1B1-0BF25079FD01}">
      <dsp:nvSpPr>
        <dsp:cNvPr id="0" name=""/>
        <dsp:cNvSpPr/>
      </dsp:nvSpPr>
      <dsp:spPr>
        <a:xfrm>
          <a:off x="0" y="1544037"/>
          <a:ext cx="6858000" cy="1474199"/>
        </a:xfrm>
        <a:prstGeom prst="roundRect">
          <a:avLst/>
        </a:prstGeom>
        <a:solidFill>
          <a:schemeClr val="accent2">
            <a:hueOff val="740353"/>
            <a:satOff val="-3112"/>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Under the sponsorship of William James and Adolph Meyer, the book was published in 1908. </a:t>
          </a:r>
        </a:p>
      </dsp:txBody>
      <dsp:txXfrm>
        <a:off x="71964" y="1616001"/>
        <a:ext cx="6714072" cy="1330271"/>
      </dsp:txXfrm>
    </dsp:sp>
    <dsp:sp modelId="{1AF75006-4EA3-4470-B405-9A4C821C18B9}">
      <dsp:nvSpPr>
        <dsp:cNvPr id="0" name=""/>
        <dsp:cNvSpPr/>
      </dsp:nvSpPr>
      <dsp:spPr>
        <a:xfrm>
          <a:off x="0" y="3078716"/>
          <a:ext cx="6858000" cy="1474199"/>
        </a:xfrm>
        <a:prstGeom prst="roundRect">
          <a:avLst/>
        </a:prstGeom>
        <a:solidFill>
          <a:schemeClr val="accent2">
            <a:hueOff val="1480705"/>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Beers called for the formation of a permanent voluntary health agency whose prime function would be to prevent the disease of insanity by providing information about it to the public.</a:t>
          </a:r>
        </a:p>
      </dsp:txBody>
      <dsp:txXfrm>
        <a:off x="71964" y="3150680"/>
        <a:ext cx="6714072" cy="13302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E31AD0-4B6B-431D-A470-8EC56F6517BB}">
      <dsp:nvSpPr>
        <dsp:cNvPr id="0" name=""/>
        <dsp:cNvSpPr/>
      </dsp:nvSpPr>
      <dsp:spPr>
        <a:xfrm>
          <a:off x="0" y="146607"/>
          <a:ext cx="6858000" cy="13922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C.E.A. Winslow, professor of Public Health at Yale, was also concerned to include mental hygiene in public health education. </a:t>
          </a:r>
        </a:p>
      </dsp:txBody>
      <dsp:txXfrm>
        <a:off x="67966" y="214573"/>
        <a:ext cx="6722068" cy="1256367"/>
      </dsp:txXfrm>
    </dsp:sp>
    <dsp:sp modelId="{32629B6E-7ED4-4638-A2A5-B89D1F66018B}">
      <dsp:nvSpPr>
        <dsp:cNvPr id="0" name=""/>
        <dsp:cNvSpPr/>
      </dsp:nvSpPr>
      <dsp:spPr>
        <a:xfrm>
          <a:off x="0" y="1584987"/>
          <a:ext cx="6858000" cy="1392299"/>
        </a:xfrm>
        <a:prstGeom prst="roundRect">
          <a:avLst/>
        </a:prstGeom>
        <a:solidFill>
          <a:schemeClr val="accent2">
            <a:hueOff val="740353"/>
            <a:satOff val="-3112"/>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He described mental hygiene in 1933 as: </a:t>
          </a:r>
        </a:p>
      </dsp:txBody>
      <dsp:txXfrm>
        <a:off x="67966" y="1652953"/>
        <a:ext cx="6722068" cy="1256367"/>
      </dsp:txXfrm>
    </dsp:sp>
    <dsp:sp modelId="{4D34943E-3F52-47B9-8B47-3C81ADDF65F9}">
      <dsp:nvSpPr>
        <dsp:cNvPr id="0" name=""/>
        <dsp:cNvSpPr/>
      </dsp:nvSpPr>
      <dsp:spPr>
        <a:xfrm>
          <a:off x="0" y="3023367"/>
          <a:ext cx="6858000" cy="1392299"/>
        </a:xfrm>
        <a:prstGeom prst="roundRect">
          <a:avLst/>
        </a:prstGeom>
        <a:solidFill>
          <a:schemeClr val="accent2">
            <a:hueOff val="1480705"/>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"an organized community response to a recognized community need; and it lays its prime emphasis on the detection and the control of those incipient maladjustments with which the physician qua physician never comes into contact, unless specific community machinery and far-flung educational facilities are provided for the purpose."</a:t>
          </a:r>
        </a:p>
      </dsp:txBody>
      <dsp:txXfrm>
        <a:off x="67966" y="3091333"/>
        <a:ext cx="6722068" cy="125636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BC4D8-51D4-4D56-8C11-5E2649DAA0C5}">
      <dsp:nvSpPr>
        <dsp:cNvPr id="0" name=""/>
        <dsp:cNvSpPr/>
      </dsp:nvSpPr>
      <dsp:spPr>
        <a:xfrm>
          <a:off x="0" y="69668"/>
          <a:ext cx="6858000" cy="217546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first International Congress on Mental Hygiene convened in 1933. </a:t>
          </a:r>
        </a:p>
      </dsp:txBody>
      <dsp:txXfrm>
        <a:off x="106198" y="175866"/>
        <a:ext cx="6645604" cy="1963072"/>
      </dsp:txXfrm>
    </dsp:sp>
    <dsp:sp modelId="{A90B4390-9F59-4937-853B-CC285638DCB9}">
      <dsp:nvSpPr>
        <dsp:cNvPr id="0" name=""/>
        <dsp:cNvSpPr/>
      </dsp:nvSpPr>
      <dsp:spPr>
        <a:xfrm>
          <a:off x="0" y="2317136"/>
          <a:ext cx="6858000" cy="2175468"/>
        </a:xfrm>
        <a:prstGeom prst="roundRect">
          <a:avLst/>
        </a:prstGeom>
        <a:solidFill>
          <a:schemeClr val="accent2">
            <a:hueOff val="1480705"/>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Included in the purpose statement there was the idea that it was necessary to determine "how best to care for and treat the mentally sick, to prevent mental illness, and to conserve mental health"</a:t>
          </a:r>
        </a:p>
      </dsp:txBody>
      <dsp:txXfrm>
        <a:off x="106198" y="2423334"/>
        <a:ext cx="6645604" cy="196307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42CACE-E00C-47D5-A5E7-1E83E087BCCE}">
      <dsp:nvSpPr>
        <dsp:cNvPr id="0" name=""/>
        <dsp:cNvSpPr/>
      </dsp:nvSpPr>
      <dsp:spPr>
        <a:xfrm>
          <a:off x="0" y="351896"/>
          <a:ext cx="6858000" cy="9149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Over the remainder of the 20th Century mental health was aligned with public health. </a:t>
          </a:r>
        </a:p>
      </dsp:txBody>
      <dsp:txXfrm>
        <a:off x="44664" y="396560"/>
        <a:ext cx="6768672" cy="825612"/>
      </dsp:txXfrm>
    </dsp:sp>
    <dsp:sp modelId="{DEEF3558-3CFC-4FD4-8147-2CDC941666BA}">
      <dsp:nvSpPr>
        <dsp:cNvPr id="0" name=""/>
        <dsp:cNvSpPr/>
      </dsp:nvSpPr>
      <dsp:spPr>
        <a:xfrm>
          <a:off x="0" y="1333076"/>
          <a:ext cx="6858000" cy="914940"/>
        </a:xfrm>
        <a:prstGeom prst="roundRect">
          <a:avLst/>
        </a:prstGeom>
        <a:solidFill>
          <a:schemeClr val="accent2">
            <a:hueOff val="493568"/>
            <a:satOff val="-207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Definitions of terminology changed to reflect this. </a:t>
          </a:r>
        </a:p>
      </dsp:txBody>
      <dsp:txXfrm>
        <a:off x="44664" y="1377740"/>
        <a:ext cx="6768672" cy="825612"/>
      </dsp:txXfrm>
    </dsp:sp>
    <dsp:sp modelId="{FFE59CD0-AE79-4033-858B-4F3ADA6A9D90}">
      <dsp:nvSpPr>
        <dsp:cNvPr id="0" name=""/>
        <dsp:cNvSpPr/>
      </dsp:nvSpPr>
      <dsp:spPr>
        <a:xfrm>
          <a:off x="0" y="2314256"/>
          <a:ext cx="6858000" cy="914940"/>
        </a:xfrm>
        <a:prstGeom prst="roundRect">
          <a:avLst/>
        </a:prstGeom>
        <a:solidFill>
          <a:schemeClr val="accent2">
            <a:hueOff val="987137"/>
            <a:satOff val="-4149"/>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Combatting poverty and providing education were paramount. </a:t>
          </a:r>
        </a:p>
      </dsp:txBody>
      <dsp:txXfrm>
        <a:off x="44664" y="2358920"/>
        <a:ext cx="6768672" cy="825612"/>
      </dsp:txXfrm>
    </dsp:sp>
    <dsp:sp modelId="{6EC7EB2C-6FA5-49FC-A995-A06525A4E76E}">
      <dsp:nvSpPr>
        <dsp:cNvPr id="0" name=""/>
        <dsp:cNvSpPr/>
      </dsp:nvSpPr>
      <dsp:spPr>
        <a:xfrm>
          <a:off x="0" y="3295437"/>
          <a:ext cx="6858000" cy="914940"/>
        </a:xfrm>
        <a:prstGeom prst="roundRect">
          <a:avLst/>
        </a:prstGeom>
        <a:solidFill>
          <a:schemeClr val="accent2">
            <a:hueOff val="1480705"/>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However, the methods of treatment largely remained the same, institutions and medication. </a:t>
          </a:r>
        </a:p>
      </dsp:txBody>
      <dsp:txXfrm>
        <a:off x="44664" y="3340101"/>
        <a:ext cx="6768672" cy="82561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2D1E3-DC78-4858-A812-D58C14FAE2EC}">
      <dsp:nvSpPr>
        <dsp:cNvPr id="0" name=""/>
        <dsp:cNvSpPr/>
      </dsp:nvSpPr>
      <dsp:spPr>
        <a:xfrm>
          <a:off x="0" y="3564"/>
          <a:ext cx="6858000" cy="759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1C67FE-91CA-49E1-A2FA-B35995D90BDC}">
      <dsp:nvSpPr>
        <dsp:cNvPr id="0" name=""/>
        <dsp:cNvSpPr/>
      </dsp:nvSpPr>
      <dsp:spPr>
        <a:xfrm>
          <a:off x="229655" y="174382"/>
          <a:ext cx="417554" cy="4175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2E4F75-6D57-4EE2-8AFB-48163DB343A7}">
      <dsp:nvSpPr>
        <dsp:cNvPr id="0" name=""/>
        <dsp:cNvSpPr/>
      </dsp:nvSpPr>
      <dsp:spPr>
        <a:xfrm>
          <a:off x="876865" y="3564"/>
          <a:ext cx="5981134" cy="75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48" tIns="80348" rIns="80348" bIns="80348" numCol="1" spcCol="1270" anchor="ctr" anchorCtr="0">
          <a:noAutofit/>
        </a:bodyPr>
        <a:lstStyle/>
        <a:p>
          <a:pPr marL="0" lvl="0" indent="0" algn="l" defTabSz="844550">
            <a:lnSpc>
              <a:spcPct val="90000"/>
            </a:lnSpc>
            <a:spcBef>
              <a:spcPct val="0"/>
            </a:spcBef>
            <a:spcAft>
              <a:spcPct val="35000"/>
            </a:spcAft>
            <a:buNone/>
          </a:pPr>
          <a:r>
            <a:rPr lang="en-US" sz="1900" kern="1200"/>
            <a:t>Therapy</a:t>
          </a:r>
        </a:p>
      </dsp:txBody>
      <dsp:txXfrm>
        <a:off x="876865" y="3564"/>
        <a:ext cx="5981134" cy="759190"/>
      </dsp:txXfrm>
    </dsp:sp>
    <dsp:sp modelId="{36DAD45A-10DF-4096-9D69-C4A959CC0C47}">
      <dsp:nvSpPr>
        <dsp:cNvPr id="0" name=""/>
        <dsp:cNvSpPr/>
      </dsp:nvSpPr>
      <dsp:spPr>
        <a:xfrm>
          <a:off x="0" y="952552"/>
          <a:ext cx="6858000" cy="759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C6804F-5BE1-455C-B29F-ABC3278AD40F}">
      <dsp:nvSpPr>
        <dsp:cNvPr id="0" name=""/>
        <dsp:cNvSpPr/>
      </dsp:nvSpPr>
      <dsp:spPr>
        <a:xfrm>
          <a:off x="229655" y="1123370"/>
          <a:ext cx="417554" cy="4175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0E5A9F-02DA-429D-AC53-C1A8352C9E8D}">
      <dsp:nvSpPr>
        <dsp:cNvPr id="0" name=""/>
        <dsp:cNvSpPr/>
      </dsp:nvSpPr>
      <dsp:spPr>
        <a:xfrm>
          <a:off x="876865" y="952552"/>
          <a:ext cx="5981134" cy="75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48" tIns="80348" rIns="80348" bIns="80348" numCol="1" spcCol="1270" anchor="ctr" anchorCtr="0">
          <a:noAutofit/>
        </a:bodyPr>
        <a:lstStyle/>
        <a:p>
          <a:pPr marL="0" lvl="0" indent="0" algn="l" defTabSz="844550">
            <a:lnSpc>
              <a:spcPct val="90000"/>
            </a:lnSpc>
            <a:spcBef>
              <a:spcPct val="0"/>
            </a:spcBef>
            <a:spcAft>
              <a:spcPct val="35000"/>
            </a:spcAft>
            <a:buNone/>
          </a:pPr>
          <a:r>
            <a:rPr lang="en-US" sz="1900" kern="1200"/>
            <a:t>Medication</a:t>
          </a:r>
        </a:p>
      </dsp:txBody>
      <dsp:txXfrm>
        <a:off x="876865" y="952552"/>
        <a:ext cx="5981134" cy="759190"/>
      </dsp:txXfrm>
    </dsp:sp>
    <dsp:sp modelId="{8C302FC3-B379-40B4-8A22-E1F7B1DE7951}">
      <dsp:nvSpPr>
        <dsp:cNvPr id="0" name=""/>
        <dsp:cNvSpPr/>
      </dsp:nvSpPr>
      <dsp:spPr>
        <a:xfrm>
          <a:off x="0" y="1901541"/>
          <a:ext cx="6858000" cy="759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F35515-6EF9-42CB-9EE2-D0C4201D2D6C}">
      <dsp:nvSpPr>
        <dsp:cNvPr id="0" name=""/>
        <dsp:cNvSpPr/>
      </dsp:nvSpPr>
      <dsp:spPr>
        <a:xfrm>
          <a:off x="229655" y="2072359"/>
          <a:ext cx="417554" cy="4175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02B533-ECB0-4698-93F3-6359274897F6}">
      <dsp:nvSpPr>
        <dsp:cNvPr id="0" name=""/>
        <dsp:cNvSpPr/>
      </dsp:nvSpPr>
      <dsp:spPr>
        <a:xfrm>
          <a:off x="876865" y="1901541"/>
          <a:ext cx="5981134" cy="75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48" tIns="80348" rIns="80348" bIns="80348" numCol="1" spcCol="1270" anchor="ctr" anchorCtr="0">
          <a:noAutofit/>
        </a:bodyPr>
        <a:lstStyle/>
        <a:p>
          <a:pPr marL="0" lvl="0" indent="0" algn="l" defTabSz="844550">
            <a:lnSpc>
              <a:spcPct val="90000"/>
            </a:lnSpc>
            <a:spcBef>
              <a:spcPct val="0"/>
            </a:spcBef>
            <a:spcAft>
              <a:spcPct val="35000"/>
            </a:spcAft>
            <a:buNone/>
          </a:pPr>
          <a:r>
            <a:rPr lang="en-US" sz="1900" kern="1200"/>
            <a:t>Education</a:t>
          </a:r>
        </a:p>
      </dsp:txBody>
      <dsp:txXfrm>
        <a:off x="876865" y="1901541"/>
        <a:ext cx="5981134" cy="759190"/>
      </dsp:txXfrm>
    </dsp:sp>
    <dsp:sp modelId="{5B55BCF4-8BEE-43C5-9E9A-5AA016CFD0A0}">
      <dsp:nvSpPr>
        <dsp:cNvPr id="0" name=""/>
        <dsp:cNvSpPr/>
      </dsp:nvSpPr>
      <dsp:spPr>
        <a:xfrm>
          <a:off x="0" y="2850530"/>
          <a:ext cx="6858000" cy="759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41B503-6823-409C-8F13-E56C66BFFC78}">
      <dsp:nvSpPr>
        <dsp:cNvPr id="0" name=""/>
        <dsp:cNvSpPr/>
      </dsp:nvSpPr>
      <dsp:spPr>
        <a:xfrm>
          <a:off x="229655" y="3021348"/>
          <a:ext cx="417554" cy="4175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39961C-664B-4205-B9BC-0C1594DCA7B8}">
      <dsp:nvSpPr>
        <dsp:cNvPr id="0" name=""/>
        <dsp:cNvSpPr/>
      </dsp:nvSpPr>
      <dsp:spPr>
        <a:xfrm>
          <a:off x="876865" y="2850530"/>
          <a:ext cx="5981134" cy="75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48" tIns="80348" rIns="80348" bIns="80348" numCol="1" spcCol="1270" anchor="ctr" anchorCtr="0">
          <a:noAutofit/>
        </a:bodyPr>
        <a:lstStyle/>
        <a:p>
          <a:pPr marL="0" lvl="0" indent="0" algn="l" defTabSz="844550">
            <a:lnSpc>
              <a:spcPct val="90000"/>
            </a:lnSpc>
            <a:spcBef>
              <a:spcPct val="0"/>
            </a:spcBef>
            <a:spcAft>
              <a:spcPct val="35000"/>
            </a:spcAft>
            <a:buNone/>
          </a:pPr>
          <a:r>
            <a:rPr lang="en-US" sz="1900" kern="1200"/>
            <a:t>Inpatient services</a:t>
          </a:r>
        </a:p>
      </dsp:txBody>
      <dsp:txXfrm>
        <a:off x="876865" y="2850530"/>
        <a:ext cx="5981134" cy="759190"/>
      </dsp:txXfrm>
    </dsp:sp>
    <dsp:sp modelId="{4CCA139A-3351-48AD-8585-FAE307B0A15E}">
      <dsp:nvSpPr>
        <dsp:cNvPr id="0" name=""/>
        <dsp:cNvSpPr/>
      </dsp:nvSpPr>
      <dsp:spPr>
        <a:xfrm>
          <a:off x="0" y="3799518"/>
          <a:ext cx="6858000" cy="759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6F926C-16B3-4BCD-AED0-BD492D7FB1D7}">
      <dsp:nvSpPr>
        <dsp:cNvPr id="0" name=""/>
        <dsp:cNvSpPr/>
      </dsp:nvSpPr>
      <dsp:spPr>
        <a:xfrm>
          <a:off x="229655" y="3970336"/>
          <a:ext cx="417554" cy="4175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E53F6E-49EB-4312-AB76-325CD9EA9838}">
      <dsp:nvSpPr>
        <dsp:cNvPr id="0" name=""/>
        <dsp:cNvSpPr/>
      </dsp:nvSpPr>
      <dsp:spPr>
        <a:xfrm>
          <a:off x="876865" y="3799518"/>
          <a:ext cx="5981134" cy="75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48" tIns="80348" rIns="80348" bIns="80348" numCol="1" spcCol="1270" anchor="ctr" anchorCtr="0">
          <a:noAutofit/>
        </a:bodyPr>
        <a:lstStyle/>
        <a:p>
          <a:pPr marL="0" lvl="0" indent="0" algn="l" defTabSz="844550">
            <a:lnSpc>
              <a:spcPct val="90000"/>
            </a:lnSpc>
            <a:spcBef>
              <a:spcPct val="0"/>
            </a:spcBef>
            <a:spcAft>
              <a:spcPct val="35000"/>
            </a:spcAft>
            <a:buNone/>
          </a:pPr>
          <a:r>
            <a:rPr lang="en-US" sz="1900" kern="1200"/>
            <a:t>Residential services</a:t>
          </a:r>
        </a:p>
      </dsp:txBody>
      <dsp:txXfrm>
        <a:off x="876865" y="3799518"/>
        <a:ext cx="5981134" cy="75919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40B5F8-D9E0-4653-9BF8-DF6EF7D45256}">
      <dsp:nvSpPr>
        <dsp:cNvPr id="0" name=""/>
        <dsp:cNvSpPr/>
      </dsp:nvSpPr>
      <dsp:spPr>
        <a:xfrm>
          <a:off x="0" y="60296"/>
          <a:ext cx="6858000" cy="2176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Preventing mental health issues from developing is always better than trying to treat them once they arise. </a:t>
          </a:r>
        </a:p>
      </dsp:txBody>
      <dsp:txXfrm>
        <a:off x="106233" y="166529"/>
        <a:ext cx="6645534" cy="1963734"/>
      </dsp:txXfrm>
    </dsp:sp>
    <dsp:sp modelId="{5DEB4FE0-9C51-4634-BA50-A028E1DD6132}">
      <dsp:nvSpPr>
        <dsp:cNvPr id="0" name=""/>
        <dsp:cNvSpPr/>
      </dsp:nvSpPr>
      <dsp:spPr>
        <a:xfrm>
          <a:off x="0" y="2325777"/>
          <a:ext cx="6858000" cy="2176200"/>
        </a:xfrm>
        <a:prstGeom prst="roundRect">
          <a:avLst/>
        </a:prstGeom>
        <a:solidFill>
          <a:schemeClr val="accent2">
            <a:hueOff val="1480705"/>
            <a:satOff val="-622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How can we prevent mental illness?</a:t>
          </a:r>
        </a:p>
      </dsp:txBody>
      <dsp:txXfrm>
        <a:off x="106233" y="2432010"/>
        <a:ext cx="6645534" cy="196373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91CA6-06A4-49ED-9179-99161AB8EE04}">
      <dsp:nvSpPr>
        <dsp:cNvPr id="0" name=""/>
        <dsp:cNvSpPr/>
      </dsp:nvSpPr>
      <dsp:spPr>
        <a:xfrm>
          <a:off x="617624" y="661136"/>
          <a:ext cx="1921500" cy="19215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133E53-FEF0-4D0A-8CEB-F41BD144957E}">
      <dsp:nvSpPr>
        <dsp:cNvPr id="0" name=""/>
        <dsp:cNvSpPr/>
      </dsp:nvSpPr>
      <dsp:spPr>
        <a:xfrm>
          <a:off x="1027125" y="1070636"/>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F5C4F6-6D6F-4FF1-8CE7-90C0D72D4970}">
      <dsp:nvSpPr>
        <dsp:cNvPr id="0" name=""/>
        <dsp:cNvSpPr/>
      </dsp:nvSpPr>
      <dsp:spPr>
        <a:xfrm>
          <a:off x="3375" y="3181137"/>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Primary prevention</a:t>
          </a:r>
        </a:p>
      </dsp:txBody>
      <dsp:txXfrm>
        <a:off x="3375" y="3181137"/>
        <a:ext cx="3150000" cy="720000"/>
      </dsp:txXfrm>
    </dsp:sp>
    <dsp:sp modelId="{A417091E-FB3A-43BB-B477-8192A02DA799}">
      <dsp:nvSpPr>
        <dsp:cNvPr id="0" name=""/>
        <dsp:cNvSpPr/>
      </dsp:nvSpPr>
      <dsp:spPr>
        <a:xfrm>
          <a:off x="4318875" y="661136"/>
          <a:ext cx="1921500" cy="19215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1E5FF-807A-4DF3-9A90-DAC7194C3128}">
      <dsp:nvSpPr>
        <dsp:cNvPr id="0" name=""/>
        <dsp:cNvSpPr/>
      </dsp:nvSpPr>
      <dsp:spPr>
        <a:xfrm>
          <a:off x="4728375" y="1070636"/>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29FB2-1983-4733-9E48-546A6A1DF263}">
      <dsp:nvSpPr>
        <dsp:cNvPr id="0" name=""/>
        <dsp:cNvSpPr/>
      </dsp:nvSpPr>
      <dsp:spPr>
        <a:xfrm>
          <a:off x="3704625" y="3181137"/>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Secondary prevention</a:t>
          </a:r>
        </a:p>
      </dsp:txBody>
      <dsp:txXfrm>
        <a:off x="3704625" y="3181137"/>
        <a:ext cx="3150000" cy="72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B1C8F-D019-4533-A19F-709BAA2F1F3F}">
      <dsp:nvSpPr>
        <dsp:cNvPr id="0" name=""/>
        <dsp:cNvSpPr/>
      </dsp:nvSpPr>
      <dsp:spPr>
        <a:xfrm>
          <a:off x="617624" y="661136"/>
          <a:ext cx="1921500" cy="19215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D11051-FFA5-4D67-82CA-3DD22EA2DE41}">
      <dsp:nvSpPr>
        <dsp:cNvPr id="0" name=""/>
        <dsp:cNvSpPr/>
      </dsp:nvSpPr>
      <dsp:spPr>
        <a:xfrm>
          <a:off x="1027125" y="1070636"/>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F10E39-6B5A-4EE9-A90E-7BC74AB98F1C}">
      <dsp:nvSpPr>
        <dsp:cNvPr id="0" name=""/>
        <dsp:cNvSpPr/>
      </dsp:nvSpPr>
      <dsp:spPr>
        <a:xfrm>
          <a:off x="3375" y="3181137"/>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Health promotion</a:t>
          </a:r>
        </a:p>
      </dsp:txBody>
      <dsp:txXfrm>
        <a:off x="3375" y="3181137"/>
        <a:ext cx="3150000" cy="720000"/>
      </dsp:txXfrm>
    </dsp:sp>
    <dsp:sp modelId="{CA208D87-D997-4A21-B46C-EC14156B3535}">
      <dsp:nvSpPr>
        <dsp:cNvPr id="0" name=""/>
        <dsp:cNvSpPr/>
      </dsp:nvSpPr>
      <dsp:spPr>
        <a:xfrm>
          <a:off x="4318875" y="661136"/>
          <a:ext cx="1921500" cy="19215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CBE6AB-97AC-4AEF-8CAE-8AA6703330F4}">
      <dsp:nvSpPr>
        <dsp:cNvPr id="0" name=""/>
        <dsp:cNvSpPr/>
      </dsp:nvSpPr>
      <dsp:spPr>
        <a:xfrm>
          <a:off x="4728375" y="1070636"/>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CE702E-06C2-4658-A50C-BA17FBBA934F}">
      <dsp:nvSpPr>
        <dsp:cNvPr id="0" name=""/>
        <dsp:cNvSpPr/>
      </dsp:nvSpPr>
      <dsp:spPr>
        <a:xfrm>
          <a:off x="3704625" y="3181137"/>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Specific protection</a:t>
          </a:r>
        </a:p>
      </dsp:txBody>
      <dsp:txXfrm>
        <a:off x="3704625" y="3181137"/>
        <a:ext cx="3150000" cy="72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6C45E-8CE0-4849-A52F-2FDF12B98579}">
      <dsp:nvSpPr>
        <dsp:cNvPr id="0" name=""/>
        <dsp:cNvSpPr/>
      </dsp:nvSpPr>
      <dsp:spPr>
        <a:xfrm>
          <a:off x="0" y="2227"/>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3C0BBA-E0D1-4A19-89F2-52A2C91797D1}">
      <dsp:nvSpPr>
        <dsp:cNvPr id="0" name=""/>
        <dsp:cNvSpPr/>
      </dsp:nvSpPr>
      <dsp:spPr>
        <a:xfrm>
          <a:off x="0" y="2227"/>
          <a:ext cx="6858000" cy="151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primary prevention targets those individuals vulnerable to developing mental disorders and their consequences because of their bio-psycho-social attributes. </a:t>
          </a:r>
        </a:p>
      </dsp:txBody>
      <dsp:txXfrm>
        <a:off x="0" y="2227"/>
        <a:ext cx="6858000" cy="1519272"/>
      </dsp:txXfrm>
    </dsp:sp>
    <dsp:sp modelId="{0502DA90-3702-401E-928D-16AA2BB4EC5F}">
      <dsp:nvSpPr>
        <dsp:cNvPr id="0" name=""/>
        <dsp:cNvSpPr/>
      </dsp:nvSpPr>
      <dsp:spPr>
        <a:xfrm>
          <a:off x="0" y="1521500"/>
          <a:ext cx="6858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C32475-D0F7-4A85-88C3-876931019CDC}">
      <dsp:nvSpPr>
        <dsp:cNvPr id="0" name=""/>
        <dsp:cNvSpPr/>
      </dsp:nvSpPr>
      <dsp:spPr>
        <a:xfrm>
          <a:off x="0" y="1521500"/>
          <a:ext cx="6858000" cy="151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Therefore, it can be viewed as an intervention to prevent an illness, thereby preventing mental health morbidity and potential social and economic adversities. </a:t>
          </a:r>
        </a:p>
      </dsp:txBody>
      <dsp:txXfrm>
        <a:off x="0" y="1521500"/>
        <a:ext cx="6858000" cy="1519272"/>
      </dsp:txXfrm>
    </dsp:sp>
    <dsp:sp modelId="{E4235872-FE7E-474A-AA18-365E2982FABA}">
      <dsp:nvSpPr>
        <dsp:cNvPr id="0" name=""/>
        <dsp:cNvSpPr/>
      </dsp:nvSpPr>
      <dsp:spPr>
        <a:xfrm>
          <a:off x="0" y="3040773"/>
          <a:ext cx="6858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D34D9B-15CD-4B0C-9E33-8FDFBE9B5D34}">
      <dsp:nvSpPr>
        <dsp:cNvPr id="0" name=""/>
        <dsp:cNvSpPr/>
      </dsp:nvSpPr>
      <dsp:spPr>
        <a:xfrm>
          <a:off x="0" y="3040773"/>
          <a:ext cx="6858000" cy="151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preventive strategies under it usually target the general population or individuals at risk. </a:t>
          </a:r>
        </a:p>
      </dsp:txBody>
      <dsp:txXfrm>
        <a:off x="0" y="3040773"/>
        <a:ext cx="6858000" cy="151927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AAE99B-34FA-4DDC-8E0E-C9C94895118E}">
      <dsp:nvSpPr>
        <dsp:cNvPr id="0" name=""/>
        <dsp:cNvSpPr/>
      </dsp:nvSpPr>
      <dsp:spPr>
        <a:xfrm>
          <a:off x="0" y="2227"/>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CFF06E-859B-4B89-B944-640A8C4B17A0}">
      <dsp:nvSpPr>
        <dsp:cNvPr id="0" name=""/>
        <dsp:cNvSpPr/>
      </dsp:nvSpPr>
      <dsp:spPr>
        <a:xfrm>
          <a:off x="0" y="2227"/>
          <a:ext cx="6858000" cy="151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Early diagnosis and treatment</a:t>
          </a:r>
        </a:p>
      </dsp:txBody>
      <dsp:txXfrm>
        <a:off x="0" y="2227"/>
        <a:ext cx="6858000" cy="1519272"/>
      </dsp:txXfrm>
    </dsp:sp>
    <dsp:sp modelId="{60E479F4-F222-4E52-9160-81C6C45BB59E}">
      <dsp:nvSpPr>
        <dsp:cNvPr id="0" name=""/>
        <dsp:cNvSpPr/>
      </dsp:nvSpPr>
      <dsp:spPr>
        <a:xfrm>
          <a:off x="0" y="1521500"/>
          <a:ext cx="6858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C6BBFD-1138-4F5A-AC8F-B7DAEC66C37C}">
      <dsp:nvSpPr>
        <dsp:cNvPr id="0" name=""/>
        <dsp:cNvSpPr/>
      </dsp:nvSpPr>
      <dsp:spPr>
        <a:xfrm>
          <a:off x="0" y="1521500"/>
          <a:ext cx="6858000" cy="151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Disability limitation</a:t>
          </a:r>
        </a:p>
      </dsp:txBody>
      <dsp:txXfrm>
        <a:off x="0" y="1521500"/>
        <a:ext cx="6858000" cy="1519272"/>
      </dsp:txXfrm>
    </dsp:sp>
    <dsp:sp modelId="{5C3FCB56-746C-403A-BB3D-3A50E7E606F9}">
      <dsp:nvSpPr>
        <dsp:cNvPr id="0" name=""/>
        <dsp:cNvSpPr/>
      </dsp:nvSpPr>
      <dsp:spPr>
        <a:xfrm>
          <a:off x="0" y="3040773"/>
          <a:ext cx="6858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BFAF90-9A96-47DB-AE6A-06D20B77495A}">
      <dsp:nvSpPr>
        <dsp:cNvPr id="0" name=""/>
        <dsp:cNvSpPr/>
      </dsp:nvSpPr>
      <dsp:spPr>
        <a:xfrm>
          <a:off x="0" y="3040773"/>
          <a:ext cx="6858000" cy="151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Rehabilitation</a:t>
          </a:r>
        </a:p>
      </dsp:txBody>
      <dsp:txXfrm>
        <a:off x="0" y="3040773"/>
        <a:ext cx="6858000" cy="151927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608B1-9CEF-4DB5-A10F-04F7D1D40256}">
      <dsp:nvSpPr>
        <dsp:cNvPr id="0" name=""/>
        <dsp:cNvSpPr/>
      </dsp:nvSpPr>
      <dsp:spPr>
        <a:xfrm>
          <a:off x="9909" y="98707"/>
          <a:ext cx="1480869" cy="8885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Welsh Ministers</a:t>
          </a:r>
          <a:r>
            <a:rPr lang="en-GB" sz="1300" kern="1200" dirty="0">
              <a:latin typeface="Sabon Next LT"/>
            </a:rPr>
            <a:t> </a:t>
          </a:r>
        </a:p>
      </dsp:txBody>
      <dsp:txXfrm>
        <a:off x="9909" y="98707"/>
        <a:ext cx="1480869" cy="888521"/>
      </dsp:txXfrm>
    </dsp:sp>
    <dsp:sp modelId="{210F1964-2A17-4F91-80E5-53EE90041607}">
      <dsp:nvSpPr>
        <dsp:cNvPr id="0" name=""/>
        <dsp:cNvSpPr/>
      </dsp:nvSpPr>
      <dsp:spPr>
        <a:xfrm>
          <a:off x="1638865" y="98707"/>
          <a:ext cx="1480869" cy="88852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Local authorities</a:t>
          </a:r>
          <a:r>
            <a:rPr lang="en-GB" sz="1300" kern="1200" dirty="0">
              <a:latin typeface="Sabon Next LT"/>
            </a:rPr>
            <a:t> </a:t>
          </a:r>
          <a:endParaRPr lang="en-GB" sz="1300" kern="1200" dirty="0"/>
        </a:p>
      </dsp:txBody>
      <dsp:txXfrm>
        <a:off x="1638865" y="98707"/>
        <a:ext cx="1480869" cy="888521"/>
      </dsp:txXfrm>
    </dsp:sp>
    <dsp:sp modelId="{222B8766-AAF6-46C9-8C57-AA7C1F307002}">
      <dsp:nvSpPr>
        <dsp:cNvPr id="0" name=""/>
        <dsp:cNvSpPr/>
      </dsp:nvSpPr>
      <dsp:spPr>
        <a:xfrm>
          <a:off x="3267821" y="98707"/>
          <a:ext cx="1480869" cy="88852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Local health boards</a:t>
          </a:r>
          <a:r>
            <a:rPr lang="en-GB" sz="1300" kern="1200" dirty="0">
              <a:latin typeface="Sabon Next LT"/>
            </a:rPr>
            <a:t> </a:t>
          </a:r>
          <a:endParaRPr lang="en-GB" sz="1300" kern="1200" dirty="0"/>
        </a:p>
      </dsp:txBody>
      <dsp:txXfrm>
        <a:off x="3267821" y="98707"/>
        <a:ext cx="1480869" cy="888521"/>
      </dsp:txXfrm>
    </dsp:sp>
    <dsp:sp modelId="{DB1F026B-0664-4157-A5AA-182012A08D73}">
      <dsp:nvSpPr>
        <dsp:cNvPr id="0" name=""/>
        <dsp:cNvSpPr/>
      </dsp:nvSpPr>
      <dsp:spPr>
        <a:xfrm>
          <a:off x="4896777" y="98707"/>
          <a:ext cx="1480869" cy="88852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Aneurin Bevan University Health Board</a:t>
          </a:r>
          <a:r>
            <a:rPr lang="en-GB" sz="1300" kern="1200" dirty="0">
              <a:latin typeface="Sabon Next LT"/>
            </a:rPr>
            <a:t> </a:t>
          </a:r>
          <a:endParaRPr lang="en-GB" sz="1300" kern="1200" dirty="0"/>
        </a:p>
      </dsp:txBody>
      <dsp:txXfrm>
        <a:off x="4896777" y="98707"/>
        <a:ext cx="1480869" cy="888521"/>
      </dsp:txXfrm>
    </dsp:sp>
    <dsp:sp modelId="{977DDFD1-893F-472E-B073-A872D04690A2}">
      <dsp:nvSpPr>
        <dsp:cNvPr id="0" name=""/>
        <dsp:cNvSpPr/>
      </dsp:nvSpPr>
      <dsp:spPr>
        <a:xfrm>
          <a:off x="6525734" y="98707"/>
          <a:ext cx="1480869" cy="88852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Betsi Cadwaladr University Health Board</a:t>
          </a:r>
          <a:r>
            <a:rPr lang="en-GB" sz="1300" kern="1200" dirty="0">
              <a:latin typeface="Sabon Next LT"/>
            </a:rPr>
            <a:t> </a:t>
          </a:r>
          <a:endParaRPr lang="en-GB" sz="1300" kern="1200" dirty="0"/>
        </a:p>
      </dsp:txBody>
      <dsp:txXfrm>
        <a:off x="6525734" y="98707"/>
        <a:ext cx="1480869" cy="888521"/>
      </dsp:txXfrm>
    </dsp:sp>
    <dsp:sp modelId="{453DF6CD-F255-4F6F-8C3F-918CEEFCE700}">
      <dsp:nvSpPr>
        <dsp:cNvPr id="0" name=""/>
        <dsp:cNvSpPr/>
      </dsp:nvSpPr>
      <dsp:spPr>
        <a:xfrm>
          <a:off x="8154690" y="98707"/>
          <a:ext cx="1480869" cy="8885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Cardiff &amp; Vale University </a:t>
          </a:r>
          <a:r>
            <a:rPr lang="en-GB" sz="1300" kern="1200" dirty="0">
              <a:latin typeface="Sabon Next LT"/>
            </a:rPr>
            <a:t>Health Board</a:t>
          </a:r>
          <a:r>
            <a:rPr lang="en-GB" sz="1300" kern="1200" dirty="0"/>
            <a:t> </a:t>
          </a:r>
        </a:p>
      </dsp:txBody>
      <dsp:txXfrm>
        <a:off x="8154690" y="98707"/>
        <a:ext cx="1480869" cy="888521"/>
      </dsp:txXfrm>
    </dsp:sp>
    <dsp:sp modelId="{8379C30E-3DB7-42A5-B715-BB40D826F75F}">
      <dsp:nvSpPr>
        <dsp:cNvPr id="0" name=""/>
        <dsp:cNvSpPr/>
      </dsp:nvSpPr>
      <dsp:spPr>
        <a:xfrm>
          <a:off x="9783646" y="98707"/>
          <a:ext cx="1480869" cy="88852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Cwm </a:t>
          </a:r>
          <a:r>
            <a:rPr lang="en-GB" sz="1300" kern="1200" dirty="0" err="1"/>
            <a:t>Taf</a:t>
          </a:r>
          <a:r>
            <a:rPr lang="en-GB" sz="1300" kern="1200" dirty="0"/>
            <a:t> Morgannwg University Health Board </a:t>
          </a:r>
        </a:p>
      </dsp:txBody>
      <dsp:txXfrm>
        <a:off x="9783646" y="98707"/>
        <a:ext cx="1480869" cy="888521"/>
      </dsp:txXfrm>
    </dsp:sp>
    <dsp:sp modelId="{8FAB3F75-2712-4915-AB42-EAE6EA537162}">
      <dsp:nvSpPr>
        <dsp:cNvPr id="0" name=""/>
        <dsp:cNvSpPr/>
      </dsp:nvSpPr>
      <dsp:spPr>
        <a:xfrm>
          <a:off x="9909" y="1135316"/>
          <a:ext cx="1480869" cy="88852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Hywel Dda University Health Board</a:t>
          </a:r>
          <a:r>
            <a:rPr lang="en-GB" sz="1300" kern="1200" dirty="0">
              <a:latin typeface="Sabon Next LT"/>
            </a:rPr>
            <a:t> </a:t>
          </a:r>
          <a:endParaRPr lang="en-GB" sz="1300" kern="1200" dirty="0"/>
        </a:p>
      </dsp:txBody>
      <dsp:txXfrm>
        <a:off x="9909" y="1135316"/>
        <a:ext cx="1480869" cy="888521"/>
      </dsp:txXfrm>
    </dsp:sp>
    <dsp:sp modelId="{7812399C-80BE-4E8B-A9ED-72F4022D932A}">
      <dsp:nvSpPr>
        <dsp:cNvPr id="0" name=""/>
        <dsp:cNvSpPr/>
      </dsp:nvSpPr>
      <dsp:spPr>
        <a:xfrm>
          <a:off x="1638865" y="1135316"/>
          <a:ext cx="1480869" cy="88852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Powys Teaching Health Board</a:t>
          </a:r>
          <a:r>
            <a:rPr lang="en-GB" sz="1300" kern="1200" dirty="0">
              <a:latin typeface="Sabon Next LT"/>
            </a:rPr>
            <a:t> </a:t>
          </a:r>
          <a:endParaRPr lang="en-GB" sz="1300" kern="1200" dirty="0"/>
        </a:p>
      </dsp:txBody>
      <dsp:txXfrm>
        <a:off x="1638865" y="1135316"/>
        <a:ext cx="1480869" cy="888521"/>
      </dsp:txXfrm>
    </dsp:sp>
    <dsp:sp modelId="{E61BCF0C-FF2E-4B55-A943-EF61ECF79131}">
      <dsp:nvSpPr>
        <dsp:cNvPr id="0" name=""/>
        <dsp:cNvSpPr/>
      </dsp:nvSpPr>
      <dsp:spPr>
        <a:xfrm>
          <a:off x="3267821" y="1135316"/>
          <a:ext cx="1480869" cy="88852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Swansea Bay University Health Board</a:t>
          </a:r>
          <a:r>
            <a:rPr lang="en-GB" sz="1300" kern="1200" dirty="0">
              <a:latin typeface="Sabon Next LT"/>
            </a:rPr>
            <a:t> </a:t>
          </a:r>
          <a:endParaRPr lang="en-GB" sz="1300" kern="1200" dirty="0"/>
        </a:p>
      </dsp:txBody>
      <dsp:txXfrm>
        <a:off x="3267821" y="1135316"/>
        <a:ext cx="1480869" cy="888521"/>
      </dsp:txXfrm>
    </dsp:sp>
    <dsp:sp modelId="{D0CE8DA6-21D6-4916-BE99-032EB45CD97C}">
      <dsp:nvSpPr>
        <dsp:cNvPr id="0" name=""/>
        <dsp:cNvSpPr/>
      </dsp:nvSpPr>
      <dsp:spPr>
        <a:xfrm>
          <a:off x="4896777" y="1135316"/>
          <a:ext cx="1480869" cy="8885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Public Health Wales NHS Trust</a:t>
          </a:r>
          <a:r>
            <a:rPr lang="en-GB" sz="1300" kern="1200" dirty="0">
              <a:latin typeface="Sabon Next LT"/>
            </a:rPr>
            <a:t> </a:t>
          </a:r>
        </a:p>
      </dsp:txBody>
      <dsp:txXfrm>
        <a:off x="4896777" y="1135316"/>
        <a:ext cx="1480869" cy="888521"/>
      </dsp:txXfrm>
    </dsp:sp>
    <dsp:sp modelId="{0571196C-EE0A-4DDE-92B6-6E433560093A}">
      <dsp:nvSpPr>
        <dsp:cNvPr id="0" name=""/>
        <dsp:cNvSpPr/>
      </dsp:nvSpPr>
      <dsp:spPr>
        <a:xfrm>
          <a:off x="6525734" y="1135316"/>
          <a:ext cx="1480869" cy="88852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err="1"/>
            <a:t>Velindre</a:t>
          </a:r>
          <a:r>
            <a:rPr lang="en-GB" sz="1300" kern="1200" dirty="0"/>
            <a:t> NHS Trust</a:t>
          </a:r>
          <a:r>
            <a:rPr lang="en-GB" sz="1300" kern="1200" dirty="0">
              <a:latin typeface="Sabon Next LT"/>
            </a:rPr>
            <a:t> </a:t>
          </a:r>
          <a:endParaRPr lang="en-GB" sz="1300" kern="1200" dirty="0"/>
        </a:p>
      </dsp:txBody>
      <dsp:txXfrm>
        <a:off x="6525734" y="1135316"/>
        <a:ext cx="1480869" cy="888521"/>
      </dsp:txXfrm>
    </dsp:sp>
    <dsp:sp modelId="{8E6A3BBA-192A-41F8-9B73-57D7F4CBA9F8}">
      <dsp:nvSpPr>
        <dsp:cNvPr id="0" name=""/>
        <dsp:cNvSpPr/>
      </dsp:nvSpPr>
      <dsp:spPr>
        <a:xfrm>
          <a:off x="8154690" y="1135316"/>
          <a:ext cx="1480869" cy="88852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National park authorities</a:t>
          </a:r>
          <a:r>
            <a:rPr lang="en-GB" sz="1300" kern="1200" dirty="0">
              <a:latin typeface="Sabon Next LT"/>
            </a:rPr>
            <a:t> </a:t>
          </a:r>
          <a:endParaRPr lang="en-GB" sz="1300" kern="1200" dirty="0"/>
        </a:p>
      </dsp:txBody>
      <dsp:txXfrm>
        <a:off x="8154690" y="1135316"/>
        <a:ext cx="1480869" cy="888521"/>
      </dsp:txXfrm>
    </dsp:sp>
    <dsp:sp modelId="{94FBA8F3-00D7-4202-9D12-8997F9CD2144}">
      <dsp:nvSpPr>
        <dsp:cNvPr id="0" name=""/>
        <dsp:cNvSpPr/>
      </dsp:nvSpPr>
      <dsp:spPr>
        <a:xfrm>
          <a:off x="9783646" y="1135316"/>
          <a:ext cx="1480869" cy="88852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Brecon Beacons National Park </a:t>
          </a:r>
          <a:r>
            <a:rPr lang="en-GB" sz="1300" kern="1200" dirty="0">
              <a:latin typeface="Sabon Next LT"/>
            </a:rPr>
            <a:t>Authority</a:t>
          </a:r>
          <a:r>
            <a:rPr lang="en-GB" sz="1300" kern="1200" dirty="0"/>
            <a:t> </a:t>
          </a:r>
        </a:p>
      </dsp:txBody>
      <dsp:txXfrm>
        <a:off x="9783646" y="1135316"/>
        <a:ext cx="1480869" cy="888521"/>
      </dsp:txXfrm>
    </dsp:sp>
    <dsp:sp modelId="{A9525A41-A8FE-4B3A-B22D-B660C6AB6559}">
      <dsp:nvSpPr>
        <dsp:cNvPr id="0" name=""/>
        <dsp:cNvSpPr/>
      </dsp:nvSpPr>
      <dsp:spPr>
        <a:xfrm>
          <a:off x="9909" y="2171924"/>
          <a:ext cx="1480869" cy="88852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Snowdonia National Park Authority</a:t>
          </a:r>
          <a:r>
            <a:rPr lang="en-GB" sz="1300" kern="1200" dirty="0">
              <a:latin typeface="Sabon Next LT"/>
            </a:rPr>
            <a:t> </a:t>
          </a:r>
          <a:endParaRPr lang="en-GB" sz="1300" kern="1200" dirty="0"/>
        </a:p>
      </dsp:txBody>
      <dsp:txXfrm>
        <a:off x="9909" y="2171924"/>
        <a:ext cx="1480869" cy="888521"/>
      </dsp:txXfrm>
    </dsp:sp>
    <dsp:sp modelId="{2299BAF7-0B62-402E-90A0-D67E585461E2}">
      <dsp:nvSpPr>
        <dsp:cNvPr id="0" name=""/>
        <dsp:cNvSpPr/>
      </dsp:nvSpPr>
      <dsp:spPr>
        <a:xfrm>
          <a:off x="1638865" y="2171924"/>
          <a:ext cx="1480869" cy="8885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Pembrokeshire Coast National Park Authority</a:t>
          </a:r>
          <a:r>
            <a:rPr lang="en-GB" sz="1300" kern="1200" dirty="0">
              <a:latin typeface="Sabon Next LT"/>
            </a:rPr>
            <a:t> </a:t>
          </a:r>
          <a:endParaRPr lang="en-GB" sz="1300" kern="1200" dirty="0"/>
        </a:p>
      </dsp:txBody>
      <dsp:txXfrm>
        <a:off x="1638865" y="2171924"/>
        <a:ext cx="1480869" cy="888521"/>
      </dsp:txXfrm>
    </dsp:sp>
    <dsp:sp modelId="{8CC5357F-1629-4F5E-9A0C-8B0989ECCCE6}">
      <dsp:nvSpPr>
        <dsp:cNvPr id="0" name=""/>
        <dsp:cNvSpPr/>
      </dsp:nvSpPr>
      <dsp:spPr>
        <a:xfrm>
          <a:off x="3267821" y="2171924"/>
          <a:ext cx="1480869" cy="88852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Fire and rescue authorities</a:t>
          </a:r>
          <a:r>
            <a:rPr lang="en-GB" sz="1300" kern="1200" dirty="0">
              <a:latin typeface="Sabon Next LT"/>
            </a:rPr>
            <a:t> </a:t>
          </a:r>
        </a:p>
      </dsp:txBody>
      <dsp:txXfrm>
        <a:off x="3267821" y="2171924"/>
        <a:ext cx="1480869" cy="888521"/>
      </dsp:txXfrm>
    </dsp:sp>
    <dsp:sp modelId="{A2FA06FA-1991-43CB-9AD7-775D40160B0F}">
      <dsp:nvSpPr>
        <dsp:cNvPr id="0" name=""/>
        <dsp:cNvSpPr/>
      </dsp:nvSpPr>
      <dsp:spPr>
        <a:xfrm>
          <a:off x="4896777" y="2171924"/>
          <a:ext cx="1480869" cy="88852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North Wales Fire and Rescue Service</a:t>
          </a:r>
          <a:r>
            <a:rPr lang="en-GB" sz="1300" kern="1200" dirty="0">
              <a:latin typeface="Sabon Next LT"/>
            </a:rPr>
            <a:t> </a:t>
          </a:r>
          <a:endParaRPr lang="en-GB" sz="1300" kern="1200" dirty="0"/>
        </a:p>
      </dsp:txBody>
      <dsp:txXfrm>
        <a:off x="4896777" y="2171924"/>
        <a:ext cx="1480869" cy="888521"/>
      </dsp:txXfrm>
    </dsp:sp>
    <dsp:sp modelId="{0D5DD9B7-F207-4C4C-947F-A9DEFBA5F320}">
      <dsp:nvSpPr>
        <dsp:cNvPr id="0" name=""/>
        <dsp:cNvSpPr/>
      </dsp:nvSpPr>
      <dsp:spPr>
        <a:xfrm>
          <a:off x="6525734" y="2171924"/>
          <a:ext cx="1480869" cy="88852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South Wales Fire and Rescue Service</a:t>
          </a:r>
          <a:r>
            <a:rPr lang="en-GB" sz="1300" kern="1200" dirty="0">
              <a:latin typeface="Sabon Next LT"/>
            </a:rPr>
            <a:t> </a:t>
          </a:r>
        </a:p>
      </dsp:txBody>
      <dsp:txXfrm>
        <a:off x="6525734" y="2171924"/>
        <a:ext cx="1480869" cy="888521"/>
      </dsp:txXfrm>
    </dsp:sp>
    <dsp:sp modelId="{1AEF5154-3BA6-4BC1-9809-54146171608B}">
      <dsp:nvSpPr>
        <dsp:cNvPr id="0" name=""/>
        <dsp:cNvSpPr/>
      </dsp:nvSpPr>
      <dsp:spPr>
        <a:xfrm>
          <a:off x="8154690" y="2171924"/>
          <a:ext cx="1480869" cy="88852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Mid and West Wales Fire and Rescue Service</a:t>
          </a:r>
          <a:r>
            <a:rPr lang="en-GB" sz="1300" kern="1200" dirty="0">
              <a:latin typeface="Sabon Next LT"/>
            </a:rPr>
            <a:t> </a:t>
          </a:r>
          <a:endParaRPr lang="en-GB" sz="1300" kern="1200" dirty="0"/>
        </a:p>
      </dsp:txBody>
      <dsp:txXfrm>
        <a:off x="8154690" y="2171924"/>
        <a:ext cx="1480869" cy="888521"/>
      </dsp:txXfrm>
    </dsp:sp>
    <dsp:sp modelId="{77EE1975-3B9A-46CA-A109-9F4F603A5D21}">
      <dsp:nvSpPr>
        <dsp:cNvPr id="0" name=""/>
        <dsp:cNvSpPr/>
      </dsp:nvSpPr>
      <dsp:spPr>
        <a:xfrm>
          <a:off x="9783646" y="2171924"/>
          <a:ext cx="1480869" cy="8885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Natural Resources Wales</a:t>
          </a:r>
          <a:r>
            <a:rPr lang="en-GB" sz="1300" kern="1200" dirty="0">
              <a:latin typeface="Sabon Next LT"/>
            </a:rPr>
            <a:t> </a:t>
          </a:r>
          <a:endParaRPr lang="en-GB" sz="1300" kern="1200" dirty="0"/>
        </a:p>
      </dsp:txBody>
      <dsp:txXfrm>
        <a:off x="9783646" y="2171924"/>
        <a:ext cx="1480869" cy="888521"/>
      </dsp:txXfrm>
    </dsp:sp>
    <dsp:sp modelId="{32E3D0A8-E74E-4F42-8642-33335CCBA3AF}">
      <dsp:nvSpPr>
        <dsp:cNvPr id="0" name=""/>
        <dsp:cNvSpPr/>
      </dsp:nvSpPr>
      <dsp:spPr>
        <a:xfrm>
          <a:off x="1638865" y="3208533"/>
          <a:ext cx="1480869" cy="88852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The Higher Education Funding Council for Wales</a:t>
          </a:r>
          <a:r>
            <a:rPr lang="en-GB" sz="1300" kern="1200" dirty="0">
              <a:latin typeface="Sabon Next LT"/>
            </a:rPr>
            <a:t> </a:t>
          </a:r>
          <a:endParaRPr lang="en-GB" sz="1300" kern="1200" dirty="0"/>
        </a:p>
      </dsp:txBody>
      <dsp:txXfrm>
        <a:off x="1638865" y="3208533"/>
        <a:ext cx="1480869" cy="888521"/>
      </dsp:txXfrm>
    </dsp:sp>
    <dsp:sp modelId="{599C2E14-D975-4054-B50A-5B928C1292CD}">
      <dsp:nvSpPr>
        <dsp:cNvPr id="0" name=""/>
        <dsp:cNvSpPr/>
      </dsp:nvSpPr>
      <dsp:spPr>
        <a:xfrm>
          <a:off x="3267821" y="3208533"/>
          <a:ext cx="1480869" cy="88852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The Arts Council of Wales</a:t>
          </a:r>
          <a:r>
            <a:rPr lang="en-GB" sz="1300" kern="1200" dirty="0">
              <a:latin typeface="Sabon Next LT"/>
            </a:rPr>
            <a:t> </a:t>
          </a:r>
        </a:p>
      </dsp:txBody>
      <dsp:txXfrm>
        <a:off x="3267821" y="3208533"/>
        <a:ext cx="1480869" cy="888521"/>
      </dsp:txXfrm>
    </dsp:sp>
    <dsp:sp modelId="{8C90C292-AF8E-4A4C-8A73-220DCFA3F982}">
      <dsp:nvSpPr>
        <dsp:cNvPr id="0" name=""/>
        <dsp:cNvSpPr/>
      </dsp:nvSpPr>
      <dsp:spPr>
        <a:xfrm>
          <a:off x="4896777" y="3208533"/>
          <a:ext cx="1480869" cy="88852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Sports Council of Wales</a:t>
          </a:r>
          <a:r>
            <a:rPr lang="en-GB" sz="1300" kern="1200" dirty="0">
              <a:latin typeface="Sabon Next LT"/>
            </a:rPr>
            <a:t> </a:t>
          </a:r>
        </a:p>
      </dsp:txBody>
      <dsp:txXfrm>
        <a:off x="4896777" y="3208533"/>
        <a:ext cx="1480869" cy="888521"/>
      </dsp:txXfrm>
    </dsp:sp>
    <dsp:sp modelId="{D73F1DE6-7797-4185-BC28-336CA2B3C85B}">
      <dsp:nvSpPr>
        <dsp:cNvPr id="0" name=""/>
        <dsp:cNvSpPr/>
      </dsp:nvSpPr>
      <dsp:spPr>
        <a:xfrm>
          <a:off x="6525734" y="3208533"/>
          <a:ext cx="1480869" cy="88852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National Library of Wales</a:t>
          </a:r>
          <a:r>
            <a:rPr lang="en-GB" sz="1300" kern="1200" dirty="0">
              <a:latin typeface="Sabon Next LT"/>
            </a:rPr>
            <a:t> </a:t>
          </a:r>
        </a:p>
      </dsp:txBody>
      <dsp:txXfrm>
        <a:off x="6525734" y="3208533"/>
        <a:ext cx="1480869" cy="888521"/>
      </dsp:txXfrm>
    </dsp:sp>
    <dsp:sp modelId="{548732D3-8928-42F9-84DD-D227AB592E9A}">
      <dsp:nvSpPr>
        <dsp:cNvPr id="0" name=""/>
        <dsp:cNvSpPr/>
      </dsp:nvSpPr>
      <dsp:spPr>
        <a:xfrm>
          <a:off x="8154690" y="3208533"/>
          <a:ext cx="1480869" cy="8885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t>National Museum of Wales.</a:t>
          </a:r>
          <a:r>
            <a:rPr lang="en-GB" sz="1300" kern="1200" dirty="0">
              <a:latin typeface="Sabon Next LT"/>
            </a:rPr>
            <a:t> </a:t>
          </a:r>
          <a:endParaRPr lang="en-GB" sz="1300" kern="1200" dirty="0"/>
        </a:p>
      </dsp:txBody>
      <dsp:txXfrm>
        <a:off x="8154690" y="3208533"/>
        <a:ext cx="1480869" cy="88852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3/9/2026</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96071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3/9/2026</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46762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3/9/2026</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64342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3/9/2026</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40732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3/9/2026</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01976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3/9/2026</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41619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3/9/2026</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9401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3/9/2026</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14930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3/9/2026</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77095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3/9/2026</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46317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3/9/2026</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32555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3/9/2026</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689481055"/>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28" name="Picture 27">
            <a:extLst>
              <a:ext uri="{FF2B5EF4-FFF2-40B4-BE49-F238E27FC236}">
                <a16:creationId xmlns:a16="http://schemas.microsoft.com/office/drawing/2014/main" id="{17233979-9C99-05AB-1651-C025CD262DA2}"/>
              </a:ext>
            </a:extLst>
          </p:cNvPr>
          <p:cNvPicPr>
            <a:picLocks noChangeAspect="1"/>
          </p:cNvPicPr>
          <p:nvPr/>
        </p:nvPicPr>
        <p:blipFill>
          <a:blip r:embed="rId2"/>
          <a:srcRect t="20332" r="-2" b="-2"/>
          <a:stretch/>
        </p:blipFill>
        <p:spPr>
          <a:xfrm>
            <a:off x="20" y="-1"/>
            <a:ext cx="12191980" cy="6858001"/>
          </a:xfrm>
          <a:custGeom>
            <a:avLst/>
            <a:gdLst/>
            <a:ahLst/>
            <a:cxnLst/>
            <a:rect l="l" t="t" r="r" b="b"/>
            <a:pathLst>
              <a:path w="12191999" h="6857999">
                <a:moveTo>
                  <a:pt x="0" y="0"/>
                </a:moveTo>
                <a:lnTo>
                  <a:pt x="12191999" y="0"/>
                </a:lnTo>
                <a:lnTo>
                  <a:pt x="12191999" y="6857999"/>
                </a:lnTo>
                <a:lnTo>
                  <a:pt x="4628129" y="6857999"/>
                </a:lnTo>
                <a:lnTo>
                  <a:pt x="4734519" y="6819371"/>
                </a:lnTo>
                <a:cubicBezTo>
                  <a:pt x="4938119" y="6741181"/>
                  <a:pt x="5132935" y="6652933"/>
                  <a:pt x="5315781" y="6551721"/>
                </a:cubicBezTo>
                <a:cubicBezTo>
                  <a:pt x="6619811" y="5830059"/>
                  <a:pt x="6364610" y="4934281"/>
                  <a:pt x="6058656" y="3948664"/>
                </a:cubicBezTo>
                <a:cubicBezTo>
                  <a:pt x="5601502" y="2476708"/>
                  <a:pt x="4958009" y="1222984"/>
                  <a:pt x="2540911" y="827627"/>
                </a:cubicBezTo>
                <a:cubicBezTo>
                  <a:pt x="1760946" y="699982"/>
                  <a:pt x="986522" y="591203"/>
                  <a:pt x="238021" y="541759"/>
                </a:cubicBezTo>
                <a:lnTo>
                  <a:pt x="0" y="529223"/>
                </a:lnTo>
                <a:close/>
              </a:path>
            </a:pathLst>
          </a:custGeom>
        </p:spPr>
      </p:pic>
      <p:sp>
        <p:nvSpPr>
          <p:cNvPr id="29" name="Freeform: Shape 28">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Subtitle 2"/>
          <p:cNvSpPr>
            <a:spLocks noGrp="1"/>
          </p:cNvSpPr>
          <p:nvPr>
            <p:ph type="subTitle" idx="1"/>
          </p:nvPr>
        </p:nvSpPr>
        <p:spPr>
          <a:xfrm>
            <a:off x="762000" y="4571999"/>
            <a:ext cx="4572000" cy="1524000"/>
          </a:xfrm>
        </p:spPr>
        <p:txBody>
          <a:bodyPr anchor="b">
            <a:normAutofit/>
          </a:bodyPr>
          <a:lstStyle/>
          <a:p>
            <a:pPr algn="l"/>
            <a:endParaRPr lang="en-US"/>
          </a:p>
        </p:txBody>
      </p:sp>
      <p:sp>
        <p:nvSpPr>
          <p:cNvPr id="2" name="Title 1"/>
          <p:cNvSpPr>
            <a:spLocks noGrp="1"/>
          </p:cNvSpPr>
          <p:nvPr>
            <p:ph type="ctrTitle"/>
          </p:nvPr>
        </p:nvSpPr>
        <p:spPr>
          <a:xfrm>
            <a:off x="762000" y="2299787"/>
            <a:ext cx="4572000" cy="2286000"/>
          </a:xfrm>
        </p:spPr>
        <p:txBody>
          <a:bodyPr>
            <a:normAutofit/>
          </a:bodyPr>
          <a:lstStyle/>
          <a:p>
            <a:pPr algn="l"/>
            <a:r>
              <a:rPr lang="en-US" sz="4400"/>
              <a:t>Mental Health and Resilience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9783EA43-D5C9-93CD-D2E8-8F86B15EAC90}"/>
              </a:ext>
            </a:extLst>
          </p:cNvPr>
          <p:cNvSpPr>
            <a:spLocks noGrp="1"/>
          </p:cNvSpPr>
          <p:nvPr>
            <p:ph idx="1"/>
          </p:nvPr>
        </p:nvSpPr>
        <p:spPr>
          <a:xfrm>
            <a:off x="762000" y="2286000"/>
            <a:ext cx="5334000" cy="3810001"/>
          </a:xfrm>
        </p:spPr>
        <p:txBody>
          <a:bodyPr vert="horz" lIns="91440" tIns="45720" rIns="91440" bIns="45720" rtlCol="0">
            <a:normAutofit/>
          </a:bodyPr>
          <a:lstStyle/>
          <a:p>
            <a:pPr>
              <a:lnSpc>
                <a:spcPct val="115000"/>
              </a:lnSpc>
            </a:pPr>
            <a:r>
              <a:rPr lang="en-US" sz="2000"/>
              <a:t>Aim: To connect building resilience and improving mental health to the promotion of wellbeing. </a:t>
            </a:r>
          </a:p>
          <a:p>
            <a:pPr>
              <a:lnSpc>
                <a:spcPct val="115000"/>
              </a:lnSpc>
            </a:pPr>
            <a:r>
              <a:rPr lang="en-US" sz="2000"/>
              <a:t>Define mental health literacy.</a:t>
            </a:r>
          </a:p>
          <a:p>
            <a:pPr>
              <a:lnSpc>
                <a:spcPct val="115000"/>
              </a:lnSpc>
            </a:pPr>
            <a:r>
              <a:rPr lang="en-US" sz="2000"/>
              <a:t>Define resilience</a:t>
            </a:r>
          </a:p>
          <a:p>
            <a:pPr>
              <a:lnSpc>
                <a:spcPct val="115000"/>
              </a:lnSpc>
            </a:pPr>
            <a:r>
              <a:rPr lang="en-US" sz="2000"/>
              <a:t>Discuss methods of bolstering population mental health. </a:t>
            </a:r>
          </a:p>
          <a:p>
            <a:pPr>
              <a:lnSpc>
                <a:spcPct val="115000"/>
              </a:lnSpc>
            </a:pPr>
            <a:r>
              <a:rPr lang="en-US" sz="2000"/>
              <a:t>Discuss historic and contemporary methods of managing mental health. </a:t>
            </a:r>
          </a:p>
          <a:p>
            <a:pPr>
              <a:lnSpc>
                <a:spcPct val="115000"/>
              </a:lnSpc>
            </a:pPr>
            <a:endParaRPr lang="en-US" sz="2000"/>
          </a:p>
          <a:p>
            <a:pPr>
              <a:lnSpc>
                <a:spcPct val="115000"/>
              </a:lnSpc>
            </a:pPr>
            <a:endParaRPr lang="en-US" sz="2000"/>
          </a:p>
        </p:txBody>
      </p:sp>
      <p:sp>
        <p:nvSpPr>
          <p:cNvPr id="2" name="Title 1">
            <a:extLst>
              <a:ext uri="{FF2B5EF4-FFF2-40B4-BE49-F238E27FC236}">
                <a16:creationId xmlns:a16="http://schemas.microsoft.com/office/drawing/2014/main" id="{55FBE34D-4761-3427-89C5-125513183F33}"/>
              </a:ext>
            </a:extLst>
          </p:cNvPr>
          <p:cNvSpPr>
            <a:spLocks noGrp="1"/>
          </p:cNvSpPr>
          <p:nvPr>
            <p:ph type="title"/>
          </p:nvPr>
        </p:nvSpPr>
        <p:spPr>
          <a:xfrm>
            <a:off x="762000" y="762000"/>
            <a:ext cx="5334000" cy="1524000"/>
          </a:xfrm>
        </p:spPr>
        <p:txBody>
          <a:bodyPr>
            <a:normAutofit/>
          </a:bodyPr>
          <a:lstStyle/>
          <a:p>
            <a:r>
              <a:rPr lang="en-US" sz="3200"/>
              <a:t>Aims and Objectives</a:t>
            </a:r>
          </a:p>
        </p:txBody>
      </p:sp>
      <p:pic>
        <p:nvPicPr>
          <p:cNvPr id="7" name="Graphic 6" descr="Brain in head">
            <a:extLst>
              <a:ext uri="{FF2B5EF4-FFF2-40B4-BE49-F238E27FC236}">
                <a16:creationId xmlns:a16="http://schemas.microsoft.com/office/drawing/2014/main" id="{0538D93C-C5F9-5430-EF56-B5FEEC680E8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58000" y="771525"/>
            <a:ext cx="5334000" cy="5334000"/>
          </a:xfrm>
          <a:prstGeom prst="rect">
            <a:avLst/>
          </a:prstGeom>
        </p:spPr>
      </p:pic>
    </p:spTree>
    <p:extLst>
      <p:ext uri="{BB962C8B-B14F-4D97-AF65-F5344CB8AC3E}">
        <p14:creationId xmlns:p14="http://schemas.microsoft.com/office/powerpoint/2010/main" val="886854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F38692C-9FE4-D183-304D-A097DCBA2C5F}"/>
              </a:ext>
            </a:extLst>
          </p:cNvPr>
          <p:cNvPicPr>
            <a:picLocks noChangeAspect="1"/>
          </p:cNvPicPr>
          <p:nvPr/>
        </p:nvPicPr>
        <p:blipFill>
          <a:blip r:embed="rId2"/>
          <a:srcRect l="20754" r="30446" b="6255"/>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35D08239-DA59-C318-DDF8-7CA26A03741F}"/>
              </a:ext>
            </a:extLst>
          </p:cNvPr>
          <p:cNvSpPr>
            <a:spLocks noGrp="1"/>
          </p:cNvSpPr>
          <p:nvPr>
            <p:ph idx="1"/>
          </p:nvPr>
        </p:nvSpPr>
        <p:spPr>
          <a:xfrm>
            <a:off x="6096000" y="2286000"/>
            <a:ext cx="5334000" cy="3810001"/>
          </a:xfrm>
        </p:spPr>
        <p:txBody>
          <a:bodyPr vert="horz" lIns="91440" tIns="45720" rIns="91440" bIns="45720" rtlCol="0">
            <a:normAutofit/>
          </a:bodyPr>
          <a:lstStyle/>
          <a:p>
            <a:r>
              <a:rPr lang="en-US" sz="2400"/>
              <a:t>We looked at this last semester in BMNS5008.</a:t>
            </a:r>
          </a:p>
          <a:p>
            <a:r>
              <a:rPr lang="en-US" sz="2400"/>
              <a:t>Let's quickly recap the main definitions. </a:t>
            </a:r>
          </a:p>
        </p:txBody>
      </p:sp>
      <p:sp>
        <p:nvSpPr>
          <p:cNvPr id="2" name="Title 1">
            <a:extLst>
              <a:ext uri="{FF2B5EF4-FFF2-40B4-BE49-F238E27FC236}">
                <a16:creationId xmlns:a16="http://schemas.microsoft.com/office/drawing/2014/main" id="{B0DCDE7A-6438-71C0-08E8-21A4323D7E77}"/>
              </a:ext>
            </a:extLst>
          </p:cNvPr>
          <p:cNvSpPr>
            <a:spLocks noGrp="1"/>
          </p:cNvSpPr>
          <p:nvPr>
            <p:ph type="title"/>
          </p:nvPr>
        </p:nvSpPr>
        <p:spPr>
          <a:xfrm>
            <a:off x="6096000" y="762000"/>
            <a:ext cx="5334000" cy="1524000"/>
          </a:xfrm>
        </p:spPr>
        <p:txBody>
          <a:bodyPr>
            <a:normAutofit/>
          </a:bodyPr>
          <a:lstStyle/>
          <a:p>
            <a:r>
              <a:rPr lang="en-US" sz="3200"/>
              <a:t>Mental Health Literacy and Resilience: Recap</a:t>
            </a:r>
          </a:p>
        </p:txBody>
      </p:sp>
    </p:spTree>
    <p:extLst>
      <p:ext uri="{BB962C8B-B14F-4D97-AF65-F5344CB8AC3E}">
        <p14:creationId xmlns:p14="http://schemas.microsoft.com/office/powerpoint/2010/main" val="1985120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0E988-9B83-96FE-C5D5-A90235C57C3F}"/>
              </a:ext>
            </a:extLst>
          </p:cNvPr>
          <p:cNvSpPr>
            <a:spLocks noGrp="1"/>
          </p:cNvSpPr>
          <p:nvPr>
            <p:ph type="title"/>
          </p:nvPr>
        </p:nvSpPr>
        <p:spPr>
          <a:xfrm>
            <a:off x="550863" y="549275"/>
            <a:ext cx="3565525" cy="5543549"/>
          </a:xfrm>
        </p:spPr>
        <p:txBody>
          <a:bodyPr wrap="square" anchor="ctr">
            <a:normAutofit/>
          </a:bodyPr>
          <a:lstStyle/>
          <a:p>
            <a:r>
              <a:rPr lang="en-US"/>
              <a:t>Mental Health Literacy</a:t>
            </a:r>
          </a:p>
        </p:txBody>
      </p:sp>
      <p:graphicFrame>
        <p:nvGraphicFramePr>
          <p:cNvPr id="5" name="Content Placeholder 2">
            <a:extLst>
              <a:ext uri="{FF2B5EF4-FFF2-40B4-BE49-F238E27FC236}">
                <a16:creationId xmlns:a16="http://schemas.microsoft.com/office/drawing/2014/main" id="{47540232-B619-4CCC-C101-2C8F6CE10EE1}"/>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7876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EE5BE-DC13-960C-8397-71E4DEF8E8C6}"/>
              </a:ext>
            </a:extLst>
          </p:cNvPr>
          <p:cNvSpPr>
            <a:spLocks noGrp="1"/>
          </p:cNvSpPr>
          <p:nvPr>
            <p:ph type="title"/>
          </p:nvPr>
        </p:nvSpPr>
        <p:spPr>
          <a:xfrm>
            <a:off x="550863" y="549275"/>
            <a:ext cx="3565525" cy="5543549"/>
          </a:xfrm>
        </p:spPr>
        <p:txBody>
          <a:bodyPr wrap="square" anchor="ctr">
            <a:normAutofit/>
          </a:bodyPr>
          <a:lstStyle/>
          <a:p>
            <a:r>
              <a:rPr lang="en-US"/>
              <a:t>Mental Health Literacy (Sampaio, G</a:t>
            </a:r>
            <a:r>
              <a:rPr lang="en-US">
                <a:ea typeface="+mj-lt"/>
                <a:cs typeface="+mj-lt"/>
              </a:rPr>
              <a:t>onçalves and Sequeira, 2022)</a:t>
            </a:r>
            <a:endParaRPr lang="en-US"/>
          </a:p>
        </p:txBody>
      </p:sp>
      <p:graphicFrame>
        <p:nvGraphicFramePr>
          <p:cNvPr id="5" name="Content Placeholder 2">
            <a:extLst>
              <a:ext uri="{FF2B5EF4-FFF2-40B4-BE49-F238E27FC236}">
                <a16:creationId xmlns:a16="http://schemas.microsoft.com/office/drawing/2014/main" id="{25EA630B-73D5-B971-DF27-8CA959C7A3EC}"/>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8326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Books stacked on a wooden table">
            <a:extLst>
              <a:ext uri="{FF2B5EF4-FFF2-40B4-BE49-F238E27FC236}">
                <a16:creationId xmlns:a16="http://schemas.microsoft.com/office/drawing/2014/main" id="{53FAB1CE-E3E7-BCC0-BD0C-F26D981B7753}"/>
              </a:ext>
            </a:extLst>
          </p:cNvPr>
          <p:cNvPicPr>
            <a:picLocks noChangeAspect="1"/>
          </p:cNvPicPr>
          <p:nvPr/>
        </p:nvPicPr>
        <p:blipFill>
          <a:blip r:embed="rId2"/>
          <a:srcRect r="-2" b="15603"/>
          <a:stretch/>
        </p:blipFill>
        <p:spPr>
          <a:xfrm>
            <a:off x="20" y="9770"/>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45922405-4934-D908-0D5B-A3667347E574}"/>
              </a:ext>
            </a:extLst>
          </p:cNvPr>
          <p:cNvSpPr>
            <a:spLocks noGrp="1"/>
          </p:cNvSpPr>
          <p:nvPr>
            <p:ph type="title"/>
          </p:nvPr>
        </p:nvSpPr>
        <p:spPr>
          <a:xfrm>
            <a:off x="1266459" y="617660"/>
            <a:ext cx="3565524" cy="2887174"/>
          </a:xfrm>
        </p:spPr>
        <p:txBody>
          <a:bodyPr vert="horz" wrap="square" lIns="0" tIns="0" rIns="0" bIns="0" rtlCol="0" anchor="b" anchorCtr="0">
            <a:normAutofit/>
          </a:bodyPr>
          <a:lstStyle/>
          <a:p>
            <a:pPr>
              <a:lnSpc>
                <a:spcPct val="90000"/>
              </a:lnSpc>
            </a:pPr>
            <a:r>
              <a:rPr lang="en-US" kern="1200">
                <a:solidFill>
                  <a:srgbClr val="000000"/>
                </a:solidFill>
                <a:latin typeface="+mj-lt"/>
                <a:ea typeface="+mj-ea"/>
                <a:cs typeface="+mj-cs"/>
              </a:rPr>
              <a:t>Importance of Mental Health Literacy</a:t>
            </a:r>
          </a:p>
        </p:txBody>
      </p:sp>
      <p:sp>
        <p:nvSpPr>
          <p:cNvPr id="3" name="Content Placeholder 2">
            <a:extLst>
              <a:ext uri="{FF2B5EF4-FFF2-40B4-BE49-F238E27FC236}">
                <a16:creationId xmlns:a16="http://schemas.microsoft.com/office/drawing/2014/main" id="{60B55707-9664-E440-3EC2-B6AEC7EEAA24}"/>
              </a:ext>
            </a:extLst>
          </p:cNvPr>
          <p:cNvSpPr>
            <a:spLocks noGrp="1"/>
          </p:cNvSpPr>
          <p:nvPr>
            <p:ph idx="1"/>
          </p:nvPr>
        </p:nvSpPr>
        <p:spPr>
          <a:xfrm>
            <a:off x="1266458" y="3637392"/>
            <a:ext cx="3565525" cy="2523817"/>
          </a:xfrm>
        </p:spPr>
        <p:txBody>
          <a:bodyPr vert="horz" wrap="square" lIns="0" tIns="0" rIns="0" bIns="0" rtlCol="0">
            <a:normAutofit/>
          </a:bodyPr>
          <a:lstStyle/>
          <a:p>
            <a:pPr marL="0" indent="0">
              <a:lnSpc>
                <a:spcPct val="100000"/>
              </a:lnSpc>
              <a:buNone/>
            </a:pPr>
            <a:r>
              <a:rPr lang="en-US" kern="1200">
                <a:solidFill>
                  <a:srgbClr val="000000"/>
                </a:solidFill>
                <a:latin typeface="+mn-lt"/>
                <a:ea typeface="+mn-ea"/>
                <a:cs typeface="+mn-cs"/>
              </a:rPr>
              <a:t>Why is this so important?</a:t>
            </a:r>
          </a:p>
        </p:txBody>
      </p:sp>
    </p:spTree>
    <p:extLst>
      <p:ext uri="{BB962C8B-B14F-4D97-AF65-F5344CB8AC3E}">
        <p14:creationId xmlns:p14="http://schemas.microsoft.com/office/powerpoint/2010/main" val="1104268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F2C1F-9383-2153-8500-1F52710C33F1}"/>
              </a:ext>
            </a:extLst>
          </p:cNvPr>
          <p:cNvSpPr>
            <a:spLocks noGrp="1"/>
          </p:cNvSpPr>
          <p:nvPr>
            <p:ph type="title"/>
          </p:nvPr>
        </p:nvSpPr>
        <p:spPr>
          <a:xfrm>
            <a:off x="550863" y="1520825"/>
            <a:ext cx="4535487" cy="3779838"/>
          </a:xfrm>
        </p:spPr>
        <p:txBody>
          <a:bodyPr anchor="ctr">
            <a:normAutofit/>
          </a:bodyPr>
          <a:lstStyle/>
          <a:p>
            <a:pPr>
              <a:lnSpc>
                <a:spcPct val="90000"/>
              </a:lnSpc>
            </a:pPr>
            <a:r>
              <a:rPr lang="en-US" sz="6400"/>
              <a:t>Importance of Mental Health Literacy</a:t>
            </a:r>
          </a:p>
        </p:txBody>
      </p:sp>
      <p:graphicFrame>
        <p:nvGraphicFramePr>
          <p:cNvPr id="5" name="Content Placeholder 2">
            <a:extLst>
              <a:ext uri="{FF2B5EF4-FFF2-40B4-BE49-F238E27FC236}">
                <a16:creationId xmlns:a16="http://schemas.microsoft.com/office/drawing/2014/main" id="{F72E36C0-2E2A-5EEC-8F09-DFC35256BEC3}"/>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1634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6F744-A96D-81E6-F9D1-68826B855AF2}"/>
              </a:ext>
            </a:extLst>
          </p:cNvPr>
          <p:cNvSpPr>
            <a:spLocks noGrp="1"/>
          </p:cNvSpPr>
          <p:nvPr>
            <p:ph type="title"/>
          </p:nvPr>
        </p:nvSpPr>
        <p:spPr>
          <a:xfrm>
            <a:off x="550863" y="1520825"/>
            <a:ext cx="4535487" cy="3779838"/>
          </a:xfrm>
        </p:spPr>
        <p:txBody>
          <a:bodyPr anchor="ctr">
            <a:normAutofit/>
          </a:bodyPr>
          <a:lstStyle/>
          <a:p>
            <a:pPr>
              <a:lnSpc>
                <a:spcPct val="90000"/>
              </a:lnSpc>
            </a:pPr>
            <a:r>
              <a:rPr lang="en-US" sz="6400"/>
              <a:t>Components of Mental Health Literacy</a:t>
            </a:r>
          </a:p>
        </p:txBody>
      </p:sp>
      <p:graphicFrame>
        <p:nvGraphicFramePr>
          <p:cNvPr id="5" name="Content Placeholder 2">
            <a:extLst>
              <a:ext uri="{FF2B5EF4-FFF2-40B4-BE49-F238E27FC236}">
                <a16:creationId xmlns:a16="http://schemas.microsoft.com/office/drawing/2014/main" id="{99D9EB20-C21A-B8AF-88D5-F115DD9A445B}"/>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3790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11EF9E15-58B0-35F7-B94E-CED0E02CEFAE}"/>
              </a:ext>
            </a:extLst>
          </p:cNvPr>
          <p:cNvPicPr>
            <a:picLocks noChangeAspect="1"/>
          </p:cNvPicPr>
          <p:nvPr/>
        </p:nvPicPr>
        <p:blipFill>
          <a:blip r:embed="rId2"/>
          <a:srcRect l="29895" r="5171" b="-5"/>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88FE7D58-3623-C370-9131-5AE7D48FAB9B}"/>
              </a:ext>
            </a:extLst>
          </p:cNvPr>
          <p:cNvSpPr>
            <a:spLocks noGrp="1"/>
          </p:cNvSpPr>
          <p:nvPr>
            <p:ph type="title"/>
          </p:nvPr>
        </p:nvSpPr>
        <p:spPr>
          <a:xfrm>
            <a:off x="550864" y="549275"/>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Resilience: What?</a:t>
            </a:r>
          </a:p>
        </p:txBody>
      </p:sp>
      <p:sp>
        <p:nvSpPr>
          <p:cNvPr id="3" name="Content Placeholder 2">
            <a:extLst>
              <a:ext uri="{FF2B5EF4-FFF2-40B4-BE49-F238E27FC236}">
                <a16:creationId xmlns:a16="http://schemas.microsoft.com/office/drawing/2014/main" id="{A12844B3-0142-33FA-F5D0-4077C5369872}"/>
              </a:ext>
            </a:extLst>
          </p:cNvPr>
          <p:cNvSpPr>
            <a:spLocks noGrp="1"/>
          </p:cNvSpPr>
          <p:nvPr>
            <p:ph idx="1"/>
          </p:nvPr>
        </p:nvSpPr>
        <p:spPr>
          <a:xfrm>
            <a:off x="550863" y="3569007"/>
            <a:ext cx="3565525" cy="2523817"/>
          </a:xfrm>
        </p:spPr>
        <p:txBody>
          <a:bodyPr vert="horz" wrap="square" lIns="0" tIns="0" rIns="0" bIns="0" rtlCol="0">
            <a:normAutofit/>
          </a:bodyPr>
          <a:lstStyle/>
          <a:p>
            <a:pPr marL="0" indent="0">
              <a:lnSpc>
                <a:spcPct val="100000"/>
              </a:lnSpc>
              <a:buNone/>
            </a:pPr>
            <a:r>
              <a:rPr lang="en-US" kern="1200">
                <a:latin typeface="+mn-lt"/>
                <a:ea typeface="+mn-ea"/>
                <a:cs typeface="+mn-cs"/>
              </a:rPr>
              <a:t>What is resilience?</a:t>
            </a:r>
          </a:p>
        </p:txBody>
      </p:sp>
    </p:spTree>
    <p:extLst>
      <p:ext uri="{BB962C8B-B14F-4D97-AF65-F5344CB8AC3E}">
        <p14:creationId xmlns:p14="http://schemas.microsoft.com/office/powerpoint/2010/main" val="1721317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773ED-6E45-56F0-2DC0-964AB33E1739}"/>
              </a:ext>
            </a:extLst>
          </p:cNvPr>
          <p:cNvSpPr>
            <a:spLocks noGrp="1"/>
          </p:cNvSpPr>
          <p:nvPr>
            <p:ph type="title"/>
          </p:nvPr>
        </p:nvSpPr>
        <p:spPr>
          <a:xfrm>
            <a:off x="550863" y="1520825"/>
            <a:ext cx="4535487" cy="3779838"/>
          </a:xfrm>
        </p:spPr>
        <p:txBody>
          <a:bodyPr anchor="ctr">
            <a:normAutofit/>
          </a:bodyPr>
          <a:lstStyle/>
          <a:p>
            <a:r>
              <a:rPr lang="en-US" sz="6400"/>
              <a:t>Resilience: What?</a:t>
            </a:r>
          </a:p>
        </p:txBody>
      </p:sp>
      <p:graphicFrame>
        <p:nvGraphicFramePr>
          <p:cNvPr id="5" name="Content Placeholder 2">
            <a:extLst>
              <a:ext uri="{FF2B5EF4-FFF2-40B4-BE49-F238E27FC236}">
                <a16:creationId xmlns:a16="http://schemas.microsoft.com/office/drawing/2014/main" id="{D6030795-51E7-E6E3-D4D4-8739E814D60B}"/>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2839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F56B2-C222-337F-738F-51A29E84878C}"/>
              </a:ext>
            </a:extLst>
          </p:cNvPr>
          <p:cNvSpPr>
            <a:spLocks noGrp="1"/>
          </p:cNvSpPr>
          <p:nvPr>
            <p:ph type="title"/>
          </p:nvPr>
        </p:nvSpPr>
        <p:spPr>
          <a:xfrm>
            <a:off x="550863" y="549275"/>
            <a:ext cx="3565525" cy="5543549"/>
          </a:xfrm>
        </p:spPr>
        <p:txBody>
          <a:bodyPr wrap="square" anchor="ctr">
            <a:normAutofit/>
          </a:bodyPr>
          <a:lstStyle/>
          <a:p>
            <a:r>
              <a:rPr lang="en-US"/>
              <a:t>Resilience: What?</a:t>
            </a:r>
          </a:p>
        </p:txBody>
      </p:sp>
      <p:graphicFrame>
        <p:nvGraphicFramePr>
          <p:cNvPr id="5" name="Content Placeholder 2">
            <a:extLst>
              <a:ext uri="{FF2B5EF4-FFF2-40B4-BE49-F238E27FC236}">
                <a16:creationId xmlns:a16="http://schemas.microsoft.com/office/drawing/2014/main" id="{25128B59-AC1D-CB1A-DBDC-01C93C30E2F1}"/>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3247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DFB09-4760-F7EF-69E0-88AE730AC647}"/>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r>
              <a:rPr lang="en-US" sz="9600"/>
              <a:t>Resilience</a:t>
            </a:r>
          </a:p>
        </p:txBody>
      </p:sp>
      <p:sp>
        <p:nvSpPr>
          <p:cNvPr id="3" name="Content Placeholder 2">
            <a:extLst>
              <a:ext uri="{FF2B5EF4-FFF2-40B4-BE49-F238E27FC236}">
                <a16:creationId xmlns:a16="http://schemas.microsoft.com/office/drawing/2014/main" id="{08377363-175B-0130-A2CF-37163E9EF367}"/>
              </a:ext>
            </a:extLst>
          </p:cNvPr>
          <p:cNvSpPr>
            <a:spLocks noGrp="1"/>
          </p:cNvSpPr>
          <p:nvPr>
            <p:ph idx="1"/>
          </p:nvPr>
        </p:nvSpPr>
        <p:spPr>
          <a:xfrm>
            <a:off x="1487488" y="4932062"/>
            <a:ext cx="8280400" cy="1376663"/>
          </a:xfrm>
        </p:spPr>
        <p:txBody>
          <a:bodyPr vert="horz" wrap="square" lIns="0" tIns="0" rIns="0" bIns="0" rtlCol="0">
            <a:normAutofit/>
          </a:bodyPr>
          <a:lstStyle/>
          <a:p>
            <a:pPr marL="0" indent="0">
              <a:lnSpc>
                <a:spcPct val="100000"/>
              </a:lnSpc>
              <a:buNone/>
            </a:pPr>
            <a:r>
              <a:rPr lang="en-US" sz="2400"/>
              <a:t>Where does it come from?</a:t>
            </a:r>
          </a:p>
        </p:txBody>
      </p:sp>
    </p:spTree>
    <p:extLst>
      <p:ext uri="{BB962C8B-B14F-4D97-AF65-F5344CB8AC3E}">
        <p14:creationId xmlns:p14="http://schemas.microsoft.com/office/powerpoint/2010/main" val="2221992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EAC08-8920-EC52-04B7-CD2000BD0FFA}"/>
              </a:ext>
            </a:extLst>
          </p:cNvPr>
          <p:cNvSpPr>
            <a:spLocks noGrp="1"/>
          </p:cNvSpPr>
          <p:nvPr>
            <p:ph type="title"/>
          </p:nvPr>
        </p:nvSpPr>
        <p:spPr>
          <a:xfrm>
            <a:off x="550863" y="549275"/>
            <a:ext cx="3565525" cy="5543549"/>
          </a:xfrm>
        </p:spPr>
        <p:txBody>
          <a:bodyPr wrap="square" anchor="ctr">
            <a:normAutofit/>
          </a:bodyPr>
          <a:lstStyle/>
          <a:p>
            <a:r>
              <a:rPr lang="en-US"/>
              <a:t>Resilience</a:t>
            </a:r>
          </a:p>
        </p:txBody>
      </p:sp>
      <p:graphicFrame>
        <p:nvGraphicFramePr>
          <p:cNvPr id="5" name="Content Placeholder 2">
            <a:extLst>
              <a:ext uri="{FF2B5EF4-FFF2-40B4-BE49-F238E27FC236}">
                <a16:creationId xmlns:a16="http://schemas.microsoft.com/office/drawing/2014/main" id="{386E2A05-9250-44AA-95F8-7B43B7B68640}"/>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0405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E77F1994-69AD-E1B8-6B4B-15EB7580ACFF}"/>
              </a:ext>
            </a:extLst>
          </p:cNvPr>
          <p:cNvSpPr>
            <a:spLocks noGrp="1"/>
          </p:cNvSpPr>
          <p:nvPr>
            <p:ph idx="1"/>
          </p:nvPr>
        </p:nvSpPr>
        <p:spPr>
          <a:xfrm>
            <a:off x="762000" y="2286000"/>
            <a:ext cx="5334000" cy="3810001"/>
          </a:xfrm>
        </p:spPr>
        <p:txBody>
          <a:bodyPr vert="horz" lIns="91440" tIns="45720" rIns="91440" bIns="45720" rtlCol="0">
            <a:normAutofit/>
          </a:bodyPr>
          <a:lstStyle/>
          <a:p>
            <a:pPr>
              <a:lnSpc>
                <a:spcPct val="115000"/>
              </a:lnSpc>
            </a:pPr>
            <a:r>
              <a:rPr lang="en-US" sz="1500">
                <a:ea typeface="+mn-lt"/>
                <a:cs typeface="+mn-lt"/>
              </a:rPr>
              <a:t>The term “mental health promotion” has definitional challenges as it signifies different things to different individuals. </a:t>
            </a:r>
          </a:p>
          <a:p>
            <a:pPr>
              <a:lnSpc>
                <a:spcPct val="115000"/>
              </a:lnSpc>
            </a:pPr>
            <a:r>
              <a:rPr lang="en-US" sz="1500">
                <a:ea typeface="+mn-lt"/>
                <a:cs typeface="+mn-lt"/>
              </a:rPr>
              <a:t>For some, it means the treatment of mental illness; for others, it means preventing the occurrence of mental illness; while for others, it means increasing the ability to manage frustration, stress, and difficulties by strengthening one's resilience and coping abilities. </a:t>
            </a:r>
          </a:p>
          <a:p>
            <a:pPr>
              <a:lnSpc>
                <a:spcPct val="115000"/>
              </a:lnSpc>
            </a:pPr>
            <a:r>
              <a:rPr lang="en-US" sz="1500">
                <a:ea typeface="+mn-lt"/>
                <a:cs typeface="+mn-lt"/>
              </a:rPr>
              <a:t>It involves promoting the value of mental health and improving the coping capacities of individuals rather than amelioration of symptoms and deficits.</a:t>
            </a:r>
            <a:endParaRPr lang="en-US" sz="1500"/>
          </a:p>
        </p:txBody>
      </p:sp>
      <p:sp>
        <p:nvSpPr>
          <p:cNvPr id="2" name="Title 1">
            <a:extLst>
              <a:ext uri="{FF2B5EF4-FFF2-40B4-BE49-F238E27FC236}">
                <a16:creationId xmlns:a16="http://schemas.microsoft.com/office/drawing/2014/main" id="{84DB9D53-5497-55EC-DE18-BFF1DCF16CA3}"/>
              </a:ext>
            </a:extLst>
          </p:cNvPr>
          <p:cNvSpPr>
            <a:spLocks noGrp="1"/>
          </p:cNvSpPr>
          <p:nvPr>
            <p:ph type="title"/>
          </p:nvPr>
        </p:nvSpPr>
        <p:spPr>
          <a:xfrm>
            <a:off x="762000" y="762000"/>
            <a:ext cx="5334000" cy="1524000"/>
          </a:xfrm>
        </p:spPr>
        <p:txBody>
          <a:bodyPr>
            <a:normAutofit/>
          </a:bodyPr>
          <a:lstStyle/>
          <a:p>
            <a:r>
              <a:rPr lang="en-US" sz="3200"/>
              <a:t>Mental Health Promotion</a:t>
            </a:r>
          </a:p>
        </p:txBody>
      </p:sp>
      <p:pic>
        <p:nvPicPr>
          <p:cNvPr id="7" name="Graphic 6" descr="Medical">
            <a:extLst>
              <a:ext uri="{FF2B5EF4-FFF2-40B4-BE49-F238E27FC236}">
                <a16:creationId xmlns:a16="http://schemas.microsoft.com/office/drawing/2014/main" id="{07C1EB93-40FE-FDAE-9D58-1F578DE9E1E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58000" y="771525"/>
            <a:ext cx="5334000" cy="5334000"/>
          </a:xfrm>
          <a:prstGeom prst="rect">
            <a:avLst/>
          </a:prstGeom>
        </p:spPr>
      </p:pic>
    </p:spTree>
    <p:extLst>
      <p:ext uri="{BB962C8B-B14F-4D97-AF65-F5344CB8AC3E}">
        <p14:creationId xmlns:p14="http://schemas.microsoft.com/office/powerpoint/2010/main" val="74761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799E9-A6A3-0C5E-726B-C8E301C5BBB0}"/>
              </a:ext>
            </a:extLst>
          </p:cNvPr>
          <p:cNvSpPr>
            <a:spLocks noGrp="1"/>
          </p:cNvSpPr>
          <p:nvPr>
            <p:ph type="title"/>
          </p:nvPr>
        </p:nvSpPr>
        <p:spPr/>
        <p:txBody>
          <a:bodyPr/>
          <a:lstStyle/>
          <a:p>
            <a:r>
              <a:rPr lang="en-US" dirty="0"/>
              <a:t>Mental Health Promotion</a:t>
            </a:r>
          </a:p>
        </p:txBody>
      </p:sp>
      <p:sp>
        <p:nvSpPr>
          <p:cNvPr id="3" name="Content Placeholder 2">
            <a:extLst>
              <a:ext uri="{FF2B5EF4-FFF2-40B4-BE49-F238E27FC236}">
                <a16:creationId xmlns:a16="http://schemas.microsoft.com/office/drawing/2014/main" id="{740509A9-8CE0-0368-9B98-FF8EEB6D8989}"/>
              </a:ext>
            </a:extLst>
          </p:cNvPr>
          <p:cNvSpPr>
            <a:spLocks noGrp="1"/>
          </p:cNvSpPr>
          <p:nvPr>
            <p:ph idx="1"/>
          </p:nvPr>
        </p:nvSpPr>
        <p:spPr/>
        <p:txBody>
          <a:bodyPr vert="horz" lIns="91440" tIns="45720" rIns="91440" bIns="45720" rtlCol="0" anchor="t">
            <a:normAutofit fontScale="70000" lnSpcReduction="20000"/>
          </a:bodyPr>
          <a:lstStyle/>
          <a:p>
            <a:r>
              <a:rPr lang="en-US" dirty="0">
                <a:ea typeface="+mn-lt"/>
                <a:cs typeface="+mn-lt"/>
              </a:rPr>
              <a:t>Mental health promotion is a broad concept that encompasses the entire population, and it advocates for a strengths-based approach and tries to address the broader determinants of mental health. </a:t>
            </a:r>
            <a:endParaRPr lang="en-US"/>
          </a:p>
          <a:p>
            <a:r>
              <a:rPr lang="en-US">
                <a:ea typeface="+mn-lt"/>
                <a:cs typeface="+mn-lt"/>
              </a:rPr>
              <a:t>The objective is to eliminate </a:t>
            </a:r>
            <a:r>
              <a:rPr lang="en-US" dirty="0">
                <a:ea typeface="+mn-lt"/>
                <a:cs typeface="+mn-lt"/>
              </a:rPr>
              <a:t>health inequalities via empowerment, collaboration, and participation. </a:t>
            </a:r>
            <a:endParaRPr lang="en-US"/>
          </a:p>
          <a:p>
            <a:r>
              <a:rPr lang="en-US" dirty="0">
                <a:ea typeface="+mn-lt"/>
                <a:cs typeface="+mn-lt"/>
              </a:rPr>
              <a:t>There is mounting evidence that mental health promotion interventions improve mental health, lower the risk of developing mental disorders  and have </a:t>
            </a:r>
            <a:r>
              <a:rPr lang="en-US">
                <a:ea typeface="+mn-lt"/>
                <a:cs typeface="+mn-lt"/>
              </a:rPr>
              <a:t>socioeconomic benefits. </a:t>
            </a:r>
          </a:p>
          <a:p>
            <a:r>
              <a:rPr lang="en-US" dirty="0">
                <a:ea typeface="+mn-lt"/>
                <a:cs typeface="+mn-lt"/>
              </a:rPr>
              <a:t>In addition, it strives to increase an individual's capacity for psychosocial wellbeing and adversity adaptation.</a:t>
            </a:r>
            <a:endParaRPr lang="en-US">
              <a:solidFill>
                <a:srgbClr val="FFFFFF">
                  <a:alpha val="70000"/>
                </a:srgbClr>
              </a:solidFill>
            </a:endParaRPr>
          </a:p>
        </p:txBody>
      </p:sp>
    </p:spTree>
    <p:extLst>
      <p:ext uri="{BB962C8B-B14F-4D97-AF65-F5344CB8AC3E}">
        <p14:creationId xmlns:p14="http://schemas.microsoft.com/office/powerpoint/2010/main" val="140699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C70B-C663-FC55-0B05-CB6B0F9087C3}"/>
              </a:ext>
            </a:extLst>
          </p:cNvPr>
          <p:cNvSpPr>
            <a:spLocks noGrp="1"/>
          </p:cNvSpPr>
          <p:nvPr>
            <p:ph type="title"/>
          </p:nvPr>
        </p:nvSpPr>
        <p:spPr/>
        <p:txBody>
          <a:bodyPr/>
          <a:lstStyle/>
          <a:p>
            <a:r>
              <a:rPr lang="en-US" dirty="0"/>
              <a:t>Mental Health Promotion</a:t>
            </a:r>
          </a:p>
        </p:txBody>
      </p:sp>
      <p:sp>
        <p:nvSpPr>
          <p:cNvPr id="3" name="Content Placeholder 2">
            <a:extLst>
              <a:ext uri="{FF2B5EF4-FFF2-40B4-BE49-F238E27FC236}">
                <a16:creationId xmlns:a16="http://schemas.microsoft.com/office/drawing/2014/main" id="{2E09CA0C-F4E1-9869-1E0D-1579AA586762}"/>
              </a:ext>
            </a:extLst>
          </p:cNvPr>
          <p:cNvSpPr>
            <a:spLocks noGrp="1"/>
          </p:cNvSpPr>
          <p:nvPr>
            <p:ph idx="1"/>
          </p:nvPr>
        </p:nvSpPr>
        <p:spPr/>
        <p:txBody>
          <a:bodyPr vert="horz" lIns="91440" tIns="45720" rIns="91440" bIns="45720" rtlCol="0" anchor="t">
            <a:normAutofit lnSpcReduction="10000"/>
          </a:bodyPr>
          <a:lstStyle/>
          <a:p>
            <a:r>
              <a:rPr lang="en-US">
                <a:solidFill>
                  <a:srgbClr val="FFFFFF">
                    <a:alpha val="70000"/>
                  </a:srgbClr>
                </a:solidFill>
              </a:rPr>
              <a:t>Promotion, protection, prevention, they're all linked! </a:t>
            </a:r>
          </a:p>
          <a:p>
            <a:r>
              <a:rPr lang="en-US" dirty="0">
                <a:solidFill>
                  <a:srgbClr val="FFFFFF">
                    <a:alpha val="70000"/>
                  </a:srgbClr>
                </a:solidFill>
              </a:rPr>
              <a:t>Definite </a:t>
            </a:r>
            <a:r>
              <a:rPr lang="en-US" dirty="0" err="1">
                <a:solidFill>
                  <a:srgbClr val="FFFFFF">
                    <a:alpha val="70000"/>
                  </a:srgbClr>
                </a:solidFill>
              </a:rPr>
              <a:t>aetiology</a:t>
            </a:r>
            <a:r>
              <a:rPr lang="en-US" dirty="0">
                <a:solidFill>
                  <a:srgbClr val="FFFFFF">
                    <a:alpha val="70000"/>
                  </a:srgbClr>
                </a:solidFill>
              </a:rPr>
              <a:t> rarely exists in mental health and instead, there is a complex interaction at play. </a:t>
            </a:r>
          </a:p>
          <a:p>
            <a:r>
              <a:rPr lang="en-US" dirty="0">
                <a:solidFill>
                  <a:srgbClr val="FFFFFF">
                    <a:alpha val="70000"/>
                  </a:srgbClr>
                </a:solidFill>
                <a:ea typeface="+mn-lt"/>
                <a:cs typeface="+mn-lt"/>
              </a:rPr>
              <a:t>Although mental health promotion and prevention are essential aspects of public health with wide-ranging benefits, their feasibility and implementation are marred by financial and resource constraints.</a:t>
            </a:r>
            <a:endParaRPr lang="en-US" dirty="0">
              <a:solidFill>
                <a:srgbClr val="FFFFFF">
                  <a:alpha val="70000"/>
                </a:srgbClr>
              </a:solidFill>
            </a:endParaRPr>
          </a:p>
        </p:txBody>
      </p:sp>
    </p:spTree>
    <p:extLst>
      <p:ext uri="{BB962C8B-B14F-4D97-AF65-F5344CB8AC3E}">
        <p14:creationId xmlns:p14="http://schemas.microsoft.com/office/powerpoint/2010/main" val="855925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uter Generated Lights">
            <a:extLst>
              <a:ext uri="{FF2B5EF4-FFF2-40B4-BE49-F238E27FC236}">
                <a16:creationId xmlns:a16="http://schemas.microsoft.com/office/drawing/2014/main" id="{12535BAD-1E52-55D5-D3E7-D73829822532}"/>
              </a:ext>
            </a:extLst>
          </p:cNvPr>
          <p:cNvPicPr>
            <a:picLocks noChangeAspect="1"/>
          </p:cNvPicPr>
          <p:nvPr/>
        </p:nvPicPr>
        <p:blipFill>
          <a:blip r:embed="rId2"/>
          <a:srcRect l="11318" r="20170" b="-76"/>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C6E3BF1B-E97F-1B43-27A2-5B2ACF3EC019}"/>
              </a:ext>
            </a:extLst>
          </p:cNvPr>
          <p:cNvSpPr>
            <a:spLocks noGrp="1"/>
          </p:cNvSpPr>
          <p:nvPr>
            <p:ph idx="1"/>
          </p:nvPr>
        </p:nvSpPr>
        <p:spPr>
          <a:xfrm>
            <a:off x="6096000" y="2286000"/>
            <a:ext cx="5334000" cy="3810001"/>
          </a:xfrm>
        </p:spPr>
        <p:txBody>
          <a:bodyPr vert="horz" lIns="91440" tIns="45720" rIns="91440" bIns="45720" rtlCol="0">
            <a:normAutofit/>
          </a:bodyPr>
          <a:lstStyle/>
          <a:p>
            <a:r>
              <a:rPr lang="en-US" sz="2400"/>
              <a:t>How was mental health historically promoted and treated? </a:t>
            </a:r>
          </a:p>
        </p:txBody>
      </p:sp>
      <p:sp>
        <p:nvSpPr>
          <p:cNvPr id="2" name="Title 1">
            <a:extLst>
              <a:ext uri="{FF2B5EF4-FFF2-40B4-BE49-F238E27FC236}">
                <a16:creationId xmlns:a16="http://schemas.microsoft.com/office/drawing/2014/main" id="{F7AEB9D2-D4F0-0472-F50E-09257EA4CE0E}"/>
              </a:ext>
            </a:extLst>
          </p:cNvPr>
          <p:cNvSpPr>
            <a:spLocks noGrp="1"/>
          </p:cNvSpPr>
          <p:nvPr>
            <p:ph type="title"/>
          </p:nvPr>
        </p:nvSpPr>
        <p:spPr>
          <a:xfrm>
            <a:off x="6096000" y="762000"/>
            <a:ext cx="5334000" cy="1524000"/>
          </a:xfrm>
        </p:spPr>
        <p:txBody>
          <a:bodyPr>
            <a:normAutofit/>
          </a:bodyPr>
          <a:lstStyle/>
          <a:p>
            <a:r>
              <a:rPr lang="en-US" sz="3200"/>
              <a:t>Promoting Mental Health</a:t>
            </a:r>
          </a:p>
        </p:txBody>
      </p:sp>
    </p:spTree>
    <p:extLst>
      <p:ext uri="{BB962C8B-B14F-4D97-AF65-F5344CB8AC3E}">
        <p14:creationId xmlns:p14="http://schemas.microsoft.com/office/powerpoint/2010/main" val="8682908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1F6F945-08BE-4D33-9FAA-86D383E8D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578823" cy="6028256"/>
          </a:xfrm>
          <a:custGeom>
            <a:avLst/>
            <a:gdLst>
              <a:gd name="connsiteX0" fmla="*/ 0 w 5578823"/>
              <a:gd name="connsiteY0" fmla="*/ 0 h 6028256"/>
              <a:gd name="connsiteX1" fmla="*/ 3897606 w 5578823"/>
              <a:gd name="connsiteY1" fmla="*/ 0 h 6028256"/>
              <a:gd name="connsiteX2" fmla="*/ 4274232 w 5578823"/>
              <a:gd name="connsiteY2" fmla="*/ 360545 h 6028256"/>
              <a:gd name="connsiteX3" fmla="*/ 4673934 w 5578823"/>
              <a:gd name="connsiteY3" fmla="*/ 738354 h 6028256"/>
              <a:gd name="connsiteX4" fmla="*/ 5421862 w 5578823"/>
              <a:gd name="connsiteY4" fmla="*/ 1773839 h 6028256"/>
              <a:gd name="connsiteX5" fmla="*/ 5469198 w 5578823"/>
              <a:gd name="connsiteY5" fmla="*/ 3329255 h 6028256"/>
              <a:gd name="connsiteX6" fmla="*/ 4741546 w 5578823"/>
              <a:gd name="connsiteY6" fmla="*/ 4877588 h 6028256"/>
              <a:gd name="connsiteX7" fmla="*/ 1325600 w 5578823"/>
              <a:gd name="connsiteY7" fmla="*/ 5980388 h 6028256"/>
              <a:gd name="connsiteX8" fmla="*/ 137593 w 5578823"/>
              <a:gd name="connsiteY8" fmla="*/ 5804042 h 6028256"/>
              <a:gd name="connsiteX9" fmla="*/ 0 w 5578823"/>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89DA8CCB-1C92-0E0A-5D0E-62DF2A1B9490}"/>
              </a:ext>
            </a:extLst>
          </p:cNvPr>
          <p:cNvSpPr>
            <a:spLocks noGrp="1"/>
          </p:cNvSpPr>
          <p:nvPr>
            <p:ph idx="1"/>
          </p:nvPr>
        </p:nvSpPr>
        <p:spPr>
          <a:xfrm>
            <a:off x="6096000" y="2286000"/>
            <a:ext cx="5334000" cy="3810001"/>
          </a:xfrm>
        </p:spPr>
        <p:txBody>
          <a:bodyPr vert="horz" lIns="91440" tIns="45720" rIns="91440" bIns="45720" rtlCol="0">
            <a:normAutofit/>
          </a:bodyPr>
          <a:lstStyle/>
          <a:p>
            <a:r>
              <a:rPr lang="en-US" sz="2400"/>
              <a:t>This was historically called mental hygiene.</a:t>
            </a:r>
          </a:p>
          <a:p>
            <a:r>
              <a:rPr lang="en-US" sz="2400"/>
              <a:t>"The art of preserving the mind against all incidents and influences calculated to deteriorate its qualities, impair its energies or derange its movements"</a:t>
            </a:r>
          </a:p>
          <a:p>
            <a:endParaRPr lang="en-US" sz="2400"/>
          </a:p>
        </p:txBody>
      </p:sp>
      <p:sp>
        <p:nvSpPr>
          <p:cNvPr id="2" name="Title 1">
            <a:extLst>
              <a:ext uri="{FF2B5EF4-FFF2-40B4-BE49-F238E27FC236}">
                <a16:creationId xmlns:a16="http://schemas.microsoft.com/office/drawing/2014/main" id="{7952F458-DC93-DB3D-7D7B-7B3AA60AF5C9}"/>
              </a:ext>
            </a:extLst>
          </p:cNvPr>
          <p:cNvSpPr>
            <a:spLocks noGrp="1"/>
          </p:cNvSpPr>
          <p:nvPr>
            <p:ph type="title"/>
          </p:nvPr>
        </p:nvSpPr>
        <p:spPr>
          <a:xfrm>
            <a:off x="6096000" y="762000"/>
            <a:ext cx="5334000" cy="1524000"/>
          </a:xfrm>
        </p:spPr>
        <p:txBody>
          <a:bodyPr>
            <a:normAutofit/>
          </a:bodyPr>
          <a:lstStyle/>
          <a:p>
            <a:r>
              <a:rPr lang="en-US" sz="3200"/>
              <a:t>Historic View</a:t>
            </a:r>
          </a:p>
        </p:txBody>
      </p:sp>
    </p:spTree>
    <p:extLst>
      <p:ext uri="{BB962C8B-B14F-4D97-AF65-F5344CB8AC3E}">
        <p14:creationId xmlns:p14="http://schemas.microsoft.com/office/powerpoint/2010/main" val="1563851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of a viewing telescope with a city on its background">
            <a:extLst>
              <a:ext uri="{FF2B5EF4-FFF2-40B4-BE49-F238E27FC236}">
                <a16:creationId xmlns:a16="http://schemas.microsoft.com/office/drawing/2014/main" id="{4A5F9B76-5654-A66C-5AEE-E0BFA4F25261}"/>
              </a:ext>
            </a:extLst>
          </p:cNvPr>
          <p:cNvPicPr>
            <a:picLocks noChangeAspect="1"/>
          </p:cNvPicPr>
          <p:nvPr/>
        </p:nvPicPr>
        <p:blipFill>
          <a:blip r:embed="rId2"/>
          <a:srcRect l="20161" r="21004"/>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43BA5A60-A037-05C4-4C09-67EEFD84B5E4}"/>
              </a:ext>
            </a:extLst>
          </p:cNvPr>
          <p:cNvSpPr>
            <a:spLocks noGrp="1"/>
          </p:cNvSpPr>
          <p:nvPr>
            <p:ph idx="1"/>
          </p:nvPr>
        </p:nvSpPr>
        <p:spPr>
          <a:xfrm>
            <a:off x="762000" y="2286000"/>
            <a:ext cx="5334000" cy="3810001"/>
          </a:xfrm>
        </p:spPr>
        <p:txBody>
          <a:bodyPr vert="horz" lIns="91440" tIns="45720" rIns="91440" bIns="45720" rtlCol="0">
            <a:normAutofit/>
          </a:bodyPr>
          <a:lstStyle/>
          <a:p>
            <a:r>
              <a:rPr lang="en-US" sz="2400"/>
              <a:t>Darwinian thinking reigned supreme. </a:t>
            </a:r>
          </a:p>
          <a:p>
            <a:r>
              <a:rPr lang="en-US" sz="2400"/>
              <a:t>Mental illness was seen as a mutation, ill-suited for adaptation to the environment. </a:t>
            </a:r>
          </a:p>
          <a:p>
            <a:r>
              <a:rPr lang="en-US" sz="2400"/>
              <a:t>A bleak view for those who were mentally divergent.</a:t>
            </a:r>
          </a:p>
        </p:txBody>
      </p:sp>
      <p:sp>
        <p:nvSpPr>
          <p:cNvPr id="2" name="Title 1">
            <a:extLst>
              <a:ext uri="{FF2B5EF4-FFF2-40B4-BE49-F238E27FC236}">
                <a16:creationId xmlns:a16="http://schemas.microsoft.com/office/drawing/2014/main" id="{AD3BF53F-7B98-2F29-0022-111CC5EA09A6}"/>
              </a:ext>
            </a:extLst>
          </p:cNvPr>
          <p:cNvSpPr>
            <a:spLocks noGrp="1"/>
          </p:cNvSpPr>
          <p:nvPr>
            <p:ph type="title"/>
          </p:nvPr>
        </p:nvSpPr>
        <p:spPr>
          <a:xfrm>
            <a:off x="762000" y="762000"/>
            <a:ext cx="5334000" cy="1524000"/>
          </a:xfrm>
        </p:spPr>
        <p:txBody>
          <a:bodyPr>
            <a:normAutofit/>
          </a:bodyPr>
          <a:lstStyle/>
          <a:p>
            <a:r>
              <a:rPr lang="en-US" sz="3200"/>
              <a:t>Historic View</a:t>
            </a:r>
          </a:p>
        </p:txBody>
      </p:sp>
    </p:spTree>
    <p:extLst>
      <p:ext uri="{BB962C8B-B14F-4D97-AF65-F5344CB8AC3E}">
        <p14:creationId xmlns:p14="http://schemas.microsoft.com/office/powerpoint/2010/main" val="1878677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00BCAB07-83EB-7694-B761-46435AF1B880}"/>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Historic View</a:t>
            </a:r>
          </a:p>
        </p:txBody>
      </p:sp>
      <p:graphicFrame>
        <p:nvGraphicFramePr>
          <p:cNvPr id="5" name="Content Placeholder 2">
            <a:extLst>
              <a:ext uri="{FF2B5EF4-FFF2-40B4-BE49-F238E27FC236}">
                <a16:creationId xmlns:a16="http://schemas.microsoft.com/office/drawing/2014/main" id="{40D3A254-EBE3-375F-DD94-BFB99AF7E040}"/>
              </a:ext>
            </a:extLst>
          </p:cNvPr>
          <p:cNvGraphicFramePr>
            <a:graphicFrameLocks noGrp="1"/>
          </p:cNvGraphicFramePr>
          <p:nvPr>
            <p:ph idx="1"/>
            <p:extLst>
              <p:ext uri="{D42A27DB-BD31-4B8C-83A1-F6EECF244321}">
                <p14:modId xmlns:p14="http://schemas.microsoft.com/office/powerpoint/2010/main" val="2909929536"/>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18224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5157B407-BC6C-8F72-F48F-60802EFA52F8}"/>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Historic View</a:t>
            </a:r>
          </a:p>
        </p:txBody>
      </p:sp>
      <p:graphicFrame>
        <p:nvGraphicFramePr>
          <p:cNvPr id="5" name="Content Placeholder 2">
            <a:extLst>
              <a:ext uri="{FF2B5EF4-FFF2-40B4-BE49-F238E27FC236}">
                <a16:creationId xmlns:a16="http://schemas.microsoft.com/office/drawing/2014/main" id="{AB34BAF3-FE4C-87E1-BEEC-53C2C0F6E333}"/>
              </a:ext>
            </a:extLst>
          </p:cNvPr>
          <p:cNvGraphicFramePr>
            <a:graphicFrameLocks noGrp="1"/>
          </p:cNvGraphicFramePr>
          <p:nvPr>
            <p:ph idx="1"/>
            <p:extLst>
              <p:ext uri="{D42A27DB-BD31-4B8C-83A1-F6EECF244321}">
                <p14:modId xmlns:p14="http://schemas.microsoft.com/office/powerpoint/2010/main" val="3444206459"/>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9492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99FEF5FA-CD89-1F1C-A45B-5C1D637D58CE}"/>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Historic View</a:t>
            </a:r>
          </a:p>
        </p:txBody>
      </p:sp>
      <p:graphicFrame>
        <p:nvGraphicFramePr>
          <p:cNvPr id="5" name="Content Placeholder 2">
            <a:extLst>
              <a:ext uri="{FF2B5EF4-FFF2-40B4-BE49-F238E27FC236}">
                <a16:creationId xmlns:a16="http://schemas.microsoft.com/office/drawing/2014/main" id="{A0D90D4F-B6B1-A9B1-3869-E1C5B105F98D}"/>
              </a:ext>
            </a:extLst>
          </p:cNvPr>
          <p:cNvGraphicFramePr>
            <a:graphicFrameLocks noGrp="1"/>
          </p:cNvGraphicFramePr>
          <p:nvPr>
            <p:ph idx="1"/>
            <p:extLst>
              <p:ext uri="{D42A27DB-BD31-4B8C-83A1-F6EECF244321}">
                <p14:modId xmlns:p14="http://schemas.microsoft.com/office/powerpoint/2010/main" val="4122966956"/>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46521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3199D871-EA24-E79D-94AF-85C97976D596}"/>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Historic View</a:t>
            </a:r>
          </a:p>
        </p:txBody>
      </p:sp>
      <p:graphicFrame>
        <p:nvGraphicFramePr>
          <p:cNvPr id="5" name="Content Placeholder 2">
            <a:extLst>
              <a:ext uri="{FF2B5EF4-FFF2-40B4-BE49-F238E27FC236}">
                <a16:creationId xmlns:a16="http://schemas.microsoft.com/office/drawing/2014/main" id="{E414DEE5-EF59-3251-E2ED-D120F20360AC}"/>
              </a:ext>
            </a:extLst>
          </p:cNvPr>
          <p:cNvGraphicFramePr>
            <a:graphicFrameLocks noGrp="1"/>
          </p:cNvGraphicFramePr>
          <p:nvPr>
            <p:ph idx="1"/>
            <p:extLst>
              <p:ext uri="{D42A27DB-BD31-4B8C-83A1-F6EECF244321}">
                <p14:modId xmlns:p14="http://schemas.microsoft.com/office/powerpoint/2010/main" val="3794190512"/>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8613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D2CF3-CBF3-5BB0-1714-640E93FFC2FF}"/>
              </a:ext>
            </a:extLst>
          </p:cNvPr>
          <p:cNvSpPr>
            <a:spLocks noGrp="1"/>
          </p:cNvSpPr>
          <p:nvPr>
            <p:ph type="title"/>
          </p:nvPr>
        </p:nvSpPr>
        <p:spPr/>
        <p:txBody>
          <a:bodyPr/>
          <a:lstStyle/>
          <a:p>
            <a:r>
              <a:rPr lang="en-US" dirty="0"/>
              <a:t>Historic View</a:t>
            </a:r>
          </a:p>
        </p:txBody>
      </p:sp>
      <p:sp>
        <p:nvSpPr>
          <p:cNvPr id="3" name="Content Placeholder 2">
            <a:extLst>
              <a:ext uri="{FF2B5EF4-FFF2-40B4-BE49-F238E27FC236}">
                <a16:creationId xmlns:a16="http://schemas.microsoft.com/office/drawing/2014/main" id="{66B08B80-7662-B770-904D-D48FF0797F2D}"/>
              </a:ext>
            </a:extLst>
          </p:cNvPr>
          <p:cNvSpPr>
            <a:spLocks noGrp="1"/>
          </p:cNvSpPr>
          <p:nvPr>
            <p:ph idx="1"/>
          </p:nvPr>
        </p:nvSpPr>
        <p:spPr/>
        <p:txBody>
          <a:bodyPr vert="horz" lIns="91440" tIns="45720" rIns="91440" bIns="45720" rtlCol="0" anchor="t">
            <a:normAutofit fontScale="62500" lnSpcReduction="20000"/>
          </a:bodyPr>
          <a:lstStyle/>
          <a:p>
            <a:r>
              <a:rPr lang="en-US">
                <a:ea typeface="+mn-lt"/>
                <a:cs typeface="+mn-lt"/>
              </a:rPr>
              <a:t>By World War II, the mental hygiene movement had expanded to the ideas that: </a:t>
            </a:r>
            <a:endParaRPr lang="en-US" dirty="0">
              <a:ea typeface="+mn-lt"/>
              <a:cs typeface="+mn-lt"/>
            </a:endParaRPr>
          </a:p>
          <a:p>
            <a:r>
              <a:rPr lang="en-US">
                <a:ea typeface="+mn-lt"/>
                <a:cs typeface="+mn-lt"/>
              </a:rPr>
              <a:t>1) maladjustments that are not psychiatric but that bring the child into conflict </a:t>
            </a:r>
            <a:r>
              <a:rPr lang="en-US" dirty="0">
                <a:ea typeface="+mn-lt"/>
                <a:cs typeface="+mn-lt"/>
              </a:rPr>
              <a:t>with the law are of concern to mental health; </a:t>
            </a:r>
            <a:endParaRPr lang="en-US">
              <a:ea typeface="+mn-lt"/>
              <a:cs typeface="+mn-lt"/>
            </a:endParaRPr>
          </a:p>
          <a:p>
            <a:r>
              <a:rPr lang="en-US" dirty="0">
                <a:ea typeface="+mn-lt"/>
                <a:cs typeface="+mn-lt"/>
              </a:rPr>
              <a:t>2) even slight deviations from harmony with the environment in the social world of the school and nursery are close to the roots of ultimate difficulties that produce mental disorder; </a:t>
            </a:r>
            <a:endParaRPr lang="en-US">
              <a:ea typeface="+mn-lt"/>
              <a:cs typeface="+mn-lt"/>
            </a:endParaRPr>
          </a:p>
          <a:p>
            <a:r>
              <a:rPr lang="en-US" dirty="0">
                <a:ea typeface="+mn-lt"/>
                <a:cs typeface="+mn-lt"/>
              </a:rPr>
              <a:t>3) institutional programs should be encouraged that are favorable to the creation of a mentally healthy environment; </a:t>
            </a:r>
            <a:endParaRPr lang="en-US">
              <a:ea typeface="+mn-lt"/>
              <a:cs typeface="+mn-lt"/>
            </a:endParaRPr>
          </a:p>
          <a:p>
            <a:r>
              <a:rPr lang="en-US" dirty="0">
                <a:ea typeface="+mn-lt"/>
                <a:cs typeface="+mn-lt"/>
              </a:rPr>
              <a:t>4) community forces should be coordinated to supply mentally health environments; </a:t>
            </a:r>
          </a:p>
          <a:p>
            <a:r>
              <a:rPr lang="en-US" dirty="0">
                <a:ea typeface="+mn-lt"/>
                <a:cs typeface="+mn-lt"/>
              </a:rPr>
              <a:t>5) mental health principles should be integrated into the practices of social work, nursing, public health administration, education, industry and government.</a:t>
            </a:r>
            <a:endParaRPr lang="en-US">
              <a:solidFill>
                <a:srgbClr val="FFFFFF">
                  <a:alpha val="70000"/>
                </a:srgbClr>
              </a:solidFill>
            </a:endParaRPr>
          </a:p>
        </p:txBody>
      </p:sp>
    </p:spTree>
    <p:extLst>
      <p:ext uri="{BB962C8B-B14F-4D97-AF65-F5344CB8AC3E}">
        <p14:creationId xmlns:p14="http://schemas.microsoft.com/office/powerpoint/2010/main" val="38601142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1B18677-6858-F870-3B60-638AA2A37DBC}"/>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Historic View</a:t>
            </a:r>
          </a:p>
        </p:txBody>
      </p:sp>
      <p:graphicFrame>
        <p:nvGraphicFramePr>
          <p:cNvPr id="5" name="Content Placeholder 2">
            <a:extLst>
              <a:ext uri="{FF2B5EF4-FFF2-40B4-BE49-F238E27FC236}">
                <a16:creationId xmlns:a16="http://schemas.microsoft.com/office/drawing/2014/main" id="{8C763B86-CE3E-F615-FB3D-A33D3BAC9023}"/>
              </a:ext>
            </a:extLst>
          </p:cNvPr>
          <p:cNvGraphicFramePr>
            <a:graphicFrameLocks noGrp="1"/>
          </p:cNvGraphicFramePr>
          <p:nvPr>
            <p:ph idx="1"/>
            <p:extLst>
              <p:ext uri="{D42A27DB-BD31-4B8C-83A1-F6EECF244321}">
                <p14:modId xmlns:p14="http://schemas.microsoft.com/office/powerpoint/2010/main" val="3767899225"/>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51092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0" name="Freeform: Shape 9">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4" name="Rectangle 13">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6" name="Freeform: Shape 15">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015D18CC-B0C8-E3FC-EB32-C1A51F015163}"/>
              </a:ext>
            </a:extLst>
          </p:cNvPr>
          <p:cNvSpPr>
            <a:spLocks noGrp="1"/>
          </p:cNvSpPr>
          <p:nvPr>
            <p:ph idx="1"/>
          </p:nvPr>
        </p:nvSpPr>
        <p:spPr>
          <a:xfrm>
            <a:off x="762000" y="4571999"/>
            <a:ext cx="4572000" cy="1524000"/>
          </a:xfrm>
        </p:spPr>
        <p:txBody>
          <a:bodyPr vert="horz" lIns="91440" tIns="45720" rIns="91440" bIns="45720" rtlCol="0" anchor="b">
            <a:normAutofit/>
          </a:bodyPr>
          <a:lstStyle/>
          <a:p>
            <a:pPr marL="0" indent="0">
              <a:buNone/>
            </a:pPr>
            <a:r>
              <a:rPr lang="en-US" sz="2400" kern="1200">
                <a:solidFill>
                  <a:srgbClr val="FFFFFF">
                    <a:alpha val="70000"/>
                  </a:srgbClr>
                </a:solidFill>
                <a:latin typeface="+mn-lt"/>
                <a:ea typeface="+mn-ea"/>
                <a:cs typeface="+mn-cs"/>
              </a:rPr>
              <a:t>How do we treat mental health now?</a:t>
            </a:r>
          </a:p>
        </p:txBody>
      </p:sp>
      <p:sp>
        <p:nvSpPr>
          <p:cNvPr id="2" name="Title 1">
            <a:extLst>
              <a:ext uri="{FF2B5EF4-FFF2-40B4-BE49-F238E27FC236}">
                <a16:creationId xmlns:a16="http://schemas.microsoft.com/office/drawing/2014/main" id="{41942E63-92FD-F78C-7ED3-AC47E02CB732}"/>
              </a:ext>
            </a:extLst>
          </p:cNvPr>
          <p:cNvSpPr>
            <a:spLocks noGrp="1"/>
          </p:cNvSpPr>
          <p:nvPr>
            <p:ph type="title"/>
          </p:nvPr>
        </p:nvSpPr>
        <p:spPr>
          <a:xfrm>
            <a:off x="762000" y="2299787"/>
            <a:ext cx="4572000" cy="2286000"/>
          </a:xfrm>
        </p:spPr>
        <p:txBody>
          <a:bodyPr vert="horz" lIns="91440" tIns="45720" rIns="91440" bIns="45720" rtlCol="0" anchor="b">
            <a:normAutofit/>
          </a:bodyPr>
          <a:lstStyle/>
          <a:p>
            <a:r>
              <a:rPr lang="en-US" kern="1200">
                <a:solidFill>
                  <a:srgbClr val="FFFFFF"/>
                </a:solidFill>
                <a:latin typeface="+mj-lt"/>
                <a:ea typeface="+mj-ea"/>
                <a:cs typeface="+mj-cs"/>
              </a:rPr>
              <a:t>Contemporary Methods</a:t>
            </a:r>
          </a:p>
        </p:txBody>
      </p:sp>
    </p:spTree>
    <p:extLst>
      <p:ext uri="{BB962C8B-B14F-4D97-AF65-F5344CB8AC3E}">
        <p14:creationId xmlns:p14="http://schemas.microsoft.com/office/powerpoint/2010/main" val="29541837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DCD01627-8DA8-A647-E008-382E1EC90F8F}"/>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Treating Mental Health</a:t>
            </a:r>
          </a:p>
        </p:txBody>
      </p:sp>
      <p:graphicFrame>
        <p:nvGraphicFramePr>
          <p:cNvPr id="5" name="Content Placeholder 2">
            <a:extLst>
              <a:ext uri="{FF2B5EF4-FFF2-40B4-BE49-F238E27FC236}">
                <a16:creationId xmlns:a16="http://schemas.microsoft.com/office/drawing/2014/main" id="{613EA85A-12E3-B733-C2E6-4BDA9297D023}"/>
              </a:ext>
            </a:extLst>
          </p:cNvPr>
          <p:cNvGraphicFramePr>
            <a:graphicFrameLocks noGrp="1"/>
          </p:cNvGraphicFramePr>
          <p:nvPr>
            <p:ph idx="1"/>
            <p:extLst>
              <p:ext uri="{D42A27DB-BD31-4B8C-83A1-F6EECF244321}">
                <p14:modId xmlns:p14="http://schemas.microsoft.com/office/powerpoint/2010/main" val="2539278899"/>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92088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0" name="Freeform: Shape 9">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4" name="Rectangle 13">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Colourful pills stacked to make a bar graph">
            <a:extLst>
              <a:ext uri="{FF2B5EF4-FFF2-40B4-BE49-F238E27FC236}">
                <a16:creationId xmlns:a16="http://schemas.microsoft.com/office/drawing/2014/main" id="{4B5FB976-E89E-9963-6621-6F1AFB77C42C}"/>
              </a:ext>
            </a:extLst>
          </p:cNvPr>
          <p:cNvPicPr>
            <a:picLocks noChangeAspect="1"/>
          </p:cNvPicPr>
          <p:nvPr/>
        </p:nvPicPr>
        <p:blipFill>
          <a:blip r:embed="rId2"/>
          <a:srcRect t="18273" r="7" b="17"/>
          <a:stretch/>
        </p:blipFill>
        <p:spPr>
          <a:xfrm>
            <a:off x="20" y="10"/>
            <a:ext cx="12207220" cy="6857990"/>
          </a:xfrm>
          <a:prstGeom prst="rect">
            <a:avLst/>
          </a:prstGeom>
        </p:spPr>
      </p:pic>
      <p:sp>
        <p:nvSpPr>
          <p:cNvPr id="16" name="Rectangle 15">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CF1FFB-4B0E-41B0-34EC-846583117667}"/>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What is better than cure?</a:t>
            </a:r>
          </a:p>
        </p:txBody>
      </p:sp>
    </p:spTree>
    <p:extLst>
      <p:ext uri="{BB962C8B-B14F-4D97-AF65-F5344CB8AC3E}">
        <p14:creationId xmlns:p14="http://schemas.microsoft.com/office/powerpoint/2010/main" val="42467315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C0A37A33-4972-83FA-E202-710CDDB7B966}"/>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Prevention! </a:t>
            </a:r>
          </a:p>
        </p:txBody>
      </p:sp>
      <p:graphicFrame>
        <p:nvGraphicFramePr>
          <p:cNvPr id="5" name="Content Placeholder 2">
            <a:extLst>
              <a:ext uri="{FF2B5EF4-FFF2-40B4-BE49-F238E27FC236}">
                <a16:creationId xmlns:a16="http://schemas.microsoft.com/office/drawing/2014/main" id="{B4727456-5680-F513-E7A2-FD99D7894399}"/>
              </a:ext>
            </a:extLst>
          </p:cNvPr>
          <p:cNvGraphicFramePr>
            <a:graphicFrameLocks noGrp="1"/>
          </p:cNvGraphicFramePr>
          <p:nvPr>
            <p:ph idx="1"/>
            <p:extLst>
              <p:ext uri="{D42A27DB-BD31-4B8C-83A1-F6EECF244321}">
                <p14:modId xmlns:p14="http://schemas.microsoft.com/office/powerpoint/2010/main" val="3321255752"/>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98726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43FC32C-1B21-7980-8DAC-83D92C20B25A}"/>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Prevention </a:t>
            </a:r>
          </a:p>
        </p:txBody>
      </p:sp>
      <p:graphicFrame>
        <p:nvGraphicFramePr>
          <p:cNvPr id="5" name="Content Placeholder 2">
            <a:extLst>
              <a:ext uri="{FF2B5EF4-FFF2-40B4-BE49-F238E27FC236}">
                <a16:creationId xmlns:a16="http://schemas.microsoft.com/office/drawing/2014/main" id="{EE2944F9-0617-8093-552C-74393F72DD87}"/>
              </a:ext>
            </a:extLst>
          </p:cNvPr>
          <p:cNvGraphicFramePr>
            <a:graphicFrameLocks noGrp="1"/>
          </p:cNvGraphicFramePr>
          <p:nvPr>
            <p:ph idx="1"/>
            <p:extLst>
              <p:ext uri="{D42A27DB-BD31-4B8C-83A1-F6EECF244321}">
                <p14:modId xmlns:p14="http://schemas.microsoft.com/office/powerpoint/2010/main" val="4216017732"/>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63320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7B6E83A4-2D55-48F9-AF78-A1980FC136C8}"/>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Primary Prevention</a:t>
            </a:r>
          </a:p>
        </p:txBody>
      </p:sp>
      <p:graphicFrame>
        <p:nvGraphicFramePr>
          <p:cNvPr id="5" name="Content Placeholder 2">
            <a:extLst>
              <a:ext uri="{FF2B5EF4-FFF2-40B4-BE49-F238E27FC236}">
                <a16:creationId xmlns:a16="http://schemas.microsoft.com/office/drawing/2014/main" id="{18BFF854-8CDA-72BD-3B63-90E68FD65DC1}"/>
              </a:ext>
            </a:extLst>
          </p:cNvPr>
          <p:cNvGraphicFramePr>
            <a:graphicFrameLocks noGrp="1"/>
          </p:cNvGraphicFramePr>
          <p:nvPr>
            <p:ph idx="1"/>
            <p:extLst>
              <p:ext uri="{D42A27DB-BD31-4B8C-83A1-F6EECF244321}">
                <p14:modId xmlns:p14="http://schemas.microsoft.com/office/powerpoint/2010/main" val="1889164651"/>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75928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73A4F0BE-E030-0527-2DBF-7998A4D5B9B0}"/>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Primary Prevention</a:t>
            </a:r>
          </a:p>
        </p:txBody>
      </p:sp>
      <p:graphicFrame>
        <p:nvGraphicFramePr>
          <p:cNvPr id="5" name="Content Placeholder 2">
            <a:extLst>
              <a:ext uri="{FF2B5EF4-FFF2-40B4-BE49-F238E27FC236}">
                <a16:creationId xmlns:a16="http://schemas.microsoft.com/office/drawing/2014/main" id="{C331B0A0-F05C-2C5F-1D84-C16421133394}"/>
              </a:ext>
            </a:extLst>
          </p:cNvPr>
          <p:cNvGraphicFramePr>
            <a:graphicFrameLocks noGrp="1"/>
          </p:cNvGraphicFramePr>
          <p:nvPr>
            <p:ph idx="1"/>
            <p:extLst>
              <p:ext uri="{D42A27DB-BD31-4B8C-83A1-F6EECF244321}">
                <p14:modId xmlns:p14="http://schemas.microsoft.com/office/powerpoint/2010/main" val="148656041"/>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2023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8FE3D3A1-C35F-7BA1-5B60-62FE162AB452}"/>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Secondary Prevention - Relapse</a:t>
            </a:r>
          </a:p>
        </p:txBody>
      </p:sp>
      <p:graphicFrame>
        <p:nvGraphicFramePr>
          <p:cNvPr id="5" name="Content Placeholder 2">
            <a:extLst>
              <a:ext uri="{FF2B5EF4-FFF2-40B4-BE49-F238E27FC236}">
                <a16:creationId xmlns:a16="http://schemas.microsoft.com/office/drawing/2014/main" id="{570CE4A7-BC46-4230-0CEA-D652FCFFB9D2}"/>
              </a:ext>
            </a:extLst>
          </p:cNvPr>
          <p:cNvGraphicFramePr>
            <a:graphicFrameLocks noGrp="1"/>
          </p:cNvGraphicFramePr>
          <p:nvPr>
            <p:ph idx="1"/>
            <p:extLst>
              <p:ext uri="{D42A27DB-BD31-4B8C-83A1-F6EECF244321}">
                <p14:modId xmlns:p14="http://schemas.microsoft.com/office/powerpoint/2010/main" val="384713542"/>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72620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6384A-A925-F240-4435-9F2CF0C79EBC}"/>
              </a:ext>
            </a:extLst>
          </p:cNvPr>
          <p:cNvSpPr>
            <a:spLocks noGrp="1"/>
          </p:cNvSpPr>
          <p:nvPr>
            <p:ph type="title"/>
          </p:nvPr>
        </p:nvSpPr>
        <p:spPr/>
        <p:txBody>
          <a:bodyPr/>
          <a:lstStyle/>
          <a:p>
            <a:r>
              <a:rPr lang="en-US" dirty="0"/>
              <a:t>Promoting and Developing MH Literacy</a:t>
            </a:r>
          </a:p>
        </p:txBody>
      </p:sp>
      <p:sp>
        <p:nvSpPr>
          <p:cNvPr id="3" name="Content Placeholder 2">
            <a:extLst>
              <a:ext uri="{FF2B5EF4-FFF2-40B4-BE49-F238E27FC236}">
                <a16:creationId xmlns:a16="http://schemas.microsoft.com/office/drawing/2014/main" id="{8E5FF540-D3A1-1313-DBC0-00A5C63075EC}"/>
              </a:ext>
            </a:extLst>
          </p:cNvPr>
          <p:cNvSpPr>
            <a:spLocks noGrp="1"/>
          </p:cNvSpPr>
          <p:nvPr>
            <p:ph idx="1"/>
          </p:nvPr>
        </p:nvSpPr>
        <p:spPr/>
        <p:txBody>
          <a:bodyPr vert="horz" lIns="91440" tIns="45720" rIns="91440" bIns="45720" rtlCol="0" anchor="t">
            <a:normAutofit/>
          </a:bodyPr>
          <a:lstStyle/>
          <a:p>
            <a:r>
              <a:rPr lang="en-US" dirty="0">
                <a:solidFill>
                  <a:srgbClr val="FFFFFF">
                    <a:alpha val="70000"/>
                  </a:srgbClr>
                </a:solidFill>
              </a:rPr>
              <a:t>This is a key method to bolster mental health in the long term. </a:t>
            </a:r>
          </a:p>
          <a:p>
            <a:r>
              <a:rPr lang="en-US" dirty="0">
                <a:solidFill>
                  <a:srgbClr val="FFFFFF">
                    <a:alpha val="70000"/>
                  </a:srgbClr>
                </a:solidFill>
              </a:rPr>
              <a:t>It is covered within the Wellbeing of Future Generations (Wales) Act 2015.</a:t>
            </a:r>
          </a:p>
        </p:txBody>
      </p:sp>
    </p:spTree>
    <p:extLst>
      <p:ext uri="{BB962C8B-B14F-4D97-AF65-F5344CB8AC3E}">
        <p14:creationId xmlns:p14="http://schemas.microsoft.com/office/powerpoint/2010/main" val="1290013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839FB-E0B3-17C7-E2DE-55F31663D6DA}"/>
              </a:ext>
            </a:extLst>
          </p:cNvPr>
          <p:cNvSpPr>
            <a:spLocks noGrp="1"/>
          </p:cNvSpPr>
          <p:nvPr>
            <p:ph type="title"/>
          </p:nvPr>
        </p:nvSpPr>
        <p:spPr>
          <a:xfrm>
            <a:off x="838200" y="744909"/>
            <a:ext cx="5562600" cy="2607891"/>
          </a:xfrm>
        </p:spPr>
        <p:txBody>
          <a:bodyPr vert="horz" lIns="91440" tIns="45720" rIns="91440" bIns="45720" rtlCol="0" anchor="b">
            <a:normAutofit/>
          </a:bodyPr>
          <a:lstStyle/>
          <a:p>
            <a:r>
              <a:rPr lang="en-US"/>
              <a:t>Wellbeing of Future Generations (Wales) Act 2015</a:t>
            </a:r>
          </a:p>
        </p:txBody>
      </p:sp>
      <p:pic>
        <p:nvPicPr>
          <p:cNvPr id="4" name="Content Placeholder 3" descr="A diagram of a map&#10;&#10;Description automatically generated">
            <a:extLst>
              <a:ext uri="{FF2B5EF4-FFF2-40B4-BE49-F238E27FC236}">
                <a16:creationId xmlns:a16="http://schemas.microsoft.com/office/drawing/2014/main" id="{F9FAE9C0-EBB6-290D-9F35-3905D590FF4A}"/>
              </a:ext>
            </a:extLst>
          </p:cNvPr>
          <p:cNvPicPr>
            <a:picLocks noGrp="1" noChangeAspect="1"/>
          </p:cNvPicPr>
          <p:nvPr>
            <p:ph idx="1"/>
          </p:nvPr>
        </p:nvPicPr>
        <p:blipFill rotWithShape="1">
          <a:blip r:embed="rId2">
            <a:alphaModFix/>
          </a:blip>
          <a:srcRect r="2" b="2"/>
          <a:stretch/>
        </p:blipFill>
        <p:spPr>
          <a:xfrm>
            <a:off x="6671775" y="891938"/>
            <a:ext cx="5046291" cy="5046291"/>
          </a:xfrm>
          <a:custGeom>
            <a:avLst/>
            <a:gdLst/>
            <a:ahLst/>
            <a:cxnLst/>
            <a:rect l="l" t="t" r="r" b="b"/>
            <a:pathLst>
              <a:path w="4800600" h="4800600">
                <a:moveTo>
                  <a:pt x="2400300" y="0"/>
                </a:moveTo>
                <a:cubicBezTo>
                  <a:pt x="3725949" y="0"/>
                  <a:pt x="4800600" y="1074651"/>
                  <a:pt x="4800600" y="2400300"/>
                </a:cubicBezTo>
                <a:cubicBezTo>
                  <a:pt x="4800600" y="3725949"/>
                  <a:pt x="3725949" y="4800600"/>
                  <a:pt x="2400300" y="4800600"/>
                </a:cubicBezTo>
                <a:cubicBezTo>
                  <a:pt x="1074651" y="4800600"/>
                  <a:pt x="0" y="3725949"/>
                  <a:pt x="0" y="2400300"/>
                </a:cubicBezTo>
                <a:cubicBezTo>
                  <a:pt x="0" y="1074651"/>
                  <a:pt x="1074651" y="0"/>
                  <a:pt x="2400300" y="0"/>
                </a:cubicBezTo>
                <a:close/>
              </a:path>
            </a:pathLst>
          </a:custGeom>
        </p:spPr>
      </p:pic>
    </p:spTree>
    <p:extLst>
      <p:ext uri="{BB962C8B-B14F-4D97-AF65-F5344CB8AC3E}">
        <p14:creationId xmlns:p14="http://schemas.microsoft.com/office/powerpoint/2010/main" val="22621204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A2A77-F13F-F968-F437-B8346660FF8B}"/>
              </a:ext>
            </a:extLst>
          </p:cNvPr>
          <p:cNvSpPr>
            <a:spLocks noGrp="1"/>
          </p:cNvSpPr>
          <p:nvPr>
            <p:ph type="title"/>
          </p:nvPr>
        </p:nvSpPr>
        <p:spPr>
          <a:xfrm>
            <a:off x="458694" y="365760"/>
            <a:ext cx="11117356" cy="1346729"/>
          </a:xfrm>
        </p:spPr>
        <p:txBody>
          <a:bodyPr>
            <a:normAutofit fontScale="90000"/>
          </a:bodyPr>
          <a:lstStyle/>
          <a:p>
            <a:r>
              <a:rPr lang="en-US" sz="4400" baseline="0" dirty="0">
                <a:ea typeface="+mj-lt"/>
                <a:cs typeface="+mj-lt"/>
              </a:rPr>
              <a:t>Wellbeing of Future</a:t>
            </a:r>
            <a:r>
              <a:rPr lang="en-US" dirty="0">
                <a:ea typeface="+mj-lt"/>
                <a:cs typeface="+mj-lt"/>
              </a:rPr>
              <a:t> </a:t>
            </a:r>
            <a:r>
              <a:rPr lang="en-US" sz="4400" baseline="0" dirty="0">
                <a:ea typeface="+mj-lt"/>
                <a:cs typeface="+mj-lt"/>
              </a:rPr>
              <a:t>Generations (Wales)</a:t>
            </a:r>
            <a:r>
              <a:rPr lang="en-US" dirty="0">
                <a:ea typeface="+mj-lt"/>
                <a:cs typeface="+mj-lt"/>
              </a:rPr>
              <a:t> </a:t>
            </a:r>
            <a:r>
              <a:rPr lang="en-US" sz="4400" baseline="0" dirty="0">
                <a:ea typeface="+mj-lt"/>
                <a:cs typeface="+mj-lt"/>
              </a:rPr>
              <a:t>Act 2015</a:t>
            </a:r>
            <a:r>
              <a:rPr lang="en-US" dirty="0">
                <a:ea typeface="+mj-lt"/>
                <a:cs typeface="+mj-lt"/>
              </a:rPr>
              <a:t>: Who must act? </a:t>
            </a:r>
            <a:endParaRPr lang="en-US" dirty="0"/>
          </a:p>
        </p:txBody>
      </p:sp>
      <p:graphicFrame>
        <p:nvGraphicFramePr>
          <p:cNvPr id="4" name="Content Placeholder 3">
            <a:extLst>
              <a:ext uri="{FF2B5EF4-FFF2-40B4-BE49-F238E27FC236}">
                <a16:creationId xmlns:a16="http://schemas.microsoft.com/office/drawing/2014/main" id="{9E527431-C6BC-1245-337F-6089F83C1DEC}"/>
              </a:ext>
            </a:extLst>
          </p:cNvPr>
          <p:cNvGraphicFramePr>
            <a:graphicFrameLocks noGrp="1"/>
          </p:cNvGraphicFramePr>
          <p:nvPr>
            <p:ph idx="1"/>
          </p:nvPr>
        </p:nvGraphicFramePr>
        <p:xfrm>
          <a:off x="458788" y="1949450"/>
          <a:ext cx="11274425"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67915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1E643-487F-ECF5-098F-5DCDCC72CBF4}"/>
              </a:ext>
            </a:extLst>
          </p:cNvPr>
          <p:cNvSpPr>
            <a:spLocks noGrp="1"/>
          </p:cNvSpPr>
          <p:nvPr>
            <p:ph type="title"/>
          </p:nvPr>
        </p:nvSpPr>
        <p:spPr/>
        <p:txBody>
          <a:bodyPr>
            <a:normAutofit fontScale="90000"/>
          </a:bodyPr>
          <a:lstStyle/>
          <a:p>
            <a:r>
              <a:rPr lang="en-GB" dirty="0"/>
              <a:t>Wellbeing of Future Generations (Wales) Act 2015: Prosperous​</a:t>
            </a:r>
          </a:p>
        </p:txBody>
      </p:sp>
      <p:sp>
        <p:nvSpPr>
          <p:cNvPr id="3" name="Content Placeholder 2">
            <a:extLst>
              <a:ext uri="{FF2B5EF4-FFF2-40B4-BE49-F238E27FC236}">
                <a16:creationId xmlns:a16="http://schemas.microsoft.com/office/drawing/2014/main" id="{78CB6ADB-1C17-6A30-9DE5-5D0FB3CEAAD3}"/>
              </a:ext>
            </a:extLst>
          </p:cNvPr>
          <p:cNvSpPr>
            <a:spLocks noGrp="1"/>
          </p:cNvSpPr>
          <p:nvPr>
            <p:ph idx="1"/>
          </p:nvPr>
        </p:nvSpPr>
        <p:spPr/>
        <p:txBody>
          <a:bodyPr vert="horz" lIns="91440" tIns="45720" rIns="91440" bIns="45720" rtlCol="0" anchor="t">
            <a:normAutofit/>
          </a:bodyPr>
          <a:lstStyle/>
          <a:p>
            <a:r>
              <a:rPr lang="en-GB" dirty="0">
                <a:ea typeface="+mn-lt"/>
                <a:cs typeface="+mn-lt"/>
              </a:rPr>
              <a:t>An innovative, productive and low carbon society which recognises the limits of the global environment and therefore uses resources efficiently and proportionately (including acting on climate change); and which develops a skilled and well-educated population in an economy which generates wealth and provides employment opportunities, allowing people to take advantage of the wealth generated through securing decent work.</a:t>
            </a:r>
            <a:endParaRPr lang="en-GB" dirty="0"/>
          </a:p>
        </p:txBody>
      </p:sp>
    </p:spTree>
    <p:extLst>
      <p:ext uri="{BB962C8B-B14F-4D97-AF65-F5344CB8AC3E}">
        <p14:creationId xmlns:p14="http://schemas.microsoft.com/office/powerpoint/2010/main" val="27585858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2758202-738E-1841-AFCE-A3EB216BDA43}"/>
              </a:ext>
            </a:extLst>
          </p:cNvPr>
          <p:cNvPicPr>
            <a:picLocks noChangeAspect="1"/>
          </p:cNvPicPr>
          <p:nvPr/>
        </p:nvPicPr>
        <p:blipFill rotWithShape="1">
          <a:blip r:embed="rId2">
            <a:alphaModFix amt="60000"/>
          </a:blip>
          <a:srcRect t="19" r="6250" b="6250"/>
          <a:stretch/>
        </p:blipFill>
        <p:spPr>
          <a:xfrm>
            <a:off x="20" y="10"/>
            <a:ext cx="12191980" cy="6856614"/>
          </a:xfrm>
          <a:prstGeom prst="rect">
            <a:avLst/>
          </a:prstGeom>
        </p:spPr>
      </p:pic>
      <p:sp>
        <p:nvSpPr>
          <p:cNvPr id="2" name="Title 1">
            <a:extLst>
              <a:ext uri="{FF2B5EF4-FFF2-40B4-BE49-F238E27FC236}">
                <a16:creationId xmlns:a16="http://schemas.microsoft.com/office/drawing/2014/main" id="{DD30CA8F-4066-B37D-8C52-1CA75446D93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Wellbeing of Future Generations (Wales) Act 2015: Resilient​</a:t>
            </a:r>
          </a:p>
        </p:txBody>
      </p:sp>
      <p:sp>
        <p:nvSpPr>
          <p:cNvPr id="3" name="Content Placeholder 2">
            <a:extLst>
              <a:ext uri="{FF2B5EF4-FFF2-40B4-BE49-F238E27FC236}">
                <a16:creationId xmlns:a16="http://schemas.microsoft.com/office/drawing/2014/main" id="{DC05694C-1FF1-A694-0227-E0324671FB5A}"/>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ea typeface="+mn-lt"/>
                <a:cs typeface="+mn-lt"/>
              </a:rPr>
              <a:t>A nation which maintains and enhances a biodiverse natural environment with healthy functioning ecosystems that support social, economic and ecological resilience and the capacity to adapt to change (for example, climate change).</a:t>
            </a:r>
            <a:endParaRPr lang="en-GB" sz="1800">
              <a:solidFill>
                <a:srgbClr val="FFFFFF"/>
              </a:solidFill>
            </a:endParaRPr>
          </a:p>
          <a:p>
            <a:endParaRPr lang="en-GB" sz="1800">
              <a:solidFill>
                <a:srgbClr val="FFFFFF"/>
              </a:solidFill>
            </a:endParaRPr>
          </a:p>
          <a:p>
            <a:endParaRPr lang="en-GB" sz="1800">
              <a:solidFill>
                <a:srgbClr val="FFFFFF"/>
              </a:solidFill>
            </a:endParaRPr>
          </a:p>
        </p:txBody>
      </p:sp>
    </p:spTree>
    <p:extLst>
      <p:ext uri="{BB962C8B-B14F-4D97-AF65-F5344CB8AC3E}">
        <p14:creationId xmlns:p14="http://schemas.microsoft.com/office/powerpoint/2010/main" val="21568340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up unopened pill packets">
            <a:extLst>
              <a:ext uri="{FF2B5EF4-FFF2-40B4-BE49-F238E27FC236}">
                <a16:creationId xmlns:a16="http://schemas.microsoft.com/office/drawing/2014/main" id="{753600FD-E1A7-9798-A690-A8F3912F22C5}"/>
              </a:ext>
            </a:extLst>
          </p:cNvPr>
          <p:cNvPicPr>
            <a:picLocks noChangeAspect="1"/>
          </p:cNvPicPr>
          <p:nvPr/>
        </p:nvPicPr>
        <p:blipFill rotWithShape="1">
          <a:blip r:embed="rId2">
            <a:alphaModFix amt="60000"/>
          </a:blip>
          <a:srcRect t="5922" r="-2" b="8571"/>
          <a:stretch/>
        </p:blipFill>
        <p:spPr>
          <a:xfrm>
            <a:off x="20" y="10"/>
            <a:ext cx="12191980" cy="6856614"/>
          </a:xfrm>
          <a:prstGeom prst="rect">
            <a:avLst/>
          </a:prstGeom>
        </p:spPr>
      </p:pic>
      <p:sp>
        <p:nvSpPr>
          <p:cNvPr id="2" name="Title 1">
            <a:extLst>
              <a:ext uri="{FF2B5EF4-FFF2-40B4-BE49-F238E27FC236}">
                <a16:creationId xmlns:a16="http://schemas.microsoft.com/office/drawing/2014/main" id="{DD30CA8F-4066-B37D-8C52-1CA75446D93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Wellbeing of Future Generations (Wales) Act 2015: Healthier​</a:t>
            </a:r>
          </a:p>
        </p:txBody>
      </p:sp>
      <p:sp>
        <p:nvSpPr>
          <p:cNvPr id="3" name="Content Placeholder 2">
            <a:extLst>
              <a:ext uri="{FF2B5EF4-FFF2-40B4-BE49-F238E27FC236}">
                <a16:creationId xmlns:a16="http://schemas.microsoft.com/office/drawing/2014/main" id="{DC05694C-1FF1-A694-0227-E0324671FB5A}"/>
              </a:ext>
            </a:extLst>
          </p:cNvPr>
          <p:cNvSpPr>
            <a:spLocks noGrp="1"/>
          </p:cNvSpPr>
          <p:nvPr>
            <p:ph idx="1"/>
          </p:nvPr>
        </p:nvSpPr>
        <p:spPr>
          <a:xfrm>
            <a:off x="6195372" y="726538"/>
            <a:ext cx="4977905" cy="5017076"/>
          </a:xfrm>
        </p:spPr>
        <p:txBody>
          <a:bodyPr anchor="ctr">
            <a:normAutofit/>
          </a:bodyPr>
          <a:lstStyle/>
          <a:p>
            <a:r>
              <a:rPr lang="en-GB" sz="1800">
                <a:solidFill>
                  <a:srgbClr val="FFFFFF"/>
                </a:solidFill>
              </a:rPr>
              <a:t>A society in which people’s physical and mental well-being is maximised and in which choices and behaviours that benefit future health are understood. </a:t>
            </a:r>
          </a:p>
        </p:txBody>
      </p:sp>
    </p:spTree>
    <p:extLst>
      <p:ext uri="{BB962C8B-B14F-4D97-AF65-F5344CB8AC3E}">
        <p14:creationId xmlns:p14="http://schemas.microsoft.com/office/powerpoint/2010/main" val="32898365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descr="Plant growing in a concrete crack">
            <a:extLst>
              <a:ext uri="{FF2B5EF4-FFF2-40B4-BE49-F238E27FC236}">
                <a16:creationId xmlns:a16="http://schemas.microsoft.com/office/drawing/2014/main" id="{23EFBB71-3F6E-D989-06A2-7C323B7A398C}"/>
              </a:ext>
            </a:extLst>
          </p:cNvPr>
          <p:cNvPicPr>
            <a:picLocks noChangeAspect="1"/>
          </p:cNvPicPr>
          <p:nvPr/>
        </p:nvPicPr>
        <p:blipFill rotWithShape="1">
          <a:blip r:embed="rId2">
            <a:alphaModFix amt="60000"/>
          </a:blip>
          <a:srcRect t="15622"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DD30CA8F-4066-B37D-8C52-1CA75446D93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Wellbeing of Future Generations (Wales) Act 2015: More Equal</a:t>
            </a:r>
          </a:p>
        </p:txBody>
      </p:sp>
      <p:sp>
        <p:nvSpPr>
          <p:cNvPr id="3" name="Content Placeholder 2">
            <a:extLst>
              <a:ext uri="{FF2B5EF4-FFF2-40B4-BE49-F238E27FC236}">
                <a16:creationId xmlns:a16="http://schemas.microsoft.com/office/drawing/2014/main" id="{DC05694C-1FF1-A694-0227-E0324671FB5A}"/>
              </a:ext>
            </a:extLst>
          </p:cNvPr>
          <p:cNvSpPr>
            <a:spLocks noGrp="1"/>
          </p:cNvSpPr>
          <p:nvPr>
            <p:ph idx="1"/>
          </p:nvPr>
        </p:nvSpPr>
        <p:spPr>
          <a:xfrm>
            <a:off x="6195372" y="726538"/>
            <a:ext cx="4977905" cy="5017076"/>
          </a:xfrm>
        </p:spPr>
        <p:txBody>
          <a:bodyPr anchor="ctr">
            <a:normAutofit/>
          </a:bodyPr>
          <a:lstStyle/>
          <a:p>
            <a:r>
              <a:rPr lang="en-GB" sz="1800">
                <a:solidFill>
                  <a:srgbClr val="FFFFFF"/>
                </a:solidFill>
              </a:rPr>
              <a:t>A society that enables people to fulfil their potential no matter what their background or circumstances (including their socio-economic background and circumstances). </a:t>
            </a:r>
          </a:p>
        </p:txBody>
      </p:sp>
    </p:spTree>
    <p:extLst>
      <p:ext uri="{BB962C8B-B14F-4D97-AF65-F5344CB8AC3E}">
        <p14:creationId xmlns:p14="http://schemas.microsoft.com/office/powerpoint/2010/main" val="36709520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arge skydiving group mid-air">
            <a:extLst>
              <a:ext uri="{FF2B5EF4-FFF2-40B4-BE49-F238E27FC236}">
                <a16:creationId xmlns:a16="http://schemas.microsoft.com/office/drawing/2014/main" id="{647C601F-DB49-E007-C35F-D60C3D73CB25}"/>
              </a:ext>
            </a:extLst>
          </p:cNvPr>
          <p:cNvPicPr>
            <a:picLocks noChangeAspect="1"/>
          </p:cNvPicPr>
          <p:nvPr/>
        </p:nvPicPr>
        <p:blipFill rotWithShape="1">
          <a:blip r:embed="rId2">
            <a:alphaModFix amt="60000"/>
          </a:blip>
          <a:srcRect t="12241" r="-2" b="3317"/>
          <a:stretch/>
        </p:blipFill>
        <p:spPr>
          <a:xfrm>
            <a:off x="20" y="10"/>
            <a:ext cx="12191980" cy="6856614"/>
          </a:xfrm>
          <a:prstGeom prst="rect">
            <a:avLst/>
          </a:prstGeom>
        </p:spPr>
      </p:pic>
      <p:sp>
        <p:nvSpPr>
          <p:cNvPr id="2" name="Title 1">
            <a:extLst>
              <a:ext uri="{FF2B5EF4-FFF2-40B4-BE49-F238E27FC236}">
                <a16:creationId xmlns:a16="http://schemas.microsoft.com/office/drawing/2014/main" id="{DD30CA8F-4066-B37D-8C52-1CA75446D932}"/>
              </a:ext>
            </a:extLst>
          </p:cNvPr>
          <p:cNvSpPr>
            <a:spLocks noGrp="1"/>
          </p:cNvSpPr>
          <p:nvPr>
            <p:ph type="title"/>
          </p:nvPr>
        </p:nvSpPr>
        <p:spPr>
          <a:xfrm>
            <a:off x="1198181" y="726066"/>
            <a:ext cx="4795282" cy="5018227"/>
          </a:xfrm>
        </p:spPr>
        <p:txBody>
          <a:bodyPr anchor="ctr">
            <a:normAutofit/>
          </a:bodyPr>
          <a:lstStyle/>
          <a:p>
            <a:r>
              <a:rPr lang="en-GB" dirty="0">
                <a:solidFill>
                  <a:srgbClr val="FFFFFF"/>
                </a:solidFill>
              </a:rPr>
              <a:t>Wellbeing of Future Generations (Wales) Act 2015: Cohesive Communities​</a:t>
            </a:r>
          </a:p>
        </p:txBody>
      </p:sp>
      <p:sp>
        <p:nvSpPr>
          <p:cNvPr id="3" name="Content Placeholder 2">
            <a:extLst>
              <a:ext uri="{FF2B5EF4-FFF2-40B4-BE49-F238E27FC236}">
                <a16:creationId xmlns:a16="http://schemas.microsoft.com/office/drawing/2014/main" id="{DC05694C-1FF1-A694-0227-E0324671FB5A}"/>
              </a:ext>
            </a:extLst>
          </p:cNvPr>
          <p:cNvSpPr>
            <a:spLocks noGrp="1"/>
          </p:cNvSpPr>
          <p:nvPr>
            <p:ph idx="1"/>
          </p:nvPr>
        </p:nvSpPr>
        <p:spPr>
          <a:xfrm>
            <a:off x="6195372" y="726538"/>
            <a:ext cx="4977905" cy="5017076"/>
          </a:xfrm>
        </p:spPr>
        <p:txBody>
          <a:bodyPr anchor="ctr">
            <a:normAutofit/>
          </a:bodyPr>
          <a:lstStyle/>
          <a:p>
            <a:r>
              <a:rPr lang="en-GB" sz="1800">
                <a:solidFill>
                  <a:srgbClr val="FFFFFF"/>
                </a:solidFill>
              </a:rPr>
              <a:t>Attractive, viable, safe and well-connected communities. </a:t>
            </a:r>
          </a:p>
        </p:txBody>
      </p:sp>
    </p:spTree>
    <p:extLst>
      <p:ext uri="{BB962C8B-B14F-4D97-AF65-F5344CB8AC3E}">
        <p14:creationId xmlns:p14="http://schemas.microsoft.com/office/powerpoint/2010/main" val="36814607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Autumn Leaves">
            <a:extLst>
              <a:ext uri="{FF2B5EF4-FFF2-40B4-BE49-F238E27FC236}">
                <a16:creationId xmlns:a16="http://schemas.microsoft.com/office/drawing/2014/main" id="{DC36F91A-0D2A-9B0D-20C3-68A0C3B80AFD}"/>
              </a:ext>
            </a:extLst>
          </p:cNvPr>
          <p:cNvPicPr>
            <a:picLocks noChangeAspect="1"/>
          </p:cNvPicPr>
          <p:nvPr/>
        </p:nvPicPr>
        <p:blipFill rotWithShape="1">
          <a:blip r:embed="rId2">
            <a:alphaModFix amt="60000"/>
          </a:blip>
          <a:srcRect t="9153" r="-2" b="6467"/>
          <a:stretch/>
        </p:blipFill>
        <p:spPr>
          <a:xfrm>
            <a:off x="20" y="10"/>
            <a:ext cx="12191980" cy="6856614"/>
          </a:xfrm>
          <a:prstGeom prst="rect">
            <a:avLst/>
          </a:prstGeom>
        </p:spPr>
      </p:pic>
      <p:sp>
        <p:nvSpPr>
          <p:cNvPr id="2" name="Title 1">
            <a:extLst>
              <a:ext uri="{FF2B5EF4-FFF2-40B4-BE49-F238E27FC236}">
                <a16:creationId xmlns:a16="http://schemas.microsoft.com/office/drawing/2014/main" id="{DD30CA8F-4066-B37D-8C52-1CA75446D932}"/>
              </a:ext>
            </a:extLst>
          </p:cNvPr>
          <p:cNvSpPr>
            <a:spLocks noGrp="1"/>
          </p:cNvSpPr>
          <p:nvPr>
            <p:ph type="title"/>
          </p:nvPr>
        </p:nvSpPr>
        <p:spPr>
          <a:xfrm>
            <a:off x="1198181" y="726066"/>
            <a:ext cx="4795282" cy="5018227"/>
          </a:xfrm>
        </p:spPr>
        <p:txBody>
          <a:bodyPr anchor="ctr">
            <a:normAutofit/>
          </a:bodyPr>
          <a:lstStyle/>
          <a:p>
            <a:r>
              <a:rPr lang="en-GB" dirty="0">
                <a:solidFill>
                  <a:srgbClr val="FFFFFF"/>
                </a:solidFill>
              </a:rPr>
              <a:t>Wellbeing of Future Generations (Wales) Act 2015: Vibrant Culture and Welsh Language​</a:t>
            </a:r>
          </a:p>
        </p:txBody>
      </p:sp>
      <p:sp>
        <p:nvSpPr>
          <p:cNvPr id="3" name="Content Placeholder 2">
            <a:extLst>
              <a:ext uri="{FF2B5EF4-FFF2-40B4-BE49-F238E27FC236}">
                <a16:creationId xmlns:a16="http://schemas.microsoft.com/office/drawing/2014/main" id="{DC05694C-1FF1-A694-0227-E0324671FB5A}"/>
              </a:ext>
            </a:extLst>
          </p:cNvPr>
          <p:cNvSpPr>
            <a:spLocks noGrp="1"/>
          </p:cNvSpPr>
          <p:nvPr>
            <p:ph idx="1"/>
          </p:nvPr>
        </p:nvSpPr>
        <p:spPr>
          <a:xfrm>
            <a:off x="6195372" y="726538"/>
            <a:ext cx="4977905" cy="5017076"/>
          </a:xfrm>
        </p:spPr>
        <p:txBody>
          <a:bodyPr anchor="ctr">
            <a:normAutofit/>
          </a:bodyPr>
          <a:lstStyle/>
          <a:p>
            <a:r>
              <a:rPr lang="en-GB" sz="1800">
                <a:solidFill>
                  <a:srgbClr val="FFFFFF"/>
                </a:solidFill>
              </a:rPr>
              <a:t>A society that promotes and protects culture, heritage and the Welsh language, and which encourages people to participate in the arts, and sports and recreation. </a:t>
            </a:r>
          </a:p>
        </p:txBody>
      </p:sp>
    </p:spTree>
    <p:extLst>
      <p:ext uri="{BB962C8B-B14F-4D97-AF65-F5344CB8AC3E}">
        <p14:creationId xmlns:p14="http://schemas.microsoft.com/office/powerpoint/2010/main" val="39346183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ow angle view of modern skyscrapers rising straight up against a dramatic sky">
            <a:extLst>
              <a:ext uri="{FF2B5EF4-FFF2-40B4-BE49-F238E27FC236}">
                <a16:creationId xmlns:a16="http://schemas.microsoft.com/office/drawing/2014/main" id="{00C63380-F96A-B933-9D43-778B929BD829}"/>
              </a:ext>
            </a:extLst>
          </p:cNvPr>
          <p:cNvPicPr>
            <a:picLocks noChangeAspect="1"/>
          </p:cNvPicPr>
          <p:nvPr/>
        </p:nvPicPr>
        <p:blipFill rotWithShape="1">
          <a:blip r:embed="rId2">
            <a:alphaModFix amt="60000"/>
          </a:blip>
          <a:srcRect t="15622"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DD30CA8F-4066-B37D-8C52-1CA75446D93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Wellbeing of Future Generations (Wales) Act 2015: Globally Responsible​</a:t>
            </a:r>
          </a:p>
        </p:txBody>
      </p:sp>
      <p:sp>
        <p:nvSpPr>
          <p:cNvPr id="3" name="Content Placeholder 2">
            <a:extLst>
              <a:ext uri="{FF2B5EF4-FFF2-40B4-BE49-F238E27FC236}">
                <a16:creationId xmlns:a16="http://schemas.microsoft.com/office/drawing/2014/main" id="{DC05694C-1FF1-A694-0227-E0324671FB5A}"/>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ea typeface="+mn-lt"/>
                <a:cs typeface="+mn-lt"/>
              </a:rPr>
              <a:t>A nation which, when doing anything to improve the economic, social, environmental and cultural well-being of Wales, takes account of whether doing such a thing may make a positive contribution to global well-being.</a:t>
            </a:r>
            <a:endParaRPr lang="en-US" sz="1800">
              <a:solidFill>
                <a:srgbClr val="FFFFFF"/>
              </a:solidFill>
              <a:ea typeface="+mn-lt"/>
              <a:cs typeface="+mn-lt"/>
            </a:endParaRPr>
          </a:p>
          <a:p>
            <a:endParaRPr lang="en-GB" sz="1800">
              <a:solidFill>
                <a:srgbClr val="FFFFFF"/>
              </a:solidFill>
            </a:endParaRPr>
          </a:p>
          <a:p>
            <a:endParaRPr lang="en-GB" sz="1800">
              <a:solidFill>
                <a:srgbClr val="FFFFFF"/>
              </a:solidFill>
            </a:endParaRPr>
          </a:p>
        </p:txBody>
      </p:sp>
    </p:spTree>
    <p:extLst>
      <p:ext uri="{BB962C8B-B14F-4D97-AF65-F5344CB8AC3E}">
        <p14:creationId xmlns:p14="http://schemas.microsoft.com/office/powerpoint/2010/main" val="23395104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ath winding through a grassy field">
            <a:extLst>
              <a:ext uri="{FF2B5EF4-FFF2-40B4-BE49-F238E27FC236}">
                <a16:creationId xmlns:a16="http://schemas.microsoft.com/office/drawing/2014/main" id="{0844D022-286D-CBD5-1F2C-4007A7DC3F14}"/>
              </a:ext>
            </a:extLst>
          </p:cNvPr>
          <p:cNvPicPr>
            <a:picLocks noChangeAspect="1"/>
          </p:cNvPicPr>
          <p:nvPr/>
        </p:nvPicPr>
        <p:blipFill rotWithShape="1">
          <a:blip r:embed="rId2">
            <a:alphaModFix amt="60000"/>
          </a:blip>
          <a:srcRect t="5475" r="-2" b="10145"/>
          <a:stretch/>
        </p:blipFill>
        <p:spPr>
          <a:xfrm>
            <a:off x="20" y="10"/>
            <a:ext cx="12191980" cy="6856614"/>
          </a:xfrm>
          <a:prstGeom prst="rect">
            <a:avLst/>
          </a:prstGeom>
        </p:spPr>
      </p:pic>
      <p:sp>
        <p:nvSpPr>
          <p:cNvPr id="2" name="Title 1">
            <a:extLst>
              <a:ext uri="{FF2B5EF4-FFF2-40B4-BE49-F238E27FC236}">
                <a16:creationId xmlns:a16="http://schemas.microsoft.com/office/drawing/2014/main" id="{9D85E465-B2BD-AD5C-0F01-3E4B98994C9D}"/>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Wellbeing of Future Generations (Wales) Act 2015</a:t>
            </a:r>
            <a:endParaRPr lang="en-GB">
              <a:solidFill>
                <a:srgbClr val="FFFFFF"/>
              </a:solidFill>
            </a:endParaRPr>
          </a:p>
        </p:txBody>
      </p:sp>
      <p:sp>
        <p:nvSpPr>
          <p:cNvPr id="3" name="Content Placeholder 2">
            <a:extLst>
              <a:ext uri="{FF2B5EF4-FFF2-40B4-BE49-F238E27FC236}">
                <a16:creationId xmlns:a16="http://schemas.microsoft.com/office/drawing/2014/main" id="{12002D7A-CE31-7E0A-B16C-18B8049EAC54}"/>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Internationally recognised as a trailblazing piece of legislation (Davidson, 2023).</a:t>
            </a:r>
          </a:p>
          <a:p>
            <a:r>
              <a:rPr lang="en-GB" sz="1800" dirty="0">
                <a:solidFill>
                  <a:srgbClr val="FFFFFF"/>
                </a:solidFill>
              </a:rPr>
              <a:t>A blueprint for other countries! (</a:t>
            </a:r>
            <a:r>
              <a:rPr lang="en-GB" sz="1800" dirty="0">
                <a:solidFill>
                  <a:srgbClr val="FFFFFF"/>
                </a:solidFill>
                <a:ea typeface="+mn-lt"/>
                <a:cs typeface="+mn-lt"/>
              </a:rPr>
              <a:t>Jones, Goodwin‐Hawkins and Woods, 2020).</a:t>
            </a:r>
            <a:endParaRPr lang="en-GB" sz="1800" dirty="0">
              <a:solidFill>
                <a:srgbClr val="FFFFFF"/>
              </a:solidFill>
            </a:endParaRPr>
          </a:p>
          <a:p>
            <a:endParaRPr lang="en-GB" sz="1800">
              <a:solidFill>
                <a:srgbClr val="FFFFFF"/>
              </a:solidFill>
            </a:endParaRPr>
          </a:p>
          <a:p>
            <a:endParaRPr lang="en-GB" sz="1800">
              <a:solidFill>
                <a:srgbClr val="FFFFFF"/>
              </a:solidFill>
            </a:endParaRPr>
          </a:p>
          <a:p>
            <a:endParaRPr lang="en-GB" sz="1800">
              <a:solidFill>
                <a:srgbClr val="FFFFFF"/>
              </a:solidFill>
            </a:endParaRPr>
          </a:p>
        </p:txBody>
      </p:sp>
    </p:spTree>
    <p:extLst>
      <p:ext uri="{BB962C8B-B14F-4D97-AF65-F5344CB8AC3E}">
        <p14:creationId xmlns:p14="http://schemas.microsoft.com/office/powerpoint/2010/main" val="15280021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7D777-BD9E-810C-9423-9D3C627DE57E}"/>
              </a:ext>
            </a:extLst>
          </p:cNvPr>
          <p:cNvSpPr>
            <a:spLocks noGrp="1"/>
          </p:cNvSpPr>
          <p:nvPr>
            <p:ph type="title"/>
          </p:nvPr>
        </p:nvSpPr>
        <p:spPr/>
        <p:txBody>
          <a:bodyPr/>
          <a:lstStyle/>
          <a:p>
            <a:r>
              <a:rPr lang="en-US" dirty="0"/>
              <a:t>Wellbeing of Future Generations (Wales) Act 2015</a:t>
            </a:r>
          </a:p>
        </p:txBody>
      </p:sp>
      <p:sp>
        <p:nvSpPr>
          <p:cNvPr id="3" name="Content Placeholder 2">
            <a:extLst>
              <a:ext uri="{FF2B5EF4-FFF2-40B4-BE49-F238E27FC236}">
                <a16:creationId xmlns:a16="http://schemas.microsoft.com/office/drawing/2014/main" id="{D5346400-F187-EFA7-2E2D-5931DFBB1296}"/>
              </a:ext>
            </a:extLst>
          </p:cNvPr>
          <p:cNvSpPr>
            <a:spLocks noGrp="1"/>
          </p:cNvSpPr>
          <p:nvPr>
            <p:ph idx="1"/>
          </p:nvPr>
        </p:nvSpPr>
        <p:spPr/>
        <p:txBody>
          <a:bodyPr vert="horz" lIns="91440" tIns="45720" rIns="91440" bIns="45720" rtlCol="0" anchor="t">
            <a:normAutofit/>
          </a:bodyPr>
          <a:lstStyle/>
          <a:p>
            <a:r>
              <a:rPr lang="en-US">
                <a:solidFill>
                  <a:srgbClr val="FFFFFF">
                    <a:alpha val="70000"/>
                  </a:srgbClr>
                </a:solidFill>
              </a:rPr>
              <a:t>How does this protect mental health?</a:t>
            </a:r>
          </a:p>
          <a:p>
            <a:r>
              <a:rPr lang="en-US">
                <a:solidFill>
                  <a:srgbClr val="FFFFFF">
                    <a:alpha val="70000"/>
                  </a:srgbClr>
                </a:solidFill>
              </a:rPr>
              <a:t>How does it develop resilience?</a:t>
            </a:r>
            <a:endParaRPr lang="en-US" dirty="0">
              <a:solidFill>
                <a:srgbClr val="FFFFFF">
                  <a:alpha val="70000"/>
                </a:srgbClr>
              </a:solidFill>
            </a:endParaRPr>
          </a:p>
        </p:txBody>
      </p:sp>
    </p:spTree>
    <p:extLst>
      <p:ext uri="{BB962C8B-B14F-4D97-AF65-F5344CB8AC3E}">
        <p14:creationId xmlns:p14="http://schemas.microsoft.com/office/powerpoint/2010/main" val="534044477"/>
      </p:ext>
    </p:extLst>
  </p:cSld>
  <p:clrMapOvr>
    <a:masterClrMapping/>
  </p:clrMapOvr>
</p:sld>
</file>

<file path=ppt/theme/theme1.xml><?xml version="1.0" encoding="utf-8"?>
<a:theme xmlns:a="http://schemas.openxmlformats.org/drawingml/2006/main" name="PebbleVTI">
  <a:themeElements>
    <a:clrScheme name="AnalogousFromRegularSeedRightStep">
      <a:dk1>
        <a:srgbClr val="000000"/>
      </a:dk1>
      <a:lt1>
        <a:srgbClr val="FFFFFF"/>
      </a:lt1>
      <a:dk2>
        <a:srgbClr val="321C1D"/>
      </a:dk2>
      <a:lt2>
        <a:srgbClr val="F3F0F3"/>
      </a:lt2>
      <a:accent1>
        <a:srgbClr val="5DB246"/>
      </a:accent1>
      <a:accent2>
        <a:srgbClr val="3BB153"/>
      </a:accent2>
      <a:accent3>
        <a:srgbClr val="46B389"/>
      </a:accent3>
      <a:accent4>
        <a:srgbClr val="3BADB1"/>
      </a:accent4>
      <a:accent5>
        <a:srgbClr val="4D8EC3"/>
      </a:accent5>
      <a:accent6>
        <a:srgbClr val="3B4AB1"/>
      </a:accent6>
      <a:hlink>
        <a:srgbClr val="A542C0"/>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45</Slides>
  <Notes>0</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PebbleVTI</vt:lpstr>
      <vt:lpstr>Mental Health and Resilience</vt:lpstr>
      <vt:lpstr>Aims and Objectives</vt:lpstr>
      <vt:lpstr>Mental Health Literacy and Resilience: Recap</vt:lpstr>
      <vt:lpstr>Mental Health Literacy</vt:lpstr>
      <vt:lpstr>Mental Health Literacy (Sampaio, Gonçalves and Sequeira, 2022)</vt:lpstr>
      <vt:lpstr>Importance of Mental Health Literacy</vt:lpstr>
      <vt:lpstr>Importance of Mental Health Literacy</vt:lpstr>
      <vt:lpstr>Components of Mental Health Literacy</vt:lpstr>
      <vt:lpstr>Resilience: What?</vt:lpstr>
      <vt:lpstr>Resilience: What?</vt:lpstr>
      <vt:lpstr>Resilience: What?</vt:lpstr>
      <vt:lpstr>Resilience</vt:lpstr>
      <vt:lpstr>Resilience</vt:lpstr>
      <vt:lpstr>Mental Health Promotion</vt:lpstr>
      <vt:lpstr>Mental Health Promotion</vt:lpstr>
      <vt:lpstr>Mental Health Promotion</vt:lpstr>
      <vt:lpstr>Promoting Mental Health</vt:lpstr>
      <vt:lpstr>Historic View</vt:lpstr>
      <vt:lpstr>Historic View</vt:lpstr>
      <vt:lpstr>Historic View</vt:lpstr>
      <vt:lpstr>Historic View</vt:lpstr>
      <vt:lpstr>Historic View</vt:lpstr>
      <vt:lpstr>Historic View</vt:lpstr>
      <vt:lpstr>Historic View</vt:lpstr>
      <vt:lpstr>Historic View</vt:lpstr>
      <vt:lpstr>Contemporary Methods</vt:lpstr>
      <vt:lpstr>Treating Mental Health</vt:lpstr>
      <vt:lpstr>What is better than cure?</vt:lpstr>
      <vt:lpstr>Prevention! </vt:lpstr>
      <vt:lpstr>Prevention </vt:lpstr>
      <vt:lpstr>Primary Prevention</vt:lpstr>
      <vt:lpstr>Primary Prevention</vt:lpstr>
      <vt:lpstr>Secondary Prevention - Relapse</vt:lpstr>
      <vt:lpstr>Promoting and Developing MH Literacy</vt:lpstr>
      <vt:lpstr>Wellbeing of Future Generations (Wales) Act 2015</vt:lpstr>
      <vt:lpstr>Wellbeing of Future Generations (Wales) Act 2015: Who must act? </vt:lpstr>
      <vt:lpstr>Wellbeing of Future Generations (Wales) Act 2015: Prosperous​</vt:lpstr>
      <vt:lpstr>Wellbeing of Future Generations (Wales) Act 2015: Resilient​</vt:lpstr>
      <vt:lpstr>Wellbeing of Future Generations (Wales) Act 2015: Healthier​</vt:lpstr>
      <vt:lpstr>Wellbeing of Future Generations (Wales) Act 2015: More Equal</vt:lpstr>
      <vt:lpstr>Wellbeing of Future Generations (Wales) Act 2015: Cohesive Communities​</vt:lpstr>
      <vt:lpstr>Wellbeing of Future Generations (Wales) Act 2015: Vibrant Culture and Welsh Language​</vt:lpstr>
      <vt:lpstr>Wellbeing of Future Generations (Wales) Act 2015: Globally Responsible​</vt:lpstr>
      <vt:lpstr>Wellbeing of Future Generations (Wales) Act 2015</vt:lpstr>
      <vt:lpstr>Wellbeing of Future Generations (Wales) Act 2015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185</cp:revision>
  <dcterms:created xsi:type="dcterms:W3CDTF">2024-09-24T11:21:05Z</dcterms:created>
  <dcterms:modified xsi:type="dcterms:W3CDTF">2026-03-09T10:28:08Z</dcterms:modified>
</cp:coreProperties>
</file>