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60" r:id="rId5"/>
    <p:sldId id="261" r:id="rId6"/>
    <p:sldId id="267" r:id="rId7"/>
    <p:sldId id="259" r:id="rId8"/>
    <p:sldId id="262" r:id="rId9"/>
    <p:sldId id="263" r:id="rId10"/>
    <p:sldId id="264" r:id="rId11"/>
    <p:sldId id="268" r:id="rId12"/>
    <p:sldId id="265" r:id="rId13"/>
    <p:sldId id="266"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69D23A-695C-5669-DFC7-C848DAD95E70}" v="201" dt="2026-03-04T20:12:08.853"/>
    <p1510:client id="{A0A30387-3FDF-367F-2092-CF72A19C0D67}" v="122" dt="2026-03-04T22:15:45.956"/>
    <p1510:client id="{A6825024-E1DA-F49D-C136-D98A93BE951F}" v="23" dt="2026-03-04T22:21:23.079"/>
    <p1510:client id="{B128E565-4586-751D-FFD6-35D63ED30AB5}" v="219" dt="2026-03-04T12:57:56.854"/>
    <p1510:client id="{DF1CEB93-FFCC-3CF4-A28D-56F5A20310DE}" v="98" dt="2026-03-04T12:46:15.8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fion Oliver (2305145)" userId="S::2305145@student.uwtsd.ac.uk::d037867e-1fe0-4f29-9c8b-8450dded0274" providerId="AD" clId="Web-{DF1CEB93-FFCC-3CF4-A28D-56F5A20310DE}"/>
    <pc:docChg chg="modSld">
      <pc:chgData name="Ffion Oliver (2305145)" userId="S::2305145@student.uwtsd.ac.uk::d037867e-1fe0-4f29-9c8b-8450dded0274" providerId="AD" clId="Web-{DF1CEB93-FFCC-3CF4-A28D-56F5A20310DE}" dt="2026-03-04T12:46:15.895" v="61" actId="20577"/>
      <pc:docMkLst>
        <pc:docMk/>
      </pc:docMkLst>
      <pc:sldChg chg="modSp">
        <pc:chgData name="Ffion Oliver (2305145)" userId="S::2305145@student.uwtsd.ac.uk::d037867e-1fe0-4f29-9c8b-8450dded0274" providerId="AD" clId="Web-{DF1CEB93-FFCC-3CF4-A28D-56F5A20310DE}" dt="2026-03-04T12:46:15.895" v="61" actId="20577"/>
        <pc:sldMkLst>
          <pc:docMk/>
          <pc:sldMk cId="109857222" sldId="256"/>
        </pc:sldMkLst>
        <pc:spChg chg="mod">
          <ac:chgData name="Ffion Oliver (2305145)" userId="S::2305145@student.uwtsd.ac.uk::d037867e-1fe0-4f29-9c8b-8450dded0274" providerId="AD" clId="Web-{DF1CEB93-FFCC-3CF4-A28D-56F5A20310DE}" dt="2026-03-04T12:46:15.895" v="61" actId="20577"/>
          <ac:spMkLst>
            <pc:docMk/>
            <pc:sldMk cId="109857222" sldId="256"/>
            <ac:spMk id="3" creationId="{00000000-0000-0000-0000-000000000000}"/>
          </ac:spMkLst>
        </pc:spChg>
      </pc:sldChg>
      <pc:sldChg chg="addSp modSp mod setBg">
        <pc:chgData name="Ffion Oliver (2305145)" userId="S::2305145@student.uwtsd.ac.uk::d037867e-1fe0-4f29-9c8b-8450dded0274" providerId="AD" clId="Web-{DF1CEB93-FFCC-3CF4-A28D-56F5A20310DE}" dt="2026-03-04T12:08:48.083" v="53"/>
        <pc:sldMkLst>
          <pc:docMk/>
          <pc:sldMk cId="2176912953" sldId="266"/>
        </pc:sldMkLst>
        <pc:spChg chg="mod">
          <ac:chgData name="Ffion Oliver (2305145)" userId="S::2305145@student.uwtsd.ac.uk::d037867e-1fe0-4f29-9c8b-8450dded0274" providerId="AD" clId="Web-{DF1CEB93-FFCC-3CF4-A28D-56F5A20310DE}" dt="2026-03-04T12:08:48.083" v="53"/>
          <ac:spMkLst>
            <pc:docMk/>
            <pc:sldMk cId="2176912953" sldId="266"/>
            <ac:spMk id="2" creationId="{F612C41F-309D-64E8-1B39-F17893B543AF}"/>
          </ac:spMkLst>
        </pc:spChg>
        <pc:spChg chg="add mod">
          <ac:chgData name="Ffion Oliver (2305145)" userId="S::2305145@student.uwtsd.ac.uk::d037867e-1fe0-4f29-9c8b-8450dded0274" providerId="AD" clId="Web-{DF1CEB93-FFCC-3CF4-A28D-56F5A20310DE}" dt="2026-03-04T12:08:48.083" v="53"/>
          <ac:spMkLst>
            <pc:docMk/>
            <pc:sldMk cId="2176912953" sldId="266"/>
            <ac:spMk id="3" creationId="{2BB223AF-9CFE-FEB0-FB70-FAE536E3BDA7}"/>
          </ac:spMkLst>
        </pc:spChg>
        <pc:spChg chg="add">
          <ac:chgData name="Ffion Oliver (2305145)" userId="S::2305145@student.uwtsd.ac.uk::d037867e-1fe0-4f29-9c8b-8450dded0274" providerId="AD" clId="Web-{DF1CEB93-FFCC-3CF4-A28D-56F5A20310DE}" dt="2026-03-04T12:08:48.083" v="53"/>
          <ac:spMkLst>
            <pc:docMk/>
            <pc:sldMk cId="2176912953" sldId="266"/>
            <ac:spMk id="8" creationId="{DEE2AD96-B495-4E06-9291-B71706F728CB}"/>
          </ac:spMkLst>
        </pc:spChg>
        <pc:spChg chg="add">
          <ac:chgData name="Ffion Oliver (2305145)" userId="S::2305145@student.uwtsd.ac.uk::d037867e-1fe0-4f29-9c8b-8450dded0274" providerId="AD" clId="Web-{DF1CEB93-FFCC-3CF4-A28D-56F5A20310DE}" dt="2026-03-04T12:08:48.083" v="53"/>
          <ac:spMkLst>
            <pc:docMk/>
            <pc:sldMk cId="2176912953" sldId="266"/>
            <ac:spMk id="10" creationId="{53CF6D67-C5A8-4ADD-9E8E-1E38CA1D3166}"/>
          </ac:spMkLst>
        </pc:spChg>
        <pc:spChg chg="add">
          <ac:chgData name="Ffion Oliver (2305145)" userId="S::2305145@student.uwtsd.ac.uk::d037867e-1fe0-4f29-9c8b-8450dded0274" providerId="AD" clId="Web-{DF1CEB93-FFCC-3CF4-A28D-56F5A20310DE}" dt="2026-03-04T12:08:48.083" v="53"/>
          <ac:spMkLst>
            <pc:docMk/>
            <pc:sldMk cId="2176912953" sldId="266"/>
            <ac:spMk id="12" creationId="{86909FA0-B515-4681-B7A8-FA281D133B94}"/>
          </ac:spMkLst>
        </pc:spChg>
        <pc:spChg chg="add">
          <ac:chgData name="Ffion Oliver (2305145)" userId="S::2305145@student.uwtsd.ac.uk::d037867e-1fe0-4f29-9c8b-8450dded0274" providerId="AD" clId="Web-{DF1CEB93-FFCC-3CF4-A28D-56F5A20310DE}" dt="2026-03-04T12:08:48.083" v="53"/>
          <ac:spMkLst>
            <pc:docMk/>
            <pc:sldMk cId="2176912953" sldId="266"/>
            <ac:spMk id="14" creationId="{21C9FE86-FCC3-4A31-AA1C-C882262B7FE7}"/>
          </ac:spMkLst>
        </pc:spChg>
        <pc:spChg chg="add">
          <ac:chgData name="Ffion Oliver (2305145)" userId="S::2305145@student.uwtsd.ac.uk::d037867e-1fe0-4f29-9c8b-8450dded0274" providerId="AD" clId="Web-{DF1CEB93-FFCC-3CF4-A28D-56F5A20310DE}" dt="2026-03-04T12:08:48.083" v="53"/>
          <ac:spMkLst>
            <pc:docMk/>
            <pc:sldMk cId="2176912953" sldId="266"/>
            <ac:spMk id="16" creationId="{7D96243B-ECED-4B71-8E06-AE9A285EAD20}"/>
          </ac:spMkLst>
        </pc:spChg>
        <pc:spChg chg="add">
          <ac:chgData name="Ffion Oliver (2305145)" userId="S::2305145@student.uwtsd.ac.uk::d037867e-1fe0-4f29-9c8b-8450dded0274" providerId="AD" clId="Web-{DF1CEB93-FFCC-3CF4-A28D-56F5A20310DE}" dt="2026-03-04T12:08:48.083" v="53"/>
          <ac:spMkLst>
            <pc:docMk/>
            <pc:sldMk cId="2176912953" sldId="266"/>
            <ac:spMk id="18" creationId="{A09989E4-EFDC-4A90-A633-E0525FB4139E}"/>
          </ac:spMkLst>
        </pc:spChg>
      </pc:sldChg>
    </pc:docChg>
  </pc:docChgLst>
  <pc:docChgLst>
    <pc:chgData name="Ffion Oliver (2305145)" userId="S::2305145@student.uwtsd.ac.uk::d037867e-1fe0-4f29-9c8b-8450dded0274" providerId="AD" clId="Web-{10AE722A-C3A0-33CF-29DE-62A7828994B0}"/>
    <pc:docChg chg="addSld modSld">
      <pc:chgData name="Ffion Oliver (2305145)" userId="S::2305145@student.uwtsd.ac.uk::d037867e-1fe0-4f29-9c8b-8450dded0274" providerId="AD" clId="Web-{10AE722A-C3A0-33CF-29DE-62A7828994B0}" dt="2026-02-26T17:16:26.800" v="25" actId="20577"/>
      <pc:docMkLst>
        <pc:docMk/>
      </pc:docMkLst>
      <pc:sldChg chg="addSp modSp mod setBg">
        <pc:chgData name="Ffion Oliver (2305145)" userId="S::2305145@student.uwtsd.ac.uk::d037867e-1fe0-4f29-9c8b-8450dded0274" providerId="AD" clId="Web-{10AE722A-C3A0-33CF-29DE-62A7828994B0}" dt="2026-02-26T14:44:18.641" v="10"/>
        <pc:sldMkLst>
          <pc:docMk/>
          <pc:sldMk cId="109857222" sldId="256"/>
        </pc:sldMkLst>
        <pc:spChg chg="mod">
          <ac:chgData name="Ffion Oliver (2305145)" userId="S::2305145@student.uwtsd.ac.uk::d037867e-1fe0-4f29-9c8b-8450dded0274" providerId="AD" clId="Web-{10AE722A-C3A0-33CF-29DE-62A7828994B0}" dt="2026-02-26T14:44:18.641" v="10"/>
          <ac:spMkLst>
            <pc:docMk/>
            <pc:sldMk cId="109857222" sldId="256"/>
            <ac:spMk id="2" creationId="{00000000-0000-0000-0000-000000000000}"/>
          </ac:spMkLst>
        </pc:spChg>
        <pc:spChg chg="mod">
          <ac:chgData name="Ffion Oliver (2305145)" userId="S::2305145@student.uwtsd.ac.uk::d037867e-1fe0-4f29-9c8b-8450dded0274" providerId="AD" clId="Web-{10AE722A-C3A0-33CF-29DE-62A7828994B0}" dt="2026-02-26T14:44:18.641" v="10"/>
          <ac:spMkLst>
            <pc:docMk/>
            <pc:sldMk cId="109857222" sldId="256"/>
            <ac:spMk id="3" creationId="{00000000-0000-0000-0000-000000000000}"/>
          </ac:spMkLst>
        </pc:spChg>
        <pc:spChg chg="add">
          <ac:chgData name="Ffion Oliver (2305145)" userId="S::2305145@student.uwtsd.ac.uk::d037867e-1fe0-4f29-9c8b-8450dded0274" providerId="AD" clId="Web-{10AE722A-C3A0-33CF-29DE-62A7828994B0}" dt="2026-02-26T14:44:18.641" v="10"/>
          <ac:spMkLst>
            <pc:docMk/>
            <pc:sldMk cId="109857222" sldId="256"/>
            <ac:spMk id="8" creationId="{8C790BE2-4E4F-4AAF-81A2-4A6F4885EBE6}"/>
          </ac:spMkLst>
        </pc:spChg>
        <pc:spChg chg="add">
          <ac:chgData name="Ffion Oliver (2305145)" userId="S::2305145@student.uwtsd.ac.uk::d037867e-1fe0-4f29-9c8b-8450dded0274" providerId="AD" clId="Web-{10AE722A-C3A0-33CF-29DE-62A7828994B0}" dt="2026-02-26T14:44:18.641" v="10"/>
          <ac:spMkLst>
            <pc:docMk/>
            <pc:sldMk cId="109857222" sldId="256"/>
            <ac:spMk id="10" creationId="{D28B54C3-B57B-472A-B96E-1FCB67093DC2}"/>
          </ac:spMkLst>
        </pc:spChg>
        <pc:spChg chg="add">
          <ac:chgData name="Ffion Oliver (2305145)" userId="S::2305145@student.uwtsd.ac.uk::d037867e-1fe0-4f29-9c8b-8450dded0274" providerId="AD" clId="Web-{10AE722A-C3A0-33CF-29DE-62A7828994B0}" dt="2026-02-26T14:44:18.641" v="10"/>
          <ac:spMkLst>
            <pc:docMk/>
            <pc:sldMk cId="109857222" sldId="256"/>
            <ac:spMk id="12" creationId="{7DB3C429-F8DA-49B9-AF84-21996FCF78B5}"/>
          </ac:spMkLst>
        </pc:spChg>
        <pc:spChg chg="add">
          <ac:chgData name="Ffion Oliver (2305145)" userId="S::2305145@student.uwtsd.ac.uk::d037867e-1fe0-4f29-9c8b-8450dded0274" providerId="AD" clId="Web-{10AE722A-C3A0-33CF-29DE-62A7828994B0}" dt="2026-02-26T14:44:18.641" v="10"/>
          <ac:spMkLst>
            <pc:docMk/>
            <pc:sldMk cId="109857222" sldId="256"/>
            <ac:spMk id="14" creationId="{E12088DD-B1AD-40E0-8B86-1D87A2CCD9BE}"/>
          </ac:spMkLst>
        </pc:spChg>
        <pc:spChg chg="add">
          <ac:chgData name="Ffion Oliver (2305145)" userId="S::2305145@student.uwtsd.ac.uk::d037867e-1fe0-4f29-9c8b-8450dded0274" providerId="AD" clId="Web-{10AE722A-C3A0-33CF-29DE-62A7828994B0}" dt="2026-02-26T14:44:18.641" v="10"/>
          <ac:spMkLst>
            <pc:docMk/>
            <pc:sldMk cId="109857222" sldId="256"/>
            <ac:spMk id="16" creationId="{C4C9F2B0-1044-46EB-8AEB-C3BFFDE6C2CC}"/>
          </ac:spMkLst>
        </pc:spChg>
        <pc:spChg chg="add">
          <ac:chgData name="Ffion Oliver (2305145)" userId="S::2305145@student.uwtsd.ac.uk::d037867e-1fe0-4f29-9c8b-8450dded0274" providerId="AD" clId="Web-{10AE722A-C3A0-33CF-29DE-62A7828994B0}" dt="2026-02-26T14:44:18.641" v="10"/>
          <ac:spMkLst>
            <pc:docMk/>
            <pc:sldMk cId="109857222" sldId="256"/>
            <ac:spMk id="18" creationId="{0C395952-4E26-45A2-8756-2ADFD6E53C6E}"/>
          </ac:spMkLst>
        </pc:spChg>
        <pc:spChg chg="add">
          <ac:chgData name="Ffion Oliver (2305145)" userId="S::2305145@student.uwtsd.ac.uk::d037867e-1fe0-4f29-9c8b-8450dded0274" providerId="AD" clId="Web-{10AE722A-C3A0-33CF-29DE-62A7828994B0}" dt="2026-02-26T14:44:18.641" v="10"/>
          <ac:spMkLst>
            <pc:docMk/>
            <pc:sldMk cId="109857222" sldId="256"/>
            <ac:spMk id="20" creationId="{4734BADF-9461-4621-B112-2D7BABEA7DD0}"/>
          </ac:spMkLst>
        </pc:spChg>
      </pc:sldChg>
      <pc:sldChg chg="addSp modSp new">
        <pc:chgData name="Ffion Oliver (2305145)" userId="S::2305145@student.uwtsd.ac.uk::d037867e-1fe0-4f29-9c8b-8450dded0274" providerId="AD" clId="Web-{10AE722A-C3A0-33CF-29DE-62A7828994B0}" dt="2026-02-26T17:16:26.800" v="25" actId="20577"/>
        <pc:sldMkLst>
          <pc:docMk/>
          <pc:sldMk cId="1848887803" sldId="257"/>
        </pc:sldMkLst>
        <pc:spChg chg="mod">
          <ac:chgData name="Ffion Oliver (2305145)" userId="S::2305145@student.uwtsd.ac.uk::d037867e-1fe0-4f29-9c8b-8450dded0274" providerId="AD" clId="Web-{10AE722A-C3A0-33CF-29DE-62A7828994B0}" dt="2026-02-26T17:12:24.956" v="17" actId="20577"/>
          <ac:spMkLst>
            <pc:docMk/>
            <pc:sldMk cId="1848887803" sldId="257"/>
            <ac:spMk id="2" creationId="{22068B1E-587E-7230-1B1F-E0B31380DE0B}"/>
          </ac:spMkLst>
        </pc:spChg>
      </pc:sldChg>
      <pc:sldChg chg="new">
        <pc:chgData name="Ffion Oliver (2305145)" userId="S::2305145@student.uwtsd.ac.uk::d037867e-1fe0-4f29-9c8b-8450dded0274" providerId="AD" clId="Web-{10AE722A-C3A0-33CF-29DE-62A7828994B0}" dt="2026-02-26T14:44:04.372" v="8"/>
        <pc:sldMkLst>
          <pc:docMk/>
          <pc:sldMk cId="3817262760" sldId="258"/>
        </pc:sldMkLst>
      </pc:sldChg>
      <pc:sldChg chg="new">
        <pc:chgData name="Ffion Oliver (2305145)" userId="S::2305145@student.uwtsd.ac.uk::d037867e-1fe0-4f29-9c8b-8450dded0274" providerId="AD" clId="Web-{10AE722A-C3A0-33CF-29DE-62A7828994B0}" dt="2026-02-26T14:44:06.028" v="9"/>
        <pc:sldMkLst>
          <pc:docMk/>
          <pc:sldMk cId="2459484352" sldId="259"/>
        </pc:sldMkLst>
      </pc:sldChg>
    </pc:docChg>
  </pc:docChgLst>
  <pc:docChgLst>
    <pc:chgData name="Ffion Oliver (2305145)" userId="S::2305145@student.uwtsd.ac.uk::d037867e-1fe0-4f29-9c8b-8450dded0274" providerId="AD" clId="Web-{E54E3EB0-7DAD-7C30-6BD6-073A7BF98B7B}"/>
    <pc:docChg chg="addSld delSld modSld">
      <pc:chgData name="Ffion Oliver (2305145)" userId="S::2305145@student.uwtsd.ac.uk::d037867e-1fe0-4f29-9c8b-8450dded0274" providerId="AD" clId="Web-{E54E3EB0-7DAD-7C30-6BD6-073A7BF98B7B}" dt="2026-02-26T18:17:30.770" v="124" actId="20577"/>
      <pc:docMkLst>
        <pc:docMk/>
      </pc:docMkLst>
      <pc:sldChg chg="addSp delSp modSp mod setBg">
        <pc:chgData name="Ffion Oliver (2305145)" userId="S::2305145@student.uwtsd.ac.uk::d037867e-1fe0-4f29-9c8b-8450dded0274" providerId="AD" clId="Web-{E54E3EB0-7DAD-7C30-6BD6-073A7BF98B7B}" dt="2026-02-26T18:16:34.765" v="114"/>
        <pc:sldMkLst>
          <pc:docMk/>
          <pc:sldMk cId="3817262760" sldId="258"/>
        </pc:sldMkLst>
        <pc:spChg chg="mod">
          <ac:chgData name="Ffion Oliver (2305145)" userId="S::2305145@student.uwtsd.ac.uk::d037867e-1fe0-4f29-9c8b-8450dded0274" providerId="AD" clId="Web-{E54E3EB0-7DAD-7C30-6BD6-073A7BF98B7B}" dt="2026-02-26T18:15:42.494" v="101"/>
          <ac:spMkLst>
            <pc:docMk/>
            <pc:sldMk cId="3817262760" sldId="258"/>
            <ac:spMk id="2" creationId="{7323265C-3C87-CACC-5C26-8C79A168045D}"/>
          </ac:spMkLst>
        </pc:spChg>
        <pc:spChg chg="add">
          <ac:chgData name="Ffion Oliver (2305145)" userId="S::2305145@student.uwtsd.ac.uk::d037867e-1fe0-4f29-9c8b-8450dded0274" providerId="AD" clId="Web-{E54E3EB0-7DAD-7C30-6BD6-073A7BF98B7B}" dt="2026-02-26T18:15:42.494" v="101"/>
          <ac:spMkLst>
            <pc:docMk/>
            <pc:sldMk cId="3817262760" sldId="258"/>
            <ac:spMk id="10" creationId="{BACC6370-2D7E-4714-9D71-7542949D7D5D}"/>
          </ac:spMkLst>
        </pc:spChg>
        <pc:spChg chg="add">
          <ac:chgData name="Ffion Oliver (2305145)" userId="S::2305145@student.uwtsd.ac.uk::d037867e-1fe0-4f29-9c8b-8450dded0274" providerId="AD" clId="Web-{E54E3EB0-7DAD-7C30-6BD6-073A7BF98B7B}" dt="2026-02-26T18:15:42.494" v="101"/>
          <ac:spMkLst>
            <pc:docMk/>
            <pc:sldMk cId="3817262760" sldId="258"/>
            <ac:spMk id="12" creationId="{F68B3F68-107C-434F-AA38-110D5EA91B85}"/>
          </ac:spMkLst>
        </pc:spChg>
        <pc:spChg chg="add">
          <ac:chgData name="Ffion Oliver (2305145)" userId="S::2305145@student.uwtsd.ac.uk::d037867e-1fe0-4f29-9c8b-8450dded0274" providerId="AD" clId="Web-{E54E3EB0-7DAD-7C30-6BD6-073A7BF98B7B}" dt="2026-02-26T18:15:42.494" v="101"/>
          <ac:spMkLst>
            <pc:docMk/>
            <pc:sldMk cId="3817262760" sldId="258"/>
            <ac:spMk id="14" creationId="{AAD0DBB9-1A4B-4391-81D4-CB19F9AB918A}"/>
          </ac:spMkLst>
        </pc:spChg>
        <pc:spChg chg="add">
          <ac:chgData name="Ffion Oliver (2305145)" userId="S::2305145@student.uwtsd.ac.uk::d037867e-1fe0-4f29-9c8b-8450dded0274" providerId="AD" clId="Web-{E54E3EB0-7DAD-7C30-6BD6-073A7BF98B7B}" dt="2026-02-26T18:15:42.494" v="101"/>
          <ac:spMkLst>
            <pc:docMk/>
            <pc:sldMk cId="3817262760" sldId="258"/>
            <ac:spMk id="16" creationId="{063BBA22-50EA-4C4D-BE05-F1CE4E63AA56}"/>
          </ac:spMkLst>
        </pc:spChg>
        <pc:graphicFrameChg chg="add modGraphic">
          <ac:chgData name="Ffion Oliver (2305145)" userId="S::2305145@student.uwtsd.ac.uk::d037867e-1fe0-4f29-9c8b-8450dded0274" providerId="AD" clId="Web-{E54E3EB0-7DAD-7C30-6BD6-073A7BF98B7B}" dt="2026-02-26T18:16:31.765" v="110" actId="20577"/>
          <ac:graphicFrameMkLst>
            <pc:docMk/>
            <pc:sldMk cId="3817262760" sldId="258"/>
            <ac:graphicFrameMk id="6" creationId="{3BF65CF3-1206-0448-1478-A6F3C93718F9}"/>
          </ac:graphicFrameMkLst>
        </pc:graphicFrameChg>
      </pc:sldChg>
      <pc:sldChg chg="addSp delSp modSp">
        <pc:chgData name="Ffion Oliver (2305145)" userId="S::2305145@student.uwtsd.ac.uk::d037867e-1fe0-4f29-9c8b-8450dded0274" providerId="AD" clId="Web-{E54E3EB0-7DAD-7C30-6BD6-073A7BF98B7B}" dt="2026-02-26T18:17:30.770" v="124" actId="20577"/>
        <pc:sldMkLst>
          <pc:docMk/>
          <pc:sldMk cId="2459484352" sldId="259"/>
        </pc:sldMkLst>
        <pc:spChg chg="mod">
          <ac:chgData name="Ffion Oliver (2305145)" userId="S::2305145@student.uwtsd.ac.uk::d037867e-1fe0-4f29-9c8b-8450dded0274" providerId="AD" clId="Web-{E54E3EB0-7DAD-7C30-6BD6-073A7BF98B7B}" dt="2026-02-26T18:17:30.770" v="124" actId="20577"/>
          <ac:spMkLst>
            <pc:docMk/>
            <pc:sldMk cId="2459484352" sldId="259"/>
            <ac:spMk id="2" creationId="{E531B783-BF18-33C4-C3EA-6478CC3C6728}"/>
          </ac:spMkLst>
        </pc:spChg>
      </pc:sldChg>
    </pc:docChg>
  </pc:docChgLst>
  <pc:docChgLst>
    <pc:chgData name="Ffion Oliver (2305145)" userId="S::2305145@student.uwtsd.ac.uk::d037867e-1fe0-4f29-9c8b-8450dded0274" providerId="AD" clId="Web-{5BC26037-0D7C-4DDF-0341-483D2A8B7257}"/>
    <pc:docChg chg="modSld">
      <pc:chgData name="Ffion Oliver (2305145)" userId="S::2305145@student.uwtsd.ac.uk::d037867e-1fe0-4f29-9c8b-8450dded0274" providerId="AD" clId="Web-{5BC26037-0D7C-4DDF-0341-483D2A8B7257}" dt="2026-03-04T13:52:03.935" v="15"/>
      <pc:docMkLst>
        <pc:docMk/>
      </pc:docMkLst>
      <pc:sldChg chg="modSp modNotes">
        <pc:chgData name="Ffion Oliver (2305145)" userId="S::2305145@student.uwtsd.ac.uk::d037867e-1fe0-4f29-9c8b-8450dded0274" providerId="AD" clId="Web-{5BC26037-0D7C-4DDF-0341-483D2A8B7257}" dt="2026-03-04T13:52:03.935" v="15"/>
        <pc:sldMkLst>
          <pc:docMk/>
          <pc:sldMk cId="1480543432" sldId="260"/>
        </pc:sldMkLst>
        <pc:graphicFrameChg chg="modGraphic">
          <ac:chgData name="Ffion Oliver (2305145)" userId="S::2305145@student.uwtsd.ac.uk::d037867e-1fe0-4f29-9c8b-8450dded0274" providerId="AD" clId="Web-{5BC26037-0D7C-4DDF-0341-483D2A8B7257}" dt="2026-03-04T13:51:49.248" v="13" actId="20577"/>
          <ac:graphicFrameMkLst>
            <pc:docMk/>
            <pc:sldMk cId="1480543432" sldId="260"/>
            <ac:graphicFrameMk id="14" creationId="{FCBC0767-2B25-8E9B-C077-822EEF0AE65A}"/>
          </ac:graphicFrameMkLst>
        </pc:graphicFrameChg>
      </pc:sldChg>
    </pc:docChg>
  </pc:docChgLst>
  <pc:docChgLst>
    <pc:chgData name="Ffion Oliver (2305145)" userId="S::2305145@student.uwtsd.ac.uk::d037867e-1fe0-4f29-9c8b-8450dded0274" providerId="AD" clId="Web-{9BB03E89-DA40-8995-E117-52F0E7E264F0}"/>
    <pc:docChg chg="modSld">
      <pc:chgData name="Ffion Oliver (2305145)" userId="S::2305145@student.uwtsd.ac.uk::d037867e-1fe0-4f29-9c8b-8450dded0274" providerId="AD" clId="Web-{9BB03E89-DA40-8995-E117-52F0E7E264F0}" dt="2026-02-26T17:19:05.086" v="11" actId="20577"/>
      <pc:docMkLst>
        <pc:docMk/>
      </pc:docMkLst>
      <pc:sldChg chg="addSp delSp modSp mod setBg">
        <pc:chgData name="Ffion Oliver (2305145)" userId="S::2305145@student.uwtsd.ac.uk::d037867e-1fe0-4f29-9c8b-8450dded0274" providerId="AD" clId="Web-{9BB03E89-DA40-8995-E117-52F0E7E264F0}" dt="2026-02-26T17:19:05.086" v="11" actId="20577"/>
        <pc:sldMkLst>
          <pc:docMk/>
          <pc:sldMk cId="1848887803" sldId="257"/>
        </pc:sldMkLst>
        <pc:spChg chg="mod">
          <ac:chgData name="Ffion Oliver (2305145)" userId="S::2305145@student.uwtsd.ac.uk::d037867e-1fe0-4f29-9c8b-8450dded0274" providerId="AD" clId="Web-{9BB03E89-DA40-8995-E117-52F0E7E264F0}" dt="2026-02-26T17:19:05.086" v="11" actId="20577"/>
          <ac:spMkLst>
            <pc:docMk/>
            <pc:sldMk cId="1848887803" sldId="257"/>
            <ac:spMk id="2" creationId="{22068B1E-587E-7230-1B1F-E0B31380DE0B}"/>
          </ac:spMkLst>
        </pc:spChg>
        <pc:spChg chg="add">
          <ac:chgData name="Ffion Oliver (2305145)" userId="S::2305145@student.uwtsd.ac.uk::d037867e-1fe0-4f29-9c8b-8450dded0274" providerId="AD" clId="Web-{9BB03E89-DA40-8995-E117-52F0E7E264F0}" dt="2026-02-26T17:18:05.117" v="9"/>
          <ac:spMkLst>
            <pc:docMk/>
            <pc:sldMk cId="1848887803" sldId="257"/>
            <ac:spMk id="9" creationId="{BACC6370-2D7E-4714-9D71-7542949D7D5D}"/>
          </ac:spMkLst>
        </pc:spChg>
        <pc:spChg chg="add">
          <ac:chgData name="Ffion Oliver (2305145)" userId="S::2305145@student.uwtsd.ac.uk::d037867e-1fe0-4f29-9c8b-8450dded0274" providerId="AD" clId="Web-{9BB03E89-DA40-8995-E117-52F0E7E264F0}" dt="2026-02-26T17:18:05.117" v="9"/>
          <ac:spMkLst>
            <pc:docMk/>
            <pc:sldMk cId="1848887803" sldId="257"/>
            <ac:spMk id="11" creationId="{256B2C21-A230-48C0-8DF1-C46611373C44}"/>
          </ac:spMkLst>
        </pc:spChg>
        <pc:spChg chg="add">
          <ac:chgData name="Ffion Oliver (2305145)" userId="S::2305145@student.uwtsd.ac.uk::d037867e-1fe0-4f29-9c8b-8450dded0274" providerId="AD" clId="Web-{9BB03E89-DA40-8995-E117-52F0E7E264F0}" dt="2026-02-26T17:18:05.117" v="9"/>
          <ac:spMkLst>
            <pc:docMk/>
            <pc:sldMk cId="1848887803" sldId="257"/>
            <ac:spMk id="13" creationId="{3847E18C-932D-4C95-AABA-FEC7C9499AD7}"/>
          </ac:spMkLst>
        </pc:spChg>
        <pc:spChg chg="add">
          <ac:chgData name="Ffion Oliver (2305145)" userId="S::2305145@student.uwtsd.ac.uk::d037867e-1fe0-4f29-9c8b-8450dded0274" providerId="AD" clId="Web-{9BB03E89-DA40-8995-E117-52F0E7E264F0}" dt="2026-02-26T17:18:05.117" v="9"/>
          <ac:spMkLst>
            <pc:docMk/>
            <pc:sldMk cId="1848887803" sldId="257"/>
            <ac:spMk id="15" creationId="{3150CB11-0C61-439E-910F-5787759E72A0}"/>
          </ac:spMkLst>
        </pc:spChg>
        <pc:spChg chg="add">
          <ac:chgData name="Ffion Oliver (2305145)" userId="S::2305145@student.uwtsd.ac.uk::d037867e-1fe0-4f29-9c8b-8450dded0274" providerId="AD" clId="Web-{9BB03E89-DA40-8995-E117-52F0E7E264F0}" dt="2026-02-26T17:18:05.117" v="9"/>
          <ac:spMkLst>
            <pc:docMk/>
            <pc:sldMk cId="1848887803" sldId="257"/>
            <ac:spMk id="17" creationId="{43F8A58B-5155-44CE-A5FF-7647B47D0A7A}"/>
          </ac:spMkLst>
        </pc:spChg>
        <pc:spChg chg="add">
          <ac:chgData name="Ffion Oliver (2305145)" userId="S::2305145@student.uwtsd.ac.uk::d037867e-1fe0-4f29-9c8b-8450dded0274" providerId="AD" clId="Web-{9BB03E89-DA40-8995-E117-52F0E7E264F0}" dt="2026-02-26T17:18:05.117" v="9"/>
          <ac:spMkLst>
            <pc:docMk/>
            <pc:sldMk cId="1848887803" sldId="257"/>
            <ac:spMk id="19" creationId="{443F2ACA-E6D6-4028-82DD-F03C262D5DE6}"/>
          </ac:spMkLst>
        </pc:spChg>
        <pc:graphicFrameChg chg="add">
          <ac:chgData name="Ffion Oliver (2305145)" userId="S::2305145@student.uwtsd.ac.uk::d037867e-1fe0-4f29-9c8b-8450dded0274" providerId="AD" clId="Web-{9BB03E89-DA40-8995-E117-52F0E7E264F0}" dt="2026-02-26T17:18:05.117" v="9"/>
          <ac:graphicFrameMkLst>
            <pc:docMk/>
            <pc:sldMk cId="1848887803" sldId="257"/>
            <ac:graphicFrameMk id="5" creationId="{9CC47F4C-6E0C-B2B9-7736-31ECEC1ED7A3}"/>
          </ac:graphicFrameMkLst>
        </pc:graphicFrameChg>
      </pc:sldChg>
    </pc:docChg>
  </pc:docChgLst>
  <pc:docChgLst>
    <pc:chgData name="Ffion Oliver (2305145)" userId="S::2305145@student.uwtsd.ac.uk::d037867e-1fe0-4f29-9c8b-8450dded0274" providerId="AD" clId="Web-{A6825024-E1DA-F49D-C136-D98A93BE951F}"/>
    <pc:docChg chg="modSld">
      <pc:chgData name="Ffion Oliver (2305145)" userId="S::2305145@student.uwtsd.ac.uk::d037867e-1fe0-4f29-9c8b-8450dded0274" providerId="AD" clId="Web-{A6825024-E1DA-F49D-C136-D98A93BE951F}" dt="2026-03-04T22:21:16.110" v="15" actId="20577"/>
      <pc:docMkLst>
        <pc:docMk/>
      </pc:docMkLst>
      <pc:sldChg chg="addSp modSp">
        <pc:chgData name="Ffion Oliver (2305145)" userId="S::2305145@student.uwtsd.ac.uk::d037867e-1fe0-4f29-9c8b-8450dded0274" providerId="AD" clId="Web-{A6825024-E1DA-F49D-C136-D98A93BE951F}" dt="2026-03-04T22:21:16.110" v="15" actId="20577"/>
        <pc:sldMkLst>
          <pc:docMk/>
          <pc:sldMk cId="330403966" sldId="269"/>
        </pc:sldMkLst>
        <pc:spChg chg="add mod">
          <ac:chgData name="Ffion Oliver (2305145)" userId="S::2305145@student.uwtsd.ac.uk::d037867e-1fe0-4f29-9c8b-8450dded0274" providerId="AD" clId="Web-{A6825024-E1DA-F49D-C136-D98A93BE951F}" dt="2026-03-04T22:21:16.110" v="15" actId="20577"/>
          <ac:spMkLst>
            <pc:docMk/>
            <pc:sldMk cId="330403966" sldId="269"/>
            <ac:spMk id="41" creationId="{1E545779-83D9-01DE-E13F-C77823D167BA}"/>
          </ac:spMkLst>
        </pc:spChg>
      </pc:sldChg>
    </pc:docChg>
  </pc:docChgLst>
  <pc:docChgLst>
    <pc:chgData name="Ffion Oliver (2305145)" userId="S::2305145@student.uwtsd.ac.uk::d037867e-1fe0-4f29-9c8b-8450dded0274" providerId="AD" clId="Web-{B6C171C3-3496-2AC8-6974-2305744363D7}"/>
    <pc:docChg chg="addSld modSld sldOrd">
      <pc:chgData name="Ffion Oliver (2305145)" userId="S::2305145@student.uwtsd.ac.uk::d037867e-1fe0-4f29-9c8b-8450dded0274" providerId="AD" clId="Web-{B6C171C3-3496-2AC8-6974-2305744363D7}" dt="2026-03-02T18:01:28.826" v="580"/>
      <pc:docMkLst>
        <pc:docMk/>
      </pc:docMkLst>
      <pc:sldChg chg="addSp delSp modSp mod ord setBg modNotes">
        <pc:chgData name="Ffion Oliver (2305145)" userId="S::2305145@student.uwtsd.ac.uk::d037867e-1fe0-4f29-9c8b-8450dded0274" providerId="AD" clId="Web-{B6C171C3-3496-2AC8-6974-2305744363D7}" dt="2026-03-02T15:56:15.382" v="333"/>
        <pc:sldMkLst>
          <pc:docMk/>
          <pc:sldMk cId="2459484352" sldId="259"/>
        </pc:sldMkLst>
        <pc:spChg chg="mod">
          <ac:chgData name="Ffion Oliver (2305145)" userId="S::2305145@student.uwtsd.ac.uk::d037867e-1fe0-4f29-9c8b-8450dded0274" providerId="AD" clId="Web-{B6C171C3-3496-2AC8-6974-2305744363D7}" dt="2026-03-02T14:49:24.204" v="50"/>
          <ac:spMkLst>
            <pc:docMk/>
            <pc:sldMk cId="2459484352" sldId="259"/>
            <ac:spMk id="2" creationId="{E531B783-BF18-33C4-C3EA-6478CC3C6728}"/>
          </ac:spMkLst>
        </pc:spChg>
        <pc:spChg chg="add">
          <ac:chgData name="Ffion Oliver (2305145)" userId="S::2305145@student.uwtsd.ac.uk::d037867e-1fe0-4f29-9c8b-8450dded0274" providerId="AD" clId="Web-{B6C171C3-3496-2AC8-6974-2305744363D7}" dt="2026-03-02T14:49:24.204" v="50"/>
          <ac:spMkLst>
            <pc:docMk/>
            <pc:sldMk cId="2459484352" sldId="259"/>
            <ac:spMk id="5" creationId="{F609FF9A-4FCE-468E-A86A-C9AB525EAE71}"/>
          </ac:spMkLst>
        </pc:spChg>
        <pc:spChg chg="add">
          <ac:chgData name="Ffion Oliver (2305145)" userId="S::2305145@student.uwtsd.ac.uk::d037867e-1fe0-4f29-9c8b-8450dded0274" providerId="AD" clId="Web-{B6C171C3-3496-2AC8-6974-2305744363D7}" dt="2026-03-02T14:49:24.204" v="50"/>
          <ac:spMkLst>
            <pc:docMk/>
            <pc:sldMk cId="2459484352" sldId="259"/>
            <ac:spMk id="6" creationId="{021E12D4-3A88-428D-8E5E-AF1AFD923D63}"/>
          </ac:spMkLst>
        </pc:spChg>
        <pc:picChg chg="add">
          <ac:chgData name="Ffion Oliver (2305145)" userId="S::2305145@student.uwtsd.ac.uk::d037867e-1fe0-4f29-9c8b-8450dded0274" providerId="AD" clId="Web-{B6C171C3-3496-2AC8-6974-2305744363D7}" dt="2026-03-02T14:49:24.204" v="50"/>
          <ac:picMkLst>
            <pc:docMk/>
            <pc:sldMk cId="2459484352" sldId="259"/>
            <ac:picMk id="7" creationId="{E8B23A58-CECB-4EEE-7CD1-0717BDF2D151}"/>
          </ac:picMkLst>
        </pc:picChg>
      </pc:sldChg>
      <pc:sldChg chg="addSp delSp modSp new mod ord setBg setClrOvrMap modNotes">
        <pc:chgData name="Ffion Oliver (2305145)" userId="S::2305145@student.uwtsd.ac.uk::d037867e-1fe0-4f29-9c8b-8450dded0274" providerId="AD" clId="Web-{B6C171C3-3496-2AC8-6974-2305744363D7}" dt="2026-03-02T16:51:04.132" v="499"/>
        <pc:sldMkLst>
          <pc:docMk/>
          <pc:sldMk cId="1480543432" sldId="260"/>
        </pc:sldMkLst>
        <pc:spChg chg="mod">
          <ac:chgData name="Ffion Oliver (2305145)" userId="S::2305145@student.uwtsd.ac.uk::d037867e-1fe0-4f29-9c8b-8450dded0274" providerId="AD" clId="Web-{B6C171C3-3496-2AC8-6974-2305744363D7}" dt="2026-03-02T15:11:29.062" v="174"/>
          <ac:spMkLst>
            <pc:docMk/>
            <pc:sldMk cId="1480543432" sldId="260"/>
            <ac:spMk id="2" creationId="{F50EA3F3-E760-FC0B-F76A-85C5D6F7A431}"/>
          </ac:spMkLst>
        </pc:spChg>
        <pc:spChg chg="add">
          <ac:chgData name="Ffion Oliver (2305145)" userId="S::2305145@student.uwtsd.ac.uk::d037867e-1fe0-4f29-9c8b-8450dded0274" providerId="AD" clId="Web-{B6C171C3-3496-2AC8-6974-2305744363D7}" dt="2026-03-02T15:11:29.062" v="174"/>
          <ac:spMkLst>
            <pc:docMk/>
            <pc:sldMk cId="1480543432" sldId="260"/>
            <ac:spMk id="18" creationId="{A3EFF7B1-6CB7-47D1-AD37-B870CA2B2151}"/>
          </ac:spMkLst>
        </pc:spChg>
        <pc:spChg chg="add">
          <ac:chgData name="Ffion Oliver (2305145)" userId="S::2305145@student.uwtsd.ac.uk::d037867e-1fe0-4f29-9c8b-8450dded0274" providerId="AD" clId="Web-{B6C171C3-3496-2AC8-6974-2305744363D7}" dt="2026-03-02T15:11:29.062" v="174"/>
          <ac:spMkLst>
            <pc:docMk/>
            <pc:sldMk cId="1480543432" sldId="260"/>
            <ac:spMk id="20" creationId="{7FA2962B-21B6-4689-A95D-A8FF6ADE47F1}"/>
          </ac:spMkLst>
        </pc:spChg>
        <pc:spChg chg="add">
          <ac:chgData name="Ffion Oliver (2305145)" userId="S::2305145@student.uwtsd.ac.uk::d037867e-1fe0-4f29-9c8b-8450dded0274" providerId="AD" clId="Web-{B6C171C3-3496-2AC8-6974-2305744363D7}" dt="2026-03-02T15:11:29.062" v="174"/>
          <ac:spMkLst>
            <pc:docMk/>
            <pc:sldMk cId="1480543432" sldId="260"/>
            <ac:spMk id="36" creationId="{A00D2CE1-35C1-46E6-BD59-CEE668BD90F4}"/>
          </ac:spMkLst>
        </pc:spChg>
        <pc:spChg chg="add">
          <ac:chgData name="Ffion Oliver (2305145)" userId="S::2305145@student.uwtsd.ac.uk::d037867e-1fe0-4f29-9c8b-8450dded0274" providerId="AD" clId="Web-{B6C171C3-3496-2AC8-6974-2305744363D7}" dt="2026-03-02T15:11:29.062" v="174"/>
          <ac:spMkLst>
            <pc:docMk/>
            <pc:sldMk cId="1480543432" sldId="260"/>
            <ac:spMk id="44" creationId="{E18403B7-F2C7-4C07-8522-21C31910902C}"/>
          </ac:spMkLst>
        </pc:spChg>
        <pc:graphicFrameChg chg="add">
          <ac:chgData name="Ffion Oliver (2305145)" userId="S::2305145@student.uwtsd.ac.uk::d037867e-1fe0-4f29-9c8b-8450dded0274" providerId="AD" clId="Web-{B6C171C3-3496-2AC8-6974-2305744363D7}" dt="2026-03-02T15:11:29.062" v="174"/>
          <ac:graphicFrameMkLst>
            <pc:docMk/>
            <pc:sldMk cId="1480543432" sldId="260"/>
            <ac:graphicFrameMk id="14" creationId="{FCBC0767-2B25-8E9B-C077-822EEF0AE65A}"/>
          </ac:graphicFrameMkLst>
        </pc:graphicFrameChg>
      </pc:sldChg>
      <pc:sldChg chg="addSp modSp new mod setBg modNotes">
        <pc:chgData name="Ffion Oliver (2305145)" userId="S::2305145@student.uwtsd.ac.uk::d037867e-1fe0-4f29-9c8b-8450dded0274" providerId="AD" clId="Web-{B6C171C3-3496-2AC8-6974-2305744363D7}" dt="2026-03-02T16:49:52.395" v="497"/>
        <pc:sldMkLst>
          <pc:docMk/>
          <pc:sldMk cId="3665694453" sldId="261"/>
        </pc:sldMkLst>
        <pc:spChg chg="mod">
          <ac:chgData name="Ffion Oliver (2305145)" userId="S::2305145@student.uwtsd.ac.uk::d037867e-1fe0-4f29-9c8b-8450dded0274" providerId="AD" clId="Web-{B6C171C3-3496-2AC8-6974-2305744363D7}" dt="2026-03-02T15:41:14.477" v="328"/>
          <ac:spMkLst>
            <pc:docMk/>
            <pc:sldMk cId="3665694453" sldId="261"/>
            <ac:spMk id="2" creationId="{278C89C7-ABBF-25CC-3382-C57123B1B681}"/>
          </ac:spMkLst>
        </pc:spChg>
        <pc:spChg chg="add ord">
          <ac:chgData name="Ffion Oliver (2305145)" userId="S::2305145@student.uwtsd.ac.uk::d037867e-1fe0-4f29-9c8b-8450dded0274" providerId="AD" clId="Web-{B6C171C3-3496-2AC8-6974-2305744363D7}" dt="2026-03-02T15:41:14.477" v="328"/>
          <ac:spMkLst>
            <pc:docMk/>
            <pc:sldMk cId="3665694453" sldId="261"/>
            <ac:spMk id="3" creationId="{035337EA-4BAF-D9D5-35DF-C714CCEEECA0}"/>
          </ac:spMkLst>
        </pc:spChg>
        <pc:spChg chg="add mod">
          <ac:chgData name="Ffion Oliver (2305145)" userId="S::2305145@student.uwtsd.ac.uk::d037867e-1fe0-4f29-9c8b-8450dded0274" providerId="AD" clId="Web-{B6C171C3-3496-2AC8-6974-2305744363D7}" dt="2026-03-02T15:41:38.275" v="330" actId="20577"/>
          <ac:spMkLst>
            <pc:docMk/>
            <pc:sldMk cId="3665694453" sldId="261"/>
            <ac:spMk id="4" creationId="{F43069D3-1AA6-6563-BEFC-D3DF13E9BE1D}"/>
          </ac:spMkLst>
        </pc:spChg>
        <pc:picChg chg="add">
          <ac:chgData name="Ffion Oliver (2305145)" userId="S::2305145@student.uwtsd.ac.uk::d037867e-1fe0-4f29-9c8b-8450dded0274" providerId="AD" clId="Web-{B6C171C3-3496-2AC8-6974-2305744363D7}" dt="2026-03-02T15:41:14.477" v="328"/>
          <ac:picMkLst>
            <pc:docMk/>
            <pc:sldMk cId="3665694453" sldId="261"/>
            <ac:picMk id="6" creationId="{1B640D16-D460-7AAF-20B4-6F66557952EB}"/>
          </ac:picMkLst>
        </pc:picChg>
        <pc:cxnChg chg="add">
          <ac:chgData name="Ffion Oliver (2305145)" userId="S::2305145@student.uwtsd.ac.uk::d037867e-1fe0-4f29-9c8b-8450dded0274" providerId="AD" clId="Web-{B6C171C3-3496-2AC8-6974-2305744363D7}" dt="2026-03-02T15:41:14.477" v="328"/>
          <ac:cxnSpMkLst>
            <pc:docMk/>
            <pc:sldMk cId="3665694453" sldId="261"/>
            <ac:cxnSpMk id="10" creationId="{1503BFE4-729B-D9D0-C17B-501E6AF1127A}"/>
          </ac:cxnSpMkLst>
        </pc:cxnChg>
      </pc:sldChg>
      <pc:sldChg chg="addSp modSp new mod ord setBg setClrOvrMap modNotes">
        <pc:chgData name="Ffion Oliver (2305145)" userId="S::2305145@student.uwtsd.ac.uk::d037867e-1fe0-4f29-9c8b-8450dded0274" providerId="AD" clId="Web-{B6C171C3-3496-2AC8-6974-2305744363D7}" dt="2026-03-02T16:00:03.389" v="358"/>
        <pc:sldMkLst>
          <pc:docMk/>
          <pc:sldMk cId="14858623" sldId="262"/>
        </pc:sldMkLst>
        <pc:spChg chg="mod">
          <ac:chgData name="Ffion Oliver (2305145)" userId="S::2305145@student.uwtsd.ac.uk::d037867e-1fe0-4f29-9c8b-8450dded0274" providerId="AD" clId="Web-{B6C171C3-3496-2AC8-6974-2305744363D7}" dt="2026-03-02T15:57:12.869" v="339"/>
          <ac:spMkLst>
            <pc:docMk/>
            <pc:sldMk cId="14858623" sldId="262"/>
            <ac:spMk id="2" creationId="{74A64AAF-1693-533C-CFC6-72834C7FE141}"/>
          </ac:spMkLst>
        </pc:spChg>
        <pc:spChg chg="add">
          <ac:chgData name="Ffion Oliver (2305145)" userId="S::2305145@student.uwtsd.ac.uk::d037867e-1fe0-4f29-9c8b-8450dded0274" providerId="AD" clId="Web-{B6C171C3-3496-2AC8-6974-2305744363D7}" dt="2026-03-02T15:57:12.869" v="339"/>
          <ac:spMkLst>
            <pc:docMk/>
            <pc:sldMk cId="14858623" sldId="262"/>
            <ac:spMk id="7" creationId="{66B332A4-D438-4773-A77F-5ED49A448D9D}"/>
          </ac:spMkLst>
        </pc:spChg>
        <pc:spChg chg="add">
          <ac:chgData name="Ffion Oliver (2305145)" userId="S::2305145@student.uwtsd.ac.uk::d037867e-1fe0-4f29-9c8b-8450dded0274" providerId="AD" clId="Web-{B6C171C3-3496-2AC8-6974-2305744363D7}" dt="2026-03-02T15:57:12.869" v="339"/>
          <ac:spMkLst>
            <pc:docMk/>
            <pc:sldMk cId="14858623" sldId="262"/>
            <ac:spMk id="9" creationId="{DF9AD32D-FF05-44F4-BD4D-9CEE89B71EB9}"/>
          </ac:spMkLst>
        </pc:spChg>
      </pc:sldChg>
      <pc:sldChg chg="addSp delSp modSp new mod ord setBg modNotes">
        <pc:chgData name="Ffion Oliver (2305145)" userId="S::2305145@student.uwtsd.ac.uk::d037867e-1fe0-4f29-9c8b-8450dded0274" providerId="AD" clId="Web-{B6C171C3-3496-2AC8-6974-2305744363D7}" dt="2026-03-02T17:18:04.292" v="528"/>
        <pc:sldMkLst>
          <pc:docMk/>
          <pc:sldMk cId="3124662696" sldId="263"/>
        </pc:sldMkLst>
        <pc:spChg chg="mod">
          <ac:chgData name="Ffion Oliver (2305145)" userId="S::2305145@student.uwtsd.ac.uk::d037867e-1fe0-4f29-9c8b-8450dded0274" providerId="AD" clId="Web-{B6C171C3-3496-2AC8-6974-2305744363D7}" dt="2026-03-02T17:13:10.624" v="524"/>
          <ac:spMkLst>
            <pc:docMk/>
            <pc:sldMk cId="3124662696" sldId="263"/>
            <ac:spMk id="2" creationId="{11891383-E207-184B-4DBD-BA0A5ABBA248}"/>
          </ac:spMkLst>
        </pc:spChg>
        <pc:spChg chg="add">
          <ac:chgData name="Ffion Oliver (2305145)" userId="S::2305145@student.uwtsd.ac.uk::d037867e-1fe0-4f29-9c8b-8450dded0274" providerId="AD" clId="Web-{B6C171C3-3496-2AC8-6974-2305744363D7}" dt="2026-03-02T17:13:10.624" v="524"/>
          <ac:spMkLst>
            <pc:docMk/>
            <pc:sldMk cId="3124662696" sldId="263"/>
            <ac:spMk id="26" creationId="{3677BAFB-3BD3-41BB-9107-FAE224AE21C4}"/>
          </ac:spMkLst>
        </pc:spChg>
        <pc:spChg chg="add">
          <ac:chgData name="Ffion Oliver (2305145)" userId="S::2305145@student.uwtsd.ac.uk::d037867e-1fe0-4f29-9c8b-8450dded0274" providerId="AD" clId="Web-{B6C171C3-3496-2AC8-6974-2305744363D7}" dt="2026-03-02T17:13:10.624" v="524"/>
          <ac:spMkLst>
            <pc:docMk/>
            <pc:sldMk cId="3124662696" sldId="263"/>
            <ac:spMk id="28" creationId="{E6823A9B-C188-42D4-847C-3AD928DB145C}"/>
          </ac:spMkLst>
        </pc:spChg>
        <pc:spChg chg="add">
          <ac:chgData name="Ffion Oliver (2305145)" userId="S::2305145@student.uwtsd.ac.uk::d037867e-1fe0-4f29-9c8b-8450dded0274" providerId="AD" clId="Web-{B6C171C3-3496-2AC8-6974-2305744363D7}" dt="2026-03-02T17:13:10.624" v="524"/>
          <ac:spMkLst>
            <pc:docMk/>
            <pc:sldMk cId="3124662696" sldId="263"/>
            <ac:spMk id="32" creationId="{55D55AA6-3751-494F-868A-DCEDC5CE82BF}"/>
          </ac:spMkLst>
        </pc:spChg>
        <pc:spChg chg="add">
          <ac:chgData name="Ffion Oliver (2305145)" userId="S::2305145@student.uwtsd.ac.uk::d037867e-1fe0-4f29-9c8b-8450dded0274" providerId="AD" clId="Web-{B6C171C3-3496-2AC8-6974-2305744363D7}" dt="2026-03-02T17:13:10.624" v="524"/>
          <ac:spMkLst>
            <pc:docMk/>
            <pc:sldMk cId="3124662696" sldId="263"/>
            <ac:spMk id="34" creationId="{4D4C00DC-4DC6-4CD2-9E31-F17E6CEBC5A6}"/>
          </ac:spMkLst>
        </pc:spChg>
        <pc:spChg chg="add">
          <ac:chgData name="Ffion Oliver (2305145)" userId="S::2305145@student.uwtsd.ac.uk::d037867e-1fe0-4f29-9c8b-8450dded0274" providerId="AD" clId="Web-{B6C171C3-3496-2AC8-6974-2305744363D7}" dt="2026-03-02T17:13:10.624" v="524"/>
          <ac:spMkLst>
            <pc:docMk/>
            <pc:sldMk cId="3124662696" sldId="263"/>
            <ac:spMk id="42" creationId="{C10FB9CA-E7FA-462C-B537-F1224ED1ACF4}"/>
          </ac:spMkLst>
        </pc:spChg>
        <pc:spChg chg="add">
          <ac:chgData name="Ffion Oliver (2305145)" userId="S::2305145@student.uwtsd.ac.uk::d037867e-1fe0-4f29-9c8b-8450dded0274" providerId="AD" clId="Web-{B6C171C3-3496-2AC8-6974-2305744363D7}" dt="2026-03-02T17:13:10.624" v="524"/>
          <ac:spMkLst>
            <pc:docMk/>
            <pc:sldMk cId="3124662696" sldId="263"/>
            <ac:spMk id="44" creationId="{D8469AE7-A75B-4F37-850B-EF5974ABED2C}"/>
          </ac:spMkLst>
        </pc:spChg>
      </pc:sldChg>
      <pc:sldChg chg="addSp delSp modSp new mod setBg modNotes">
        <pc:chgData name="Ffion Oliver (2305145)" userId="S::2305145@student.uwtsd.ac.uk::d037867e-1fe0-4f29-9c8b-8450dded0274" providerId="AD" clId="Web-{B6C171C3-3496-2AC8-6974-2305744363D7}" dt="2026-03-02T17:50:33.053" v="546"/>
        <pc:sldMkLst>
          <pc:docMk/>
          <pc:sldMk cId="3177928752" sldId="264"/>
        </pc:sldMkLst>
        <pc:spChg chg="mod">
          <ac:chgData name="Ffion Oliver (2305145)" userId="S::2305145@student.uwtsd.ac.uk::d037867e-1fe0-4f29-9c8b-8450dded0274" providerId="AD" clId="Web-{B6C171C3-3496-2AC8-6974-2305744363D7}" dt="2026-03-02T16:12:41.305" v="412"/>
          <ac:spMkLst>
            <pc:docMk/>
            <pc:sldMk cId="3177928752" sldId="264"/>
            <ac:spMk id="2" creationId="{64A2ACF4-31AA-B62F-1A66-5D161D15A783}"/>
          </ac:spMkLst>
        </pc:spChg>
        <pc:spChg chg="add del mod ord">
          <ac:chgData name="Ffion Oliver (2305145)" userId="S::2305145@student.uwtsd.ac.uk::d037867e-1fe0-4f29-9c8b-8450dded0274" providerId="AD" clId="Web-{B6C171C3-3496-2AC8-6974-2305744363D7}" dt="2026-03-02T16:12:41.305" v="412"/>
          <ac:spMkLst>
            <pc:docMk/>
            <pc:sldMk cId="3177928752" sldId="264"/>
            <ac:spMk id="3" creationId="{7652CE95-D1B0-83C5-9F70-D7D2638737D0}"/>
          </ac:spMkLst>
        </pc:spChg>
        <pc:spChg chg="add mod">
          <ac:chgData name="Ffion Oliver (2305145)" userId="S::2305145@student.uwtsd.ac.uk::d037867e-1fe0-4f29-9c8b-8450dded0274" providerId="AD" clId="Web-{B6C171C3-3496-2AC8-6974-2305744363D7}" dt="2026-03-02T16:12:57.259" v="417" actId="20577"/>
          <ac:spMkLst>
            <pc:docMk/>
            <pc:sldMk cId="3177928752" sldId="264"/>
            <ac:spMk id="4" creationId="{760BFB38-0806-5BC4-6EB5-814DC94EB8A5}"/>
          </ac:spMkLst>
        </pc:spChg>
        <pc:spChg chg="add">
          <ac:chgData name="Ffion Oliver (2305145)" userId="S::2305145@student.uwtsd.ac.uk::d037867e-1fe0-4f29-9c8b-8450dded0274" providerId="AD" clId="Web-{B6C171C3-3496-2AC8-6974-2305744363D7}" dt="2026-03-02T16:12:41.305" v="412"/>
          <ac:spMkLst>
            <pc:docMk/>
            <pc:sldMk cId="3177928752" sldId="264"/>
            <ac:spMk id="10" creationId="{C0763A76-9F1C-4FC5-82B7-DD475DA461B2}"/>
          </ac:spMkLst>
        </pc:spChg>
        <pc:spChg chg="add">
          <ac:chgData name="Ffion Oliver (2305145)" userId="S::2305145@student.uwtsd.ac.uk::d037867e-1fe0-4f29-9c8b-8450dded0274" providerId="AD" clId="Web-{B6C171C3-3496-2AC8-6974-2305744363D7}" dt="2026-03-02T16:12:41.305" v="412"/>
          <ac:spMkLst>
            <pc:docMk/>
            <pc:sldMk cId="3177928752" sldId="264"/>
            <ac:spMk id="12" creationId="{E81BF4F6-F2CF-4984-9D14-D6966D92F99F}"/>
          </ac:spMkLst>
        </pc:spChg>
        <pc:picChg chg="add">
          <ac:chgData name="Ffion Oliver (2305145)" userId="S::2305145@student.uwtsd.ac.uk::d037867e-1fe0-4f29-9c8b-8450dded0274" providerId="AD" clId="Web-{B6C171C3-3496-2AC8-6974-2305744363D7}" dt="2026-03-02T16:12:41.305" v="412"/>
          <ac:picMkLst>
            <pc:docMk/>
            <pc:sldMk cId="3177928752" sldId="264"/>
            <ac:picMk id="6" creationId="{2E892132-B5A5-9867-B6FE-218B6A9FEC4E}"/>
          </ac:picMkLst>
        </pc:picChg>
      </pc:sldChg>
      <pc:sldChg chg="addSp modSp new mod setBg modNotes">
        <pc:chgData name="Ffion Oliver (2305145)" userId="S::2305145@student.uwtsd.ac.uk::d037867e-1fe0-4f29-9c8b-8450dded0274" providerId="AD" clId="Web-{B6C171C3-3496-2AC8-6974-2305744363D7}" dt="2026-03-02T17:33:55.356" v="536" actId="20577"/>
        <pc:sldMkLst>
          <pc:docMk/>
          <pc:sldMk cId="1147212028" sldId="265"/>
        </pc:sldMkLst>
        <pc:spChg chg="mod">
          <ac:chgData name="Ffion Oliver (2305145)" userId="S::2305145@student.uwtsd.ac.uk::d037867e-1fe0-4f29-9c8b-8450dded0274" providerId="AD" clId="Web-{B6C171C3-3496-2AC8-6974-2305744363D7}" dt="2026-03-02T16:32:24.392" v="493"/>
          <ac:spMkLst>
            <pc:docMk/>
            <pc:sldMk cId="1147212028" sldId="265"/>
            <ac:spMk id="2" creationId="{CEE8470D-BC0F-645F-B074-223F0162ACE0}"/>
          </ac:spMkLst>
        </pc:spChg>
        <pc:spChg chg="add mod">
          <ac:chgData name="Ffion Oliver (2305145)" userId="S::2305145@student.uwtsd.ac.uk::d037867e-1fe0-4f29-9c8b-8450dded0274" providerId="AD" clId="Web-{B6C171C3-3496-2AC8-6974-2305744363D7}" dt="2026-03-02T17:33:55.356" v="536" actId="20577"/>
          <ac:spMkLst>
            <pc:docMk/>
            <pc:sldMk cId="1147212028" sldId="265"/>
            <ac:spMk id="3" creationId="{44423473-DA03-45CF-F13D-D9E5F84D6015}"/>
          </ac:spMkLst>
        </pc:spChg>
        <pc:spChg chg="add">
          <ac:chgData name="Ffion Oliver (2305145)" userId="S::2305145@student.uwtsd.ac.uk::d037867e-1fe0-4f29-9c8b-8450dded0274" providerId="AD" clId="Web-{B6C171C3-3496-2AC8-6974-2305744363D7}" dt="2026-03-02T16:32:24.392" v="493"/>
          <ac:spMkLst>
            <pc:docMk/>
            <pc:sldMk cId="1147212028" sldId="265"/>
            <ac:spMk id="12" creationId="{5D7F64A8-D625-4F61-A290-B499BB62ACFF}"/>
          </ac:spMkLst>
        </pc:spChg>
        <pc:picChg chg="add">
          <ac:chgData name="Ffion Oliver (2305145)" userId="S::2305145@student.uwtsd.ac.uk::d037867e-1fe0-4f29-9c8b-8450dded0274" providerId="AD" clId="Web-{B6C171C3-3496-2AC8-6974-2305744363D7}" dt="2026-03-02T16:32:24.392" v="493"/>
          <ac:picMkLst>
            <pc:docMk/>
            <pc:sldMk cId="1147212028" sldId="265"/>
            <ac:picMk id="7" creationId="{7B5172BE-79BA-8DE3-5863-4BD6ECC6D127}"/>
          </ac:picMkLst>
        </pc:picChg>
        <pc:picChg chg="add">
          <ac:chgData name="Ffion Oliver (2305145)" userId="S::2305145@student.uwtsd.ac.uk::d037867e-1fe0-4f29-9c8b-8450dded0274" providerId="AD" clId="Web-{B6C171C3-3496-2AC8-6974-2305744363D7}" dt="2026-03-02T16:32:24.392" v="493"/>
          <ac:picMkLst>
            <pc:docMk/>
            <pc:sldMk cId="1147212028" sldId="265"/>
            <ac:picMk id="9" creationId="{2CF3153C-7405-4A83-B5D1-ED9E3633FAD4}"/>
          </ac:picMkLst>
        </pc:picChg>
      </pc:sldChg>
      <pc:sldChg chg="modSp new">
        <pc:chgData name="Ffion Oliver (2305145)" userId="S::2305145@student.uwtsd.ac.uk::d037867e-1fe0-4f29-9c8b-8450dded0274" providerId="AD" clId="Web-{B6C171C3-3496-2AC8-6974-2305744363D7}" dt="2026-03-02T17:34:11.592" v="541" actId="20577"/>
        <pc:sldMkLst>
          <pc:docMk/>
          <pc:sldMk cId="2176912953" sldId="266"/>
        </pc:sldMkLst>
        <pc:spChg chg="mod">
          <ac:chgData name="Ffion Oliver (2305145)" userId="S::2305145@student.uwtsd.ac.uk::d037867e-1fe0-4f29-9c8b-8450dded0274" providerId="AD" clId="Web-{B6C171C3-3496-2AC8-6974-2305744363D7}" dt="2026-03-02T17:34:11.592" v="541" actId="20577"/>
          <ac:spMkLst>
            <pc:docMk/>
            <pc:sldMk cId="2176912953" sldId="266"/>
            <ac:spMk id="2" creationId="{F612C41F-309D-64E8-1B39-F17893B543AF}"/>
          </ac:spMkLst>
        </pc:spChg>
      </pc:sldChg>
      <pc:sldChg chg="modSp new modNotes">
        <pc:chgData name="Ffion Oliver (2305145)" userId="S::2305145@student.uwtsd.ac.uk::d037867e-1fe0-4f29-9c8b-8450dded0274" providerId="AD" clId="Web-{B6C171C3-3496-2AC8-6974-2305744363D7}" dt="2026-03-02T17:56:45.818" v="578"/>
        <pc:sldMkLst>
          <pc:docMk/>
          <pc:sldMk cId="280966906" sldId="267"/>
        </pc:sldMkLst>
        <pc:spChg chg="mod">
          <ac:chgData name="Ffion Oliver (2305145)" userId="S::2305145@student.uwtsd.ac.uk::d037867e-1fe0-4f29-9c8b-8450dded0274" providerId="AD" clId="Web-{B6C171C3-3496-2AC8-6974-2305744363D7}" dt="2026-03-02T17:51:49.417" v="559" actId="20577"/>
          <ac:spMkLst>
            <pc:docMk/>
            <pc:sldMk cId="280966906" sldId="267"/>
            <ac:spMk id="2" creationId="{C8DD1FFC-B017-05EE-0D9D-DB5507DBA0E7}"/>
          </ac:spMkLst>
        </pc:spChg>
      </pc:sldChg>
      <pc:sldChg chg="modSp new modNotes">
        <pc:chgData name="Ffion Oliver (2305145)" userId="S::2305145@student.uwtsd.ac.uk::d037867e-1fe0-4f29-9c8b-8450dded0274" providerId="AD" clId="Web-{B6C171C3-3496-2AC8-6974-2305744363D7}" dt="2026-03-02T18:01:28.826" v="580"/>
        <pc:sldMkLst>
          <pc:docMk/>
          <pc:sldMk cId="4254946292" sldId="268"/>
        </pc:sldMkLst>
        <pc:spChg chg="mod">
          <ac:chgData name="Ffion Oliver (2305145)" userId="S::2305145@student.uwtsd.ac.uk::d037867e-1fe0-4f29-9c8b-8450dded0274" providerId="AD" clId="Web-{B6C171C3-3496-2AC8-6974-2305744363D7}" dt="2026-03-02T17:52:27.921" v="573" actId="20577"/>
          <ac:spMkLst>
            <pc:docMk/>
            <pc:sldMk cId="4254946292" sldId="268"/>
            <ac:spMk id="2" creationId="{FCBDD11C-DDBA-B9EC-C9EE-D3909B561711}"/>
          </ac:spMkLst>
        </pc:spChg>
      </pc:sldChg>
    </pc:docChg>
  </pc:docChgLst>
  <pc:docChgLst>
    <pc:chgData name="Ffion Oliver (2305145)" userId="S::2305145@student.uwtsd.ac.uk::d037867e-1fe0-4f29-9c8b-8450dded0274" providerId="AD" clId="Web-{A0A30387-3FDF-367F-2092-CF72A19C0D67}"/>
    <pc:docChg chg="modSld">
      <pc:chgData name="Ffion Oliver (2305145)" userId="S::2305145@student.uwtsd.ac.uk::d037867e-1fe0-4f29-9c8b-8450dded0274" providerId="AD" clId="Web-{A0A30387-3FDF-367F-2092-CF72A19C0D67}" dt="2026-03-04T22:15:45.956" v="91"/>
      <pc:docMkLst>
        <pc:docMk/>
      </pc:docMkLst>
      <pc:sldChg chg="addAnim modAnim">
        <pc:chgData name="Ffion Oliver (2305145)" userId="S::2305145@student.uwtsd.ac.uk::d037867e-1fe0-4f29-9c8b-8450dded0274" providerId="AD" clId="Web-{A0A30387-3FDF-367F-2092-CF72A19C0D67}" dt="2026-03-04T22:09:55.351" v="56"/>
        <pc:sldMkLst>
          <pc:docMk/>
          <pc:sldMk cId="1848887803" sldId="257"/>
        </pc:sldMkLst>
      </pc:sldChg>
      <pc:sldChg chg="addAnim">
        <pc:chgData name="Ffion Oliver (2305145)" userId="S::2305145@student.uwtsd.ac.uk::d037867e-1fe0-4f29-9c8b-8450dded0274" providerId="AD" clId="Web-{A0A30387-3FDF-367F-2092-CF72A19C0D67}" dt="2026-03-04T22:10:37.699" v="57"/>
        <pc:sldMkLst>
          <pc:docMk/>
          <pc:sldMk cId="3817262760" sldId="258"/>
        </pc:sldMkLst>
      </pc:sldChg>
      <pc:sldChg chg="addAnim">
        <pc:chgData name="Ffion Oliver (2305145)" userId="S::2305145@student.uwtsd.ac.uk::d037867e-1fe0-4f29-9c8b-8450dded0274" providerId="AD" clId="Web-{A0A30387-3FDF-367F-2092-CF72A19C0D67}" dt="2026-03-04T22:13:14.717" v="65"/>
        <pc:sldMkLst>
          <pc:docMk/>
          <pc:sldMk cId="2459484352" sldId="259"/>
        </pc:sldMkLst>
      </pc:sldChg>
      <pc:sldChg chg="addAnim">
        <pc:chgData name="Ffion Oliver (2305145)" userId="S::2305145@student.uwtsd.ac.uk::d037867e-1fe0-4f29-9c8b-8450dded0274" providerId="AD" clId="Web-{A0A30387-3FDF-367F-2092-CF72A19C0D67}" dt="2026-03-04T22:11:00.685" v="58"/>
        <pc:sldMkLst>
          <pc:docMk/>
          <pc:sldMk cId="1480543432" sldId="260"/>
        </pc:sldMkLst>
      </pc:sldChg>
      <pc:sldChg chg="addAnim">
        <pc:chgData name="Ffion Oliver (2305145)" userId="S::2305145@student.uwtsd.ac.uk::d037867e-1fe0-4f29-9c8b-8450dded0274" providerId="AD" clId="Web-{A0A30387-3FDF-367F-2092-CF72A19C0D67}" dt="2026-03-04T22:11:58.532" v="60"/>
        <pc:sldMkLst>
          <pc:docMk/>
          <pc:sldMk cId="3665694453" sldId="261"/>
        </pc:sldMkLst>
      </pc:sldChg>
      <pc:sldChg chg="addAnim modAnim">
        <pc:chgData name="Ffion Oliver (2305145)" userId="S::2305145@student.uwtsd.ac.uk::d037867e-1fe0-4f29-9c8b-8450dded0274" providerId="AD" clId="Web-{A0A30387-3FDF-367F-2092-CF72A19C0D67}" dt="2026-03-04T22:13:49.265" v="69"/>
        <pc:sldMkLst>
          <pc:docMk/>
          <pc:sldMk cId="14858623" sldId="262"/>
        </pc:sldMkLst>
      </pc:sldChg>
      <pc:sldChg chg="addAnim modAnim">
        <pc:chgData name="Ffion Oliver (2305145)" userId="S::2305145@student.uwtsd.ac.uk::d037867e-1fe0-4f29-9c8b-8450dded0274" providerId="AD" clId="Web-{A0A30387-3FDF-367F-2092-CF72A19C0D67}" dt="2026-03-04T22:14:02.484" v="73"/>
        <pc:sldMkLst>
          <pc:docMk/>
          <pc:sldMk cId="3124662696" sldId="263"/>
        </pc:sldMkLst>
      </pc:sldChg>
      <pc:sldChg chg="addAnim modAnim">
        <pc:chgData name="Ffion Oliver (2305145)" userId="S::2305145@student.uwtsd.ac.uk::d037867e-1fe0-4f29-9c8b-8450dded0274" providerId="AD" clId="Web-{A0A30387-3FDF-367F-2092-CF72A19C0D67}" dt="2026-03-04T22:14:35.704" v="79"/>
        <pc:sldMkLst>
          <pc:docMk/>
          <pc:sldMk cId="3177928752" sldId="264"/>
        </pc:sldMkLst>
      </pc:sldChg>
      <pc:sldChg chg="addAnim modAnim">
        <pc:chgData name="Ffion Oliver (2305145)" userId="S::2305145@student.uwtsd.ac.uk::d037867e-1fe0-4f29-9c8b-8450dded0274" providerId="AD" clId="Web-{A0A30387-3FDF-367F-2092-CF72A19C0D67}" dt="2026-03-04T22:15:10.345" v="87"/>
        <pc:sldMkLst>
          <pc:docMk/>
          <pc:sldMk cId="1147212028" sldId="265"/>
        </pc:sldMkLst>
      </pc:sldChg>
      <pc:sldChg chg="modSp addAnim modAnim">
        <pc:chgData name="Ffion Oliver (2305145)" userId="S::2305145@student.uwtsd.ac.uk::d037867e-1fe0-4f29-9c8b-8450dded0274" providerId="AD" clId="Web-{A0A30387-3FDF-367F-2092-CF72A19C0D67}" dt="2026-03-04T22:15:45.956" v="91"/>
        <pc:sldMkLst>
          <pc:docMk/>
          <pc:sldMk cId="2176912953" sldId="266"/>
        </pc:sldMkLst>
        <pc:spChg chg="mod">
          <ac:chgData name="Ffion Oliver (2305145)" userId="S::2305145@student.uwtsd.ac.uk::d037867e-1fe0-4f29-9c8b-8450dded0274" providerId="AD" clId="Web-{A0A30387-3FDF-367F-2092-CF72A19C0D67}" dt="2026-03-04T22:05:30.519" v="53" actId="20577"/>
          <ac:spMkLst>
            <pc:docMk/>
            <pc:sldMk cId="2176912953" sldId="266"/>
            <ac:spMk id="3" creationId="{2BB223AF-9CFE-FEB0-FB70-FAE536E3BDA7}"/>
          </ac:spMkLst>
        </pc:spChg>
      </pc:sldChg>
      <pc:sldChg chg="addAnim delAnim">
        <pc:chgData name="Ffion Oliver (2305145)" userId="S::2305145@student.uwtsd.ac.uk::d037867e-1fe0-4f29-9c8b-8450dded0274" providerId="AD" clId="Web-{A0A30387-3FDF-367F-2092-CF72A19C0D67}" dt="2026-03-04T22:12:59.747" v="63"/>
        <pc:sldMkLst>
          <pc:docMk/>
          <pc:sldMk cId="280966906" sldId="267"/>
        </pc:sldMkLst>
      </pc:sldChg>
      <pc:sldChg chg="addAnim modAnim">
        <pc:chgData name="Ffion Oliver (2305145)" userId="S::2305145@student.uwtsd.ac.uk::d037867e-1fe0-4f29-9c8b-8450dded0274" providerId="AD" clId="Web-{A0A30387-3FDF-367F-2092-CF72A19C0D67}" dt="2026-03-04T22:15:00.126" v="83"/>
        <pc:sldMkLst>
          <pc:docMk/>
          <pc:sldMk cId="4254946292" sldId="268"/>
        </pc:sldMkLst>
      </pc:sldChg>
      <pc:sldChg chg="addSp modSp">
        <pc:chgData name="Ffion Oliver (2305145)" userId="S::2305145@student.uwtsd.ac.uk::d037867e-1fe0-4f29-9c8b-8450dded0274" providerId="AD" clId="Web-{A0A30387-3FDF-367F-2092-CF72A19C0D67}" dt="2026-03-04T22:05:09.831" v="36" actId="20577"/>
        <pc:sldMkLst>
          <pc:docMk/>
          <pc:sldMk cId="1646011958" sldId="270"/>
        </pc:sldMkLst>
        <pc:spChg chg="mod">
          <ac:chgData name="Ffion Oliver (2305145)" userId="S::2305145@student.uwtsd.ac.uk::d037867e-1fe0-4f29-9c8b-8450dded0274" providerId="AD" clId="Web-{A0A30387-3FDF-367F-2092-CF72A19C0D67}" dt="2026-03-04T22:02:33.127" v="6" actId="1076"/>
          <ac:spMkLst>
            <pc:docMk/>
            <pc:sldMk cId="1646011958" sldId="270"/>
            <ac:spMk id="2" creationId="{98B3293B-0631-80BE-0BF7-3BBE599A87B6}"/>
          </ac:spMkLst>
        </pc:spChg>
        <pc:spChg chg="add mod">
          <ac:chgData name="Ffion Oliver (2305145)" userId="S::2305145@student.uwtsd.ac.uk::d037867e-1fe0-4f29-9c8b-8450dded0274" providerId="AD" clId="Web-{A0A30387-3FDF-367F-2092-CF72A19C0D67}" dt="2026-03-04T22:05:09.831" v="36" actId="20577"/>
          <ac:spMkLst>
            <pc:docMk/>
            <pc:sldMk cId="1646011958" sldId="270"/>
            <ac:spMk id="3" creationId="{2ECAC17D-4C0E-28CA-10D3-B3453122577C}"/>
          </ac:spMkLst>
        </pc:spChg>
      </pc:sldChg>
    </pc:docChg>
  </pc:docChgLst>
  <pc:docChgLst>
    <pc:chgData name="Ffion Oliver (2305145)" userId="S::2305145@student.uwtsd.ac.uk::d037867e-1fe0-4f29-9c8b-8450dded0274" providerId="AD" clId="Web-{B128E565-4586-751D-FFD6-35D63ED30AB5}"/>
    <pc:docChg chg="addSld modSld">
      <pc:chgData name="Ffion Oliver (2305145)" userId="S::2305145@student.uwtsd.ac.uk::d037867e-1fe0-4f29-9c8b-8450dded0274" providerId="AD" clId="Web-{B128E565-4586-751D-FFD6-35D63ED30AB5}" dt="2026-03-04T12:58:46.027" v="143" actId="20577"/>
      <pc:docMkLst>
        <pc:docMk/>
      </pc:docMkLst>
      <pc:sldChg chg="addSp delSp modSp new mod setBg">
        <pc:chgData name="Ffion Oliver (2305145)" userId="S::2305145@student.uwtsd.ac.uk::d037867e-1fe0-4f29-9c8b-8450dded0274" providerId="AD" clId="Web-{B128E565-4586-751D-FFD6-35D63ED30AB5}" dt="2026-03-04T12:58:46.027" v="143" actId="20577"/>
        <pc:sldMkLst>
          <pc:docMk/>
          <pc:sldMk cId="330403966" sldId="269"/>
        </pc:sldMkLst>
        <pc:spChg chg="mod">
          <ac:chgData name="Ffion Oliver (2305145)" userId="S::2305145@student.uwtsd.ac.uk::d037867e-1fe0-4f29-9c8b-8450dded0274" providerId="AD" clId="Web-{B128E565-4586-751D-FFD6-35D63ED30AB5}" dt="2026-03-04T12:58:25.386" v="138"/>
          <ac:spMkLst>
            <pc:docMk/>
            <pc:sldMk cId="330403966" sldId="269"/>
            <ac:spMk id="2" creationId="{B739C11C-2EAE-FF94-9E5B-AF545C00303D}"/>
          </ac:spMkLst>
        </pc:spChg>
        <pc:spChg chg="add del mod">
          <ac:chgData name="Ffion Oliver (2305145)" userId="S::2305145@student.uwtsd.ac.uk::d037867e-1fe0-4f29-9c8b-8450dded0274" providerId="AD" clId="Web-{B128E565-4586-751D-FFD6-35D63ED30AB5}" dt="2026-03-04T12:55:51.741" v="38"/>
          <ac:spMkLst>
            <pc:docMk/>
            <pc:sldMk cId="330403966" sldId="269"/>
            <ac:spMk id="3" creationId="{DAAEC11E-B3CA-AEAD-BC97-E0582680CB95}"/>
          </ac:spMkLst>
        </pc:spChg>
        <pc:spChg chg="add del mod">
          <ac:chgData name="Ffion Oliver (2305145)" userId="S::2305145@student.uwtsd.ac.uk::d037867e-1fe0-4f29-9c8b-8450dded0274" providerId="AD" clId="Web-{B128E565-4586-751D-FFD6-35D63ED30AB5}" dt="2026-03-04T12:58:25.386" v="138"/>
          <ac:spMkLst>
            <pc:docMk/>
            <pc:sldMk cId="330403966" sldId="269"/>
            <ac:spMk id="4" creationId="{8A74BA51-55C6-97C8-A4F7-A844161A6904}"/>
          </ac:spMkLst>
        </pc:spChg>
        <pc:spChg chg="add">
          <ac:chgData name="Ffion Oliver (2305145)" userId="S::2305145@student.uwtsd.ac.uk::d037867e-1fe0-4f29-9c8b-8450dded0274" providerId="AD" clId="Web-{B128E565-4586-751D-FFD6-35D63ED30AB5}" dt="2026-03-04T12:58:25.386" v="138"/>
          <ac:spMkLst>
            <pc:docMk/>
            <pc:sldMk cId="330403966" sldId="269"/>
            <ac:spMk id="10" creationId="{BACC6370-2D7E-4714-9D71-7542949D7D5D}"/>
          </ac:spMkLst>
        </pc:spChg>
        <pc:spChg chg="add">
          <ac:chgData name="Ffion Oliver (2305145)" userId="S::2305145@student.uwtsd.ac.uk::d037867e-1fe0-4f29-9c8b-8450dded0274" providerId="AD" clId="Web-{B128E565-4586-751D-FFD6-35D63ED30AB5}" dt="2026-03-04T12:58:25.386" v="138"/>
          <ac:spMkLst>
            <pc:docMk/>
            <pc:sldMk cId="330403966" sldId="269"/>
            <ac:spMk id="12" creationId="{F68B3F68-107C-434F-AA38-110D5EA91B85}"/>
          </ac:spMkLst>
        </pc:spChg>
        <pc:spChg chg="add">
          <ac:chgData name="Ffion Oliver (2305145)" userId="S::2305145@student.uwtsd.ac.uk::d037867e-1fe0-4f29-9c8b-8450dded0274" providerId="AD" clId="Web-{B128E565-4586-751D-FFD6-35D63ED30AB5}" dt="2026-03-04T12:58:25.386" v="138"/>
          <ac:spMkLst>
            <pc:docMk/>
            <pc:sldMk cId="330403966" sldId="269"/>
            <ac:spMk id="14" creationId="{AAD0DBB9-1A4B-4391-81D4-CB19F9AB918A}"/>
          </ac:spMkLst>
        </pc:spChg>
        <pc:spChg chg="add">
          <ac:chgData name="Ffion Oliver (2305145)" userId="S::2305145@student.uwtsd.ac.uk::d037867e-1fe0-4f29-9c8b-8450dded0274" providerId="AD" clId="Web-{B128E565-4586-751D-FFD6-35D63ED30AB5}" dt="2026-03-04T12:58:25.386" v="138"/>
          <ac:spMkLst>
            <pc:docMk/>
            <pc:sldMk cId="330403966" sldId="269"/>
            <ac:spMk id="16" creationId="{063BBA22-50EA-4C4D-BE05-F1CE4E63AA56}"/>
          </ac:spMkLst>
        </pc:spChg>
        <pc:graphicFrameChg chg="add modGraphic">
          <ac:chgData name="Ffion Oliver (2305145)" userId="S::2305145@student.uwtsd.ac.uk::d037867e-1fe0-4f29-9c8b-8450dded0274" providerId="AD" clId="Web-{B128E565-4586-751D-FFD6-35D63ED30AB5}" dt="2026-03-04T12:58:46.027" v="143" actId="20577"/>
          <ac:graphicFrameMkLst>
            <pc:docMk/>
            <pc:sldMk cId="330403966" sldId="269"/>
            <ac:graphicFrameMk id="6" creationId="{FE3E9A70-A8C3-AD23-B2E5-774D07311F7F}"/>
          </ac:graphicFrameMkLst>
        </pc:graphicFrameChg>
      </pc:sldChg>
      <pc:sldChg chg="modSp new">
        <pc:chgData name="Ffion Oliver (2305145)" userId="S::2305145@student.uwtsd.ac.uk::d037867e-1fe0-4f29-9c8b-8450dded0274" providerId="AD" clId="Web-{B128E565-4586-751D-FFD6-35D63ED30AB5}" dt="2026-03-04T12:55:30.959" v="35" actId="20577"/>
        <pc:sldMkLst>
          <pc:docMk/>
          <pc:sldMk cId="1646011958" sldId="270"/>
        </pc:sldMkLst>
        <pc:spChg chg="mod">
          <ac:chgData name="Ffion Oliver (2305145)" userId="S::2305145@student.uwtsd.ac.uk::d037867e-1fe0-4f29-9c8b-8450dded0274" providerId="AD" clId="Web-{B128E565-4586-751D-FFD6-35D63ED30AB5}" dt="2026-03-04T12:55:30.959" v="35" actId="20577"/>
          <ac:spMkLst>
            <pc:docMk/>
            <pc:sldMk cId="1646011958" sldId="270"/>
            <ac:spMk id="2" creationId="{98B3293B-0631-80BE-0BF7-3BBE599A87B6}"/>
          </ac:spMkLst>
        </pc:spChg>
      </pc:sldChg>
    </pc:docChg>
  </pc:docChgLst>
  <pc:docChgLst>
    <pc:chgData name="Ffion Oliver (2305145)" userId="S::2305145@student.uwtsd.ac.uk::d037867e-1fe0-4f29-9c8b-8450dded0274" providerId="AD" clId="Web-{0B69D23A-695C-5669-DFC7-C848DAD95E70}"/>
    <pc:docChg chg="modSld">
      <pc:chgData name="Ffion Oliver (2305145)" userId="S::2305145@student.uwtsd.ac.uk::d037867e-1fe0-4f29-9c8b-8450dded0274" providerId="AD" clId="Web-{0B69D23A-695C-5669-DFC7-C848DAD95E70}" dt="2026-03-04T20:12:08.853" v="177" actId="20577"/>
      <pc:docMkLst>
        <pc:docMk/>
      </pc:docMkLst>
      <pc:sldChg chg="addSp modSp">
        <pc:chgData name="Ffion Oliver (2305145)" userId="S::2305145@student.uwtsd.ac.uk::d037867e-1fe0-4f29-9c8b-8450dded0274" providerId="AD" clId="Web-{0B69D23A-695C-5669-DFC7-C848DAD95E70}" dt="2026-03-04T17:51:34.946" v="93" actId="1076"/>
        <pc:sldMkLst>
          <pc:docMk/>
          <pc:sldMk cId="2459484352" sldId="259"/>
        </pc:sldMkLst>
        <pc:spChg chg="add mod">
          <ac:chgData name="Ffion Oliver (2305145)" userId="S::2305145@student.uwtsd.ac.uk::d037867e-1fe0-4f29-9c8b-8450dded0274" providerId="AD" clId="Web-{0B69D23A-695C-5669-DFC7-C848DAD95E70}" dt="2026-03-04T17:51:34.946" v="93" actId="1076"/>
          <ac:spMkLst>
            <pc:docMk/>
            <pc:sldMk cId="2459484352" sldId="259"/>
            <ac:spMk id="3" creationId="{5230CC70-59FE-19FF-D86F-031CB6786091}"/>
          </ac:spMkLst>
        </pc:spChg>
      </pc:sldChg>
      <pc:sldChg chg="modNotes">
        <pc:chgData name="Ffion Oliver (2305145)" userId="S::2305145@student.uwtsd.ac.uk::d037867e-1fe0-4f29-9c8b-8450dded0274" providerId="AD" clId="Web-{0B69D23A-695C-5669-DFC7-C848DAD95E70}" dt="2026-03-04T17:00:57.673" v="0"/>
        <pc:sldMkLst>
          <pc:docMk/>
          <pc:sldMk cId="1480543432" sldId="260"/>
        </pc:sldMkLst>
      </pc:sldChg>
      <pc:sldChg chg="modSp modNotes">
        <pc:chgData name="Ffion Oliver (2305145)" userId="S::2305145@student.uwtsd.ac.uk::d037867e-1fe0-4f29-9c8b-8450dded0274" providerId="AD" clId="Web-{0B69D23A-695C-5669-DFC7-C848DAD95E70}" dt="2026-03-04T17:20:47.814" v="42"/>
        <pc:sldMkLst>
          <pc:docMk/>
          <pc:sldMk cId="3665694453" sldId="261"/>
        </pc:sldMkLst>
        <pc:spChg chg="mod">
          <ac:chgData name="Ffion Oliver (2305145)" userId="S::2305145@student.uwtsd.ac.uk::d037867e-1fe0-4f29-9c8b-8450dded0274" providerId="AD" clId="Web-{0B69D23A-695C-5669-DFC7-C848DAD95E70}" dt="2026-03-04T17:19:52.313" v="41" actId="20577"/>
          <ac:spMkLst>
            <pc:docMk/>
            <pc:sldMk cId="3665694453" sldId="261"/>
            <ac:spMk id="4" creationId="{F43069D3-1AA6-6563-BEFC-D3DF13E9BE1D}"/>
          </ac:spMkLst>
        </pc:spChg>
      </pc:sldChg>
      <pc:sldChg chg="addSp modSp modNotes">
        <pc:chgData name="Ffion Oliver (2305145)" userId="S::2305145@student.uwtsd.ac.uk::d037867e-1fe0-4f29-9c8b-8450dded0274" providerId="AD" clId="Web-{0B69D23A-695C-5669-DFC7-C848DAD95E70}" dt="2026-03-04T20:12:08.853" v="177" actId="20577"/>
        <pc:sldMkLst>
          <pc:docMk/>
          <pc:sldMk cId="14858623" sldId="262"/>
        </pc:sldMkLst>
        <pc:spChg chg="mod">
          <ac:chgData name="Ffion Oliver (2305145)" userId="S::2305145@student.uwtsd.ac.uk::d037867e-1fe0-4f29-9c8b-8450dded0274" providerId="AD" clId="Web-{0B69D23A-695C-5669-DFC7-C848DAD95E70}" dt="2026-03-04T20:12:08.853" v="177" actId="20577"/>
          <ac:spMkLst>
            <pc:docMk/>
            <pc:sldMk cId="14858623" sldId="262"/>
            <ac:spMk id="2" creationId="{74A64AAF-1693-533C-CFC6-72834C7FE141}"/>
          </ac:spMkLst>
        </pc:spChg>
        <pc:spChg chg="add mod">
          <ac:chgData name="Ffion Oliver (2305145)" userId="S::2305145@student.uwtsd.ac.uk::d037867e-1fe0-4f29-9c8b-8450dded0274" providerId="AD" clId="Web-{0B69D23A-695C-5669-DFC7-C848DAD95E70}" dt="2026-03-04T18:06:00.320" v="99" actId="1076"/>
          <ac:spMkLst>
            <pc:docMk/>
            <pc:sldMk cId="14858623" sldId="262"/>
            <ac:spMk id="3" creationId="{9C9330AA-4EBD-82F8-660E-A97F36E1B949}"/>
          </ac:spMkLst>
        </pc:spChg>
      </pc:sldChg>
      <pc:sldChg chg="addSp modSp modNotes">
        <pc:chgData name="Ffion Oliver (2305145)" userId="S::2305145@student.uwtsd.ac.uk::d037867e-1fe0-4f29-9c8b-8450dded0274" providerId="AD" clId="Web-{0B69D23A-695C-5669-DFC7-C848DAD95E70}" dt="2026-03-04T18:09:05.502" v="115"/>
        <pc:sldMkLst>
          <pc:docMk/>
          <pc:sldMk cId="3124662696" sldId="263"/>
        </pc:sldMkLst>
        <pc:spChg chg="add mod">
          <ac:chgData name="Ffion Oliver (2305145)" userId="S::2305145@student.uwtsd.ac.uk::d037867e-1fe0-4f29-9c8b-8450dded0274" providerId="AD" clId="Web-{0B69D23A-695C-5669-DFC7-C848DAD95E70}" dt="2026-03-04T18:07:40.373" v="113" actId="14100"/>
          <ac:spMkLst>
            <pc:docMk/>
            <pc:sldMk cId="3124662696" sldId="263"/>
            <ac:spMk id="3" creationId="{1303F58D-8F07-1CD7-5D22-209CF1301626}"/>
          </ac:spMkLst>
        </pc:spChg>
      </pc:sldChg>
      <pc:sldChg chg="addSp modSp modNotes">
        <pc:chgData name="Ffion Oliver (2305145)" userId="S::2305145@student.uwtsd.ac.uk::d037867e-1fe0-4f29-9c8b-8450dded0274" providerId="AD" clId="Web-{0B69D23A-695C-5669-DFC7-C848DAD95E70}" dt="2026-03-04T18:21:24.959" v="153"/>
        <pc:sldMkLst>
          <pc:docMk/>
          <pc:sldMk cId="3177928752" sldId="264"/>
        </pc:sldMkLst>
        <pc:spChg chg="mod">
          <ac:chgData name="Ffion Oliver (2305145)" userId="S::2305145@student.uwtsd.ac.uk::d037867e-1fe0-4f29-9c8b-8450dded0274" providerId="AD" clId="Web-{0B69D23A-695C-5669-DFC7-C848DAD95E70}" dt="2026-03-04T18:20:58.191" v="151" actId="1076"/>
          <ac:spMkLst>
            <pc:docMk/>
            <pc:sldMk cId="3177928752" sldId="264"/>
            <ac:spMk id="4" creationId="{760BFB38-0806-5BC4-6EB5-814DC94EB8A5}"/>
          </ac:spMkLst>
        </pc:spChg>
        <pc:spChg chg="add mod">
          <ac:chgData name="Ffion Oliver (2305145)" userId="S::2305145@student.uwtsd.ac.uk::d037867e-1fe0-4f29-9c8b-8450dded0274" providerId="AD" clId="Web-{0B69D23A-695C-5669-DFC7-C848DAD95E70}" dt="2026-03-04T18:21:17.881" v="152" actId="20577"/>
          <ac:spMkLst>
            <pc:docMk/>
            <pc:sldMk cId="3177928752" sldId="264"/>
            <ac:spMk id="5" creationId="{C89F2B9F-5EDB-C94F-1C7A-11EB6069BC5F}"/>
          </ac:spMkLst>
        </pc:spChg>
      </pc:sldChg>
      <pc:sldChg chg="modSp modNotes">
        <pc:chgData name="Ffion Oliver (2305145)" userId="S::2305145@student.uwtsd.ac.uk::d037867e-1fe0-4f29-9c8b-8450dded0274" providerId="AD" clId="Web-{0B69D23A-695C-5669-DFC7-C848DAD95E70}" dt="2026-03-04T19:17:05.375" v="171"/>
        <pc:sldMkLst>
          <pc:docMk/>
          <pc:sldMk cId="1147212028" sldId="265"/>
        </pc:sldMkLst>
        <pc:spChg chg="mod">
          <ac:chgData name="Ffion Oliver (2305145)" userId="S::2305145@student.uwtsd.ac.uk::d037867e-1fe0-4f29-9c8b-8450dded0274" providerId="AD" clId="Web-{0B69D23A-695C-5669-DFC7-C848DAD95E70}" dt="2026-03-04T18:26:14.275" v="166" actId="20577"/>
          <ac:spMkLst>
            <pc:docMk/>
            <pc:sldMk cId="1147212028" sldId="265"/>
            <ac:spMk id="3" creationId="{44423473-DA03-45CF-F13D-D9E5F84D6015}"/>
          </ac:spMkLst>
        </pc:spChg>
      </pc:sldChg>
      <pc:sldChg chg="addSp delSp modSp modNotes">
        <pc:chgData name="Ffion Oliver (2305145)" userId="S::2305145@student.uwtsd.ac.uk::d037867e-1fe0-4f29-9c8b-8450dded0274" providerId="AD" clId="Web-{0B69D23A-695C-5669-DFC7-C848DAD95E70}" dt="2026-03-04T17:48:21.825" v="82"/>
        <pc:sldMkLst>
          <pc:docMk/>
          <pc:sldMk cId="280966906" sldId="267"/>
        </pc:sldMkLst>
        <pc:spChg chg="mod">
          <ac:chgData name="Ffion Oliver (2305145)" userId="S::2305145@student.uwtsd.ac.uk::d037867e-1fe0-4f29-9c8b-8450dded0274" providerId="AD" clId="Web-{0B69D23A-695C-5669-DFC7-C848DAD95E70}" dt="2026-03-04T17:46:18.516" v="49" actId="1076"/>
          <ac:spMkLst>
            <pc:docMk/>
            <pc:sldMk cId="280966906" sldId="267"/>
            <ac:spMk id="2" creationId="{C8DD1FFC-B017-05EE-0D9D-DB5507DBA0E7}"/>
          </ac:spMkLst>
        </pc:spChg>
        <pc:spChg chg="add del mod">
          <ac:chgData name="Ffion Oliver (2305145)" userId="S::2305145@student.uwtsd.ac.uk::d037867e-1fe0-4f29-9c8b-8450dded0274" providerId="AD" clId="Web-{0B69D23A-695C-5669-DFC7-C848DAD95E70}" dt="2026-03-04T17:48:21.825" v="82"/>
          <ac:spMkLst>
            <pc:docMk/>
            <pc:sldMk cId="280966906" sldId="267"/>
            <ac:spMk id="3" creationId="{91F8E9F8-0EE2-D4C1-FFF8-792C2F3E453A}"/>
          </ac:spMkLst>
        </pc:spChg>
        <pc:spChg chg="add del">
          <ac:chgData name="Ffion Oliver (2305145)" userId="S::2305145@student.uwtsd.ac.uk::d037867e-1fe0-4f29-9c8b-8450dded0274" providerId="AD" clId="Web-{0B69D23A-695C-5669-DFC7-C848DAD95E70}" dt="2026-03-04T17:46:24.283" v="51"/>
          <ac:spMkLst>
            <pc:docMk/>
            <pc:sldMk cId="280966906" sldId="267"/>
            <ac:spMk id="4" creationId="{D0E29329-676F-9002-4FAF-7537B246ADE9}"/>
          </ac:spMkLst>
        </pc:spChg>
        <pc:spChg chg="add mod">
          <ac:chgData name="Ffion Oliver (2305145)" userId="S::2305145@student.uwtsd.ac.uk::d037867e-1fe0-4f29-9c8b-8450dded0274" providerId="AD" clId="Web-{0B69D23A-695C-5669-DFC7-C848DAD95E70}" dt="2026-03-04T17:48:15.887" v="80" actId="20577"/>
          <ac:spMkLst>
            <pc:docMk/>
            <pc:sldMk cId="280966906" sldId="267"/>
            <ac:spMk id="5" creationId="{01E33B4C-07E8-C599-D09B-1625BD2F23D3}"/>
          </ac:spMkLst>
        </pc:spChg>
      </pc:sldChg>
      <pc:sldChg chg="addSp modSp modNotes">
        <pc:chgData name="Ffion Oliver (2305145)" userId="S::2305145@student.uwtsd.ac.uk::d037867e-1fe0-4f29-9c8b-8450dded0274" providerId="AD" clId="Web-{0B69D23A-695C-5669-DFC7-C848DAD95E70}" dt="2026-03-04T18:23:43.611" v="161"/>
        <pc:sldMkLst>
          <pc:docMk/>
          <pc:sldMk cId="4254946292" sldId="268"/>
        </pc:sldMkLst>
        <pc:spChg chg="add mod">
          <ac:chgData name="Ffion Oliver (2305145)" userId="S::2305145@student.uwtsd.ac.uk::d037867e-1fe0-4f29-9c8b-8450dded0274" providerId="AD" clId="Web-{0B69D23A-695C-5669-DFC7-C848DAD95E70}" dt="2026-03-04T18:21:46.305" v="159" actId="20577"/>
          <ac:spMkLst>
            <pc:docMk/>
            <pc:sldMk cId="4254946292" sldId="268"/>
            <ac:spMk id="3" creationId="{C3183FFD-26C3-20AD-F5DD-F05742DFC330}"/>
          </ac:spMkLst>
        </pc:spChg>
      </pc:sldChg>
      <pc:sldChg chg="modSp">
        <pc:chgData name="Ffion Oliver (2305145)" userId="S::2305145@student.uwtsd.ac.uk::d037867e-1fe0-4f29-9c8b-8450dded0274" providerId="AD" clId="Web-{0B69D23A-695C-5669-DFC7-C848DAD95E70}" dt="2026-03-04T19:22:03.635" v="173" actId="20577"/>
        <pc:sldMkLst>
          <pc:docMk/>
          <pc:sldMk cId="330403966" sldId="269"/>
        </pc:sldMkLst>
        <pc:spChg chg="mod">
          <ac:chgData name="Ffion Oliver (2305145)" userId="S::2305145@student.uwtsd.ac.uk::d037867e-1fe0-4f29-9c8b-8450dded0274" providerId="AD" clId="Web-{0B69D23A-695C-5669-DFC7-C848DAD95E70}" dt="2026-03-04T19:22:03.635" v="173" actId="20577"/>
          <ac:spMkLst>
            <pc:docMk/>
            <pc:sldMk cId="330403966" sldId="269"/>
            <ac:spMk id="2" creationId="{B739C11C-2EAE-FF94-9E5B-AF545C00303D}"/>
          </ac:spMkLst>
        </pc:spChg>
      </pc:sldChg>
      <pc:sldChg chg="modSp">
        <pc:chgData name="Ffion Oliver (2305145)" userId="S::2305145@student.uwtsd.ac.uk::d037867e-1fe0-4f29-9c8b-8450dded0274" providerId="AD" clId="Web-{0B69D23A-695C-5669-DFC7-C848DAD95E70}" dt="2026-03-04T19:22:10.714" v="175" actId="20577"/>
        <pc:sldMkLst>
          <pc:docMk/>
          <pc:sldMk cId="1646011958" sldId="270"/>
        </pc:sldMkLst>
        <pc:spChg chg="mod">
          <ac:chgData name="Ffion Oliver (2305145)" userId="S::2305145@student.uwtsd.ac.uk::d037867e-1fe0-4f29-9c8b-8450dded0274" providerId="AD" clId="Web-{0B69D23A-695C-5669-DFC7-C848DAD95E70}" dt="2026-03-04T19:22:10.714" v="175" actId="20577"/>
          <ac:spMkLst>
            <pc:docMk/>
            <pc:sldMk cId="1646011958" sldId="270"/>
            <ac:spMk id="2" creationId="{98B3293B-0631-80BE-0BF7-3BBE599A87B6}"/>
          </ac:spMkLst>
        </pc:spChg>
      </pc:sldChg>
    </pc:docChg>
  </pc:docChgLst>
  <pc:docChgLst>
    <pc:chgData name="Ffion Oliver (2305145)" userId="S::2305145@student.uwtsd.ac.uk::d037867e-1fe0-4f29-9c8b-8450dded0274" providerId="AD" clId="Web-{A6059B0E-3F36-515B-5F1B-D9D255E94770}"/>
    <pc:docChg chg="modSld">
      <pc:chgData name="Ffion Oliver (2305145)" userId="S::2305145@student.uwtsd.ac.uk::d037867e-1fe0-4f29-9c8b-8450dded0274" providerId="AD" clId="Web-{A6059B0E-3F36-515B-5F1B-D9D255E94770}" dt="2026-03-03T22:15:38.132" v="1"/>
      <pc:docMkLst>
        <pc:docMk/>
      </pc:docMkLst>
      <pc:sldChg chg="addSp modSp mod setBg">
        <pc:chgData name="Ffion Oliver (2305145)" userId="S::2305145@student.uwtsd.ac.uk::d037867e-1fe0-4f29-9c8b-8450dded0274" providerId="AD" clId="Web-{A6059B0E-3F36-515B-5F1B-D9D255E94770}" dt="2026-03-03T22:15:38.132" v="1"/>
        <pc:sldMkLst>
          <pc:docMk/>
          <pc:sldMk cId="280966906" sldId="267"/>
        </pc:sldMkLst>
        <pc:spChg chg="mod">
          <ac:chgData name="Ffion Oliver (2305145)" userId="S::2305145@student.uwtsd.ac.uk::d037867e-1fe0-4f29-9c8b-8450dded0274" providerId="AD" clId="Web-{A6059B0E-3F36-515B-5F1B-D9D255E94770}" dt="2026-03-03T22:15:38.132" v="1"/>
          <ac:spMkLst>
            <pc:docMk/>
            <pc:sldMk cId="280966906" sldId="267"/>
            <ac:spMk id="2" creationId="{C8DD1FFC-B017-05EE-0D9D-DB5507DBA0E7}"/>
          </ac:spMkLst>
        </pc:spChg>
        <pc:spChg chg="add">
          <ac:chgData name="Ffion Oliver (2305145)" userId="S::2305145@student.uwtsd.ac.uk::d037867e-1fe0-4f29-9c8b-8450dded0274" providerId="AD" clId="Web-{A6059B0E-3F36-515B-5F1B-D9D255E94770}" dt="2026-03-03T22:15:38.132" v="1"/>
          <ac:spMkLst>
            <pc:docMk/>
            <pc:sldMk cId="280966906" sldId="267"/>
            <ac:spMk id="7" creationId="{787F4F1C-8D3D-4EC1-B72D-A0470A5A08B8}"/>
          </ac:spMkLst>
        </pc:spChg>
        <pc:grpChg chg="add">
          <ac:chgData name="Ffion Oliver (2305145)" userId="S::2305145@student.uwtsd.ac.uk::d037867e-1fe0-4f29-9c8b-8450dded0274" providerId="AD" clId="Web-{A6059B0E-3F36-515B-5F1B-D9D255E94770}" dt="2026-03-03T22:15:38.132" v="1"/>
          <ac:grpSpMkLst>
            <pc:docMk/>
            <pc:sldMk cId="280966906" sldId="267"/>
            <ac:grpSpMk id="9" creationId="{D1E3DD61-64DB-46AD-B249-E273CD86B051}"/>
          </ac:grpSpMkLst>
        </pc:grpChg>
      </pc:sldChg>
      <pc:sldChg chg="addSp modSp mod setBg">
        <pc:chgData name="Ffion Oliver (2305145)" userId="S::2305145@student.uwtsd.ac.uk::d037867e-1fe0-4f29-9c8b-8450dded0274" providerId="AD" clId="Web-{A6059B0E-3F36-515B-5F1B-D9D255E94770}" dt="2026-03-03T22:15:28.538" v="0"/>
        <pc:sldMkLst>
          <pc:docMk/>
          <pc:sldMk cId="4254946292" sldId="268"/>
        </pc:sldMkLst>
        <pc:spChg chg="mod">
          <ac:chgData name="Ffion Oliver (2305145)" userId="S::2305145@student.uwtsd.ac.uk::d037867e-1fe0-4f29-9c8b-8450dded0274" providerId="AD" clId="Web-{A6059B0E-3F36-515B-5F1B-D9D255E94770}" dt="2026-03-03T22:15:28.538" v="0"/>
          <ac:spMkLst>
            <pc:docMk/>
            <pc:sldMk cId="4254946292" sldId="268"/>
            <ac:spMk id="2" creationId="{FCBDD11C-DDBA-B9EC-C9EE-D3909B561711}"/>
          </ac:spMkLst>
        </pc:spChg>
        <pc:spChg chg="add">
          <ac:chgData name="Ffion Oliver (2305145)" userId="S::2305145@student.uwtsd.ac.uk::d037867e-1fe0-4f29-9c8b-8450dded0274" providerId="AD" clId="Web-{A6059B0E-3F36-515B-5F1B-D9D255E94770}" dt="2026-03-03T22:15:28.538" v="0"/>
          <ac:spMkLst>
            <pc:docMk/>
            <pc:sldMk cId="4254946292" sldId="268"/>
            <ac:spMk id="9" creationId="{A3363022-C969-41E9-8EB2-E4C94908C1FA}"/>
          </ac:spMkLst>
        </pc:spChg>
        <pc:spChg chg="add">
          <ac:chgData name="Ffion Oliver (2305145)" userId="S::2305145@student.uwtsd.ac.uk::d037867e-1fe0-4f29-9c8b-8450dded0274" providerId="AD" clId="Web-{A6059B0E-3F36-515B-5F1B-D9D255E94770}" dt="2026-03-03T22:15:28.538" v="0"/>
          <ac:spMkLst>
            <pc:docMk/>
            <pc:sldMk cId="4254946292" sldId="268"/>
            <ac:spMk id="11" creationId="{8D1AD6B3-BE88-4CEB-BA17-790657CC4729}"/>
          </ac:spMkLst>
        </pc:spChg>
        <pc:grpChg chg="add">
          <ac:chgData name="Ffion Oliver (2305145)" userId="S::2305145@student.uwtsd.ac.uk::d037867e-1fe0-4f29-9c8b-8450dded0274" providerId="AD" clId="Web-{A6059B0E-3F36-515B-5F1B-D9D255E94770}" dt="2026-03-03T22:15:28.538" v="0"/>
          <ac:grpSpMkLst>
            <pc:docMk/>
            <pc:sldMk cId="4254946292" sldId="268"/>
            <ac:grpSpMk id="13" creationId="{89D1390B-7E13-4B4F-9CB2-391063412E54}"/>
          </ac:grpSpMkLst>
        </pc:grpChg>
        <pc:picChg chg="add">
          <ac:chgData name="Ffion Oliver (2305145)" userId="S::2305145@student.uwtsd.ac.uk::d037867e-1fe0-4f29-9c8b-8450dded0274" providerId="AD" clId="Web-{A6059B0E-3F36-515B-5F1B-D9D255E94770}" dt="2026-03-03T22:15:28.538" v="0"/>
          <ac:picMkLst>
            <pc:docMk/>
            <pc:sldMk cId="4254946292" sldId="268"/>
            <ac:picMk id="6" creationId="{8EB9567C-08BE-CAEC-2E74-21B191FA8E5A}"/>
          </ac:picMkLst>
        </pc:pic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094DBF-0C72-4AD3-B114-5B3AA2232CE5}" type="doc">
      <dgm:prSet loTypeId="urn:microsoft.com/office/officeart/2009/3/layout/HorizontalOrganizationChart" loCatId="hierarchy" qsTypeId="urn:microsoft.com/office/officeart/2005/8/quickstyle/simple4" qsCatId="simple" csTypeId="urn:microsoft.com/office/officeart/2005/8/colors/colorful1" csCatId="colorful"/>
      <dgm:spPr/>
      <dgm:t>
        <a:bodyPr/>
        <a:lstStyle/>
        <a:p>
          <a:endParaRPr lang="en-US"/>
        </a:p>
      </dgm:t>
    </dgm:pt>
    <dgm:pt modelId="{8EF30D6E-6DD0-4DD3-BA0E-59E4BD013D82}">
      <dgm:prSet/>
      <dgm:spPr/>
      <dgm:t>
        <a:bodyPr/>
        <a:lstStyle/>
        <a:p>
          <a:r>
            <a:rPr lang="en-GB"/>
            <a:t>People whose gender differs from the gender assigned to them at birth are referred to as transgender </a:t>
          </a:r>
          <a:endParaRPr lang="en-US"/>
        </a:p>
      </dgm:t>
    </dgm:pt>
    <dgm:pt modelId="{F50DC13A-0390-4AC1-B20E-B238470A89CC}" type="parTrans" cxnId="{5D07DA02-8DFB-437A-9DCE-04A4B8DCE35B}">
      <dgm:prSet/>
      <dgm:spPr/>
      <dgm:t>
        <a:bodyPr/>
        <a:lstStyle/>
        <a:p>
          <a:endParaRPr lang="en-US"/>
        </a:p>
      </dgm:t>
    </dgm:pt>
    <dgm:pt modelId="{9DF526E8-2545-4899-ABFD-C375199E7C19}" type="sibTrans" cxnId="{5D07DA02-8DFB-437A-9DCE-04A4B8DCE35B}">
      <dgm:prSet/>
      <dgm:spPr/>
      <dgm:t>
        <a:bodyPr/>
        <a:lstStyle/>
        <a:p>
          <a:endParaRPr lang="en-US"/>
        </a:p>
      </dgm:t>
    </dgm:pt>
    <dgm:pt modelId="{3C7C2638-24DF-4369-AE1D-A4B32846A8D7}">
      <dgm:prSet/>
      <dgm:spPr/>
      <dgm:t>
        <a:bodyPr/>
        <a:lstStyle/>
        <a:p>
          <a:r>
            <a:rPr lang="en-GB"/>
            <a:t>(Government Equalities Office, 2018)</a:t>
          </a:r>
          <a:endParaRPr lang="en-US"/>
        </a:p>
      </dgm:t>
    </dgm:pt>
    <dgm:pt modelId="{C6D4E7FA-3F5D-48DC-BCAB-1B1B5165FE95}" type="parTrans" cxnId="{5D4DB079-E062-4BD0-A90A-6681913C7E4D}">
      <dgm:prSet/>
      <dgm:spPr/>
      <dgm:t>
        <a:bodyPr/>
        <a:lstStyle/>
        <a:p>
          <a:endParaRPr lang="en-US"/>
        </a:p>
      </dgm:t>
    </dgm:pt>
    <dgm:pt modelId="{071BD567-31BD-44FA-BD72-A029163792DA}" type="sibTrans" cxnId="{5D4DB079-E062-4BD0-A90A-6681913C7E4D}">
      <dgm:prSet/>
      <dgm:spPr/>
      <dgm:t>
        <a:bodyPr/>
        <a:lstStyle/>
        <a:p>
          <a:endParaRPr lang="en-US"/>
        </a:p>
      </dgm:t>
    </dgm:pt>
    <dgm:pt modelId="{C3ADFDF7-2472-45CC-A6D6-9A8DC1F275CA}" type="pres">
      <dgm:prSet presAssocID="{1F094DBF-0C72-4AD3-B114-5B3AA2232CE5}" presName="hierChild1" presStyleCnt="0">
        <dgm:presLayoutVars>
          <dgm:orgChart val="1"/>
          <dgm:chPref val="1"/>
          <dgm:dir/>
          <dgm:animOne val="branch"/>
          <dgm:animLvl val="lvl"/>
          <dgm:resizeHandles/>
        </dgm:presLayoutVars>
      </dgm:prSet>
      <dgm:spPr/>
    </dgm:pt>
    <dgm:pt modelId="{898FDCE3-6C63-4F0C-8241-71342CB3DA23}" type="pres">
      <dgm:prSet presAssocID="{8EF30D6E-6DD0-4DD3-BA0E-59E4BD013D82}" presName="hierRoot1" presStyleCnt="0">
        <dgm:presLayoutVars>
          <dgm:hierBranch val="init"/>
        </dgm:presLayoutVars>
      </dgm:prSet>
      <dgm:spPr/>
    </dgm:pt>
    <dgm:pt modelId="{5599AAAF-79E9-4E2F-AC66-170B7BD720B2}" type="pres">
      <dgm:prSet presAssocID="{8EF30D6E-6DD0-4DD3-BA0E-59E4BD013D82}" presName="rootComposite1" presStyleCnt="0"/>
      <dgm:spPr/>
    </dgm:pt>
    <dgm:pt modelId="{8500562B-BABF-4685-8451-DBF48AE113FA}" type="pres">
      <dgm:prSet presAssocID="{8EF30D6E-6DD0-4DD3-BA0E-59E4BD013D82}" presName="rootText1" presStyleLbl="node0" presStyleIdx="0" presStyleCnt="2">
        <dgm:presLayoutVars>
          <dgm:chPref val="3"/>
        </dgm:presLayoutVars>
      </dgm:prSet>
      <dgm:spPr/>
    </dgm:pt>
    <dgm:pt modelId="{10314DFE-FFE4-45D5-832B-F6BEEDAA970B}" type="pres">
      <dgm:prSet presAssocID="{8EF30D6E-6DD0-4DD3-BA0E-59E4BD013D82}" presName="rootConnector1" presStyleLbl="node1" presStyleIdx="0" presStyleCnt="0"/>
      <dgm:spPr/>
    </dgm:pt>
    <dgm:pt modelId="{ECBAF7C9-648C-4BE0-90EE-420224F17091}" type="pres">
      <dgm:prSet presAssocID="{8EF30D6E-6DD0-4DD3-BA0E-59E4BD013D82}" presName="hierChild2" presStyleCnt="0"/>
      <dgm:spPr/>
    </dgm:pt>
    <dgm:pt modelId="{4715278C-29DE-49C9-8D8C-28319774CF73}" type="pres">
      <dgm:prSet presAssocID="{8EF30D6E-6DD0-4DD3-BA0E-59E4BD013D82}" presName="hierChild3" presStyleCnt="0"/>
      <dgm:spPr/>
    </dgm:pt>
    <dgm:pt modelId="{A92F5F91-C93B-493D-92CD-C28BA492ADE6}" type="pres">
      <dgm:prSet presAssocID="{3C7C2638-24DF-4369-AE1D-A4B32846A8D7}" presName="hierRoot1" presStyleCnt="0">
        <dgm:presLayoutVars>
          <dgm:hierBranch val="init"/>
        </dgm:presLayoutVars>
      </dgm:prSet>
      <dgm:spPr/>
    </dgm:pt>
    <dgm:pt modelId="{B221CCEC-EDED-4F04-AA33-A33A21FD03BF}" type="pres">
      <dgm:prSet presAssocID="{3C7C2638-24DF-4369-AE1D-A4B32846A8D7}" presName="rootComposite1" presStyleCnt="0"/>
      <dgm:spPr/>
    </dgm:pt>
    <dgm:pt modelId="{B4B8C8BA-1A90-4D4E-8932-62211C083AFE}" type="pres">
      <dgm:prSet presAssocID="{3C7C2638-24DF-4369-AE1D-A4B32846A8D7}" presName="rootText1" presStyleLbl="node0" presStyleIdx="1" presStyleCnt="2">
        <dgm:presLayoutVars>
          <dgm:chPref val="3"/>
        </dgm:presLayoutVars>
      </dgm:prSet>
      <dgm:spPr/>
    </dgm:pt>
    <dgm:pt modelId="{996B178B-DB92-43B2-AEE1-01345581A77C}" type="pres">
      <dgm:prSet presAssocID="{3C7C2638-24DF-4369-AE1D-A4B32846A8D7}" presName="rootConnector1" presStyleLbl="node1" presStyleIdx="0" presStyleCnt="0"/>
      <dgm:spPr/>
    </dgm:pt>
    <dgm:pt modelId="{1400B7E6-D5A0-4223-845A-DE630FFCA4D2}" type="pres">
      <dgm:prSet presAssocID="{3C7C2638-24DF-4369-AE1D-A4B32846A8D7}" presName="hierChild2" presStyleCnt="0"/>
      <dgm:spPr/>
    </dgm:pt>
    <dgm:pt modelId="{A2ABD812-CD74-45F2-BA21-A6DEFC30CA8C}" type="pres">
      <dgm:prSet presAssocID="{3C7C2638-24DF-4369-AE1D-A4B32846A8D7}" presName="hierChild3" presStyleCnt="0"/>
      <dgm:spPr/>
    </dgm:pt>
  </dgm:ptLst>
  <dgm:cxnLst>
    <dgm:cxn modelId="{5D07DA02-8DFB-437A-9DCE-04A4B8DCE35B}" srcId="{1F094DBF-0C72-4AD3-B114-5B3AA2232CE5}" destId="{8EF30D6E-6DD0-4DD3-BA0E-59E4BD013D82}" srcOrd="0" destOrd="0" parTransId="{F50DC13A-0390-4AC1-B20E-B238470A89CC}" sibTransId="{9DF526E8-2545-4899-ABFD-C375199E7C19}"/>
    <dgm:cxn modelId="{94C9C117-A36C-4850-813F-E4EBF88AEF7F}" type="presOf" srcId="{3C7C2638-24DF-4369-AE1D-A4B32846A8D7}" destId="{996B178B-DB92-43B2-AEE1-01345581A77C}" srcOrd="1" destOrd="0" presId="urn:microsoft.com/office/officeart/2009/3/layout/HorizontalOrganizationChart"/>
    <dgm:cxn modelId="{377EDF24-EDA8-44B8-8049-7395F8F43C23}" type="presOf" srcId="{3C7C2638-24DF-4369-AE1D-A4B32846A8D7}" destId="{B4B8C8BA-1A90-4D4E-8932-62211C083AFE}" srcOrd="0" destOrd="0" presId="urn:microsoft.com/office/officeart/2009/3/layout/HorizontalOrganizationChart"/>
    <dgm:cxn modelId="{1AB1BD52-AED9-4F41-A078-0A5BFB1ACE3F}" type="presOf" srcId="{8EF30D6E-6DD0-4DD3-BA0E-59E4BD013D82}" destId="{10314DFE-FFE4-45D5-832B-F6BEEDAA970B}" srcOrd="1" destOrd="0" presId="urn:microsoft.com/office/officeart/2009/3/layout/HorizontalOrganizationChart"/>
    <dgm:cxn modelId="{5D4DB079-E062-4BD0-A90A-6681913C7E4D}" srcId="{1F094DBF-0C72-4AD3-B114-5B3AA2232CE5}" destId="{3C7C2638-24DF-4369-AE1D-A4B32846A8D7}" srcOrd="1" destOrd="0" parTransId="{C6D4E7FA-3F5D-48DC-BCAB-1B1B5165FE95}" sibTransId="{071BD567-31BD-44FA-BD72-A029163792DA}"/>
    <dgm:cxn modelId="{2D13917C-37CC-4760-B05A-0D073722574D}" type="presOf" srcId="{8EF30D6E-6DD0-4DD3-BA0E-59E4BD013D82}" destId="{8500562B-BABF-4685-8451-DBF48AE113FA}" srcOrd="0" destOrd="0" presId="urn:microsoft.com/office/officeart/2009/3/layout/HorizontalOrganizationChart"/>
    <dgm:cxn modelId="{C8FDFCD1-C169-4926-9800-3BF1B30B8E2A}" type="presOf" srcId="{1F094DBF-0C72-4AD3-B114-5B3AA2232CE5}" destId="{C3ADFDF7-2472-45CC-A6D6-9A8DC1F275CA}" srcOrd="0" destOrd="0" presId="urn:microsoft.com/office/officeart/2009/3/layout/HorizontalOrganizationChart"/>
    <dgm:cxn modelId="{E18EDDDA-CAEB-437A-8C3A-A746A8E88037}" type="presParOf" srcId="{C3ADFDF7-2472-45CC-A6D6-9A8DC1F275CA}" destId="{898FDCE3-6C63-4F0C-8241-71342CB3DA23}" srcOrd="0" destOrd="0" presId="urn:microsoft.com/office/officeart/2009/3/layout/HorizontalOrganizationChart"/>
    <dgm:cxn modelId="{3D48B31A-BD82-45CB-B814-5B45754B0745}" type="presParOf" srcId="{898FDCE3-6C63-4F0C-8241-71342CB3DA23}" destId="{5599AAAF-79E9-4E2F-AC66-170B7BD720B2}" srcOrd="0" destOrd="0" presId="urn:microsoft.com/office/officeart/2009/3/layout/HorizontalOrganizationChart"/>
    <dgm:cxn modelId="{98963510-B747-46CB-BC6C-D53C682CF956}" type="presParOf" srcId="{5599AAAF-79E9-4E2F-AC66-170B7BD720B2}" destId="{8500562B-BABF-4685-8451-DBF48AE113FA}" srcOrd="0" destOrd="0" presId="urn:microsoft.com/office/officeart/2009/3/layout/HorizontalOrganizationChart"/>
    <dgm:cxn modelId="{982A3641-92C0-4D12-B404-5D448FBDB12F}" type="presParOf" srcId="{5599AAAF-79E9-4E2F-AC66-170B7BD720B2}" destId="{10314DFE-FFE4-45D5-832B-F6BEEDAA970B}" srcOrd="1" destOrd="0" presId="urn:microsoft.com/office/officeart/2009/3/layout/HorizontalOrganizationChart"/>
    <dgm:cxn modelId="{8B099FDB-B34B-447A-8A1F-401D1F2ACD5E}" type="presParOf" srcId="{898FDCE3-6C63-4F0C-8241-71342CB3DA23}" destId="{ECBAF7C9-648C-4BE0-90EE-420224F17091}" srcOrd="1" destOrd="0" presId="urn:microsoft.com/office/officeart/2009/3/layout/HorizontalOrganizationChart"/>
    <dgm:cxn modelId="{3A74DD4C-037C-44EA-92D8-6B5D7E6383F6}" type="presParOf" srcId="{898FDCE3-6C63-4F0C-8241-71342CB3DA23}" destId="{4715278C-29DE-49C9-8D8C-28319774CF73}" srcOrd="2" destOrd="0" presId="urn:microsoft.com/office/officeart/2009/3/layout/HorizontalOrganizationChart"/>
    <dgm:cxn modelId="{958709DF-55F6-44DA-86BD-569EC92C176F}" type="presParOf" srcId="{C3ADFDF7-2472-45CC-A6D6-9A8DC1F275CA}" destId="{A92F5F91-C93B-493D-92CD-C28BA492ADE6}" srcOrd="1" destOrd="0" presId="urn:microsoft.com/office/officeart/2009/3/layout/HorizontalOrganizationChart"/>
    <dgm:cxn modelId="{6A495ECD-1341-4F13-AC01-EF0A8F6E2829}" type="presParOf" srcId="{A92F5F91-C93B-493D-92CD-C28BA492ADE6}" destId="{B221CCEC-EDED-4F04-AA33-A33A21FD03BF}" srcOrd="0" destOrd="0" presId="urn:microsoft.com/office/officeart/2009/3/layout/HorizontalOrganizationChart"/>
    <dgm:cxn modelId="{BD50251F-A301-4443-B202-E8D4935D08C9}" type="presParOf" srcId="{B221CCEC-EDED-4F04-AA33-A33A21FD03BF}" destId="{B4B8C8BA-1A90-4D4E-8932-62211C083AFE}" srcOrd="0" destOrd="0" presId="urn:microsoft.com/office/officeart/2009/3/layout/HorizontalOrganizationChart"/>
    <dgm:cxn modelId="{086C21E7-CE40-4567-AA52-FAA366382150}" type="presParOf" srcId="{B221CCEC-EDED-4F04-AA33-A33A21FD03BF}" destId="{996B178B-DB92-43B2-AEE1-01345581A77C}" srcOrd="1" destOrd="0" presId="urn:microsoft.com/office/officeart/2009/3/layout/HorizontalOrganizationChart"/>
    <dgm:cxn modelId="{83CFCE36-38CA-402F-8841-DE75A068379F}" type="presParOf" srcId="{A92F5F91-C93B-493D-92CD-C28BA492ADE6}" destId="{1400B7E6-D5A0-4223-845A-DE630FFCA4D2}" srcOrd="1" destOrd="0" presId="urn:microsoft.com/office/officeart/2009/3/layout/HorizontalOrganizationChart"/>
    <dgm:cxn modelId="{2F375200-EFB7-4F36-886D-C8B84CD0FD46}" type="presParOf" srcId="{A92F5F91-C93B-493D-92CD-C28BA492ADE6}" destId="{A2ABD812-CD74-45F2-BA21-A6DEFC30CA8C}"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A06CE9-2E46-4322-BE7F-75BEBB830DD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704FF43-D4B0-4E3A-B8C8-5763AAB63D9B}">
      <dgm:prSet/>
      <dgm:spPr/>
      <dgm:t>
        <a:bodyPr/>
        <a:lstStyle/>
        <a:p>
          <a:pPr algn="ctr">
            <a:lnSpc>
              <a:spcPct val="90000"/>
            </a:lnSpc>
          </a:pPr>
          <a:r>
            <a:rPr lang="en-GB" sz="1700">
              <a:latin typeface="Aptos" panose="020B0004020202020204"/>
              <a:ea typeface="+mn-ea"/>
              <a:cs typeface="+mn-cs"/>
            </a:rPr>
            <a:t>“Someone’s personal and deeply felt internal sense of the self, which may or may not correspond with the person’s physiology or designated sex at birth.” is what gender identity can be defined as.</a:t>
          </a:r>
          <a:endParaRPr lang="en-US" sz="1700">
            <a:latin typeface="Aptos" panose="020B0004020202020204"/>
            <a:ea typeface="+mn-ea"/>
            <a:cs typeface="+mn-cs"/>
          </a:endParaRPr>
        </a:p>
      </dgm:t>
    </dgm:pt>
    <dgm:pt modelId="{B6E7B21E-689A-4E12-96B2-2D40D70251A7}" type="parTrans" cxnId="{5116B80B-55C1-4A06-A605-4EEAC83FCA54}">
      <dgm:prSet/>
      <dgm:spPr/>
      <dgm:t>
        <a:bodyPr/>
        <a:lstStyle/>
        <a:p>
          <a:endParaRPr lang="en-US"/>
        </a:p>
      </dgm:t>
    </dgm:pt>
    <dgm:pt modelId="{F7C8B8A2-D4BF-4632-B5D1-5E7DD08812D7}" type="sibTrans" cxnId="{5116B80B-55C1-4A06-A605-4EEAC83FCA54}">
      <dgm:prSet/>
      <dgm:spPr/>
      <dgm:t>
        <a:bodyPr/>
        <a:lstStyle/>
        <a:p>
          <a:endParaRPr lang="en-US"/>
        </a:p>
      </dgm:t>
    </dgm:pt>
    <dgm:pt modelId="{5C6C4483-2CEA-4C80-97C0-640A0C8991F2}">
      <dgm:prSet phldr="0"/>
      <dgm:spPr/>
      <dgm:t>
        <a:bodyPr/>
        <a:lstStyle/>
        <a:p>
          <a:pPr algn="l" rtl="0">
            <a:lnSpc>
              <a:spcPct val="100000"/>
            </a:lnSpc>
          </a:pPr>
          <a:r>
            <a:rPr lang="en-GB" sz="1700">
              <a:solidFill>
                <a:srgbClr val="000000"/>
              </a:solidFill>
              <a:latin typeface="Times New Roman"/>
              <a:ea typeface="Cambria"/>
              <a:cs typeface="Times New Roman"/>
            </a:rPr>
            <a:t>(Kaufman, Eschliman and Karver, 2023)</a:t>
          </a:r>
          <a:endParaRPr lang="en-GB" sz="1700">
            <a:solidFill>
              <a:srgbClr val="1B1B1B"/>
            </a:solidFill>
            <a:latin typeface="Cambria"/>
            <a:ea typeface="Cambria"/>
            <a:cs typeface="+mn-cs"/>
          </a:endParaRPr>
        </a:p>
      </dgm:t>
    </dgm:pt>
    <dgm:pt modelId="{F38AE7B9-26DE-4202-B45E-3EACED3A36B9}" type="parTrans" cxnId="{CD8751A9-56B2-4E30-ACA6-8E4E1A17981C}">
      <dgm:prSet/>
      <dgm:spPr/>
    </dgm:pt>
    <dgm:pt modelId="{B0752670-1CD1-4D47-A9DB-4E3A30860C19}" type="sibTrans" cxnId="{CD8751A9-56B2-4E30-ACA6-8E4E1A17981C}">
      <dgm:prSet/>
      <dgm:spPr/>
    </dgm:pt>
    <dgm:pt modelId="{0F3EB7A2-F268-42DB-BDEF-3AB504CF8B42}">
      <dgm:prSet phldr="0"/>
      <dgm:spPr/>
      <dgm:t>
        <a:bodyPr/>
        <a:lstStyle/>
        <a:p>
          <a:pPr algn="l">
            <a:lnSpc>
              <a:spcPct val="100000"/>
            </a:lnSpc>
          </a:pPr>
          <a:r>
            <a:rPr lang="en-GB" sz="1700">
              <a:solidFill>
                <a:srgbClr val="1B1B1B"/>
              </a:solidFill>
              <a:latin typeface="Cambria"/>
              <a:ea typeface="Cambria"/>
              <a:cs typeface="+mn-cs"/>
            </a:rPr>
            <a:t>Sex refers primarily to biological factors displaying XX or XY chromosomes</a:t>
          </a:r>
          <a:endParaRPr lang="en-GB" sz="1700">
            <a:solidFill>
              <a:srgbClr val="1B1B1B"/>
            </a:solidFill>
            <a:latin typeface="Aptos" panose="020B0004020202020204"/>
            <a:ea typeface="+mn-ea"/>
            <a:cs typeface="+mn-cs"/>
          </a:endParaRPr>
        </a:p>
      </dgm:t>
    </dgm:pt>
    <dgm:pt modelId="{87366B17-15B7-4594-B373-3E18B955BD27}" type="parTrans" cxnId="{78FFA446-CAB8-49A0-9FED-643D11BB3B54}">
      <dgm:prSet/>
      <dgm:spPr/>
    </dgm:pt>
    <dgm:pt modelId="{7BEDD552-9944-45A1-95D9-B8754CC807FC}" type="sibTrans" cxnId="{78FFA446-CAB8-49A0-9FED-643D11BB3B54}">
      <dgm:prSet/>
      <dgm:spPr/>
    </dgm:pt>
    <dgm:pt modelId="{36D5FAA2-61A8-47FC-A213-545611EEA9C8}" type="pres">
      <dgm:prSet presAssocID="{48A06CE9-2E46-4322-BE7F-75BEBB830DD3}" presName="hierChild1" presStyleCnt="0">
        <dgm:presLayoutVars>
          <dgm:chPref val="1"/>
          <dgm:dir/>
          <dgm:animOne val="branch"/>
          <dgm:animLvl val="lvl"/>
          <dgm:resizeHandles/>
        </dgm:presLayoutVars>
      </dgm:prSet>
      <dgm:spPr/>
    </dgm:pt>
    <dgm:pt modelId="{DEE58874-5B85-47D3-880D-2392491807AD}" type="pres">
      <dgm:prSet presAssocID="{B704FF43-D4B0-4E3A-B8C8-5763AAB63D9B}" presName="hierRoot1" presStyleCnt="0"/>
      <dgm:spPr/>
    </dgm:pt>
    <dgm:pt modelId="{50743DA4-B426-4742-9428-E54668FEECD5}" type="pres">
      <dgm:prSet presAssocID="{B704FF43-D4B0-4E3A-B8C8-5763AAB63D9B}" presName="composite" presStyleCnt="0"/>
      <dgm:spPr/>
    </dgm:pt>
    <dgm:pt modelId="{E2A6C9BC-8D7C-48D1-815E-18A6D04986AB}" type="pres">
      <dgm:prSet presAssocID="{B704FF43-D4B0-4E3A-B8C8-5763AAB63D9B}" presName="background" presStyleLbl="node0" presStyleIdx="0" presStyleCnt="3"/>
      <dgm:spPr/>
    </dgm:pt>
    <dgm:pt modelId="{5AA934F5-1C4A-4B1B-B9D3-A6506C58FC78}" type="pres">
      <dgm:prSet presAssocID="{B704FF43-D4B0-4E3A-B8C8-5763AAB63D9B}" presName="text" presStyleLbl="fgAcc0" presStyleIdx="0" presStyleCnt="3">
        <dgm:presLayoutVars>
          <dgm:chPref val="3"/>
        </dgm:presLayoutVars>
      </dgm:prSet>
      <dgm:spPr/>
    </dgm:pt>
    <dgm:pt modelId="{C441CF55-D505-4B30-9B83-9986A114326E}" type="pres">
      <dgm:prSet presAssocID="{B704FF43-D4B0-4E3A-B8C8-5763AAB63D9B}" presName="hierChild2" presStyleCnt="0"/>
      <dgm:spPr/>
    </dgm:pt>
    <dgm:pt modelId="{F474C6DA-4DC3-4161-A5D8-C6949B383198}" type="pres">
      <dgm:prSet presAssocID="{0F3EB7A2-F268-42DB-BDEF-3AB504CF8B42}" presName="hierRoot1" presStyleCnt="0"/>
      <dgm:spPr/>
    </dgm:pt>
    <dgm:pt modelId="{35BE067F-AD53-48FC-91EF-7B186E1BE143}" type="pres">
      <dgm:prSet presAssocID="{0F3EB7A2-F268-42DB-BDEF-3AB504CF8B42}" presName="composite" presStyleCnt="0"/>
      <dgm:spPr/>
    </dgm:pt>
    <dgm:pt modelId="{81EEA42B-F795-4E9D-9A5F-77BDFE94C2EA}" type="pres">
      <dgm:prSet presAssocID="{0F3EB7A2-F268-42DB-BDEF-3AB504CF8B42}" presName="background" presStyleLbl="node0" presStyleIdx="1" presStyleCnt="3"/>
      <dgm:spPr/>
    </dgm:pt>
    <dgm:pt modelId="{08B3AF1C-EF86-4029-9321-C244A814ECE6}" type="pres">
      <dgm:prSet presAssocID="{0F3EB7A2-F268-42DB-BDEF-3AB504CF8B42}" presName="text" presStyleLbl="fgAcc0" presStyleIdx="1" presStyleCnt="3">
        <dgm:presLayoutVars>
          <dgm:chPref val="3"/>
        </dgm:presLayoutVars>
      </dgm:prSet>
      <dgm:spPr/>
    </dgm:pt>
    <dgm:pt modelId="{B75D37F0-AEDA-4253-8D71-86DB93C69567}" type="pres">
      <dgm:prSet presAssocID="{0F3EB7A2-F268-42DB-BDEF-3AB504CF8B42}" presName="hierChild2" presStyleCnt="0"/>
      <dgm:spPr/>
    </dgm:pt>
    <dgm:pt modelId="{2A0D5D5E-C9C7-4284-97DA-772548B314D4}" type="pres">
      <dgm:prSet presAssocID="{5C6C4483-2CEA-4C80-97C0-640A0C8991F2}" presName="hierRoot1" presStyleCnt="0"/>
      <dgm:spPr/>
    </dgm:pt>
    <dgm:pt modelId="{CCB9B402-907D-413B-9668-0E20C79630CB}" type="pres">
      <dgm:prSet presAssocID="{5C6C4483-2CEA-4C80-97C0-640A0C8991F2}" presName="composite" presStyleCnt="0"/>
      <dgm:spPr/>
    </dgm:pt>
    <dgm:pt modelId="{C9D6EBFB-976E-400D-9F49-B47730045A87}" type="pres">
      <dgm:prSet presAssocID="{5C6C4483-2CEA-4C80-97C0-640A0C8991F2}" presName="background" presStyleLbl="node0" presStyleIdx="2" presStyleCnt="3"/>
      <dgm:spPr/>
    </dgm:pt>
    <dgm:pt modelId="{C74FE3B8-0AEE-4BD3-93A6-08A147D18266}" type="pres">
      <dgm:prSet presAssocID="{5C6C4483-2CEA-4C80-97C0-640A0C8991F2}" presName="text" presStyleLbl="fgAcc0" presStyleIdx="2" presStyleCnt="3">
        <dgm:presLayoutVars>
          <dgm:chPref val="3"/>
        </dgm:presLayoutVars>
      </dgm:prSet>
      <dgm:spPr/>
    </dgm:pt>
    <dgm:pt modelId="{68DE700E-C46F-4425-8E0D-376C2C2EE805}" type="pres">
      <dgm:prSet presAssocID="{5C6C4483-2CEA-4C80-97C0-640A0C8991F2}" presName="hierChild2" presStyleCnt="0"/>
      <dgm:spPr/>
    </dgm:pt>
  </dgm:ptLst>
  <dgm:cxnLst>
    <dgm:cxn modelId="{72D76507-2EB8-4BAC-85F9-5FB980BAB73C}" type="presOf" srcId="{0F3EB7A2-F268-42DB-BDEF-3AB504CF8B42}" destId="{08B3AF1C-EF86-4029-9321-C244A814ECE6}" srcOrd="0" destOrd="0" presId="urn:microsoft.com/office/officeart/2005/8/layout/hierarchy1"/>
    <dgm:cxn modelId="{5116B80B-55C1-4A06-A605-4EEAC83FCA54}" srcId="{48A06CE9-2E46-4322-BE7F-75BEBB830DD3}" destId="{B704FF43-D4B0-4E3A-B8C8-5763AAB63D9B}" srcOrd="0" destOrd="0" parTransId="{B6E7B21E-689A-4E12-96B2-2D40D70251A7}" sibTransId="{F7C8B8A2-D4BF-4632-B5D1-5E7DD08812D7}"/>
    <dgm:cxn modelId="{28F2BC32-11E0-4995-9A8F-CB1537F15B78}" type="presOf" srcId="{B704FF43-D4B0-4E3A-B8C8-5763AAB63D9B}" destId="{5AA934F5-1C4A-4B1B-B9D3-A6506C58FC78}" srcOrd="0" destOrd="0" presId="urn:microsoft.com/office/officeart/2005/8/layout/hierarchy1"/>
    <dgm:cxn modelId="{78FFA446-CAB8-49A0-9FED-643D11BB3B54}" srcId="{48A06CE9-2E46-4322-BE7F-75BEBB830DD3}" destId="{0F3EB7A2-F268-42DB-BDEF-3AB504CF8B42}" srcOrd="1" destOrd="0" parTransId="{87366B17-15B7-4594-B373-3E18B955BD27}" sibTransId="{7BEDD552-9944-45A1-95D9-B8754CC807FC}"/>
    <dgm:cxn modelId="{CD8751A9-56B2-4E30-ACA6-8E4E1A17981C}" srcId="{48A06CE9-2E46-4322-BE7F-75BEBB830DD3}" destId="{5C6C4483-2CEA-4C80-97C0-640A0C8991F2}" srcOrd="2" destOrd="0" parTransId="{F38AE7B9-26DE-4202-B45E-3EACED3A36B9}" sibTransId="{B0752670-1CD1-4D47-A9DB-4E3A30860C19}"/>
    <dgm:cxn modelId="{138F0EBF-55FA-441B-9817-CD75381F9336}" type="presOf" srcId="{5C6C4483-2CEA-4C80-97C0-640A0C8991F2}" destId="{C74FE3B8-0AEE-4BD3-93A6-08A147D18266}" srcOrd="0" destOrd="0" presId="urn:microsoft.com/office/officeart/2005/8/layout/hierarchy1"/>
    <dgm:cxn modelId="{344516FB-9B61-40CA-8FF6-BF847733D571}" type="presOf" srcId="{48A06CE9-2E46-4322-BE7F-75BEBB830DD3}" destId="{36D5FAA2-61A8-47FC-A213-545611EEA9C8}" srcOrd="0" destOrd="0" presId="urn:microsoft.com/office/officeart/2005/8/layout/hierarchy1"/>
    <dgm:cxn modelId="{273CE82E-EC6A-4BBC-88CC-52A99E51F51D}" type="presParOf" srcId="{36D5FAA2-61A8-47FC-A213-545611EEA9C8}" destId="{DEE58874-5B85-47D3-880D-2392491807AD}" srcOrd="0" destOrd="0" presId="urn:microsoft.com/office/officeart/2005/8/layout/hierarchy1"/>
    <dgm:cxn modelId="{8C740F8E-EFAD-48EE-A6BA-BFBFF972CF69}" type="presParOf" srcId="{DEE58874-5B85-47D3-880D-2392491807AD}" destId="{50743DA4-B426-4742-9428-E54668FEECD5}" srcOrd="0" destOrd="0" presId="urn:microsoft.com/office/officeart/2005/8/layout/hierarchy1"/>
    <dgm:cxn modelId="{F13F9696-7B02-4D36-AA73-0EA95015A948}" type="presParOf" srcId="{50743DA4-B426-4742-9428-E54668FEECD5}" destId="{E2A6C9BC-8D7C-48D1-815E-18A6D04986AB}" srcOrd="0" destOrd="0" presId="urn:microsoft.com/office/officeart/2005/8/layout/hierarchy1"/>
    <dgm:cxn modelId="{70AFFC6A-A621-479D-966B-3C801C4EDDC1}" type="presParOf" srcId="{50743DA4-B426-4742-9428-E54668FEECD5}" destId="{5AA934F5-1C4A-4B1B-B9D3-A6506C58FC78}" srcOrd="1" destOrd="0" presId="urn:microsoft.com/office/officeart/2005/8/layout/hierarchy1"/>
    <dgm:cxn modelId="{859ABADD-4ED8-42BA-8F22-2648AFECFE3E}" type="presParOf" srcId="{DEE58874-5B85-47D3-880D-2392491807AD}" destId="{C441CF55-D505-4B30-9B83-9986A114326E}" srcOrd="1" destOrd="0" presId="urn:microsoft.com/office/officeart/2005/8/layout/hierarchy1"/>
    <dgm:cxn modelId="{70EEF7CC-167D-45F9-A25B-83AD808526D0}" type="presParOf" srcId="{36D5FAA2-61A8-47FC-A213-545611EEA9C8}" destId="{F474C6DA-4DC3-4161-A5D8-C6949B383198}" srcOrd="1" destOrd="0" presId="urn:microsoft.com/office/officeart/2005/8/layout/hierarchy1"/>
    <dgm:cxn modelId="{B4C4EEAD-2E0F-444E-9452-0B1F34D8460A}" type="presParOf" srcId="{F474C6DA-4DC3-4161-A5D8-C6949B383198}" destId="{35BE067F-AD53-48FC-91EF-7B186E1BE143}" srcOrd="0" destOrd="0" presId="urn:microsoft.com/office/officeart/2005/8/layout/hierarchy1"/>
    <dgm:cxn modelId="{123F6DE5-53B9-4B7F-B212-DA7D60E5FF4D}" type="presParOf" srcId="{35BE067F-AD53-48FC-91EF-7B186E1BE143}" destId="{81EEA42B-F795-4E9D-9A5F-77BDFE94C2EA}" srcOrd="0" destOrd="0" presId="urn:microsoft.com/office/officeart/2005/8/layout/hierarchy1"/>
    <dgm:cxn modelId="{6A833CEB-2EC6-41DF-A44C-B2F42670ED3B}" type="presParOf" srcId="{35BE067F-AD53-48FC-91EF-7B186E1BE143}" destId="{08B3AF1C-EF86-4029-9321-C244A814ECE6}" srcOrd="1" destOrd="0" presId="urn:microsoft.com/office/officeart/2005/8/layout/hierarchy1"/>
    <dgm:cxn modelId="{A0347318-F138-4528-BE0E-546197043F24}" type="presParOf" srcId="{F474C6DA-4DC3-4161-A5D8-C6949B383198}" destId="{B75D37F0-AEDA-4253-8D71-86DB93C69567}" srcOrd="1" destOrd="0" presId="urn:microsoft.com/office/officeart/2005/8/layout/hierarchy1"/>
    <dgm:cxn modelId="{F8953918-BF41-40A8-8173-48F101455FC6}" type="presParOf" srcId="{36D5FAA2-61A8-47FC-A213-545611EEA9C8}" destId="{2A0D5D5E-C9C7-4284-97DA-772548B314D4}" srcOrd="2" destOrd="0" presId="urn:microsoft.com/office/officeart/2005/8/layout/hierarchy1"/>
    <dgm:cxn modelId="{5643E86B-5E24-4E85-8984-E56374E45099}" type="presParOf" srcId="{2A0D5D5E-C9C7-4284-97DA-772548B314D4}" destId="{CCB9B402-907D-413B-9668-0E20C79630CB}" srcOrd="0" destOrd="0" presId="urn:microsoft.com/office/officeart/2005/8/layout/hierarchy1"/>
    <dgm:cxn modelId="{8C2F5C3D-1DDF-49BA-BDA4-F3A637D636AC}" type="presParOf" srcId="{CCB9B402-907D-413B-9668-0E20C79630CB}" destId="{C9D6EBFB-976E-400D-9F49-B47730045A87}" srcOrd="0" destOrd="0" presId="urn:microsoft.com/office/officeart/2005/8/layout/hierarchy1"/>
    <dgm:cxn modelId="{B02B493F-E163-45B8-8411-981390158E21}" type="presParOf" srcId="{CCB9B402-907D-413B-9668-0E20C79630CB}" destId="{C74FE3B8-0AEE-4BD3-93A6-08A147D18266}" srcOrd="1" destOrd="0" presId="urn:microsoft.com/office/officeart/2005/8/layout/hierarchy1"/>
    <dgm:cxn modelId="{B19C1268-4F17-46FA-B9E2-8C22B8FE16F9}" type="presParOf" srcId="{2A0D5D5E-C9C7-4284-97DA-772548B314D4}" destId="{68DE700E-C46F-4425-8E0D-376C2C2EE80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F96D42-1430-4B8B-BA94-69FB6300B86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8E4342D-EA3E-44C6-961A-29802B5FC651}">
      <dgm:prSet/>
      <dgm:spPr/>
      <dgm:t>
        <a:bodyPr/>
        <a:lstStyle/>
        <a:p>
          <a:pPr algn="l">
            <a:lnSpc>
              <a:spcPct val="90000"/>
            </a:lnSpc>
          </a:pPr>
          <a:r>
            <a:rPr lang="en-US" sz="2000">
              <a:solidFill>
                <a:srgbClr val="FFFFFF"/>
              </a:solidFill>
              <a:latin typeface="Aptos" panose="020B0004020202020204"/>
              <a:ea typeface="+mn-ea"/>
              <a:cs typeface="+mn-cs"/>
            </a:rPr>
            <a:t>In 2015 &amp; 2016 three transgender women committed suicide </a:t>
          </a:r>
        </a:p>
      </dgm:t>
    </dgm:pt>
    <dgm:pt modelId="{8260EA3C-FC5C-48B8-974D-EA726C6778DE}" type="parTrans" cxnId="{9601FF2E-41F7-4C29-8003-1E8A8A418B33}">
      <dgm:prSet/>
      <dgm:spPr/>
      <dgm:t>
        <a:bodyPr/>
        <a:lstStyle/>
        <a:p>
          <a:endParaRPr lang="en-US"/>
        </a:p>
      </dgm:t>
    </dgm:pt>
    <dgm:pt modelId="{37632903-C9C9-4799-A400-3C01154EEAA7}" type="sibTrans" cxnId="{9601FF2E-41F7-4C29-8003-1E8A8A418B33}">
      <dgm:prSet/>
      <dgm:spPr/>
      <dgm:t>
        <a:bodyPr/>
        <a:lstStyle/>
        <a:p>
          <a:endParaRPr lang="en-US"/>
        </a:p>
      </dgm:t>
    </dgm:pt>
    <dgm:pt modelId="{068232E7-23E0-4263-B2D2-FC6FB5FFD55F}">
      <dgm:prSet/>
      <dgm:spPr/>
      <dgm:t>
        <a:bodyPr/>
        <a:lstStyle/>
        <a:p>
          <a:pPr algn="l">
            <a:lnSpc>
              <a:spcPct val="90000"/>
            </a:lnSpc>
          </a:pPr>
          <a:r>
            <a:rPr lang="en-US" sz="2000">
              <a:solidFill>
                <a:srgbClr val="FFFFFF"/>
              </a:solidFill>
              <a:latin typeface="Aptos" panose="020B0004020202020204"/>
              <a:ea typeface="+mn-ea"/>
              <a:cs typeface="+mn-cs"/>
            </a:rPr>
            <a:t>In a critical report, Nigel Newcomen said " lessons to be learned" </a:t>
          </a:r>
        </a:p>
      </dgm:t>
    </dgm:pt>
    <dgm:pt modelId="{12DCF9D1-C25C-4F6A-BE8E-68E4CFF34F8B}" type="parTrans" cxnId="{3B38E4A3-A810-4CFC-B561-362DA44C4F83}">
      <dgm:prSet/>
      <dgm:spPr/>
      <dgm:t>
        <a:bodyPr/>
        <a:lstStyle/>
        <a:p>
          <a:endParaRPr lang="en-US"/>
        </a:p>
      </dgm:t>
    </dgm:pt>
    <dgm:pt modelId="{82A48B6F-3FCD-495A-81BF-40BE4C8A1377}" type="sibTrans" cxnId="{3B38E4A3-A810-4CFC-B561-362DA44C4F83}">
      <dgm:prSet/>
      <dgm:spPr/>
      <dgm:t>
        <a:bodyPr/>
        <a:lstStyle/>
        <a:p>
          <a:endParaRPr lang="en-US"/>
        </a:p>
      </dgm:t>
    </dgm:pt>
    <dgm:pt modelId="{614360C0-2439-4971-B05B-240AEF37D332}">
      <dgm:prSet/>
      <dgm:spPr/>
      <dgm:t>
        <a:bodyPr/>
        <a:lstStyle/>
        <a:p>
          <a:pPr algn="l">
            <a:lnSpc>
              <a:spcPct val="90000"/>
            </a:lnSpc>
          </a:pPr>
          <a:r>
            <a:rPr lang="en-US" sz="2000">
              <a:solidFill>
                <a:srgbClr val="FFFFFF"/>
              </a:solidFill>
              <a:latin typeface="Aptos" panose="020B0004020202020204"/>
              <a:ea typeface="+mn-ea"/>
              <a:cs typeface="+mn-cs"/>
            </a:rPr>
            <a:t>A prisoner who expressed suicidal thoughts but was not placed under special care before taking their own life.</a:t>
          </a:r>
        </a:p>
      </dgm:t>
    </dgm:pt>
    <dgm:pt modelId="{49CCD781-8A2C-4078-91CA-EB4B6A6A5B6D}" type="parTrans" cxnId="{D2D77780-8B47-42C0-AFE9-20A62A3FC9E4}">
      <dgm:prSet/>
      <dgm:spPr/>
      <dgm:t>
        <a:bodyPr/>
        <a:lstStyle/>
        <a:p>
          <a:endParaRPr lang="en-US"/>
        </a:p>
      </dgm:t>
    </dgm:pt>
    <dgm:pt modelId="{FC630859-B329-4D48-91DD-85E78D186CBA}" type="sibTrans" cxnId="{D2D77780-8B47-42C0-AFE9-20A62A3FC9E4}">
      <dgm:prSet/>
      <dgm:spPr/>
      <dgm:t>
        <a:bodyPr/>
        <a:lstStyle/>
        <a:p>
          <a:endParaRPr lang="en-US"/>
        </a:p>
      </dgm:t>
    </dgm:pt>
    <dgm:pt modelId="{F91C928F-EE4F-4D81-85BE-A144645F6764}">
      <dgm:prSet/>
      <dgm:spPr/>
      <dgm:t>
        <a:bodyPr/>
        <a:lstStyle/>
        <a:p>
          <a:pPr algn="l" rtl="0">
            <a:lnSpc>
              <a:spcPct val="90000"/>
            </a:lnSpc>
          </a:pPr>
          <a:r>
            <a:rPr lang="en-US" sz="2000">
              <a:solidFill>
                <a:srgbClr val="FFFFFF"/>
              </a:solidFill>
              <a:latin typeface="Aptos"/>
              <a:ea typeface="+mn-ea"/>
              <a:cs typeface="+mn-cs"/>
            </a:rPr>
            <a:t>Secondly, a prisoner who claimed that other prisoners had been involved in "aggressive transphobic bullying," yet her complaints went disregarded (Barnes, 2017)</a:t>
          </a:r>
        </a:p>
      </dgm:t>
    </dgm:pt>
    <dgm:pt modelId="{2F444006-C6A8-4AFB-B40C-A8AAEAF2A6C3}" type="parTrans" cxnId="{04782AA2-AC30-44E2-B4EA-F3BB80E33A5B}">
      <dgm:prSet/>
      <dgm:spPr/>
      <dgm:t>
        <a:bodyPr/>
        <a:lstStyle/>
        <a:p>
          <a:endParaRPr lang="en-US"/>
        </a:p>
      </dgm:t>
    </dgm:pt>
    <dgm:pt modelId="{D8550A5B-E87C-41E7-BB4F-9B38F224EDBB}" type="sibTrans" cxnId="{04782AA2-AC30-44E2-B4EA-F3BB80E33A5B}">
      <dgm:prSet/>
      <dgm:spPr/>
      <dgm:t>
        <a:bodyPr/>
        <a:lstStyle/>
        <a:p>
          <a:endParaRPr lang="en-US"/>
        </a:p>
      </dgm:t>
    </dgm:pt>
    <dgm:pt modelId="{75864D2A-4EB8-407B-A984-E8D46279E097}" type="pres">
      <dgm:prSet presAssocID="{4BF96D42-1430-4B8B-BA94-69FB6300B860}" presName="linear" presStyleCnt="0">
        <dgm:presLayoutVars>
          <dgm:animLvl val="lvl"/>
          <dgm:resizeHandles val="exact"/>
        </dgm:presLayoutVars>
      </dgm:prSet>
      <dgm:spPr/>
    </dgm:pt>
    <dgm:pt modelId="{06BB57DD-FA9F-4FD1-BC07-7E3E4D99D280}" type="pres">
      <dgm:prSet presAssocID="{F8E4342D-EA3E-44C6-961A-29802B5FC651}" presName="parentText" presStyleLbl="node1" presStyleIdx="0" presStyleCnt="4">
        <dgm:presLayoutVars>
          <dgm:chMax val="0"/>
          <dgm:bulletEnabled val="1"/>
        </dgm:presLayoutVars>
      </dgm:prSet>
      <dgm:spPr/>
    </dgm:pt>
    <dgm:pt modelId="{DD0EC66D-E9C6-4945-BC11-D98448D5C9C7}" type="pres">
      <dgm:prSet presAssocID="{37632903-C9C9-4799-A400-3C01154EEAA7}" presName="spacer" presStyleCnt="0"/>
      <dgm:spPr/>
    </dgm:pt>
    <dgm:pt modelId="{A62352F1-EDDA-4690-87DB-EABC160C59E8}" type="pres">
      <dgm:prSet presAssocID="{068232E7-23E0-4263-B2D2-FC6FB5FFD55F}" presName="parentText" presStyleLbl="node1" presStyleIdx="1" presStyleCnt="4">
        <dgm:presLayoutVars>
          <dgm:chMax val="0"/>
          <dgm:bulletEnabled val="1"/>
        </dgm:presLayoutVars>
      </dgm:prSet>
      <dgm:spPr/>
    </dgm:pt>
    <dgm:pt modelId="{B24A3630-BFBB-46B4-BF36-2FDCE8674FB3}" type="pres">
      <dgm:prSet presAssocID="{82A48B6F-3FCD-495A-81BF-40BE4C8A1377}" presName="spacer" presStyleCnt="0"/>
      <dgm:spPr/>
    </dgm:pt>
    <dgm:pt modelId="{E2C59261-C6CA-45BD-8D58-2CD91D6DEC64}" type="pres">
      <dgm:prSet presAssocID="{614360C0-2439-4971-B05B-240AEF37D332}" presName="parentText" presStyleLbl="node1" presStyleIdx="2" presStyleCnt="4">
        <dgm:presLayoutVars>
          <dgm:chMax val="0"/>
          <dgm:bulletEnabled val="1"/>
        </dgm:presLayoutVars>
      </dgm:prSet>
      <dgm:spPr/>
    </dgm:pt>
    <dgm:pt modelId="{0DC1BAD1-166F-4B3E-B659-01B5C9F3D9A9}" type="pres">
      <dgm:prSet presAssocID="{FC630859-B329-4D48-91DD-85E78D186CBA}" presName="spacer" presStyleCnt="0"/>
      <dgm:spPr/>
    </dgm:pt>
    <dgm:pt modelId="{BCC1C9C3-6F14-405F-A1FA-89DD9F85F69E}" type="pres">
      <dgm:prSet presAssocID="{F91C928F-EE4F-4D81-85BE-A144645F6764}" presName="parentText" presStyleLbl="node1" presStyleIdx="3" presStyleCnt="4">
        <dgm:presLayoutVars>
          <dgm:chMax val="0"/>
          <dgm:bulletEnabled val="1"/>
        </dgm:presLayoutVars>
      </dgm:prSet>
      <dgm:spPr/>
    </dgm:pt>
  </dgm:ptLst>
  <dgm:cxnLst>
    <dgm:cxn modelId="{76D1792A-4E2A-4F9B-AFC9-A7B52E5EB54E}" type="presOf" srcId="{4BF96D42-1430-4B8B-BA94-69FB6300B860}" destId="{75864D2A-4EB8-407B-A984-E8D46279E097}" srcOrd="0" destOrd="0" presId="urn:microsoft.com/office/officeart/2005/8/layout/vList2"/>
    <dgm:cxn modelId="{9601FF2E-41F7-4C29-8003-1E8A8A418B33}" srcId="{4BF96D42-1430-4B8B-BA94-69FB6300B860}" destId="{F8E4342D-EA3E-44C6-961A-29802B5FC651}" srcOrd="0" destOrd="0" parTransId="{8260EA3C-FC5C-48B8-974D-EA726C6778DE}" sibTransId="{37632903-C9C9-4799-A400-3C01154EEAA7}"/>
    <dgm:cxn modelId="{6CDAC035-B4C3-446F-B5C7-50B09EC3EF1C}" type="presOf" srcId="{614360C0-2439-4971-B05B-240AEF37D332}" destId="{E2C59261-C6CA-45BD-8D58-2CD91D6DEC64}" srcOrd="0" destOrd="0" presId="urn:microsoft.com/office/officeart/2005/8/layout/vList2"/>
    <dgm:cxn modelId="{C3A56948-46CF-4E4A-9EDD-858CABE7118B}" type="presOf" srcId="{F8E4342D-EA3E-44C6-961A-29802B5FC651}" destId="{06BB57DD-FA9F-4FD1-BC07-7E3E4D99D280}" srcOrd="0" destOrd="0" presId="urn:microsoft.com/office/officeart/2005/8/layout/vList2"/>
    <dgm:cxn modelId="{0795467E-0AC3-49F5-97F4-DDBA0ECB50BE}" type="presOf" srcId="{068232E7-23E0-4263-B2D2-FC6FB5FFD55F}" destId="{A62352F1-EDDA-4690-87DB-EABC160C59E8}" srcOrd="0" destOrd="0" presId="urn:microsoft.com/office/officeart/2005/8/layout/vList2"/>
    <dgm:cxn modelId="{D2D77780-8B47-42C0-AFE9-20A62A3FC9E4}" srcId="{4BF96D42-1430-4B8B-BA94-69FB6300B860}" destId="{614360C0-2439-4971-B05B-240AEF37D332}" srcOrd="2" destOrd="0" parTransId="{49CCD781-8A2C-4078-91CA-EB4B6A6A5B6D}" sibTransId="{FC630859-B329-4D48-91DD-85E78D186CBA}"/>
    <dgm:cxn modelId="{0E6E0698-A27F-42C5-8215-E14B8ABA8FBE}" type="presOf" srcId="{F91C928F-EE4F-4D81-85BE-A144645F6764}" destId="{BCC1C9C3-6F14-405F-A1FA-89DD9F85F69E}" srcOrd="0" destOrd="0" presId="urn:microsoft.com/office/officeart/2005/8/layout/vList2"/>
    <dgm:cxn modelId="{04782AA2-AC30-44E2-B4EA-F3BB80E33A5B}" srcId="{4BF96D42-1430-4B8B-BA94-69FB6300B860}" destId="{F91C928F-EE4F-4D81-85BE-A144645F6764}" srcOrd="3" destOrd="0" parTransId="{2F444006-C6A8-4AFB-B40C-A8AAEAF2A6C3}" sibTransId="{D8550A5B-E87C-41E7-BB4F-9B38F224EDBB}"/>
    <dgm:cxn modelId="{3B38E4A3-A810-4CFC-B561-362DA44C4F83}" srcId="{4BF96D42-1430-4B8B-BA94-69FB6300B860}" destId="{068232E7-23E0-4263-B2D2-FC6FB5FFD55F}" srcOrd="1" destOrd="0" parTransId="{12DCF9D1-C25C-4F6A-BE8E-68E4CFF34F8B}" sibTransId="{82A48B6F-3FCD-495A-81BF-40BE4C8A1377}"/>
    <dgm:cxn modelId="{2F170376-9074-4387-ABB2-A46F156EFE01}" type="presParOf" srcId="{75864D2A-4EB8-407B-A984-E8D46279E097}" destId="{06BB57DD-FA9F-4FD1-BC07-7E3E4D99D280}" srcOrd="0" destOrd="0" presId="urn:microsoft.com/office/officeart/2005/8/layout/vList2"/>
    <dgm:cxn modelId="{A67A0DD2-3C73-4013-B6D8-FE455D6DFA1A}" type="presParOf" srcId="{75864D2A-4EB8-407B-A984-E8D46279E097}" destId="{DD0EC66D-E9C6-4945-BC11-D98448D5C9C7}" srcOrd="1" destOrd="0" presId="urn:microsoft.com/office/officeart/2005/8/layout/vList2"/>
    <dgm:cxn modelId="{3C0C3779-3339-462F-9FD2-3FCEA384E248}" type="presParOf" srcId="{75864D2A-4EB8-407B-A984-E8D46279E097}" destId="{A62352F1-EDDA-4690-87DB-EABC160C59E8}" srcOrd="2" destOrd="0" presId="urn:microsoft.com/office/officeart/2005/8/layout/vList2"/>
    <dgm:cxn modelId="{E96AB7CC-5FC3-4D02-8432-955588F1FF78}" type="presParOf" srcId="{75864D2A-4EB8-407B-A984-E8D46279E097}" destId="{B24A3630-BFBB-46B4-BF36-2FDCE8674FB3}" srcOrd="3" destOrd="0" presId="urn:microsoft.com/office/officeart/2005/8/layout/vList2"/>
    <dgm:cxn modelId="{4E429C32-A5BE-4F7D-976D-3FBECC5FDC46}" type="presParOf" srcId="{75864D2A-4EB8-407B-A984-E8D46279E097}" destId="{E2C59261-C6CA-45BD-8D58-2CD91D6DEC64}" srcOrd="4" destOrd="0" presId="urn:microsoft.com/office/officeart/2005/8/layout/vList2"/>
    <dgm:cxn modelId="{D659B2E8-57A0-4025-8F33-05B6751BE383}" type="presParOf" srcId="{75864D2A-4EB8-407B-A984-E8D46279E097}" destId="{0DC1BAD1-166F-4B3E-B659-01B5C9F3D9A9}" srcOrd="5" destOrd="0" presId="urn:microsoft.com/office/officeart/2005/8/layout/vList2"/>
    <dgm:cxn modelId="{4B9BFEA7-DF8C-4414-9B5B-ABBBA1A7BE4F}" type="presParOf" srcId="{75864D2A-4EB8-407B-A984-E8D46279E097}" destId="{BCC1C9C3-6F14-405F-A1FA-89DD9F85F69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969D6E-9A07-4DD8-AD97-D59975E33AA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826A51E-7524-47AB-BBFB-EF07525410A8}">
      <dgm:prSet/>
      <dgm:spPr/>
      <dgm:t>
        <a:bodyPr/>
        <a:lstStyle/>
        <a:p>
          <a:r>
            <a:rPr lang="en-GB"/>
            <a:t>Background reading</a:t>
          </a:r>
          <a:endParaRPr lang="en-US"/>
        </a:p>
      </dgm:t>
    </dgm:pt>
    <dgm:pt modelId="{02E16126-E540-461E-A647-B0FBC215B35C}" type="parTrans" cxnId="{4A1B5AF3-EDF8-44CC-A2E6-C5ADF1580F0A}">
      <dgm:prSet/>
      <dgm:spPr/>
      <dgm:t>
        <a:bodyPr/>
        <a:lstStyle/>
        <a:p>
          <a:endParaRPr lang="en-US"/>
        </a:p>
      </dgm:t>
    </dgm:pt>
    <dgm:pt modelId="{16122CFF-5857-4CDB-95E5-B3F1A7A3BD6E}" type="sibTrans" cxnId="{4A1B5AF3-EDF8-44CC-A2E6-C5ADF1580F0A}">
      <dgm:prSet/>
      <dgm:spPr/>
      <dgm:t>
        <a:bodyPr/>
        <a:lstStyle/>
        <a:p>
          <a:endParaRPr lang="en-US"/>
        </a:p>
      </dgm:t>
    </dgm:pt>
    <dgm:pt modelId="{1BB37770-BFD2-4989-9B75-82446737E068}">
      <dgm:prSet/>
      <dgm:spPr/>
      <dgm:t>
        <a:bodyPr/>
        <a:lstStyle/>
        <a:p>
          <a:r>
            <a:rPr lang="en-GB"/>
            <a:t>Planning</a:t>
          </a:r>
          <a:endParaRPr lang="en-US"/>
        </a:p>
      </dgm:t>
    </dgm:pt>
    <dgm:pt modelId="{138B68AE-6B8C-44B5-9B5A-3770F26B95A4}" type="parTrans" cxnId="{EBD62B5D-6F6D-4FB1-8314-50081EE562B9}">
      <dgm:prSet/>
      <dgm:spPr/>
      <dgm:t>
        <a:bodyPr/>
        <a:lstStyle/>
        <a:p>
          <a:endParaRPr lang="en-US"/>
        </a:p>
      </dgm:t>
    </dgm:pt>
    <dgm:pt modelId="{E803475B-0178-442C-AA07-BF3D258FA024}" type="sibTrans" cxnId="{EBD62B5D-6F6D-4FB1-8314-50081EE562B9}">
      <dgm:prSet/>
      <dgm:spPr/>
      <dgm:t>
        <a:bodyPr/>
        <a:lstStyle/>
        <a:p>
          <a:endParaRPr lang="en-US"/>
        </a:p>
      </dgm:t>
    </dgm:pt>
    <dgm:pt modelId="{ACE4B546-F39C-4E50-AFB5-0B5DF08330BD}">
      <dgm:prSet/>
      <dgm:spPr/>
      <dgm:t>
        <a:bodyPr/>
        <a:lstStyle/>
        <a:p>
          <a:r>
            <a:rPr lang="en-GB"/>
            <a:t>Structure</a:t>
          </a:r>
          <a:endParaRPr lang="en-US"/>
        </a:p>
      </dgm:t>
    </dgm:pt>
    <dgm:pt modelId="{E14083D4-012E-4218-83A4-15E3886FDD18}" type="parTrans" cxnId="{8A57815D-72AD-4099-8159-0D3C463341CB}">
      <dgm:prSet/>
      <dgm:spPr/>
      <dgm:t>
        <a:bodyPr/>
        <a:lstStyle/>
        <a:p>
          <a:endParaRPr lang="en-US"/>
        </a:p>
      </dgm:t>
    </dgm:pt>
    <dgm:pt modelId="{E44A02B2-A170-40FD-8D68-7BB7364046D4}" type="sibTrans" cxnId="{8A57815D-72AD-4099-8159-0D3C463341CB}">
      <dgm:prSet/>
      <dgm:spPr/>
      <dgm:t>
        <a:bodyPr/>
        <a:lstStyle/>
        <a:p>
          <a:endParaRPr lang="en-US"/>
        </a:p>
      </dgm:t>
    </dgm:pt>
    <dgm:pt modelId="{0A6F2467-ED3A-41D4-940C-CAA670D3ED95}">
      <dgm:prSet/>
      <dgm:spPr/>
      <dgm:t>
        <a:bodyPr/>
        <a:lstStyle/>
        <a:p>
          <a:r>
            <a:rPr lang="en-GB"/>
            <a:t>Wider reading</a:t>
          </a:r>
          <a:endParaRPr lang="en-US"/>
        </a:p>
      </dgm:t>
    </dgm:pt>
    <dgm:pt modelId="{3F5B5A64-E74E-412B-A91C-F0FB09E3A664}" type="parTrans" cxnId="{78FD475E-EF8D-4F1F-AD38-CA969313C7B2}">
      <dgm:prSet/>
      <dgm:spPr/>
      <dgm:t>
        <a:bodyPr/>
        <a:lstStyle/>
        <a:p>
          <a:endParaRPr lang="en-US"/>
        </a:p>
      </dgm:t>
    </dgm:pt>
    <dgm:pt modelId="{5D63705C-7DC2-4040-9972-BB52D93397F2}" type="sibTrans" cxnId="{78FD475E-EF8D-4F1F-AD38-CA969313C7B2}">
      <dgm:prSet/>
      <dgm:spPr/>
      <dgm:t>
        <a:bodyPr/>
        <a:lstStyle/>
        <a:p>
          <a:endParaRPr lang="en-US"/>
        </a:p>
      </dgm:t>
    </dgm:pt>
    <dgm:pt modelId="{954CAAA9-82D9-442F-A263-AA69EE9624FD}">
      <dgm:prSet/>
      <dgm:spPr/>
      <dgm:t>
        <a:bodyPr/>
        <a:lstStyle/>
        <a:p>
          <a:r>
            <a:rPr lang="en-GB"/>
            <a:t>Reflection/ challenges</a:t>
          </a:r>
          <a:endParaRPr lang="en-US"/>
        </a:p>
      </dgm:t>
    </dgm:pt>
    <dgm:pt modelId="{90BC5B61-B757-41C3-8945-8239775936EF}" type="parTrans" cxnId="{BF639B31-C6EE-41D3-8F56-9E244BC83925}">
      <dgm:prSet/>
      <dgm:spPr/>
      <dgm:t>
        <a:bodyPr/>
        <a:lstStyle/>
        <a:p>
          <a:endParaRPr lang="en-US"/>
        </a:p>
      </dgm:t>
    </dgm:pt>
    <dgm:pt modelId="{38AF2FF6-1497-4716-9B5A-0DB7FD2A4050}" type="sibTrans" cxnId="{BF639B31-C6EE-41D3-8F56-9E244BC83925}">
      <dgm:prSet/>
      <dgm:spPr/>
      <dgm:t>
        <a:bodyPr/>
        <a:lstStyle/>
        <a:p>
          <a:endParaRPr lang="en-US"/>
        </a:p>
      </dgm:t>
    </dgm:pt>
    <dgm:pt modelId="{6AA0AE1D-C826-47E2-B5AB-D596876D24D6}" type="pres">
      <dgm:prSet presAssocID="{BF969D6E-9A07-4DD8-AD97-D59975E33AA7}" presName="root" presStyleCnt="0">
        <dgm:presLayoutVars>
          <dgm:dir/>
          <dgm:resizeHandles val="exact"/>
        </dgm:presLayoutVars>
      </dgm:prSet>
      <dgm:spPr/>
    </dgm:pt>
    <dgm:pt modelId="{53E7A555-7A5C-443E-81BE-E1B030D6285A}" type="pres">
      <dgm:prSet presAssocID="{1826A51E-7524-47AB-BBFB-EF07525410A8}" presName="compNode" presStyleCnt="0"/>
      <dgm:spPr/>
    </dgm:pt>
    <dgm:pt modelId="{917C1587-2397-4843-8A1B-4F43B50E653A}" type="pres">
      <dgm:prSet presAssocID="{1826A51E-7524-47AB-BBFB-EF07525410A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EF563A43-97A2-481B-B769-0D156D0C38DF}" type="pres">
      <dgm:prSet presAssocID="{1826A51E-7524-47AB-BBFB-EF07525410A8}" presName="spaceRect" presStyleCnt="0"/>
      <dgm:spPr/>
    </dgm:pt>
    <dgm:pt modelId="{047F0F42-7596-4A59-B75D-20985DF5DEFA}" type="pres">
      <dgm:prSet presAssocID="{1826A51E-7524-47AB-BBFB-EF07525410A8}" presName="textRect" presStyleLbl="revTx" presStyleIdx="0" presStyleCnt="5">
        <dgm:presLayoutVars>
          <dgm:chMax val="1"/>
          <dgm:chPref val="1"/>
        </dgm:presLayoutVars>
      </dgm:prSet>
      <dgm:spPr/>
    </dgm:pt>
    <dgm:pt modelId="{91C44A6D-3475-4211-A0C1-E1E6D5C6A80A}" type="pres">
      <dgm:prSet presAssocID="{16122CFF-5857-4CDB-95E5-B3F1A7A3BD6E}" presName="sibTrans" presStyleCnt="0"/>
      <dgm:spPr/>
    </dgm:pt>
    <dgm:pt modelId="{CA21F012-C71D-40DC-9375-7813FA2237EF}" type="pres">
      <dgm:prSet presAssocID="{1BB37770-BFD2-4989-9B75-82446737E068}" presName="compNode" presStyleCnt="0"/>
      <dgm:spPr/>
    </dgm:pt>
    <dgm:pt modelId="{55D3BCFA-AD47-49E5-8D76-2FF5C4A47E93}" type="pres">
      <dgm:prSet presAssocID="{1BB37770-BFD2-4989-9B75-82446737E06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book"/>
        </a:ext>
      </dgm:extLst>
    </dgm:pt>
    <dgm:pt modelId="{52EE7654-2BA0-4E14-9E18-16A38D99403F}" type="pres">
      <dgm:prSet presAssocID="{1BB37770-BFD2-4989-9B75-82446737E068}" presName="spaceRect" presStyleCnt="0"/>
      <dgm:spPr/>
    </dgm:pt>
    <dgm:pt modelId="{15FC185E-3F40-4080-B223-5AEA06D78420}" type="pres">
      <dgm:prSet presAssocID="{1BB37770-BFD2-4989-9B75-82446737E068}" presName="textRect" presStyleLbl="revTx" presStyleIdx="1" presStyleCnt="5">
        <dgm:presLayoutVars>
          <dgm:chMax val="1"/>
          <dgm:chPref val="1"/>
        </dgm:presLayoutVars>
      </dgm:prSet>
      <dgm:spPr/>
    </dgm:pt>
    <dgm:pt modelId="{A4AC63FC-744C-4BD9-A2E6-D395BF19A944}" type="pres">
      <dgm:prSet presAssocID="{E803475B-0178-442C-AA07-BF3D258FA024}" presName="sibTrans" presStyleCnt="0"/>
      <dgm:spPr/>
    </dgm:pt>
    <dgm:pt modelId="{58465215-CE87-4E89-B25E-1AF4B14DE3A5}" type="pres">
      <dgm:prSet presAssocID="{ACE4B546-F39C-4E50-AFB5-0B5DF08330BD}" presName="compNode" presStyleCnt="0"/>
      <dgm:spPr/>
    </dgm:pt>
    <dgm:pt modelId="{F057F762-02B8-4E29-A578-9AFDF2AAD650}" type="pres">
      <dgm:prSet presAssocID="{ACE4B546-F39C-4E50-AFB5-0B5DF08330B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D92CF7B6-4EC0-4B6A-8E16-77855A42DFFC}" type="pres">
      <dgm:prSet presAssocID="{ACE4B546-F39C-4E50-AFB5-0B5DF08330BD}" presName="spaceRect" presStyleCnt="0"/>
      <dgm:spPr/>
    </dgm:pt>
    <dgm:pt modelId="{ACD787AB-24FB-4FFD-BB0F-8360F51AF6DF}" type="pres">
      <dgm:prSet presAssocID="{ACE4B546-F39C-4E50-AFB5-0B5DF08330BD}" presName="textRect" presStyleLbl="revTx" presStyleIdx="2" presStyleCnt="5">
        <dgm:presLayoutVars>
          <dgm:chMax val="1"/>
          <dgm:chPref val="1"/>
        </dgm:presLayoutVars>
      </dgm:prSet>
      <dgm:spPr/>
    </dgm:pt>
    <dgm:pt modelId="{635D3562-CCA4-47EB-B2CD-CCE339FF3F14}" type="pres">
      <dgm:prSet presAssocID="{E44A02B2-A170-40FD-8D68-7BB7364046D4}" presName="sibTrans" presStyleCnt="0"/>
      <dgm:spPr/>
    </dgm:pt>
    <dgm:pt modelId="{C89985A0-B829-4994-969B-0797C46AB167}" type="pres">
      <dgm:prSet presAssocID="{0A6F2467-ED3A-41D4-940C-CAA670D3ED95}" presName="compNode" presStyleCnt="0"/>
      <dgm:spPr/>
    </dgm:pt>
    <dgm:pt modelId="{B0F2E7CF-0675-42C2-84EA-11DAECA6230C}" type="pres">
      <dgm:prSet presAssocID="{0A6F2467-ED3A-41D4-940C-CAA670D3ED9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4A6BEEC9-5FA0-4A21-8288-476A9166976D}" type="pres">
      <dgm:prSet presAssocID="{0A6F2467-ED3A-41D4-940C-CAA670D3ED95}" presName="spaceRect" presStyleCnt="0"/>
      <dgm:spPr/>
    </dgm:pt>
    <dgm:pt modelId="{6A8E0875-FD76-4234-8DBD-154AB40E4C83}" type="pres">
      <dgm:prSet presAssocID="{0A6F2467-ED3A-41D4-940C-CAA670D3ED95}" presName="textRect" presStyleLbl="revTx" presStyleIdx="3" presStyleCnt="5">
        <dgm:presLayoutVars>
          <dgm:chMax val="1"/>
          <dgm:chPref val="1"/>
        </dgm:presLayoutVars>
      </dgm:prSet>
      <dgm:spPr/>
    </dgm:pt>
    <dgm:pt modelId="{493CCC40-8380-4D8B-8413-EE5C017B0F85}" type="pres">
      <dgm:prSet presAssocID="{5D63705C-7DC2-4040-9972-BB52D93397F2}" presName="sibTrans" presStyleCnt="0"/>
      <dgm:spPr/>
    </dgm:pt>
    <dgm:pt modelId="{8E8B5651-AC4B-400C-B75F-CA7D2BA25ABE}" type="pres">
      <dgm:prSet presAssocID="{954CAAA9-82D9-442F-A263-AA69EE9624FD}" presName="compNode" presStyleCnt="0"/>
      <dgm:spPr/>
    </dgm:pt>
    <dgm:pt modelId="{6C4A17B2-030C-456E-8B57-B21B746C473B}" type="pres">
      <dgm:prSet presAssocID="{954CAAA9-82D9-442F-A263-AA69EE9624F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6F7E01C2-835D-45B6-B730-66E43AC5E79A}" type="pres">
      <dgm:prSet presAssocID="{954CAAA9-82D9-442F-A263-AA69EE9624FD}" presName="spaceRect" presStyleCnt="0"/>
      <dgm:spPr/>
    </dgm:pt>
    <dgm:pt modelId="{C6D6E466-3F33-4EA0-94C7-8AA559349BBB}" type="pres">
      <dgm:prSet presAssocID="{954CAAA9-82D9-442F-A263-AA69EE9624FD}" presName="textRect" presStyleLbl="revTx" presStyleIdx="4" presStyleCnt="5">
        <dgm:presLayoutVars>
          <dgm:chMax val="1"/>
          <dgm:chPref val="1"/>
        </dgm:presLayoutVars>
      </dgm:prSet>
      <dgm:spPr/>
    </dgm:pt>
  </dgm:ptLst>
  <dgm:cxnLst>
    <dgm:cxn modelId="{BF639B31-C6EE-41D3-8F56-9E244BC83925}" srcId="{BF969D6E-9A07-4DD8-AD97-D59975E33AA7}" destId="{954CAAA9-82D9-442F-A263-AA69EE9624FD}" srcOrd="4" destOrd="0" parTransId="{90BC5B61-B757-41C3-8945-8239775936EF}" sibTransId="{38AF2FF6-1497-4716-9B5A-0DB7FD2A4050}"/>
    <dgm:cxn modelId="{EBD62B5D-6F6D-4FB1-8314-50081EE562B9}" srcId="{BF969D6E-9A07-4DD8-AD97-D59975E33AA7}" destId="{1BB37770-BFD2-4989-9B75-82446737E068}" srcOrd="1" destOrd="0" parTransId="{138B68AE-6B8C-44B5-9B5A-3770F26B95A4}" sibTransId="{E803475B-0178-442C-AA07-BF3D258FA024}"/>
    <dgm:cxn modelId="{8A57815D-72AD-4099-8159-0D3C463341CB}" srcId="{BF969D6E-9A07-4DD8-AD97-D59975E33AA7}" destId="{ACE4B546-F39C-4E50-AFB5-0B5DF08330BD}" srcOrd="2" destOrd="0" parTransId="{E14083D4-012E-4218-83A4-15E3886FDD18}" sibTransId="{E44A02B2-A170-40FD-8D68-7BB7364046D4}"/>
    <dgm:cxn modelId="{78FD475E-EF8D-4F1F-AD38-CA969313C7B2}" srcId="{BF969D6E-9A07-4DD8-AD97-D59975E33AA7}" destId="{0A6F2467-ED3A-41D4-940C-CAA670D3ED95}" srcOrd="3" destOrd="0" parTransId="{3F5B5A64-E74E-412B-A91C-F0FB09E3A664}" sibTransId="{5D63705C-7DC2-4040-9972-BB52D93397F2}"/>
    <dgm:cxn modelId="{E88F606C-AEA2-454D-B193-0DFE48190C68}" type="presOf" srcId="{1826A51E-7524-47AB-BBFB-EF07525410A8}" destId="{047F0F42-7596-4A59-B75D-20985DF5DEFA}" srcOrd="0" destOrd="0" presId="urn:microsoft.com/office/officeart/2018/2/layout/IconLabelList"/>
    <dgm:cxn modelId="{FF57BF9B-4703-47EE-897D-DFD119CACBEF}" type="presOf" srcId="{954CAAA9-82D9-442F-A263-AA69EE9624FD}" destId="{C6D6E466-3F33-4EA0-94C7-8AA559349BBB}" srcOrd="0" destOrd="0" presId="urn:microsoft.com/office/officeart/2018/2/layout/IconLabelList"/>
    <dgm:cxn modelId="{73B4C2A0-5306-41FD-9C97-72E893B004EC}" type="presOf" srcId="{1BB37770-BFD2-4989-9B75-82446737E068}" destId="{15FC185E-3F40-4080-B223-5AEA06D78420}" srcOrd="0" destOrd="0" presId="urn:microsoft.com/office/officeart/2018/2/layout/IconLabelList"/>
    <dgm:cxn modelId="{40B66AB1-0491-4333-B6A7-43D62E1433D8}" type="presOf" srcId="{ACE4B546-F39C-4E50-AFB5-0B5DF08330BD}" destId="{ACD787AB-24FB-4FFD-BB0F-8360F51AF6DF}" srcOrd="0" destOrd="0" presId="urn:microsoft.com/office/officeart/2018/2/layout/IconLabelList"/>
    <dgm:cxn modelId="{0A8823E5-8F6D-4BF2-B372-AD1F7FDCDF75}" type="presOf" srcId="{0A6F2467-ED3A-41D4-940C-CAA670D3ED95}" destId="{6A8E0875-FD76-4234-8DBD-154AB40E4C83}" srcOrd="0" destOrd="0" presId="urn:microsoft.com/office/officeart/2018/2/layout/IconLabelList"/>
    <dgm:cxn modelId="{4A1B5AF3-EDF8-44CC-A2E6-C5ADF1580F0A}" srcId="{BF969D6E-9A07-4DD8-AD97-D59975E33AA7}" destId="{1826A51E-7524-47AB-BBFB-EF07525410A8}" srcOrd="0" destOrd="0" parTransId="{02E16126-E540-461E-A647-B0FBC215B35C}" sibTransId="{16122CFF-5857-4CDB-95E5-B3F1A7A3BD6E}"/>
    <dgm:cxn modelId="{044DFEF4-9FB8-46E6-ACD4-7729B3AF5FEC}" type="presOf" srcId="{BF969D6E-9A07-4DD8-AD97-D59975E33AA7}" destId="{6AA0AE1D-C826-47E2-B5AB-D596876D24D6}" srcOrd="0" destOrd="0" presId="urn:microsoft.com/office/officeart/2018/2/layout/IconLabelList"/>
    <dgm:cxn modelId="{8712C321-5D99-456A-822D-C5CC945149A5}" type="presParOf" srcId="{6AA0AE1D-C826-47E2-B5AB-D596876D24D6}" destId="{53E7A555-7A5C-443E-81BE-E1B030D6285A}" srcOrd="0" destOrd="0" presId="urn:microsoft.com/office/officeart/2018/2/layout/IconLabelList"/>
    <dgm:cxn modelId="{7D45BC3C-583E-438E-90C3-50AC9A111DA8}" type="presParOf" srcId="{53E7A555-7A5C-443E-81BE-E1B030D6285A}" destId="{917C1587-2397-4843-8A1B-4F43B50E653A}" srcOrd="0" destOrd="0" presId="urn:microsoft.com/office/officeart/2018/2/layout/IconLabelList"/>
    <dgm:cxn modelId="{F650F4F5-C5D7-4DD1-BD42-2E4A68E18D4B}" type="presParOf" srcId="{53E7A555-7A5C-443E-81BE-E1B030D6285A}" destId="{EF563A43-97A2-481B-B769-0D156D0C38DF}" srcOrd="1" destOrd="0" presId="urn:microsoft.com/office/officeart/2018/2/layout/IconLabelList"/>
    <dgm:cxn modelId="{A71063A6-1150-434F-A6C0-BEF54C1592BF}" type="presParOf" srcId="{53E7A555-7A5C-443E-81BE-E1B030D6285A}" destId="{047F0F42-7596-4A59-B75D-20985DF5DEFA}" srcOrd="2" destOrd="0" presId="urn:microsoft.com/office/officeart/2018/2/layout/IconLabelList"/>
    <dgm:cxn modelId="{1652717C-5AF3-44E1-A297-91E6215CF688}" type="presParOf" srcId="{6AA0AE1D-C826-47E2-B5AB-D596876D24D6}" destId="{91C44A6D-3475-4211-A0C1-E1E6D5C6A80A}" srcOrd="1" destOrd="0" presId="urn:microsoft.com/office/officeart/2018/2/layout/IconLabelList"/>
    <dgm:cxn modelId="{0F42AD6A-27A7-4BE2-9E42-B9DD3DACE74E}" type="presParOf" srcId="{6AA0AE1D-C826-47E2-B5AB-D596876D24D6}" destId="{CA21F012-C71D-40DC-9375-7813FA2237EF}" srcOrd="2" destOrd="0" presId="urn:microsoft.com/office/officeart/2018/2/layout/IconLabelList"/>
    <dgm:cxn modelId="{3949BF9C-C6D7-4B79-8CF5-25EE258B2E55}" type="presParOf" srcId="{CA21F012-C71D-40DC-9375-7813FA2237EF}" destId="{55D3BCFA-AD47-49E5-8D76-2FF5C4A47E93}" srcOrd="0" destOrd="0" presId="urn:microsoft.com/office/officeart/2018/2/layout/IconLabelList"/>
    <dgm:cxn modelId="{6039D12A-939E-41E8-8FE4-069C38F33FF0}" type="presParOf" srcId="{CA21F012-C71D-40DC-9375-7813FA2237EF}" destId="{52EE7654-2BA0-4E14-9E18-16A38D99403F}" srcOrd="1" destOrd="0" presId="urn:microsoft.com/office/officeart/2018/2/layout/IconLabelList"/>
    <dgm:cxn modelId="{67F2D6E2-A068-4DF1-A430-D380CF539A65}" type="presParOf" srcId="{CA21F012-C71D-40DC-9375-7813FA2237EF}" destId="{15FC185E-3F40-4080-B223-5AEA06D78420}" srcOrd="2" destOrd="0" presId="urn:microsoft.com/office/officeart/2018/2/layout/IconLabelList"/>
    <dgm:cxn modelId="{46634D3D-6661-40BC-8129-5824D5392E11}" type="presParOf" srcId="{6AA0AE1D-C826-47E2-B5AB-D596876D24D6}" destId="{A4AC63FC-744C-4BD9-A2E6-D395BF19A944}" srcOrd="3" destOrd="0" presId="urn:microsoft.com/office/officeart/2018/2/layout/IconLabelList"/>
    <dgm:cxn modelId="{27C69DD4-EA49-4F19-8A38-6013AFCD9A67}" type="presParOf" srcId="{6AA0AE1D-C826-47E2-B5AB-D596876D24D6}" destId="{58465215-CE87-4E89-B25E-1AF4B14DE3A5}" srcOrd="4" destOrd="0" presId="urn:microsoft.com/office/officeart/2018/2/layout/IconLabelList"/>
    <dgm:cxn modelId="{6718712F-5438-4EB0-AD3B-4414CFE3D0BF}" type="presParOf" srcId="{58465215-CE87-4E89-B25E-1AF4B14DE3A5}" destId="{F057F762-02B8-4E29-A578-9AFDF2AAD650}" srcOrd="0" destOrd="0" presId="urn:microsoft.com/office/officeart/2018/2/layout/IconLabelList"/>
    <dgm:cxn modelId="{D977C3C9-0326-437D-B934-ECE9A6A714B6}" type="presParOf" srcId="{58465215-CE87-4E89-B25E-1AF4B14DE3A5}" destId="{D92CF7B6-4EC0-4B6A-8E16-77855A42DFFC}" srcOrd="1" destOrd="0" presId="urn:microsoft.com/office/officeart/2018/2/layout/IconLabelList"/>
    <dgm:cxn modelId="{2E85A023-E3F0-439F-8BE2-C73211E7DA4A}" type="presParOf" srcId="{58465215-CE87-4E89-B25E-1AF4B14DE3A5}" destId="{ACD787AB-24FB-4FFD-BB0F-8360F51AF6DF}" srcOrd="2" destOrd="0" presId="urn:microsoft.com/office/officeart/2018/2/layout/IconLabelList"/>
    <dgm:cxn modelId="{35A15E82-9244-4D57-B516-9DBBB75B25EB}" type="presParOf" srcId="{6AA0AE1D-C826-47E2-B5AB-D596876D24D6}" destId="{635D3562-CCA4-47EB-B2CD-CCE339FF3F14}" srcOrd="5" destOrd="0" presId="urn:microsoft.com/office/officeart/2018/2/layout/IconLabelList"/>
    <dgm:cxn modelId="{3C9BFE65-037F-4142-A9B3-AF5174CB9758}" type="presParOf" srcId="{6AA0AE1D-C826-47E2-B5AB-D596876D24D6}" destId="{C89985A0-B829-4994-969B-0797C46AB167}" srcOrd="6" destOrd="0" presId="urn:microsoft.com/office/officeart/2018/2/layout/IconLabelList"/>
    <dgm:cxn modelId="{87ECB83B-DB99-4E45-AF9E-2E6115BE65A6}" type="presParOf" srcId="{C89985A0-B829-4994-969B-0797C46AB167}" destId="{B0F2E7CF-0675-42C2-84EA-11DAECA6230C}" srcOrd="0" destOrd="0" presId="urn:microsoft.com/office/officeart/2018/2/layout/IconLabelList"/>
    <dgm:cxn modelId="{09ABC92D-8FF0-4964-9F4D-C1F19CF76708}" type="presParOf" srcId="{C89985A0-B829-4994-969B-0797C46AB167}" destId="{4A6BEEC9-5FA0-4A21-8288-476A9166976D}" srcOrd="1" destOrd="0" presId="urn:microsoft.com/office/officeart/2018/2/layout/IconLabelList"/>
    <dgm:cxn modelId="{622971A6-2CBB-496D-88B2-9A29EAB2391D}" type="presParOf" srcId="{C89985A0-B829-4994-969B-0797C46AB167}" destId="{6A8E0875-FD76-4234-8DBD-154AB40E4C83}" srcOrd="2" destOrd="0" presId="urn:microsoft.com/office/officeart/2018/2/layout/IconLabelList"/>
    <dgm:cxn modelId="{E7D0B0E0-8BE1-422E-A56E-83B5EDB63B85}" type="presParOf" srcId="{6AA0AE1D-C826-47E2-B5AB-D596876D24D6}" destId="{493CCC40-8380-4D8B-8413-EE5C017B0F85}" srcOrd="7" destOrd="0" presId="urn:microsoft.com/office/officeart/2018/2/layout/IconLabelList"/>
    <dgm:cxn modelId="{C0B1B981-F25B-491D-9481-3539BC8B64B3}" type="presParOf" srcId="{6AA0AE1D-C826-47E2-B5AB-D596876D24D6}" destId="{8E8B5651-AC4B-400C-B75F-CA7D2BA25ABE}" srcOrd="8" destOrd="0" presId="urn:microsoft.com/office/officeart/2018/2/layout/IconLabelList"/>
    <dgm:cxn modelId="{CD64A1DD-D7F2-4C5D-907B-7327078640FC}" type="presParOf" srcId="{8E8B5651-AC4B-400C-B75F-CA7D2BA25ABE}" destId="{6C4A17B2-030C-456E-8B57-B21B746C473B}" srcOrd="0" destOrd="0" presId="urn:microsoft.com/office/officeart/2018/2/layout/IconLabelList"/>
    <dgm:cxn modelId="{C598F2E9-661B-4076-B9D1-55925E7BBC3E}" type="presParOf" srcId="{8E8B5651-AC4B-400C-B75F-CA7D2BA25ABE}" destId="{6F7E01C2-835D-45B6-B730-66E43AC5E79A}" srcOrd="1" destOrd="0" presId="urn:microsoft.com/office/officeart/2018/2/layout/IconLabelList"/>
    <dgm:cxn modelId="{B15BE25D-81C2-409E-AA32-1AACB9FD9948}" type="presParOf" srcId="{8E8B5651-AC4B-400C-B75F-CA7D2BA25ABE}" destId="{C6D6E466-3F33-4EA0-94C7-8AA559349BB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00562B-BABF-4685-8451-DBF48AE113FA}">
      <dsp:nvSpPr>
        <dsp:cNvPr id="0" name=""/>
        <dsp:cNvSpPr/>
      </dsp:nvSpPr>
      <dsp:spPr>
        <a:xfrm>
          <a:off x="813" y="277497"/>
          <a:ext cx="6665205" cy="203288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a:t>People whose gender differs from the gender assigned to them at birth are referred to as transgender </a:t>
          </a:r>
          <a:endParaRPr lang="en-US" sz="3500" kern="1200"/>
        </a:p>
      </dsp:txBody>
      <dsp:txXfrm>
        <a:off x="813" y="277497"/>
        <a:ext cx="6665205" cy="2032887"/>
      </dsp:txXfrm>
    </dsp:sp>
    <dsp:sp modelId="{B4B8C8BA-1A90-4D4E-8932-62211C083AFE}">
      <dsp:nvSpPr>
        <dsp:cNvPr id="0" name=""/>
        <dsp:cNvSpPr/>
      </dsp:nvSpPr>
      <dsp:spPr>
        <a:xfrm>
          <a:off x="813" y="3143535"/>
          <a:ext cx="6665205" cy="203288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225" tIns="22225" rIns="22225" bIns="22225" numCol="1" spcCol="1270" anchor="ctr" anchorCtr="0">
          <a:noAutofit/>
        </a:bodyPr>
        <a:lstStyle/>
        <a:p>
          <a:pPr marL="0" lvl="0" indent="0" algn="ctr" defTabSz="1555750">
            <a:lnSpc>
              <a:spcPct val="90000"/>
            </a:lnSpc>
            <a:spcBef>
              <a:spcPct val="0"/>
            </a:spcBef>
            <a:spcAft>
              <a:spcPct val="35000"/>
            </a:spcAft>
            <a:buNone/>
          </a:pPr>
          <a:r>
            <a:rPr lang="en-GB" sz="3500" kern="1200"/>
            <a:t>(Government Equalities Office, 2018)</a:t>
          </a:r>
          <a:endParaRPr lang="en-US" sz="3500" kern="1200"/>
        </a:p>
      </dsp:txBody>
      <dsp:txXfrm>
        <a:off x="813" y="3143535"/>
        <a:ext cx="6665205" cy="20328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6C9BC-8D7C-48D1-815E-18A6D04986AB}">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934F5-1C4A-4B1B-B9D3-A6506C58FC78}">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ptos" panose="020B0004020202020204"/>
              <a:ea typeface="+mn-ea"/>
              <a:cs typeface="+mn-cs"/>
            </a:rPr>
            <a:t>“Someone’s personal and deeply felt internal sense of the self, which may or may not correspond with the person’s physiology or designated sex at birth.” is what gender identity can be defined as.</a:t>
          </a:r>
          <a:endParaRPr lang="en-US" sz="1700" kern="1200">
            <a:latin typeface="Aptos" panose="020B0004020202020204"/>
            <a:ea typeface="+mn-ea"/>
            <a:cs typeface="+mn-cs"/>
          </a:endParaRPr>
        </a:p>
      </dsp:txBody>
      <dsp:txXfrm>
        <a:off x="398656" y="1088253"/>
        <a:ext cx="2959127" cy="1837317"/>
      </dsp:txXfrm>
    </dsp:sp>
    <dsp:sp modelId="{81EEA42B-F795-4E9D-9A5F-77BDFE94C2EA}">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B3AF1C-EF86-4029-9321-C244A814ECE6}">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a:lnSpc>
              <a:spcPct val="100000"/>
            </a:lnSpc>
            <a:spcBef>
              <a:spcPct val="0"/>
            </a:spcBef>
            <a:spcAft>
              <a:spcPct val="35000"/>
            </a:spcAft>
            <a:buNone/>
          </a:pPr>
          <a:r>
            <a:rPr lang="en-GB" sz="1700" kern="1200">
              <a:solidFill>
                <a:srgbClr val="1B1B1B"/>
              </a:solidFill>
              <a:latin typeface="Cambria"/>
              <a:ea typeface="Cambria"/>
              <a:cs typeface="+mn-cs"/>
            </a:rPr>
            <a:t>Sex refers primarily to biological factors displaying XX or XY chromosomes</a:t>
          </a:r>
          <a:endParaRPr lang="en-GB" sz="1700" kern="1200">
            <a:solidFill>
              <a:srgbClr val="1B1B1B"/>
            </a:solidFill>
            <a:latin typeface="Aptos" panose="020B0004020202020204"/>
            <a:ea typeface="+mn-ea"/>
            <a:cs typeface="+mn-cs"/>
          </a:endParaRPr>
        </a:p>
      </dsp:txBody>
      <dsp:txXfrm>
        <a:off x="4155097" y="1088253"/>
        <a:ext cx="2959127" cy="1837317"/>
      </dsp:txXfrm>
    </dsp:sp>
    <dsp:sp modelId="{C9D6EBFB-976E-400D-9F49-B47730045A87}">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4FE3B8-0AEE-4BD3-93A6-08A147D18266}">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l" defTabSz="755650" rtl="0">
            <a:lnSpc>
              <a:spcPct val="100000"/>
            </a:lnSpc>
            <a:spcBef>
              <a:spcPct val="0"/>
            </a:spcBef>
            <a:spcAft>
              <a:spcPct val="35000"/>
            </a:spcAft>
            <a:buNone/>
          </a:pPr>
          <a:r>
            <a:rPr lang="en-GB" sz="1700" kern="1200">
              <a:solidFill>
                <a:srgbClr val="000000"/>
              </a:solidFill>
              <a:latin typeface="Times New Roman"/>
              <a:ea typeface="Cambria"/>
              <a:cs typeface="Times New Roman"/>
            </a:rPr>
            <a:t>(Kaufman, Eschliman and Karver, 2023)</a:t>
          </a:r>
          <a:endParaRPr lang="en-GB" sz="1700" kern="1200">
            <a:solidFill>
              <a:srgbClr val="1B1B1B"/>
            </a:solidFill>
            <a:latin typeface="Cambria"/>
            <a:ea typeface="Cambria"/>
            <a:cs typeface="+mn-cs"/>
          </a:endParaRPr>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B57DD-FA9F-4FD1-BC07-7E3E4D99D280}">
      <dsp:nvSpPr>
        <dsp:cNvPr id="0" name=""/>
        <dsp:cNvSpPr/>
      </dsp:nvSpPr>
      <dsp:spPr>
        <a:xfrm>
          <a:off x="0" y="204059"/>
          <a:ext cx="6253721" cy="111881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solidFill>
                <a:srgbClr val="FFFFFF"/>
              </a:solidFill>
              <a:latin typeface="Aptos" panose="020B0004020202020204"/>
              <a:ea typeface="+mn-ea"/>
              <a:cs typeface="+mn-cs"/>
            </a:rPr>
            <a:t>In 2015 &amp; 2016 three transgender women committed suicide </a:t>
          </a:r>
        </a:p>
      </dsp:txBody>
      <dsp:txXfrm>
        <a:off x="54616" y="258675"/>
        <a:ext cx="6144489" cy="1009580"/>
      </dsp:txXfrm>
    </dsp:sp>
    <dsp:sp modelId="{A62352F1-EDDA-4690-87DB-EABC160C59E8}">
      <dsp:nvSpPr>
        <dsp:cNvPr id="0" name=""/>
        <dsp:cNvSpPr/>
      </dsp:nvSpPr>
      <dsp:spPr>
        <a:xfrm>
          <a:off x="0" y="1380472"/>
          <a:ext cx="6253721" cy="1118812"/>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solidFill>
                <a:srgbClr val="FFFFFF"/>
              </a:solidFill>
              <a:latin typeface="Aptos" panose="020B0004020202020204"/>
              <a:ea typeface="+mn-ea"/>
              <a:cs typeface="+mn-cs"/>
            </a:rPr>
            <a:t>In a critical report, Nigel Newcomen said " lessons to be learned" </a:t>
          </a:r>
        </a:p>
      </dsp:txBody>
      <dsp:txXfrm>
        <a:off x="54616" y="1435088"/>
        <a:ext cx="6144489" cy="1009580"/>
      </dsp:txXfrm>
    </dsp:sp>
    <dsp:sp modelId="{E2C59261-C6CA-45BD-8D58-2CD91D6DEC64}">
      <dsp:nvSpPr>
        <dsp:cNvPr id="0" name=""/>
        <dsp:cNvSpPr/>
      </dsp:nvSpPr>
      <dsp:spPr>
        <a:xfrm>
          <a:off x="0" y="2556885"/>
          <a:ext cx="6253721" cy="1118812"/>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solidFill>
                <a:srgbClr val="FFFFFF"/>
              </a:solidFill>
              <a:latin typeface="Aptos" panose="020B0004020202020204"/>
              <a:ea typeface="+mn-ea"/>
              <a:cs typeface="+mn-cs"/>
            </a:rPr>
            <a:t>A prisoner who expressed suicidal thoughts but was not placed under special care before taking their own life.</a:t>
          </a:r>
        </a:p>
      </dsp:txBody>
      <dsp:txXfrm>
        <a:off x="54616" y="2611501"/>
        <a:ext cx="6144489" cy="1009580"/>
      </dsp:txXfrm>
    </dsp:sp>
    <dsp:sp modelId="{BCC1C9C3-6F14-405F-A1FA-89DD9F85F69E}">
      <dsp:nvSpPr>
        <dsp:cNvPr id="0" name=""/>
        <dsp:cNvSpPr/>
      </dsp:nvSpPr>
      <dsp:spPr>
        <a:xfrm>
          <a:off x="0" y="3733297"/>
          <a:ext cx="6253721" cy="111881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solidFill>
                <a:srgbClr val="FFFFFF"/>
              </a:solidFill>
              <a:latin typeface="Aptos"/>
              <a:ea typeface="+mn-ea"/>
              <a:cs typeface="+mn-cs"/>
            </a:rPr>
            <a:t>Secondly, a prisoner who claimed that other prisoners had been involved in "aggressive transphobic bullying," yet her complaints went disregarded (Barnes, 2017)</a:t>
          </a:r>
        </a:p>
      </dsp:txBody>
      <dsp:txXfrm>
        <a:off x="54616" y="3787913"/>
        <a:ext cx="6144489" cy="1009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C1587-2397-4843-8A1B-4F43B50E653A}">
      <dsp:nvSpPr>
        <dsp:cNvPr id="0" name=""/>
        <dsp:cNvSpPr/>
      </dsp:nvSpPr>
      <dsp:spPr>
        <a:xfrm>
          <a:off x="828914" y="119628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7F0F42-7596-4A59-B75D-20985DF5DEFA}">
      <dsp:nvSpPr>
        <dsp:cNvPr id="0" name=""/>
        <dsp:cNvSpPr/>
      </dsp:nvSpPr>
      <dsp:spPr>
        <a:xfrm>
          <a:off x="33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Background reading</a:t>
          </a:r>
          <a:endParaRPr lang="en-US" sz="2400" kern="1200"/>
        </a:p>
      </dsp:txBody>
      <dsp:txXfrm>
        <a:off x="333914" y="2276522"/>
        <a:ext cx="1800000" cy="720000"/>
      </dsp:txXfrm>
    </dsp:sp>
    <dsp:sp modelId="{55D3BCFA-AD47-49E5-8D76-2FF5C4A47E93}">
      <dsp:nvSpPr>
        <dsp:cNvPr id="0" name=""/>
        <dsp:cNvSpPr/>
      </dsp:nvSpPr>
      <dsp:spPr>
        <a:xfrm>
          <a:off x="2943914" y="119628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FC185E-3F40-4080-B223-5AEA06D78420}">
      <dsp:nvSpPr>
        <dsp:cNvPr id="0" name=""/>
        <dsp:cNvSpPr/>
      </dsp:nvSpPr>
      <dsp:spPr>
        <a:xfrm>
          <a:off x="244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Planning</a:t>
          </a:r>
          <a:endParaRPr lang="en-US" sz="2400" kern="1200"/>
        </a:p>
      </dsp:txBody>
      <dsp:txXfrm>
        <a:off x="2448914" y="2276522"/>
        <a:ext cx="1800000" cy="720000"/>
      </dsp:txXfrm>
    </dsp:sp>
    <dsp:sp modelId="{F057F762-02B8-4E29-A578-9AFDF2AAD650}">
      <dsp:nvSpPr>
        <dsp:cNvPr id="0" name=""/>
        <dsp:cNvSpPr/>
      </dsp:nvSpPr>
      <dsp:spPr>
        <a:xfrm>
          <a:off x="5058914" y="119628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D787AB-24FB-4FFD-BB0F-8360F51AF6DF}">
      <dsp:nvSpPr>
        <dsp:cNvPr id="0" name=""/>
        <dsp:cNvSpPr/>
      </dsp:nvSpPr>
      <dsp:spPr>
        <a:xfrm>
          <a:off x="456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Structure</a:t>
          </a:r>
          <a:endParaRPr lang="en-US" sz="2400" kern="1200"/>
        </a:p>
      </dsp:txBody>
      <dsp:txXfrm>
        <a:off x="4563914" y="2276522"/>
        <a:ext cx="1800000" cy="720000"/>
      </dsp:txXfrm>
    </dsp:sp>
    <dsp:sp modelId="{B0F2E7CF-0675-42C2-84EA-11DAECA6230C}">
      <dsp:nvSpPr>
        <dsp:cNvPr id="0" name=""/>
        <dsp:cNvSpPr/>
      </dsp:nvSpPr>
      <dsp:spPr>
        <a:xfrm>
          <a:off x="7173914" y="119628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8E0875-FD76-4234-8DBD-154AB40E4C83}">
      <dsp:nvSpPr>
        <dsp:cNvPr id="0" name=""/>
        <dsp:cNvSpPr/>
      </dsp:nvSpPr>
      <dsp:spPr>
        <a:xfrm>
          <a:off x="667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Wider reading</a:t>
          </a:r>
          <a:endParaRPr lang="en-US" sz="2400" kern="1200"/>
        </a:p>
      </dsp:txBody>
      <dsp:txXfrm>
        <a:off x="6678914" y="2276522"/>
        <a:ext cx="1800000" cy="720000"/>
      </dsp:txXfrm>
    </dsp:sp>
    <dsp:sp modelId="{6C4A17B2-030C-456E-8B57-B21B746C473B}">
      <dsp:nvSpPr>
        <dsp:cNvPr id="0" name=""/>
        <dsp:cNvSpPr/>
      </dsp:nvSpPr>
      <dsp:spPr>
        <a:xfrm>
          <a:off x="9288914" y="1196282"/>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D6E466-3F33-4EA0-94C7-8AA559349BBB}">
      <dsp:nvSpPr>
        <dsp:cNvPr id="0" name=""/>
        <dsp:cNvSpPr/>
      </dsp:nvSpPr>
      <dsp:spPr>
        <a:xfrm>
          <a:off x="879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GB" sz="2400" kern="1200"/>
            <a:t>Reflection/ challenges</a:t>
          </a:r>
          <a:endParaRPr lang="en-US" sz="2400" kern="1200"/>
        </a:p>
      </dsp:txBody>
      <dsp:txXfrm>
        <a:off x="8793914" y="227652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ECFADC-090B-41A5-A5F0-3A72413E3C7A}" type="datetimeFigureOut">
              <a:t>3/4/2026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827E11-AD30-41E5-A9C0-2C9CC6AEB213}" type="slidenum">
              <a:t>‹#›</a:t>
            </a:fld>
            <a:endParaRPr lang="en-GB"/>
          </a:p>
        </p:txBody>
      </p:sp>
    </p:spTree>
    <p:extLst>
      <p:ext uri="{BB962C8B-B14F-4D97-AF65-F5344CB8AC3E}">
        <p14:creationId xmlns:p14="http://schemas.microsoft.com/office/powerpoint/2010/main" val="1073825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a typeface="Calibri"/>
              <a:cs typeface="Calibri"/>
            </a:endParaRPr>
          </a:p>
        </p:txBody>
      </p:sp>
      <p:sp>
        <p:nvSpPr>
          <p:cNvPr id="4" name="Slide Number Placeholder 3"/>
          <p:cNvSpPr>
            <a:spLocks noGrp="1"/>
          </p:cNvSpPr>
          <p:nvPr>
            <p:ph type="sldNum" sz="quarter" idx="5"/>
          </p:nvPr>
        </p:nvSpPr>
        <p:spPr/>
        <p:txBody>
          <a:bodyPr/>
          <a:lstStyle/>
          <a:p>
            <a:fld id="{80827E11-AD30-41E5-A9C0-2C9CC6AEB213}" type="slidenum">
              <a:t>4</a:t>
            </a:fld>
            <a:endParaRPr lang="en-GB"/>
          </a:p>
        </p:txBody>
      </p:sp>
    </p:spTree>
    <p:extLst>
      <p:ext uri="{BB962C8B-B14F-4D97-AF65-F5344CB8AC3E}">
        <p14:creationId xmlns:p14="http://schemas.microsoft.com/office/powerpoint/2010/main" val="3593429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0827E11-AD30-41E5-A9C0-2C9CC6AEB213}" type="slidenum">
              <a:rPr lang="en-GB"/>
              <a:t>5</a:t>
            </a:fld>
            <a:endParaRPr lang="en-GB"/>
          </a:p>
        </p:txBody>
      </p:sp>
    </p:spTree>
    <p:extLst>
      <p:ext uri="{BB962C8B-B14F-4D97-AF65-F5344CB8AC3E}">
        <p14:creationId xmlns:p14="http://schemas.microsoft.com/office/powerpoint/2010/main" val="88533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0827E11-AD30-41E5-A9C0-2C9CC6AEB213}" type="slidenum">
              <a:rPr lang="en-GB"/>
              <a:t>6</a:t>
            </a:fld>
            <a:endParaRPr lang="en-GB"/>
          </a:p>
        </p:txBody>
      </p:sp>
    </p:spTree>
    <p:extLst>
      <p:ext uri="{BB962C8B-B14F-4D97-AF65-F5344CB8AC3E}">
        <p14:creationId xmlns:p14="http://schemas.microsoft.com/office/powerpoint/2010/main" val="15312352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80827E11-AD30-41E5-A9C0-2C9CC6AEB213}" type="slidenum">
              <a:t>7</a:t>
            </a:fld>
            <a:endParaRPr lang="en-GB"/>
          </a:p>
        </p:txBody>
      </p:sp>
    </p:spTree>
    <p:extLst>
      <p:ext uri="{BB962C8B-B14F-4D97-AF65-F5344CB8AC3E}">
        <p14:creationId xmlns:p14="http://schemas.microsoft.com/office/powerpoint/2010/main" val="2751428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0827E11-AD30-41E5-A9C0-2C9CC6AEB213}" type="slidenum">
              <a:rPr lang="en-GB"/>
              <a:t>8</a:t>
            </a:fld>
            <a:endParaRPr lang="en-GB"/>
          </a:p>
        </p:txBody>
      </p:sp>
    </p:spTree>
    <p:extLst>
      <p:ext uri="{BB962C8B-B14F-4D97-AF65-F5344CB8AC3E}">
        <p14:creationId xmlns:p14="http://schemas.microsoft.com/office/powerpoint/2010/main" val="1338686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ea typeface="Calibri"/>
              <a:cs typeface="Calibri"/>
            </a:endParaRPr>
          </a:p>
          <a:p>
            <a:endParaRPr lang="en-US" dirty="0">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0827E11-AD30-41E5-A9C0-2C9CC6AEB213}" type="slidenum">
              <a:rPr lang="en-GB"/>
              <a:t>9</a:t>
            </a:fld>
            <a:endParaRPr lang="en-GB"/>
          </a:p>
        </p:txBody>
      </p:sp>
    </p:spTree>
    <p:extLst>
      <p:ext uri="{BB962C8B-B14F-4D97-AF65-F5344CB8AC3E}">
        <p14:creationId xmlns:p14="http://schemas.microsoft.com/office/powerpoint/2010/main" val="3663364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0827E11-AD30-41E5-A9C0-2C9CC6AEB213}" type="slidenum">
              <a:rPr lang="en-GB"/>
              <a:t>10</a:t>
            </a:fld>
            <a:endParaRPr lang="en-GB"/>
          </a:p>
        </p:txBody>
      </p:sp>
    </p:spTree>
    <p:extLst>
      <p:ext uri="{BB962C8B-B14F-4D97-AF65-F5344CB8AC3E}">
        <p14:creationId xmlns:p14="http://schemas.microsoft.com/office/powerpoint/2010/main" val="12029395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0827E11-AD30-41E5-A9C0-2C9CC6AEB213}" type="slidenum">
              <a:rPr lang="en-GB"/>
              <a:t>11</a:t>
            </a:fld>
            <a:endParaRPr lang="en-GB"/>
          </a:p>
        </p:txBody>
      </p:sp>
    </p:spTree>
    <p:extLst>
      <p:ext uri="{BB962C8B-B14F-4D97-AF65-F5344CB8AC3E}">
        <p14:creationId xmlns:p14="http://schemas.microsoft.com/office/powerpoint/2010/main" val="2393857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0827E11-AD30-41E5-A9C0-2C9CC6AEB213}" type="slidenum">
              <a:rPr lang="en-GB"/>
              <a:t>12</a:t>
            </a:fld>
            <a:endParaRPr lang="en-GB"/>
          </a:p>
        </p:txBody>
      </p:sp>
    </p:spTree>
    <p:extLst>
      <p:ext uri="{BB962C8B-B14F-4D97-AF65-F5344CB8AC3E}">
        <p14:creationId xmlns:p14="http://schemas.microsoft.com/office/powerpoint/2010/main" val="8672704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8.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8" Type="http://schemas.openxmlformats.org/officeDocument/2006/relationships/hyperlink" Target="https://www.law.georgetown.edu/gender-journal/wp-content/uploads/sites/20/2022/12/Improper-Housing-and-Inadequate-Medical-Treatment-for-Transgender-Prisoners.pdf" TargetMode="External"/><Relationship Id="rId3" Type="http://schemas.openxmlformats.org/officeDocument/2006/relationships/hyperlink" Target="https://prisonreformtrust.org.uk/the-care-and-management-of-transgender-prisoners" TargetMode="External"/><Relationship Id="rId7" Type="http://schemas.openxmlformats.org/officeDocument/2006/relationships/hyperlink" Target="https://eprints.bbk.ac.uk/id/eprint/7625/1/7625.pdf" TargetMode="External"/><Relationship Id="rId2" Type="http://schemas.openxmlformats.org/officeDocument/2006/relationships/hyperlink" Target="https://www.thejusticegap.com/lessons-learned-deaths-transgender-prisoners/" TargetMode="External"/><Relationship Id="rId1" Type="http://schemas.openxmlformats.org/officeDocument/2006/relationships/slideLayout" Target="../slideLayouts/slideLayout6.xml"/><Relationship Id="rId6" Type="http://schemas.openxmlformats.org/officeDocument/2006/relationships/hyperlink" Target="https://research.bangor.ac.uk/en/publications/a-literature-review-of-transgender-people-in-prison-an-invisible-/" TargetMode="External"/><Relationship Id="rId5" Type="http://schemas.openxmlformats.org/officeDocument/2006/relationships/hyperlink" Target="https://assets.publishing.service.gov.uk/media/5b3a478240f0b64603fc181b/GEO-LGBT-factsheet.pdf" TargetMode="External"/><Relationship Id="rId4" Type="http://schemas.openxmlformats.org/officeDocument/2006/relationships/hyperlink" Target="https://irep.ntu.ac.uk/id/eprint/55107/1/Sally%20Evans%202025%20%281%29.pdf" TargetMode="External"/><Relationship Id="rId9" Type="http://schemas.openxmlformats.org/officeDocument/2006/relationships/hyperlink" Target="https://le.ac.uk/news/2024/december/transgender-non-binary-pris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026693" y="1030406"/>
            <a:ext cx="8147713" cy="3081242"/>
          </a:xfrm>
        </p:spPr>
        <p:txBody>
          <a:bodyPr anchor="ctr">
            <a:normAutofit/>
          </a:bodyPr>
          <a:lstStyle/>
          <a:p>
            <a:r>
              <a:rPr lang="en-GB" sz="4100" b="1">
                <a:solidFill>
                  <a:srgbClr val="FFFFFF"/>
                </a:solidFill>
                <a:latin typeface="Arial"/>
                <a:cs typeface="Arial"/>
              </a:rPr>
              <a:t>What are the challenges faced by transgender individuals within the prison system and how can these be addressed.</a:t>
            </a:r>
            <a:endParaRPr lang="en-US" sz="4100">
              <a:solidFill>
                <a:srgbClr val="FFFFFF"/>
              </a:solidFill>
            </a:endParaRPr>
          </a:p>
          <a:p>
            <a:endParaRPr lang="en-GB" sz="4100">
              <a:solidFill>
                <a:srgbClr val="FFFFFF"/>
              </a:solidFill>
            </a:endParaRPr>
          </a:p>
        </p:txBody>
      </p:sp>
      <p:sp>
        <p:nvSpPr>
          <p:cNvPr id="3" name="Subtitle 2"/>
          <p:cNvSpPr>
            <a:spLocks noGrp="1"/>
          </p:cNvSpPr>
          <p:nvPr>
            <p:ph type="subTitle" idx="1"/>
          </p:nvPr>
        </p:nvSpPr>
        <p:spPr>
          <a:xfrm>
            <a:off x="1559943" y="5171093"/>
            <a:ext cx="9078628" cy="860620"/>
          </a:xfrm>
        </p:spPr>
        <p:txBody>
          <a:bodyPr anchor="ctr">
            <a:normAutofit/>
          </a:bodyPr>
          <a:lstStyle/>
          <a:p>
            <a:r>
              <a:rPr lang="en-GB">
                <a:solidFill>
                  <a:srgbClr val="FFFFFF"/>
                </a:solidFill>
              </a:rPr>
              <a:t>Ffion Oliver 2305145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68B1E-587E-7230-1B1F-E0B31380DE0B}"/>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a:solidFill>
                  <a:srgbClr val="FFFFFF"/>
                </a:solidFill>
                <a:latin typeface="+mj-lt"/>
                <a:ea typeface="+mj-ea"/>
                <a:cs typeface="+mj-cs"/>
              </a:rPr>
              <a:t>Defining a "</a:t>
            </a:r>
            <a:r>
              <a:rPr lang="en-US" sz="4000">
                <a:solidFill>
                  <a:srgbClr val="FFFFFF"/>
                </a:solidFill>
              </a:rPr>
              <a:t>Transgender</a:t>
            </a:r>
            <a:r>
              <a:rPr lang="en-US" sz="4000" kern="1200">
                <a:solidFill>
                  <a:srgbClr val="FFFFFF"/>
                </a:solidFill>
                <a:latin typeface="+mj-lt"/>
                <a:ea typeface="+mj-ea"/>
                <a:cs typeface="+mj-cs"/>
              </a:rPr>
              <a:t>"</a:t>
            </a:r>
          </a:p>
        </p:txBody>
      </p:sp>
      <p:graphicFrame>
        <p:nvGraphicFramePr>
          <p:cNvPr id="5" name="TextBox 2">
            <a:extLst>
              <a:ext uri="{FF2B5EF4-FFF2-40B4-BE49-F238E27FC236}">
                <a16:creationId xmlns:a16="http://schemas.microsoft.com/office/drawing/2014/main" id="{9CC47F4C-6E0C-B2B9-7736-31ECEC1ED7A3}"/>
              </a:ext>
            </a:extLst>
          </p:cNvPr>
          <p:cNvGraphicFramePr/>
          <p:nvPr>
            <p:extLst>
              <p:ext uri="{D42A27DB-BD31-4B8C-83A1-F6EECF244321}">
                <p14:modId xmlns:p14="http://schemas.microsoft.com/office/powerpoint/2010/main" val="12432122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888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23265C-3C87-CACC-5C26-8C79A168045D}"/>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Gender identity vs Biological sex </a:t>
            </a:r>
          </a:p>
        </p:txBody>
      </p:sp>
      <p:graphicFrame>
        <p:nvGraphicFramePr>
          <p:cNvPr id="6" name="TextBox 2">
            <a:extLst>
              <a:ext uri="{FF2B5EF4-FFF2-40B4-BE49-F238E27FC236}">
                <a16:creationId xmlns:a16="http://schemas.microsoft.com/office/drawing/2014/main" id="{3BF65CF3-1206-0448-1478-A6F3C93718F9}"/>
              </a:ext>
            </a:extLst>
          </p:cNvPr>
          <p:cNvGraphicFramePr/>
          <p:nvPr>
            <p:extLst>
              <p:ext uri="{D42A27DB-BD31-4B8C-83A1-F6EECF244321}">
                <p14:modId xmlns:p14="http://schemas.microsoft.com/office/powerpoint/2010/main" val="31463901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262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3" name="Straight Connector 22">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9" name="Oval 28">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9" name="Straight Connector 38">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4" name="Rectangle 43">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7" name="Straight Connector 46">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50EA3F3-E760-FC0B-F76A-85C5D6F7A431}"/>
              </a:ext>
            </a:extLst>
          </p:cNvPr>
          <p:cNvSpPr>
            <a:spLocks noGrp="1"/>
          </p:cNvSpPr>
          <p:nvPr>
            <p:ph type="title"/>
          </p:nvPr>
        </p:nvSpPr>
        <p:spPr>
          <a:xfrm>
            <a:off x="630936" y="495992"/>
            <a:ext cx="4195140" cy="5638831"/>
          </a:xfrm>
          <a:noFill/>
        </p:spPr>
        <p:txBody>
          <a:bodyPr vert="horz" lIns="91440" tIns="45720" rIns="91440" bIns="45720" rtlCol="0" anchor="ctr">
            <a:normAutofit/>
          </a:bodyPr>
          <a:lstStyle/>
          <a:p>
            <a:r>
              <a:rPr lang="en-US" sz="4800" kern="1200">
                <a:solidFill>
                  <a:schemeClr val="tx1"/>
                </a:solidFill>
                <a:latin typeface="+mj-lt"/>
                <a:ea typeface="+mj-ea"/>
                <a:cs typeface="+mj-cs"/>
              </a:rPr>
              <a:t>Why is this topic important? </a:t>
            </a:r>
          </a:p>
        </p:txBody>
      </p:sp>
      <p:graphicFrame>
        <p:nvGraphicFramePr>
          <p:cNvPr id="14" name="TextBox 2">
            <a:extLst>
              <a:ext uri="{FF2B5EF4-FFF2-40B4-BE49-F238E27FC236}">
                <a16:creationId xmlns:a16="http://schemas.microsoft.com/office/drawing/2014/main" id="{FCBC0767-2B25-8E9B-C077-822EEF0AE65A}"/>
              </a:ext>
            </a:extLst>
          </p:cNvPr>
          <p:cNvGraphicFramePr/>
          <p:nvPr>
            <p:extLst>
              <p:ext uri="{D42A27DB-BD31-4B8C-83A1-F6EECF244321}">
                <p14:modId xmlns:p14="http://schemas.microsoft.com/office/powerpoint/2010/main" val="1888525679"/>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054343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C89C7-ABBF-25CC-3382-C57123B1B681}"/>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3200"/>
              <a:t>Placement and Housing </a:t>
            </a:r>
          </a:p>
        </p:txBody>
      </p:sp>
      <p:pic>
        <p:nvPicPr>
          <p:cNvPr id="6" name="Picture 5" descr="Red toy person in front of two lines of white figures">
            <a:extLst>
              <a:ext uri="{FF2B5EF4-FFF2-40B4-BE49-F238E27FC236}">
                <a16:creationId xmlns:a16="http://schemas.microsoft.com/office/drawing/2014/main" id="{1B640D16-D460-7AAF-20B4-6F66557952EB}"/>
              </a:ext>
            </a:extLst>
          </p:cNvPr>
          <p:cNvPicPr>
            <a:picLocks noChangeAspect="1"/>
          </p:cNvPicPr>
          <p:nvPr/>
        </p:nvPicPr>
        <p:blipFill>
          <a:blip r:embed="rId3"/>
          <a:srcRect l="27023" r="23504" b="5"/>
          <a:stretch>
            <a:fillRect/>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43069D3-1AA6-6563-BEFC-D3DF13E9BE1D}"/>
              </a:ext>
            </a:extLst>
          </p:cNvPr>
          <p:cNvSpPr txBox="1"/>
          <p:nvPr/>
        </p:nvSpPr>
        <p:spPr>
          <a:xfrm>
            <a:off x="5868557" y="2551176"/>
            <a:ext cx="5444382" cy="35912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lnSpc>
                <a:spcPct val="90000"/>
              </a:lnSpc>
              <a:spcAft>
                <a:spcPts val="600"/>
              </a:spcAft>
            </a:pPr>
            <a:r>
              <a:rPr lang="en-US" sz="2000"/>
              <a:t>Discussions on the placement and housing of transgender inmates in either a male or female jail are improper, and decisions are made badly and without the necessary guidelines. </a:t>
            </a:r>
            <a:endParaRPr lang="en-US"/>
          </a:p>
          <a:p>
            <a:pPr indent="-228600">
              <a:lnSpc>
                <a:spcPct val="90000"/>
              </a:lnSpc>
              <a:spcAft>
                <a:spcPts val="600"/>
              </a:spcAft>
              <a:buFont typeface="Arial" panose="020B0604020202020204" pitchFamily="34" charset="0"/>
              <a:buChar char="•"/>
            </a:pPr>
            <a:endParaRPr lang="en-US" sz="2000"/>
          </a:p>
          <a:p>
            <a:pPr>
              <a:lnSpc>
                <a:spcPct val="90000"/>
              </a:lnSpc>
              <a:spcAft>
                <a:spcPts val="600"/>
              </a:spcAft>
            </a:pPr>
            <a:r>
              <a:rPr lang="en-US" sz="2000">
                <a:latin typeface="Arial"/>
                <a:cs typeface="Arial"/>
              </a:rPr>
              <a:t>Many risks;</a:t>
            </a:r>
          </a:p>
          <a:p>
            <a:pPr marL="285750" indent="-228600">
              <a:lnSpc>
                <a:spcPct val="90000"/>
              </a:lnSpc>
              <a:spcAft>
                <a:spcPts val="600"/>
              </a:spcAft>
              <a:buFont typeface="Arial" panose="020B0604020202020204" pitchFamily="34" charset="0"/>
              <a:buChar char="•"/>
            </a:pPr>
            <a:r>
              <a:rPr lang="en-US" sz="2000">
                <a:latin typeface="Arial"/>
                <a:cs typeface="Arial"/>
              </a:rPr>
              <a:t>Increased risk of violence </a:t>
            </a:r>
          </a:p>
          <a:p>
            <a:pPr marL="285750" indent="-228600">
              <a:lnSpc>
                <a:spcPct val="90000"/>
              </a:lnSpc>
              <a:spcAft>
                <a:spcPts val="600"/>
              </a:spcAft>
              <a:buFont typeface="Arial" panose="020B0604020202020204" pitchFamily="34" charset="0"/>
              <a:buChar char="•"/>
            </a:pPr>
            <a:r>
              <a:rPr lang="en-US" sz="2000">
                <a:latin typeface="Arial"/>
                <a:cs typeface="Arial"/>
              </a:rPr>
              <a:t>Harassment </a:t>
            </a:r>
          </a:p>
          <a:p>
            <a:pPr marL="285750" indent="-228600">
              <a:lnSpc>
                <a:spcPct val="90000"/>
              </a:lnSpc>
              <a:spcAft>
                <a:spcPts val="600"/>
              </a:spcAft>
              <a:buFont typeface="Arial" panose="020B0604020202020204" pitchFamily="34" charset="0"/>
              <a:buChar char="•"/>
            </a:pPr>
            <a:r>
              <a:rPr lang="en-US" sz="2000">
                <a:latin typeface="Arial"/>
                <a:cs typeface="Arial"/>
              </a:rPr>
              <a:t>Isolation and solitary confinement </a:t>
            </a:r>
            <a:r>
              <a:rPr lang="en-US" sz="2000">
                <a:latin typeface="Arial"/>
                <a:ea typeface="Calibri"/>
                <a:cs typeface="Arial"/>
              </a:rPr>
              <a:t>(Gorden et al., 2017)</a:t>
            </a:r>
          </a:p>
          <a:p>
            <a:pPr marL="285750" indent="-228600">
              <a:lnSpc>
                <a:spcPct val="90000"/>
              </a:lnSpc>
              <a:spcAft>
                <a:spcPts val="600"/>
              </a:spcAft>
              <a:buFont typeface="Arial" panose="020B0604020202020204" pitchFamily="34" charset="0"/>
              <a:buChar char="•"/>
            </a:pPr>
            <a:r>
              <a:rPr lang="en-US" sz="2000">
                <a:latin typeface="Arial"/>
                <a:ea typeface="Calibri"/>
                <a:cs typeface="Arial"/>
              </a:rPr>
              <a:t>Self-harm</a:t>
            </a:r>
            <a:r>
              <a:rPr lang="en-US" sz="2000" dirty="0">
                <a:latin typeface="Arial"/>
                <a:ea typeface="Calibri"/>
                <a:cs typeface="Arial"/>
              </a:rPr>
              <a:t> or suicide (Read and McCrae, 2016)</a:t>
            </a:r>
          </a:p>
          <a:p>
            <a:pPr marL="57150">
              <a:lnSpc>
                <a:spcPct val="90000"/>
              </a:lnSpc>
              <a:spcAft>
                <a:spcPts val="600"/>
              </a:spcAft>
            </a:pPr>
            <a:endParaRPr lang="en-US" sz="1200" dirty="0">
              <a:latin typeface="Arial"/>
              <a:ea typeface="Calibri"/>
              <a:cs typeface="Arial"/>
            </a:endParaRPr>
          </a:p>
          <a:p>
            <a:pPr indent="-228600">
              <a:lnSpc>
                <a:spcPct val="90000"/>
              </a:lnSpc>
              <a:spcAft>
                <a:spcPts val="600"/>
              </a:spcAft>
              <a:buFont typeface="Arial" panose="020B0604020202020204" pitchFamily="34" charset="0"/>
              <a:buChar char="•"/>
            </a:pPr>
            <a:endParaRPr lang="en-US" sz="2000"/>
          </a:p>
        </p:txBody>
      </p:sp>
      <p:sp>
        <p:nvSpPr>
          <p:cNvPr id="3" name="TextBox 2">
            <a:extLst>
              <a:ext uri="{FF2B5EF4-FFF2-40B4-BE49-F238E27FC236}">
                <a16:creationId xmlns:a16="http://schemas.microsoft.com/office/drawing/2014/main" id="{035337EA-4BAF-D9D5-35DF-C714CCEEECA0}"/>
              </a:ext>
            </a:extLst>
          </p:cNvPr>
          <p:cNvSpPr txBox="1"/>
          <p:nvPr/>
        </p:nvSpPr>
        <p:spPr>
          <a:xfrm>
            <a:off x="872971" y="2071456"/>
            <a:ext cx="10505242" cy="37878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66569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p:tgtEl>
                                          <p:spTgt spid="2"/>
                                        </p:tgtEl>
                                        <p:attrNameLst>
                                          <p:attrName>ppt_y</p:attrName>
                                        </p:attrNameLst>
                                      </p:cBhvr>
                                      <p:tavLst>
                                        <p:tav tm="0">
                                          <p:val>
                                            <p:strVal val="#ppt_y+#ppt_h*1.125000"/>
                                          </p:val>
                                        </p:tav>
                                        <p:tav tm="100000">
                                          <p:val>
                                            <p:strVal val="#ppt_y"/>
                                          </p:val>
                                        </p:tav>
                                      </p:tavLst>
                                    </p:anim>
                                    <p:animEffect transition="in" filter="wipe(up)">
                                      <p:cBhvr>
                                        <p:cTn id="8" dur="500"/>
                                        <p:tgtEl>
                                          <p:spTgt spid="2"/>
                                        </p:tgtEl>
                                      </p:cBhvr>
                                    </p:animEffec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 name="Group 9">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4" name="Freeform: Shape 13">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1" name="Group 10">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2" name="Freeform: Shape 11">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3">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C8DD1FFC-B017-05EE-0D9D-DB5507DBA0E7}"/>
              </a:ext>
            </a:extLst>
          </p:cNvPr>
          <p:cNvSpPr>
            <a:spLocks noGrp="1"/>
          </p:cNvSpPr>
          <p:nvPr>
            <p:ph type="title"/>
          </p:nvPr>
        </p:nvSpPr>
        <p:spPr>
          <a:xfrm>
            <a:off x="650630" y="651753"/>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Physical and Sexual violence </a:t>
            </a:r>
          </a:p>
        </p:txBody>
      </p:sp>
      <p:sp>
        <p:nvSpPr>
          <p:cNvPr id="5" name="TextBox 4">
            <a:extLst>
              <a:ext uri="{FF2B5EF4-FFF2-40B4-BE49-F238E27FC236}">
                <a16:creationId xmlns:a16="http://schemas.microsoft.com/office/drawing/2014/main" id="{01E33B4C-07E8-C599-D09B-1625BD2F23D3}"/>
              </a:ext>
            </a:extLst>
          </p:cNvPr>
          <p:cNvSpPr txBox="1"/>
          <p:nvPr/>
        </p:nvSpPr>
        <p:spPr>
          <a:xfrm>
            <a:off x="785445" y="3094892"/>
            <a:ext cx="613116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600">
                <a:solidFill>
                  <a:schemeClr val="bg1"/>
                </a:solidFill>
                <a:latin typeface="Calibri"/>
                <a:ea typeface="Calibri"/>
                <a:cs typeface="Calibri"/>
              </a:rPr>
              <a:t> An increased risk of mistreatment not only from other prisoners but also, in some cases, from staff members (Brooke et al., 2022).</a:t>
            </a:r>
          </a:p>
          <a:p>
            <a:endParaRPr lang="en-GB" sz="1600" dirty="0">
              <a:solidFill>
                <a:schemeClr val="bg1"/>
              </a:solidFill>
              <a:latin typeface="Calibri"/>
              <a:ea typeface="Calibri"/>
              <a:cs typeface="Calibri"/>
            </a:endParaRPr>
          </a:p>
          <a:p>
            <a:pPr marL="171450" indent="-171450">
              <a:buFont typeface="Arial"/>
              <a:buChar char="•"/>
            </a:pPr>
            <a:r>
              <a:rPr lang="en-GB" sz="1600">
                <a:solidFill>
                  <a:schemeClr val="bg1"/>
                </a:solidFill>
                <a:latin typeface="Arial"/>
                <a:ea typeface="Calibri"/>
                <a:cs typeface="Arial"/>
              </a:rPr>
              <a:t> 35 % of transgender inmates reported sexual victimisation in the previous 12 months, compared with about 4 % of the general prison population (Robertson, 2022).</a:t>
            </a:r>
            <a:endParaRPr lang="en-GB" sz="1600">
              <a:solidFill>
                <a:schemeClr val="bg1"/>
              </a:solidFill>
              <a:latin typeface="Calibri"/>
              <a:ea typeface="Calibri"/>
              <a:cs typeface="Calibri"/>
            </a:endParaRPr>
          </a:p>
        </p:txBody>
      </p:sp>
    </p:spTree>
    <p:extLst>
      <p:ext uri="{BB962C8B-B14F-4D97-AF65-F5344CB8AC3E}">
        <p14:creationId xmlns:p14="http://schemas.microsoft.com/office/powerpoint/2010/main" val="280966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7" name="Picture 6" descr="Chicken wire close-up">
            <a:extLst>
              <a:ext uri="{FF2B5EF4-FFF2-40B4-BE49-F238E27FC236}">
                <a16:creationId xmlns:a16="http://schemas.microsoft.com/office/drawing/2014/main" id="{E8B23A58-CECB-4EEE-7CD1-0717BDF2D151}"/>
              </a:ext>
            </a:extLst>
          </p:cNvPr>
          <p:cNvPicPr>
            <a:picLocks noChangeAspect="1"/>
          </p:cNvPicPr>
          <p:nvPr/>
        </p:nvPicPr>
        <p:blipFill>
          <a:blip r:embed="rId3">
            <a:alphaModFix amt="60000"/>
          </a:blip>
          <a:srcRect t="14669" r="-2" b="933"/>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E531B783-BF18-33C4-C3EA-6478CC3C6728}"/>
              </a:ext>
            </a:extLst>
          </p:cNvPr>
          <p:cNvSpPr>
            <a:spLocks noGrp="1"/>
          </p:cNvSpPr>
          <p:nvPr>
            <p:ph type="title"/>
          </p:nvPr>
        </p:nvSpPr>
        <p:spPr>
          <a:xfrm>
            <a:off x="838200" y="914402"/>
            <a:ext cx="10515600" cy="2985923"/>
          </a:xfrm>
        </p:spPr>
        <p:txBody>
          <a:bodyPr vert="horz" lIns="91440" tIns="45720" rIns="91440" bIns="45720" rtlCol="0" anchor="b">
            <a:normAutofit/>
          </a:bodyPr>
          <a:lstStyle/>
          <a:p>
            <a:pPr algn="ctr"/>
            <a:r>
              <a:rPr lang="en-US" sz="5200">
                <a:solidFill>
                  <a:srgbClr val="FFFFFF"/>
                </a:solidFill>
              </a:rPr>
              <a:t>Whilst in prison, transgender people are more likely to suffer with mental health problems </a:t>
            </a:r>
          </a:p>
        </p:txBody>
      </p:sp>
      <p:sp>
        <p:nvSpPr>
          <p:cNvPr id="3" name="TextBox 2">
            <a:extLst>
              <a:ext uri="{FF2B5EF4-FFF2-40B4-BE49-F238E27FC236}">
                <a16:creationId xmlns:a16="http://schemas.microsoft.com/office/drawing/2014/main" id="{5230CC70-59FE-19FF-D86F-031CB6786091}"/>
              </a:ext>
            </a:extLst>
          </p:cNvPr>
          <p:cNvSpPr txBox="1"/>
          <p:nvPr/>
        </p:nvSpPr>
        <p:spPr>
          <a:xfrm>
            <a:off x="5076093" y="5785339"/>
            <a:ext cx="364587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chemeClr val="bg1"/>
                </a:solidFill>
                <a:latin typeface="Times New Roman"/>
                <a:cs typeface="Times New Roman"/>
              </a:rPr>
              <a:t>(Marchi et al., 2023)</a:t>
            </a:r>
            <a:endParaRPr lang="en-US" sz="1600">
              <a:solidFill>
                <a:schemeClr val="bg1"/>
              </a:solidFill>
            </a:endParaRPr>
          </a:p>
        </p:txBody>
      </p:sp>
    </p:spTree>
    <p:extLst>
      <p:ext uri="{BB962C8B-B14F-4D97-AF65-F5344CB8AC3E}">
        <p14:creationId xmlns:p14="http://schemas.microsoft.com/office/powerpoint/2010/main" val="245948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A64AAF-1693-533C-CFC6-72834C7FE141}"/>
              </a:ext>
            </a:extLst>
          </p:cNvPr>
          <p:cNvSpPr>
            <a:spLocks noGrp="1"/>
          </p:cNvSpPr>
          <p:nvPr>
            <p:ph type="title"/>
          </p:nvPr>
        </p:nvSpPr>
        <p:spPr>
          <a:xfrm>
            <a:off x="2555631" y="1441938"/>
            <a:ext cx="7080738" cy="3974124"/>
          </a:xfrm>
        </p:spPr>
        <p:txBody>
          <a:bodyPr>
            <a:normAutofit/>
          </a:bodyPr>
          <a:lstStyle/>
          <a:p>
            <a:pPr algn="ctr"/>
            <a:r>
              <a:rPr lang="en-GB" sz="4600" b="1">
                <a:solidFill>
                  <a:schemeClr val="bg1">
                    <a:lumMod val="95000"/>
                    <a:lumOff val="5000"/>
                  </a:schemeClr>
                </a:solidFill>
                <a:ea typeface="+mj-lt"/>
                <a:cs typeface="+mj-lt"/>
              </a:rPr>
              <a:t>"Transgender women in male prisons experience prison not just as punishment, but as a daily battle for identity, safety, and recognition."</a:t>
            </a:r>
            <a:endParaRPr lang="en-US" sz="4600">
              <a:solidFill>
                <a:schemeClr val="bg1">
                  <a:lumMod val="95000"/>
                  <a:lumOff val="5000"/>
                </a:schemeClr>
              </a:solidFill>
            </a:endParaRPr>
          </a:p>
        </p:txBody>
      </p:sp>
      <p:sp>
        <p:nvSpPr>
          <p:cNvPr id="3" name="TextBox 2">
            <a:extLst>
              <a:ext uri="{FF2B5EF4-FFF2-40B4-BE49-F238E27FC236}">
                <a16:creationId xmlns:a16="http://schemas.microsoft.com/office/drawing/2014/main" id="{9C9330AA-4EBD-82F8-660E-A97F36E1B949}"/>
              </a:ext>
            </a:extLst>
          </p:cNvPr>
          <p:cNvSpPr txBox="1"/>
          <p:nvPr/>
        </p:nvSpPr>
        <p:spPr>
          <a:xfrm>
            <a:off x="4459110" y="6067778"/>
            <a:ext cx="378177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000000"/>
                </a:solidFill>
                <a:latin typeface="Calibri"/>
                <a:ea typeface="Calibri"/>
                <a:cs typeface="Calibri"/>
              </a:rPr>
              <a:t>(Nulty, Winder and Lopresti, 2019)</a:t>
            </a:r>
            <a:endParaRPr lang="en-US" sz="1600"/>
          </a:p>
        </p:txBody>
      </p:sp>
    </p:spTree>
    <p:extLst>
      <p:ext uri="{BB962C8B-B14F-4D97-AF65-F5344CB8AC3E}">
        <p14:creationId xmlns:p14="http://schemas.microsoft.com/office/powerpoint/2010/main" val="148586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3"/>
              </a:solidFill>
            </a:endParaRPr>
          </a:p>
        </p:txBody>
      </p:sp>
      <p:sp>
        <p:nvSpPr>
          <p:cNvPr id="32" name="Oval 31">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91383-E207-184B-4DBD-BA0A5ABBA248}"/>
              </a:ext>
            </a:extLst>
          </p:cNvPr>
          <p:cNvSpPr>
            <a:spLocks noGrp="1"/>
          </p:cNvSpPr>
          <p:nvPr>
            <p:ph type="title"/>
          </p:nvPr>
        </p:nvSpPr>
        <p:spPr>
          <a:xfrm>
            <a:off x="3581400" y="965580"/>
            <a:ext cx="5204489" cy="3160593"/>
          </a:xfrm>
        </p:spPr>
        <p:txBody>
          <a:bodyPr vert="horz" lIns="91440" tIns="45720" rIns="91440" bIns="45720" rtlCol="0" anchor="b">
            <a:normAutofit/>
          </a:bodyPr>
          <a:lstStyle/>
          <a:p>
            <a:pPr algn="ctr"/>
            <a:r>
              <a:rPr lang="en-US" sz="5400" kern="1200">
                <a:solidFill>
                  <a:schemeClr val="bg1"/>
                </a:solidFill>
                <a:latin typeface="+mj-lt"/>
                <a:ea typeface="+mj-ea"/>
                <a:cs typeface="+mj-cs"/>
              </a:rPr>
              <a:t>Double punishment </a:t>
            </a:r>
          </a:p>
        </p:txBody>
      </p:sp>
      <p:sp>
        <p:nvSpPr>
          <p:cNvPr id="34"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8"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39" name="Freeform: Shape 38">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42" name="Oval 41">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6"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47" name="Freeform: Shape 46">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TextBox 2">
            <a:extLst>
              <a:ext uri="{FF2B5EF4-FFF2-40B4-BE49-F238E27FC236}">
                <a16:creationId xmlns:a16="http://schemas.microsoft.com/office/drawing/2014/main" id="{1303F58D-8F07-1CD7-5D22-209CF1301626}"/>
              </a:ext>
            </a:extLst>
          </p:cNvPr>
          <p:cNvSpPr txBox="1"/>
          <p:nvPr/>
        </p:nvSpPr>
        <p:spPr>
          <a:xfrm>
            <a:off x="4783667" y="5460999"/>
            <a:ext cx="300566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chemeClr val="bg1"/>
                </a:solidFill>
                <a:latin typeface="Calibri"/>
                <a:ea typeface="Calibri"/>
                <a:cs typeface="Calibri"/>
              </a:rPr>
              <a:t> (Van Hout and Crowley, 2021)</a:t>
            </a:r>
            <a:endParaRPr lang="en-US" sz="1600" dirty="0">
              <a:solidFill>
                <a:schemeClr val="bg1"/>
              </a:solidFill>
              <a:latin typeface="Calibri"/>
              <a:ea typeface="Calibri"/>
              <a:cs typeface="Calibri"/>
            </a:endParaRPr>
          </a:p>
          <a:p>
            <a:endParaRPr lang="en-US" sz="1200" dirty="0">
              <a:solidFill>
                <a:schemeClr val="bg1"/>
              </a:solidFill>
              <a:latin typeface="Calibri"/>
              <a:ea typeface="Calibri"/>
              <a:cs typeface="Calibri"/>
            </a:endParaRPr>
          </a:p>
          <a:p>
            <a:pPr algn="l"/>
            <a:endParaRPr lang="en-GB" dirty="0"/>
          </a:p>
        </p:txBody>
      </p:sp>
    </p:spTree>
    <p:extLst>
      <p:ext uri="{BB962C8B-B14F-4D97-AF65-F5344CB8AC3E}">
        <p14:creationId xmlns:p14="http://schemas.microsoft.com/office/powerpoint/2010/main" val="3124662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2ACF4-31AA-B62F-1A66-5D161D15A783}"/>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a:t>Lack of support </a:t>
            </a:r>
          </a:p>
        </p:txBody>
      </p:sp>
      <p:sp>
        <p:nvSpPr>
          <p:cNvPr id="4" name="TextBox 3">
            <a:extLst>
              <a:ext uri="{FF2B5EF4-FFF2-40B4-BE49-F238E27FC236}">
                <a16:creationId xmlns:a16="http://schemas.microsoft.com/office/drawing/2014/main" id="{760BFB38-0806-5BC4-6EB5-814DC94EB8A5}"/>
              </a:ext>
            </a:extLst>
          </p:cNvPr>
          <p:cNvSpPr txBox="1"/>
          <p:nvPr/>
        </p:nvSpPr>
        <p:spPr>
          <a:xfrm>
            <a:off x="705357" y="3110089"/>
            <a:ext cx="4639850" cy="20044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marL="285750" indent="-228600">
              <a:lnSpc>
                <a:spcPct val="90000"/>
              </a:lnSpc>
              <a:spcAft>
                <a:spcPts val="600"/>
              </a:spcAft>
              <a:buFont typeface="Arial" panose="020B0604020202020204" pitchFamily="34" charset="0"/>
              <a:buChar char="•"/>
            </a:pPr>
            <a:r>
              <a:rPr lang="en-US" sz="2400"/>
              <a:t>Gender affirming care </a:t>
            </a:r>
          </a:p>
          <a:p>
            <a:pPr marL="57150">
              <a:lnSpc>
                <a:spcPct val="90000"/>
              </a:lnSpc>
              <a:spcAft>
                <a:spcPts val="600"/>
              </a:spcAft>
            </a:pPr>
            <a:endParaRPr lang="en-US" sz="2400"/>
          </a:p>
          <a:p>
            <a:pPr marL="285750" indent="-228600">
              <a:lnSpc>
                <a:spcPct val="90000"/>
              </a:lnSpc>
              <a:spcAft>
                <a:spcPts val="600"/>
              </a:spcAft>
              <a:buFont typeface="Arial" panose="020B0604020202020204" pitchFamily="34" charset="0"/>
              <a:buChar char="•"/>
            </a:pPr>
            <a:r>
              <a:rPr lang="en-US" sz="2400"/>
              <a:t>Mental health care </a:t>
            </a:r>
          </a:p>
          <a:p>
            <a:pPr marL="57150">
              <a:lnSpc>
                <a:spcPct val="90000"/>
              </a:lnSpc>
              <a:spcAft>
                <a:spcPts val="600"/>
              </a:spcAft>
            </a:pPr>
            <a:endParaRPr lang="en-US" sz="2400"/>
          </a:p>
          <a:p>
            <a:pPr marL="285750" indent="-228600">
              <a:lnSpc>
                <a:spcPct val="90000"/>
              </a:lnSpc>
              <a:spcAft>
                <a:spcPts val="600"/>
              </a:spcAft>
              <a:buFont typeface="Arial" panose="020B0604020202020204" pitchFamily="34" charset="0"/>
              <a:buChar char="•"/>
            </a:pPr>
            <a:r>
              <a:rPr lang="en-US" sz="2400"/>
              <a:t>Social support </a:t>
            </a:r>
          </a:p>
          <a:p>
            <a:pPr marL="57150">
              <a:lnSpc>
                <a:spcPct val="90000"/>
              </a:lnSpc>
              <a:spcAft>
                <a:spcPts val="600"/>
              </a:spcAft>
            </a:pPr>
            <a:r>
              <a:rPr lang="en-US" sz="1600">
                <a:latin typeface="Calibri"/>
                <a:ea typeface="Calibri"/>
                <a:cs typeface="Calibri"/>
              </a:rPr>
              <a:t>(Evans, 2025)</a:t>
            </a:r>
            <a:endParaRPr lang="en-US" sz="2400" dirty="0">
              <a:ea typeface="Calibri"/>
              <a:cs typeface="Calibri"/>
            </a:endParaRPr>
          </a:p>
          <a:p>
            <a:pPr marL="228600" indent="-171450">
              <a:lnSpc>
                <a:spcPct val="90000"/>
              </a:lnSpc>
              <a:spcAft>
                <a:spcPts val="600"/>
              </a:spcAft>
              <a:buFont typeface="Arial"/>
              <a:buChar char="•"/>
            </a:pPr>
            <a:endParaRPr lang="en-US" sz="2400" dirty="0">
              <a:latin typeface="Calibri"/>
              <a:ea typeface="Calibri"/>
              <a:cs typeface="Calibri"/>
            </a:endParaRPr>
          </a:p>
          <a:p>
            <a:pPr marL="228600" indent="-171450">
              <a:lnSpc>
                <a:spcPct val="90000"/>
              </a:lnSpc>
              <a:spcAft>
                <a:spcPts val="600"/>
              </a:spcAft>
              <a:buFont typeface="Arial"/>
              <a:buChar char="•"/>
            </a:pPr>
            <a:endParaRPr lang="en-US" sz="2400" dirty="0">
              <a:latin typeface="Calibri"/>
              <a:ea typeface="Calibri"/>
              <a:cs typeface="Calibri"/>
            </a:endParaRPr>
          </a:p>
          <a:p>
            <a:pPr marL="285750" indent="-228600">
              <a:lnSpc>
                <a:spcPct val="90000"/>
              </a:lnSpc>
              <a:spcAft>
                <a:spcPts val="600"/>
              </a:spcAft>
              <a:buFont typeface="Arial" panose="020B0604020202020204" pitchFamily="34" charset="0"/>
              <a:buChar char="•"/>
            </a:pPr>
            <a:endParaRPr lang="en-US" sz="2400" dirty="0"/>
          </a:p>
        </p:txBody>
      </p:sp>
      <p:pic>
        <p:nvPicPr>
          <p:cNvPr id="6" name="Picture 5" descr="Cut-out symbol of transgender">
            <a:extLst>
              <a:ext uri="{FF2B5EF4-FFF2-40B4-BE49-F238E27FC236}">
                <a16:creationId xmlns:a16="http://schemas.microsoft.com/office/drawing/2014/main" id="{2E892132-B5A5-9867-B6FE-218B6A9FEC4E}"/>
              </a:ext>
            </a:extLst>
          </p:cNvPr>
          <p:cNvPicPr>
            <a:picLocks noChangeAspect="1"/>
          </p:cNvPicPr>
          <p:nvPr/>
        </p:nvPicPr>
        <p:blipFill>
          <a:blip r:embed="rId3"/>
          <a:srcRect l="21581" r="19105" b="-3"/>
          <a:stretch>
            <a:fillRect/>
          </a:stretch>
        </p:blipFill>
        <p:spPr>
          <a:xfrm>
            <a:off x="6096000" y="1"/>
            <a:ext cx="6102825" cy="6858000"/>
          </a:xfrm>
          <a:prstGeom prst="rect">
            <a:avLst/>
          </a:prstGeom>
        </p:spPr>
      </p:pic>
      <p:sp>
        <p:nvSpPr>
          <p:cNvPr id="3" name="TextBox 2">
            <a:extLst>
              <a:ext uri="{FF2B5EF4-FFF2-40B4-BE49-F238E27FC236}">
                <a16:creationId xmlns:a16="http://schemas.microsoft.com/office/drawing/2014/main" id="{7652CE95-D1B0-83C5-9F70-D7D2638737D0}"/>
              </a:ext>
            </a:extLst>
          </p:cNvPr>
          <p:cNvSpPr txBox="1"/>
          <p:nvPr/>
        </p:nvSpPr>
        <p:spPr>
          <a:xfrm>
            <a:off x="780313" y="1643194"/>
            <a:ext cx="10530192" cy="47068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C89F2B9F-5EDB-C94F-1C7A-11EB6069BC5F}"/>
              </a:ext>
            </a:extLst>
          </p:cNvPr>
          <p:cNvSpPr txBox="1"/>
          <p:nvPr/>
        </p:nvSpPr>
        <p:spPr>
          <a:xfrm>
            <a:off x="705555" y="4473222"/>
            <a:ext cx="4854222" cy="1859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171450">
              <a:lnSpc>
                <a:spcPct val="90000"/>
              </a:lnSpc>
              <a:spcAft>
                <a:spcPts val="600"/>
              </a:spcAft>
              <a:buFont typeface="Arial,Sans-Serif"/>
              <a:buChar char="•"/>
            </a:pPr>
            <a:r>
              <a:rPr lang="en-US" sz="2200" dirty="0">
                <a:latin typeface="Calibri"/>
                <a:ea typeface="Calibri"/>
                <a:cs typeface="Calibri"/>
              </a:rPr>
              <a:t>Institutional policies and practices, built around a strict male/female binary, fail to adequately </a:t>
            </a:r>
            <a:r>
              <a:rPr lang="en-GB" sz="2200" dirty="0">
                <a:latin typeface="Calibri"/>
                <a:ea typeface="Calibri"/>
                <a:cs typeface="Calibri"/>
              </a:rPr>
              <a:t>recognise</a:t>
            </a:r>
            <a:r>
              <a:rPr lang="en-US" sz="2200" dirty="0">
                <a:latin typeface="Calibri"/>
                <a:ea typeface="Calibri"/>
                <a:cs typeface="Calibri"/>
              </a:rPr>
              <a:t> or protect transgender prisoners’ identities</a:t>
            </a:r>
          </a:p>
          <a:p>
            <a:pPr marL="57150">
              <a:lnSpc>
                <a:spcPct val="90000"/>
              </a:lnSpc>
              <a:spcAft>
                <a:spcPts val="600"/>
              </a:spcAft>
            </a:pPr>
            <a:r>
              <a:rPr lang="en-US" sz="1200" dirty="0">
                <a:latin typeface="Calibri"/>
                <a:ea typeface="Calibri"/>
                <a:cs typeface="Calibri"/>
              </a:rPr>
              <a:t>(</a:t>
            </a:r>
            <a:r>
              <a:rPr lang="en-US" sz="1200" dirty="0" err="1">
                <a:latin typeface="Calibri"/>
                <a:ea typeface="Calibri"/>
                <a:cs typeface="Calibri"/>
              </a:rPr>
              <a:t>Brömdal</a:t>
            </a:r>
            <a:r>
              <a:rPr lang="en-US" sz="1200" dirty="0">
                <a:latin typeface="Calibri"/>
                <a:ea typeface="Calibri"/>
                <a:cs typeface="Calibri"/>
              </a:rPr>
              <a:t> et al., 2018)</a:t>
            </a:r>
            <a:endParaRPr lang="en-GB" dirty="0"/>
          </a:p>
        </p:txBody>
      </p:sp>
    </p:spTree>
    <p:extLst>
      <p:ext uri="{BB962C8B-B14F-4D97-AF65-F5344CB8AC3E}">
        <p14:creationId xmlns:p14="http://schemas.microsoft.com/office/powerpoint/2010/main" val="3177928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p:tgtEl>
                                          <p:spTgt spid="4"/>
                                        </p:tgtEl>
                                        <p:attrNameLst>
                                          <p:attrName>ppt_y</p:attrName>
                                        </p:attrNameLst>
                                      </p:cBhvr>
                                      <p:tavLst>
                                        <p:tav tm="0">
                                          <p:val>
                                            <p:strVal val="#ppt_y+#ppt_h*1.125000"/>
                                          </p:val>
                                        </p:tav>
                                        <p:tav tm="100000">
                                          <p:val>
                                            <p:strVal val="#ppt_y"/>
                                          </p:val>
                                        </p:tav>
                                      </p:tavLst>
                                    </p:anim>
                                    <p:animEffect transition="in" filter="wipe(up)">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p:tgtEl>
                                          <p:spTgt spid="5"/>
                                        </p:tgtEl>
                                        <p:attrNameLst>
                                          <p:attrName>ppt_y</p:attrName>
                                        </p:attrNameLst>
                                      </p:cBhvr>
                                      <p:tavLst>
                                        <p:tav tm="0">
                                          <p:val>
                                            <p:strVal val="#ppt_y+#ppt_h*1.125000"/>
                                          </p:val>
                                        </p:tav>
                                        <p:tav tm="100000">
                                          <p:val>
                                            <p:strVal val="#ppt_y"/>
                                          </p:val>
                                        </p:tav>
                                      </p:tavLst>
                                    </p:anim>
                                    <p:animEffect transition="in" filter="wipe(up)">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DD11C-DDBA-B9EC-C9EE-D3909B561711}"/>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3700" kern="1200">
                <a:solidFill>
                  <a:schemeClr val="tx2"/>
                </a:solidFill>
                <a:latin typeface="+mj-lt"/>
                <a:ea typeface="+mj-ea"/>
                <a:cs typeface="+mj-cs"/>
              </a:rPr>
              <a:t>Limited staff knowledge and training </a:t>
            </a:r>
          </a:p>
        </p:txBody>
      </p:sp>
      <p:pic>
        <p:nvPicPr>
          <p:cNvPr id="6" name="Graphic 5" descr="Workforce Management">
            <a:extLst>
              <a:ext uri="{FF2B5EF4-FFF2-40B4-BE49-F238E27FC236}">
                <a16:creationId xmlns:a16="http://schemas.microsoft.com/office/drawing/2014/main" id="{8EB9567C-08BE-CAEC-2E74-21B191FA8E5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C3183FFD-26C3-20AD-F5DD-F05742DFC330}"/>
              </a:ext>
            </a:extLst>
          </p:cNvPr>
          <p:cNvSpPr txBox="1"/>
          <p:nvPr/>
        </p:nvSpPr>
        <p:spPr>
          <a:xfrm>
            <a:off x="6801555" y="5912555"/>
            <a:ext cx="320322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alibri"/>
                <a:ea typeface="Calibri"/>
                <a:cs typeface="Calibri"/>
              </a:rPr>
              <a:t>(Daken et al., 2023)</a:t>
            </a:r>
            <a:endParaRPr lang="en-US" sz="1600"/>
          </a:p>
        </p:txBody>
      </p:sp>
    </p:spTree>
    <p:extLst>
      <p:ext uri="{BB962C8B-B14F-4D97-AF65-F5344CB8AC3E}">
        <p14:creationId xmlns:p14="http://schemas.microsoft.com/office/powerpoint/2010/main" val="4254946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8470D-BC0F-645F-B074-223F0162ACE0}"/>
              </a:ext>
            </a:extLst>
          </p:cNvPr>
          <p:cNvSpPr>
            <a:spLocks noGrp="1"/>
          </p:cNvSpPr>
          <p:nvPr>
            <p:ph type="title"/>
          </p:nvPr>
        </p:nvSpPr>
        <p:spPr>
          <a:xfrm>
            <a:off x="2187363" y="1671569"/>
            <a:ext cx="5801917" cy="2228760"/>
          </a:xfrm>
        </p:spPr>
        <p:txBody>
          <a:bodyPr vert="horz" lIns="91440" tIns="45720" rIns="91440" bIns="45720" rtlCol="0" anchor="b">
            <a:normAutofit/>
          </a:bodyPr>
          <a:lstStyle/>
          <a:p>
            <a:r>
              <a:rPr lang="en-US" sz="4000" kern="1200">
                <a:solidFill>
                  <a:schemeClr val="tx1"/>
                </a:solidFill>
                <a:latin typeface="+mj-lt"/>
                <a:ea typeface="+mj-ea"/>
                <a:cs typeface="+mj-cs"/>
              </a:rPr>
              <a:t>Gender Norms and Prison Structure</a:t>
            </a:r>
          </a:p>
        </p:txBody>
      </p:sp>
      <p:pic>
        <p:nvPicPr>
          <p:cNvPr id="7" name="Graphic 6" descr="Shower">
            <a:extLst>
              <a:ext uri="{FF2B5EF4-FFF2-40B4-BE49-F238E27FC236}">
                <a16:creationId xmlns:a16="http://schemas.microsoft.com/office/drawing/2014/main" id="{7B5172BE-79BA-8DE3-5863-4BD6ECC6D12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6948" y="2694018"/>
            <a:ext cx="1198532" cy="1198532"/>
          </a:xfrm>
          <a:prstGeom prst="rect">
            <a:avLst/>
          </a:prstGeom>
        </p:spPr>
      </p:pic>
      <p:sp>
        <p:nvSpPr>
          <p:cNvPr id="3" name="TextBox 2">
            <a:extLst>
              <a:ext uri="{FF2B5EF4-FFF2-40B4-BE49-F238E27FC236}">
                <a16:creationId xmlns:a16="http://schemas.microsoft.com/office/drawing/2014/main" id="{44423473-DA03-45CF-F13D-D9E5F84D6015}"/>
              </a:ext>
            </a:extLst>
          </p:cNvPr>
          <p:cNvSpPr txBox="1"/>
          <p:nvPr/>
        </p:nvSpPr>
        <p:spPr>
          <a:xfrm>
            <a:off x="2187364" y="4072044"/>
            <a:ext cx="5801917" cy="205704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a:t>Historically prisons are divided strictly into male and female </a:t>
            </a:r>
          </a:p>
          <a:p>
            <a:pPr marL="285750" indent="-228600">
              <a:lnSpc>
                <a:spcPct val="90000"/>
              </a:lnSpc>
              <a:spcAft>
                <a:spcPts val="600"/>
              </a:spcAft>
              <a:buFont typeface="Arial" panose="020B0604020202020204" pitchFamily="34" charset="0"/>
              <a:buChar char="•"/>
            </a:pPr>
            <a:r>
              <a:rPr lang="en-US" sz="2000"/>
              <a:t>Activities like showers, recreational time, and education are segregated by gender.</a:t>
            </a:r>
          </a:p>
          <a:p>
            <a:pPr marL="285750" indent="-228600">
              <a:lnSpc>
                <a:spcPct val="90000"/>
              </a:lnSpc>
              <a:spcAft>
                <a:spcPts val="600"/>
              </a:spcAft>
              <a:buFont typeface="Arial" panose="020B0604020202020204" pitchFamily="34" charset="0"/>
              <a:buChar char="•"/>
            </a:pPr>
            <a:r>
              <a:rPr lang="en-US" sz="2000"/>
              <a:t>Lack of staff training due to this history</a:t>
            </a:r>
          </a:p>
          <a:p>
            <a:pPr marL="57150">
              <a:lnSpc>
                <a:spcPct val="90000"/>
              </a:lnSpc>
              <a:spcAft>
                <a:spcPts val="600"/>
              </a:spcAft>
            </a:pPr>
            <a:r>
              <a:rPr lang="en-US" sz="1600">
                <a:latin typeface="Calibri"/>
                <a:ea typeface="Calibri"/>
                <a:cs typeface="Calibri"/>
              </a:rPr>
              <a:t>(Lamble, 2012)</a:t>
            </a:r>
            <a:endParaRPr lang="en-US" sz="1600" dirty="0"/>
          </a:p>
        </p:txBody>
      </p:sp>
      <p:pic>
        <p:nvPicPr>
          <p:cNvPr id="9" name="Graphic 8" descr="Shower">
            <a:extLst>
              <a:ext uri="{FF2B5EF4-FFF2-40B4-BE49-F238E27FC236}">
                <a16:creationId xmlns:a16="http://schemas.microsoft.com/office/drawing/2014/main" id="{2CF3153C-7405-4A83-B5D1-ED9E3633FA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147212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2C41F-309D-64E8-1B39-F17893B543AF}"/>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What can be done? </a:t>
            </a:r>
          </a:p>
        </p:txBody>
      </p:sp>
      <p:sp>
        <p:nvSpPr>
          <p:cNvPr id="3" name="TextBox 2">
            <a:extLst>
              <a:ext uri="{FF2B5EF4-FFF2-40B4-BE49-F238E27FC236}">
                <a16:creationId xmlns:a16="http://schemas.microsoft.com/office/drawing/2014/main" id="{2BB223AF-9CFE-FEB0-FB70-FAE536E3BDA7}"/>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dirty="0"/>
              <a:t>Whole-incarceration-setting approach  (</a:t>
            </a:r>
            <a:r>
              <a:rPr lang="en-US" sz="2000" dirty="0" err="1"/>
              <a:t>Brömdal</a:t>
            </a:r>
            <a:r>
              <a:rPr lang="en-US" sz="2000" dirty="0"/>
              <a:t> et al., 2019)</a:t>
            </a:r>
          </a:p>
          <a:p>
            <a:pPr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Multi-agency transgender case boards  (Bywater, 2017)</a:t>
            </a:r>
          </a:p>
          <a:p>
            <a:pPr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Improving practice (University of Leicester, 2024)</a:t>
            </a:r>
          </a:p>
          <a:p>
            <a:pPr marL="285750"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176912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3" presetClass="entr" presetSubtype="16"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39C11C-2EAE-FF94-9E5B-AF545C00303D}"/>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Research </a:t>
            </a:r>
            <a:r>
              <a:rPr lang="en-US" sz="4000">
                <a:solidFill>
                  <a:srgbClr val="FFFFFF"/>
                </a:solidFill>
              </a:rPr>
              <a:t>Timeline</a:t>
            </a:r>
            <a:r>
              <a:rPr lang="en-US" sz="4000" kern="1200">
                <a:solidFill>
                  <a:srgbClr val="FFFFFF"/>
                </a:solidFill>
                <a:latin typeface="+mj-lt"/>
                <a:ea typeface="+mj-ea"/>
                <a:cs typeface="+mj-cs"/>
              </a:rPr>
              <a:t> </a:t>
            </a:r>
          </a:p>
        </p:txBody>
      </p:sp>
      <p:graphicFrame>
        <p:nvGraphicFramePr>
          <p:cNvPr id="6" name="TextBox 3">
            <a:extLst>
              <a:ext uri="{FF2B5EF4-FFF2-40B4-BE49-F238E27FC236}">
                <a16:creationId xmlns:a16="http://schemas.microsoft.com/office/drawing/2014/main" id="{FE3E9A70-A8C3-AD23-B2E5-774D07311F7F}"/>
              </a:ext>
            </a:extLst>
          </p:cNvPr>
          <p:cNvGraphicFramePr/>
          <p:nvPr>
            <p:extLst>
              <p:ext uri="{D42A27DB-BD31-4B8C-83A1-F6EECF244321}">
                <p14:modId xmlns:p14="http://schemas.microsoft.com/office/powerpoint/2010/main" val="9232088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1" name="TextBox 40">
            <a:extLst>
              <a:ext uri="{FF2B5EF4-FFF2-40B4-BE49-F238E27FC236}">
                <a16:creationId xmlns:a16="http://schemas.microsoft.com/office/drawing/2014/main" id="{1E545779-83D9-01DE-E13F-C77823D167BA}"/>
              </a:ext>
            </a:extLst>
          </p:cNvPr>
          <p:cNvSpPr txBox="1"/>
          <p:nvPr/>
        </p:nvSpPr>
        <p:spPr>
          <a:xfrm>
            <a:off x="902677" y="5697415"/>
            <a:ext cx="10984522"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AI </a:t>
            </a:r>
            <a:r>
              <a:rPr lang="en-GB" sz="1600"/>
              <a:t>recognition: </a:t>
            </a:r>
            <a:r>
              <a:rPr lang="en-GB" sz="1600">
                <a:latin typeface="Arial"/>
                <a:cs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sz="1600" dirty="0"/>
          </a:p>
          <a:p>
            <a:endParaRPr lang="en-GB" dirty="0"/>
          </a:p>
        </p:txBody>
      </p:sp>
    </p:spTree>
    <p:extLst>
      <p:ext uri="{BB962C8B-B14F-4D97-AF65-F5344CB8AC3E}">
        <p14:creationId xmlns:p14="http://schemas.microsoft.com/office/powerpoint/2010/main" val="3304039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3293B-0631-80BE-0BF7-3BBE599A87B6}"/>
              </a:ext>
            </a:extLst>
          </p:cNvPr>
          <p:cNvSpPr>
            <a:spLocks noGrp="1"/>
          </p:cNvSpPr>
          <p:nvPr>
            <p:ph type="title"/>
          </p:nvPr>
        </p:nvSpPr>
        <p:spPr>
          <a:xfrm>
            <a:off x="378838" y="-94237"/>
            <a:ext cx="10515600" cy="1325563"/>
          </a:xfrm>
        </p:spPr>
        <p:txBody>
          <a:bodyPr/>
          <a:lstStyle/>
          <a:p>
            <a:r>
              <a:rPr lang="en-GB" sz="3600"/>
              <a:t>Reference L</a:t>
            </a:r>
            <a:r>
              <a:rPr lang="en-GB" sz="3600" dirty="0"/>
              <a:t>ist </a:t>
            </a:r>
          </a:p>
        </p:txBody>
      </p:sp>
      <p:sp>
        <p:nvSpPr>
          <p:cNvPr id="3" name="TextBox 2">
            <a:extLst>
              <a:ext uri="{FF2B5EF4-FFF2-40B4-BE49-F238E27FC236}">
                <a16:creationId xmlns:a16="http://schemas.microsoft.com/office/drawing/2014/main" id="{2ECAC17D-4C0E-28CA-10D3-B3453122577C}"/>
              </a:ext>
            </a:extLst>
          </p:cNvPr>
          <p:cNvSpPr txBox="1"/>
          <p:nvPr/>
        </p:nvSpPr>
        <p:spPr>
          <a:xfrm>
            <a:off x="378132" y="950899"/>
            <a:ext cx="11265876"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latin typeface="Arial"/>
                <a:ea typeface="+mn-lt"/>
                <a:cs typeface="Arial"/>
              </a:rPr>
              <a:t>Barnes, S. (2017) </a:t>
            </a:r>
            <a:r>
              <a:rPr lang="en-GB" sz="1000" i="1">
                <a:latin typeface="Arial"/>
                <a:ea typeface="+mn-lt"/>
                <a:cs typeface="Arial"/>
              </a:rPr>
              <a:t>‘Lessons to be learned’ from deaths of transgender prisoners – The Justice Gap</a:t>
            </a:r>
            <a:r>
              <a:rPr lang="en-GB" sz="1000">
                <a:latin typeface="Arial"/>
                <a:ea typeface="+mn-lt"/>
                <a:cs typeface="Arial"/>
              </a:rPr>
              <a:t>. Thejusticegap.com. Available at: </a:t>
            </a:r>
            <a:r>
              <a:rPr lang="en-GB" sz="1000" dirty="0">
                <a:latin typeface="Arial"/>
                <a:ea typeface="+mn-lt"/>
                <a:cs typeface="Arial"/>
                <a:hlinkClick r:id="rId2"/>
              </a:rPr>
              <a:t>https://www.thejusticegap.com/lessons-learned-deaths-transgender-prisoners/</a:t>
            </a:r>
            <a:r>
              <a:rPr lang="en-GB" sz="1000">
                <a:latin typeface="Arial"/>
                <a:ea typeface="+mn-lt"/>
                <a:cs typeface="Arial"/>
              </a:rPr>
              <a:t> (Accessed: 22 February 2026).</a:t>
            </a:r>
            <a:endParaRPr lang="en-US" sz="1000">
              <a:latin typeface="Arial"/>
              <a:cs typeface="Arial"/>
            </a:endParaRPr>
          </a:p>
          <a:p>
            <a:r>
              <a:rPr lang="en-GB" sz="1000" dirty="0" err="1">
                <a:latin typeface="Arial"/>
                <a:ea typeface="+mn-lt"/>
                <a:cs typeface="Arial"/>
              </a:rPr>
              <a:t>Brömdal</a:t>
            </a:r>
            <a:r>
              <a:rPr lang="en-GB" sz="1000" dirty="0">
                <a:latin typeface="Arial"/>
                <a:ea typeface="+mn-lt"/>
                <a:cs typeface="Arial"/>
              </a:rPr>
              <a:t>, A., Clark, K.A., </a:t>
            </a:r>
            <a:r>
              <a:rPr lang="en-GB" sz="1000" dirty="0" err="1">
                <a:latin typeface="Arial"/>
                <a:ea typeface="+mn-lt"/>
                <a:cs typeface="Arial"/>
              </a:rPr>
              <a:t>Hughto</a:t>
            </a:r>
            <a:r>
              <a:rPr lang="en-GB" sz="1000" dirty="0">
                <a:latin typeface="Arial"/>
                <a:ea typeface="+mn-lt"/>
                <a:cs typeface="Arial"/>
              </a:rPr>
              <a:t>, J.M.W., Debattista, J., Phillips, T.M., Mullens, A.B., Gow, J. and Daken, K. (2019) ‘Whole-incarceration-setting approaches to supporting and upholding the rights and health of incarcerated transgender people’, </a:t>
            </a:r>
            <a:r>
              <a:rPr lang="en-GB" sz="1000" i="1" dirty="0">
                <a:latin typeface="Arial"/>
                <a:ea typeface="+mn-lt"/>
                <a:cs typeface="Arial"/>
              </a:rPr>
              <a:t>International Journal of Transgenderism</a:t>
            </a:r>
            <a:r>
              <a:rPr lang="en-GB" sz="1000" dirty="0">
                <a:latin typeface="Arial"/>
                <a:ea typeface="+mn-lt"/>
                <a:cs typeface="Arial"/>
              </a:rPr>
              <a:t>, 20(4), pp. 341–350. </a:t>
            </a:r>
            <a:r>
              <a:rPr lang="en-GB" sz="1000" dirty="0" err="1">
                <a:latin typeface="Arial"/>
                <a:ea typeface="+mn-lt"/>
                <a:cs typeface="Arial"/>
              </a:rPr>
              <a:t>doi</a:t>
            </a:r>
            <a:r>
              <a:rPr lang="en-GB" sz="1000" dirty="0">
                <a:latin typeface="Arial"/>
                <a:ea typeface="+mn-lt"/>
                <a:cs typeface="Arial"/>
              </a:rPr>
              <a:t>: 10.1080/15532739.2019.1651684.</a:t>
            </a:r>
            <a:endParaRPr lang="en-GB" sz="1000">
              <a:latin typeface="Arial"/>
              <a:cs typeface="Arial"/>
            </a:endParaRPr>
          </a:p>
          <a:p>
            <a:r>
              <a:rPr lang="en-GB" sz="1000" dirty="0" err="1">
                <a:latin typeface="Arial"/>
                <a:ea typeface="+mn-lt"/>
                <a:cs typeface="Arial"/>
              </a:rPr>
              <a:t>Brömdal</a:t>
            </a:r>
            <a:r>
              <a:rPr lang="en-GB" sz="1000" dirty="0">
                <a:latin typeface="Arial"/>
                <a:ea typeface="+mn-lt"/>
                <a:cs typeface="Arial"/>
              </a:rPr>
              <a:t>, A., Mullens, A.B., Phillips, T.M. and Gow, J. (2018) ‘Experiences of transgender prisoners and their knowledge, attitudes, and practices regarding sexual behaviours and HIV/STIs: A systematic review’, </a:t>
            </a:r>
            <a:r>
              <a:rPr lang="en-GB" sz="1000" i="1" dirty="0">
                <a:latin typeface="Arial"/>
                <a:ea typeface="+mn-lt"/>
                <a:cs typeface="Arial"/>
              </a:rPr>
              <a:t>International Journal of Transgenderism</a:t>
            </a:r>
            <a:r>
              <a:rPr lang="en-GB" sz="1000" dirty="0">
                <a:latin typeface="Arial"/>
                <a:ea typeface="+mn-lt"/>
                <a:cs typeface="Arial"/>
              </a:rPr>
              <a:t>, 20(1), pp. 4–20. </a:t>
            </a:r>
            <a:r>
              <a:rPr lang="en-GB" sz="1000" dirty="0" err="1">
                <a:latin typeface="Arial"/>
                <a:ea typeface="+mn-lt"/>
                <a:cs typeface="Arial"/>
              </a:rPr>
              <a:t>doi</a:t>
            </a:r>
            <a:r>
              <a:rPr lang="en-GB" sz="1000" dirty="0">
                <a:latin typeface="Arial"/>
                <a:ea typeface="+mn-lt"/>
                <a:cs typeface="Arial"/>
              </a:rPr>
              <a:t>: 10.1080/15532739.2018.1538838.</a:t>
            </a:r>
            <a:endParaRPr lang="en-GB" sz="1000">
              <a:latin typeface="Arial"/>
              <a:cs typeface="Arial"/>
            </a:endParaRPr>
          </a:p>
          <a:p>
            <a:r>
              <a:rPr lang="en-GB" sz="1000" dirty="0">
                <a:latin typeface="Arial"/>
                <a:ea typeface="+mn-lt"/>
                <a:cs typeface="Arial"/>
              </a:rPr>
              <a:t>Brooke, J.M., Biernat, K., </a:t>
            </a:r>
            <a:r>
              <a:rPr lang="en-GB" sz="1000" dirty="0" err="1">
                <a:latin typeface="Arial"/>
                <a:ea typeface="+mn-lt"/>
                <a:cs typeface="Arial"/>
              </a:rPr>
              <a:t>Shamaris</a:t>
            </a:r>
            <a:r>
              <a:rPr lang="en-GB" sz="1000" dirty="0">
                <a:latin typeface="Arial"/>
                <a:ea typeface="+mn-lt"/>
                <a:cs typeface="Arial"/>
              </a:rPr>
              <a:t>, N. and Skerrett, V. (2022) ‘The experience of transgender women prisoners serving a sentence in a male prison: A systematic review and meta-synthesis’, </a:t>
            </a:r>
            <a:r>
              <a:rPr lang="en-GB" sz="1000" i="1" dirty="0">
                <a:latin typeface="Arial"/>
                <a:ea typeface="+mn-lt"/>
                <a:cs typeface="Arial"/>
              </a:rPr>
              <a:t>The Prison Journal</a:t>
            </a:r>
            <a:r>
              <a:rPr lang="en-GB" sz="1000" dirty="0">
                <a:latin typeface="Arial"/>
                <a:ea typeface="+mn-lt"/>
                <a:cs typeface="Arial"/>
              </a:rPr>
              <a:t>, 102(5), pp. 542–564. </a:t>
            </a:r>
            <a:r>
              <a:rPr lang="en-GB" sz="1000" dirty="0" err="1">
                <a:latin typeface="Arial"/>
                <a:ea typeface="+mn-lt"/>
                <a:cs typeface="Arial"/>
              </a:rPr>
              <a:t>doi</a:t>
            </a:r>
            <a:r>
              <a:rPr lang="en-GB" sz="1000" dirty="0">
                <a:latin typeface="Arial"/>
                <a:ea typeface="+mn-lt"/>
                <a:cs typeface="Arial"/>
              </a:rPr>
              <a:t>: 10.1177/00328855221121097.</a:t>
            </a:r>
            <a:endParaRPr lang="en-GB" sz="1000">
              <a:latin typeface="Arial"/>
              <a:cs typeface="Arial"/>
            </a:endParaRPr>
          </a:p>
          <a:p>
            <a:r>
              <a:rPr lang="en-GB" sz="1000">
                <a:latin typeface="Arial"/>
                <a:ea typeface="+mn-lt"/>
                <a:cs typeface="Arial"/>
              </a:rPr>
              <a:t>Bywater, P. (2017) </a:t>
            </a:r>
            <a:r>
              <a:rPr lang="en-GB" sz="1000" i="1">
                <a:latin typeface="Arial"/>
                <a:ea typeface="+mn-lt"/>
                <a:cs typeface="Arial"/>
              </a:rPr>
              <a:t>The care and management of transgender prisoners</a:t>
            </a:r>
            <a:r>
              <a:rPr lang="en-GB" sz="1000">
                <a:latin typeface="Arial"/>
                <a:ea typeface="+mn-lt"/>
                <a:cs typeface="Arial"/>
              </a:rPr>
              <a:t>. Prison Reform Trust. Available at: </a:t>
            </a:r>
            <a:r>
              <a:rPr lang="en-GB" sz="1000" dirty="0">
                <a:latin typeface="Arial"/>
                <a:ea typeface="+mn-lt"/>
                <a:cs typeface="Arial"/>
                <a:hlinkClick r:id="rId3"/>
              </a:rPr>
              <a:t>https://prisonreformtrust.org.uk/the-care-and-management-of-transgender-prisoners</a:t>
            </a:r>
            <a:r>
              <a:rPr lang="en-GB" sz="1000">
                <a:latin typeface="Arial"/>
                <a:ea typeface="+mn-lt"/>
                <a:cs typeface="Arial"/>
              </a:rPr>
              <a:t> (Accessed: 25 February 2026).</a:t>
            </a:r>
            <a:endParaRPr lang="en-GB" sz="1000">
              <a:latin typeface="Arial"/>
              <a:cs typeface="Arial"/>
            </a:endParaRPr>
          </a:p>
          <a:p>
            <a:r>
              <a:rPr lang="en-GB" sz="1000" dirty="0">
                <a:latin typeface="Arial"/>
                <a:ea typeface="+mn-lt"/>
                <a:cs typeface="Arial"/>
              </a:rPr>
              <a:t>Daken, K., Excell, T., Clark, K.A., Sanders, J., Debattista, J., du Plessis, C., Mullens, A.B., Phillips, T.M., Gildersleeve, J. and </a:t>
            </a:r>
            <a:r>
              <a:rPr lang="en-GB" sz="1000" dirty="0" err="1">
                <a:latin typeface="Arial"/>
                <a:ea typeface="+mn-lt"/>
                <a:cs typeface="Arial"/>
              </a:rPr>
              <a:t>Brömdal</a:t>
            </a:r>
            <a:r>
              <a:rPr lang="en-GB" sz="1000" dirty="0">
                <a:latin typeface="Arial"/>
                <a:ea typeface="+mn-lt"/>
                <a:cs typeface="Arial"/>
              </a:rPr>
              <a:t>, A. (2023) ‘Correctional staff knowledge, attitudes and behaviours toward incarcerated trans people: A scoping review of an emerging literature’, </a:t>
            </a:r>
            <a:r>
              <a:rPr lang="en-GB" sz="1000" i="1" dirty="0">
                <a:latin typeface="Arial"/>
                <a:ea typeface="+mn-lt"/>
                <a:cs typeface="Arial"/>
              </a:rPr>
              <a:t>International Journal of Transgender Health</a:t>
            </a:r>
            <a:r>
              <a:rPr lang="en-GB" sz="1000" dirty="0">
                <a:latin typeface="Arial"/>
                <a:ea typeface="+mn-lt"/>
                <a:cs typeface="Arial"/>
              </a:rPr>
              <a:t>, 25(2), pp. 1–18. </a:t>
            </a:r>
            <a:r>
              <a:rPr lang="en-GB" sz="1000" dirty="0" err="1">
                <a:latin typeface="Arial"/>
                <a:ea typeface="+mn-lt"/>
                <a:cs typeface="Arial"/>
              </a:rPr>
              <a:t>doi</a:t>
            </a:r>
            <a:r>
              <a:rPr lang="en-GB" sz="1000" dirty="0">
                <a:latin typeface="Arial"/>
                <a:ea typeface="+mn-lt"/>
                <a:cs typeface="Arial"/>
              </a:rPr>
              <a:t>: 10.1080/26895269.2023.2265386.</a:t>
            </a:r>
            <a:endParaRPr lang="en-GB" sz="1000">
              <a:latin typeface="Arial"/>
              <a:cs typeface="Arial"/>
            </a:endParaRPr>
          </a:p>
          <a:p>
            <a:r>
              <a:rPr lang="en-GB" sz="1000" dirty="0">
                <a:latin typeface="Arial"/>
                <a:ea typeface="+mn-lt"/>
                <a:cs typeface="Arial"/>
              </a:rPr>
              <a:t>Evans, S. (2025) </a:t>
            </a:r>
            <a:r>
              <a:rPr lang="en-GB" sz="1000" i="1" dirty="0">
                <a:latin typeface="Arial"/>
                <a:ea typeface="+mn-lt"/>
                <a:cs typeface="Arial"/>
              </a:rPr>
              <a:t>Navigating gendered prisons: The custodial experiences of transgender and non-binary individuals</a:t>
            </a:r>
            <a:r>
              <a:rPr lang="en-GB" sz="1000" dirty="0">
                <a:latin typeface="Arial"/>
                <a:ea typeface="+mn-lt"/>
                <a:cs typeface="Arial"/>
              </a:rPr>
              <a:t>. Nottingham Trent University. Available at: </a:t>
            </a:r>
            <a:r>
              <a:rPr lang="en-GB" sz="1000" dirty="0">
                <a:latin typeface="Arial"/>
                <a:ea typeface="+mn-lt"/>
                <a:cs typeface="Arial"/>
                <a:hlinkClick r:id="rId4"/>
              </a:rPr>
              <a:t>https://irep.ntu.ac.uk/id/eprint/55107/1/Sally%20Evans%202025%20%281%29.pdf</a:t>
            </a:r>
            <a:r>
              <a:rPr lang="en-GB" sz="1000">
                <a:latin typeface="Arial"/>
                <a:ea typeface="+mn-lt"/>
                <a:cs typeface="Arial"/>
              </a:rPr>
              <a:t> (Accessed: 27 Feb 2026).</a:t>
            </a:r>
          </a:p>
          <a:p>
            <a:r>
              <a:rPr lang="en-GB" sz="1000">
                <a:latin typeface="Arial"/>
                <a:ea typeface="+mn-lt"/>
                <a:cs typeface="Arial"/>
              </a:rPr>
              <a:t>Government Equalities Office (2018) </a:t>
            </a:r>
            <a:r>
              <a:rPr lang="en-GB" sz="1000" i="1">
                <a:latin typeface="Arial"/>
                <a:ea typeface="+mn-lt"/>
                <a:cs typeface="Arial"/>
              </a:rPr>
              <a:t>Trans people in the UK</a:t>
            </a:r>
            <a:r>
              <a:rPr lang="en-GB" sz="1000">
                <a:latin typeface="Arial"/>
                <a:ea typeface="+mn-lt"/>
                <a:cs typeface="Arial"/>
              </a:rPr>
              <a:t>. Available at: </a:t>
            </a:r>
            <a:r>
              <a:rPr lang="en-GB" sz="1000" dirty="0">
                <a:latin typeface="Arial"/>
                <a:ea typeface="+mn-lt"/>
                <a:cs typeface="Arial"/>
                <a:hlinkClick r:id="rId5"/>
              </a:rPr>
              <a:t>https://assets.publishing.service.gov.uk/media/5b3a478240f0b64603fc181b/GEO-LGBT-factsheet.pdf</a:t>
            </a:r>
            <a:r>
              <a:rPr lang="en-GB" sz="1000">
                <a:latin typeface="Arial"/>
                <a:ea typeface="+mn-lt"/>
                <a:cs typeface="Arial"/>
              </a:rPr>
              <a:t> (Accessed: dd Month 2026).</a:t>
            </a:r>
            <a:endParaRPr lang="en-GB" sz="1000">
              <a:latin typeface="Arial"/>
              <a:cs typeface="Arial"/>
            </a:endParaRPr>
          </a:p>
          <a:p>
            <a:r>
              <a:rPr lang="en-GB" sz="1000" dirty="0">
                <a:latin typeface="Arial"/>
                <a:ea typeface="+mn-lt"/>
                <a:cs typeface="Arial"/>
              </a:rPr>
              <a:t>Gorden, C., Hughes, C., Roberts, D., Ward, E.A. and </a:t>
            </a:r>
            <a:r>
              <a:rPr lang="en-GB" sz="1000" dirty="0" err="1">
                <a:latin typeface="Arial"/>
                <a:ea typeface="+mn-lt"/>
                <a:cs typeface="Arial"/>
              </a:rPr>
              <a:t>Dubberley</a:t>
            </a:r>
            <a:r>
              <a:rPr lang="en-GB" sz="1000" dirty="0">
                <a:latin typeface="Arial"/>
                <a:ea typeface="+mn-lt"/>
                <a:cs typeface="Arial"/>
              </a:rPr>
              <a:t>, S. (2017) ‘A literature review of transgender people in prison: An “invisible” population in England and Wales’, </a:t>
            </a:r>
            <a:r>
              <a:rPr lang="en-GB" sz="1000" i="1" dirty="0">
                <a:latin typeface="Arial"/>
                <a:ea typeface="+mn-lt"/>
                <a:cs typeface="Arial"/>
              </a:rPr>
              <a:t>Prison Service Journal</a:t>
            </a:r>
            <a:r>
              <a:rPr lang="en-GB" sz="1000" dirty="0">
                <a:latin typeface="Arial"/>
                <a:ea typeface="+mn-lt"/>
                <a:cs typeface="Arial"/>
              </a:rPr>
              <a:t>, (233), pp. 11–22. Available at: </a:t>
            </a:r>
            <a:r>
              <a:rPr lang="en-GB" sz="1000" dirty="0">
                <a:latin typeface="Arial"/>
                <a:ea typeface="+mn-lt"/>
                <a:cs typeface="Arial"/>
                <a:hlinkClick r:id="rId6"/>
              </a:rPr>
              <a:t>https://research.bangor.ac.uk/en/publications/a-literature-review-of-transgender-people-in-prison-an-invisible-/</a:t>
            </a:r>
            <a:r>
              <a:rPr lang="en-GB" sz="1000" dirty="0">
                <a:latin typeface="Arial"/>
                <a:ea typeface="+mn-lt"/>
                <a:cs typeface="Arial"/>
              </a:rPr>
              <a:t>(Accessed: 23 February 2026).</a:t>
            </a:r>
            <a:endParaRPr lang="en-GB" sz="1000">
              <a:latin typeface="Arial"/>
              <a:cs typeface="Arial"/>
            </a:endParaRPr>
          </a:p>
          <a:p>
            <a:r>
              <a:rPr lang="en-GB" sz="1000" dirty="0">
                <a:latin typeface="Arial"/>
                <a:ea typeface="+mn-lt"/>
                <a:cs typeface="Arial"/>
              </a:rPr>
              <a:t>Kaufman, M.R., Eschliman, E.L. and Karver, T.S. (2023) ‘Differentiating sex and gender in health research to achieve gender equity’, </a:t>
            </a:r>
            <a:r>
              <a:rPr lang="en-GB" sz="1000" i="1" dirty="0">
                <a:latin typeface="Arial"/>
                <a:ea typeface="+mn-lt"/>
                <a:cs typeface="Arial"/>
              </a:rPr>
              <a:t>Bulletin of the World Health Organization</a:t>
            </a:r>
            <a:r>
              <a:rPr lang="en-GB" sz="1000" dirty="0">
                <a:latin typeface="Arial"/>
                <a:ea typeface="+mn-lt"/>
                <a:cs typeface="Arial"/>
              </a:rPr>
              <a:t>, 101(10), pp. 666–671. </a:t>
            </a:r>
            <a:r>
              <a:rPr lang="en-GB" sz="1000" dirty="0" err="1">
                <a:latin typeface="Arial"/>
                <a:ea typeface="+mn-lt"/>
                <a:cs typeface="Arial"/>
              </a:rPr>
              <a:t>doi</a:t>
            </a:r>
            <a:r>
              <a:rPr lang="en-GB" sz="1000" dirty="0">
                <a:latin typeface="Arial"/>
                <a:ea typeface="+mn-lt"/>
                <a:cs typeface="Arial"/>
              </a:rPr>
              <a:t>: 10.2471/blt.22.289310.</a:t>
            </a:r>
            <a:endParaRPr lang="en-GB" sz="1000">
              <a:latin typeface="Arial"/>
              <a:cs typeface="Arial"/>
            </a:endParaRPr>
          </a:p>
          <a:p>
            <a:r>
              <a:rPr lang="en-GB" sz="1000" dirty="0">
                <a:latin typeface="Arial"/>
                <a:ea typeface="+mn-lt"/>
                <a:cs typeface="Arial"/>
              </a:rPr>
              <a:t>Lamble, S. (2012) 'Rethinking gendered prison policies: Impacts on transgender prisoners'</a:t>
            </a:r>
            <a:r>
              <a:rPr lang="en-GB" sz="1000">
                <a:latin typeface="Arial"/>
                <a:ea typeface="+mn-lt"/>
                <a:cs typeface="Arial"/>
              </a:rPr>
              <a:t> Birkbeck Institutional Research Online. Available at: </a:t>
            </a:r>
            <a:r>
              <a:rPr lang="en-GB" sz="1000" dirty="0">
                <a:latin typeface="Arial"/>
                <a:ea typeface="+mn-lt"/>
                <a:cs typeface="Arial"/>
                <a:hlinkClick r:id="rId7"/>
              </a:rPr>
              <a:t>https://eprints.bbk.ac.uk/id/eprint/7625/1/7625.pdf</a:t>
            </a:r>
            <a:r>
              <a:rPr lang="en-GB" sz="1000">
                <a:latin typeface="Arial"/>
                <a:ea typeface="+mn-lt"/>
                <a:cs typeface="Arial"/>
              </a:rPr>
              <a:t> (Accessed: 24 February 2026).</a:t>
            </a:r>
            <a:endParaRPr lang="en-GB">
              <a:latin typeface="Arial"/>
              <a:cs typeface="Arial"/>
            </a:endParaRPr>
          </a:p>
          <a:p>
            <a:r>
              <a:rPr lang="en-GB" sz="1000" dirty="0">
                <a:latin typeface="Arial"/>
                <a:ea typeface="+mn-lt"/>
                <a:cs typeface="Arial"/>
              </a:rPr>
              <a:t>Marchi, M., </a:t>
            </a:r>
            <a:r>
              <a:rPr lang="en-GB" sz="1000" dirty="0" err="1">
                <a:latin typeface="Arial"/>
                <a:ea typeface="+mn-lt"/>
                <a:cs typeface="Arial"/>
              </a:rPr>
              <a:t>Corbellini</a:t>
            </a:r>
            <a:r>
              <a:rPr lang="en-GB" sz="1000" dirty="0">
                <a:latin typeface="Arial"/>
                <a:ea typeface="+mn-lt"/>
                <a:cs typeface="Arial"/>
              </a:rPr>
              <a:t>, I., Vaccari, E., </a:t>
            </a:r>
            <a:r>
              <a:rPr lang="en-GB" sz="1000" dirty="0" err="1">
                <a:latin typeface="Arial"/>
                <a:ea typeface="+mn-lt"/>
                <a:cs typeface="Arial"/>
              </a:rPr>
              <a:t>Pingani</a:t>
            </a:r>
            <a:r>
              <a:rPr lang="en-GB" sz="1000" dirty="0">
                <a:latin typeface="Arial"/>
                <a:ea typeface="+mn-lt"/>
                <a:cs typeface="Arial"/>
              </a:rPr>
              <a:t>, L., Ferrari, S., </a:t>
            </a:r>
            <a:r>
              <a:rPr lang="en-GB" sz="1000" dirty="0" err="1">
                <a:latin typeface="Arial"/>
                <a:ea typeface="+mn-lt"/>
                <a:cs typeface="Arial"/>
              </a:rPr>
              <a:t>Amaddeo</a:t>
            </a:r>
            <a:r>
              <a:rPr lang="en-GB" sz="1000" dirty="0">
                <a:latin typeface="Arial"/>
                <a:ea typeface="+mn-lt"/>
                <a:cs typeface="Arial"/>
              </a:rPr>
              <a:t>, F., </a:t>
            </a:r>
            <a:r>
              <a:rPr lang="en-GB" sz="1000" dirty="0" err="1">
                <a:latin typeface="Arial"/>
                <a:ea typeface="+mn-lt"/>
                <a:cs typeface="Arial"/>
              </a:rPr>
              <a:t>Converti</a:t>
            </a:r>
            <a:r>
              <a:rPr lang="en-GB" sz="1000" dirty="0">
                <a:latin typeface="Arial"/>
                <a:ea typeface="+mn-lt"/>
                <a:cs typeface="Arial"/>
              </a:rPr>
              <a:t>, M., Fiorillo, A., Mirandola, M., Pinna, F., </a:t>
            </a:r>
            <a:r>
              <a:rPr lang="en-GB" sz="1000" dirty="0" err="1">
                <a:latin typeface="Arial"/>
                <a:ea typeface="+mn-lt"/>
                <a:cs typeface="Arial"/>
              </a:rPr>
              <a:t>Ventriglio</a:t>
            </a:r>
            <a:r>
              <a:rPr lang="en-GB" sz="1000" dirty="0">
                <a:latin typeface="Arial"/>
                <a:ea typeface="+mn-lt"/>
                <a:cs typeface="Arial"/>
              </a:rPr>
              <a:t>, A. and Galeazzi, G.M. (2023) ‘Mental health of transgender people in prison: A systematic review and meta‑analysis’, </a:t>
            </a:r>
            <a:r>
              <a:rPr lang="en-GB" sz="1000" i="1" dirty="0">
                <a:latin typeface="Arial"/>
                <a:ea typeface="+mn-lt"/>
                <a:cs typeface="Arial"/>
              </a:rPr>
              <a:t>International Review of Psychiatry</a:t>
            </a:r>
            <a:r>
              <a:rPr lang="en-GB" sz="1000" dirty="0">
                <a:latin typeface="Arial"/>
                <a:ea typeface="+mn-lt"/>
                <a:cs typeface="Arial"/>
              </a:rPr>
              <a:t>, 36(7), pp. 1–15. </a:t>
            </a:r>
            <a:r>
              <a:rPr lang="en-GB" sz="1000" dirty="0" err="1">
                <a:latin typeface="Arial"/>
                <a:ea typeface="+mn-lt"/>
                <a:cs typeface="Arial"/>
              </a:rPr>
              <a:t>doi</a:t>
            </a:r>
            <a:r>
              <a:rPr lang="en-GB" sz="1000" dirty="0">
                <a:latin typeface="Arial"/>
                <a:ea typeface="+mn-lt"/>
                <a:cs typeface="Arial"/>
              </a:rPr>
              <a:t>: 10.1080/09540261.2023.2287680.</a:t>
            </a:r>
            <a:endParaRPr lang="en-GB" sz="1000">
              <a:latin typeface="Arial"/>
              <a:cs typeface="Arial"/>
            </a:endParaRPr>
          </a:p>
          <a:p>
            <a:r>
              <a:rPr lang="en-GB" sz="1000" dirty="0">
                <a:latin typeface="Arial"/>
                <a:ea typeface="+mn-lt"/>
                <a:cs typeface="Arial"/>
              </a:rPr>
              <a:t>Nulty, J.E., Winder, B. and Lopresti, S. (2019) ‘“I’m not different, I’m still a human being […] but I am different.” An exploration of the experiences of transgender prisoners using interpretative phenomenological analysis’, </a:t>
            </a:r>
            <a:r>
              <a:rPr lang="en-GB" sz="1000" i="1" dirty="0">
                <a:latin typeface="Arial"/>
                <a:ea typeface="+mn-lt"/>
                <a:cs typeface="Arial"/>
              </a:rPr>
              <a:t>Journal of Forensic Practice</a:t>
            </a:r>
            <a:r>
              <a:rPr lang="en-GB" sz="1000" dirty="0">
                <a:latin typeface="Arial"/>
                <a:ea typeface="+mn-lt"/>
                <a:cs typeface="Arial"/>
              </a:rPr>
              <a:t>, 21(2), pp. 97–111. </a:t>
            </a:r>
            <a:r>
              <a:rPr lang="en-GB" sz="1000" dirty="0" err="1">
                <a:latin typeface="Arial"/>
                <a:ea typeface="+mn-lt"/>
                <a:cs typeface="Arial"/>
              </a:rPr>
              <a:t>doi</a:t>
            </a:r>
            <a:r>
              <a:rPr lang="en-GB" sz="1000" dirty="0">
                <a:latin typeface="Arial"/>
                <a:ea typeface="+mn-lt"/>
                <a:cs typeface="Arial"/>
              </a:rPr>
              <a:t>: 10.1108/JFP‑10‑2018‑0038.</a:t>
            </a:r>
            <a:endParaRPr lang="en-GB" sz="1000">
              <a:latin typeface="Arial"/>
              <a:cs typeface="Arial"/>
            </a:endParaRPr>
          </a:p>
          <a:p>
            <a:r>
              <a:rPr lang="en-GB" sz="1000" dirty="0">
                <a:latin typeface="Arial"/>
                <a:ea typeface="+mn-lt"/>
                <a:cs typeface="Arial"/>
              </a:rPr>
              <a:t>Read, M. and McCrae, N. (2016) ‘Preventing suicide in lesbian, gay, bisexual, and transgender prisoners: A critique of U.K. policy’, </a:t>
            </a:r>
            <a:r>
              <a:rPr lang="en-GB" sz="1000" i="1" dirty="0">
                <a:latin typeface="Arial"/>
                <a:ea typeface="+mn-lt"/>
                <a:cs typeface="Arial"/>
              </a:rPr>
              <a:t>Journal of Forensic Nursing</a:t>
            </a:r>
            <a:r>
              <a:rPr lang="en-GB" sz="1000" dirty="0">
                <a:latin typeface="Arial"/>
                <a:ea typeface="+mn-lt"/>
                <a:cs typeface="Arial"/>
              </a:rPr>
              <a:t>, 12(1), pp. 13–18. </a:t>
            </a:r>
            <a:r>
              <a:rPr lang="en-GB" sz="1000" dirty="0" err="1">
                <a:latin typeface="Arial"/>
                <a:ea typeface="+mn-lt"/>
                <a:cs typeface="Arial"/>
              </a:rPr>
              <a:t>doi</a:t>
            </a:r>
            <a:r>
              <a:rPr lang="en-GB" sz="1000" dirty="0">
                <a:latin typeface="Arial"/>
                <a:ea typeface="+mn-lt"/>
                <a:cs typeface="Arial"/>
              </a:rPr>
              <a:t>: 10.1097/JFN.0000000000000104.</a:t>
            </a:r>
            <a:endParaRPr lang="en-GB" sz="1000">
              <a:latin typeface="Arial"/>
              <a:cs typeface="Arial"/>
            </a:endParaRPr>
          </a:p>
          <a:p>
            <a:r>
              <a:rPr lang="en-GB" sz="1000">
                <a:latin typeface="Arial"/>
                <a:ea typeface="+mn-lt"/>
                <a:cs typeface="Arial"/>
              </a:rPr>
              <a:t>Robertson, M. (2022) ‘Improper housing and inadequate medical treatment for transgender prisoners’, </a:t>
            </a:r>
            <a:r>
              <a:rPr lang="en-GB" sz="1000" i="1">
                <a:latin typeface="Arial"/>
                <a:ea typeface="+mn-lt"/>
                <a:cs typeface="Arial"/>
              </a:rPr>
              <a:t>Georgetown Journal of Gender and the Law</a:t>
            </a:r>
            <a:r>
              <a:rPr lang="en-GB" sz="1000">
                <a:latin typeface="Arial"/>
                <a:ea typeface="+mn-lt"/>
                <a:cs typeface="Arial"/>
              </a:rPr>
              <a:t>, 24(1). Available at: </a:t>
            </a:r>
            <a:r>
              <a:rPr lang="en-GB" sz="1000" dirty="0">
                <a:latin typeface="Arial"/>
                <a:ea typeface="+mn-lt"/>
                <a:cs typeface="Arial"/>
                <a:hlinkClick r:id="rId8"/>
              </a:rPr>
              <a:t>https://www.law.georgetown.edu/gender-journal/wp-content/uploads/sites/20/2022/12/Improper-Housing-and-Inadequate-Medical-Treatment-for-Transgender-Prisoners.pdf</a:t>
            </a:r>
            <a:r>
              <a:rPr lang="en-GB" sz="1000">
                <a:latin typeface="Arial"/>
                <a:ea typeface="+mn-lt"/>
                <a:cs typeface="Arial"/>
              </a:rPr>
              <a:t> (Accessed: 24 February 2026).</a:t>
            </a:r>
            <a:endParaRPr lang="en-GB" sz="1000">
              <a:latin typeface="Arial"/>
              <a:cs typeface="Arial"/>
            </a:endParaRPr>
          </a:p>
          <a:p>
            <a:r>
              <a:rPr lang="en-GB" sz="1000">
                <a:latin typeface="Arial"/>
                <a:ea typeface="+mn-lt"/>
                <a:cs typeface="Arial"/>
              </a:rPr>
              <a:t>University of Leicester (2024) </a:t>
            </a:r>
            <a:r>
              <a:rPr lang="en-GB" sz="1000" i="1">
                <a:latin typeface="Arial"/>
                <a:ea typeface="+mn-lt"/>
                <a:cs typeface="Arial"/>
              </a:rPr>
              <a:t>New book sheds light on the experience of transgender and non‑binary inmates in UK prisons</a:t>
            </a:r>
            <a:r>
              <a:rPr lang="en-GB" sz="1000">
                <a:latin typeface="Arial"/>
                <a:ea typeface="+mn-lt"/>
                <a:cs typeface="Arial"/>
              </a:rPr>
              <a:t>. Available at: </a:t>
            </a:r>
            <a:r>
              <a:rPr lang="en-GB" sz="1000" dirty="0">
                <a:latin typeface="Arial"/>
                <a:ea typeface="+mn-lt"/>
                <a:cs typeface="Arial"/>
                <a:hlinkClick r:id="rId9"/>
              </a:rPr>
              <a:t>https://le.ac.uk/news/2024/december/transgender-non-binary-prisons</a:t>
            </a:r>
            <a:r>
              <a:rPr lang="en-GB" sz="1000">
                <a:latin typeface="Arial"/>
                <a:ea typeface="+mn-lt"/>
                <a:cs typeface="Arial"/>
              </a:rPr>
              <a:t> (Accessed: 24 February 2026).</a:t>
            </a:r>
            <a:endParaRPr lang="en-GB" sz="1000">
              <a:latin typeface="Arial"/>
              <a:cs typeface="Arial"/>
            </a:endParaRPr>
          </a:p>
          <a:p>
            <a:r>
              <a:rPr lang="en-GB" sz="1000" dirty="0">
                <a:latin typeface="Arial"/>
                <a:ea typeface="+mn-lt"/>
                <a:cs typeface="Arial"/>
              </a:rPr>
              <a:t>Van Hout, M.-C. and Crowley, D. (2021) ‘The “double punishment” of transgender prisoners: A human rights‑based commentary on placement and conditions of detention’, </a:t>
            </a:r>
            <a:r>
              <a:rPr lang="en-GB" sz="1000" i="1" dirty="0">
                <a:latin typeface="Arial"/>
                <a:ea typeface="+mn-lt"/>
                <a:cs typeface="Arial"/>
              </a:rPr>
              <a:t>International Journal of Prison Health</a:t>
            </a:r>
            <a:r>
              <a:rPr lang="en-GB" sz="1000" dirty="0">
                <a:latin typeface="Arial"/>
                <a:ea typeface="+mn-lt"/>
                <a:cs typeface="Arial"/>
              </a:rPr>
              <a:t>, 17(4), pp. 439–451. </a:t>
            </a:r>
            <a:r>
              <a:rPr lang="en-GB" sz="1000" dirty="0" err="1">
                <a:latin typeface="Arial"/>
                <a:ea typeface="+mn-lt"/>
                <a:cs typeface="Arial"/>
              </a:rPr>
              <a:t>doi</a:t>
            </a:r>
            <a:r>
              <a:rPr lang="en-GB" sz="1000" dirty="0">
                <a:latin typeface="Arial"/>
                <a:ea typeface="+mn-lt"/>
                <a:cs typeface="Arial"/>
              </a:rPr>
              <a:t>: 10.1108/IJPH‑10‑2020‑0083.</a:t>
            </a:r>
            <a:endParaRPr lang="en-GB" sz="1000" dirty="0">
              <a:latin typeface="Arial"/>
              <a:cs typeface="Arial"/>
            </a:endParaRPr>
          </a:p>
          <a:p>
            <a:pPr algn="l"/>
            <a:endParaRPr lang="en-GB" dirty="0"/>
          </a:p>
        </p:txBody>
      </p:sp>
    </p:spTree>
    <p:extLst>
      <p:ext uri="{BB962C8B-B14F-4D97-AF65-F5344CB8AC3E}">
        <p14:creationId xmlns:p14="http://schemas.microsoft.com/office/powerpoint/2010/main" val="16460119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9</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What are the challenges faced by transgender individuals within the prison system and how can these be addressed. </vt:lpstr>
      <vt:lpstr>Defining a "Transgender"</vt:lpstr>
      <vt:lpstr>Gender identity vs Biological sex </vt:lpstr>
      <vt:lpstr>Why is this topic important? </vt:lpstr>
      <vt:lpstr>Placement and Housing </vt:lpstr>
      <vt:lpstr>Physical and Sexual violence </vt:lpstr>
      <vt:lpstr>Whilst in prison, transgender people are more likely to suffer with mental health problems </vt:lpstr>
      <vt:lpstr>"Transgender women in male prisons experience prison not just as punishment, but as a daily battle for identity, safety, and recognition."</vt:lpstr>
      <vt:lpstr>Double punishment </vt:lpstr>
      <vt:lpstr>Lack of support </vt:lpstr>
      <vt:lpstr>Limited staff knowledge and training </vt:lpstr>
      <vt:lpstr>Gender Norms and Prison Structure</vt:lpstr>
      <vt:lpstr>What can be done? </vt:lpstr>
      <vt:lpstr>Research Timeline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165</cp:revision>
  <dcterms:created xsi:type="dcterms:W3CDTF">2026-02-26T14:42:06Z</dcterms:created>
  <dcterms:modified xsi:type="dcterms:W3CDTF">2026-03-04T22:21:26Z</dcterms:modified>
</cp:coreProperties>
</file>