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0"/>
    <p:restoredTop sz="94694"/>
  </p:normalViewPr>
  <p:slideViewPr>
    <p:cSldViewPr snapToGrid="0" snapToObjects="1">
      <p:cViewPr varScale="1">
        <p:scale>
          <a:sx n="105" d="100"/>
          <a:sy n="105" d="100"/>
        </p:scale>
        <p:origin x="192" y="7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GB"/>
  <c:roundedCorners val="1"/>
  <c:style val="2"/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341CAE-1B83-4C3A-852B-210257494E5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EFB3C07-357F-4B4C-8DB2-A08C99E83145}">
      <dgm:prSet/>
      <dgm:spPr/>
      <dgm:t>
        <a:bodyPr/>
        <a:lstStyle/>
        <a:p>
          <a:r>
            <a:rPr lang="en-US"/>
            <a:t>Digital Skills for Personal Development and Business Growth</a:t>
          </a:r>
        </a:p>
      </dgm:t>
    </dgm:pt>
    <dgm:pt modelId="{728BB22B-3DD7-480F-A187-3B1ECB01A602}" type="parTrans" cxnId="{6933B41B-7AB1-4021-AB5E-7B25D7D486B5}">
      <dgm:prSet/>
      <dgm:spPr/>
      <dgm:t>
        <a:bodyPr/>
        <a:lstStyle/>
        <a:p>
          <a:endParaRPr lang="en-US"/>
        </a:p>
      </dgm:t>
    </dgm:pt>
    <dgm:pt modelId="{ABCE0412-3067-4331-8251-3D8087A8D8D1}" type="sibTrans" cxnId="{6933B41B-7AB1-4021-AB5E-7B25D7D486B5}">
      <dgm:prSet/>
      <dgm:spPr/>
      <dgm:t>
        <a:bodyPr/>
        <a:lstStyle/>
        <a:p>
          <a:endParaRPr lang="en-US"/>
        </a:p>
      </dgm:t>
    </dgm:pt>
    <dgm:pt modelId="{53F20BAE-9E4D-4D60-8AF5-82F8A4EC25D6}">
      <dgm:prSet/>
      <dgm:spPr/>
      <dgm:t>
        <a:bodyPr/>
        <a:lstStyle/>
        <a:p>
          <a:r>
            <a:rPr lang="en-US"/>
            <a:t>Student: Daniela Ruiz</a:t>
          </a:r>
        </a:p>
      </dgm:t>
    </dgm:pt>
    <dgm:pt modelId="{F7068B09-01B0-461C-95FF-8677D18F6DEA}" type="parTrans" cxnId="{94CA3883-B87A-4C93-820B-505E2008DF33}">
      <dgm:prSet/>
      <dgm:spPr/>
      <dgm:t>
        <a:bodyPr/>
        <a:lstStyle/>
        <a:p>
          <a:endParaRPr lang="en-US"/>
        </a:p>
      </dgm:t>
    </dgm:pt>
    <dgm:pt modelId="{FDD93805-728A-45EA-B53A-4B65F8E44FA2}" type="sibTrans" cxnId="{94CA3883-B87A-4C93-820B-505E2008DF33}">
      <dgm:prSet/>
      <dgm:spPr/>
      <dgm:t>
        <a:bodyPr/>
        <a:lstStyle/>
        <a:p>
          <a:endParaRPr lang="en-US"/>
        </a:p>
      </dgm:t>
    </dgm:pt>
    <dgm:pt modelId="{7DDB530E-C9F3-49FC-89D9-D988D372665D}">
      <dgm:prSet/>
      <dgm:spPr/>
      <dgm:t>
        <a:bodyPr/>
        <a:lstStyle/>
        <a:p>
          <a:r>
            <a:rPr lang="en-US"/>
            <a:t>Module: BMSW4008</a:t>
          </a:r>
        </a:p>
      </dgm:t>
    </dgm:pt>
    <dgm:pt modelId="{28E61CDD-486C-4D7B-B5E9-74530A95D2AF}" type="parTrans" cxnId="{EEBAADCF-B012-4DE7-972C-FA81BC4001F6}">
      <dgm:prSet/>
      <dgm:spPr/>
      <dgm:t>
        <a:bodyPr/>
        <a:lstStyle/>
        <a:p>
          <a:endParaRPr lang="en-US"/>
        </a:p>
      </dgm:t>
    </dgm:pt>
    <dgm:pt modelId="{BEC60863-E3FE-4C08-94F9-540E007364B5}" type="sibTrans" cxnId="{EEBAADCF-B012-4DE7-972C-FA81BC4001F6}">
      <dgm:prSet/>
      <dgm:spPr/>
      <dgm:t>
        <a:bodyPr/>
        <a:lstStyle/>
        <a:p>
          <a:endParaRPr lang="en-US"/>
        </a:p>
      </dgm:t>
    </dgm:pt>
    <dgm:pt modelId="{D479402F-2E92-4B2B-AF6A-8DB05AE289BB}">
      <dgm:prSet/>
      <dgm:spPr/>
      <dgm:t>
        <a:bodyPr/>
        <a:lstStyle/>
        <a:p>
          <a:r>
            <a:rPr lang="en-US"/>
            <a:t>Date: 2026</a:t>
          </a:r>
        </a:p>
      </dgm:t>
    </dgm:pt>
    <dgm:pt modelId="{ABA4C106-8A27-4D92-AA1E-06FA6B34D107}" type="parTrans" cxnId="{D9EFB377-E333-47E6-9528-D3D4E120A9D9}">
      <dgm:prSet/>
      <dgm:spPr/>
      <dgm:t>
        <a:bodyPr/>
        <a:lstStyle/>
        <a:p>
          <a:endParaRPr lang="en-US"/>
        </a:p>
      </dgm:t>
    </dgm:pt>
    <dgm:pt modelId="{AA7D1DC6-4B8F-48AC-9132-C6D570EAB541}" type="sibTrans" cxnId="{D9EFB377-E333-47E6-9528-D3D4E120A9D9}">
      <dgm:prSet/>
      <dgm:spPr/>
      <dgm:t>
        <a:bodyPr/>
        <a:lstStyle/>
        <a:p>
          <a:endParaRPr lang="en-US"/>
        </a:p>
      </dgm:t>
    </dgm:pt>
    <dgm:pt modelId="{E8B5A138-942B-114D-B128-5570ED6FC81D}" type="pres">
      <dgm:prSet presAssocID="{E9341CAE-1B83-4C3A-852B-210257494E54}" presName="linear" presStyleCnt="0">
        <dgm:presLayoutVars>
          <dgm:animLvl val="lvl"/>
          <dgm:resizeHandles val="exact"/>
        </dgm:presLayoutVars>
      </dgm:prSet>
      <dgm:spPr/>
    </dgm:pt>
    <dgm:pt modelId="{86BBD61D-D90C-BE43-AAA6-D0F2B817B6AF}" type="pres">
      <dgm:prSet presAssocID="{AEFB3C07-357F-4B4C-8DB2-A08C99E831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675E0F8-70CD-014B-BDEE-A5EA9C05AC05}" type="pres">
      <dgm:prSet presAssocID="{ABCE0412-3067-4331-8251-3D8087A8D8D1}" presName="spacer" presStyleCnt="0"/>
      <dgm:spPr/>
    </dgm:pt>
    <dgm:pt modelId="{698FEE39-E13F-1242-AFB0-FF0BCD3E4238}" type="pres">
      <dgm:prSet presAssocID="{53F20BAE-9E4D-4D60-8AF5-82F8A4EC25D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3FAE9C3-618F-824C-9AEE-D0DBAF6FBC9A}" type="pres">
      <dgm:prSet presAssocID="{FDD93805-728A-45EA-B53A-4B65F8E44FA2}" presName="spacer" presStyleCnt="0"/>
      <dgm:spPr/>
    </dgm:pt>
    <dgm:pt modelId="{B93DD2A1-3AA0-494F-9F13-C136353C1EF2}" type="pres">
      <dgm:prSet presAssocID="{7DDB530E-C9F3-49FC-89D9-D988D372665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0BB6D90-D26B-7342-AC77-C40E63CCACD3}" type="pres">
      <dgm:prSet presAssocID="{BEC60863-E3FE-4C08-94F9-540E007364B5}" presName="spacer" presStyleCnt="0"/>
      <dgm:spPr/>
    </dgm:pt>
    <dgm:pt modelId="{75850B54-6782-614E-9DF2-1B1C4C1FC149}" type="pres">
      <dgm:prSet presAssocID="{D479402F-2E92-4B2B-AF6A-8DB05AE289B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933B41B-7AB1-4021-AB5E-7B25D7D486B5}" srcId="{E9341CAE-1B83-4C3A-852B-210257494E54}" destId="{AEFB3C07-357F-4B4C-8DB2-A08C99E83145}" srcOrd="0" destOrd="0" parTransId="{728BB22B-3DD7-480F-A187-3B1ECB01A602}" sibTransId="{ABCE0412-3067-4331-8251-3D8087A8D8D1}"/>
    <dgm:cxn modelId="{FE1F4F4C-C4BC-1043-9AEB-9FD20F9330C2}" type="presOf" srcId="{7DDB530E-C9F3-49FC-89D9-D988D372665D}" destId="{B93DD2A1-3AA0-494F-9F13-C136353C1EF2}" srcOrd="0" destOrd="0" presId="urn:microsoft.com/office/officeart/2005/8/layout/vList2"/>
    <dgm:cxn modelId="{A3F50250-9ABB-A449-B5C1-CD60C276F299}" type="presOf" srcId="{53F20BAE-9E4D-4D60-8AF5-82F8A4EC25D6}" destId="{698FEE39-E13F-1242-AFB0-FF0BCD3E4238}" srcOrd="0" destOrd="0" presId="urn:microsoft.com/office/officeart/2005/8/layout/vList2"/>
    <dgm:cxn modelId="{D9EFB377-E333-47E6-9528-D3D4E120A9D9}" srcId="{E9341CAE-1B83-4C3A-852B-210257494E54}" destId="{D479402F-2E92-4B2B-AF6A-8DB05AE289BB}" srcOrd="3" destOrd="0" parTransId="{ABA4C106-8A27-4D92-AA1E-06FA6B34D107}" sibTransId="{AA7D1DC6-4B8F-48AC-9132-C6D570EAB541}"/>
    <dgm:cxn modelId="{94CA3883-B87A-4C93-820B-505E2008DF33}" srcId="{E9341CAE-1B83-4C3A-852B-210257494E54}" destId="{53F20BAE-9E4D-4D60-8AF5-82F8A4EC25D6}" srcOrd="1" destOrd="0" parTransId="{F7068B09-01B0-461C-95FF-8677D18F6DEA}" sibTransId="{FDD93805-728A-45EA-B53A-4B65F8E44FA2}"/>
    <dgm:cxn modelId="{75F42387-3FF4-E34C-81CB-9ADCE85090B0}" type="presOf" srcId="{D479402F-2E92-4B2B-AF6A-8DB05AE289BB}" destId="{75850B54-6782-614E-9DF2-1B1C4C1FC149}" srcOrd="0" destOrd="0" presId="urn:microsoft.com/office/officeart/2005/8/layout/vList2"/>
    <dgm:cxn modelId="{231B16C4-5FF9-1A42-8128-5D4DFC4C932F}" type="presOf" srcId="{E9341CAE-1B83-4C3A-852B-210257494E54}" destId="{E8B5A138-942B-114D-B128-5570ED6FC81D}" srcOrd="0" destOrd="0" presId="urn:microsoft.com/office/officeart/2005/8/layout/vList2"/>
    <dgm:cxn modelId="{EEBAADCF-B012-4DE7-972C-FA81BC4001F6}" srcId="{E9341CAE-1B83-4C3A-852B-210257494E54}" destId="{7DDB530E-C9F3-49FC-89D9-D988D372665D}" srcOrd="2" destOrd="0" parTransId="{28E61CDD-486C-4D7B-B5E9-74530A95D2AF}" sibTransId="{BEC60863-E3FE-4C08-94F9-540E007364B5}"/>
    <dgm:cxn modelId="{17FCDEF0-7F88-AF4D-8DC2-BF868A8E780D}" type="presOf" srcId="{AEFB3C07-357F-4B4C-8DB2-A08C99E83145}" destId="{86BBD61D-D90C-BE43-AAA6-D0F2B817B6AF}" srcOrd="0" destOrd="0" presId="urn:microsoft.com/office/officeart/2005/8/layout/vList2"/>
    <dgm:cxn modelId="{E689938F-967C-4945-8A63-04FFEB72B704}" type="presParOf" srcId="{E8B5A138-942B-114D-B128-5570ED6FC81D}" destId="{86BBD61D-D90C-BE43-AAA6-D0F2B817B6AF}" srcOrd="0" destOrd="0" presId="urn:microsoft.com/office/officeart/2005/8/layout/vList2"/>
    <dgm:cxn modelId="{ABD870EC-D8B9-9440-8A49-02F84215933A}" type="presParOf" srcId="{E8B5A138-942B-114D-B128-5570ED6FC81D}" destId="{5675E0F8-70CD-014B-BDEE-A5EA9C05AC05}" srcOrd="1" destOrd="0" presId="urn:microsoft.com/office/officeart/2005/8/layout/vList2"/>
    <dgm:cxn modelId="{780EDA79-0DD5-7E42-B081-370D95290A03}" type="presParOf" srcId="{E8B5A138-942B-114D-B128-5570ED6FC81D}" destId="{698FEE39-E13F-1242-AFB0-FF0BCD3E4238}" srcOrd="2" destOrd="0" presId="urn:microsoft.com/office/officeart/2005/8/layout/vList2"/>
    <dgm:cxn modelId="{30350539-BEF1-1A46-9B6F-F3C5A344E63F}" type="presParOf" srcId="{E8B5A138-942B-114D-B128-5570ED6FC81D}" destId="{13FAE9C3-618F-824C-9AEE-D0DBAF6FBC9A}" srcOrd="3" destOrd="0" presId="urn:microsoft.com/office/officeart/2005/8/layout/vList2"/>
    <dgm:cxn modelId="{1ED2A7B3-AEEB-F144-8C80-DA2260A71D3E}" type="presParOf" srcId="{E8B5A138-942B-114D-B128-5570ED6FC81D}" destId="{B93DD2A1-3AA0-494F-9F13-C136353C1EF2}" srcOrd="4" destOrd="0" presId="urn:microsoft.com/office/officeart/2005/8/layout/vList2"/>
    <dgm:cxn modelId="{BD2394D0-AD1B-9F46-9DDF-778886E88734}" type="presParOf" srcId="{E8B5A138-942B-114D-B128-5570ED6FC81D}" destId="{A0BB6D90-D26B-7342-AC77-C40E63CCACD3}" srcOrd="5" destOrd="0" presId="urn:microsoft.com/office/officeart/2005/8/layout/vList2"/>
    <dgm:cxn modelId="{CC65F8A1-38A9-C143-BB34-1B11B24F33E4}" type="presParOf" srcId="{E8B5A138-942B-114D-B128-5570ED6FC81D}" destId="{75850B54-6782-614E-9DF2-1B1C4C1FC14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48383C-5BCB-42AB-B417-83BDF9F41B0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1396A63-A8D8-4D81-936A-1C3F2439FAA8}">
      <dgm:prSet/>
      <dgm:spPr/>
      <dgm:t>
        <a:bodyPr/>
        <a:lstStyle/>
        <a:p>
          <a:r>
            <a:rPr lang="en-US"/>
            <a:t>This presentation reflects on what I learned during the Digital Skills for Personal Development and Business Growth module.</a:t>
          </a:r>
        </a:p>
      </dgm:t>
    </dgm:pt>
    <dgm:pt modelId="{1B276701-DA8D-4491-B410-5665496D68B2}" type="parTrans" cxnId="{2E1190EE-940A-4173-82F4-1D576B307573}">
      <dgm:prSet/>
      <dgm:spPr/>
      <dgm:t>
        <a:bodyPr/>
        <a:lstStyle/>
        <a:p>
          <a:endParaRPr lang="en-US"/>
        </a:p>
      </dgm:t>
    </dgm:pt>
    <dgm:pt modelId="{5BAA95C9-72C1-4488-B144-5A7E89BF78E7}" type="sibTrans" cxnId="{2E1190EE-940A-4173-82F4-1D576B307573}">
      <dgm:prSet/>
      <dgm:spPr/>
      <dgm:t>
        <a:bodyPr/>
        <a:lstStyle/>
        <a:p>
          <a:endParaRPr lang="en-US"/>
        </a:p>
      </dgm:t>
    </dgm:pt>
    <dgm:pt modelId="{3585FD87-85E0-4F2A-8261-46F79B7D0E17}">
      <dgm:prSet/>
      <dgm:spPr/>
      <dgm:t>
        <a:bodyPr/>
        <a:lstStyle/>
        <a:p>
          <a:r>
            <a:rPr lang="en-US"/>
            <a:t>The module helped me understand the importance of digital skills for education, work and personal development.</a:t>
          </a:r>
        </a:p>
      </dgm:t>
    </dgm:pt>
    <dgm:pt modelId="{3650AA35-2618-456B-AF07-04D1DA4DEAE0}" type="parTrans" cxnId="{B452C21B-028F-46EA-935A-B9F550F76DDF}">
      <dgm:prSet/>
      <dgm:spPr/>
      <dgm:t>
        <a:bodyPr/>
        <a:lstStyle/>
        <a:p>
          <a:endParaRPr lang="en-US"/>
        </a:p>
      </dgm:t>
    </dgm:pt>
    <dgm:pt modelId="{EDF12F53-0E2C-4A81-9AFD-05BB9B761B87}" type="sibTrans" cxnId="{B452C21B-028F-46EA-935A-B9F550F76DDF}">
      <dgm:prSet/>
      <dgm:spPr/>
      <dgm:t>
        <a:bodyPr/>
        <a:lstStyle/>
        <a:p>
          <a:endParaRPr lang="en-US"/>
        </a:p>
      </dgm:t>
    </dgm:pt>
    <dgm:pt modelId="{59DB3B06-098B-4E00-AAB0-693A6AFDB82E}" type="pres">
      <dgm:prSet presAssocID="{B248383C-5BCB-42AB-B417-83BDF9F41B06}" presName="root" presStyleCnt="0">
        <dgm:presLayoutVars>
          <dgm:dir/>
          <dgm:resizeHandles val="exact"/>
        </dgm:presLayoutVars>
      </dgm:prSet>
      <dgm:spPr/>
    </dgm:pt>
    <dgm:pt modelId="{76A2254C-D1E0-4D01-BA6D-E6559F0EED97}" type="pres">
      <dgm:prSet presAssocID="{D1396A63-A8D8-4D81-936A-1C3F2439FAA8}" presName="compNode" presStyleCnt="0"/>
      <dgm:spPr/>
    </dgm:pt>
    <dgm:pt modelId="{D03D2370-8A61-4ADC-A0AB-7774F6503271}" type="pres">
      <dgm:prSet presAssocID="{D1396A63-A8D8-4D81-936A-1C3F2439FAA8}" presName="bgRect" presStyleLbl="bgShp" presStyleIdx="0" presStyleCnt="2"/>
      <dgm:spPr/>
    </dgm:pt>
    <dgm:pt modelId="{D23E15A7-2E2F-4AB3-A818-E6C8328EFF88}" type="pres">
      <dgm:prSet presAssocID="{D1396A63-A8D8-4D81-936A-1C3F2439FAA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DB7467CA-33D4-49EA-9094-95AD62ABCB97}" type="pres">
      <dgm:prSet presAssocID="{D1396A63-A8D8-4D81-936A-1C3F2439FAA8}" presName="spaceRect" presStyleCnt="0"/>
      <dgm:spPr/>
    </dgm:pt>
    <dgm:pt modelId="{929FD243-CFAA-4A58-AE7F-0926407FBD4B}" type="pres">
      <dgm:prSet presAssocID="{D1396A63-A8D8-4D81-936A-1C3F2439FAA8}" presName="parTx" presStyleLbl="revTx" presStyleIdx="0" presStyleCnt="2">
        <dgm:presLayoutVars>
          <dgm:chMax val="0"/>
          <dgm:chPref val="0"/>
        </dgm:presLayoutVars>
      </dgm:prSet>
      <dgm:spPr/>
    </dgm:pt>
    <dgm:pt modelId="{10286CFA-2E92-4870-8026-0489E7DA84BF}" type="pres">
      <dgm:prSet presAssocID="{5BAA95C9-72C1-4488-B144-5A7E89BF78E7}" presName="sibTrans" presStyleCnt="0"/>
      <dgm:spPr/>
    </dgm:pt>
    <dgm:pt modelId="{4ACDF75B-457F-4066-9EC8-715710880979}" type="pres">
      <dgm:prSet presAssocID="{3585FD87-85E0-4F2A-8261-46F79B7D0E17}" presName="compNode" presStyleCnt="0"/>
      <dgm:spPr/>
    </dgm:pt>
    <dgm:pt modelId="{F8143FA1-1B96-4702-9BF1-B609A43CFE69}" type="pres">
      <dgm:prSet presAssocID="{3585FD87-85E0-4F2A-8261-46F79B7D0E17}" presName="bgRect" presStyleLbl="bgShp" presStyleIdx="1" presStyleCnt="2"/>
      <dgm:spPr/>
    </dgm:pt>
    <dgm:pt modelId="{6D029A4D-9A56-4A7D-90F1-48CE2EFA6003}" type="pres">
      <dgm:prSet presAssocID="{3585FD87-85E0-4F2A-8261-46F79B7D0E1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38CE6A8-61C1-4D38-B960-6E2D99C0F257}" type="pres">
      <dgm:prSet presAssocID="{3585FD87-85E0-4F2A-8261-46F79B7D0E17}" presName="spaceRect" presStyleCnt="0"/>
      <dgm:spPr/>
    </dgm:pt>
    <dgm:pt modelId="{5A02F2B3-81CD-4234-B4C0-B192C9B7F35E}" type="pres">
      <dgm:prSet presAssocID="{3585FD87-85E0-4F2A-8261-46F79B7D0E17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452C21B-028F-46EA-935A-B9F550F76DDF}" srcId="{B248383C-5BCB-42AB-B417-83BDF9F41B06}" destId="{3585FD87-85E0-4F2A-8261-46F79B7D0E17}" srcOrd="1" destOrd="0" parTransId="{3650AA35-2618-456B-AF07-04D1DA4DEAE0}" sibTransId="{EDF12F53-0E2C-4A81-9AFD-05BB9B761B87}"/>
    <dgm:cxn modelId="{8169CB1E-1156-4C5A-B306-E3F042EA6C62}" type="presOf" srcId="{B248383C-5BCB-42AB-B417-83BDF9F41B06}" destId="{59DB3B06-098B-4E00-AAB0-693A6AFDB82E}" srcOrd="0" destOrd="0" presId="urn:microsoft.com/office/officeart/2018/2/layout/IconVerticalSolidList"/>
    <dgm:cxn modelId="{E5F2D6D0-DD81-47B9-8807-7ED25827C403}" type="presOf" srcId="{3585FD87-85E0-4F2A-8261-46F79B7D0E17}" destId="{5A02F2B3-81CD-4234-B4C0-B192C9B7F35E}" srcOrd="0" destOrd="0" presId="urn:microsoft.com/office/officeart/2018/2/layout/IconVerticalSolidList"/>
    <dgm:cxn modelId="{2E1190EE-940A-4173-82F4-1D576B307573}" srcId="{B248383C-5BCB-42AB-B417-83BDF9F41B06}" destId="{D1396A63-A8D8-4D81-936A-1C3F2439FAA8}" srcOrd="0" destOrd="0" parTransId="{1B276701-DA8D-4491-B410-5665496D68B2}" sibTransId="{5BAA95C9-72C1-4488-B144-5A7E89BF78E7}"/>
    <dgm:cxn modelId="{F384CDF9-6138-476A-ACE6-25845BCA3169}" type="presOf" srcId="{D1396A63-A8D8-4D81-936A-1C3F2439FAA8}" destId="{929FD243-CFAA-4A58-AE7F-0926407FBD4B}" srcOrd="0" destOrd="0" presId="urn:microsoft.com/office/officeart/2018/2/layout/IconVerticalSolidList"/>
    <dgm:cxn modelId="{88638A8A-78C0-4303-9CAF-9BB18D9F111D}" type="presParOf" srcId="{59DB3B06-098B-4E00-AAB0-693A6AFDB82E}" destId="{76A2254C-D1E0-4D01-BA6D-E6559F0EED97}" srcOrd="0" destOrd="0" presId="urn:microsoft.com/office/officeart/2018/2/layout/IconVerticalSolidList"/>
    <dgm:cxn modelId="{04F1FC2D-67F2-41D5-A35C-0ABFF35B836E}" type="presParOf" srcId="{76A2254C-D1E0-4D01-BA6D-E6559F0EED97}" destId="{D03D2370-8A61-4ADC-A0AB-7774F6503271}" srcOrd="0" destOrd="0" presId="urn:microsoft.com/office/officeart/2018/2/layout/IconVerticalSolidList"/>
    <dgm:cxn modelId="{D55B1F5E-F894-46F2-91B0-7281C1D077F7}" type="presParOf" srcId="{76A2254C-D1E0-4D01-BA6D-E6559F0EED97}" destId="{D23E15A7-2E2F-4AB3-A818-E6C8328EFF88}" srcOrd="1" destOrd="0" presId="urn:microsoft.com/office/officeart/2018/2/layout/IconVerticalSolidList"/>
    <dgm:cxn modelId="{FC437627-BE44-4B38-A4ED-6BD1796714DC}" type="presParOf" srcId="{76A2254C-D1E0-4D01-BA6D-E6559F0EED97}" destId="{DB7467CA-33D4-49EA-9094-95AD62ABCB97}" srcOrd="2" destOrd="0" presId="urn:microsoft.com/office/officeart/2018/2/layout/IconVerticalSolidList"/>
    <dgm:cxn modelId="{5A691346-47E8-4629-A9B5-39FE32B49506}" type="presParOf" srcId="{76A2254C-D1E0-4D01-BA6D-E6559F0EED97}" destId="{929FD243-CFAA-4A58-AE7F-0926407FBD4B}" srcOrd="3" destOrd="0" presId="urn:microsoft.com/office/officeart/2018/2/layout/IconVerticalSolidList"/>
    <dgm:cxn modelId="{20052094-9889-4733-BAED-3CB853EB0E28}" type="presParOf" srcId="{59DB3B06-098B-4E00-AAB0-693A6AFDB82E}" destId="{10286CFA-2E92-4870-8026-0489E7DA84BF}" srcOrd="1" destOrd="0" presId="urn:microsoft.com/office/officeart/2018/2/layout/IconVerticalSolidList"/>
    <dgm:cxn modelId="{46B1EA8C-A10A-4A68-ADC2-2077FD58F7C9}" type="presParOf" srcId="{59DB3B06-098B-4E00-AAB0-693A6AFDB82E}" destId="{4ACDF75B-457F-4066-9EC8-715710880979}" srcOrd="2" destOrd="0" presId="urn:microsoft.com/office/officeart/2018/2/layout/IconVerticalSolidList"/>
    <dgm:cxn modelId="{89EA6289-1E92-4A24-BF34-840523B1C4E0}" type="presParOf" srcId="{4ACDF75B-457F-4066-9EC8-715710880979}" destId="{F8143FA1-1B96-4702-9BF1-B609A43CFE69}" srcOrd="0" destOrd="0" presId="urn:microsoft.com/office/officeart/2018/2/layout/IconVerticalSolidList"/>
    <dgm:cxn modelId="{4472892E-8B7E-458D-8D2A-F77070D864D7}" type="presParOf" srcId="{4ACDF75B-457F-4066-9EC8-715710880979}" destId="{6D029A4D-9A56-4A7D-90F1-48CE2EFA6003}" srcOrd="1" destOrd="0" presId="urn:microsoft.com/office/officeart/2018/2/layout/IconVerticalSolidList"/>
    <dgm:cxn modelId="{CAE8BE97-D96D-4B25-9840-4CD3317D3D28}" type="presParOf" srcId="{4ACDF75B-457F-4066-9EC8-715710880979}" destId="{D38CE6A8-61C1-4D38-B960-6E2D99C0F257}" srcOrd="2" destOrd="0" presId="urn:microsoft.com/office/officeart/2018/2/layout/IconVerticalSolidList"/>
    <dgm:cxn modelId="{B2452C82-3781-4BEF-8795-86A3C06C72D3}" type="presParOf" srcId="{4ACDF75B-457F-4066-9EC8-715710880979}" destId="{5A02F2B3-81CD-4234-B4C0-B192C9B7F3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F698C8-1B8A-41E1-A498-0BBE591D80E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E23F67C-83C5-4E7E-A1DE-3D791F9A7AEC}">
      <dgm:prSet/>
      <dgm:spPr/>
      <dgm:t>
        <a:bodyPr/>
        <a:lstStyle/>
        <a:p>
          <a:r>
            <a:rPr lang="en-US"/>
            <a:t>I completed a Digital Skills Assessment to evaluate my digital abilities.</a:t>
          </a:r>
        </a:p>
      </dgm:t>
    </dgm:pt>
    <dgm:pt modelId="{480F4966-BAED-46A6-BBEF-86AD02EEB01E}" type="parTrans" cxnId="{868297C4-5539-4641-9EBC-16145B4EEECD}">
      <dgm:prSet/>
      <dgm:spPr/>
      <dgm:t>
        <a:bodyPr/>
        <a:lstStyle/>
        <a:p>
          <a:endParaRPr lang="en-US"/>
        </a:p>
      </dgm:t>
    </dgm:pt>
    <dgm:pt modelId="{032BF89E-A8AE-443B-8457-DFACDF360509}" type="sibTrans" cxnId="{868297C4-5539-4641-9EBC-16145B4EEECD}">
      <dgm:prSet/>
      <dgm:spPr/>
      <dgm:t>
        <a:bodyPr/>
        <a:lstStyle/>
        <a:p>
          <a:endParaRPr lang="en-US"/>
        </a:p>
      </dgm:t>
    </dgm:pt>
    <dgm:pt modelId="{142A69A7-7B1A-49AA-BF82-A99C91F852F5}">
      <dgm:prSet/>
      <dgm:spPr/>
      <dgm:t>
        <a:bodyPr/>
        <a:lstStyle/>
        <a:p>
          <a:r>
            <a:rPr lang="en-US"/>
            <a:t>My strengths included communication, collaboration and productivity tools.</a:t>
          </a:r>
        </a:p>
      </dgm:t>
    </dgm:pt>
    <dgm:pt modelId="{8B760307-70FE-4340-8BDC-DF1F32B48467}" type="parTrans" cxnId="{28F1C015-5CAA-4A0A-93D7-E9BF4017D28C}">
      <dgm:prSet/>
      <dgm:spPr/>
      <dgm:t>
        <a:bodyPr/>
        <a:lstStyle/>
        <a:p>
          <a:endParaRPr lang="en-US"/>
        </a:p>
      </dgm:t>
    </dgm:pt>
    <dgm:pt modelId="{FC777853-7BE7-46BB-816B-E357E82484DC}" type="sibTrans" cxnId="{28F1C015-5CAA-4A0A-93D7-E9BF4017D28C}">
      <dgm:prSet/>
      <dgm:spPr/>
      <dgm:t>
        <a:bodyPr/>
        <a:lstStyle/>
        <a:p>
          <a:endParaRPr lang="en-US"/>
        </a:p>
      </dgm:t>
    </dgm:pt>
    <dgm:pt modelId="{6D29190C-4ED4-4527-A509-657C269E2C72}" type="pres">
      <dgm:prSet presAssocID="{2DF698C8-1B8A-41E1-A498-0BBE591D80E5}" presName="root" presStyleCnt="0">
        <dgm:presLayoutVars>
          <dgm:dir/>
          <dgm:resizeHandles val="exact"/>
        </dgm:presLayoutVars>
      </dgm:prSet>
      <dgm:spPr/>
    </dgm:pt>
    <dgm:pt modelId="{CE3ACC18-3D94-4D79-B325-5D72CB262096}" type="pres">
      <dgm:prSet presAssocID="{8E23F67C-83C5-4E7E-A1DE-3D791F9A7AEC}" presName="compNode" presStyleCnt="0"/>
      <dgm:spPr/>
    </dgm:pt>
    <dgm:pt modelId="{1B33A5D2-114C-4D26-AF9B-AEAA353D6288}" type="pres">
      <dgm:prSet presAssocID="{8E23F67C-83C5-4E7E-A1DE-3D791F9A7AEC}" presName="bgRect" presStyleLbl="bgShp" presStyleIdx="0" presStyleCnt="2"/>
      <dgm:spPr/>
    </dgm:pt>
    <dgm:pt modelId="{8E76A30F-50EC-4BA7-8C7A-2B5AAFDB2106}" type="pres">
      <dgm:prSet presAssocID="{8E23F67C-83C5-4E7E-A1DE-3D791F9A7AE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CD5029E4-FEB6-41BB-9938-4416D704812A}" type="pres">
      <dgm:prSet presAssocID="{8E23F67C-83C5-4E7E-A1DE-3D791F9A7AEC}" presName="spaceRect" presStyleCnt="0"/>
      <dgm:spPr/>
    </dgm:pt>
    <dgm:pt modelId="{154A12DF-A4C9-43D0-8036-0BF3D079A31B}" type="pres">
      <dgm:prSet presAssocID="{8E23F67C-83C5-4E7E-A1DE-3D791F9A7AEC}" presName="parTx" presStyleLbl="revTx" presStyleIdx="0" presStyleCnt="2">
        <dgm:presLayoutVars>
          <dgm:chMax val="0"/>
          <dgm:chPref val="0"/>
        </dgm:presLayoutVars>
      </dgm:prSet>
      <dgm:spPr/>
    </dgm:pt>
    <dgm:pt modelId="{205080D3-1D13-471D-884F-56BE92CC0947}" type="pres">
      <dgm:prSet presAssocID="{032BF89E-A8AE-443B-8457-DFACDF360509}" presName="sibTrans" presStyleCnt="0"/>
      <dgm:spPr/>
    </dgm:pt>
    <dgm:pt modelId="{79666FCC-8156-4D7F-806D-4404A13E3A42}" type="pres">
      <dgm:prSet presAssocID="{142A69A7-7B1A-49AA-BF82-A99C91F852F5}" presName="compNode" presStyleCnt="0"/>
      <dgm:spPr/>
    </dgm:pt>
    <dgm:pt modelId="{807C2A80-7524-40A1-8B7D-3991308FC844}" type="pres">
      <dgm:prSet presAssocID="{142A69A7-7B1A-49AA-BF82-A99C91F852F5}" presName="bgRect" presStyleLbl="bgShp" presStyleIdx="1" presStyleCnt="2"/>
      <dgm:spPr/>
    </dgm:pt>
    <dgm:pt modelId="{C0D2FC4D-CB6D-4527-A1C1-651C3F624DFF}" type="pres">
      <dgm:prSet presAssocID="{142A69A7-7B1A-49AA-BF82-A99C91F852F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468B20F-521F-40D0-8A10-CC45FE1207FD}" type="pres">
      <dgm:prSet presAssocID="{142A69A7-7B1A-49AA-BF82-A99C91F852F5}" presName="spaceRect" presStyleCnt="0"/>
      <dgm:spPr/>
    </dgm:pt>
    <dgm:pt modelId="{8262D99D-B15D-4677-95ED-3F467FA2BB9C}" type="pres">
      <dgm:prSet presAssocID="{142A69A7-7B1A-49AA-BF82-A99C91F852F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28F1C015-5CAA-4A0A-93D7-E9BF4017D28C}" srcId="{2DF698C8-1B8A-41E1-A498-0BBE591D80E5}" destId="{142A69A7-7B1A-49AA-BF82-A99C91F852F5}" srcOrd="1" destOrd="0" parTransId="{8B760307-70FE-4340-8BDC-DF1F32B48467}" sibTransId="{FC777853-7BE7-46BB-816B-E357E82484DC}"/>
    <dgm:cxn modelId="{FE4F2D18-3308-45D1-AFDA-7F0A39B24D77}" type="presOf" srcId="{142A69A7-7B1A-49AA-BF82-A99C91F852F5}" destId="{8262D99D-B15D-4677-95ED-3F467FA2BB9C}" srcOrd="0" destOrd="0" presId="urn:microsoft.com/office/officeart/2018/2/layout/IconVerticalSolidList"/>
    <dgm:cxn modelId="{B77C7C43-4147-406E-AF34-13BC05B85A66}" type="presOf" srcId="{2DF698C8-1B8A-41E1-A498-0BBE591D80E5}" destId="{6D29190C-4ED4-4527-A509-657C269E2C72}" srcOrd="0" destOrd="0" presId="urn:microsoft.com/office/officeart/2018/2/layout/IconVerticalSolidList"/>
    <dgm:cxn modelId="{868297C4-5539-4641-9EBC-16145B4EEECD}" srcId="{2DF698C8-1B8A-41E1-A498-0BBE591D80E5}" destId="{8E23F67C-83C5-4E7E-A1DE-3D791F9A7AEC}" srcOrd="0" destOrd="0" parTransId="{480F4966-BAED-46A6-BBEF-86AD02EEB01E}" sibTransId="{032BF89E-A8AE-443B-8457-DFACDF360509}"/>
    <dgm:cxn modelId="{FB0DC1C6-C150-4B82-8533-61F153509650}" type="presOf" srcId="{8E23F67C-83C5-4E7E-A1DE-3D791F9A7AEC}" destId="{154A12DF-A4C9-43D0-8036-0BF3D079A31B}" srcOrd="0" destOrd="0" presId="urn:microsoft.com/office/officeart/2018/2/layout/IconVerticalSolidList"/>
    <dgm:cxn modelId="{5C8F8D32-6C34-4D40-AA2E-46177255B838}" type="presParOf" srcId="{6D29190C-4ED4-4527-A509-657C269E2C72}" destId="{CE3ACC18-3D94-4D79-B325-5D72CB262096}" srcOrd="0" destOrd="0" presId="urn:microsoft.com/office/officeart/2018/2/layout/IconVerticalSolidList"/>
    <dgm:cxn modelId="{FB5F7B53-49DF-479B-8CD1-97C7FCD047BE}" type="presParOf" srcId="{CE3ACC18-3D94-4D79-B325-5D72CB262096}" destId="{1B33A5D2-114C-4D26-AF9B-AEAA353D6288}" srcOrd="0" destOrd="0" presId="urn:microsoft.com/office/officeart/2018/2/layout/IconVerticalSolidList"/>
    <dgm:cxn modelId="{49B52688-899F-469C-99D7-7278C80EF0B7}" type="presParOf" srcId="{CE3ACC18-3D94-4D79-B325-5D72CB262096}" destId="{8E76A30F-50EC-4BA7-8C7A-2B5AAFDB2106}" srcOrd="1" destOrd="0" presId="urn:microsoft.com/office/officeart/2018/2/layout/IconVerticalSolidList"/>
    <dgm:cxn modelId="{F7AFC599-F4BC-4AF2-B6FE-39335B4ADDAC}" type="presParOf" srcId="{CE3ACC18-3D94-4D79-B325-5D72CB262096}" destId="{CD5029E4-FEB6-41BB-9938-4416D704812A}" srcOrd="2" destOrd="0" presId="urn:microsoft.com/office/officeart/2018/2/layout/IconVerticalSolidList"/>
    <dgm:cxn modelId="{573F60B2-7EC3-4EFD-8266-F903D492EFF5}" type="presParOf" srcId="{CE3ACC18-3D94-4D79-B325-5D72CB262096}" destId="{154A12DF-A4C9-43D0-8036-0BF3D079A31B}" srcOrd="3" destOrd="0" presId="urn:microsoft.com/office/officeart/2018/2/layout/IconVerticalSolidList"/>
    <dgm:cxn modelId="{B2B67B65-665C-43B3-A9DF-7221798CE184}" type="presParOf" srcId="{6D29190C-4ED4-4527-A509-657C269E2C72}" destId="{205080D3-1D13-471D-884F-56BE92CC0947}" srcOrd="1" destOrd="0" presId="urn:microsoft.com/office/officeart/2018/2/layout/IconVerticalSolidList"/>
    <dgm:cxn modelId="{436D0D71-0F2F-4AF6-81A2-44DF2CD37AA7}" type="presParOf" srcId="{6D29190C-4ED4-4527-A509-657C269E2C72}" destId="{79666FCC-8156-4D7F-806D-4404A13E3A42}" srcOrd="2" destOrd="0" presId="urn:microsoft.com/office/officeart/2018/2/layout/IconVerticalSolidList"/>
    <dgm:cxn modelId="{E972AD94-3E5C-4026-A7BD-E0F996FDF73F}" type="presParOf" srcId="{79666FCC-8156-4D7F-806D-4404A13E3A42}" destId="{807C2A80-7524-40A1-8B7D-3991308FC844}" srcOrd="0" destOrd="0" presId="urn:microsoft.com/office/officeart/2018/2/layout/IconVerticalSolidList"/>
    <dgm:cxn modelId="{E2543453-127E-4035-A6A1-12234C8C2E13}" type="presParOf" srcId="{79666FCC-8156-4D7F-806D-4404A13E3A42}" destId="{C0D2FC4D-CB6D-4527-A1C1-651C3F624DFF}" srcOrd="1" destOrd="0" presId="urn:microsoft.com/office/officeart/2018/2/layout/IconVerticalSolidList"/>
    <dgm:cxn modelId="{D7B9B2E3-C84B-4EB3-B1E4-0DB676A23CA9}" type="presParOf" srcId="{79666FCC-8156-4D7F-806D-4404A13E3A42}" destId="{7468B20F-521F-40D0-8A10-CC45FE1207FD}" srcOrd="2" destOrd="0" presId="urn:microsoft.com/office/officeart/2018/2/layout/IconVerticalSolidList"/>
    <dgm:cxn modelId="{5BD93443-F711-4179-AFA3-2C4AE0E680F2}" type="presParOf" srcId="{79666FCC-8156-4D7F-806D-4404A13E3A42}" destId="{8262D99D-B15D-4677-95ED-3F467FA2BB9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33DFE1-66AE-4178-BD5F-C73070FD699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8FB6070-5DBD-4A26-ACCF-AEE273363656}">
      <dgm:prSet/>
      <dgm:spPr/>
      <dgm:t>
        <a:bodyPr/>
        <a:lstStyle/>
        <a:p>
          <a:r>
            <a:rPr lang="en-US"/>
            <a:t>I completed LinkedIn Learning courses related to Office365.</a:t>
          </a:r>
        </a:p>
      </dgm:t>
    </dgm:pt>
    <dgm:pt modelId="{3EBDDA1E-11C9-4150-98CC-AB4FD7649109}" type="parTrans" cxnId="{C4F9243E-40ED-4372-925C-614CCAD08EFE}">
      <dgm:prSet/>
      <dgm:spPr/>
      <dgm:t>
        <a:bodyPr/>
        <a:lstStyle/>
        <a:p>
          <a:endParaRPr lang="en-US"/>
        </a:p>
      </dgm:t>
    </dgm:pt>
    <dgm:pt modelId="{39A58A5C-B788-41B0-90EE-BCB9C039C980}" type="sibTrans" cxnId="{C4F9243E-40ED-4372-925C-614CCAD08EFE}">
      <dgm:prSet/>
      <dgm:spPr/>
      <dgm:t>
        <a:bodyPr/>
        <a:lstStyle/>
        <a:p>
          <a:endParaRPr lang="en-US"/>
        </a:p>
      </dgm:t>
    </dgm:pt>
    <dgm:pt modelId="{7232DC69-E09B-4BB4-A6CA-4355215CD49A}">
      <dgm:prSet/>
      <dgm:spPr/>
      <dgm:t>
        <a:bodyPr/>
        <a:lstStyle/>
        <a:p>
          <a:r>
            <a:rPr lang="en-US"/>
            <a:t>These courses helped improve my knowledge of digital productivity tools and professional digital skills.</a:t>
          </a:r>
        </a:p>
      </dgm:t>
    </dgm:pt>
    <dgm:pt modelId="{C3EFEB9E-EEBC-4425-A541-C0B2642B4795}" type="parTrans" cxnId="{B6BC6AEA-A3F0-4A57-82DF-A8756A81CBE2}">
      <dgm:prSet/>
      <dgm:spPr/>
      <dgm:t>
        <a:bodyPr/>
        <a:lstStyle/>
        <a:p>
          <a:endParaRPr lang="en-US"/>
        </a:p>
      </dgm:t>
    </dgm:pt>
    <dgm:pt modelId="{3BC1364B-64D1-4BD9-8B33-A364653BDFF1}" type="sibTrans" cxnId="{B6BC6AEA-A3F0-4A57-82DF-A8756A81CBE2}">
      <dgm:prSet/>
      <dgm:spPr/>
      <dgm:t>
        <a:bodyPr/>
        <a:lstStyle/>
        <a:p>
          <a:endParaRPr lang="en-US"/>
        </a:p>
      </dgm:t>
    </dgm:pt>
    <dgm:pt modelId="{698C286D-2794-8F48-AF9B-B81C48F38CB4}" type="pres">
      <dgm:prSet presAssocID="{7833DFE1-66AE-4178-BD5F-C73070FD6997}" presName="linear" presStyleCnt="0">
        <dgm:presLayoutVars>
          <dgm:animLvl val="lvl"/>
          <dgm:resizeHandles val="exact"/>
        </dgm:presLayoutVars>
      </dgm:prSet>
      <dgm:spPr/>
    </dgm:pt>
    <dgm:pt modelId="{E3D22711-D059-AE48-BC6B-BF6FC4CC2806}" type="pres">
      <dgm:prSet presAssocID="{E8FB6070-5DBD-4A26-ACCF-AEE27336365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667B003-EDCF-234C-A7A9-2233C743C17B}" type="pres">
      <dgm:prSet presAssocID="{39A58A5C-B788-41B0-90EE-BCB9C039C980}" presName="spacer" presStyleCnt="0"/>
      <dgm:spPr/>
    </dgm:pt>
    <dgm:pt modelId="{82FE6C82-70A8-2F46-AF9E-83BE6155EEAB}" type="pres">
      <dgm:prSet presAssocID="{7232DC69-E09B-4BB4-A6CA-4355215CD49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4F9243E-40ED-4372-925C-614CCAD08EFE}" srcId="{7833DFE1-66AE-4178-BD5F-C73070FD6997}" destId="{E8FB6070-5DBD-4A26-ACCF-AEE273363656}" srcOrd="0" destOrd="0" parTransId="{3EBDDA1E-11C9-4150-98CC-AB4FD7649109}" sibTransId="{39A58A5C-B788-41B0-90EE-BCB9C039C980}"/>
    <dgm:cxn modelId="{E3AF0F8D-2723-7648-929C-71092640234C}" type="presOf" srcId="{E8FB6070-5DBD-4A26-ACCF-AEE273363656}" destId="{E3D22711-D059-AE48-BC6B-BF6FC4CC2806}" srcOrd="0" destOrd="0" presId="urn:microsoft.com/office/officeart/2005/8/layout/vList2"/>
    <dgm:cxn modelId="{7D77DAA1-93A2-E646-8BA5-93C34AB36764}" type="presOf" srcId="{7232DC69-E09B-4BB4-A6CA-4355215CD49A}" destId="{82FE6C82-70A8-2F46-AF9E-83BE6155EEAB}" srcOrd="0" destOrd="0" presId="urn:microsoft.com/office/officeart/2005/8/layout/vList2"/>
    <dgm:cxn modelId="{C40DB2A4-7796-4E48-BBA7-ADC52B8A7FE5}" type="presOf" srcId="{7833DFE1-66AE-4178-BD5F-C73070FD6997}" destId="{698C286D-2794-8F48-AF9B-B81C48F38CB4}" srcOrd="0" destOrd="0" presId="urn:microsoft.com/office/officeart/2005/8/layout/vList2"/>
    <dgm:cxn modelId="{B6BC6AEA-A3F0-4A57-82DF-A8756A81CBE2}" srcId="{7833DFE1-66AE-4178-BD5F-C73070FD6997}" destId="{7232DC69-E09B-4BB4-A6CA-4355215CD49A}" srcOrd="1" destOrd="0" parTransId="{C3EFEB9E-EEBC-4425-A541-C0B2642B4795}" sibTransId="{3BC1364B-64D1-4BD9-8B33-A364653BDFF1}"/>
    <dgm:cxn modelId="{0FF62193-1B84-3144-9657-C1CF28D615D9}" type="presParOf" srcId="{698C286D-2794-8F48-AF9B-B81C48F38CB4}" destId="{E3D22711-D059-AE48-BC6B-BF6FC4CC2806}" srcOrd="0" destOrd="0" presId="urn:microsoft.com/office/officeart/2005/8/layout/vList2"/>
    <dgm:cxn modelId="{56B0CF70-F18E-EE47-B452-A5466E7B57CD}" type="presParOf" srcId="{698C286D-2794-8F48-AF9B-B81C48F38CB4}" destId="{F667B003-EDCF-234C-A7A9-2233C743C17B}" srcOrd="1" destOrd="0" presId="urn:microsoft.com/office/officeart/2005/8/layout/vList2"/>
    <dgm:cxn modelId="{1200B243-8860-B146-B818-266E4B9D49EE}" type="presParOf" srcId="{698C286D-2794-8F48-AF9B-B81C48F38CB4}" destId="{82FE6C82-70A8-2F46-AF9E-83BE6155EEA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679FF5-987E-4919-9641-EFB199C55DDF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3FAED053-F60B-4C68-A54F-2585D2437530}">
      <dgm:prSet/>
      <dgm:spPr/>
      <dgm:t>
        <a:bodyPr/>
        <a:lstStyle/>
        <a:p>
          <a:pPr>
            <a:defRPr cap="all"/>
          </a:pPr>
          <a:r>
            <a:rPr lang="en-US"/>
            <a:t>In Task 3 I explored the importance of Microsoft Excel.</a:t>
          </a:r>
        </a:p>
      </dgm:t>
    </dgm:pt>
    <dgm:pt modelId="{BE204EA1-40BF-4206-8A68-33FCCE4C1BDF}" type="parTrans" cxnId="{D05D5725-E62F-428B-A4B6-E14E10DB1CF0}">
      <dgm:prSet/>
      <dgm:spPr/>
      <dgm:t>
        <a:bodyPr/>
        <a:lstStyle/>
        <a:p>
          <a:endParaRPr lang="en-US"/>
        </a:p>
      </dgm:t>
    </dgm:pt>
    <dgm:pt modelId="{3EBC41CC-B15E-47BD-B88C-09224DD15A24}" type="sibTrans" cxnId="{D05D5725-E62F-428B-A4B6-E14E10DB1CF0}">
      <dgm:prSet/>
      <dgm:spPr/>
      <dgm:t>
        <a:bodyPr/>
        <a:lstStyle/>
        <a:p>
          <a:endParaRPr lang="en-US"/>
        </a:p>
      </dgm:t>
    </dgm:pt>
    <dgm:pt modelId="{A71EABDF-4359-4FF5-B3ED-3724D0F5C55A}">
      <dgm:prSet/>
      <dgm:spPr/>
      <dgm:t>
        <a:bodyPr/>
        <a:lstStyle/>
        <a:p>
          <a:pPr>
            <a:defRPr cap="all"/>
          </a:pPr>
          <a:r>
            <a:rPr lang="en-US"/>
            <a:t>Excel helps organise data, perform calculations, analyse information and create charts.</a:t>
          </a:r>
        </a:p>
      </dgm:t>
    </dgm:pt>
    <dgm:pt modelId="{97F73EB7-A4D4-45D1-89B1-F73EB92BFBCB}" type="parTrans" cxnId="{45868913-37BD-4E5C-85AE-D74B2AD8B6E7}">
      <dgm:prSet/>
      <dgm:spPr/>
      <dgm:t>
        <a:bodyPr/>
        <a:lstStyle/>
        <a:p>
          <a:endParaRPr lang="en-US"/>
        </a:p>
      </dgm:t>
    </dgm:pt>
    <dgm:pt modelId="{53FCA25C-6AF1-41A2-991C-E3945043D832}" type="sibTrans" cxnId="{45868913-37BD-4E5C-85AE-D74B2AD8B6E7}">
      <dgm:prSet/>
      <dgm:spPr/>
      <dgm:t>
        <a:bodyPr/>
        <a:lstStyle/>
        <a:p>
          <a:endParaRPr lang="en-US"/>
        </a:p>
      </dgm:t>
    </dgm:pt>
    <dgm:pt modelId="{5C2D5DF8-EC13-4CA6-BAB2-0CD724366AF2}" type="pres">
      <dgm:prSet presAssocID="{7B679FF5-987E-4919-9641-EFB199C55DDF}" presName="root" presStyleCnt="0">
        <dgm:presLayoutVars>
          <dgm:dir/>
          <dgm:resizeHandles val="exact"/>
        </dgm:presLayoutVars>
      </dgm:prSet>
      <dgm:spPr/>
    </dgm:pt>
    <dgm:pt modelId="{0683FACF-3D35-4DDD-A2F2-AD0B00D18D7D}" type="pres">
      <dgm:prSet presAssocID="{3FAED053-F60B-4C68-A54F-2585D2437530}" presName="compNode" presStyleCnt="0"/>
      <dgm:spPr/>
    </dgm:pt>
    <dgm:pt modelId="{28F9120D-B354-4B55-AE6C-9F6E1CCDB546}" type="pres">
      <dgm:prSet presAssocID="{3FAED053-F60B-4C68-A54F-2585D2437530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3B3DF121-59A8-4D7D-A021-4604F4176C88}" type="pres">
      <dgm:prSet presAssocID="{3FAED053-F60B-4C68-A54F-2585D243753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ulator"/>
        </a:ext>
      </dgm:extLst>
    </dgm:pt>
    <dgm:pt modelId="{02C1B674-30AC-4584-97C4-9C6E5BA01E03}" type="pres">
      <dgm:prSet presAssocID="{3FAED053-F60B-4C68-A54F-2585D2437530}" presName="spaceRect" presStyleCnt="0"/>
      <dgm:spPr/>
    </dgm:pt>
    <dgm:pt modelId="{123AD1F3-CB8F-4AD9-ABAA-55960BFC8B12}" type="pres">
      <dgm:prSet presAssocID="{3FAED053-F60B-4C68-A54F-2585D2437530}" presName="textRect" presStyleLbl="revTx" presStyleIdx="0" presStyleCnt="2">
        <dgm:presLayoutVars>
          <dgm:chMax val="1"/>
          <dgm:chPref val="1"/>
        </dgm:presLayoutVars>
      </dgm:prSet>
      <dgm:spPr/>
    </dgm:pt>
    <dgm:pt modelId="{63C3B914-8F55-4518-A18A-D561F6F95454}" type="pres">
      <dgm:prSet presAssocID="{3EBC41CC-B15E-47BD-B88C-09224DD15A24}" presName="sibTrans" presStyleCnt="0"/>
      <dgm:spPr/>
    </dgm:pt>
    <dgm:pt modelId="{AAF28C82-30AA-4840-92DC-A2C437694C1A}" type="pres">
      <dgm:prSet presAssocID="{A71EABDF-4359-4FF5-B3ED-3724D0F5C55A}" presName="compNode" presStyleCnt="0"/>
      <dgm:spPr/>
    </dgm:pt>
    <dgm:pt modelId="{26297600-C9A9-457C-A12C-60A018D0CA66}" type="pres">
      <dgm:prSet presAssocID="{A71EABDF-4359-4FF5-B3ED-3724D0F5C55A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C8ED949C-B9D9-4977-8BB5-F0BCEED6D28E}" type="pres">
      <dgm:prSet presAssocID="{A71EABDF-4359-4FF5-B3ED-3724D0F5C55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A0A616DA-FB4E-45E8-A3EA-6278E7C6F09C}" type="pres">
      <dgm:prSet presAssocID="{A71EABDF-4359-4FF5-B3ED-3724D0F5C55A}" presName="spaceRect" presStyleCnt="0"/>
      <dgm:spPr/>
    </dgm:pt>
    <dgm:pt modelId="{90D4A54E-9807-457D-B3A7-99121A943C37}" type="pres">
      <dgm:prSet presAssocID="{A71EABDF-4359-4FF5-B3ED-3724D0F5C55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45868913-37BD-4E5C-85AE-D74B2AD8B6E7}" srcId="{7B679FF5-987E-4919-9641-EFB199C55DDF}" destId="{A71EABDF-4359-4FF5-B3ED-3724D0F5C55A}" srcOrd="1" destOrd="0" parTransId="{97F73EB7-A4D4-45D1-89B1-F73EB92BFBCB}" sibTransId="{53FCA25C-6AF1-41A2-991C-E3945043D832}"/>
    <dgm:cxn modelId="{D05D5725-E62F-428B-A4B6-E14E10DB1CF0}" srcId="{7B679FF5-987E-4919-9641-EFB199C55DDF}" destId="{3FAED053-F60B-4C68-A54F-2585D2437530}" srcOrd="0" destOrd="0" parTransId="{BE204EA1-40BF-4206-8A68-33FCCE4C1BDF}" sibTransId="{3EBC41CC-B15E-47BD-B88C-09224DD15A24}"/>
    <dgm:cxn modelId="{F9E2F225-60DD-452B-9902-468D3EF9EAEA}" type="presOf" srcId="{A71EABDF-4359-4FF5-B3ED-3724D0F5C55A}" destId="{90D4A54E-9807-457D-B3A7-99121A943C37}" srcOrd="0" destOrd="0" presId="urn:microsoft.com/office/officeart/2018/5/layout/IconLeafLabelList"/>
    <dgm:cxn modelId="{BAABCD84-63E3-45EB-96F5-524F644295C0}" type="presOf" srcId="{3FAED053-F60B-4C68-A54F-2585D2437530}" destId="{123AD1F3-CB8F-4AD9-ABAA-55960BFC8B12}" srcOrd="0" destOrd="0" presId="urn:microsoft.com/office/officeart/2018/5/layout/IconLeafLabelList"/>
    <dgm:cxn modelId="{E39B93B8-1311-4E95-BF07-4847F62BCFB4}" type="presOf" srcId="{7B679FF5-987E-4919-9641-EFB199C55DDF}" destId="{5C2D5DF8-EC13-4CA6-BAB2-0CD724366AF2}" srcOrd="0" destOrd="0" presId="urn:microsoft.com/office/officeart/2018/5/layout/IconLeafLabelList"/>
    <dgm:cxn modelId="{ED8D9C0B-0D8C-43D0-8976-99CDEFBE5C82}" type="presParOf" srcId="{5C2D5DF8-EC13-4CA6-BAB2-0CD724366AF2}" destId="{0683FACF-3D35-4DDD-A2F2-AD0B00D18D7D}" srcOrd="0" destOrd="0" presId="urn:microsoft.com/office/officeart/2018/5/layout/IconLeafLabelList"/>
    <dgm:cxn modelId="{BFC5DC16-4BCA-4651-BF35-CAC9F2ABAA2A}" type="presParOf" srcId="{0683FACF-3D35-4DDD-A2F2-AD0B00D18D7D}" destId="{28F9120D-B354-4B55-AE6C-9F6E1CCDB546}" srcOrd="0" destOrd="0" presId="urn:microsoft.com/office/officeart/2018/5/layout/IconLeafLabelList"/>
    <dgm:cxn modelId="{28D42EC1-96EB-4CAE-A1C3-270EB8E907D8}" type="presParOf" srcId="{0683FACF-3D35-4DDD-A2F2-AD0B00D18D7D}" destId="{3B3DF121-59A8-4D7D-A021-4604F4176C88}" srcOrd="1" destOrd="0" presId="urn:microsoft.com/office/officeart/2018/5/layout/IconLeafLabelList"/>
    <dgm:cxn modelId="{885FD884-4E0F-4B52-AEC8-F43A35B1AAAD}" type="presParOf" srcId="{0683FACF-3D35-4DDD-A2F2-AD0B00D18D7D}" destId="{02C1B674-30AC-4584-97C4-9C6E5BA01E03}" srcOrd="2" destOrd="0" presId="urn:microsoft.com/office/officeart/2018/5/layout/IconLeafLabelList"/>
    <dgm:cxn modelId="{03D12451-9F39-44F0-B687-92A91FE8B2D6}" type="presParOf" srcId="{0683FACF-3D35-4DDD-A2F2-AD0B00D18D7D}" destId="{123AD1F3-CB8F-4AD9-ABAA-55960BFC8B12}" srcOrd="3" destOrd="0" presId="urn:microsoft.com/office/officeart/2018/5/layout/IconLeafLabelList"/>
    <dgm:cxn modelId="{41A64685-93ED-431E-BC92-37D9A5A2070A}" type="presParOf" srcId="{5C2D5DF8-EC13-4CA6-BAB2-0CD724366AF2}" destId="{63C3B914-8F55-4518-A18A-D561F6F95454}" srcOrd="1" destOrd="0" presId="urn:microsoft.com/office/officeart/2018/5/layout/IconLeafLabelList"/>
    <dgm:cxn modelId="{AC33F692-9C03-4557-8C05-FD690C44BBE7}" type="presParOf" srcId="{5C2D5DF8-EC13-4CA6-BAB2-0CD724366AF2}" destId="{AAF28C82-30AA-4840-92DC-A2C437694C1A}" srcOrd="2" destOrd="0" presId="urn:microsoft.com/office/officeart/2018/5/layout/IconLeafLabelList"/>
    <dgm:cxn modelId="{B7BD8EF8-365C-4AF3-8874-83D1D6BC0124}" type="presParOf" srcId="{AAF28C82-30AA-4840-92DC-A2C437694C1A}" destId="{26297600-C9A9-457C-A12C-60A018D0CA66}" srcOrd="0" destOrd="0" presId="urn:microsoft.com/office/officeart/2018/5/layout/IconLeafLabelList"/>
    <dgm:cxn modelId="{C630FC06-6548-4099-848B-449E02C1A388}" type="presParOf" srcId="{AAF28C82-30AA-4840-92DC-A2C437694C1A}" destId="{C8ED949C-B9D9-4977-8BB5-F0BCEED6D28E}" srcOrd="1" destOrd="0" presId="urn:microsoft.com/office/officeart/2018/5/layout/IconLeafLabelList"/>
    <dgm:cxn modelId="{AA68059A-FC05-43AE-A870-85569ABFAD4C}" type="presParOf" srcId="{AAF28C82-30AA-4840-92DC-A2C437694C1A}" destId="{A0A616DA-FB4E-45E8-A3EA-6278E7C6F09C}" srcOrd="2" destOrd="0" presId="urn:microsoft.com/office/officeart/2018/5/layout/IconLeafLabelList"/>
    <dgm:cxn modelId="{3AF4BF17-134F-4993-AAAD-08C9CCA7C385}" type="presParOf" srcId="{AAF28C82-30AA-4840-92DC-A2C437694C1A}" destId="{90D4A54E-9807-457D-B3A7-99121A943C3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E05959-052C-4E17-B4A7-C53C7D192069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2B060E8-B7A2-400A-8A8F-D221F68B091F}">
      <dgm:prSet/>
      <dgm:spPr/>
      <dgm:t>
        <a:bodyPr/>
        <a:lstStyle/>
        <a:p>
          <a:r>
            <a:rPr lang="en-US"/>
            <a:t>Skills developed during this module:</a:t>
          </a:r>
        </a:p>
      </dgm:t>
    </dgm:pt>
    <dgm:pt modelId="{D65AB772-8DD4-42F3-8D64-4765B77D8DC9}" type="parTrans" cxnId="{5FAC5737-83B3-45A5-AB0E-70F638062BEB}">
      <dgm:prSet/>
      <dgm:spPr/>
      <dgm:t>
        <a:bodyPr/>
        <a:lstStyle/>
        <a:p>
          <a:endParaRPr lang="en-US"/>
        </a:p>
      </dgm:t>
    </dgm:pt>
    <dgm:pt modelId="{9DCA4BF3-C168-4B59-AFA8-DFD0828A9F71}" type="sibTrans" cxnId="{5FAC5737-83B3-45A5-AB0E-70F638062BEB}">
      <dgm:prSet/>
      <dgm:spPr/>
      <dgm:t>
        <a:bodyPr/>
        <a:lstStyle/>
        <a:p>
          <a:endParaRPr lang="en-US"/>
        </a:p>
      </dgm:t>
    </dgm:pt>
    <dgm:pt modelId="{F91FB910-6FE6-42E1-9930-264E844AD622}">
      <dgm:prSet/>
      <dgm:spPr/>
      <dgm:t>
        <a:bodyPr/>
        <a:lstStyle/>
        <a:p>
          <a:r>
            <a:rPr lang="en-US"/>
            <a:t>- Digital literacy</a:t>
          </a:r>
        </a:p>
      </dgm:t>
    </dgm:pt>
    <dgm:pt modelId="{8A7290F0-F212-4C00-8ECB-6709B5538EF7}" type="parTrans" cxnId="{7D0C147B-0E1E-4083-9932-B1F02DCAA835}">
      <dgm:prSet/>
      <dgm:spPr/>
      <dgm:t>
        <a:bodyPr/>
        <a:lstStyle/>
        <a:p>
          <a:endParaRPr lang="en-US"/>
        </a:p>
      </dgm:t>
    </dgm:pt>
    <dgm:pt modelId="{01ED0FB2-8192-4203-B7CB-8F1C5F585B14}" type="sibTrans" cxnId="{7D0C147B-0E1E-4083-9932-B1F02DCAA835}">
      <dgm:prSet/>
      <dgm:spPr/>
      <dgm:t>
        <a:bodyPr/>
        <a:lstStyle/>
        <a:p>
          <a:endParaRPr lang="en-US"/>
        </a:p>
      </dgm:t>
    </dgm:pt>
    <dgm:pt modelId="{6964E063-CD5F-4413-887D-4FD052CA6D0E}">
      <dgm:prSet/>
      <dgm:spPr/>
      <dgm:t>
        <a:bodyPr/>
        <a:lstStyle/>
        <a:p>
          <a:r>
            <a:rPr lang="en-US"/>
            <a:t>- Excel and Office skills</a:t>
          </a:r>
        </a:p>
      </dgm:t>
    </dgm:pt>
    <dgm:pt modelId="{3B879EF6-801A-41AD-B889-62576220B546}" type="parTrans" cxnId="{03C1245D-19FC-453E-9900-3CFE08013F6D}">
      <dgm:prSet/>
      <dgm:spPr/>
      <dgm:t>
        <a:bodyPr/>
        <a:lstStyle/>
        <a:p>
          <a:endParaRPr lang="en-US"/>
        </a:p>
      </dgm:t>
    </dgm:pt>
    <dgm:pt modelId="{FBB1B88F-B4C5-464C-BC85-E0106870ADB2}" type="sibTrans" cxnId="{03C1245D-19FC-453E-9900-3CFE08013F6D}">
      <dgm:prSet/>
      <dgm:spPr/>
      <dgm:t>
        <a:bodyPr/>
        <a:lstStyle/>
        <a:p>
          <a:endParaRPr lang="en-US"/>
        </a:p>
      </dgm:t>
    </dgm:pt>
    <dgm:pt modelId="{0E7A9AC7-9EAA-4ABA-9C4B-471AC685CAC3}">
      <dgm:prSet/>
      <dgm:spPr/>
      <dgm:t>
        <a:bodyPr/>
        <a:lstStyle/>
        <a:p>
          <a:r>
            <a:rPr lang="en-US"/>
            <a:t>- Financial awareness</a:t>
          </a:r>
        </a:p>
      </dgm:t>
    </dgm:pt>
    <dgm:pt modelId="{187D585D-E049-4A8C-9B6C-994F6B37FBFB}" type="parTrans" cxnId="{A2B98D58-E792-42CB-9BBE-70DDE8F2A8B0}">
      <dgm:prSet/>
      <dgm:spPr/>
      <dgm:t>
        <a:bodyPr/>
        <a:lstStyle/>
        <a:p>
          <a:endParaRPr lang="en-US"/>
        </a:p>
      </dgm:t>
    </dgm:pt>
    <dgm:pt modelId="{A76E6E7B-7430-4826-A5A1-C46CF92C04E8}" type="sibTrans" cxnId="{A2B98D58-E792-42CB-9BBE-70DDE8F2A8B0}">
      <dgm:prSet/>
      <dgm:spPr/>
      <dgm:t>
        <a:bodyPr/>
        <a:lstStyle/>
        <a:p>
          <a:endParaRPr lang="en-US"/>
        </a:p>
      </dgm:t>
    </dgm:pt>
    <dgm:pt modelId="{F62EA854-A733-425F-90FF-16EEF5AD7664}">
      <dgm:prSet/>
      <dgm:spPr/>
      <dgm:t>
        <a:bodyPr/>
        <a:lstStyle/>
        <a:p>
          <a:r>
            <a:rPr lang="en-US"/>
            <a:t>- Research and critical thinking</a:t>
          </a:r>
        </a:p>
      </dgm:t>
    </dgm:pt>
    <dgm:pt modelId="{6217014B-A867-47CF-A302-9B05B0947F4F}" type="parTrans" cxnId="{4EEBB0FC-EA32-46D5-9087-7D24C5671A4C}">
      <dgm:prSet/>
      <dgm:spPr/>
      <dgm:t>
        <a:bodyPr/>
        <a:lstStyle/>
        <a:p>
          <a:endParaRPr lang="en-US"/>
        </a:p>
      </dgm:t>
    </dgm:pt>
    <dgm:pt modelId="{013170F6-0DDE-49A5-8BAF-053015F22B43}" type="sibTrans" cxnId="{4EEBB0FC-EA32-46D5-9087-7D24C5671A4C}">
      <dgm:prSet/>
      <dgm:spPr/>
      <dgm:t>
        <a:bodyPr/>
        <a:lstStyle/>
        <a:p>
          <a:endParaRPr lang="en-US"/>
        </a:p>
      </dgm:t>
    </dgm:pt>
    <dgm:pt modelId="{FE9D8735-72BE-BD41-B128-5EF7F287F544}" type="pres">
      <dgm:prSet presAssocID="{7DE05959-052C-4E17-B4A7-C53C7D192069}" presName="linear" presStyleCnt="0">
        <dgm:presLayoutVars>
          <dgm:dir/>
          <dgm:animLvl val="lvl"/>
          <dgm:resizeHandles val="exact"/>
        </dgm:presLayoutVars>
      </dgm:prSet>
      <dgm:spPr/>
    </dgm:pt>
    <dgm:pt modelId="{6FC8B552-E2CC-BF49-850C-71E04FF5A059}" type="pres">
      <dgm:prSet presAssocID="{82B060E8-B7A2-400A-8A8F-D221F68B091F}" presName="parentLin" presStyleCnt="0"/>
      <dgm:spPr/>
    </dgm:pt>
    <dgm:pt modelId="{62D08E25-5D58-5647-AB18-0C7DAEF13D2E}" type="pres">
      <dgm:prSet presAssocID="{82B060E8-B7A2-400A-8A8F-D221F68B091F}" presName="parentLeftMargin" presStyleLbl="node1" presStyleIdx="0" presStyleCnt="5"/>
      <dgm:spPr/>
    </dgm:pt>
    <dgm:pt modelId="{26F3A55A-F6D8-DC4E-8C8A-19C48C9EBD24}" type="pres">
      <dgm:prSet presAssocID="{82B060E8-B7A2-400A-8A8F-D221F68B091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6DF2BAE-E0CD-324B-9E03-B8CE4EACECBD}" type="pres">
      <dgm:prSet presAssocID="{82B060E8-B7A2-400A-8A8F-D221F68B091F}" presName="negativeSpace" presStyleCnt="0"/>
      <dgm:spPr/>
    </dgm:pt>
    <dgm:pt modelId="{3A858EDC-02DD-5241-B9EB-00B21704DA29}" type="pres">
      <dgm:prSet presAssocID="{82B060E8-B7A2-400A-8A8F-D221F68B091F}" presName="childText" presStyleLbl="conFgAcc1" presStyleIdx="0" presStyleCnt="5">
        <dgm:presLayoutVars>
          <dgm:bulletEnabled val="1"/>
        </dgm:presLayoutVars>
      </dgm:prSet>
      <dgm:spPr/>
    </dgm:pt>
    <dgm:pt modelId="{3B74BB69-2EAC-9D42-82DA-E8908062B408}" type="pres">
      <dgm:prSet presAssocID="{9DCA4BF3-C168-4B59-AFA8-DFD0828A9F71}" presName="spaceBetweenRectangles" presStyleCnt="0"/>
      <dgm:spPr/>
    </dgm:pt>
    <dgm:pt modelId="{2811E463-4487-7849-908A-3E40032D7FFF}" type="pres">
      <dgm:prSet presAssocID="{F91FB910-6FE6-42E1-9930-264E844AD622}" presName="parentLin" presStyleCnt="0"/>
      <dgm:spPr/>
    </dgm:pt>
    <dgm:pt modelId="{337D795F-9E21-B347-A7B7-3231C22D5ED5}" type="pres">
      <dgm:prSet presAssocID="{F91FB910-6FE6-42E1-9930-264E844AD622}" presName="parentLeftMargin" presStyleLbl="node1" presStyleIdx="0" presStyleCnt="5"/>
      <dgm:spPr/>
    </dgm:pt>
    <dgm:pt modelId="{7220DBA1-0C3D-2949-AB60-235D7D027368}" type="pres">
      <dgm:prSet presAssocID="{F91FB910-6FE6-42E1-9930-264E844AD62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A2D5484-874C-1A48-A66B-8A079284FCEB}" type="pres">
      <dgm:prSet presAssocID="{F91FB910-6FE6-42E1-9930-264E844AD622}" presName="negativeSpace" presStyleCnt="0"/>
      <dgm:spPr/>
    </dgm:pt>
    <dgm:pt modelId="{B283575A-8AAE-B641-8573-563E10E910F5}" type="pres">
      <dgm:prSet presAssocID="{F91FB910-6FE6-42E1-9930-264E844AD622}" presName="childText" presStyleLbl="conFgAcc1" presStyleIdx="1" presStyleCnt="5">
        <dgm:presLayoutVars>
          <dgm:bulletEnabled val="1"/>
        </dgm:presLayoutVars>
      </dgm:prSet>
      <dgm:spPr/>
    </dgm:pt>
    <dgm:pt modelId="{4EA28199-F082-F84C-8122-491F81422CB1}" type="pres">
      <dgm:prSet presAssocID="{01ED0FB2-8192-4203-B7CB-8F1C5F585B14}" presName="spaceBetweenRectangles" presStyleCnt="0"/>
      <dgm:spPr/>
    </dgm:pt>
    <dgm:pt modelId="{685E161D-DF09-524C-B927-94158580AA64}" type="pres">
      <dgm:prSet presAssocID="{6964E063-CD5F-4413-887D-4FD052CA6D0E}" presName="parentLin" presStyleCnt="0"/>
      <dgm:spPr/>
    </dgm:pt>
    <dgm:pt modelId="{5ED7E9FE-0C6B-6542-B1D7-ABB676905EC7}" type="pres">
      <dgm:prSet presAssocID="{6964E063-CD5F-4413-887D-4FD052CA6D0E}" presName="parentLeftMargin" presStyleLbl="node1" presStyleIdx="1" presStyleCnt="5"/>
      <dgm:spPr/>
    </dgm:pt>
    <dgm:pt modelId="{8BE49CEC-1DD4-0649-8F68-AA5D7A65F7F8}" type="pres">
      <dgm:prSet presAssocID="{6964E063-CD5F-4413-887D-4FD052CA6D0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BFACFD9-376D-E242-89D1-90409C042A68}" type="pres">
      <dgm:prSet presAssocID="{6964E063-CD5F-4413-887D-4FD052CA6D0E}" presName="negativeSpace" presStyleCnt="0"/>
      <dgm:spPr/>
    </dgm:pt>
    <dgm:pt modelId="{7AEAB536-CBD1-284F-B261-B6BD4047886A}" type="pres">
      <dgm:prSet presAssocID="{6964E063-CD5F-4413-887D-4FD052CA6D0E}" presName="childText" presStyleLbl="conFgAcc1" presStyleIdx="2" presStyleCnt="5">
        <dgm:presLayoutVars>
          <dgm:bulletEnabled val="1"/>
        </dgm:presLayoutVars>
      </dgm:prSet>
      <dgm:spPr/>
    </dgm:pt>
    <dgm:pt modelId="{CAF49329-1E48-8647-9487-766F2F1DD9D1}" type="pres">
      <dgm:prSet presAssocID="{FBB1B88F-B4C5-464C-BC85-E0106870ADB2}" presName="spaceBetweenRectangles" presStyleCnt="0"/>
      <dgm:spPr/>
    </dgm:pt>
    <dgm:pt modelId="{193C5BF8-2A6A-8346-935D-FD8ACDEDDFCD}" type="pres">
      <dgm:prSet presAssocID="{0E7A9AC7-9EAA-4ABA-9C4B-471AC685CAC3}" presName="parentLin" presStyleCnt="0"/>
      <dgm:spPr/>
    </dgm:pt>
    <dgm:pt modelId="{52040A57-30FF-F842-B2EF-83416A98BCC7}" type="pres">
      <dgm:prSet presAssocID="{0E7A9AC7-9EAA-4ABA-9C4B-471AC685CAC3}" presName="parentLeftMargin" presStyleLbl="node1" presStyleIdx="2" presStyleCnt="5"/>
      <dgm:spPr/>
    </dgm:pt>
    <dgm:pt modelId="{8973635D-064F-3540-813F-55CC941FBAAA}" type="pres">
      <dgm:prSet presAssocID="{0E7A9AC7-9EAA-4ABA-9C4B-471AC685CAC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735F155-481C-2F40-A466-F2803DDC9FDD}" type="pres">
      <dgm:prSet presAssocID="{0E7A9AC7-9EAA-4ABA-9C4B-471AC685CAC3}" presName="negativeSpace" presStyleCnt="0"/>
      <dgm:spPr/>
    </dgm:pt>
    <dgm:pt modelId="{89487592-86A2-9B43-AD5F-5E9392147876}" type="pres">
      <dgm:prSet presAssocID="{0E7A9AC7-9EAA-4ABA-9C4B-471AC685CAC3}" presName="childText" presStyleLbl="conFgAcc1" presStyleIdx="3" presStyleCnt="5">
        <dgm:presLayoutVars>
          <dgm:bulletEnabled val="1"/>
        </dgm:presLayoutVars>
      </dgm:prSet>
      <dgm:spPr/>
    </dgm:pt>
    <dgm:pt modelId="{B4F7F32A-C12D-C049-AC0E-2C3EDCE72E9A}" type="pres">
      <dgm:prSet presAssocID="{A76E6E7B-7430-4826-A5A1-C46CF92C04E8}" presName="spaceBetweenRectangles" presStyleCnt="0"/>
      <dgm:spPr/>
    </dgm:pt>
    <dgm:pt modelId="{BDBEE2AC-AFB6-9C4C-A522-84D499574126}" type="pres">
      <dgm:prSet presAssocID="{F62EA854-A733-425F-90FF-16EEF5AD7664}" presName="parentLin" presStyleCnt="0"/>
      <dgm:spPr/>
    </dgm:pt>
    <dgm:pt modelId="{0F14C4D1-2093-6B46-BBE6-35CE55C1D7DA}" type="pres">
      <dgm:prSet presAssocID="{F62EA854-A733-425F-90FF-16EEF5AD7664}" presName="parentLeftMargin" presStyleLbl="node1" presStyleIdx="3" presStyleCnt="5"/>
      <dgm:spPr/>
    </dgm:pt>
    <dgm:pt modelId="{85CF06FF-B4FA-A049-BB61-D8689ED50980}" type="pres">
      <dgm:prSet presAssocID="{F62EA854-A733-425F-90FF-16EEF5AD7664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64782B6-C692-DB45-8DA7-D7962AB9EC6B}" type="pres">
      <dgm:prSet presAssocID="{F62EA854-A733-425F-90FF-16EEF5AD7664}" presName="negativeSpace" presStyleCnt="0"/>
      <dgm:spPr/>
    </dgm:pt>
    <dgm:pt modelId="{2950A042-E9C6-9C48-A326-3991C79954CF}" type="pres">
      <dgm:prSet presAssocID="{F62EA854-A733-425F-90FF-16EEF5AD7664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0B1D352A-8D01-A74F-A0C8-EB1693462561}" type="presOf" srcId="{7DE05959-052C-4E17-B4A7-C53C7D192069}" destId="{FE9D8735-72BE-BD41-B128-5EF7F287F544}" srcOrd="0" destOrd="0" presId="urn:microsoft.com/office/officeart/2005/8/layout/list1"/>
    <dgm:cxn modelId="{5FAC5737-83B3-45A5-AB0E-70F638062BEB}" srcId="{7DE05959-052C-4E17-B4A7-C53C7D192069}" destId="{82B060E8-B7A2-400A-8A8F-D221F68B091F}" srcOrd="0" destOrd="0" parTransId="{D65AB772-8DD4-42F3-8D64-4765B77D8DC9}" sibTransId="{9DCA4BF3-C168-4B59-AFA8-DFD0828A9F71}"/>
    <dgm:cxn modelId="{A2C7593D-2833-594A-9790-80DF504CB495}" type="presOf" srcId="{0E7A9AC7-9EAA-4ABA-9C4B-471AC685CAC3}" destId="{8973635D-064F-3540-813F-55CC941FBAAA}" srcOrd="1" destOrd="0" presId="urn:microsoft.com/office/officeart/2005/8/layout/list1"/>
    <dgm:cxn modelId="{0A62C653-E48B-474B-8D12-5B2762B4A623}" type="presOf" srcId="{F91FB910-6FE6-42E1-9930-264E844AD622}" destId="{7220DBA1-0C3D-2949-AB60-235D7D027368}" srcOrd="1" destOrd="0" presId="urn:microsoft.com/office/officeart/2005/8/layout/list1"/>
    <dgm:cxn modelId="{858EF057-094F-1344-AE05-AB3990A3888B}" type="presOf" srcId="{0E7A9AC7-9EAA-4ABA-9C4B-471AC685CAC3}" destId="{52040A57-30FF-F842-B2EF-83416A98BCC7}" srcOrd="0" destOrd="0" presId="urn:microsoft.com/office/officeart/2005/8/layout/list1"/>
    <dgm:cxn modelId="{A2B98D58-E792-42CB-9BBE-70DDE8F2A8B0}" srcId="{7DE05959-052C-4E17-B4A7-C53C7D192069}" destId="{0E7A9AC7-9EAA-4ABA-9C4B-471AC685CAC3}" srcOrd="3" destOrd="0" parTransId="{187D585D-E049-4A8C-9B6C-994F6B37FBFB}" sibTransId="{A76E6E7B-7430-4826-A5A1-C46CF92C04E8}"/>
    <dgm:cxn modelId="{03C1245D-19FC-453E-9900-3CFE08013F6D}" srcId="{7DE05959-052C-4E17-B4A7-C53C7D192069}" destId="{6964E063-CD5F-4413-887D-4FD052CA6D0E}" srcOrd="2" destOrd="0" parTransId="{3B879EF6-801A-41AD-B889-62576220B546}" sibTransId="{FBB1B88F-B4C5-464C-BC85-E0106870ADB2}"/>
    <dgm:cxn modelId="{F9479A6A-570C-524A-91E3-99DABF1808C6}" type="presOf" srcId="{6964E063-CD5F-4413-887D-4FD052CA6D0E}" destId="{8BE49CEC-1DD4-0649-8F68-AA5D7A65F7F8}" srcOrd="1" destOrd="0" presId="urn:microsoft.com/office/officeart/2005/8/layout/list1"/>
    <dgm:cxn modelId="{7D0C147B-0E1E-4083-9932-B1F02DCAA835}" srcId="{7DE05959-052C-4E17-B4A7-C53C7D192069}" destId="{F91FB910-6FE6-42E1-9930-264E844AD622}" srcOrd="1" destOrd="0" parTransId="{8A7290F0-F212-4C00-8ECB-6709B5538EF7}" sibTransId="{01ED0FB2-8192-4203-B7CB-8F1C5F585B14}"/>
    <dgm:cxn modelId="{C113CD80-653B-CB4C-8AC9-C5FC949D13DC}" type="presOf" srcId="{6964E063-CD5F-4413-887D-4FD052CA6D0E}" destId="{5ED7E9FE-0C6B-6542-B1D7-ABB676905EC7}" srcOrd="0" destOrd="0" presId="urn:microsoft.com/office/officeart/2005/8/layout/list1"/>
    <dgm:cxn modelId="{71945F81-BCC2-D943-BDAA-0779A6A7D285}" type="presOf" srcId="{82B060E8-B7A2-400A-8A8F-D221F68B091F}" destId="{26F3A55A-F6D8-DC4E-8C8A-19C48C9EBD24}" srcOrd="1" destOrd="0" presId="urn:microsoft.com/office/officeart/2005/8/layout/list1"/>
    <dgm:cxn modelId="{83660BC3-6B23-6245-87FB-44999982FEEC}" type="presOf" srcId="{F62EA854-A733-425F-90FF-16EEF5AD7664}" destId="{85CF06FF-B4FA-A049-BB61-D8689ED50980}" srcOrd="1" destOrd="0" presId="urn:microsoft.com/office/officeart/2005/8/layout/list1"/>
    <dgm:cxn modelId="{CBF6E1D2-224E-EA41-9BBD-4097C364C05F}" type="presOf" srcId="{F91FB910-6FE6-42E1-9930-264E844AD622}" destId="{337D795F-9E21-B347-A7B7-3231C22D5ED5}" srcOrd="0" destOrd="0" presId="urn:microsoft.com/office/officeart/2005/8/layout/list1"/>
    <dgm:cxn modelId="{B5ED92E4-60D2-DF42-9CDB-34C643A24765}" type="presOf" srcId="{82B060E8-B7A2-400A-8A8F-D221F68B091F}" destId="{62D08E25-5D58-5647-AB18-0C7DAEF13D2E}" srcOrd="0" destOrd="0" presId="urn:microsoft.com/office/officeart/2005/8/layout/list1"/>
    <dgm:cxn modelId="{4EEBB0FC-EA32-46D5-9087-7D24C5671A4C}" srcId="{7DE05959-052C-4E17-B4A7-C53C7D192069}" destId="{F62EA854-A733-425F-90FF-16EEF5AD7664}" srcOrd="4" destOrd="0" parTransId="{6217014B-A867-47CF-A302-9B05B0947F4F}" sibTransId="{013170F6-0DDE-49A5-8BAF-053015F22B43}"/>
    <dgm:cxn modelId="{6019F7FF-CBA8-434B-9970-D65AF7054FA2}" type="presOf" srcId="{F62EA854-A733-425F-90FF-16EEF5AD7664}" destId="{0F14C4D1-2093-6B46-BBE6-35CE55C1D7DA}" srcOrd="0" destOrd="0" presId="urn:microsoft.com/office/officeart/2005/8/layout/list1"/>
    <dgm:cxn modelId="{1F3C655C-4749-8E4C-999A-FE8A11C8DA91}" type="presParOf" srcId="{FE9D8735-72BE-BD41-B128-5EF7F287F544}" destId="{6FC8B552-E2CC-BF49-850C-71E04FF5A059}" srcOrd="0" destOrd="0" presId="urn:microsoft.com/office/officeart/2005/8/layout/list1"/>
    <dgm:cxn modelId="{D8235A3F-C432-474B-8416-1AE334E4582C}" type="presParOf" srcId="{6FC8B552-E2CC-BF49-850C-71E04FF5A059}" destId="{62D08E25-5D58-5647-AB18-0C7DAEF13D2E}" srcOrd="0" destOrd="0" presId="urn:microsoft.com/office/officeart/2005/8/layout/list1"/>
    <dgm:cxn modelId="{770CA07B-3EEE-3B41-A3E4-43E5C324A179}" type="presParOf" srcId="{6FC8B552-E2CC-BF49-850C-71E04FF5A059}" destId="{26F3A55A-F6D8-DC4E-8C8A-19C48C9EBD24}" srcOrd="1" destOrd="0" presId="urn:microsoft.com/office/officeart/2005/8/layout/list1"/>
    <dgm:cxn modelId="{9F0D551B-2F6E-E342-9951-0B9A21E88F21}" type="presParOf" srcId="{FE9D8735-72BE-BD41-B128-5EF7F287F544}" destId="{C6DF2BAE-E0CD-324B-9E03-B8CE4EACECBD}" srcOrd="1" destOrd="0" presId="urn:microsoft.com/office/officeart/2005/8/layout/list1"/>
    <dgm:cxn modelId="{9AAD4CDF-1E9C-5A48-AAE3-349BB3C4107A}" type="presParOf" srcId="{FE9D8735-72BE-BD41-B128-5EF7F287F544}" destId="{3A858EDC-02DD-5241-B9EB-00B21704DA29}" srcOrd="2" destOrd="0" presId="urn:microsoft.com/office/officeart/2005/8/layout/list1"/>
    <dgm:cxn modelId="{E5BCEB91-1E8B-1D48-8133-EC8A661118B5}" type="presParOf" srcId="{FE9D8735-72BE-BD41-B128-5EF7F287F544}" destId="{3B74BB69-2EAC-9D42-82DA-E8908062B408}" srcOrd="3" destOrd="0" presId="urn:microsoft.com/office/officeart/2005/8/layout/list1"/>
    <dgm:cxn modelId="{30E7865C-7996-9242-BE9C-842A1C3F213C}" type="presParOf" srcId="{FE9D8735-72BE-BD41-B128-5EF7F287F544}" destId="{2811E463-4487-7849-908A-3E40032D7FFF}" srcOrd="4" destOrd="0" presId="urn:microsoft.com/office/officeart/2005/8/layout/list1"/>
    <dgm:cxn modelId="{B64ED789-AADB-6949-A866-D45E66E5FB75}" type="presParOf" srcId="{2811E463-4487-7849-908A-3E40032D7FFF}" destId="{337D795F-9E21-B347-A7B7-3231C22D5ED5}" srcOrd="0" destOrd="0" presId="urn:microsoft.com/office/officeart/2005/8/layout/list1"/>
    <dgm:cxn modelId="{390EFE67-8E1A-6549-A6BF-E5D7F77F3467}" type="presParOf" srcId="{2811E463-4487-7849-908A-3E40032D7FFF}" destId="{7220DBA1-0C3D-2949-AB60-235D7D027368}" srcOrd="1" destOrd="0" presId="urn:microsoft.com/office/officeart/2005/8/layout/list1"/>
    <dgm:cxn modelId="{30F1A5A7-07E2-7746-86DB-8DDF8885C493}" type="presParOf" srcId="{FE9D8735-72BE-BD41-B128-5EF7F287F544}" destId="{7A2D5484-874C-1A48-A66B-8A079284FCEB}" srcOrd="5" destOrd="0" presId="urn:microsoft.com/office/officeart/2005/8/layout/list1"/>
    <dgm:cxn modelId="{E9F7C170-3F0B-074E-B5D1-4E2008FE3022}" type="presParOf" srcId="{FE9D8735-72BE-BD41-B128-5EF7F287F544}" destId="{B283575A-8AAE-B641-8573-563E10E910F5}" srcOrd="6" destOrd="0" presId="urn:microsoft.com/office/officeart/2005/8/layout/list1"/>
    <dgm:cxn modelId="{C0FC187F-F0BB-3840-931B-AE68144E45BE}" type="presParOf" srcId="{FE9D8735-72BE-BD41-B128-5EF7F287F544}" destId="{4EA28199-F082-F84C-8122-491F81422CB1}" srcOrd="7" destOrd="0" presId="urn:microsoft.com/office/officeart/2005/8/layout/list1"/>
    <dgm:cxn modelId="{EABD0D19-D86E-5345-8028-33A8DAB74C10}" type="presParOf" srcId="{FE9D8735-72BE-BD41-B128-5EF7F287F544}" destId="{685E161D-DF09-524C-B927-94158580AA64}" srcOrd="8" destOrd="0" presId="urn:microsoft.com/office/officeart/2005/8/layout/list1"/>
    <dgm:cxn modelId="{BEED765E-8886-6742-9DFD-D3A196D700D8}" type="presParOf" srcId="{685E161D-DF09-524C-B927-94158580AA64}" destId="{5ED7E9FE-0C6B-6542-B1D7-ABB676905EC7}" srcOrd="0" destOrd="0" presId="urn:microsoft.com/office/officeart/2005/8/layout/list1"/>
    <dgm:cxn modelId="{8B3BF3AF-B40D-F34B-B22D-2932E28D6467}" type="presParOf" srcId="{685E161D-DF09-524C-B927-94158580AA64}" destId="{8BE49CEC-1DD4-0649-8F68-AA5D7A65F7F8}" srcOrd="1" destOrd="0" presId="urn:microsoft.com/office/officeart/2005/8/layout/list1"/>
    <dgm:cxn modelId="{EA56DBBF-1809-4E4F-96E2-8AFF17DBBE40}" type="presParOf" srcId="{FE9D8735-72BE-BD41-B128-5EF7F287F544}" destId="{9BFACFD9-376D-E242-89D1-90409C042A68}" srcOrd="9" destOrd="0" presId="urn:microsoft.com/office/officeart/2005/8/layout/list1"/>
    <dgm:cxn modelId="{771BF2F9-C38D-2B4E-8AF9-6D3BF413B137}" type="presParOf" srcId="{FE9D8735-72BE-BD41-B128-5EF7F287F544}" destId="{7AEAB536-CBD1-284F-B261-B6BD4047886A}" srcOrd="10" destOrd="0" presId="urn:microsoft.com/office/officeart/2005/8/layout/list1"/>
    <dgm:cxn modelId="{3E7169DC-1613-AC42-AF8F-E40A919B2F93}" type="presParOf" srcId="{FE9D8735-72BE-BD41-B128-5EF7F287F544}" destId="{CAF49329-1E48-8647-9487-766F2F1DD9D1}" srcOrd="11" destOrd="0" presId="urn:microsoft.com/office/officeart/2005/8/layout/list1"/>
    <dgm:cxn modelId="{00D49AEB-7F67-F342-A007-691D388343D5}" type="presParOf" srcId="{FE9D8735-72BE-BD41-B128-5EF7F287F544}" destId="{193C5BF8-2A6A-8346-935D-FD8ACDEDDFCD}" srcOrd="12" destOrd="0" presId="urn:microsoft.com/office/officeart/2005/8/layout/list1"/>
    <dgm:cxn modelId="{DAD4EFF1-B1D8-4F40-8FDD-904DE6B6683E}" type="presParOf" srcId="{193C5BF8-2A6A-8346-935D-FD8ACDEDDFCD}" destId="{52040A57-30FF-F842-B2EF-83416A98BCC7}" srcOrd="0" destOrd="0" presId="urn:microsoft.com/office/officeart/2005/8/layout/list1"/>
    <dgm:cxn modelId="{B11DA4C4-7242-3A44-B0A2-6B1DEE6E633A}" type="presParOf" srcId="{193C5BF8-2A6A-8346-935D-FD8ACDEDDFCD}" destId="{8973635D-064F-3540-813F-55CC941FBAAA}" srcOrd="1" destOrd="0" presId="urn:microsoft.com/office/officeart/2005/8/layout/list1"/>
    <dgm:cxn modelId="{D30FD11F-00EE-D542-AB3A-DFD03A5DBCEA}" type="presParOf" srcId="{FE9D8735-72BE-BD41-B128-5EF7F287F544}" destId="{0735F155-481C-2F40-A466-F2803DDC9FDD}" srcOrd="13" destOrd="0" presId="urn:microsoft.com/office/officeart/2005/8/layout/list1"/>
    <dgm:cxn modelId="{54BBB3D9-ED63-C64C-984B-C7F884B61BE0}" type="presParOf" srcId="{FE9D8735-72BE-BD41-B128-5EF7F287F544}" destId="{89487592-86A2-9B43-AD5F-5E9392147876}" srcOrd="14" destOrd="0" presId="urn:microsoft.com/office/officeart/2005/8/layout/list1"/>
    <dgm:cxn modelId="{675F8682-A6AF-4648-B8AE-46AF89E4132A}" type="presParOf" srcId="{FE9D8735-72BE-BD41-B128-5EF7F287F544}" destId="{B4F7F32A-C12D-C049-AC0E-2C3EDCE72E9A}" srcOrd="15" destOrd="0" presId="urn:microsoft.com/office/officeart/2005/8/layout/list1"/>
    <dgm:cxn modelId="{450F37B4-E56C-CA4D-84F8-C6536D17D335}" type="presParOf" srcId="{FE9D8735-72BE-BD41-B128-5EF7F287F544}" destId="{BDBEE2AC-AFB6-9C4C-A522-84D499574126}" srcOrd="16" destOrd="0" presId="urn:microsoft.com/office/officeart/2005/8/layout/list1"/>
    <dgm:cxn modelId="{12C83496-742A-F243-9A2F-05892C995FD1}" type="presParOf" srcId="{BDBEE2AC-AFB6-9C4C-A522-84D499574126}" destId="{0F14C4D1-2093-6B46-BBE6-35CE55C1D7DA}" srcOrd="0" destOrd="0" presId="urn:microsoft.com/office/officeart/2005/8/layout/list1"/>
    <dgm:cxn modelId="{7C85E01B-DBE6-CB4F-95E9-5F65BC7E7335}" type="presParOf" srcId="{BDBEE2AC-AFB6-9C4C-A522-84D499574126}" destId="{85CF06FF-B4FA-A049-BB61-D8689ED50980}" srcOrd="1" destOrd="0" presId="urn:microsoft.com/office/officeart/2005/8/layout/list1"/>
    <dgm:cxn modelId="{C7CD705F-4CE5-E940-9FCE-FE97C25E2A26}" type="presParOf" srcId="{FE9D8735-72BE-BD41-B128-5EF7F287F544}" destId="{964782B6-C692-DB45-8DA7-D7962AB9EC6B}" srcOrd="17" destOrd="0" presId="urn:microsoft.com/office/officeart/2005/8/layout/list1"/>
    <dgm:cxn modelId="{5E82F978-7AFC-364C-ADCC-A56AD610A42C}" type="presParOf" srcId="{FE9D8735-72BE-BD41-B128-5EF7F287F544}" destId="{2950A042-E9C6-9C48-A326-3991C79954CF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511B43-02F4-4494-9B27-3561460AE0B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D5EBA0B6-1376-4CA8-A515-DD4DBE7D5048}">
      <dgm:prSet/>
      <dgm:spPr/>
      <dgm:t>
        <a:bodyPr/>
        <a:lstStyle/>
        <a:p>
          <a:r>
            <a:rPr lang="en-US"/>
            <a:t>The skills learned in this module will help me:</a:t>
          </a:r>
        </a:p>
      </dgm:t>
    </dgm:pt>
    <dgm:pt modelId="{2FBF0BFE-3049-4ED1-87ED-6F32100949DB}" type="parTrans" cxnId="{65669073-97FA-40C8-B735-862FEB6B9517}">
      <dgm:prSet/>
      <dgm:spPr/>
      <dgm:t>
        <a:bodyPr/>
        <a:lstStyle/>
        <a:p>
          <a:endParaRPr lang="en-US"/>
        </a:p>
      </dgm:t>
    </dgm:pt>
    <dgm:pt modelId="{9A9D50B0-BFD3-456C-BD0B-09E00C23B5A2}" type="sibTrans" cxnId="{65669073-97FA-40C8-B735-862FEB6B9517}">
      <dgm:prSet/>
      <dgm:spPr/>
      <dgm:t>
        <a:bodyPr/>
        <a:lstStyle/>
        <a:p>
          <a:endParaRPr lang="en-US"/>
        </a:p>
      </dgm:t>
    </dgm:pt>
    <dgm:pt modelId="{944F2D08-A689-4A4D-8387-AD60131D7FFC}">
      <dgm:prSet/>
      <dgm:spPr/>
      <dgm:t>
        <a:bodyPr/>
        <a:lstStyle/>
        <a:p>
          <a:r>
            <a:rPr lang="en-US"/>
            <a:t>- Manage my personal finances</a:t>
          </a:r>
        </a:p>
      </dgm:t>
    </dgm:pt>
    <dgm:pt modelId="{158E04C7-1339-4772-BF58-3D91517669CB}" type="parTrans" cxnId="{C4F2F5C8-E6A5-4D11-96B9-2F4E827CCE9C}">
      <dgm:prSet/>
      <dgm:spPr/>
      <dgm:t>
        <a:bodyPr/>
        <a:lstStyle/>
        <a:p>
          <a:endParaRPr lang="en-US"/>
        </a:p>
      </dgm:t>
    </dgm:pt>
    <dgm:pt modelId="{842BD523-16CA-4D45-86E4-4B01FB997A64}" type="sibTrans" cxnId="{C4F2F5C8-E6A5-4D11-96B9-2F4E827CCE9C}">
      <dgm:prSet/>
      <dgm:spPr/>
      <dgm:t>
        <a:bodyPr/>
        <a:lstStyle/>
        <a:p>
          <a:endParaRPr lang="en-US"/>
        </a:p>
      </dgm:t>
    </dgm:pt>
    <dgm:pt modelId="{DBB8E3A0-C08A-4DC4-9C5B-9C45EC53E682}">
      <dgm:prSet/>
      <dgm:spPr/>
      <dgm:t>
        <a:bodyPr/>
        <a:lstStyle/>
        <a:p>
          <a:r>
            <a:rPr lang="en-US"/>
            <a:t>- Work efficiently with digital tools</a:t>
          </a:r>
        </a:p>
      </dgm:t>
    </dgm:pt>
    <dgm:pt modelId="{064A3A1D-BA38-4C29-9F83-29FBD58CD192}" type="parTrans" cxnId="{393E0242-5571-4B9D-B057-F42E6EEA8DF4}">
      <dgm:prSet/>
      <dgm:spPr/>
      <dgm:t>
        <a:bodyPr/>
        <a:lstStyle/>
        <a:p>
          <a:endParaRPr lang="en-US"/>
        </a:p>
      </dgm:t>
    </dgm:pt>
    <dgm:pt modelId="{20ADA28F-8B97-4BDD-BF85-85877DB701A4}" type="sibTrans" cxnId="{393E0242-5571-4B9D-B057-F42E6EEA8DF4}">
      <dgm:prSet/>
      <dgm:spPr/>
      <dgm:t>
        <a:bodyPr/>
        <a:lstStyle/>
        <a:p>
          <a:endParaRPr lang="en-US"/>
        </a:p>
      </dgm:t>
    </dgm:pt>
    <dgm:pt modelId="{42F7CBFC-1807-4C88-A72B-722FB48CD6BF}">
      <dgm:prSet/>
      <dgm:spPr/>
      <dgm:t>
        <a:bodyPr/>
        <a:lstStyle/>
        <a:p>
          <a:r>
            <a:rPr lang="en-US"/>
            <a:t>- Improve my employability</a:t>
          </a:r>
        </a:p>
      </dgm:t>
    </dgm:pt>
    <dgm:pt modelId="{CC70905F-A40A-4642-B07C-87D191568C94}" type="parTrans" cxnId="{4BA0FDF4-F27B-4520-8D3E-2F809AACE43B}">
      <dgm:prSet/>
      <dgm:spPr/>
      <dgm:t>
        <a:bodyPr/>
        <a:lstStyle/>
        <a:p>
          <a:endParaRPr lang="en-US"/>
        </a:p>
      </dgm:t>
    </dgm:pt>
    <dgm:pt modelId="{E758B2CC-D5A1-4239-AA9F-33A50C86EC15}" type="sibTrans" cxnId="{4BA0FDF4-F27B-4520-8D3E-2F809AACE43B}">
      <dgm:prSet/>
      <dgm:spPr/>
      <dgm:t>
        <a:bodyPr/>
        <a:lstStyle/>
        <a:p>
          <a:endParaRPr lang="en-US"/>
        </a:p>
      </dgm:t>
    </dgm:pt>
    <dgm:pt modelId="{6BEC4108-B331-423C-B394-EE9264F9D932}" type="pres">
      <dgm:prSet presAssocID="{CB511B43-02F4-4494-9B27-3561460AE0B9}" presName="root" presStyleCnt="0">
        <dgm:presLayoutVars>
          <dgm:dir/>
          <dgm:resizeHandles val="exact"/>
        </dgm:presLayoutVars>
      </dgm:prSet>
      <dgm:spPr/>
    </dgm:pt>
    <dgm:pt modelId="{7E8FCC38-B05B-461B-9F70-2B59143063FA}" type="pres">
      <dgm:prSet presAssocID="{D5EBA0B6-1376-4CA8-A515-DD4DBE7D5048}" presName="compNode" presStyleCnt="0"/>
      <dgm:spPr/>
    </dgm:pt>
    <dgm:pt modelId="{A224CB16-6CB4-4C2F-914E-996DE0320EC1}" type="pres">
      <dgm:prSet presAssocID="{D5EBA0B6-1376-4CA8-A515-DD4DBE7D5048}" presName="bgRect" presStyleLbl="bgShp" presStyleIdx="0" presStyleCnt="4"/>
      <dgm:spPr/>
    </dgm:pt>
    <dgm:pt modelId="{83445180-B81F-4017-B28A-E7061D142E62}" type="pres">
      <dgm:prSet presAssocID="{D5EBA0B6-1376-4CA8-A515-DD4DBE7D504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C700F19-304B-4100-932C-AF83DB23709A}" type="pres">
      <dgm:prSet presAssocID="{D5EBA0B6-1376-4CA8-A515-DD4DBE7D5048}" presName="spaceRect" presStyleCnt="0"/>
      <dgm:spPr/>
    </dgm:pt>
    <dgm:pt modelId="{C26EF6EB-134F-4E62-93D7-3A97649FBEC6}" type="pres">
      <dgm:prSet presAssocID="{D5EBA0B6-1376-4CA8-A515-DD4DBE7D5048}" presName="parTx" presStyleLbl="revTx" presStyleIdx="0" presStyleCnt="4">
        <dgm:presLayoutVars>
          <dgm:chMax val="0"/>
          <dgm:chPref val="0"/>
        </dgm:presLayoutVars>
      </dgm:prSet>
      <dgm:spPr/>
    </dgm:pt>
    <dgm:pt modelId="{B48579A2-1B88-4C1F-9566-C7379A470894}" type="pres">
      <dgm:prSet presAssocID="{9A9D50B0-BFD3-456C-BD0B-09E00C23B5A2}" presName="sibTrans" presStyleCnt="0"/>
      <dgm:spPr/>
    </dgm:pt>
    <dgm:pt modelId="{C6AA0D63-14E1-4175-8750-9652DAC9CB2B}" type="pres">
      <dgm:prSet presAssocID="{944F2D08-A689-4A4D-8387-AD60131D7FFC}" presName="compNode" presStyleCnt="0"/>
      <dgm:spPr/>
    </dgm:pt>
    <dgm:pt modelId="{A9F5DFA7-3034-4858-A5FE-CD6E55C4E51D}" type="pres">
      <dgm:prSet presAssocID="{944F2D08-A689-4A4D-8387-AD60131D7FFC}" presName="bgRect" presStyleLbl="bgShp" presStyleIdx="1" presStyleCnt="4"/>
      <dgm:spPr/>
    </dgm:pt>
    <dgm:pt modelId="{F0AF4CDD-A636-4C79-AEBB-AC4CF81065E5}" type="pres">
      <dgm:prSet presAssocID="{944F2D08-A689-4A4D-8387-AD60131D7FF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04973BD1-1247-4991-9E8D-3FFBD2F67D1D}" type="pres">
      <dgm:prSet presAssocID="{944F2D08-A689-4A4D-8387-AD60131D7FFC}" presName="spaceRect" presStyleCnt="0"/>
      <dgm:spPr/>
    </dgm:pt>
    <dgm:pt modelId="{241E0F69-F34D-4910-9C9B-ACAAB2C009F5}" type="pres">
      <dgm:prSet presAssocID="{944F2D08-A689-4A4D-8387-AD60131D7FFC}" presName="parTx" presStyleLbl="revTx" presStyleIdx="1" presStyleCnt="4">
        <dgm:presLayoutVars>
          <dgm:chMax val="0"/>
          <dgm:chPref val="0"/>
        </dgm:presLayoutVars>
      </dgm:prSet>
      <dgm:spPr/>
    </dgm:pt>
    <dgm:pt modelId="{F037BE4D-1C86-4C1C-A550-87760C30BBCD}" type="pres">
      <dgm:prSet presAssocID="{842BD523-16CA-4D45-86E4-4B01FB997A64}" presName="sibTrans" presStyleCnt="0"/>
      <dgm:spPr/>
    </dgm:pt>
    <dgm:pt modelId="{FDD20B0E-4D95-48D6-961C-8614153A0746}" type="pres">
      <dgm:prSet presAssocID="{DBB8E3A0-C08A-4DC4-9C5B-9C45EC53E682}" presName="compNode" presStyleCnt="0"/>
      <dgm:spPr/>
    </dgm:pt>
    <dgm:pt modelId="{2A2A1D4F-18EE-43B0-A66A-6FCB2AA84F61}" type="pres">
      <dgm:prSet presAssocID="{DBB8E3A0-C08A-4DC4-9C5B-9C45EC53E682}" presName="bgRect" presStyleLbl="bgShp" presStyleIdx="2" presStyleCnt="4"/>
      <dgm:spPr/>
    </dgm:pt>
    <dgm:pt modelId="{8BEE4734-149A-4301-9D95-8040F8E11956}" type="pres">
      <dgm:prSet presAssocID="{DBB8E3A0-C08A-4DC4-9C5B-9C45EC53E68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C8AA48FA-B524-4C4A-849D-1131FBB79CBD}" type="pres">
      <dgm:prSet presAssocID="{DBB8E3A0-C08A-4DC4-9C5B-9C45EC53E682}" presName="spaceRect" presStyleCnt="0"/>
      <dgm:spPr/>
    </dgm:pt>
    <dgm:pt modelId="{85A60333-17F4-49B8-993F-BC6E18F60607}" type="pres">
      <dgm:prSet presAssocID="{DBB8E3A0-C08A-4DC4-9C5B-9C45EC53E682}" presName="parTx" presStyleLbl="revTx" presStyleIdx="2" presStyleCnt="4">
        <dgm:presLayoutVars>
          <dgm:chMax val="0"/>
          <dgm:chPref val="0"/>
        </dgm:presLayoutVars>
      </dgm:prSet>
      <dgm:spPr/>
    </dgm:pt>
    <dgm:pt modelId="{F60C78EC-6F08-4564-91F9-FF14456E9EC9}" type="pres">
      <dgm:prSet presAssocID="{20ADA28F-8B97-4BDD-BF85-85877DB701A4}" presName="sibTrans" presStyleCnt="0"/>
      <dgm:spPr/>
    </dgm:pt>
    <dgm:pt modelId="{7D70E30B-22B6-4822-BD4C-87E7FD7F522F}" type="pres">
      <dgm:prSet presAssocID="{42F7CBFC-1807-4C88-A72B-722FB48CD6BF}" presName="compNode" presStyleCnt="0"/>
      <dgm:spPr/>
    </dgm:pt>
    <dgm:pt modelId="{AE6F9BDF-EE82-40A0-8B4E-0AE91D5FD02C}" type="pres">
      <dgm:prSet presAssocID="{42F7CBFC-1807-4C88-A72B-722FB48CD6BF}" presName="bgRect" presStyleLbl="bgShp" presStyleIdx="3" presStyleCnt="4"/>
      <dgm:spPr/>
    </dgm:pt>
    <dgm:pt modelId="{C9659E6D-A43D-4471-9AAC-5A2CC0A38554}" type="pres">
      <dgm:prSet presAssocID="{42F7CBFC-1807-4C88-A72B-722FB48CD6B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600A8C54-38F7-45E7-8731-85478C8A419F}" type="pres">
      <dgm:prSet presAssocID="{42F7CBFC-1807-4C88-A72B-722FB48CD6BF}" presName="spaceRect" presStyleCnt="0"/>
      <dgm:spPr/>
    </dgm:pt>
    <dgm:pt modelId="{AF9699B5-3D7F-4607-ACCE-1837CD1A1922}" type="pres">
      <dgm:prSet presAssocID="{42F7CBFC-1807-4C88-A72B-722FB48CD6B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97C2011-B83B-4264-B36C-66E8E5BFA418}" type="presOf" srcId="{D5EBA0B6-1376-4CA8-A515-DD4DBE7D5048}" destId="{C26EF6EB-134F-4E62-93D7-3A97649FBEC6}" srcOrd="0" destOrd="0" presId="urn:microsoft.com/office/officeart/2018/2/layout/IconVerticalSolidList"/>
    <dgm:cxn modelId="{393E0242-5571-4B9D-B057-F42E6EEA8DF4}" srcId="{CB511B43-02F4-4494-9B27-3561460AE0B9}" destId="{DBB8E3A0-C08A-4DC4-9C5B-9C45EC53E682}" srcOrd="2" destOrd="0" parTransId="{064A3A1D-BA38-4C29-9F83-29FBD58CD192}" sibTransId="{20ADA28F-8B97-4BDD-BF85-85877DB701A4}"/>
    <dgm:cxn modelId="{65669073-97FA-40C8-B735-862FEB6B9517}" srcId="{CB511B43-02F4-4494-9B27-3561460AE0B9}" destId="{D5EBA0B6-1376-4CA8-A515-DD4DBE7D5048}" srcOrd="0" destOrd="0" parTransId="{2FBF0BFE-3049-4ED1-87ED-6F32100949DB}" sibTransId="{9A9D50B0-BFD3-456C-BD0B-09E00C23B5A2}"/>
    <dgm:cxn modelId="{E0EBDD98-A43C-47AD-BCC1-2B2BA7EE3A1D}" type="presOf" srcId="{944F2D08-A689-4A4D-8387-AD60131D7FFC}" destId="{241E0F69-F34D-4910-9C9B-ACAAB2C009F5}" srcOrd="0" destOrd="0" presId="urn:microsoft.com/office/officeart/2018/2/layout/IconVerticalSolidList"/>
    <dgm:cxn modelId="{C4F2F5C8-E6A5-4D11-96B9-2F4E827CCE9C}" srcId="{CB511B43-02F4-4494-9B27-3561460AE0B9}" destId="{944F2D08-A689-4A4D-8387-AD60131D7FFC}" srcOrd="1" destOrd="0" parTransId="{158E04C7-1339-4772-BF58-3D91517669CB}" sibTransId="{842BD523-16CA-4D45-86E4-4B01FB997A64}"/>
    <dgm:cxn modelId="{31FD68E5-601D-4865-AF92-1D4F5640371F}" type="presOf" srcId="{CB511B43-02F4-4494-9B27-3561460AE0B9}" destId="{6BEC4108-B331-423C-B394-EE9264F9D932}" srcOrd="0" destOrd="0" presId="urn:microsoft.com/office/officeart/2018/2/layout/IconVerticalSolidList"/>
    <dgm:cxn modelId="{4BA0FDF4-F27B-4520-8D3E-2F809AACE43B}" srcId="{CB511B43-02F4-4494-9B27-3561460AE0B9}" destId="{42F7CBFC-1807-4C88-A72B-722FB48CD6BF}" srcOrd="3" destOrd="0" parTransId="{CC70905F-A40A-4642-B07C-87D191568C94}" sibTransId="{E758B2CC-D5A1-4239-AA9F-33A50C86EC15}"/>
    <dgm:cxn modelId="{DCDDA8F7-78DD-4629-B262-9C0D8777B9F9}" type="presOf" srcId="{42F7CBFC-1807-4C88-A72B-722FB48CD6BF}" destId="{AF9699B5-3D7F-4607-ACCE-1837CD1A1922}" srcOrd="0" destOrd="0" presId="urn:microsoft.com/office/officeart/2018/2/layout/IconVerticalSolidList"/>
    <dgm:cxn modelId="{88052EF8-2BA4-48C1-8074-F21BD799D9D3}" type="presOf" srcId="{DBB8E3A0-C08A-4DC4-9C5B-9C45EC53E682}" destId="{85A60333-17F4-49B8-993F-BC6E18F60607}" srcOrd="0" destOrd="0" presId="urn:microsoft.com/office/officeart/2018/2/layout/IconVerticalSolidList"/>
    <dgm:cxn modelId="{963B9DA9-3CB1-4816-B585-ABD991BC1261}" type="presParOf" srcId="{6BEC4108-B331-423C-B394-EE9264F9D932}" destId="{7E8FCC38-B05B-461B-9F70-2B59143063FA}" srcOrd="0" destOrd="0" presId="urn:microsoft.com/office/officeart/2018/2/layout/IconVerticalSolidList"/>
    <dgm:cxn modelId="{D689558C-09A4-472D-ABE5-CD08E7A86B98}" type="presParOf" srcId="{7E8FCC38-B05B-461B-9F70-2B59143063FA}" destId="{A224CB16-6CB4-4C2F-914E-996DE0320EC1}" srcOrd="0" destOrd="0" presId="urn:microsoft.com/office/officeart/2018/2/layout/IconVerticalSolidList"/>
    <dgm:cxn modelId="{3E9F9F84-48A0-4DA3-B2CE-EAD0FE76CD44}" type="presParOf" srcId="{7E8FCC38-B05B-461B-9F70-2B59143063FA}" destId="{83445180-B81F-4017-B28A-E7061D142E62}" srcOrd="1" destOrd="0" presId="urn:microsoft.com/office/officeart/2018/2/layout/IconVerticalSolidList"/>
    <dgm:cxn modelId="{3A52BFF0-45AF-45CA-A0D7-BC4CD3FAF8D2}" type="presParOf" srcId="{7E8FCC38-B05B-461B-9F70-2B59143063FA}" destId="{9C700F19-304B-4100-932C-AF83DB23709A}" srcOrd="2" destOrd="0" presId="urn:microsoft.com/office/officeart/2018/2/layout/IconVerticalSolidList"/>
    <dgm:cxn modelId="{6E56FDDB-856D-4A8D-9084-2B8CC547C965}" type="presParOf" srcId="{7E8FCC38-B05B-461B-9F70-2B59143063FA}" destId="{C26EF6EB-134F-4E62-93D7-3A97649FBEC6}" srcOrd="3" destOrd="0" presId="urn:microsoft.com/office/officeart/2018/2/layout/IconVerticalSolidList"/>
    <dgm:cxn modelId="{F0BCF22E-E8AD-4F84-A524-01D756EAB6D4}" type="presParOf" srcId="{6BEC4108-B331-423C-B394-EE9264F9D932}" destId="{B48579A2-1B88-4C1F-9566-C7379A470894}" srcOrd="1" destOrd="0" presId="urn:microsoft.com/office/officeart/2018/2/layout/IconVerticalSolidList"/>
    <dgm:cxn modelId="{2F9AED21-97CD-4D22-890D-7E52C6E1A7A1}" type="presParOf" srcId="{6BEC4108-B331-423C-B394-EE9264F9D932}" destId="{C6AA0D63-14E1-4175-8750-9652DAC9CB2B}" srcOrd="2" destOrd="0" presId="urn:microsoft.com/office/officeart/2018/2/layout/IconVerticalSolidList"/>
    <dgm:cxn modelId="{7F73EE9B-2AD4-45C7-B919-E8E47D1735D7}" type="presParOf" srcId="{C6AA0D63-14E1-4175-8750-9652DAC9CB2B}" destId="{A9F5DFA7-3034-4858-A5FE-CD6E55C4E51D}" srcOrd="0" destOrd="0" presId="urn:microsoft.com/office/officeart/2018/2/layout/IconVerticalSolidList"/>
    <dgm:cxn modelId="{03E8A776-A281-45C0-8273-07060FA93A2D}" type="presParOf" srcId="{C6AA0D63-14E1-4175-8750-9652DAC9CB2B}" destId="{F0AF4CDD-A636-4C79-AEBB-AC4CF81065E5}" srcOrd="1" destOrd="0" presId="urn:microsoft.com/office/officeart/2018/2/layout/IconVerticalSolidList"/>
    <dgm:cxn modelId="{7F745860-4381-4837-BC76-B227DEC6AB7D}" type="presParOf" srcId="{C6AA0D63-14E1-4175-8750-9652DAC9CB2B}" destId="{04973BD1-1247-4991-9E8D-3FFBD2F67D1D}" srcOrd="2" destOrd="0" presId="urn:microsoft.com/office/officeart/2018/2/layout/IconVerticalSolidList"/>
    <dgm:cxn modelId="{D6C77284-4A64-4FC9-A508-9CC3BFF64E56}" type="presParOf" srcId="{C6AA0D63-14E1-4175-8750-9652DAC9CB2B}" destId="{241E0F69-F34D-4910-9C9B-ACAAB2C009F5}" srcOrd="3" destOrd="0" presId="urn:microsoft.com/office/officeart/2018/2/layout/IconVerticalSolidList"/>
    <dgm:cxn modelId="{FD7B38D5-F422-437D-A930-3FE7C60EF795}" type="presParOf" srcId="{6BEC4108-B331-423C-B394-EE9264F9D932}" destId="{F037BE4D-1C86-4C1C-A550-87760C30BBCD}" srcOrd="3" destOrd="0" presId="urn:microsoft.com/office/officeart/2018/2/layout/IconVerticalSolidList"/>
    <dgm:cxn modelId="{5A0B27B8-9C74-4095-B535-05C5690057DC}" type="presParOf" srcId="{6BEC4108-B331-423C-B394-EE9264F9D932}" destId="{FDD20B0E-4D95-48D6-961C-8614153A0746}" srcOrd="4" destOrd="0" presId="urn:microsoft.com/office/officeart/2018/2/layout/IconVerticalSolidList"/>
    <dgm:cxn modelId="{02D53F42-44AA-43F5-8636-F0F30818F970}" type="presParOf" srcId="{FDD20B0E-4D95-48D6-961C-8614153A0746}" destId="{2A2A1D4F-18EE-43B0-A66A-6FCB2AA84F61}" srcOrd="0" destOrd="0" presId="urn:microsoft.com/office/officeart/2018/2/layout/IconVerticalSolidList"/>
    <dgm:cxn modelId="{51D1F9E9-F03F-4022-B9A0-A5CBAB3893B3}" type="presParOf" srcId="{FDD20B0E-4D95-48D6-961C-8614153A0746}" destId="{8BEE4734-149A-4301-9D95-8040F8E11956}" srcOrd="1" destOrd="0" presId="urn:microsoft.com/office/officeart/2018/2/layout/IconVerticalSolidList"/>
    <dgm:cxn modelId="{858E14A6-B88B-4BA9-9B92-F608FBD63ED8}" type="presParOf" srcId="{FDD20B0E-4D95-48D6-961C-8614153A0746}" destId="{C8AA48FA-B524-4C4A-849D-1131FBB79CBD}" srcOrd="2" destOrd="0" presId="urn:microsoft.com/office/officeart/2018/2/layout/IconVerticalSolidList"/>
    <dgm:cxn modelId="{DAF4DD75-8AA2-4C87-BB78-F159F42C54F7}" type="presParOf" srcId="{FDD20B0E-4D95-48D6-961C-8614153A0746}" destId="{85A60333-17F4-49B8-993F-BC6E18F60607}" srcOrd="3" destOrd="0" presId="urn:microsoft.com/office/officeart/2018/2/layout/IconVerticalSolidList"/>
    <dgm:cxn modelId="{18564CE6-BDCC-4AB0-B3C0-EDB8D5D2D66A}" type="presParOf" srcId="{6BEC4108-B331-423C-B394-EE9264F9D932}" destId="{F60C78EC-6F08-4564-91F9-FF14456E9EC9}" srcOrd="5" destOrd="0" presId="urn:microsoft.com/office/officeart/2018/2/layout/IconVerticalSolidList"/>
    <dgm:cxn modelId="{B0731806-BD9A-4E1B-AD13-2C8BED5F8BD2}" type="presParOf" srcId="{6BEC4108-B331-423C-B394-EE9264F9D932}" destId="{7D70E30B-22B6-4822-BD4C-87E7FD7F522F}" srcOrd="6" destOrd="0" presId="urn:microsoft.com/office/officeart/2018/2/layout/IconVerticalSolidList"/>
    <dgm:cxn modelId="{C3626F4E-D913-42D1-ADF0-816EC60C6099}" type="presParOf" srcId="{7D70E30B-22B6-4822-BD4C-87E7FD7F522F}" destId="{AE6F9BDF-EE82-40A0-8B4E-0AE91D5FD02C}" srcOrd="0" destOrd="0" presId="urn:microsoft.com/office/officeart/2018/2/layout/IconVerticalSolidList"/>
    <dgm:cxn modelId="{8FA04430-5689-4EB7-84F8-268D8113DDD8}" type="presParOf" srcId="{7D70E30B-22B6-4822-BD4C-87E7FD7F522F}" destId="{C9659E6D-A43D-4471-9AAC-5A2CC0A38554}" srcOrd="1" destOrd="0" presId="urn:microsoft.com/office/officeart/2018/2/layout/IconVerticalSolidList"/>
    <dgm:cxn modelId="{A3923A2A-CC92-4C7D-BF78-A58417B6C8D9}" type="presParOf" srcId="{7D70E30B-22B6-4822-BD4C-87E7FD7F522F}" destId="{600A8C54-38F7-45E7-8731-85478C8A419F}" srcOrd="2" destOrd="0" presId="urn:microsoft.com/office/officeart/2018/2/layout/IconVerticalSolidList"/>
    <dgm:cxn modelId="{521E9C63-2F12-4824-B61A-95946BC01FF7}" type="presParOf" srcId="{7D70E30B-22B6-4822-BD4C-87E7FD7F522F}" destId="{AF9699B5-3D7F-4607-ACCE-1837CD1A192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823C99A-F13D-4580-A189-14C2B2169293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5293C25-C0D1-483A-B19C-E807210397F0}">
      <dgm:prSet/>
      <dgm:spPr/>
      <dgm:t>
        <a:bodyPr/>
        <a:lstStyle/>
        <a:p>
          <a:r>
            <a:rPr lang="en-US"/>
            <a:t>Bawden (2008) Digital Literacies</a:t>
          </a:r>
        </a:p>
      </dgm:t>
    </dgm:pt>
    <dgm:pt modelId="{4CA547D9-25E4-4C6B-B0B8-9E46EA3D61D2}" type="parTrans" cxnId="{4C13788B-61F2-4C5B-A38C-5339C430CDA1}">
      <dgm:prSet/>
      <dgm:spPr/>
      <dgm:t>
        <a:bodyPr/>
        <a:lstStyle/>
        <a:p>
          <a:endParaRPr lang="en-US"/>
        </a:p>
      </dgm:t>
    </dgm:pt>
    <dgm:pt modelId="{1B8A92D8-59D4-4D94-8529-AD9DE501361C}" type="sibTrans" cxnId="{4C13788B-61F2-4C5B-A38C-5339C430CDA1}">
      <dgm:prSet/>
      <dgm:spPr/>
      <dgm:t>
        <a:bodyPr/>
        <a:lstStyle/>
        <a:p>
          <a:endParaRPr lang="en-US"/>
        </a:p>
      </dgm:t>
    </dgm:pt>
    <dgm:pt modelId="{DAE62312-B0D9-402E-9D61-A322581F1D4D}">
      <dgm:prSet/>
      <dgm:spPr/>
      <dgm:t>
        <a:bodyPr/>
        <a:lstStyle/>
        <a:p>
          <a:r>
            <a:rPr lang="en-US"/>
            <a:t>Gilster (1997) Digital Literacy</a:t>
          </a:r>
        </a:p>
      </dgm:t>
    </dgm:pt>
    <dgm:pt modelId="{3141F516-737D-4FF7-875D-BA614567BB6F}" type="parTrans" cxnId="{D3730EDF-54E1-4184-B77C-1CF942CAB4A6}">
      <dgm:prSet/>
      <dgm:spPr/>
      <dgm:t>
        <a:bodyPr/>
        <a:lstStyle/>
        <a:p>
          <a:endParaRPr lang="en-US"/>
        </a:p>
      </dgm:t>
    </dgm:pt>
    <dgm:pt modelId="{31C7AD97-CB13-41E3-9AA9-D21E4C42E125}" type="sibTrans" cxnId="{D3730EDF-54E1-4184-B77C-1CF942CAB4A6}">
      <dgm:prSet/>
      <dgm:spPr/>
      <dgm:t>
        <a:bodyPr/>
        <a:lstStyle/>
        <a:p>
          <a:endParaRPr lang="en-US"/>
        </a:p>
      </dgm:t>
    </dgm:pt>
    <dgm:pt modelId="{35E1F9F7-8EE8-4BA7-89B2-BBBE2D957BE1}">
      <dgm:prSet/>
      <dgm:spPr/>
      <dgm:t>
        <a:bodyPr/>
        <a:lstStyle/>
        <a:p>
          <a:r>
            <a:rPr lang="en-US"/>
            <a:t>Jisc (2023) Building Digital Capability</a:t>
          </a:r>
        </a:p>
      </dgm:t>
    </dgm:pt>
    <dgm:pt modelId="{9D85F088-2F88-4A09-8290-D8D83292419E}" type="parTrans" cxnId="{ABDC97B9-A714-4BF4-80D6-8598B87810D3}">
      <dgm:prSet/>
      <dgm:spPr/>
      <dgm:t>
        <a:bodyPr/>
        <a:lstStyle/>
        <a:p>
          <a:endParaRPr lang="en-US"/>
        </a:p>
      </dgm:t>
    </dgm:pt>
    <dgm:pt modelId="{2D812598-4C94-48AE-9939-B97E1DAA6489}" type="sibTrans" cxnId="{ABDC97B9-A714-4BF4-80D6-8598B87810D3}">
      <dgm:prSet/>
      <dgm:spPr/>
      <dgm:t>
        <a:bodyPr/>
        <a:lstStyle/>
        <a:p>
          <a:endParaRPr lang="en-US"/>
        </a:p>
      </dgm:t>
    </dgm:pt>
    <dgm:pt modelId="{6428C136-CCE3-475B-A3F4-371692E5199E}">
      <dgm:prSet/>
      <dgm:spPr/>
      <dgm:t>
        <a:bodyPr/>
        <a:lstStyle/>
        <a:p>
          <a:r>
            <a:rPr lang="en-US"/>
            <a:t>Microsoft (2024) Excel Documentation</a:t>
          </a:r>
        </a:p>
      </dgm:t>
    </dgm:pt>
    <dgm:pt modelId="{0AC1EB60-F775-4E97-91C2-49D90179AEA5}" type="parTrans" cxnId="{DD6F3AF3-3E38-4E28-9CD2-41271255B590}">
      <dgm:prSet/>
      <dgm:spPr/>
      <dgm:t>
        <a:bodyPr/>
        <a:lstStyle/>
        <a:p>
          <a:endParaRPr lang="en-US"/>
        </a:p>
      </dgm:t>
    </dgm:pt>
    <dgm:pt modelId="{51A8725D-A9C8-4DD4-A0C1-4E93DE0F4F3B}" type="sibTrans" cxnId="{DD6F3AF3-3E38-4E28-9CD2-41271255B590}">
      <dgm:prSet/>
      <dgm:spPr/>
      <dgm:t>
        <a:bodyPr/>
        <a:lstStyle/>
        <a:p>
          <a:endParaRPr lang="en-US"/>
        </a:p>
      </dgm:t>
    </dgm:pt>
    <dgm:pt modelId="{7B6BC66C-254A-C444-9B03-4BB4A6CA4C39}" type="pres">
      <dgm:prSet presAssocID="{6823C99A-F13D-4580-A189-14C2B2169293}" presName="vert0" presStyleCnt="0">
        <dgm:presLayoutVars>
          <dgm:dir/>
          <dgm:animOne val="branch"/>
          <dgm:animLvl val="lvl"/>
        </dgm:presLayoutVars>
      </dgm:prSet>
      <dgm:spPr/>
    </dgm:pt>
    <dgm:pt modelId="{38E3B198-9FE6-C544-9119-57A521120EC3}" type="pres">
      <dgm:prSet presAssocID="{E5293C25-C0D1-483A-B19C-E807210397F0}" presName="thickLine" presStyleLbl="alignNode1" presStyleIdx="0" presStyleCnt="4"/>
      <dgm:spPr/>
    </dgm:pt>
    <dgm:pt modelId="{AFD0A235-EF6B-B048-8799-C06951CF0CBD}" type="pres">
      <dgm:prSet presAssocID="{E5293C25-C0D1-483A-B19C-E807210397F0}" presName="horz1" presStyleCnt="0"/>
      <dgm:spPr/>
    </dgm:pt>
    <dgm:pt modelId="{23BF6B92-682B-9D42-A7E5-4B0B74F6E72B}" type="pres">
      <dgm:prSet presAssocID="{E5293C25-C0D1-483A-B19C-E807210397F0}" presName="tx1" presStyleLbl="revTx" presStyleIdx="0" presStyleCnt="4"/>
      <dgm:spPr/>
    </dgm:pt>
    <dgm:pt modelId="{9230B827-8725-5C40-976C-978DC5F7E3B8}" type="pres">
      <dgm:prSet presAssocID="{E5293C25-C0D1-483A-B19C-E807210397F0}" presName="vert1" presStyleCnt="0"/>
      <dgm:spPr/>
    </dgm:pt>
    <dgm:pt modelId="{0B47A4ED-7F7D-FB4F-A2B8-734BE630E720}" type="pres">
      <dgm:prSet presAssocID="{DAE62312-B0D9-402E-9D61-A322581F1D4D}" presName="thickLine" presStyleLbl="alignNode1" presStyleIdx="1" presStyleCnt="4"/>
      <dgm:spPr/>
    </dgm:pt>
    <dgm:pt modelId="{5433B779-7F6A-3448-A43F-78CBED5FE0EB}" type="pres">
      <dgm:prSet presAssocID="{DAE62312-B0D9-402E-9D61-A322581F1D4D}" presName="horz1" presStyleCnt="0"/>
      <dgm:spPr/>
    </dgm:pt>
    <dgm:pt modelId="{7FF68498-AC37-2F40-904C-6680ECF201F8}" type="pres">
      <dgm:prSet presAssocID="{DAE62312-B0D9-402E-9D61-A322581F1D4D}" presName="tx1" presStyleLbl="revTx" presStyleIdx="1" presStyleCnt="4"/>
      <dgm:spPr/>
    </dgm:pt>
    <dgm:pt modelId="{1563A8E2-5ABC-A64A-89B6-1547921A6B8A}" type="pres">
      <dgm:prSet presAssocID="{DAE62312-B0D9-402E-9D61-A322581F1D4D}" presName="vert1" presStyleCnt="0"/>
      <dgm:spPr/>
    </dgm:pt>
    <dgm:pt modelId="{140F74D8-919D-C149-A84C-7B042C788CD7}" type="pres">
      <dgm:prSet presAssocID="{35E1F9F7-8EE8-4BA7-89B2-BBBE2D957BE1}" presName="thickLine" presStyleLbl="alignNode1" presStyleIdx="2" presStyleCnt="4"/>
      <dgm:spPr/>
    </dgm:pt>
    <dgm:pt modelId="{ADDDDEB3-35AE-A748-A612-EAD625BE93F5}" type="pres">
      <dgm:prSet presAssocID="{35E1F9F7-8EE8-4BA7-89B2-BBBE2D957BE1}" presName="horz1" presStyleCnt="0"/>
      <dgm:spPr/>
    </dgm:pt>
    <dgm:pt modelId="{2B35C88D-AD60-E843-B6EF-21D516749AEA}" type="pres">
      <dgm:prSet presAssocID="{35E1F9F7-8EE8-4BA7-89B2-BBBE2D957BE1}" presName="tx1" presStyleLbl="revTx" presStyleIdx="2" presStyleCnt="4"/>
      <dgm:spPr/>
    </dgm:pt>
    <dgm:pt modelId="{C16E4501-3555-9449-A435-C3FFD4727AA4}" type="pres">
      <dgm:prSet presAssocID="{35E1F9F7-8EE8-4BA7-89B2-BBBE2D957BE1}" presName="vert1" presStyleCnt="0"/>
      <dgm:spPr/>
    </dgm:pt>
    <dgm:pt modelId="{4AA5D7FB-DD94-2D4A-9045-53B3EB9D128A}" type="pres">
      <dgm:prSet presAssocID="{6428C136-CCE3-475B-A3F4-371692E5199E}" presName="thickLine" presStyleLbl="alignNode1" presStyleIdx="3" presStyleCnt="4"/>
      <dgm:spPr/>
    </dgm:pt>
    <dgm:pt modelId="{8AC89E45-B2A2-C34C-8A20-F01A7BA13CBC}" type="pres">
      <dgm:prSet presAssocID="{6428C136-CCE3-475B-A3F4-371692E5199E}" presName="horz1" presStyleCnt="0"/>
      <dgm:spPr/>
    </dgm:pt>
    <dgm:pt modelId="{8831B766-0B26-7B47-A4E7-C3A4BC399ABF}" type="pres">
      <dgm:prSet presAssocID="{6428C136-CCE3-475B-A3F4-371692E5199E}" presName="tx1" presStyleLbl="revTx" presStyleIdx="3" presStyleCnt="4"/>
      <dgm:spPr/>
    </dgm:pt>
    <dgm:pt modelId="{F38D2408-6BBE-184D-8BB2-D24D10B22397}" type="pres">
      <dgm:prSet presAssocID="{6428C136-CCE3-475B-A3F4-371692E5199E}" presName="vert1" presStyleCnt="0"/>
      <dgm:spPr/>
    </dgm:pt>
  </dgm:ptLst>
  <dgm:cxnLst>
    <dgm:cxn modelId="{2C53730E-0DF3-1A4A-A366-34CCA60E463E}" type="presOf" srcId="{E5293C25-C0D1-483A-B19C-E807210397F0}" destId="{23BF6B92-682B-9D42-A7E5-4B0B74F6E72B}" srcOrd="0" destOrd="0" presId="urn:microsoft.com/office/officeart/2008/layout/LinedList"/>
    <dgm:cxn modelId="{77B9F528-20F2-A048-BA02-C5894A5BDB95}" type="presOf" srcId="{6823C99A-F13D-4580-A189-14C2B2169293}" destId="{7B6BC66C-254A-C444-9B03-4BB4A6CA4C39}" srcOrd="0" destOrd="0" presId="urn:microsoft.com/office/officeart/2008/layout/LinedList"/>
    <dgm:cxn modelId="{4C13788B-61F2-4C5B-A38C-5339C430CDA1}" srcId="{6823C99A-F13D-4580-A189-14C2B2169293}" destId="{E5293C25-C0D1-483A-B19C-E807210397F0}" srcOrd="0" destOrd="0" parTransId="{4CA547D9-25E4-4C6B-B0B8-9E46EA3D61D2}" sibTransId="{1B8A92D8-59D4-4D94-8529-AD9DE501361C}"/>
    <dgm:cxn modelId="{ABDC97B9-A714-4BF4-80D6-8598B87810D3}" srcId="{6823C99A-F13D-4580-A189-14C2B2169293}" destId="{35E1F9F7-8EE8-4BA7-89B2-BBBE2D957BE1}" srcOrd="2" destOrd="0" parTransId="{9D85F088-2F88-4A09-8290-D8D83292419E}" sibTransId="{2D812598-4C94-48AE-9939-B97E1DAA6489}"/>
    <dgm:cxn modelId="{D3730EDF-54E1-4184-B77C-1CF942CAB4A6}" srcId="{6823C99A-F13D-4580-A189-14C2B2169293}" destId="{DAE62312-B0D9-402E-9D61-A322581F1D4D}" srcOrd="1" destOrd="0" parTransId="{3141F516-737D-4FF7-875D-BA614567BB6F}" sibTransId="{31C7AD97-CB13-41E3-9AA9-D21E4C42E125}"/>
    <dgm:cxn modelId="{E654ACEE-436F-BA49-AA29-02AD58C5B6A6}" type="presOf" srcId="{6428C136-CCE3-475B-A3F4-371692E5199E}" destId="{8831B766-0B26-7B47-A4E7-C3A4BC399ABF}" srcOrd="0" destOrd="0" presId="urn:microsoft.com/office/officeart/2008/layout/LinedList"/>
    <dgm:cxn modelId="{21B644EF-2FF8-D544-AACC-6948A264E6DF}" type="presOf" srcId="{DAE62312-B0D9-402E-9D61-A322581F1D4D}" destId="{7FF68498-AC37-2F40-904C-6680ECF201F8}" srcOrd="0" destOrd="0" presId="urn:microsoft.com/office/officeart/2008/layout/LinedList"/>
    <dgm:cxn modelId="{E3AF3DF2-1375-C748-B1F9-82A27424E1E8}" type="presOf" srcId="{35E1F9F7-8EE8-4BA7-89B2-BBBE2D957BE1}" destId="{2B35C88D-AD60-E843-B6EF-21D516749AEA}" srcOrd="0" destOrd="0" presId="urn:microsoft.com/office/officeart/2008/layout/LinedList"/>
    <dgm:cxn modelId="{DD6F3AF3-3E38-4E28-9CD2-41271255B590}" srcId="{6823C99A-F13D-4580-A189-14C2B2169293}" destId="{6428C136-CCE3-475B-A3F4-371692E5199E}" srcOrd="3" destOrd="0" parTransId="{0AC1EB60-F775-4E97-91C2-49D90179AEA5}" sibTransId="{51A8725D-A9C8-4DD4-A0C1-4E93DE0F4F3B}"/>
    <dgm:cxn modelId="{B08EA8FF-08B4-EF48-B8F7-CCF0912323FC}" type="presParOf" srcId="{7B6BC66C-254A-C444-9B03-4BB4A6CA4C39}" destId="{38E3B198-9FE6-C544-9119-57A521120EC3}" srcOrd="0" destOrd="0" presId="urn:microsoft.com/office/officeart/2008/layout/LinedList"/>
    <dgm:cxn modelId="{67A1C39D-D054-3440-9B9C-F29E9D95C2B0}" type="presParOf" srcId="{7B6BC66C-254A-C444-9B03-4BB4A6CA4C39}" destId="{AFD0A235-EF6B-B048-8799-C06951CF0CBD}" srcOrd="1" destOrd="0" presId="urn:microsoft.com/office/officeart/2008/layout/LinedList"/>
    <dgm:cxn modelId="{D4E01666-E4B7-4746-BBEF-666D72448CE0}" type="presParOf" srcId="{AFD0A235-EF6B-B048-8799-C06951CF0CBD}" destId="{23BF6B92-682B-9D42-A7E5-4B0B74F6E72B}" srcOrd="0" destOrd="0" presId="urn:microsoft.com/office/officeart/2008/layout/LinedList"/>
    <dgm:cxn modelId="{022E1A38-D278-8F45-ACCE-558D9CDD2A7A}" type="presParOf" srcId="{AFD0A235-EF6B-B048-8799-C06951CF0CBD}" destId="{9230B827-8725-5C40-976C-978DC5F7E3B8}" srcOrd="1" destOrd="0" presId="urn:microsoft.com/office/officeart/2008/layout/LinedList"/>
    <dgm:cxn modelId="{6FD55B73-AA70-504E-859C-AE76FB761CB8}" type="presParOf" srcId="{7B6BC66C-254A-C444-9B03-4BB4A6CA4C39}" destId="{0B47A4ED-7F7D-FB4F-A2B8-734BE630E720}" srcOrd="2" destOrd="0" presId="urn:microsoft.com/office/officeart/2008/layout/LinedList"/>
    <dgm:cxn modelId="{A171B08D-EA6E-6C4A-BAAB-55422ABA3DCC}" type="presParOf" srcId="{7B6BC66C-254A-C444-9B03-4BB4A6CA4C39}" destId="{5433B779-7F6A-3448-A43F-78CBED5FE0EB}" srcOrd="3" destOrd="0" presId="urn:microsoft.com/office/officeart/2008/layout/LinedList"/>
    <dgm:cxn modelId="{B0AB9B01-9A33-424F-AF9B-E53E1EEEB72E}" type="presParOf" srcId="{5433B779-7F6A-3448-A43F-78CBED5FE0EB}" destId="{7FF68498-AC37-2F40-904C-6680ECF201F8}" srcOrd="0" destOrd="0" presId="urn:microsoft.com/office/officeart/2008/layout/LinedList"/>
    <dgm:cxn modelId="{6142C86B-3607-664E-83D5-26702E616600}" type="presParOf" srcId="{5433B779-7F6A-3448-A43F-78CBED5FE0EB}" destId="{1563A8E2-5ABC-A64A-89B6-1547921A6B8A}" srcOrd="1" destOrd="0" presId="urn:microsoft.com/office/officeart/2008/layout/LinedList"/>
    <dgm:cxn modelId="{E2407649-508D-7B4E-8689-8924C34DD052}" type="presParOf" srcId="{7B6BC66C-254A-C444-9B03-4BB4A6CA4C39}" destId="{140F74D8-919D-C149-A84C-7B042C788CD7}" srcOrd="4" destOrd="0" presId="urn:microsoft.com/office/officeart/2008/layout/LinedList"/>
    <dgm:cxn modelId="{1876137C-B781-F446-966B-38424E292EDC}" type="presParOf" srcId="{7B6BC66C-254A-C444-9B03-4BB4A6CA4C39}" destId="{ADDDDEB3-35AE-A748-A612-EAD625BE93F5}" srcOrd="5" destOrd="0" presId="urn:microsoft.com/office/officeart/2008/layout/LinedList"/>
    <dgm:cxn modelId="{A360C22C-FB55-3F40-A12F-AA21E95D3F55}" type="presParOf" srcId="{ADDDDEB3-35AE-A748-A612-EAD625BE93F5}" destId="{2B35C88D-AD60-E843-B6EF-21D516749AEA}" srcOrd="0" destOrd="0" presId="urn:microsoft.com/office/officeart/2008/layout/LinedList"/>
    <dgm:cxn modelId="{7CB0CC10-9D39-E243-9F93-A4EA0E8E42AC}" type="presParOf" srcId="{ADDDDEB3-35AE-A748-A612-EAD625BE93F5}" destId="{C16E4501-3555-9449-A435-C3FFD4727AA4}" srcOrd="1" destOrd="0" presId="urn:microsoft.com/office/officeart/2008/layout/LinedList"/>
    <dgm:cxn modelId="{749B44DD-1D9E-2744-B196-3696392928BF}" type="presParOf" srcId="{7B6BC66C-254A-C444-9B03-4BB4A6CA4C39}" destId="{4AA5D7FB-DD94-2D4A-9045-53B3EB9D128A}" srcOrd="6" destOrd="0" presId="urn:microsoft.com/office/officeart/2008/layout/LinedList"/>
    <dgm:cxn modelId="{83D876B4-70BF-AE41-8BFA-637BA4CB1980}" type="presParOf" srcId="{7B6BC66C-254A-C444-9B03-4BB4A6CA4C39}" destId="{8AC89E45-B2A2-C34C-8A20-F01A7BA13CBC}" srcOrd="7" destOrd="0" presId="urn:microsoft.com/office/officeart/2008/layout/LinedList"/>
    <dgm:cxn modelId="{E0E89B36-8862-3C45-B475-0D21CB8F6B41}" type="presParOf" srcId="{8AC89E45-B2A2-C34C-8A20-F01A7BA13CBC}" destId="{8831B766-0B26-7B47-A4E7-C3A4BC399ABF}" srcOrd="0" destOrd="0" presId="urn:microsoft.com/office/officeart/2008/layout/LinedList"/>
    <dgm:cxn modelId="{E5035BF3-0383-2542-8286-B1991BDDD4B3}" type="presParOf" srcId="{8AC89E45-B2A2-C34C-8A20-F01A7BA13CBC}" destId="{F38D2408-6BBE-184D-8BB2-D24D10B2239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BBD61D-D90C-BE43-AAA6-D0F2B817B6AF}">
      <dsp:nvSpPr>
        <dsp:cNvPr id="0" name=""/>
        <dsp:cNvSpPr/>
      </dsp:nvSpPr>
      <dsp:spPr>
        <a:xfrm>
          <a:off x="0" y="587190"/>
          <a:ext cx="5175384" cy="1034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Digital Skills for Personal Development and Business Growth</a:t>
          </a:r>
        </a:p>
      </dsp:txBody>
      <dsp:txXfrm>
        <a:off x="50489" y="637679"/>
        <a:ext cx="5074406" cy="933302"/>
      </dsp:txXfrm>
    </dsp:sp>
    <dsp:sp modelId="{698FEE39-E13F-1242-AFB0-FF0BCD3E4238}">
      <dsp:nvSpPr>
        <dsp:cNvPr id="0" name=""/>
        <dsp:cNvSpPr/>
      </dsp:nvSpPr>
      <dsp:spPr>
        <a:xfrm>
          <a:off x="0" y="1696350"/>
          <a:ext cx="5175384" cy="1034280"/>
        </a:xfrm>
        <a:prstGeom prst="roundRect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Student: Daniela Ruiz</a:t>
          </a:r>
        </a:p>
      </dsp:txBody>
      <dsp:txXfrm>
        <a:off x="50489" y="1746839"/>
        <a:ext cx="5074406" cy="933302"/>
      </dsp:txXfrm>
    </dsp:sp>
    <dsp:sp modelId="{B93DD2A1-3AA0-494F-9F13-C136353C1EF2}">
      <dsp:nvSpPr>
        <dsp:cNvPr id="0" name=""/>
        <dsp:cNvSpPr/>
      </dsp:nvSpPr>
      <dsp:spPr>
        <a:xfrm>
          <a:off x="0" y="2805510"/>
          <a:ext cx="5175384" cy="103428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Module: BMSW4008</a:t>
          </a:r>
        </a:p>
      </dsp:txBody>
      <dsp:txXfrm>
        <a:off x="50489" y="2855999"/>
        <a:ext cx="5074406" cy="933302"/>
      </dsp:txXfrm>
    </dsp:sp>
    <dsp:sp modelId="{75850B54-6782-614E-9DF2-1B1C4C1FC149}">
      <dsp:nvSpPr>
        <dsp:cNvPr id="0" name=""/>
        <dsp:cNvSpPr/>
      </dsp:nvSpPr>
      <dsp:spPr>
        <a:xfrm>
          <a:off x="0" y="3914670"/>
          <a:ext cx="5175384" cy="1034280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Date: 2026</a:t>
          </a:r>
        </a:p>
      </dsp:txBody>
      <dsp:txXfrm>
        <a:off x="50489" y="3965159"/>
        <a:ext cx="5074406" cy="933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3D2370-8A61-4ADC-A0AB-7774F6503271}">
      <dsp:nvSpPr>
        <dsp:cNvPr id="0" name=""/>
        <dsp:cNvSpPr/>
      </dsp:nvSpPr>
      <dsp:spPr>
        <a:xfrm>
          <a:off x="0" y="708097"/>
          <a:ext cx="7886700" cy="13072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3E15A7-2E2F-4AB3-A818-E6C8328EFF88}">
      <dsp:nvSpPr>
        <dsp:cNvPr id="0" name=""/>
        <dsp:cNvSpPr/>
      </dsp:nvSpPr>
      <dsp:spPr>
        <a:xfrm>
          <a:off x="395445" y="1002230"/>
          <a:ext cx="718991" cy="7189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FD243-CFAA-4A58-AE7F-0926407FBD4B}">
      <dsp:nvSpPr>
        <dsp:cNvPr id="0" name=""/>
        <dsp:cNvSpPr/>
      </dsp:nvSpPr>
      <dsp:spPr>
        <a:xfrm>
          <a:off x="1509882" y="708097"/>
          <a:ext cx="63768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This presentation reflects on what I learned during the Digital Skills for Personal Development and Business Growth module.</a:t>
          </a:r>
        </a:p>
      </dsp:txBody>
      <dsp:txXfrm>
        <a:off x="1509882" y="708097"/>
        <a:ext cx="6376817" cy="1307257"/>
      </dsp:txXfrm>
    </dsp:sp>
    <dsp:sp modelId="{F8143FA1-1B96-4702-9BF1-B609A43CFE69}">
      <dsp:nvSpPr>
        <dsp:cNvPr id="0" name=""/>
        <dsp:cNvSpPr/>
      </dsp:nvSpPr>
      <dsp:spPr>
        <a:xfrm>
          <a:off x="0" y="2342169"/>
          <a:ext cx="7886700" cy="13072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029A4D-9A56-4A7D-90F1-48CE2EFA6003}">
      <dsp:nvSpPr>
        <dsp:cNvPr id="0" name=""/>
        <dsp:cNvSpPr/>
      </dsp:nvSpPr>
      <dsp:spPr>
        <a:xfrm>
          <a:off x="395445" y="2636302"/>
          <a:ext cx="718991" cy="7189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2F2B3-81CD-4234-B4C0-B192C9B7F35E}">
      <dsp:nvSpPr>
        <dsp:cNvPr id="0" name=""/>
        <dsp:cNvSpPr/>
      </dsp:nvSpPr>
      <dsp:spPr>
        <a:xfrm>
          <a:off x="1509882" y="2342169"/>
          <a:ext cx="63768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The module helped me understand the importance of digital skills for education, work and personal development.</a:t>
          </a:r>
        </a:p>
      </dsp:txBody>
      <dsp:txXfrm>
        <a:off x="1509882" y="2342169"/>
        <a:ext cx="6376817" cy="13072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3A5D2-114C-4D26-AF9B-AEAA353D6288}">
      <dsp:nvSpPr>
        <dsp:cNvPr id="0" name=""/>
        <dsp:cNvSpPr/>
      </dsp:nvSpPr>
      <dsp:spPr>
        <a:xfrm>
          <a:off x="0" y="708097"/>
          <a:ext cx="7886700" cy="1307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76A30F-50EC-4BA7-8C7A-2B5AAFDB2106}">
      <dsp:nvSpPr>
        <dsp:cNvPr id="0" name=""/>
        <dsp:cNvSpPr/>
      </dsp:nvSpPr>
      <dsp:spPr>
        <a:xfrm>
          <a:off x="395445" y="1002230"/>
          <a:ext cx="718991" cy="7189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A12DF-A4C9-43D0-8036-0BF3D079A31B}">
      <dsp:nvSpPr>
        <dsp:cNvPr id="0" name=""/>
        <dsp:cNvSpPr/>
      </dsp:nvSpPr>
      <dsp:spPr>
        <a:xfrm>
          <a:off x="1509882" y="708097"/>
          <a:ext cx="63768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 completed a Digital Skills Assessment to evaluate my digital abilities.</a:t>
          </a:r>
        </a:p>
      </dsp:txBody>
      <dsp:txXfrm>
        <a:off x="1509882" y="708097"/>
        <a:ext cx="6376817" cy="1307257"/>
      </dsp:txXfrm>
    </dsp:sp>
    <dsp:sp modelId="{807C2A80-7524-40A1-8B7D-3991308FC844}">
      <dsp:nvSpPr>
        <dsp:cNvPr id="0" name=""/>
        <dsp:cNvSpPr/>
      </dsp:nvSpPr>
      <dsp:spPr>
        <a:xfrm>
          <a:off x="0" y="2342169"/>
          <a:ext cx="7886700" cy="1307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D2FC4D-CB6D-4527-A1C1-651C3F624DFF}">
      <dsp:nvSpPr>
        <dsp:cNvPr id="0" name=""/>
        <dsp:cNvSpPr/>
      </dsp:nvSpPr>
      <dsp:spPr>
        <a:xfrm>
          <a:off x="395445" y="2636302"/>
          <a:ext cx="718991" cy="7189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62D99D-B15D-4677-95ED-3F467FA2BB9C}">
      <dsp:nvSpPr>
        <dsp:cNvPr id="0" name=""/>
        <dsp:cNvSpPr/>
      </dsp:nvSpPr>
      <dsp:spPr>
        <a:xfrm>
          <a:off x="1509882" y="2342169"/>
          <a:ext cx="63768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My strengths included communication, collaboration and productivity tools.</a:t>
          </a:r>
        </a:p>
      </dsp:txBody>
      <dsp:txXfrm>
        <a:off x="1509882" y="2342169"/>
        <a:ext cx="6376817" cy="13072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D22711-D059-AE48-BC6B-BF6FC4CC2806}">
      <dsp:nvSpPr>
        <dsp:cNvPr id="0" name=""/>
        <dsp:cNvSpPr/>
      </dsp:nvSpPr>
      <dsp:spPr>
        <a:xfrm>
          <a:off x="0" y="55678"/>
          <a:ext cx="7886700" cy="20698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 completed LinkedIn Learning courses related to Office365.</a:t>
          </a:r>
        </a:p>
      </dsp:txBody>
      <dsp:txXfrm>
        <a:off x="101039" y="156717"/>
        <a:ext cx="7684622" cy="1867725"/>
      </dsp:txXfrm>
    </dsp:sp>
    <dsp:sp modelId="{82FE6C82-70A8-2F46-AF9E-83BE6155EEAB}">
      <dsp:nvSpPr>
        <dsp:cNvPr id="0" name=""/>
        <dsp:cNvSpPr/>
      </dsp:nvSpPr>
      <dsp:spPr>
        <a:xfrm>
          <a:off x="0" y="2232042"/>
          <a:ext cx="7886700" cy="2069803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These courses helped improve my knowledge of digital productivity tools and professional digital skills.</a:t>
          </a:r>
        </a:p>
      </dsp:txBody>
      <dsp:txXfrm>
        <a:off x="101039" y="2333081"/>
        <a:ext cx="7684622" cy="18677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9120D-B354-4B55-AE6C-9F6E1CCDB546}">
      <dsp:nvSpPr>
        <dsp:cNvPr id="0" name=""/>
        <dsp:cNvSpPr/>
      </dsp:nvSpPr>
      <dsp:spPr>
        <a:xfrm>
          <a:off x="730349" y="17443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3DF121-59A8-4D7D-A021-4604F4176C88}">
      <dsp:nvSpPr>
        <dsp:cNvPr id="0" name=""/>
        <dsp:cNvSpPr/>
      </dsp:nvSpPr>
      <dsp:spPr>
        <a:xfrm>
          <a:off x="1198349" y="642438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AD1F3-CB8F-4AD9-ABAA-55960BFC8B12}">
      <dsp:nvSpPr>
        <dsp:cNvPr id="0" name=""/>
        <dsp:cNvSpPr/>
      </dsp:nvSpPr>
      <dsp:spPr>
        <a:xfrm>
          <a:off x="28349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In Task 3 I explored the importance of Microsoft Excel.</a:t>
          </a:r>
        </a:p>
      </dsp:txBody>
      <dsp:txXfrm>
        <a:off x="28349" y="3054438"/>
        <a:ext cx="3600000" cy="720000"/>
      </dsp:txXfrm>
    </dsp:sp>
    <dsp:sp modelId="{26297600-C9A9-457C-A12C-60A018D0CA66}">
      <dsp:nvSpPr>
        <dsp:cNvPr id="0" name=""/>
        <dsp:cNvSpPr/>
      </dsp:nvSpPr>
      <dsp:spPr>
        <a:xfrm>
          <a:off x="4960350" y="17443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ED949C-B9D9-4977-8BB5-F0BCEED6D28E}">
      <dsp:nvSpPr>
        <dsp:cNvPr id="0" name=""/>
        <dsp:cNvSpPr/>
      </dsp:nvSpPr>
      <dsp:spPr>
        <a:xfrm>
          <a:off x="5428350" y="642438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D4A54E-9807-457D-B3A7-99121A943C37}">
      <dsp:nvSpPr>
        <dsp:cNvPr id="0" name=""/>
        <dsp:cNvSpPr/>
      </dsp:nvSpPr>
      <dsp:spPr>
        <a:xfrm>
          <a:off x="4258350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Excel helps organise data, perform calculations, analyse information and create charts.</a:t>
          </a:r>
        </a:p>
      </dsp:txBody>
      <dsp:txXfrm>
        <a:off x="4258350" y="3054438"/>
        <a:ext cx="36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858EDC-02DD-5241-B9EB-00B21704DA29}">
      <dsp:nvSpPr>
        <dsp:cNvPr id="0" name=""/>
        <dsp:cNvSpPr/>
      </dsp:nvSpPr>
      <dsp:spPr>
        <a:xfrm>
          <a:off x="0" y="355902"/>
          <a:ext cx="78867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F3A55A-F6D8-DC4E-8C8A-19C48C9EBD24}">
      <dsp:nvSpPr>
        <dsp:cNvPr id="0" name=""/>
        <dsp:cNvSpPr/>
      </dsp:nvSpPr>
      <dsp:spPr>
        <a:xfrm>
          <a:off x="394335" y="75462"/>
          <a:ext cx="5520690" cy="5608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Skills developed during this module:</a:t>
          </a:r>
        </a:p>
      </dsp:txBody>
      <dsp:txXfrm>
        <a:off x="421715" y="102842"/>
        <a:ext cx="5465930" cy="506119"/>
      </dsp:txXfrm>
    </dsp:sp>
    <dsp:sp modelId="{B283575A-8AAE-B641-8573-563E10E910F5}">
      <dsp:nvSpPr>
        <dsp:cNvPr id="0" name=""/>
        <dsp:cNvSpPr/>
      </dsp:nvSpPr>
      <dsp:spPr>
        <a:xfrm>
          <a:off x="0" y="1217742"/>
          <a:ext cx="78867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0DBA1-0C3D-2949-AB60-235D7D027368}">
      <dsp:nvSpPr>
        <dsp:cNvPr id="0" name=""/>
        <dsp:cNvSpPr/>
      </dsp:nvSpPr>
      <dsp:spPr>
        <a:xfrm>
          <a:off x="394335" y="937302"/>
          <a:ext cx="5520690" cy="560879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Digital literacy</a:t>
          </a:r>
        </a:p>
      </dsp:txBody>
      <dsp:txXfrm>
        <a:off x="421715" y="964682"/>
        <a:ext cx="5465930" cy="506119"/>
      </dsp:txXfrm>
    </dsp:sp>
    <dsp:sp modelId="{7AEAB536-CBD1-284F-B261-B6BD4047886A}">
      <dsp:nvSpPr>
        <dsp:cNvPr id="0" name=""/>
        <dsp:cNvSpPr/>
      </dsp:nvSpPr>
      <dsp:spPr>
        <a:xfrm>
          <a:off x="0" y="2079582"/>
          <a:ext cx="78867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60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E49CEC-1DD4-0649-8F68-AA5D7A65F7F8}">
      <dsp:nvSpPr>
        <dsp:cNvPr id="0" name=""/>
        <dsp:cNvSpPr/>
      </dsp:nvSpPr>
      <dsp:spPr>
        <a:xfrm>
          <a:off x="394335" y="1799142"/>
          <a:ext cx="5520690" cy="560879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Excel and Office skills</a:t>
          </a:r>
        </a:p>
      </dsp:txBody>
      <dsp:txXfrm>
        <a:off x="421715" y="1826522"/>
        <a:ext cx="5465930" cy="506119"/>
      </dsp:txXfrm>
    </dsp:sp>
    <dsp:sp modelId="{89487592-86A2-9B43-AD5F-5E9392147876}">
      <dsp:nvSpPr>
        <dsp:cNvPr id="0" name=""/>
        <dsp:cNvSpPr/>
      </dsp:nvSpPr>
      <dsp:spPr>
        <a:xfrm>
          <a:off x="0" y="2941421"/>
          <a:ext cx="78867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40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73635D-064F-3540-813F-55CC941FBAAA}">
      <dsp:nvSpPr>
        <dsp:cNvPr id="0" name=""/>
        <dsp:cNvSpPr/>
      </dsp:nvSpPr>
      <dsp:spPr>
        <a:xfrm>
          <a:off x="394335" y="2660982"/>
          <a:ext cx="5520690" cy="560879"/>
        </a:xfrm>
        <a:prstGeom prst="roundRect">
          <a:avLst/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Financial awareness</a:t>
          </a:r>
        </a:p>
      </dsp:txBody>
      <dsp:txXfrm>
        <a:off x="421715" y="2688362"/>
        <a:ext cx="5465930" cy="506119"/>
      </dsp:txXfrm>
    </dsp:sp>
    <dsp:sp modelId="{2950A042-E9C6-9C48-A326-3991C79954CF}">
      <dsp:nvSpPr>
        <dsp:cNvPr id="0" name=""/>
        <dsp:cNvSpPr/>
      </dsp:nvSpPr>
      <dsp:spPr>
        <a:xfrm>
          <a:off x="0" y="3803262"/>
          <a:ext cx="78867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CF06FF-B4FA-A049-BB61-D8689ED50980}">
      <dsp:nvSpPr>
        <dsp:cNvPr id="0" name=""/>
        <dsp:cNvSpPr/>
      </dsp:nvSpPr>
      <dsp:spPr>
        <a:xfrm>
          <a:off x="394335" y="3522821"/>
          <a:ext cx="5520690" cy="560879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669" tIns="0" rIns="208669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Research and critical thinking</a:t>
          </a:r>
        </a:p>
      </dsp:txBody>
      <dsp:txXfrm>
        <a:off x="421715" y="3550201"/>
        <a:ext cx="5465930" cy="5061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4CB16-6CB4-4C2F-914E-996DE0320EC1}">
      <dsp:nvSpPr>
        <dsp:cNvPr id="0" name=""/>
        <dsp:cNvSpPr/>
      </dsp:nvSpPr>
      <dsp:spPr>
        <a:xfrm>
          <a:off x="0" y="2288"/>
          <a:ext cx="4773168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45180-B81F-4017-B28A-E7061D142E62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6EF6EB-134F-4E62-93D7-3A97649FBEC6}">
      <dsp:nvSpPr>
        <dsp:cNvPr id="0" name=""/>
        <dsp:cNvSpPr/>
      </dsp:nvSpPr>
      <dsp:spPr>
        <a:xfrm>
          <a:off x="1339618" y="2288"/>
          <a:ext cx="3433549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skills learned in this module will help me:</a:t>
          </a:r>
        </a:p>
      </dsp:txBody>
      <dsp:txXfrm>
        <a:off x="1339618" y="2288"/>
        <a:ext cx="3433549" cy="1159843"/>
      </dsp:txXfrm>
    </dsp:sp>
    <dsp:sp modelId="{A9F5DFA7-3034-4858-A5FE-CD6E55C4E51D}">
      <dsp:nvSpPr>
        <dsp:cNvPr id="0" name=""/>
        <dsp:cNvSpPr/>
      </dsp:nvSpPr>
      <dsp:spPr>
        <a:xfrm>
          <a:off x="0" y="1452092"/>
          <a:ext cx="4773168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AF4CDD-A636-4C79-AEBB-AC4CF81065E5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1E0F69-F34D-4910-9C9B-ACAAB2C009F5}">
      <dsp:nvSpPr>
        <dsp:cNvPr id="0" name=""/>
        <dsp:cNvSpPr/>
      </dsp:nvSpPr>
      <dsp:spPr>
        <a:xfrm>
          <a:off x="1339618" y="1452092"/>
          <a:ext cx="3433549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- Manage my personal finances</a:t>
          </a:r>
        </a:p>
      </dsp:txBody>
      <dsp:txXfrm>
        <a:off x="1339618" y="1452092"/>
        <a:ext cx="3433549" cy="1159843"/>
      </dsp:txXfrm>
    </dsp:sp>
    <dsp:sp modelId="{2A2A1D4F-18EE-43B0-A66A-6FCB2AA84F61}">
      <dsp:nvSpPr>
        <dsp:cNvPr id="0" name=""/>
        <dsp:cNvSpPr/>
      </dsp:nvSpPr>
      <dsp:spPr>
        <a:xfrm>
          <a:off x="0" y="2901896"/>
          <a:ext cx="4773168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EE4734-149A-4301-9D95-8040F8E11956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A60333-17F4-49B8-993F-BC6E18F60607}">
      <dsp:nvSpPr>
        <dsp:cNvPr id="0" name=""/>
        <dsp:cNvSpPr/>
      </dsp:nvSpPr>
      <dsp:spPr>
        <a:xfrm>
          <a:off x="1339618" y="2901896"/>
          <a:ext cx="3433549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- Work efficiently with digital tools</a:t>
          </a:r>
        </a:p>
      </dsp:txBody>
      <dsp:txXfrm>
        <a:off x="1339618" y="2901896"/>
        <a:ext cx="3433549" cy="1159843"/>
      </dsp:txXfrm>
    </dsp:sp>
    <dsp:sp modelId="{AE6F9BDF-EE82-40A0-8B4E-0AE91D5FD02C}">
      <dsp:nvSpPr>
        <dsp:cNvPr id="0" name=""/>
        <dsp:cNvSpPr/>
      </dsp:nvSpPr>
      <dsp:spPr>
        <a:xfrm>
          <a:off x="0" y="4351700"/>
          <a:ext cx="4773168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659E6D-A43D-4471-9AAC-5A2CC0A38554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9699B5-3D7F-4607-ACCE-1837CD1A1922}">
      <dsp:nvSpPr>
        <dsp:cNvPr id="0" name=""/>
        <dsp:cNvSpPr/>
      </dsp:nvSpPr>
      <dsp:spPr>
        <a:xfrm>
          <a:off x="1339618" y="4351700"/>
          <a:ext cx="3433549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- Improve my employability</a:t>
          </a:r>
        </a:p>
      </dsp:txBody>
      <dsp:txXfrm>
        <a:off x="1339618" y="4351700"/>
        <a:ext cx="3433549" cy="11598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E3B198-9FE6-C544-9119-57A521120EC3}">
      <dsp:nvSpPr>
        <dsp:cNvPr id="0" name=""/>
        <dsp:cNvSpPr/>
      </dsp:nvSpPr>
      <dsp:spPr>
        <a:xfrm>
          <a:off x="0" y="0"/>
          <a:ext cx="558927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BF6B92-682B-9D42-A7E5-4B0B74F6E72B}">
      <dsp:nvSpPr>
        <dsp:cNvPr id="0" name=""/>
        <dsp:cNvSpPr/>
      </dsp:nvSpPr>
      <dsp:spPr>
        <a:xfrm>
          <a:off x="0" y="0"/>
          <a:ext cx="5589270" cy="13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Bawden (2008) Digital Literacies</a:t>
          </a:r>
        </a:p>
      </dsp:txBody>
      <dsp:txXfrm>
        <a:off x="0" y="0"/>
        <a:ext cx="5589270" cy="1364926"/>
      </dsp:txXfrm>
    </dsp:sp>
    <dsp:sp modelId="{0B47A4ED-7F7D-FB4F-A2B8-734BE630E720}">
      <dsp:nvSpPr>
        <dsp:cNvPr id="0" name=""/>
        <dsp:cNvSpPr/>
      </dsp:nvSpPr>
      <dsp:spPr>
        <a:xfrm>
          <a:off x="0" y="1364926"/>
          <a:ext cx="5589270" cy="0"/>
        </a:xfrm>
        <a:prstGeom prst="lin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F68498-AC37-2F40-904C-6680ECF201F8}">
      <dsp:nvSpPr>
        <dsp:cNvPr id="0" name=""/>
        <dsp:cNvSpPr/>
      </dsp:nvSpPr>
      <dsp:spPr>
        <a:xfrm>
          <a:off x="0" y="1364926"/>
          <a:ext cx="5589270" cy="13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Gilster (1997) Digital Literacy</a:t>
          </a:r>
        </a:p>
      </dsp:txBody>
      <dsp:txXfrm>
        <a:off x="0" y="1364926"/>
        <a:ext cx="5589270" cy="1364926"/>
      </dsp:txXfrm>
    </dsp:sp>
    <dsp:sp modelId="{140F74D8-919D-C149-A84C-7B042C788CD7}">
      <dsp:nvSpPr>
        <dsp:cNvPr id="0" name=""/>
        <dsp:cNvSpPr/>
      </dsp:nvSpPr>
      <dsp:spPr>
        <a:xfrm>
          <a:off x="0" y="2729853"/>
          <a:ext cx="5589270" cy="0"/>
        </a:xfrm>
        <a:prstGeom prst="lin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35C88D-AD60-E843-B6EF-21D516749AEA}">
      <dsp:nvSpPr>
        <dsp:cNvPr id="0" name=""/>
        <dsp:cNvSpPr/>
      </dsp:nvSpPr>
      <dsp:spPr>
        <a:xfrm>
          <a:off x="0" y="2729853"/>
          <a:ext cx="5589270" cy="13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Jisc (2023) Building Digital Capability</a:t>
          </a:r>
        </a:p>
      </dsp:txBody>
      <dsp:txXfrm>
        <a:off x="0" y="2729853"/>
        <a:ext cx="5589270" cy="1364926"/>
      </dsp:txXfrm>
    </dsp:sp>
    <dsp:sp modelId="{4AA5D7FB-DD94-2D4A-9045-53B3EB9D128A}">
      <dsp:nvSpPr>
        <dsp:cNvPr id="0" name=""/>
        <dsp:cNvSpPr/>
      </dsp:nvSpPr>
      <dsp:spPr>
        <a:xfrm>
          <a:off x="0" y="4094779"/>
          <a:ext cx="5589270" cy="0"/>
        </a:xfrm>
        <a:prstGeom prst="lin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31B766-0B26-7B47-A4E7-C3A4BC399ABF}">
      <dsp:nvSpPr>
        <dsp:cNvPr id="0" name=""/>
        <dsp:cNvSpPr/>
      </dsp:nvSpPr>
      <dsp:spPr>
        <a:xfrm>
          <a:off x="0" y="4094779"/>
          <a:ext cx="5589270" cy="1364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Microsoft (2024) Excel Documentation</a:t>
          </a:r>
        </a:p>
      </dsp:txBody>
      <dsp:txXfrm>
        <a:off x="0" y="4094779"/>
        <a:ext cx="5589270" cy="1364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3600"/>
              <a:t>Reflective Presentation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onnsiteX0" fmla="*/ 0 w 5410200"/>
              <a:gd name="connsiteY0" fmla="*/ 0 h 13716"/>
              <a:gd name="connsiteX1" fmla="*/ 568071 w 5410200"/>
              <a:gd name="connsiteY1" fmla="*/ 0 h 13716"/>
              <a:gd name="connsiteX2" fmla="*/ 1298448 w 5410200"/>
              <a:gd name="connsiteY2" fmla="*/ 0 h 13716"/>
              <a:gd name="connsiteX3" fmla="*/ 1920621 w 5410200"/>
              <a:gd name="connsiteY3" fmla="*/ 0 h 13716"/>
              <a:gd name="connsiteX4" fmla="*/ 2488692 w 5410200"/>
              <a:gd name="connsiteY4" fmla="*/ 0 h 13716"/>
              <a:gd name="connsiteX5" fmla="*/ 3219069 w 5410200"/>
              <a:gd name="connsiteY5" fmla="*/ 0 h 13716"/>
              <a:gd name="connsiteX6" fmla="*/ 3895344 w 5410200"/>
              <a:gd name="connsiteY6" fmla="*/ 0 h 13716"/>
              <a:gd name="connsiteX7" fmla="*/ 4571619 w 5410200"/>
              <a:gd name="connsiteY7" fmla="*/ 0 h 13716"/>
              <a:gd name="connsiteX8" fmla="*/ 5410200 w 5410200"/>
              <a:gd name="connsiteY8" fmla="*/ 0 h 13716"/>
              <a:gd name="connsiteX9" fmla="*/ 5410200 w 5410200"/>
              <a:gd name="connsiteY9" fmla="*/ 13716 h 13716"/>
              <a:gd name="connsiteX10" fmla="*/ 4842129 w 5410200"/>
              <a:gd name="connsiteY10" fmla="*/ 13716 h 13716"/>
              <a:gd name="connsiteX11" fmla="*/ 4328160 w 5410200"/>
              <a:gd name="connsiteY11" fmla="*/ 13716 h 13716"/>
              <a:gd name="connsiteX12" fmla="*/ 3597783 w 5410200"/>
              <a:gd name="connsiteY12" fmla="*/ 13716 h 13716"/>
              <a:gd name="connsiteX13" fmla="*/ 3029712 w 5410200"/>
              <a:gd name="connsiteY13" fmla="*/ 13716 h 13716"/>
              <a:gd name="connsiteX14" fmla="*/ 2299335 w 5410200"/>
              <a:gd name="connsiteY14" fmla="*/ 13716 h 13716"/>
              <a:gd name="connsiteX15" fmla="*/ 1514856 w 5410200"/>
              <a:gd name="connsiteY15" fmla="*/ 13716 h 13716"/>
              <a:gd name="connsiteX16" fmla="*/ 892683 w 5410200"/>
              <a:gd name="connsiteY16" fmla="*/ 13716 h 13716"/>
              <a:gd name="connsiteX17" fmla="*/ 0 w 5410200"/>
              <a:gd name="connsiteY17" fmla="*/ 13716 h 13716"/>
              <a:gd name="connsiteX18" fmla="*/ 0 w 5410200"/>
              <a:gd name="connsiteY1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93C033-1047-A239-278D-C75DF04571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9203161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30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F4FF63-169F-9263-ED7D-0CF3EE16F8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6124079"/>
              </p:ext>
            </p:extLst>
          </p:nvPr>
        </p:nvGraphicFramePr>
        <p:xfrm>
          <a:off x="628650" y="1926266"/>
          <a:ext cx="78867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/>
              <a:t>Module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r>
              <a:rPr lang="en-GB" sz="1700"/>
              <a:t>Key topics covered:</a:t>
            </a:r>
          </a:p>
          <a:p>
            <a:r>
              <a:rPr lang="en-GB" sz="1700"/>
              <a:t>- Digital literacy</a:t>
            </a:r>
          </a:p>
          <a:p>
            <a:r>
              <a:rPr lang="en-GB" sz="1700"/>
              <a:t>- Office365 tools</a:t>
            </a:r>
          </a:p>
          <a:p>
            <a:r>
              <a:rPr lang="en-GB" sz="1700"/>
              <a:t>- Microsoft Excel</a:t>
            </a:r>
          </a:p>
          <a:p>
            <a:r>
              <a:rPr lang="en-GB" sz="1700"/>
              <a:t>- Online collaboration</a:t>
            </a:r>
          </a:p>
          <a:p>
            <a:r>
              <a:rPr lang="en-GB" sz="1700"/>
              <a:t>- Digital productivity</a:t>
            </a:r>
          </a:p>
        </p:txBody>
      </p:sp>
      <p:pic>
        <p:nvPicPr>
          <p:cNvPr id="13" name="Picture 12" descr="School supplies on a table">
            <a:extLst>
              <a:ext uri="{FF2B5EF4-FFF2-40B4-BE49-F238E27FC236}">
                <a16:creationId xmlns:a16="http://schemas.microsoft.com/office/drawing/2014/main" id="{FF76F930-4D37-09D6-1DC7-1EE362F357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154" r="35296" b="-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t>Digital Skills Assessment (Task 1)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30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49AF717-6693-FC30-A132-739FFE5CBF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3106863"/>
              </p:ext>
            </p:extLst>
          </p:nvPr>
        </p:nvGraphicFramePr>
        <p:xfrm>
          <a:off x="628650" y="1926266"/>
          <a:ext cx="78867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t>LinkedIn Learning (Task 2)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30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A01AA6E-E392-4F06-8F15-860E1E87D1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842850"/>
              </p:ext>
            </p:extLst>
          </p:nvPr>
        </p:nvGraphicFramePr>
        <p:xfrm>
          <a:off x="628650" y="1926266"/>
          <a:ext cx="78867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Excel Skills (Task 3)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A5FF09-1C64-EE0D-7FD6-063CF2684C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6883151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Monthly Household Expenses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799903"/>
              </p:ext>
            </p:extLst>
          </p:nvPr>
        </p:nvGraphicFramePr>
        <p:xfrm>
          <a:off x="914400" y="1371600"/>
          <a:ext cx="3812146" cy="414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856F372-6DAF-3316-1C88-85676E37C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33" y="1959680"/>
            <a:ext cx="7715334" cy="30104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256032"/>
            <a:ext cx="7879842" cy="1014984"/>
          </a:xfrm>
        </p:spPr>
        <p:txBody>
          <a:bodyPr anchor="b">
            <a:normAutofit/>
          </a:bodyPr>
          <a:lstStyle/>
          <a:p>
            <a:r>
              <a:t>Skills Developed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464" y="1634502"/>
            <a:ext cx="783869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30936" y="1538176"/>
            <a:ext cx="1405092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44DA2D9-BC71-7C95-A762-7FCB0982DF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0068510"/>
              </p:ext>
            </p:extLst>
          </p:nvPr>
        </p:nvGraphicFramePr>
        <p:xfrm>
          <a:off x="628650" y="1926266"/>
          <a:ext cx="78867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r>
              <a:rPr lang="en-GB" sz="3500"/>
              <a:t>Future Application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C8B487-B905-ED6B-7A89-5E5DE2DFDD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4661293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300"/>
              <a:t>Conclusion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anchor="ctr">
            <a:normAutofit/>
          </a:bodyPr>
          <a:lstStyle/>
          <a:p>
            <a:r>
              <a:rPr lang="en-GB" sz="1900"/>
              <a:t>This module improved my confidence using digital tools and helped me develop important skills for both academic and professional environments.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C68A55F-7B32-44D8-AEE5-1AF405326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490" y="429030"/>
            <a:ext cx="2125980" cy="5457589"/>
          </a:xfrm>
        </p:spPr>
        <p:txBody>
          <a:bodyPr anchor="ctr">
            <a:normAutofit/>
          </a:bodyPr>
          <a:lstStyle/>
          <a:p>
            <a:r>
              <a:rPr lang="en-GB" sz="3200"/>
              <a:t>References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1AAA2C-FBBE-42AA-B869-31D524B765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1490" y="6112341"/>
            <a:ext cx="81267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F937BBF-9326-4230-AB1B-F1795E350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527048" y="5040414"/>
            <a:ext cx="54864" cy="21259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90E3180-89EB-305E-DC45-579C27E8C1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4238009"/>
              </p:ext>
            </p:extLst>
          </p:nvPr>
        </p:nvGraphicFramePr>
        <p:xfrm>
          <a:off x="3031236" y="429030"/>
          <a:ext cx="5589270" cy="545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271</Words>
  <Application>Microsoft Macintosh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Reflective Presentation</vt:lpstr>
      <vt:lpstr>Introduction</vt:lpstr>
      <vt:lpstr>Module Overview</vt:lpstr>
      <vt:lpstr>Digital Skills Assessment (Task 1)</vt:lpstr>
      <vt:lpstr>LinkedIn Learning (Task 2)</vt:lpstr>
      <vt:lpstr>Excel Skills (Task 3)</vt:lpstr>
      <vt:lpstr>Monthly Household Expenses</vt:lpstr>
      <vt:lpstr>Skills Developed</vt:lpstr>
      <vt:lpstr>Future Application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Daniela Maldonado Ruiz (2428045)</cp:lastModifiedBy>
  <cp:revision>3</cp:revision>
  <dcterms:created xsi:type="dcterms:W3CDTF">2013-01-27T09:14:16Z</dcterms:created>
  <dcterms:modified xsi:type="dcterms:W3CDTF">2026-03-17T13:35:03Z</dcterms:modified>
  <cp:category/>
</cp:coreProperties>
</file>