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sldIdLst>
    <p:sldId id="256" r:id="rId5"/>
    <p:sldId id="263" r:id="rId6"/>
    <p:sldId id="257" r:id="rId7"/>
    <p:sldId id="259" r:id="rId8"/>
    <p:sldId id="260" r:id="rId9"/>
    <p:sldId id="261" r:id="rId10"/>
    <p:sldId id="262"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52F37A-B72C-436D-AE34-75449222E36C}" v="56" dt="2026-06-21T13:55:18.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mina Faruki (2508586)" userId="d4849c15-55c6-4d8f-a05d-613b6627c503" providerId="ADAL" clId="{B992D95E-4122-469D-B7BB-4B01BDBB8054}"/>
    <pc:docChg chg="undo custSel addSld modSld modMainMaster">
      <pc:chgData name="Aamina Faruki (2508586)" userId="d4849c15-55c6-4d8f-a05d-613b6627c503" providerId="ADAL" clId="{B992D95E-4122-469D-B7BB-4B01BDBB8054}" dt="2026-06-21T13:55:57.356" v="1424" actId="1076"/>
      <pc:docMkLst>
        <pc:docMk/>
      </pc:docMkLst>
      <pc:sldChg chg="modSp mod">
        <pc:chgData name="Aamina Faruki (2508586)" userId="d4849c15-55c6-4d8f-a05d-613b6627c503" providerId="ADAL" clId="{B992D95E-4122-469D-B7BB-4B01BDBB8054}" dt="2026-06-21T13:50:58.500" v="1362"/>
        <pc:sldMkLst>
          <pc:docMk/>
          <pc:sldMk cId="2071306594" sldId="256"/>
        </pc:sldMkLst>
        <pc:spChg chg="mod">
          <ac:chgData name="Aamina Faruki (2508586)" userId="d4849c15-55c6-4d8f-a05d-613b6627c503" providerId="ADAL" clId="{B992D95E-4122-469D-B7BB-4B01BDBB8054}" dt="2026-06-21T13:50:58.500" v="1362"/>
          <ac:spMkLst>
            <pc:docMk/>
            <pc:sldMk cId="2071306594" sldId="256"/>
            <ac:spMk id="2" creationId="{8A302A4E-71A6-D42E-D1C0-BD7457D55726}"/>
          </ac:spMkLst>
        </pc:spChg>
        <pc:spChg chg="mod">
          <ac:chgData name="Aamina Faruki (2508586)" userId="d4849c15-55c6-4d8f-a05d-613b6627c503" providerId="ADAL" clId="{B992D95E-4122-469D-B7BB-4B01BDBB8054}" dt="2026-06-21T13:50:58.500" v="1362"/>
          <ac:spMkLst>
            <pc:docMk/>
            <pc:sldMk cId="2071306594" sldId="256"/>
            <ac:spMk id="3" creationId="{414364EB-9D26-2F03-A265-7D3C8CADADA3}"/>
          </ac:spMkLst>
        </pc:spChg>
      </pc:sldChg>
      <pc:sldChg chg="addSp delSp modSp new mod setBg delDesignElem">
        <pc:chgData name="Aamina Faruki (2508586)" userId="d4849c15-55c6-4d8f-a05d-613b6627c503" providerId="ADAL" clId="{B992D95E-4122-469D-B7BB-4B01BDBB8054}" dt="2026-06-21T13:50:54.039" v="1361"/>
        <pc:sldMkLst>
          <pc:docMk/>
          <pc:sldMk cId="1394481306" sldId="257"/>
        </pc:sldMkLst>
        <pc:spChg chg="mod">
          <ac:chgData name="Aamina Faruki (2508586)" userId="d4849c15-55c6-4d8f-a05d-613b6627c503" providerId="ADAL" clId="{B992D95E-4122-469D-B7BB-4B01BDBB8054}" dt="2026-06-21T13:50:09.385" v="1359" actId="1076"/>
          <ac:spMkLst>
            <pc:docMk/>
            <pc:sldMk cId="1394481306" sldId="257"/>
            <ac:spMk id="2" creationId="{982F161B-6FF8-6B79-A7EC-D195F8D63CAF}"/>
          </ac:spMkLst>
        </pc:spChg>
        <pc:spChg chg="mod">
          <ac:chgData name="Aamina Faruki (2508586)" userId="d4849c15-55c6-4d8f-a05d-613b6627c503" providerId="ADAL" clId="{B992D95E-4122-469D-B7BB-4B01BDBB8054}" dt="2026-06-21T13:09:53.808" v="253" actId="255"/>
          <ac:spMkLst>
            <pc:docMk/>
            <pc:sldMk cId="1394481306" sldId="257"/>
            <ac:spMk id="3" creationId="{31AD1C00-F49A-0035-87B3-69C937ECE7DB}"/>
          </ac:spMkLst>
        </pc:spChg>
        <pc:spChg chg="add mod">
          <ac:chgData name="Aamina Faruki (2508586)" userId="d4849c15-55c6-4d8f-a05d-613b6627c503" providerId="ADAL" clId="{B992D95E-4122-469D-B7BB-4B01BDBB8054}" dt="2026-06-21T13:10:37.935" v="259" actId="1076"/>
          <ac:spMkLst>
            <pc:docMk/>
            <pc:sldMk cId="1394481306" sldId="257"/>
            <ac:spMk id="6" creationId="{BDA09FAB-1DBB-44EC-2982-A8F638FF6362}"/>
          </ac:spMkLst>
        </pc:spChg>
        <pc:spChg chg="add del">
          <ac:chgData name="Aamina Faruki (2508586)" userId="d4849c15-55c6-4d8f-a05d-613b6627c503" providerId="ADAL" clId="{B992D95E-4122-469D-B7BB-4B01BDBB8054}" dt="2026-06-21T13:09:06.831" v="238" actId="26606"/>
          <ac:spMkLst>
            <pc:docMk/>
            <pc:sldMk cId="1394481306" sldId="257"/>
            <ac:spMk id="10" creationId="{058A14AF-9FB5-4CC7-BA35-E8E85D3EDF0E}"/>
          </ac:spMkLst>
        </pc:spChg>
        <pc:spChg chg="add del">
          <ac:chgData name="Aamina Faruki (2508586)" userId="d4849c15-55c6-4d8f-a05d-613b6627c503" providerId="ADAL" clId="{B992D95E-4122-469D-B7BB-4B01BDBB8054}" dt="2026-06-21T13:09:06.831" v="238" actId="26606"/>
          <ac:spMkLst>
            <pc:docMk/>
            <pc:sldMk cId="1394481306" sldId="257"/>
            <ac:spMk id="12" creationId="{3A9A4357-BD1D-4622-A4FE-766E6AB8DE84}"/>
          </ac:spMkLst>
        </pc:spChg>
        <pc:spChg chg="add del">
          <ac:chgData name="Aamina Faruki (2508586)" userId="d4849c15-55c6-4d8f-a05d-613b6627c503" providerId="ADAL" clId="{B992D95E-4122-469D-B7BB-4B01BDBB8054}" dt="2026-06-21T13:09:06.831" v="238" actId="26606"/>
          <ac:spMkLst>
            <pc:docMk/>
            <pc:sldMk cId="1394481306" sldId="257"/>
            <ac:spMk id="14" creationId="{E659831F-0D9A-4C63-9EBB-8435B85A440F}"/>
          </ac:spMkLst>
        </pc:spChg>
        <pc:spChg chg="add del">
          <ac:chgData name="Aamina Faruki (2508586)" userId="d4849c15-55c6-4d8f-a05d-613b6627c503" providerId="ADAL" clId="{B992D95E-4122-469D-B7BB-4B01BDBB8054}" dt="2026-06-21T13:09:06.831" v="238" actId="26606"/>
          <ac:spMkLst>
            <pc:docMk/>
            <pc:sldMk cId="1394481306" sldId="257"/>
            <ac:spMk id="16" creationId="{E6995CE5-F890-4ABA-82A2-26507CE8D2A3}"/>
          </ac:spMkLst>
        </pc:spChg>
        <pc:spChg chg="add del">
          <ac:chgData name="Aamina Faruki (2508586)" userId="d4849c15-55c6-4d8f-a05d-613b6627c503" providerId="ADAL" clId="{B992D95E-4122-469D-B7BB-4B01BDBB8054}" dt="2026-06-21T13:49:18.683" v="1344"/>
          <ac:spMkLst>
            <pc:docMk/>
            <pc:sldMk cId="1394481306" sldId="257"/>
            <ac:spMk id="18" creationId="{7FF47CB7-972F-479F-A36D-9E72D26EC8DA}"/>
          </ac:spMkLst>
        </pc:spChg>
        <pc:spChg chg="add del">
          <ac:chgData name="Aamina Faruki (2508586)" userId="d4849c15-55c6-4d8f-a05d-613b6627c503" providerId="ADAL" clId="{B992D95E-4122-469D-B7BB-4B01BDBB8054}" dt="2026-06-21T13:49:18.683" v="1344"/>
          <ac:spMkLst>
            <pc:docMk/>
            <pc:sldMk cId="1394481306" sldId="257"/>
            <ac:spMk id="19" creationId="{0D153B68-5844-490D-8E67-F616D6D721CA}"/>
          </ac:spMkLst>
        </pc:spChg>
        <pc:spChg chg="add del">
          <ac:chgData name="Aamina Faruki (2508586)" userId="d4849c15-55c6-4d8f-a05d-613b6627c503" providerId="ADAL" clId="{B992D95E-4122-469D-B7BB-4B01BDBB8054}" dt="2026-06-21T13:49:18.683" v="1344"/>
          <ac:spMkLst>
            <pc:docMk/>
            <pc:sldMk cId="1394481306" sldId="257"/>
            <ac:spMk id="20" creationId="{9A0D773F-7A7D-4DBB-9DEA-86BB8B8F4BC8}"/>
          </ac:spMkLst>
        </pc:spChg>
        <pc:picChg chg="add mod">
          <ac:chgData name="Aamina Faruki (2508586)" userId="d4849c15-55c6-4d8f-a05d-613b6627c503" providerId="ADAL" clId="{B992D95E-4122-469D-B7BB-4B01BDBB8054}" dt="2026-06-21T13:09:06.892" v="239" actId="26606"/>
          <ac:picMkLst>
            <pc:docMk/>
            <pc:sldMk cId="1394481306" sldId="257"/>
            <ac:picMk id="5" creationId="{AC114A8B-3697-208A-9856-DC9B9F650E64}"/>
          </ac:picMkLst>
        </pc:picChg>
      </pc:sldChg>
      <pc:sldChg chg="addSp modSp new mod">
        <pc:chgData name="Aamina Faruki (2508586)" userId="d4849c15-55c6-4d8f-a05d-613b6627c503" providerId="ADAL" clId="{B992D95E-4122-469D-B7BB-4B01BDBB8054}" dt="2026-06-21T13:49:01.771" v="1338" actId="20577"/>
        <pc:sldMkLst>
          <pc:docMk/>
          <pc:sldMk cId="1230884556" sldId="258"/>
        </pc:sldMkLst>
        <pc:spChg chg="mod">
          <ac:chgData name="Aamina Faruki (2508586)" userId="d4849c15-55c6-4d8f-a05d-613b6627c503" providerId="ADAL" clId="{B992D95E-4122-469D-B7BB-4B01BDBB8054}" dt="2026-06-21T13:04:35.326" v="144" actId="1076"/>
          <ac:spMkLst>
            <pc:docMk/>
            <pc:sldMk cId="1230884556" sldId="258"/>
            <ac:spMk id="2" creationId="{A920D96D-2BE3-6F35-607F-B6F8F420CB0F}"/>
          </ac:spMkLst>
        </pc:spChg>
        <pc:spChg chg="add mod">
          <ac:chgData name="Aamina Faruki (2508586)" userId="d4849c15-55c6-4d8f-a05d-613b6627c503" providerId="ADAL" clId="{B992D95E-4122-469D-B7BB-4B01BDBB8054}" dt="2026-06-21T13:49:01.771" v="1338" actId="20577"/>
          <ac:spMkLst>
            <pc:docMk/>
            <pc:sldMk cId="1230884556" sldId="258"/>
            <ac:spMk id="3" creationId="{FEB70230-33C6-EC60-AA25-DD3D20020BED}"/>
          </ac:spMkLst>
        </pc:spChg>
      </pc:sldChg>
      <pc:sldChg chg="addSp delSp modSp new mod setBg delDesignElem">
        <pc:chgData name="Aamina Faruki (2508586)" userId="d4849c15-55c6-4d8f-a05d-613b6627c503" providerId="ADAL" clId="{B992D95E-4122-469D-B7BB-4B01BDBB8054}" dt="2026-06-21T13:50:54.039" v="1361"/>
        <pc:sldMkLst>
          <pc:docMk/>
          <pc:sldMk cId="3079372517" sldId="259"/>
        </pc:sldMkLst>
        <pc:spChg chg="mod">
          <ac:chgData name="Aamina Faruki (2508586)" userId="d4849c15-55c6-4d8f-a05d-613b6627c503" providerId="ADAL" clId="{B992D95E-4122-469D-B7BB-4B01BDBB8054}" dt="2026-06-21T13:49:52.155" v="1353" actId="27636"/>
          <ac:spMkLst>
            <pc:docMk/>
            <pc:sldMk cId="3079372517" sldId="259"/>
            <ac:spMk id="2" creationId="{40A9AD7E-495B-22A5-FB21-6952BB169FB7}"/>
          </ac:spMkLst>
        </pc:spChg>
        <pc:spChg chg="mod">
          <ac:chgData name="Aamina Faruki (2508586)" userId="d4849c15-55c6-4d8f-a05d-613b6627c503" providerId="ADAL" clId="{B992D95E-4122-469D-B7BB-4B01BDBB8054}" dt="2026-06-21T13:49:52.153" v="1352" actId="27636"/>
          <ac:spMkLst>
            <pc:docMk/>
            <pc:sldMk cId="3079372517" sldId="259"/>
            <ac:spMk id="3" creationId="{FC5D14D7-B811-4193-E923-C2004F33713B}"/>
          </ac:spMkLst>
        </pc:spChg>
        <pc:spChg chg="add mod">
          <ac:chgData name="Aamina Faruki (2508586)" userId="d4849c15-55c6-4d8f-a05d-613b6627c503" providerId="ADAL" clId="{B992D95E-4122-469D-B7BB-4B01BDBB8054}" dt="2026-06-21T13:21:31.908" v="644" actId="1076"/>
          <ac:spMkLst>
            <pc:docMk/>
            <pc:sldMk cId="3079372517" sldId="259"/>
            <ac:spMk id="6" creationId="{0D92E88D-F36A-9E35-E03C-C5E6E7CF1CB2}"/>
          </ac:spMkLst>
        </pc:spChg>
        <pc:spChg chg="add del">
          <ac:chgData name="Aamina Faruki (2508586)" userId="d4849c15-55c6-4d8f-a05d-613b6627c503" providerId="ADAL" clId="{B992D95E-4122-469D-B7BB-4B01BDBB8054}" dt="2026-06-21T13:49:18.683" v="1344"/>
          <ac:spMkLst>
            <pc:docMk/>
            <pc:sldMk cId="3079372517" sldId="259"/>
            <ac:spMk id="10" creationId="{7FF47CB7-972F-479F-A36D-9E72D26EC8DA}"/>
          </ac:spMkLst>
        </pc:spChg>
        <pc:spChg chg="add del">
          <ac:chgData name="Aamina Faruki (2508586)" userId="d4849c15-55c6-4d8f-a05d-613b6627c503" providerId="ADAL" clId="{B992D95E-4122-469D-B7BB-4B01BDBB8054}" dt="2026-06-21T13:49:18.683" v="1344"/>
          <ac:spMkLst>
            <pc:docMk/>
            <pc:sldMk cId="3079372517" sldId="259"/>
            <ac:spMk id="12" creationId="{0D153B68-5844-490D-8E67-F616D6D721CA}"/>
          </ac:spMkLst>
        </pc:spChg>
        <pc:spChg chg="add del">
          <ac:chgData name="Aamina Faruki (2508586)" userId="d4849c15-55c6-4d8f-a05d-613b6627c503" providerId="ADAL" clId="{B992D95E-4122-469D-B7BB-4B01BDBB8054}" dt="2026-06-21T13:49:18.683" v="1344"/>
          <ac:spMkLst>
            <pc:docMk/>
            <pc:sldMk cId="3079372517" sldId="259"/>
            <ac:spMk id="14" creationId="{9A0D773F-7A7D-4DBB-9DEA-86BB8B8F4BC8}"/>
          </ac:spMkLst>
        </pc:spChg>
        <pc:picChg chg="add mod">
          <ac:chgData name="Aamina Faruki (2508586)" userId="d4849c15-55c6-4d8f-a05d-613b6627c503" providerId="ADAL" clId="{B992D95E-4122-469D-B7BB-4B01BDBB8054}" dt="2026-06-21T13:19:59.599" v="639" actId="26606"/>
          <ac:picMkLst>
            <pc:docMk/>
            <pc:sldMk cId="3079372517" sldId="259"/>
            <ac:picMk id="5" creationId="{DD9964FE-1AC8-F5A2-ED53-1C8BE3AF96D0}"/>
          </ac:picMkLst>
        </pc:picChg>
      </pc:sldChg>
      <pc:sldChg chg="addSp delSp modSp new mod setBg delDesignElem">
        <pc:chgData name="Aamina Faruki (2508586)" userId="d4849c15-55c6-4d8f-a05d-613b6627c503" providerId="ADAL" clId="{B992D95E-4122-469D-B7BB-4B01BDBB8054}" dt="2026-06-21T13:50:54.039" v="1361"/>
        <pc:sldMkLst>
          <pc:docMk/>
          <pc:sldMk cId="584707004" sldId="260"/>
        </pc:sldMkLst>
        <pc:spChg chg="mod">
          <ac:chgData name="Aamina Faruki (2508586)" userId="d4849c15-55c6-4d8f-a05d-613b6627c503" providerId="ADAL" clId="{B992D95E-4122-469D-B7BB-4B01BDBB8054}" dt="2026-06-21T13:35:17.524" v="963" actId="1076"/>
          <ac:spMkLst>
            <pc:docMk/>
            <pc:sldMk cId="584707004" sldId="260"/>
            <ac:spMk id="2" creationId="{D22DC17A-B0BC-5DCC-61F0-AE51D67F28AA}"/>
          </ac:spMkLst>
        </pc:spChg>
        <pc:spChg chg="mod">
          <ac:chgData name="Aamina Faruki (2508586)" userId="d4849c15-55c6-4d8f-a05d-613b6627c503" providerId="ADAL" clId="{B992D95E-4122-469D-B7BB-4B01BDBB8054}" dt="2026-06-21T13:50:15.924" v="1360" actId="1076"/>
          <ac:spMkLst>
            <pc:docMk/>
            <pc:sldMk cId="584707004" sldId="260"/>
            <ac:spMk id="3" creationId="{108D29A7-4B22-33D3-087C-20408963E1EF}"/>
          </ac:spMkLst>
        </pc:spChg>
        <pc:spChg chg="add mod">
          <ac:chgData name="Aamina Faruki (2508586)" userId="d4849c15-55c6-4d8f-a05d-613b6627c503" providerId="ADAL" clId="{B992D95E-4122-469D-B7BB-4B01BDBB8054}" dt="2026-06-21T13:36:14.227" v="971" actId="1076"/>
          <ac:spMkLst>
            <pc:docMk/>
            <pc:sldMk cId="584707004" sldId="260"/>
            <ac:spMk id="6" creationId="{B9AA6771-CB6B-9443-0A1E-66CB4C32F44D}"/>
          </ac:spMkLst>
        </pc:spChg>
        <pc:spChg chg="add del">
          <ac:chgData name="Aamina Faruki (2508586)" userId="d4849c15-55c6-4d8f-a05d-613b6627c503" providerId="ADAL" clId="{B992D95E-4122-469D-B7BB-4B01BDBB8054}" dt="2026-06-21T13:49:18.683" v="1344"/>
          <ac:spMkLst>
            <pc:docMk/>
            <pc:sldMk cId="584707004" sldId="260"/>
            <ac:spMk id="10" creationId="{7FF47CB7-972F-479F-A36D-9E72D26EC8DA}"/>
          </ac:spMkLst>
        </pc:spChg>
        <pc:spChg chg="add del">
          <ac:chgData name="Aamina Faruki (2508586)" userId="d4849c15-55c6-4d8f-a05d-613b6627c503" providerId="ADAL" clId="{B992D95E-4122-469D-B7BB-4B01BDBB8054}" dt="2026-06-21T13:49:18.683" v="1344"/>
          <ac:spMkLst>
            <pc:docMk/>
            <pc:sldMk cId="584707004" sldId="260"/>
            <ac:spMk id="12" creationId="{0D153B68-5844-490D-8E67-F616D6D721CA}"/>
          </ac:spMkLst>
        </pc:spChg>
        <pc:spChg chg="add del">
          <ac:chgData name="Aamina Faruki (2508586)" userId="d4849c15-55c6-4d8f-a05d-613b6627c503" providerId="ADAL" clId="{B992D95E-4122-469D-B7BB-4B01BDBB8054}" dt="2026-06-21T13:49:18.683" v="1344"/>
          <ac:spMkLst>
            <pc:docMk/>
            <pc:sldMk cId="584707004" sldId="260"/>
            <ac:spMk id="14" creationId="{9A0D773F-7A7D-4DBB-9DEA-86BB8B8F4BC8}"/>
          </ac:spMkLst>
        </pc:spChg>
        <pc:picChg chg="add mod">
          <ac:chgData name="Aamina Faruki (2508586)" userId="d4849c15-55c6-4d8f-a05d-613b6627c503" providerId="ADAL" clId="{B992D95E-4122-469D-B7BB-4B01BDBB8054}" dt="2026-06-21T13:34:58.718" v="960" actId="26606"/>
          <ac:picMkLst>
            <pc:docMk/>
            <pc:sldMk cId="584707004" sldId="260"/>
            <ac:picMk id="5" creationId="{843B03F1-F390-1BAC-DF8D-7860A6737AF2}"/>
          </ac:picMkLst>
        </pc:picChg>
      </pc:sldChg>
      <pc:sldChg chg="addSp delSp modSp new mod setBg delDesignElem">
        <pc:chgData name="Aamina Faruki (2508586)" userId="d4849c15-55c6-4d8f-a05d-613b6627c503" providerId="ADAL" clId="{B992D95E-4122-469D-B7BB-4B01BDBB8054}" dt="2026-06-21T13:50:54.039" v="1361"/>
        <pc:sldMkLst>
          <pc:docMk/>
          <pc:sldMk cId="3601022225" sldId="261"/>
        </pc:sldMkLst>
        <pc:spChg chg="mod">
          <ac:chgData name="Aamina Faruki (2508586)" userId="d4849c15-55c6-4d8f-a05d-613b6627c503" providerId="ADAL" clId="{B992D95E-4122-469D-B7BB-4B01BDBB8054}" dt="2026-06-21T13:40:51.205" v="1161" actId="26606"/>
          <ac:spMkLst>
            <pc:docMk/>
            <pc:sldMk cId="3601022225" sldId="261"/>
            <ac:spMk id="2" creationId="{30EB00F4-A364-55D2-5B18-353CD5595F3F}"/>
          </ac:spMkLst>
        </pc:spChg>
        <pc:spChg chg="mod">
          <ac:chgData name="Aamina Faruki (2508586)" userId="d4849c15-55c6-4d8f-a05d-613b6627c503" providerId="ADAL" clId="{B992D95E-4122-469D-B7BB-4B01BDBB8054}" dt="2026-06-21T13:42:26.163" v="1193" actId="20577"/>
          <ac:spMkLst>
            <pc:docMk/>
            <pc:sldMk cId="3601022225" sldId="261"/>
            <ac:spMk id="3" creationId="{19B7F38C-44C5-80FE-8751-984F66E61CBF}"/>
          </ac:spMkLst>
        </pc:spChg>
        <pc:spChg chg="add mod">
          <ac:chgData name="Aamina Faruki (2508586)" userId="d4849c15-55c6-4d8f-a05d-613b6627c503" providerId="ADAL" clId="{B992D95E-4122-469D-B7BB-4B01BDBB8054}" dt="2026-06-21T13:43:02.756" v="1196" actId="1076"/>
          <ac:spMkLst>
            <pc:docMk/>
            <pc:sldMk cId="3601022225" sldId="261"/>
            <ac:spMk id="6" creationId="{A07DCE31-FA30-6C5E-67D8-ACE8CE179FDD}"/>
          </ac:spMkLst>
        </pc:spChg>
        <pc:spChg chg="add del">
          <ac:chgData name="Aamina Faruki (2508586)" userId="d4849c15-55c6-4d8f-a05d-613b6627c503" providerId="ADAL" clId="{B992D95E-4122-469D-B7BB-4B01BDBB8054}" dt="2026-06-21T13:49:18.683" v="1344"/>
          <ac:spMkLst>
            <pc:docMk/>
            <pc:sldMk cId="3601022225" sldId="261"/>
            <ac:spMk id="10" creationId="{7FF47CB7-972F-479F-A36D-9E72D26EC8DA}"/>
          </ac:spMkLst>
        </pc:spChg>
        <pc:spChg chg="add del">
          <ac:chgData name="Aamina Faruki (2508586)" userId="d4849c15-55c6-4d8f-a05d-613b6627c503" providerId="ADAL" clId="{B992D95E-4122-469D-B7BB-4B01BDBB8054}" dt="2026-06-21T13:49:18.683" v="1344"/>
          <ac:spMkLst>
            <pc:docMk/>
            <pc:sldMk cId="3601022225" sldId="261"/>
            <ac:spMk id="12" creationId="{0D153B68-5844-490D-8E67-F616D6D721CA}"/>
          </ac:spMkLst>
        </pc:spChg>
        <pc:spChg chg="add del">
          <ac:chgData name="Aamina Faruki (2508586)" userId="d4849c15-55c6-4d8f-a05d-613b6627c503" providerId="ADAL" clId="{B992D95E-4122-469D-B7BB-4B01BDBB8054}" dt="2026-06-21T13:49:18.683" v="1344"/>
          <ac:spMkLst>
            <pc:docMk/>
            <pc:sldMk cId="3601022225" sldId="261"/>
            <ac:spMk id="14" creationId="{9A0D773F-7A7D-4DBB-9DEA-86BB8B8F4BC8}"/>
          </ac:spMkLst>
        </pc:spChg>
        <pc:picChg chg="add mod">
          <ac:chgData name="Aamina Faruki (2508586)" userId="d4849c15-55c6-4d8f-a05d-613b6627c503" providerId="ADAL" clId="{B992D95E-4122-469D-B7BB-4B01BDBB8054}" dt="2026-06-21T13:40:51.205" v="1161" actId="26606"/>
          <ac:picMkLst>
            <pc:docMk/>
            <pc:sldMk cId="3601022225" sldId="261"/>
            <ac:picMk id="5" creationId="{7A8B02EC-615D-DCFA-6FD6-1FD1E8C3F8DF}"/>
          </ac:picMkLst>
        </pc:picChg>
      </pc:sldChg>
      <pc:sldChg chg="addSp delSp modSp new mod setBg delDesignElem">
        <pc:chgData name="Aamina Faruki (2508586)" userId="d4849c15-55c6-4d8f-a05d-613b6627c503" providerId="ADAL" clId="{B992D95E-4122-469D-B7BB-4B01BDBB8054}" dt="2026-06-21T13:50:54.039" v="1361"/>
        <pc:sldMkLst>
          <pc:docMk/>
          <pc:sldMk cId="214545179" sldId="262"/>
        </pc:sldMkLst>
        <pc:spChg chg="mod">
          <ac:chgData name="Aamina Faruki (2508586)" userId="d4849c15-55c6-4d8f-a05d-613b6627c503" providerId="ADAL" clId="{B992D95E-4122-469D-B7BB-4B01BDBB8054}" dt="2026-06-21T13:47:53.839" v="1291" actId="26606"/>
          <ac:spMkLst>
            <pc:docMk/>
            <pc:sldMk cId="214545179" sldId="262"/>
            <ac:spMk id="2" creationId="{28BDC272-6146-28FA-36FB-FB5FC6B96714}"/>
          </ac:spMkLst>
        </pc:spChg>
        <pc:spChg chg="mod">
          <ac:chgData name="Aamina Faruki (2508586)" userId="d4849c15-55c6-4d8f-a05d-613b6627c503" providerId="ADAL" clId="{B992D95E-4122-469D-B7BB-4B01BDBB8054}" dt="2026-06-21T13:49:52.227" v="1354" actId="27636"/>
          <ac:spMkLst>
            <pc:docMk/>
            <pc:sldMk cId="214545179" sldId="262"/>
            <ac:spMk id="3" creationId="{DCB4BA69-80D5-FFFA-0BCB-F8328809FECB}"/>
          </ac:spMkLst>
        </pc:spChg>
        <pc:spChg chg="add mod">
          <ac:chgData name="Aamina Faruki (2508586)" userId="d4849c15-55c6-4d8f-a05d-613b6627c503" providerId="ADAL" clId="{B992D95E-4122-469D-B7BB-4B01BDBB8054}" dt="2026-06-21T13:48:24.404" v="1295" actId="1076"/>
          <ac:spMkLst>
            <pc:docMk/>
            <pc:sldMk cId="214545179" sldId="262"/>
            <ac:spMk id="6" creationId="{4F8BD9F1-967D-E40E-3F2E-5D284B7CA54F}"/>
          </ac:spMkLst>
        </pc:spChg>
        <pc:spChg chg="add del">
          <ac:chgData name="Aamina Faruki (2508586)" userId="d4849c15-55c6-4d8f-a05d-613b6627c503" providerId="ADAL" clId="{B992D95E-4122-469D-B7BB-4B01BDBB8054}" dt="2026-06-21T13:49:18.683" v="1344"/>
          <ac:spMkLst>
            <pc:docMk/>
            <pc:sldMk cId="214545179" sldId="262"/>
            <ac:spMk id="10" creationId="{7FF47CB7-972F-479F-A36D-9E72D26EC8DA}"/>
          </ac:spMkLst>
        </pc:spChg>
        <pc:spChg chg="add del">
          <ac:chgData name="Aamina Faruki (2508586)" userId="d4849c15-55c6-4d8f-a05d-613b6627c503" providerId="ADAL" clId="{B992D95E-4122-469D-B7BB-4B01BDBB8054}" dt="2026-06-21T13:49:18.683" v="1344"/>
          <ac:spMkLst>
            <pc:docMk/>
            <pc:sldMk cId="214545179" sldId="262"/>
            <ac:spMk id="12" creationId="{0D153B68-5844-490D-8E67-F616D6D721CA}"/>
          </ac:spMkLst>
        </pc:spChg>
        <pc:spChg chg="add del">
          <ac:chgData name="Aamina Faruki (2508586)" userId="d4849c15-55c6-4d8f-a05d-613b6627c503" providerId="ADAL" clId="{B992D95E-4122-469D-B7BB-4B01BDBB8054}" dt="2026-06-21T13:49:18.683" v="1344"/>
          <ac:spMkLst>
            <pc:docMk/>
            <pc:sldMk cId="214545179" sldId="262"/>
            <ac:spMk id="14" creationId="{9A0D773F-7A7D-4DBB-9DEA-86BB8B8F4BC8}"/>
          </ac:spMkLst>
        </pc:spChg>
        <pc:picChg chg="add mod">
          <ac:chgData name="Aamina Faruki (2508586)" userId="d4849c15-55c6-4d8f-a05d-613b6627c503" providerId="ADAL" clId="{B992D95E-4122-469D-B7BB-4B01BDBB8054}" dt="2026-06-21T13:47:53.839" v="1291" actId="26606"/>
          <ac:picMkLst>
            <pc:docMk/>
            <pc:sldMk cId="214545179" sldId="262"/>
            <ac:picMk id="5" creationId="{925C3D6C-4F5E-F5C6-9DE7-1FC3075859F1}"/>
          </ac:picMkLst>
        </pc:picChg>
      </pc:sldChg>
      <pc:sldChg chg="modSp new mod">
        <pc:chgData name="Aamina Faruki (2508586)" userId="d4849c15-55c6-4d8f-a05d-613b6627c503" providerId="ADAL" clId="{B992D95E-4122-469D-B7BB-4B01BDBB8054}" dt="2026-06-21T13:55:57.356" v="1424" actId="1076"/>
        <pc:sldMkLst>
          <pc:docMk/>
          <pc:sldMk cId="1366546642" sldId="263"/>
        </pc:sldMkLst>
        <pc:spChg chg="mod">
          <ac:chgData name="Aamina Faruki (2508586)" userId="d4849c15-55c6-4d8f-a05d-613b6627c503" providerId="ADAL" clId="{B992D95E-4122-469D-B7BB-4B01BDBB8054}" dt="2026-06-21T13:53:44.141" v="1377" actId="5793"/>
          <ac:spMkLst>
            <pc:docMk/>
            <pc:sldMk cId="1366546642" sldId="263"/>
            <ac:spMk id="2" creationId="{7327E95F-D6E9-058B-E263-813EC2AC2817}"/>
          </ac:spMkLst>
        </pc:spChg>
        <pc:spChg chg="mod">
          <ac:chgData name="Aamina Faruki (2508586)" userId="d4849c15-55c6-4d8f-a05d-613b6627c503" providerId="ADAL" clId="{B992D95E-4122-469D-B7BB-4B01BDBB8054}" dt="2026-06-21T13:55:57.356" v="1424" actId="1076"/>
          <ac:spMkLst>
            <pc:docMk/>
            <pc:sldMk cId="1366546642" sldId="263"/>
            <ac:spMk id="3" creationId="{D2A7D320-AD0B-7472-A646-6CA42A17FF0D}"/>
          </ac:spMkLst>
        </pc:spChg>
      </pc:sldChg>
      <pc:sldMasterChg chg="setBg modSldLayout">
        <pc:chgData name="Aamina Faruki (2508586)" userId="d4849c15-55c6-4d8f-a05d-613b6627c503" providerId="ADAL" clId="{B992D95E-4122-469D-B7BB-4B01BDBB8054}" dt="2026-06-21T13:50:54.039" v="1361"/>
        <pc:sldMasterMkLst>
          <pc:docMk/>
          <pc:sldMasterMk cId="745242538" sldId="2147483762"/>
        </pc:sldMasterMkLst>
        <pc:sldLayoutChg chg="setBg">
          <pc:chgData name="Aamina Faruki (2508586)" userId="d4849c15-55c6-4d8f-a05d-613b6627c503" providerId="ADAL" clId="{B992D95E-4122-469D-B7BB-4B01BDBB8054}" dt="2026-06-21T13:50:54.039" v="1361"/>
          <pc:sldLayoutMkLst>
            <pc:docMk/>
            <pc:sldMasterMk cId="745242538" sldId="2147483762"/>
            <pc:sldLayoutMk cId="1083482992" sldId="2147483763"/>
          </pc:sldLayoutMkLst>
        </pc:sldLayoutChg>
      </pc:sldMasterChg>
    </pc:docChg>
  </pc:docChgLst>
  <pc:docChgLst>
    <pc:chgData name="Aamina Faruki (2508586)" userId="d4849c15-55c6-4d8f-a05d-613b6627c503" providerId="ADAL" clId="{1C4A70C5-6098-4968-9F9D-37CC2359A1AE}"/>
    <pc:docChg chg="custSel modSld">
      <pc:chgData name="Aamina Faruki (2508586)" userId="d4849c15-55c6-4d8f-a05d-613b6627c503" providerId="ADAL" clId="{1C4A70C5-6098-4968-9F9D-37CC2359A1AE}" dt="2026-06-21T21:02:04.482" v="339" actId="20577"/>
      <pc:docMkLst>
        <pc:docMk/>
      </pc:docMkLst>
      <pc:sldChg chg="modSp mod">
        <pc:chgData name="Aamina Faruki (2508586)" userId="d4849c15-55c6-4d8f-a05d-613b6627c503" providerId="ADAL" clId="{1C4A70C5-6098-4968-9F9D-37CC2359A1AE}" dt="2026-06-21T20:50:45.679" v="125" actId="20577"/>
        <pc:sldMkLst>
          <pc:docMk/>
          <pc:sldMk cId="2071306594" sldId="256"/>
        </pc:sldMkLst>
        <pc:spChg chg="mod">
          <ac:chgData name="Aamina Faruki (2508586)" userId="d4849c15-55c6-4d8f-a05d-613b6627c503" providerId="ADAL" clId="{1C4A70C5-6098-4968-9F9D-37CC2359A1AE}" dt="2026-06-21T20:50:45.679" v="125" actId="20577"/>
          <ac:spMkLst>
            <pc:docMk/>
            <pc:sldMk cId="2071306594" sldId="256"/>
            <ac:spMk id="3" creationId="{414364EB-9D26-2F03-A265-7D3C8CADADA3}"/>
          </ac:spMkLst>
        </pc:spChg>
      </pc:sldChg>
      <pc:sldChg chg="modSp mod">
        <pc:chgData name="Aamina Faruki (2508586)" userId="d4849c15-55c6-4d8f-a05d-613b6627c503" providerId="ADAL" clId="{1C4A70C5-6098-4968-9F9D-37CC2359A1AE}" dt="2026-06-21T21:02:04.482" v="339" actId="20577"/>
        <pc:sldMkLst>
          <pc:docMk/>
          <pc:sldMk cId="1230884556" sldId="258"/>
        </pc:sldMkLst>
        <pc:spChg chg="mod">
          <ac:chgData name="Aamina Faruki (2508586)" userId="d4849c15-55c6-4d8f-a05d-613b6627c503" providerId="ADAL" clId="{1C4A70C5-6098-4968-9F9D-37CC2359A1AE}" dt="2026-06-21T20:55:47.513" v="127" actId="14100"/>
          <ac:spMkLst>
            <pc:docMk/>
            <pc:sldMk cId="1230884556" sldId="258"/>
            <ac:spMk id="2" creationId="{A920D96D-2BE3-6F35-607F-B6F8F420CB0F}"/>
          </ac:spMkLst>
        </pc:spChg>
        <pc:spChg chg="mod">
          <ac:chgData name="Aamina Faruki (2508586)" userId="d4849c15-55c6-4d8f-a05d-613b6627c503" providerId="ADAL" clId="{1C4A70C5-6098-4968-9F9D-37CC2359A1AE}" dt="2026-06-21T21:02:04.482" v="339" actId="20577"/>
          <ac:spMkLst>
            <pc:docMk/>
            <pc:sldMk cId="1230884556" sldId="258"/>
            <ac:spMk id="3" creationId="{FEB70230-33C6-EC60-AA25-DD3D20020BE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92623182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152268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3087033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E61EF8-918B-4B9D-919B-10AEC73854A1}"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340759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E61EF8-918B-4B9D-919B-10AEC73854A1}"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939849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E61EF8-918B-4B9D-919B-10AEC73854A1}"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2270983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1BE61EF8-918B-4B9D-919B-10AEC73854A1}"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246911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E61EF8-918B-4B9D-919B-10AEC73854A1}"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19520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E61EF8-918B-4B9D-919B-10AEC73854A1}"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467893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E61EF8-918B-4B9D-919B-10AEC73854A1}"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876457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4636316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3405597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1953919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249663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3861260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6106065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E61EF8-918B-4B9D-919B-10AEC73854A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B3848-37B8-4532-B390-AA739CB963EA}" type="slidenum">
              <a:rPr lang="en-GB" smtClean="0"/>
              <a:t>‹#›</a:t>
            </a:fld>
            <a:endParaRPr lang="en-GB"/>
          </a:p>
        </p:txBody>
      </p:sp>
    </p:spTree>
    <p:extLst>
      <p:ext uri="{BB962C8B-B14F-4D97-AF65-F5344CB8AC3E}">
        <p14:creationId xmlns:p14="http://schemas.microsoft.com/office/powerpoint/2010/main" val="2817373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BE61EF8-918B-4B9D-919B-10AEC73854A1}" type="datetimeFigureOut">
              <a:rPr lang="en-GB" smtClean="0"/>
              <a:t>21/06/2026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49B3848-37B8-4532-B390-AA739CB963EA}" type="slidenum">
              <a:rPr lang="en-GB" smtClean="0"/>
              <a:t>‹#›</a:t>
            </a:fld>
            <a:endParaRPr lang="en-GB"/>
          </a:p>
        </p:txBody>
      </p:sp>
    </p:spTree>
    <p:extLst>
      <p:ext uri="{BB962C8B-B14F-4D97-AF65-F5344CB8AC3E}">
        <p14:creationId xmlns:p14="http://schemas.microsoft.com/office/powerpoint/2010/main" val="3269424277"/>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mylearningcloud.org.uk/effective-communication-health-and-social-care/" TargetMode="External"/><Relationship Id="rId3" Type="http://schemas.openxmlformats.org/officeDocument/2006/relationships/hyperlink" Target="https://professional.dce.harvard.edu/blog/8-ways-you-can-improve-your-communication-skills/" TargetMode="External"/><Relationship Id="rId7" Type="http://schemas.openxmlformats.org/officeDocument/2006/relationships/hyperlink" Target="https://lingolandedu.com/en/english-english-dictionary/reach-a-conclusion" TargetMode="External"/><Relationship Id="rId2" Type="http://schemas.openxmlformats.org/officeDocument/2006/relationships/hyperlink" Target="https://services.nhslothian.scot/carehomes/communication-2/" TargetMode="External"/><Relationship Id="rId1" Type="http://schemas.openxmlformats.org/officeDocument/2006/relationships/slideLayout" Target="../slideLayouts/slideLayout6.xml"/><Relationship Id="rId6" Type="http://schemas.openxmlformats.org/officeDocument/2006/relationships/hyperlink" Target="https://trainingexpress.org.uk/effective-communication-in-health-and-social-care/" TargetMode="External"/><Relationship Id="rId5" Type="http://schemas.openxmlformats.org/officeDocument/2006/relationships/hyperlink" Target="https://uk.indeed.com/career-advice/career-development/communication-skills" TargetMode="External"/><Relationship Id="rId10" Type="http://schemas.openxmlformats.org/officeDocument/2006/relationships/hyperlink" Target="https://greatermanchester.ac.uk/blogs/why-is-communication-important-in-health-and-social-care" TargetMode="External"/><Relationship Id="rId4" Type="http://schemas.openxmlformats.org/officeDocument/2006/relationships/hyperlink" Target="https://www.cipp.org.uk/resources/news/the-importance-of-communication.html" TargetMode="External"/><Relationship Id="rId9" Type="http://schemas.openxmlformats.org/officeDocument/2006/relationships/hyperlink" Target="https://www.skillsyouneed.com/ips/what-is-communica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02A4E-71A6-D42E-D1C0-BD7457D55726}"/>
              </a:ext>
            </a:extLst>
          </p:cNvPr>
          <p:cNvSpPr>
            <a:spLocks noGrp="1"/>
          </p:cNvSpPr>
          <p:nvPr>
            <p:ph type="ctrTitle"/>
          </p:nvPr>
        </p:nvSpPr>
        <p:spPr/>
        <p:txBody>
          <a:bodyPr>
            <a:normAutofit/>
          </a:bodyPr>
          <a:lstStyle/>
          <a:p>
            <a:r>
              <a:rPr lang="en-US" dirty="0"/>
              <a:t> Communication in health and social care</a:t>
            </a:r>
            <a:endParaRPr lang="en-GB" dirty="0"/>
          </a:p>
        </p:txBody>
      </p:sp>
      <p:sp>
        <p:nvSpPr>
          <p:cNvPr id="3" name="Subtitle 2">
            <a:extLst>
              <a:ext uri="{FF2B5EF4-FFF2-40B4-BE49-F238E27FC236}">
                <a16:creationId xmlns:a16="http://schemas.microsoft.com/office/drawing/2014/main" id="{414364EB-9D26-2F03-A265-7D3C8CADADA3}"/>
              </a:ext>
            </a:extLst>
          </p:cNvPr>
          <p:cNvSpPr>
            <a:spLocks noGrp="1"/>
          </p:cNvSpPr>
          <p:nvPr>
            <p:ph type="subTitle" idx="1"/>
          </p:nvPr>
        </p:nvSpPr>
        <p:spPr/>
        <p:txBody>
          <a:bodyPr>
            <a:normAutofit lnSpcReduction="10000"/>
          </a:bodyPr>
          <a:lstStyle/>
          <a:p>
            <a:r>
              <a:rPr lang="en-GB" dirty="0" err="1"/>
              <a:t>Aamina</a:t>
            </a:r>
            <a:r>
              <a:rPr lang="en-GB" dirty="0"/>
              <a:t> </a:t>
            </a:r>
            <a:r>
              <a:rPr lang="en-GB" dirty="0" err="1"/>
              <a:t>faruki</a:t>
            </a:r>
            <a:endParaRPr lang="en-GB" dirty="0"/>
          </a:p>
          <a:p>
            <a:r>
              <a:rPr lang="en-GB" dirty="0"/>
              <a:t>Student number - 2508586</a:t>
            </a:r>
          </a:p>
          <a:p>
            <a:r>
              <a:rPr lang="en-GB" dirty="0"/>
              <a:t>Module name – professional development within health </a:t>
            </a:r>
            <a:r>
              <a:rPr lang="en-GB"/>
              <a:t>and social care </a:t>
            </a:r>
            <a:endParaRPr lang="en-GB" dirty="0"/>
          </a:p>
        </p:txBody>
      </p:sp>
    </p:spTree>
    <p:extLst>
      <p:ext uri="{BB962C8B-B14F-4D97-AF65-F5344CB8AC3E}">
        <p14:creationId xmlns:p14="http://schemas.microsoft.com/office/powerpoint/2010/main" val="2071306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7E95F-D6E9-058B-E263-813EC2AC281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2A7D320-AD0B-7472-A646-6CA42A17FF0D}"/>
              </a:ext>
            </a:extLst>
          </p:cNvPr>
          <p:cNvSpPr>
            <a:spLocks noGrp="1"/>
          </p:cNvSpPr>
          <p:nvPr>
            <p:ph idx="1"/>
          </p:nvPr>
        </p:nvSpPr>
        <p:spPr>
          <a:xfrm>
            <a:off x="489156" y="1837267"/>
            <a:ext cx="10131425" cy="3649133"/>
          </a:xfrm>
        </p:spPr>
        <p:txBody>
          <a:bodyPr>
            <a:normAutofit lnSpcReduction="10000"/>
          </a:bodyPr>
          <a:lstStyle/>
          <a:p>
            <a:pPr marL="0" indent="0">
              <a:buNone/>
            </a:pPr>
            <a:r>
              <a:rPr lang="en-US" dirty="0">
                <a:latin typeface="Arial "/>
              </a:rPr>
              <a:t> </a:t>
            </a:r>
            <a:r>
              <a:rPr lang="en-GB" dirty="0">
                <a:latin typeface="Arial "/>
              </a:rPr>
              <a:t>Today, I will be discussing communication and why it is one of the most important skills in health and social care. Communication is the process of sharing information through words and feelings with individuals. Throughout this presentation, I will explain the significance of communication, how it is utilised in professional practice, and provide a practical example of how this skill can be applied in a real health and social care setting. Finally, I will summarise the key points and discuss why effective communication is essential for delivering high-quality care. Today, I will be addressing the topic of communication and its significance as one of the most essential skills in health and social care. Communication is defined as the process of conveying information through verbal and non-verbal means to individuals. In this presentation, I will elucidate the importance of effective communication, its application in professional practice, and provide a practical example that illustrates how this skill can be implemented within a real health and social care context. Finally, I will summarise the key points discussed and emphasise why effective communication is critical for delivering high-quality care.</a:t>
            </a:r>
          </a:p>
        </p:txBody>
      </p:sp>
    </p:spTree>
    <p:extLst>
      <p:ext uri="{BB962C8B-B14F-4D97-AF65-F5344CB8AC3E}">
        <p14:creationId xmlns:p14="http://schemas.microsoft.com/office/powerpoint/2010/main" val="1366546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F161B-6FF8-6B79-A7EC-D195F8D63CAF}"/>
              </a:ext>
            </a:extLst>
          </p:cNvPr>
          <p:cNvSpPr>
            <a:spLocks noGrp="1"/>
          </p:cNvSpPr>
          <p:nvPr>
            <p:ph type="title"/>
          </p:nvPr>
        </p:nvSpPr>
        <p:spPr>
          <a:xfrm>
            <a:off x="183305" y="0"/>
            <a:ext cx="9392421" cy="1330841"/>
          </a:xfrm>
        </p:spPr>
        <p:txBody>
          <a:bodyPr>
            <a:normAutofit/>
          </a:bodyPr>
          <a:lstStyle/>
          <a:p>
            <a:r>
              <a:rPr lang="en-US" dirty="0"/>
              <a:t> What is communication</a:t>
            </a:r>
            <a:endParaRPr lang="en-GB" dirty="0"/>
          </a:p>
        </p:txBody>
      </p:sp>
      <p:sp>
        <p:nvSpPr>
          <p:cNvPr id="3" name="Content Placeholder 2">
            <a:extLst>
              <a:ext uri="{FF2B5EF4-FFF2-40B4-BE49-F238E27FC236}">
                <a16:creationId xmlns:a16="http://schemas.microsoft.com/office/drawing/2014/main" id="{31AD1C00-F49A-0035-87B3-69C937ECE7DB}"/>
              </a:ext>
            </a:extLst>
          </p:cNvPr>
          <p:cNvSpPr>
            <a:spLocks noGrp="1"/>
          </p:cNvSpPr>
          <p:nvPr>
            <p:ph idx="1"/>
          </p:nvPr>
        </p:nvSpPr>
        <p:spPr>
          <a:xfrm>
            <a:off x="513668" y="1940438"/>
            <a:ext cx="4958966" cy="3917773"/>
          </a:xfrm>
        </p:spPr>
        <p:txBody>
          <a:bodyPr>
            <a:noAutofit/>
          </a:bodyPr>
          <a:lstStyle/>
          <a:p>
            <a:pPr marL="0" indent="0">
              <a:buNone/>
            </a:pPr>
            <a:r>
              <a:rPr lang="en-GB" sz="1400" dirty="0">
                <a:latin typeface="Arial "/>
              </a:rPr>
              <a:t>Communication is a vibrant and ever-evolving process that involves the exchange of information, ideas, and emotions between individuals. This interaction can take many forms, such as spoken words that carry tone and inflexion, body language that conveys unspoken feelings and intentions, written texts that allow for thoughtful expression, and digital platforms that connect us across vast distances. Each of these methods serves a significant purpose, helping to convey messages clearly and deeply, while enhancing the richness of our interactions with one another and fostering a greater understanding of our shared experiences(Skills You Need, 2011).</a:t>
            </a:r>
          </a:p>
          <a:p>
            <a:pPr marL="0" indent="0">
              <a:buNone/>
            </a:pPr>
            <a:r>
              <a:rPr lang="en-US" sz="1400" dirty="0">
                <a:latin typeface="Arial "/>
              </a:rPr>
              <a:t> </a:t>
            </a:r>
            <a:r>
              <a:rPr lang="en-GB" sz="1400" dirty="0">
                <a:latin typeface="Arial "/>
              </a:rPr>
              <a:t>Effective communication is vital for health and social care professionals, as it helps them understand the unique needs and preferences of individuals. Clear communication fosters respect, value, and inclusion, allowing service users to be actively involved in decisions about their care. It builds trust and enables tailored, person-centred care plans that improve health outcomes. Conversely, poor communication can lead to misunderstandings that compromise the quality and safety of care. Therefore, developing strong communication skills among professionals is essential for delivering effective support and ensuring positive experiences for service users (O’Leary, 2024)</a:t>
            </a:r>
          </a:p>
        </p:txBody>
      </p:sp>
      <p:pic>
        <p:nvPicPr>
          <p:cNvPr id="5" name="Picture 4">
            <a:extLst>
              <a:ext uri="{FF2B5EF4-FFF2-40B4-BE49-F238E27FC236}">
                <a16:creationId xmlns:a16="http://schemas.microsoft.com/office/drawing/2014/main" id="{AC114A8B-3697-208A-9856-DC9B9F650E64}"/>
              </a:ext>
            </a:extLst>
          </p:cNvPr>
          <p:cNvPicPr>
            <a:picLocks noChangeAspect="1"/>
          </p:cNvPicPr>
          <p:nvPr/>
        </p:nvPicPr>
        <p:blipFill>
          <a:blip r:embed="rId2"/>
          <a:stretch>
            <a:fillRect/>
          </a:stretch>
        </p:blipFill>
        <p:spPr>
          <a:xfrm>
            <a:off x="6719367" y="2865745"/>
            <a:ext cx="4788505" cy="2394252"/>
          </a:xfrm>
          <a:prstGeom prst="rect">
            <a:avLst/>
          </a:prstGeom>
        </p:spPr>
      </p:pic>
      <p:sp>
        <p:nvSpPr>
          <p:cNvPr id="6" name="TextBox 5">
            <a:extLst>
              <a:ext uri="{FF2B5EF4-FFF2-40B4-BE49-F238E27FC236}">
                <a16:creationId xmlns:a16="http://schemas.microsoft.com/office/drawing/2014/main" id="{BDA09FAB-1DBB-44EC-2982-A8F638FF6362}"/>
              </a:ext>
            </a:extLst>
          </p:cNvPr>
          <p:cNvSpPr txBox="1"/>
          <p:nvPr/>
        </p:nvSpPr>
        <p:spPr>
          <a:xfrm>
            <a:off x="6604049" y="5259997"/>
            <a:ext cx="2182762" cy="307777"/>
          </a:xfrm>
          <a:prstGeom prst="rect">
            <a:avLst/>
          </a:prstGeom>
          <a:noFill/>
        </p:spPr>
        <p:txBody>
          <a:bodyPr wrap="square" rtlCol="0">
            <a:spAutoFit/>
          </a:bodyPr>
          <a:lstStyle/>
          <a:p>
            <a:r>
              <a:rPr lang="en-GB" sz="1400" dirty="0">
                <a:latin typeface="Arial "/>
              </a:rPr>
              <a:t>(Lawrence, 2025)</a:t>
            </a:r>
          </a:p>
        </p:txBody>
      </p:sp>
    </p:spTree>
    <p:extLst>
      <p:ext uri="{BB962C8B-B14F-4D97-AF65-F5344CB8AC3E}">
        <p14:creationId xmlns:p14="http://schemas.microsoft.com/office/powerpoint/2010/main" val="1394481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9AD7E-495B-22A5-FB21-6952BB169FB7}"/>
              </a:ext>
            </a:extLst>
          </p:cNvPr>
          <p:cNvSpPr>
            <a:spLocks noGrp="1"/>
          </p:cNvSpPr>
          <p:nvPr>
            <p:ph type="title"/>
          </p:nvPr>
        </p:nvSpPr>
        <p:spPr>
          <a:xfrm>
            <a:off x="1137034" y="609597"/>
            <a:ext cx="9392421" cy="1330841"/>
          </a:xfrm>
        </p:spPr>
        <p:txBody>
          <a:bodyPr>
            <a:normAutofit/>
          </a:bodyPr>
          <a:lstStyle/>
          <a:p>
            <a:r>
              <a:rPr lang="en-GB" dirty="0"/>
              <a:t>Why is communication important in health and social care </a:t>
            </a:r>
          </a:p>
        </p:txBody>
      </p:sp>
      <p:sp>
        <p:nvSpPr>
          <p:cNvPr id="3" name="Content Placeholder 2">
            <a:extLst>
              <a:ext uri="{FF2B5EF4-FFF2-40B4-BE49-F238E27FC236}">
                <a16:creationId xmlns:a16="http://schemas.microsoft.com/office/drawing/2014/main" id="{FC5D14D7-B811-4193-E923-C2004F33713B}"/>
              </a:ext>
            </a:extLst>
          </p:cNvPr>
          <p:cNvSpPr>
            <a:spLocks noGrp="1"/>
          </p:cNvSpPr>
          <p:nvPr>
            <p:ph idx="1"/>
          </p:nvPr>
        </p:nvSpPr>
        <p:spPr>
          <a:xfrm>
            <a:off x="1137034" y="2198362"/>
            <a:ext cx="4958966" cy="3917773"/>
          </a:xfrm>
        </p:spPr>
        <p:txBody>
          <a:bodyPr>
            <a:normAutofit lnSpcReduction="10000"/>
          </a:bodyPr>
          <a:lstStyle/>
          <a:p>
            <a:pPr marL="0" indent="0">
              <a:buNone/>
            </a:pPr>
            <a:r>
              <a:rPr lang="en-US" sz="1400"/>
              <a:t> </a:t>
            </a:r>
            <a:r>
              <a:rPr lang="en-US" sz="1400">
                <a:latin typeface="Arial "/>
              </a:rPr>
              <a:t>Communication is extremely important in health insurance because it helps build trust and positive relationships between professionals, patients, services and their families. When individuals feel listened to and understood, they are more likely to share important information about their needs, concerns and preferences. Effective communication can also help support person-centred care, which means that care is tailored to an individual’s needs and values rather than using just a one-size-fits-all approach</a:t>
            </a:r>
            <a:r>
              <a:rPr lang="en-GB" sz="1400">
                <a:latin typeface="Arial "/>
              </a:rPr>
              <a:t>. Communication is also essential for teamwork.</a:t>
            </a:r>
            <a:r>
              <a:rPr lang="en-US" sz="1400">
                <a:latin typeface="Arial "/>
              </a:rPr>
              <a:t> Health and social care professionals often work as part of a multidisciplinary team, including nurses, doctors, social workers, and carers. Clear communication and choice acute information is shared between team members, helping everyone work together and provide the best care possible. In addition, effective communication helps reduce errors and improve safety. Misunderstandings or poor communication skills can lead to mistakes in treatment medical plans </a:t>
            </a:r>
            <a:r>
              <a:rPr lang="en-GB" sz="1400" dirty="0">
                <a:latin typeface="Arial "/>
              </a:rPr>
              <a:t>(University of Greater Manchester, 2025)</a:t>
            </a:r>
          </a:p>
        </p:txBody>
      </p:sp>
      <p:pic>
        <p:nvPicPr>
          <p:cNvPr id="5" name="Picture 4">
            <a:extLst>
              <a:ext uri="{FF2B5EF4-FFF2-40B4-BE49-F238E27FC236}">
                <a16:creationId xmlns:a16="http://schemas.microsoft.com/office/drawing/2014/main" id="{DD9964FE-1AC8-F5A2-ED53-1C8BE3AF96D0}"/>
              </a:ext>
            </a:extLst>
          </p:cNvPr>
          <p:cNvPicPr>
            <a:picLocks noChangeAspect="1"/>
          </p:cNvPicPr>
          <p:nvPr/>
        </p:nvPicPr>
        <p:blipFill>
          <a:blip r:embed="rId2"/>
          <a:stretch>
            <a:fillRect/>
          </a:stretch>
        </p:blipFill>
        <p:spPr>
          <a:xfrm>
            <a:off x="6719367" y="2853774"/>
            <a:ext cx="4788505" cy="2418195"/>
          </a:xfrm>
          <a:prstGeom prst="rect">
            <a:avLst/>
          </a:prstGeom>
        </p:spPr>
      </p:pic>
      <p:sp>
        <p:nvSpPr>
          <p:cNvPr id="6" name="TextBox 5">
            <a:extLst>
              <a:ext uri="{FF2B5EF4-FFF2-40B4-BE49-F238E27FC236}">
                <a16:creationId xmlns:a16="http://schemas.microsoft.com/office/drawing/2014/main" id="{0D92E88D-F36A-9E35-E03C-C5E6E7CF1CB2}"/>
              </a:ext>
            </a:extLst>
          </p:cNvPr>
          <p:cNvSpPr txBox="1"/>
          <p:nvPr/>
        </p:nvSpPr>
        <p:spPr>
          <a:xfrm>
            <a:off x="6849843" y="5272660"/>
            <a:ext cx="2793441" cy="307777"/>
          </a:xfrm>
          <a:prstGeom prst="rect">
            <a:avLst/>
          </a:prstGeom>
          <a:noFill/>
        </p:spPr>
        <p:txBody>
          <a:bodyPr wrap="square" rtlCol="0">
            <a:spAutoFit/>
          </a:bodyPr>
          <a:lstStyle/>
          <a:p>
            <a:r>
              <a:rPr lang="en-GB" sz="1400" dirty="0">
                <a:latin typeface="Arial "/>
              </a:rPr>
              <a:t>(Care Homes, 2025)</a:t>
            </a:r>
          </a:p>
        </p:txBody>
      </p:sp>
    </p:spTree>
    <p:extLst>
      <p:ext uri="{BB962C8B-B14F-4D97-AF65-F5344CB8AC3E}">
        <p14:creationId xmlns:p14="http://schemas.microsoft.com/office/powerpoint/2010/main" val="3079372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DC17A-B0BC-5DCC-61F0-AE51D67F28AA}"/>
              </a:ext>
            </a:extLst>
          </p:cNvPr>
          <p:cNvSpPr>
            <a:spLocks noGrp="1"/>
          </p:cNvSpPr>
          <p:nvPr>
            <p:ph type="title"/>
          </p:nvPr>
        </p:nvSpPr>
        <p:spPr>
          <a:xfrm>
            <a:off x="122150" y="65575"/>
            <a:ext cx="9392421" cy="1330841"/>
          </a:xfrm>
        </p:spPr>
        <p:txBody>
          <a:bodyPr>
            <a:normAutofit/>
          </a:bodyPr>
          <a:lstStyle/>
          <a:p>
            <a:r>
              <a:rPr lang="en-US" dirty="0"/>
              <a:t> Communication in a professional practice</a:t>
            </a:r>
            <a:endParaRPr lang="en-GB" dirty="0"/>
          </a:p>
        </p:txBody>
      </p:sp>
      <p:sp>
        <p:nvSpPr>
          <p:cNvPr id="3" name="Content Placeholder 2">
            <a:extLst>
              <a:ext uri="{FF2B5EF4-FFF2-40B4-BE49-F238E27FC236}">
                <a16:creationId xmlns:a16="http://schemas.microsoft.com/office/drawing/2014/main" id="{108D29A7-4B22-33D3-087C-20408963E1EF}"/>
              </a:ext>
            </a:extLst>
          </p:cNvPr>
          <p:cNvSpPr>
            <a:spLocks noGrp="1"/>
          </p:cNvSpPr>
          <p:nvPr>
            <p:ph idx="1"/>
          </p:nvPr>
        </p:nvSpPr>
        <p:spPr>
          <a:xfrm>
            <a:off x="291378" y="2103984"/>
            <a:ext cx="4958966" cy="3917773"/>
          </a:xfrm>
        </p:spPr>
        <p:txBody>
          <a:bodyPr>
            <a:noAutofit/>
          </a:bodyPr>
          <a:lstStyle/>
          <a:p>
            <a:pPr marL="0" indent="0">
              <a:buNone/>
            </a:pPr>
            <a:r>
              <a:rPr lang="en-US" sz="1400" dirty="0"/>
              <a:t> </a:t>
            </a:r>
            <a:r>
              <a:rPr lang="en-GB" sz="1200" dirty="0">
                <a:latin typeface="Arial "/>
              </a:rPr>
              <a:t>Communication plays a vital role in both professional hockey and social care practices. One of the most prevalent forms of communication is verbal communication, which involves speaking clearly and using language that individuals can understand. This allows professionals to convey their views on communication, explain treatment options, provide advice, and gather necessary information.</a:t>
            </a:r>
          </a:p>
          <a:p>
            <a:pPr marL="0" indent="0">
              <a:buNone/>
            </a:pPr>
            <a:r>
              <a:rPr lang="en-GB" sz="1200" dirty="0">
                <a:latin typeface="Arial "/>
              </a:rPr>
              <a:t> Nonverbal communication is also essential, It encompasses facial expressions, eye contact, body language, posture, and tone of voice. Positive nonverbal cues can help individuals feel comfortable, respected, and supported, particularly when they are feeling anxious. </a:t>
            </a:r>
          </a:p>
          <a:p>
            <a:pPr marL="0" indent="0">
              <a:buNone/>
            </a:pPr>
            <a:r>
              <a:rPr lang="en-GB" sz="1200" dirty="0">
                <a:latin typeface="Arial "/>
              </a:rPr>
              <a:t>Written communication is another crucial aspect of professional practice. Social care workers must accurately record information, care plans, and patient records. Clear and precise documentation ensures continuity of care, allowing other professionals to access important information when needed. </a:t>
            </a:r>
          </a:p>
          <a:p>
            <a:pPr marL="0" indent="0">
              <a:buNone/>
            </a:pPr>
            <a:r>
              <a:rPr lang="en-GB" sz="1200" dirty="0">
                <a:latin typeface="Arial "/>
              </a:rPr>
              <a:t>Active listening is a key communication skill that involves paying attention, demonstrating understanding, asking questions, and responding appropriately.</a:t>
            </a:r>
          </a:p>
          <a:p>
            <a:pPr marL="0" indent="0">
              <a:buNone/>
            </a:pPr>
            <a:r>
              <a:rPr lang="en-GB" sz="1200" dirty="0">
                <a:latin typeface="Arial "/>
              </a:rPr>
              <a:t> This approach enables professionals to gather accurate information while showing respect for individuals. Finally, professionals must tailor their communication to meet the individual needs of those they serve. This may include using simple language, visual aids, interpreters, advocates, or alternative communication methods to ensure everyone can understand and participate in their care(Hall, 2022)</a:t>
            </a:r>
          </a:p>
        </p:txBody>
      </p:sp>
      <p:pic>
        <p:nvPicPr>
          <p:cNvPr id="5" name="Picture 4">
            <a:extLst>
              <a:ext uri="{FF2B5EF4-FFF2-40B4-BE49-F238E27FC236}">
                <a16:creationId xmlns:a16="http://schemas.microsoft.com/office/drawing/2014/main" id="{843B03F1-F390-1BAC-DF8D-7860A6737AF2}"/>
              </a:ext>
            </a:extLst>
          </p:cNvPr>
          <p:cNvPicPr>
            <a:picLocks noChangeAspect="1"/>
          </p:cNvPicPr>
          <p:nvPr/>
        </p:nvPicPr>
        <p:blipFill>
          <a:blip r:embed="rId2"/>
          <a:stretch>
            <a:fillRect/>
          </a:stretch>
        </p:blipFill>
        <p:spPr>
          <a:xfrm>
            <a:off x="6719367" y="2716105"/>
            <a:ext cx="4788505" cy="2693533"/>
          </a:xfrm>
          <a:prstGeom prst="rect">
            <a:avLst/>
          </a:prstGeom>
        </p:spPr>
      </p:pic>
      <p:sp>
        <p:nvSpPr>
          <p:cNvPr id="6" name="TextBox 5">
            <a:extLst>
              <a:ext uri="{FF2B5EF4-FFF2-40B4-BE49-F238E27FC236}">
                <a16:creationId xmlns:a16="http://schemas.microsoft.com/office/drawing/2014/main" id="{B9AA6771-CB6B-9443-0A1E-66CB4C32F44D}"/>
              </a:ext>
            </a:extLst>
          </p:cNvPr>
          <p:cNvSpPr txBox="1"/>
          <p:nvPr/>
        </p:nvSpPr>
        <p:spPr>
          <a:xfrm>
            <a:off x="6719367" y="5409638"/>
            <a:ext cx="3653665" cy="307777"/>
          </a:xfrm>
          <a:prstGeom prst="rect">
            <a:avLst/>
          </a:prstGeom>
          <a:noFill/>
        </p:spPr>
        <p:txBody>
          <a:bodyPr wrap="square" rtlCol="0">
            <a:spAutoFit/>
          </a:bodyPr>
          <a:lstStyle/>
          <a:p>
            <a:r>
              <a:rPr lang="en-GB" sz="1400" dirty="0">
                <a:latin typeface="Arial "/>
              </a:rPr>
              <a:t>(Indeed Editorial Team, 2020)</a:t>
            </a:r>
          </a:p>
        </p:txBody>
      </p:sp>
    </p:spTree>
    <p:extLst>
      <p:ext uri="{BB962C8B-B14F-4D97-AF65-F5344CB8AC3E}">
        <p14:creationId xmlns:p14="http://schemas.microsoft.com/office/powerpoint/2010/main" val="584707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B00F4-A364-55D2-5B18-353CD5595F3F}"/>
              </a:ext>
            </a:extLst>
          </p:cNvPr>
          <p:cNvSpPr>
            <a:spLocks noGrp="1"/>
          </p:cNvSpPr>
          <p:nvPr>
            <p:ph type="title"/>
          </p:nvPr>
        </p:nvSpPr>
        <p:spPr>
          <a:xfrm>
            <a:off x="1137034" y="609597"/>
            <a:ext cx="9392421" cy="1330841"/>
          </a:xfrm>
        </p:spPr>
        <p:txBody>
          <a:bodyPr>
            <a:normAutofit/>
          </a:bodyPr>
          <a:lstStyle/>
          <a:p>
            <a:r>
              <a:rPr lang="en-GB" dirty="0"/>
              <a:t>Practical example in health and social care </a:t>
            </a:r>
          </a:p>
        </p:txBody>
      </p:sp>
      <p:sp>
        <p:nvSpPr>
          <p:cNvPr id="3" name="Content Placeholder 2">
            <a:extLst>
              <a:ext uri="{FF2B5EF4-FFF2-40B4-BE49-F238E27FC236}">
                <a16:creationId xmlns:a16="http://schemas.microsoft.com/office/drawing/2014/main" id="{19B7F38C-44C5-80FE-8751-984F66E61CBF}"/>
              </a:ext>
            </a:extLst>
          </p:cNvPr>
          <p:cNvSpPr>
            <a:spLocks noGrp="1"/>
          </p:cNvSpPr>
          <p:nvPr>
            <p:ph idx="1"/>
          </p:nvPr>
        </p:nvSpPr>
        <p:spPr>
          <a:xfrm>
            <a:off x="383223" y="2330630"/>
            <a:ext cx="5952922" cy="3917773"/>
          </a:xfrm>
        </p:spPr>
        <p:txBody>
          <a:bodyPr>
            <a:noAutofit/>
          </a:bodyPr>
          <a:lstStyle/>
          <a:p>
            <a:pPr marL="0" indent="0">
              <a:buNone/>
            </a:pPr>
            <a:r>
              <a:rPr lang="en-GB" sz="1800" dirty="0">
                <a:latin typeface="Arial "/>
              </a:rPr>
              <a:t>To emphasise the importance of communication in healthcare, consider a healthcare assistant working with an elderly patient prescribed new medications. The professional must clearly explain how and when to take the medications, their purpose, and potential side effects, understandably. To assess comprehension, the professional should ask questions and encourage the patient to repeat key information. This helps identify misunderstandings and boosts the patient’s confidence in their treatment. Healthcare workers should listen to any concerns and provide reassurance. If the patient is confused or anxious, the professional may need to adjust their communication style or offer additional support to ensure the patient feels comfortable and informed.</a:t>
            </a:r>
          </a:p>
        </p:txBody>
      </p:sp>
      <p:pic>
        <p:nvPicPr>
          <p:cNvPr id="5" name="Picture 4">
            <a:extLst>
              <a:ext uri="{FF2B5EF4-FFF2-40B4-BE49-F238E27FC236}">
                <a16:creationId xmlns:a16="http://schemas.microsoft.com/office/drawing/2014/main" id="{7A8B02EC-615D-DCFA-6FD6-1FD1E8C3F8DF}"/>
              </a:ext>
            </a:extLst>
          </p:cNvPr>
          <p:cNvPicPr>
            <a:picLocks noChangeAspect="1"/>
          </p:cNvPicPr>
          <p:nvPr/>
        </p:nvPicPr>
        <p:blipFill>
          <a:blip r:embed="rId2"/>
          <a:stretch>
            <a:fillRect/>
          </a:stretch>
        </p:blipFill>
        <p:spPr>
          <a:xfrm>
            <a:off x="6719367" y="2464708"/>
            <a:ext cx="4788505" cy="3196326"/>
          </a:xfrm>
          <a:prstGeom prst="rect">
            <a:avLst/>
          </a:prstGeom>
        </p:spPr>
      </p:pic>
      <p:sp>
        <p:nvSpPr>
          <p:cNvPr id="6" name="TextBox 5">
            <a:extLst>
              <a:ext uri="{FF2B5EF4-FFF2-40B4-BE49-F238E27FC236}">
                <a16:creationId xmlns:a16="http://schemas.microsoft.com/office/drawing/2014/main" id="{A07DCE31-FA30-6C5E-67D8-ACE8CE179FDD}"/>
              </a:ext>
            </a:extLst>
          </p:cNvPr>
          <p:cNvSpPr txBox="1"/>
          <p:nvPr/>
        </p:nvSpPr>
        <p:spPr>
          <a:xfrm>
            <a:off x="6719367" y="5718684"/>
            <a:ext cx="2153264" cy="369332"/>
          </a:xfrm>
          <a:prstGeom prst="rect">
            <a:avLst/>
          </a:prstGeom>
          <a:noFill/>
        </p:spPr>
        <p:txBody>
          <a:bodyPr wrap="square" rtlCol="0">
            <a:spAutoFit/>
          </a:bodyPr>
          <a:lstStyle/>
          <a:p>
            <a:r>
              <a:rPr lang="en-GB" dirty="0"/>
              <a:t>(Emerson, 2021)</a:t>
            </a:r>
          </a:p>
        </p:txBody>
      </p:sp>
    </p:spTree>
    <p:extLst>
      <p:ext uri="{BB962C8B-B14F-4D97-AF65-F5344CB8AC3E}">
        <p14:creationId xmlns:p14="http://schemas.microsoft.com/office/powerpoint/2010/main" val="3601022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DC272-6146-28FA-36FB-FB5FC6B96714}"/>
              </a:ext>
            </a:extLst>
          </p:cNvPr>
          <p:cNvSpPr>
            <a:spLocks noGrp="1"/>
          </p:cNvSpPr>
          <p:nvPr>
            <p:ph type="title"/>
          </p:nvPr>
        </p:nvSpPr>
        <p:spPr>
          <a:xfrm>
            <a:off x="1137034" y="609597"/>
            <a:ext cx="9392421" cy="1330841"/>
          </a:xfrm>
        </p:spPr>
        <p:txBody>
          <a:bodyPr>
            <a:normAutofit/>
          </a:bodyPr>
          <a:lstStyle/>
          <a:p>
            <a:r>
              <a:rPr lang="en-US" dirty="0"/>
              <a:t> Conclusion</a:t>
            </a:r>
            <a:endParaRPr lang="en-GB" dirty="0"/>
          </a:p>
        </p:txBody>
      </p:sp>
      <p:sp>
        <p:nvSpPr>
          <p:cNvPr id="3" name="Content Placeholder 2">
            <a:extLst>
              <a:ext uri="{FF2B5EF4-FFF2-40B4-BE49-F238E27FC236}">
                <a16:creationId xmlns:a16="http://schemas.microsoft.com/office/drawing/2014/main" id="{DCB4BA69-80D5-FFFA-0BCB-F8328809FECB}"/>
              </a:ext>
            </a:extLst>
          </p:cNvPr>
          <p:cNvSpPr>
            <a:spLocks noGrp="1"/>
          </p:cNvSpPr>
          <p:nvPr>
            <p:ph idx="1"/>
          </p:nvPr>
        </p:nvSpPr>
        <p:spPr>
          <a:xfrm>
            <a:off x="1137034" y="2198362"/>
            <a:ext cx="4958966" cy="3917773"/>
          </a:xfrm>
        </p:spPr>
        <p:txBody>
          <a:bodyPr>
            <a:normAutofit lnSpcReduction="10000"/>
          </a:bodyPr>
          <a:lstStyle/>
          <a:p>
            <a:pPr marL="0" indent="0">
              <a:buNone/>
            </a:pPr>
            <a:r>
              <a:rPr lang="en-GB" sz="1700">
                <a:latin typeface="Arial "/>
              </a:rPr>
              <a:t>In conclusion, effective communication is a fundamental skill within the realms of health and social care. It empowers professionals to establish trust, foster positive relationships, and comprehend the needs of the individuals they serve. Proficient communication is indispensable for delivering person-centred care, as it actively involves individuals in decisions regarding their own care and well-being. Illustrated through various practical examples, effective communication enhances understanding, boosts patient confidence, and promotes safety. Ultimately, the cultivation of strong communication skills is vital for providing high-quality care and achieving positive outcomes for service users.</a:t>
            </a:r>
          </a:p>
        </p:txBody>
      </p:sp>
      <p:pic>
        <p:nvPicPr>
          <p:cNvPr id="5" name="Picture 4">
            <a:extLst>
              <a:ext uri="{FF2B5EF4-FFF2-40B4-BE49-F238E27FC236}">
                <a16:creationId xmlns:a16="http://schemas.microsoft.com/office/drawing/2014/main" id="{925C3D6C-4F5E-F5C6-9DE7-1FC3075859F1}"/>
              </a:ext>
            </a:extLst>
          </p:cNvPr>
          <p:cNvPicPr>
            <a:picLocks noChangeAspect="1"/>
          </p:cNvPicPr>
          <p:nvPr/>
        </p:nvPicPr>
        <p:blipFill>
          <a:blip r:embed="rId2"/>
          <a:stretch>
            <a:fillRect/>
          </a:stretch>
        </p:blipFill>
        <p:spPr>
          <a:xfrm>
            <a:off x="6719367" y="2336247"/>
            <a:ext cx="4788505" cy="3453248"/>
          </a:xfrm>
          <a:prstGeom prst="rect">
            <a:avLst/>
          </a:prstGeom>
        </p:spPr>
      </p:pic>
      <p:sp>
        <p:nvSpPr>
          <p:cNvPr id="6" name="TextBox 5">
            <a:extLst>
              <a:ext uri="{FF2B5EF4-FFF2-40B4-BE49-F238E27FC236}">
                <a16:creationId xmlns:a16="http://schemas.microsoft.com/office/drawing/2014/main" id="{4F8BD9F1-967D-E40E-3F2E-5D284B7CA54F}"/>
              </a:ext>
            </a:extLst>
          </p:cNvPr>
          <p:cNvSpPr txBox="1"/>
          <p:nvPr/>
        </p:nvSpPr>
        <p:spPr>
          <a:xfrm>
            <a:off x="6596472" y="5789495"/>
            <a:ext cx="3334108" cy="369332"/>
          </a:xfrm>
          <a:prstGeom prst="rect">
            <a:avLst/>
          </a:prstGeom>
          <a:noFill/>
        </p:spPr>
        <p:txBody>
          <a:bodyPr wrap="square" rtlCol="0">
            <a:spAutoFit/>
          </a:bodyPr>
          <a:lstStyle/>
          <a:p>
            <a:r>
              <a:rPr lang="en-GB" dirty="0"/>
              <a:t>(Lingolandedu.com, 2025)</a:t>
            </a:r>
          </a:p>
        </p:txBody>
      </p:sp>
    </p:spTree>
    <p:extLst>
      <p:ext uri="{BB962C8B-B14F-4D97-AF65-F5344CB8AC3E}">
        <p14:creationId xmlns:p14="http://schemas.microsoft.com/office/powerpoint/2010/main" val="214545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0D96D-2BE3-6F35-607F-B6F8F420CB0F}"/>
              </a:ext>
            </a:extLst>
          </p:cNvPr>
          <p:cNvSpPr>
            <a:spLocks noGrp="1"/>
          </p:cNvSpPr>
          <p:nvPr>
            <p:ph type="title"/>
          </p:nvPr>
        </p:nvSpPr>
        <p:spPr>
          <a:xfrm>
            <a:off x="0" y="-205146"/>
            <a:ext cx="10515600" cy="1079601"/>
          </a:xfrm>
        </p:spPr>
        <p:txBody>
          <a:bodyPr/>
          <a:lstStyle/>
          <a:p>
            <a:r>
              <a:rPr lang="en-GB" dirty="0"/>
              <a:t>References </a:t>
            </a:r>
          </a:p>
        </p:txBody>
      </p:sp>
      <p:sp>
        <p:nvSpPr>
          <p:cNvPr id="3" name="TextBox 2">
            <a:extLst>
              <a:ext uri="{FF2B5EF4-FFF2-40B4-BE49-F238E27FC236}">
                <a16:creationId xmlns:a16="http://schemas.microsoft.com/office/drawing/2014/main" id="{FEB70230-33C6-EC60-AA25-DD3D20020BED}"/>
              </a:ext>
            </a:extLst>
          </p:cNvPr>
          <p:cNvSpPr txBox="1"/>
          <p:nvPr/>
        </p:nvSpPr>
        <p:spPr>
          <a:xfrm>
            <a:off x="80744" y="697822"/>
            <a:ext cx="10992464" cy="6894195"/>
          </a:xfrm>
          <a:prstGeom prst="rect">
            <a:avLst/>
          </a:prstGeom>
          <a:noFill/>
        </p:spPr>
        <p:txBody>
          <a:bodyPr wrap="square" rtlCol="0">
            <a:spAutoFit/>
          </a:bodyPr>
          <a:lstStyle/>
          <a:p>
            <a:r>
              <a:rPr lang="en-GB" sz="1400" dirty="0">
                <a:latin typeface="Arial "/>
              </a:rPr>
              <a:t>Care Homes. (2025). </a:t>
            </a:r>
            <a:r>
              <a:rPr lang="en-GB" sz="1400" i="1" dirty="0">
                <a:latin typeface="Arial "/>
              </a:rPr>
              <a:t>Communication - Care Homes</a:t>
            </a:r>
            <a:r>
              <a:rPr lang="en-GB" sz="1400" dirty="0">
                <a:latin typeface="Arial "/>
              </a:rPr>
              <a:t>. [online] Available at: </a:t>
            </a:r>
            <a:r>
              <a:rPr lang="en-GB" sz="1400" dirty="0">
                <a:latin typeface="Arial "/>
                <a:hlinkClick r:id="rId2"/>
              </a:rPr>
              <a:t>https://</a:t>
            </a:r>
            <a:r>
              <a:rPr lang="en-GB" sz="1400" dirty="0" err="1">
                <a:latin typeface="Arial "/>
                <a:hlinkClick r:id="rId2"/>
              </a:rPr>
              <a:t>services.nhslothian.scot</a:t>
            </a:r>
            <a:r>
              <a:rPr lang="en-GB" sz="1400" dirty="0">
                <a:latin typeface="Arial "/>
                <a:hlinkClick r:id="rId2"/>
              </a:rPr>
              <a:t>/</a:t>
            </a:r>
            <a:r>
              <a:rPr lang="en-GB" sz="1400" dirty="0" err="1">
                <a:latin typeface="Arial "/>
                <a:hlinkClick r:id="rId2"/>
              </a:rPr>
              <a:t>carehomes</a:t>
            </a:r>
            <a:r>
              <a:rPr lang="en-GB" sz="1400" dirty="0">
                <a:latin typeface="Arial "/>
                <a:hlinkClick r:id="rId2"/>
              </a:rPr>
              <a:t>/communication-2/</a:t>
            </a:r>
            <a:r>
              <a:rPr lang="en-GB" sz="1400" dirty="0">
                <a:latin typeface="Arial "/>
              </a:rPr>
              <a:t>. [Accessed 21</a:t>
            </a:r>
            <a:r>
              <a:rPr lang="en-GB" sz="1400" baseline="30000" dirty="0">
                <a:latin typeface="Arial "/>
              </a:rPr>
              <a:t>st</a:t>
            </a:r>
            <a:r>
              <a:rPr lang="en-GB" sz="1400" dirty="0">
                <a:latin typeface="Arial "/>
              </a:rPr>
              <a:t> June 2026]</a:t>
            </a:r>
          </a:p>
          <a:p>
            <a:endParaRPr lang="en-GB" sz="1400" dirty="0">
              <a:latin typeface="Arial "/>
            </a:endParaRPr>
          </a:p>
          <a:p>
            <a:r>
              <a:rPr lang="en-GB" sz="1400" dirty="0"/>
              <a:t>Emerson, M.S. (2021). </a:t>
            </a:r>
            <a:r>
              <a:rPr lang="en-GB" sz="1400" i="1" dirty="0"/>
              <a:t>8 Ways You Can Improve Your Communication Skills</a:t>
            </a:r>
            <a:r>
              <a:rPr lang="en-GB" sz="1400" dirty="0"/>
              <a:t>. [online] Professional Development | Harvard DCE. Available at: </a:t>
            </a:r>
            <a:r>
              <a:rPr lang="en-GB" sz="1400" dirty="0">
                <a:hlinkClick r:id="rId3"/>
              </a:rPr>
              <a:t>https://professional.dce.harvard.edu/blog/8-ways-you-can-improve-your-communication-skills/</a:t>
            </a:r>
            <a:r>
              <a:rPr lang="en-GB" sz="1400" dirty="0"/>
              <a:t>. [Accessed 21</a:t>
            </a:r>
            <a:r>
              <a:rPr lang="en-GB" sz="1400" baseline="30000" dirty="0"/>
              <a:t>st</a:t>
            </a:r>
            <a:r>
              <a:rPr lang="en-GB" sz="1400" dirty="0"/>
              <a:t> June 2026]</a:t>
            </a:r>
          </a:p>
          <a:p>
            <a:endParaRPr lang="en-GB" sz="1400" dirty="0"/>
          </a:p>
          <a:p>
            <a:r>
              <a:rPr lang="en-GB" sz="1400" dirty="0">
                <a:latin typeface="Arial "/>
              </a:rPr>
              <a:t>Hall, S. (2022). </a:t>
            </a:r>
            <a:r>
              <a:rPr lang="en-GB" sz="1400" i="1" dirty="0">
                <a:latin typeface="Arial "/>
              </a:rPr>
              <a:t>The Importance of Communication</a:t>
            </a:r>
            <a:r>
              <a:rPr lang="en-GB" sz="1400" dirty="0">
                <a:latin typeface="Arial "/>
              </a:rPr>
              <a:t>. [online] </a:t>
            </a:r>
            <a:r>
              <a:rPr lang="en-GB" sz="1400" dirty="0" err="1">
                <a:latin typeface="Arial "/>
              </a:rPr>
              <a:t>www.cipp.org.uk</a:t>
            </a:r>
            <a:r>
              <a:rPr lang="en-GB" sz="1400" dirty="0">
                <a:latin typeface="Arial "/>
              </a:rPr>
              <a:t>. Available at: </a:t>
            </a:r>
            <a:r>
              <a:rPr lang="en-GB" sz="1400" dirty="0">
                <a:latin typeface="Arial "/>
                <a:hlinkClick r:id="rId4"/>
              </a:rPr>
              <a:t>https://</a:t>
            </a:r>
            <a:r>
              <a:rPr lang="en-GB" sz="1400" dirty="0" err="1">
                <a:latin typeface="Arial "/>
                <a:hlinkClick r:id="rId4"/>
              </a:rPr>
              <a:t>www.cipp.org.uk</a:t>
            </a:r>
            <a:r>
              <a:rPr lang="en-GB" sz="1400" dirty="0">
                <a:latin typeface="Arial "/>
                <a:hlinkClick r:id="rId4"/>
              </a:rPr>
              <a:t>/resources/news/the-importance-of-communication.html</a:t>
            </a:r>
            <a:r>
              <a:rPr lang="en-GB" sz="1400" dirty="0">
                <a:latin typeface="Arial "/>
              </a:rPr>
              <a:t>. [Accessed 21</a:t>
            </a:r>
            <a:r>
              <a:rPr lang="en-GB" sz="1400" baseline="30000" dirty="0">
                <a:latin typeface="Arial "/>
              </a:rPr>
              <a:t>st</a:t>
            </a:r>
            <a:r>
              <a:rPr lang="en-GB" sz="1400" dirty="0">
                <a:latin typeface="Arial "/>
              </a:rPr>
              <a:t> June 2026]</a:t>
            </a:r>
          </a:p>
          <a:p>
            <a:endParaRPr lang="en-GB" sz="1400" dirty="0"/>
          </a:p>
          <a:p>
            <a:r>
              <a:rPr lang="en-GB" sz="1400" dirty="0">
                <a:latin typeface="Arial "/>
              </a:rPr>
              <a:t>Indeed Editorial Team (2020). </a:t>
            </a:r>
            <a:r>
              <a:rPr lang="en-GB" sz="1400" i="1" dirty="0">
                <a:latin typeface="Arial "/>
              </a:rPr>
              <a:t>What Are Communication Skills?</a:t>
            </a:r>
            <a:r>
              <a:rPr lang="en-GB" sz="1400" dirty="0">
                <a:latin typeface="Arial "/>
              </a:rPr>
              <a:t> [online] Indeed Career Guide. Available at: </a:t>
            </a:r>
            <a:r>
              <a:rPr lang="en-GB" sz="1400" dirty="0">
                <a:latin typeface="Arial "/>
                <a:hlinkClick r:id="rId5"/>
              </a:rPr>
              <a:t>https://uk.indeed.com/career-advice/career-development/communication-skills</a:t>
            </a:r>
            <a:r>
              <a:rPr lang="en-GB" sz="1400" dirty="0">
                <a:latin typeface="Arial "/>
              </a:rPr>
              <a:t>. [Accessed21</a:t>
            </a:r>
            <a:r>
              <a:rPr lang="en-GB" sz="1400" baseline="30000" dirty="0">
                <a:latin typeface="Arial "/>
              </a:rPr>
              <a:t>st</a:t>
            </a:r>
            <a:r>
              <a:rPr lang="en-GB" sz="1400" dirty="0">
                <a:latin typeface="Arial "/>
              </a:rPr>
              <a:t> June 2026]</a:t>
            </a:r>
          </a:p>
          <a:p>
            <a:endParaRPr lang="en-GB" sz="1400" dirty="0"/>
          </a:p>
          <a:p>
            <a:r>
              <a:rPr lang="en-GB" sz="1400" dirty="0">
                <a:latin typeface="Arial "/>
              </a:rPr>
              <a:t>Lawrence, R. (2025). </a:t>
            </a:r>
            <a:r>
              <a:rPr lang="en-GB" sz="1400" i="1" dirty="0">
                <a:latin typeface="Arial "/>
              </a:rPr>
              <a:t>Effective communication in health and social care - An ultimate guide</a:t>
            </a:r>
            <a:r>
              <a:rPr lang="en-GB" sz="1400" dirty="0">
                <a:latin typeface="Arial "/>
              </a:rPr>
              <a:t>. [online] Training Express. Available at: </a:t>
            </a:r>
            <a:r>
              <a:rPr lang="en-GB" sz="1400" dirty="0">
                <a:latin typeface="Arial "/>
                <a:hlinkClick r:id="rId6"/>
              </a:rPr>
              <a:t>https://</a:t>
            </a:r>
            <a:r>
              <a:rPr lang="en-GB" sz="1400" dirty="0" err="1">
                <a:latin typeface="Arial "/>
                <a:hlinkClick r:id="rId6"/>
              </a:rPr>
              <a:t>trainingexpress.org.uk</a:t>
            </a:r>
            <a:r>
              <a:rPr lang="en-GB" sz="1400" dirty="0">
                <a:latin typeface="Arial "/>
                <a:hlinkClick r:id="rId6"/>
              </a:rPr>
              <a:t>/effective-communication-in-health-and-social-care/</a:t>
            </a:r>
            <a:r>
              <a:rPr lang="en-GB" sz="1400" dirty="0">
                <a:latin typeface="Arial "/>
              </a:rPr>
              <a:t>. [Accessed 21</a:t>
            </a:r>
            <a:r>
              <a:rPr lang="en-GB" sz="1400" baseline="30000" dirty="0">
                <a:latin typeface="Arial "/>
              </a:rPr>
              <a:t>st</a:t>
            </a:r>
            <a:r>
              <a:rPr lang="en-GB" sz="1400" dirty="0">
                <a:latin typeface="Arial "/>
              </a:rPr>
              <a:t> June 2026]</a:t>
            </a:r>
          </a:p>
          <a:p>
            <a:endParaRPr lang="en-GB" sz="1400" dirty="0">
              <a:latin typeface="Arial "/>
            </a:endParaRPr>
          </a:p>
          <a:p>
            <a:r>
              <a:rPr lang="en-GB" sz="1400" dirty="0" err="1">
                <a:latin typeface="Arial "/>
              </a:rPr>
              <a:t>Lingolandedu.com</a:t>
            </a:r>
            <a:r>
              <a:rPr lang="en-GB" sz="1400" dirty="0">
                <a:latin typeface="Arial "/>
              </a:rPr>
              <a:t>. (2025). </a:t>
            </a:r>
            <a:r>
              <a:rPr lang="en-GB" sz="1400" i="1" dirty="0">
                <a:latin typeface="Arial "/>
              </a:rPr>
              <a:t>reach a conclusion</a:t>
            </a:r>
            <a:r>
              <a:rPr lang="en-GB" sz="1400" dirty="0">
                <a:latin typeface="Arial "/>
              </a:rPr>
              <a:t>. [online] Available at: </a:t>
            </a:r>
            <a:r>
              <a:rPr lang="en-GB" sz="1400" dirty="0">
                <a:latin typeface="Arial "/>
                <a:hlinkClick r:id="rId7"/>
              </a:rPr>
              <a:t>https://</a:t>
            </a:r>
            <a:r>
              <a:rPr lang="en-GB" sz="1400" dirty="0" err="1">
                <a:latin typeface="Arial "/>
                <a:hlinkClick r:id="rId7"/>
              </a:rPr>
              <a:t>lingolandedu.com</a:t>
            </a:r>
            <a:r>
              <a:rPr lang="en-GB" sz="1400" dirty="0">
                <a:latin typeface="Arial "/>
                <a:hlinkClick r:id="rId7"/>
              </a:rPr>
              <a:t>/en/english-english-dictionary/reach-a-conclusion</a:t>
            </a:r>
            <a:r>
              <a:rPr lang="en-GB" sz="1400" dirty="0">
                <a:latin typeface="Arial "/>
              </a:rPr>
              <a:t>. [accessed 21</a:t>
            </a:r>
            <a:r>
              <a:rPr lang="en-GB" sz="1400" baseline="30000" dirty="0">
                <a:latin typeface="Arial "/>
              </a:rPr>
              <a:t>st</a:t>
            </a:r>
            <a:r>
              <a:rPr lang="en-GB" sz="1400" dirty="0">
                <a:latin typeface="Arial "/>
              </a:rPr>
              <a:t> June 2026]</a:t>
            </a:r>
          </a:p>
          <a:p>
            <a:endParaRPr lang="en-GB" sz="1400" dirty="0">
              <a:latin typeface="Arial "/>
            </a:endParaRPr>
          </a:p>
          <a:p>
            <a:r>
              <a:rPr lang="en-GB" sz="1400" dirty="0">
                <a:latin typeface="Arial "/>
              </a:rPr>
              <a:t>O’Leary, L. (2024). </a:t>
            </a:r>
            <a:r>
              <a:rPr lang="en-GB" sz="1400" i="1" dirty="0">
                <a:latin typeface="Arial "/>
              </a:rPr>
              <a:t>What is Effective Communication in Health and Social Care?</a:t>
            </a:r>
            <a:r>
              <a:rPr lang="en-GB" sz="1400" dirty="0">
                <a:latin typeface="Arial "/>
              </a:rPr>
              <a:t> [online] My Learning Cloud. Available at: </a:t>
            </a:r>
            <a:r>
              <a:rPr lang="en-GB" sz="1400" dirty="0">
                <a:latin typeface="Arial "/>
                <a:hlinkClick r:id="rId8"/>
              </a:rPr>
              <a:t>https://</a:t>
            </a:r>
            <a:r>
              <a:rPr lang="en-GB" sz="1400" dirty="0" err="1">
                <a:latin typeface="Arial "/>
                <a:hlinkClick r:id="rId8"/>
              </a:rPr>
              <a:t>mylearningcloud.org.uk</a:t>
            </a:r>
            <a:r>
              <a:rPr lang="en-GB" sz="1400" dirty="0">
                <a:latin typeface="Arial "/>
                <a:hlinkClick r:id="rId8"/>
              </a:rPr>
              <a:t>/effective-communication-health-and-social-care/</a:t>
            </a:r>
            <a:r>
              <a:rPr lang="en-GB" sz="1400" dirty="0">
                <a:latin typeface="Arial "/>
              </a:rPr>
              <a:t>. [Accessed 21</a:t>
            </a:r>
            <a:r>
              <a:rPr lang="en-GB" sz="1400" baseline="30000" dirty="0">
                <a:latin typeface="Arial "/>
              </a:rPr>
              <a:t>st</a:t>
            </a:r>
            <a:r>
              <a:rPr lang="en-GB" sz="1400" dirty="0">
                <a:latin typeface="Arial "/>
              </a:rPr>
              <a:t> June 2026]</a:t>
            </a:r>
          </a:p>
          <a:p>
            <a:endParaRPr lang="en-GB" sz="1400" dirty="0">
              <a:latin typeface="Arial "/>
            </a:endParaRPr>
          </a:p>
          <a:p>
            <a:r>
              <a:rPr lang="en-GB" sz="1400" dirty="0">
                <a:latin typeface="Arial "/>
              </a:rPr>
              <a:t>Skills You Need (2011). </a:t>
            </a:r>
            <a:r>
              <a:rPr lang="en-GB" sz="1400" i="1" dirty="0">
                <a:latin typeface="Arial "/>
              </a:rPr>
              <a:t>What is communication? Verbal, non-verbal &amp; written</a:t>
            </a:r>
            <a:r>
              <a:rPr lang="en-GB" sz="1400" dirty="0">
                <a:latin typeface="Arial "/>
              </a:rPr>
              <a:t>. [online] Skillsyouneed.com. Available at: </a:t>
            </a:r>
            <a:r>
              <a:rPr lang="en-GB" sz="1400" dirty="0">
                <a:latin typeface="Arial "/>
                <a:hlinkClick r:id="rId9"/>
              </a:rPr>
              <a:t>https://www.skillsyouneed.com/ips/what-is-communication.html</a:t>
            </a:r>
            <a:r>
              <a:rPr lang="en-GB" sz="1400" dirty="0">
                <a:latin typeface="Arial "/>
              </a:rPr>
              <a:t>. [Accessed 21</a:t>
            </a:r>
            <a:r>
              <a:rPr lang="en-GB" sz="1400" baseline="30000" dirty="0">
                <a:latin typeface="Arial "/>
              </a:rPr>
              <a:t>st</a:t>
            </a:r>
            <a:r>
              <a:rPr lang="en-GB" sz="1400" dirty="0">
                <a:latin typeface="Arial "/>
              </a:rPr>
              <a:t> June 2026]</a:t>
            </a:r>
          </a:p>
          <a:p>
            <a:r>
              <a:rPr lang="en-GB" dirty="0"/>
              <a:t>‌</a:t>
            </a:r>
          </a:p>
          <a:p>
            <a:r>
              <a:rPr lang="en-GB" sz="1400" dirty="0">
                <a:latin typeface="Arial "/>
              </a:rPr>
              <a:t>University of Greater Manchester. (2025). </a:t>
            </a:r>
            <a:r>
              <a:rPr lang="en-GB" sz="1400" i="1" dirty="0">
                <a:latin typeface="Arial "/>
              </a:rPr>
              <a:t>Why is Communication Important in Health and Social Care?</a:t>
            </a:r>
            <a:r>
              <a:rPr lang="en-GB" sz="1400" dirty="0">
                <a:latin typeface="Arial "/>
              </a:rPr>
              <a:t> [online] Available at: </a:t>
            </a:r>
            <a:r>
              <a:rPr lang="en-GB" sz="1400" dirty="0">
                <a:latin typeface="Arial "/>
                <a:hlinkClick r:id="rId10"/>
              </a:rPr>
              <a:t>https://greatermanchester.ac.uk/blogs/why-is-communication-important-in-health-and-social-care</a:t>
            </a:r>
            <a:r>
              <a:rPr lang="en-GB" sz="1400" dirty="0">
                <a:latin typeface="Arial "/>
              </a:rPr>
              <a:t>. [Accessed 21</a:t>
            </a:r>
            <a:r>
              <a:rPr lang="en-GB" sz="1400" baseline="30000" dirty="0">
                <a:latin typeface="Arial "/>
              </a:rPr>
              <a:t>st</a:t>
            </a:r>
            <a:r>
              <a:rPr lang="en-GB" sz="1400" dirty="0">
                <a:latin typeface="Arial "/>
              </a:rPr>
              <a:t> June 2026]</a:t>
            </a:r>
          </a:p>
          <a:p>
            <a:r>
              <a:rPr lang="en-GB" dirty="0"/>
              <a:t>‌</a:t>
            </a:r>
            <a:endParaRPr lang="en-GB" sz="1400" dirty="0">
              <a:latin typeface="Arial "/>
            </a:endParaRPr>
          </a:p>
          <a:p>
            <a:endParaRPr lang="en-GB" sz="1400" dirty="0">
              <a:latin typeface="Arial "/>
            </a:endParaRPr>
          </a:p>
          <a:p>
            <a:endParaRPr lang="en-GB" sz="1400" dirty="0"/>
          </a:p>
          <a:p>
            <a:endParaRPr lang="en-GB" sz="1400" dirty="0"/>
          </a:p>
        </p:txBody>
      </p:sp>
    </p:spTree>
    <p:extLst>
      <p:ext uri="{BB962C8B-B14F-4D97-AF65-F5344CB8AC3E}">
        <p14:creationId xmlns:p14="http://schemas.microsoft.com/office/powerpoint/2010/main" val="1230884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75d6d5f17b268791f01feed5a017c2a">
  <xsd:schema xmlns:xsd="http://www.w3.org/2001/XMLSchema" xmlns:xs="http://www.w3.org/2001/XMLSchema" xmlns:p="http://schemas.microsoft.com/office/2006/metadata/properties" xmlns:ns3="3ef5847a-e696-4fee-a2c0-6c3f87568321" targetNamespace="http://schemas.microsoft.com/office/2006/metadata/properties" ma:root="true" ma:fieldsID="7d8174734bd5db54c3d5e97c0efbcb3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A81654-740F-4E22-A51A-B75966EA2147}">
  <ds:schemaRefs>
    <ds:schemaRef ds:uri="http://schemas.microsoft.com/office/2006/metadata/properties"/>
    <ds:schemaRef ds:uri="http://www.w3.org/2000/xmlns/"/>
    <ds:schemaRef ds:uri="3ef5847a-e696-4fee-a2c0-6c3f87568321"/>
    <ds:schemaRef ds:uri="http://www.w3.org/2001/XMLSchema-instance"/>
  </ds:schemaRefs>
</ds:datastoreItem>
</file>

<file path=customXml/itemProps2.xml><?xml version="1.0" encoding="utf-8"?>
<ds:datastoreItem xmlns:ds="http://schemas.openxmlformats.org/officeDocument/2006/customXml" ds:itemID="{46167CA6-EA63-47EB-BF9C-C86C049612E0}">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3.xml><?xml version="1.0" encoding="utf-8"?>
<ds:datastoreItem xmlns:ds="http://schemas.openxmlformats.org/officeDocument/2006/customXml" ds:itemID="{97ABA271-25D8-423A-9FEE-487D67EAB76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58</TotalTime>
  <Words>1502</Words>
  <Application>Microsoft Office PowerPoint</Application>
  <PresentationFormat>Widescreen</PresentationFormat>
  <Paragraphs>42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 Communication in health and social care</vt:lpstr>
      <vt:lpstr>Introduction </vt:lpstr>
      <vt:lpstr> What is communication</vt:lpstr>
      <vt:lpstr>Why is communication important in health and social care </vt:lpstr>
      <vt:lpstr> Communication in a professional practice</vt:lpstr>
      <vt:lpstr>Practical example in health and social care </vt:lpstr>
      <vt:lpstr>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Communication in health and social care</dc:title>
  <dc:creator>Aamina Faruki (2508586)</dc:creator>
  <cp:lastModifiedBy>Aamina Faruki (2508586)</cp:lastModifiedBy>
  <cp:revision>3</cp:revision>
  <dcterms:created xsi:type="dcterms:W3CDTF">2026-06-21T12:57:10Z</dcterms:created>
  <dcterms:modified xsi:type="dcterms:W3CDTF">2026-06-21T21:02:12Z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