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6" r:id="rId2"/>
    <p:sldId id="463" r:id="rId3"/>
    <p:sldId id="270" r:id="rId4"/>
    <p:sldId id="269" r:id="rId5"/>
    <p:sldId id="257" r:id="rId6"/>
    <p:sldId id="258" r:id="rId7"/>
    <p:sldId id="259" r:id="rId8"/>
    <p:sldId id="272" r:id="rId9"/>
    <p:sldId id="273" r:id="rId10"/>
    <p:sldId id="275" r:id="rId11"/>
    <p:sldId id="274" r:id="rId12"/>
    <p:sldId id="464" r:id="rId13"/>
    <p:sldId id="465" r:id="rId14"/>
    <p:sldId id="262" r:id="rId15"/>
    <p:sldId id="263" r:id="rId16"/>
    <p:sldId id="264" r:id="rId17"/>
    <p:sldId id="266" r:id="rId18"/>
    <p:sldId id="265" r:id="rId19"/>
    <p:sldId id="308" r:id="rId20"/>
    <p:sldId id="267" r:id="rId21"/>
    <p:sldId id="276" r:id="rId22"/>
    <p:sldId id="277" r:id="rId23"/>
    <p:sldId id="278" r:id="rId24"/>
    <p:sldId id="279" r:id="rId25"/>
    <p:sldId id="261" r:id="rId26"/>
    <p:sldId id="301" r:id="rId27"/>
    <p:sldId id="293" r:id="rId28"/>
    <p:sldId id="280" r:id="rId29"/>
    <p:sldId id="297" r:id="rId30"/>
    <p:sldId id="298" r:id="rId31"/>
    <p:sldId id="299"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27DB1D-4FE5-4504-873F-9FDD30037332}" v="14" dt="2025-09-10T16:27:58.8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8" autoAdjust="0"/>
    <p:restoredTop sz="87429" autoAdjust="0"/>
  </p:normalViewPr>
  <p:slideViewPr>
    <p:cSldViewPr snapToGrid="0">
      <p:cViewPr varScale="1">
        <p:scale>
          <a:sx n="56" d="100"/>
          <a:sy n="56" d="100"/>
        </p:scale>
        <p:origin x="528"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C827DB1D-4FE5-4504-873F-9FDD30037332}"/>
    <pc:docChg chg="custSel addSld modSld">
      <pc:chgData name="Dr Charlotte Greenway" userId="21ca5f9ab6ecb0bd" providerId="LiveId" clId="{C827DB1D-4FE5-4504-873F-9FDD30037332}" dt="2025-09-10T16:33:36.302" v="272" actId="1076"/>
      <pc:docMkLst>
        <pc:docMk/>
      </pc:docMkLst>
      <pc:sldChg chg="modSp mod">
        <pc:chgData name="Dr Charlotte Greenway" userId="21ca5f9ab6ecb0bd" providerId="LiveId" clId="{C827DB1D-4FE5-4504-873F-9FDD30037332}" dt="2025-09-10T10:28:00.262" v="18" actId="20577"/>
        <pc:sldMkLst>
          <pc:docMk/>
          <pc:sldMk cId="1790512469" sldId="269"/>
        </pc:sldMkLst>
        <pc:spChg chg="mod">
          <ac:chgData name="Dr Charlotte Greenway" userId="21ca5f9ab6ecb0bd" providerId="LiveId" clId="{C827DB1D-4FE5-4504-873F-9FDD30037332}" dt="2025-09-10T10:28:00.262" v="18" actId="20577"/>
          <ac:spMkLst>
            <pc:docMk/>
            <pc:sldMk cId="1790512469" sldId="269"/>
            <ac:spMk id="3" creationId="{5C0F6878-FA0B-BD02-B1DE-F12C20415151}"/>
          </ac:spMkLst>
        </pc:spChg>
      </pc:sldChg>
      <pc:sldChg chg="modSp mod">
        <pc:chgData name="Dr Charlotte Greenway" userId="21ca5f9ab6ecb0bd" providerId="LiveId" clId="{C827DB1D-4FE5-4504-873F-9FDD30037332}" dt="2025-09-09T13:38:52.009" v="12" actId="113"/>
        <pc:sldMkLst>
          <pc:docMk/>
          <pc:sldMk cId="2819965191" sldId="270"/>
        </pc:sldMkLst>
        <pc:spChg chg="mod">
          <ac:chgData name="Dr Charlotte Greenway" userId="21ca5f9ab6ecb0bd" providerId="LiveId" clId="{C827DB1D-4FE5-4504-873F-9FDD30037332}" dt="2025-09-09T13:38:26.775" v="10" actId="20577"/>
          <ac:spMkLst>
            <pc:docMk/>
            <pc:sldMk cId="2819965191" sldId="270"/>
            <ac:spMk id="2" creationId="{E7C8FFE1-9601-CCFA-8FE7-506DA2B375B0}"/>
          </ac:spMkLst>
        </pc:spChg>
        <pc:graphicFrameChg chg="mod">
          <ac:chgData name="Dr Charlotte Greenway" userId="21ca5f9ab6ecb0bd" providerId="LiveId" clId="{C827DB1D-4FE5-4504-873F-9FDD30037332}" dt="2025-09-09T13:38:52.009" v="12" actId="113"/>
          <ac:graphicFrameMkLst>
            <pc:docMk/>
            <pc:sldMk cId="2819965191" sldId="270"/>
            <ac:graphicFrameMk id="7" creationId="{47018B06-FF6C-8C8F-569D-137606153196}"/>
          </ac:graphicFrameMkLst>
        </pc:graphicFrameChg>
      </pc:sldChg>
      <pc:sldChg chg="modSp">
        <pc:chgData name="Dr Charlotte Greenway" userId="21ca5f9ab6ecb0bd" providerId="LiveId" clId="{C827DB1D-4FE5-4504-873F-9FDD30037332}" dt="2025-09-10T13:22:04.318" v="19" actId="20577"/>
        <pc:sldMkLst>
          <pc:docMk/>
          <pc:sldMk cId="2016634350" sldId="274"/>
        </pc:sldMkLst>
        <pc:graphicFrameChg chg="mod">
          <ac:chgData name="Dr Charlotte Greenway" userId="21ca5f9ab6ecb0bd" providerId="LiveId" clId="{C827DB1D-4FE5-4504-873F-9FDD30037332}" dt="2025-09-10T13:22:04.318" v="19" actId="20577"/>
          <ac:graphicFrameMkLst>
            <pc:docMk/>
            <pc:sldMk cId="2016634350" sldId="274"/>
            <ac:graphicFrameMk id="4" creationId="{B24EF60E-17BA-9C2F-28AE-1978D4079CA7}"/>
          </ac:graphicFrameMkLst>
        </pc:graphicFrameChg>
      </pc:sldChg>
      <pc:sldChg chg="addSp delSp modSp new mod">
        <pc:chgData name="Dr Charlotte Greenway" userId="21ca5f9ab6ecb0bd" providerId="LiveId" clId="{C827DB1D-4FE5-4504-873F-9FDD30037332}" dt="2025-09-10T16:03:11.940" v="124" actId="1076"/>
        <pc:sldMkLst>
          <pc:docMk/>
          <pc:sldMk cId="7080304" sldId="464"/>
        </pc:sldMkLst>
        <pc:spChg chg="add mod">
          <ac:chgData name="Dr Charlotte Greenway" userId="21ca5f9ab6ecb0bd" providerId="LiveId" clId="{C827DB1D-4FE5-4504-873F-9FDD30037332}" dt="2025-09-10T16:03:11.940" v="124" actId="1076"/>
          <ac:spMkLst>
            <pc:docMk/>
            <pc:sldMk cId="7080304" sldId="464"/>
            <ac:spMk id="4" creationId="{F9A61A48-595A-EFED-1D14-A41628002418}"/>
          </ac:spMkLst>
        </pc:spChg>
        <pc:spChg chg="add del mod">
          <ac:chgData name="Dr Charlotte Greenway" userId="21ca5f9ab6ecb0bd" providerId="LiveId" clId="{C827DB1D-4FE5-4504-873F-9FDD30037332}" dt="2025-09-10T15:52:01.088" v="75"/>
          <ac:spMkLst>
            <pc:docMk/>
            <pc:sldMk cId="7080304" sldId="464"/>
            <ac:spMk id="5" creationId="{7957F420-0CD8-3723-B4A7-0084684D5F44}"/>
          </ac:spMkLst>
        </pc:spChg>
        <pc:spChg chg="add del mod">
          <ac:chgData name="Dr Charlotte Greenway" userId="21ca5f9ab6ecb0bd" providerId="LiveId" clId="{C827DB1D-4FE5-4504-873F-9FDD30037332}" dt="2025-09-10T15:52:21.581" v="78" actId="478"/>
          <ac:spMkLst>
            <pc:docMk/>
            <pc:sldMk cId="7080304" sldId="464"/>
            <ac:spMk id="6" creationId="{82C04590-87A6-7075-5216-3E69C75BCC10}"/>
          </ac:spMkLst>
        </pc:spChg>
        <pc:spChg chg="add del mod">
          <ac:chgData name="Dr Charlotte Greenway" userId="21ca5f9ab6ecb0bd" providerId="LiveId" clId="{C827DB1D-4FE5-4504-873F-9FDD30037332}" dt="2025-09-10T15:53:00.037" v="82" actId="478"/>
          <ac:spMkLst>
            <pc:docMk/>
            <pc:sldMk cId="7080304" sldId="464"/>
            <ac:spMk id="8" creationId="{363A33D8-0A90-F54F-5CD6-A95A7C5E409C}"/>
          </ac:spMkLst>
        </pc:spChg>
        <pc:spChg chg="add mod">
          <ac:chgData name="Dr Charlotte Greenway" userId="21ca5f9ab6ecb0bd" providerId="LiveId" clId="{C827DB1D-4FE5-4504-873F-9FDD30037332}" dt="2025-09-10T15:54:04.595" v="122" actId="403"/>
          <ac:spMkLst>
            <pc:docMk/>
            <pc:sldMk cId="7080304" sldId="464"/>
            <ac:spMk id="9" creationId="{6649F3FA-78A2-FE7F-9112-B3BCADD8982E}"/>
          </ac:spMkLst>
        </pc:spChg>
        <pc:picChg chg="add mod">
          <ac:chgData name="Dr Charlotte Greenway" userId="21ca5f9ab6ecb0bd" providerId="LiveId" clId="{C827DB1D-4FE5-4504-873F-9FDD30037332}" dt="2025-09-10T13:43:37.682" v="71" actId="1076"/>
          <ac:picMkLst>
            <pc:docMk/>
            <pc:sldMk cId="7080304" sldId="464"/>
            <ac:picMk id="3" creationId="{27BC014C-B1BC-54AA-58B0-F422CEA9704A}"/>
          </ac:picMkLst>
        </pc:picChg>
      </pc:sldChg>
      <pc:sldChg chg="addSp modSp new mod">
        <pc:chgData name="Dr Charlotte Greenway" userId="21ca5f9ab6ecb0bd" providerId="LiveId" clId="{C827DB1D-4FE5-4504-873F-9FDD30037332}" dt="2025-09-10T16:33:36.302" v="272" actId="1076"/>
        <pc:sldMkLst>
          <pc:docMk/>
          <pc:sldMk cId="3705717015" sldId="465"/>
        </pc:sldMkLst>
        <pc:spChg chg="add mod">
          <ac:chgData name="Dr Charlotte Greenway" userId="21ca5f9ab6ecb0bd" providerId="LiveId" clId="{C827DB1D-4FE5-4504-873F-9FDD30037332}" dt="2025-09-10T16:33:36.302" v="272" actId="1076"/>
          <ac:spMkLst>
            <pc:docMk/>
            <pc:sldMk cId="3705717015" sldId="465"/>
            <ac:spMk id="2" creationId="{52636FF7-4843-CCDA-C73B-786AB2C5B7E6}"/>
          </ac:spMkLst>
        </pc:spChg>
        <pc:spChg chg="add mod">
          <ac:chgData name="Dr Charlotte Greenway" userId="21ca5f9ab6ecb0bd" providerId="LiveId" clId="{C827DB1D-4FE5-4504-873F-9FDD30037332}" dt="2025-09-10T16:32:54.352" v="205" actId="1076"/>
          <ac:spMkLst>
            <pc:docMk/>
            <pc:sldMk cId="3705717015" sldId="465"/>
            <ac:spMk id="4" creationId="{293A4F77-BD7B-F8EF-4537-7FAE0FB11685}"/>
          </ac:spMkLst>
        </pc:spChg>
      </pc:sldChg>
    </pc:docChg>
  </pc:docChgLst>
  <pc:docChgLst>
    <pc:chgData name="Dr Charlotte Greenway" userId="21ca5f9ab6ecb0bd" providerId="LiveId" clId="{B9874971-969F-471F-BA8F-60E14199201B}"/>
    <pc:docChg chg="undo custSel addSld delSld modSld">
      <pc:chgData name="Dr Charlotte Greenway" userId="21ca5f9ab6ecb0bd" providerId="LiveId" clId="{B9874971-969F-471F-BA8F-60E14199201B}" dt="2024-10-14T14:34:06.930" v="90" actId="113"/>
      <pc:docMkLst>
        <pc:docMk/>
      </pc:docMkLst>
      <pc:sldChg chg="delSp mod">
        <pc:chgData name="Dr Charlotte Greenway" userId="21ca5f9ab6ecb0bd" providerId="LiveId" clId="{B9874971-969F-471F-BA8F-60E14199201B}" dt="2024-10-14T09:10:09.179" v="82" actId="478"/>
        <pc:sldMkLst>
          <pc:docMk/>
          <pc:sldMk cId="2990450548" sldId="259"/>
        </pc:sldMkLst>
      </pc:sldChg>
      <pc:sldChg chg="modSp mod">
        <pc:chgData name="Dr Charlotte Greenway" userId="21ca5f9ab6ecb0bd" providerId="LiveId" clId="{B9874971-969F-471F-BA8F-60E14199201B}" dt="2024-10-14T08:41:09.774" v="80" actId="20577"/>
        <pc:sldMkLst>
          <pc:docMk/>
          <pc:sldMk cId="1790512469" sldId="269"/>
        </pc:sldMkLst>
      </pc:sldChg>
      <pc:sldChg chg="modSp">
        <pc:chgData name="Dr Charlotte Greenway" userId="21ca5f9ab6ecb0bd" providerId="LiveId" clId="{B9874971-969F-471F-BA8F-60E14199201B}" dt="2024-10-14T14:34:06.930" v="90" actId="113"/>
        <pc:sldMkLst>
          <pc:docMk/>
          <pc:sldMk cId="2819965191" sldId="270"/>
        </pc:sldMkLst>
      </pc:sldChg>
      <pc:sldChg chg="modSp del">
        <pc:chgData name="Dr Charlotte Greenway" userId="21ca5f9ab6ecb0bd" providerId="LiveId" clId="{B9874971-969F-471F-BA8F-60E14199201B}" dt="2024-10-14T14:22:52.117" v="87" actId="47"/>
        <pc:sldMkLst>
          <pc:docMk/>
          <pc:sldMk cId="2184831157" sldId="271"/>
        </pc:sldMkLst>
      </pc:sldChg>
      <pc:sldChg chg="addSp delSp modSp mod">
        <pc:chgData name="Dr Charlotte Greenway" userId="21ca5f9ab6ecb0bd" providerId="LiveId" clId="{B9874971-969F-471F-BA8F-60E14199201B}" dt="2024-10-14T09:10:21.859" v="86" actId="1076"/>
        <pc:sldMkLst>
          <pc:docMk/>
          <pc:sldMk cId="2016634350" sldId="274"/>
        </pc:sldMkLst>
      </pc:sldChg>
      <pc:sldChg chg="modSp add mod">
        <pc:chgData name="Dr Charlotte Greenway" userId="21ca5f9ab6ecb0bd" providerId="LiveId" clId="{B9874971-969F-471F-BA8F-60E14199201B}" dt="2024-07-09T12:48:24.878" v="79" actId="1076"/>
        <pc:sldMkLst>
          <pc:docMk/>
          <pc:sldMk cId="413457518" sldId="280"/>
        </pc:sldMkLst>
      </pc:sldChg>
      <pc:sldChg chg="add del">
        <pc:chgData name="Dr Charlotte Greenway" userId="21ca5f9ab6ecb0bd" providerId="LiveId" clId="{B9874971-969F-471F-BA8F-60E14199201B}" dt="2024-06-17T13:52:18.893" v="78" actId="47"/>
        <pc:sldMkLst>
          <pc:docMk/>
          <pc:sldMk cId="3184074431" sldId="281"/>
        </pc:sldMkLst>
      </pc:sldChg>
      <pc:sldChg chg="modSp add del mod">
        <pc:chgData name="Dr Charlotte Greenway" userId="21ca5f9ab6ecb0bd" providerId="LiveId" clId="{B9874971-969F-471F-BA8F-60E14199201B}" dt="2024-06-17T13:52:18.893" v="78" actId="47"/>
        <pc:sldMkLst>
          <pc:docMk/>
          <pc:sldMk cId="3366106714" sldId="282"/>
        </pc:sldMkLst>
      </pc:sldChg>
      <pc:sldChg chg="modSp add del mod">
        <pc:chgData name="Dr Charlotte Greenway" userId="21ca5f9ab6ecb0bd" providerId="LiveId" clId="{B9874971-969F-471F-BA8F-60E14199201B}" dt="2024-06-17T13:52:18.893" v="78" actId="47"/>
        <pc:sldMkLst>
          <pc:docMk/>
          <pc:sldMk cId="1188664973" sldId="283"/>
        </pc:sldMkLst>
      </pc:sldChg>
      <pc:sldChg chg="modSp add del mod">
        <pc:chgData name="Dr Charlotte Greenway" userId="21ca5f9ab6ecb0bd" providerId="LiveId" clId="{B9874971-969F-471F-BA8F-60E14199201B}" dt="2024-06-17T13:52:18.893" v="78" actId="47"/>
        <pc:sldMkLst>
          <pc:docMk/>
          <pc:sldMk cId="3511306248" sldId="284"/>
        </pc:sldMkLst>
      </pc:sldChg>
      <pc:sldChg chg="add del">
        <pc:chgData name="Dr Charlotte Greenway" userId="21ca5f9ab6ecb0bd" providerId="LiveId" clId="{B9874971-969F-471F-BA8F-60E14199201B}" dt="2024-06-17T13:52:18.893" v="78" actId="47"/>
        <pc:sldMkLst>
          <pc:docMk/>
          <pc:sldMk cId="3493015533" sldId="285"/>
        </pc:sldMkLst>
      </pc:sldChg>
      <pc:sldChg chg="modSp add del mod">
        <pc:chgData name="Dr Charlotte Greenway" userId="21ca5f9ab6ecb0bd" providerId="LiveId" clId="{B9874971-969F-471F-BA8F-60E14199201B}" dt="2024-06-17T13:52:18.893" v="78" actId="47"/>
        <pc:sldMkLst>
          <pc:docMk/>
          <pc:sldMk cId="2538765210" sldId="286"/>
        </pc:sldMkLst>
      </pc:sldChg>
      <pc:sldChg chg="modSp add del mod">
        <pc:chgData name="Dr Charlotte Greenway" userId="21ca5f9ab6ecb0bd" providerId="LiveId" clId="{B9874971-969F-471F-BA8F-60E14199201B}" dt="2024-06-17T13:52:18.893" v="78" actId="47"/>
        <pc:sldMkLst>
          <pc:docMk/>
          <pc:sldMk cId="2279973310" sldId="287"/>
        </pc:sldMkLst>
      </pc:sldChg>
      <pc:sldChg chg="modSp add del mod">
        <pc:chgData name="Dr Charlotte Greenway" userId="21ca5f9ab6ecb0bd" providerId="LiveId" clId="{B9874971-969F-471F-BA8F-60E14199201B}" dt="2024-06-17T13:52:18.893" v="78" actId="47"/>
        <pc:sldMkLst>
          <pc:docMk/>
          <pc:sldMk cId="1035743857" sldId="288"/>
        </pc:sldMkLst>
      </pc:sldChg>
      <pc:sldChg chg="modSp add del mod">
        <pc:chgData name="Dr Charlotte Greenway" userId="21ca5f9ab6ecb0bd" providerId="LiveId" clId="{B9874971-969F-471F-BA8F-60E14199201B}" dt="2024-06-17T13:52:18.893" v="78" actId="47"/>
        <pc:sldMkLst>
          <pc:docMk/>
          <pc:sldMk cId="3027613169" sldId="289"/>
        </pc:sldMkLst>
      </pc:sldChg>
      <pc:sldChg chg="modSp add del mod">
        <pc:chgData name="Dr Charlotte Greenway" userId="21ca5f9ab6ecb0bd" providerId="LiveId" clId="{B9874971-969F-471F-BA8F-60E14199201B}" dt="2024-06-17T13:52:18.893" v="78" actId="47"/>
        <pc:sldMkLst>
          <pc:docMk/>
          <pc:sldMk cId="3585354232" sldId="290"/>
        </pc:sldMkLst>
      </pc:sldChg>
      <pc:sldChg chg="add">
        <pc:chgData name="Dr Charlotte Greenway" userId="21ca5f9ab6ecb0bd" providerId="LiveId" clId="{B9874971-969F-471F-BA8F-60E14199201B}" dt="2024-06-17T13:45:44.727" v="0"/>
        <pc:sldMkLst>
          <pc:docMk/>
          <pc:sldMk cId="795466899" sldId="293"/>
        </pc:sldMkLst>
      </pc:sldChg>
      <pc:sldChg chg="modSp add del mod">
        <pc:chgData name="Dr Charlotte Greenway" userId="21ca5f9ab6ecb0bd" providerId="LiveId" clId="{B9874971-969F-471F-BA8F-60E14199201B}" dt="2024-06-17T13:52:18.893" v="78" actId="47"/>
        <pc:sldMkLst>
          <pc:docMk/>
          <pc:sldMk cId="3942361136" sldId="294"/>
        </pc:sldMkLst>
      </pc:sldChg>
      <pc:sldChg chg="modSp add del mod">
        <pc:chgData name="Dr Charlotte Greenway" userId="21ca5f9ab6ecb0bd" providerId="LiveId" clId="{B9874971-969F-471F-BA8F-60E14199201B}" dt="2024-06-17T13:52:18.893" v="78" actId="47"/>
        <pc:sldMkLst>
          <pc:docMk/>
          <pc:sldMk cId="3861636495" sldId="295"/>
        </pc:sldMkLst>
      </pc:sldChg>
      <pc:sldChg chg="modSp add del mod">
        <pc:chgData name="Dr Charlotte Greenway" userId="21ca5f9ab6ecb0bd" providerId="LiveId" clId="{B9874971-969F-471F-BA8F-60E14199201B}" dt="2024-06-17T13:52:18.893" v="78" actId="47"/>
        <pc:sldMkLst>
          <pc:docMk/>
          <pc:sldMk cId="2019562730" sldId="296"/>
        </pc:sldMkLst>
      </pc:sldChg>
      <pc:sldChg chg="modSp add mod">
        <pc:chgData name="Dr Charlotte Greenway" userId="21ca5f9ab6ecb0bd" providerId="LiveId" clId="{B9874971-969F-471F-BA8F-60E14199201B}" dt="2024-06-17T13:45:44.832" v="2" actId="27636"/>
        <pc:sldMkLst>
          <pc:docMk/>
          <pc:sldMk cId="981745548" sldId="297"/>
        </pc:sldMkLst>
      </pc:sldChg>
      <pc:sldChg chg="modSp add mod">
        <pc:chgData name="Dr Charlotte Greenway" userId="21ca5f9ab6ecb0bd" providerId="LiveId" clId="{B9874971-969F-471F-BA8F-60E14199201B}" dt="2024-06-17T13:45:44.836" v="3" actId="27636"/>
        <pc:sldMkLst>
          <pc:docMk/>
          <pc:sldMk cId="1662947790" sldId="298"/>
        </pc:sldMkLst>
      </pc:sldChg>
      <pc:sldChg chg="modSp add mod">
        <pc:chgData name="Dr Charlotte Greenway" userId="21ca5f9ab6ecb0bd" providerId="LiveId" clId="{B9874971-969F-471F-BA8F-60E14199201B}" dt="2024-06-17T13:45:44.840" v="4" actId="27636"/>
        <pc:sldMkLst>
          <pc:docMk/>
          <pc:sldMk cId="3884983302" sldId="299"/>
        </pc:sldMkLst>
      </pc:sldChg>
      <pc:sldChg chg="modSp add mod">
        <pc:chgData name="Dr Charlotte Greenway" userId="21ca5f9ab6ecb0bd" providerId="LiveId" clId="{B9874971-969F-471F-BA8F-60E14199201B}" dt="2024-06-17T13:45:44.818" v="1" actId="27636"/>
        <pc:sldMkLst>
          <pc:docMk/>
          <pc:sldMk cId="3443996799" sldId="301"/>
        </pc:sldMkLst>
      </pc:sldChg>
      <pc:sldChg chg="add del">
        <pc:chgData name="Dr Charlotte Greenway" userId="21ca5f9ab6ecb0bd" providerId="LiveId" clId="{B9874971-969F-471F-BA8F-60E14199201B}" dt="2024-06-17T13:52:18.893" v="78" actId="47"/>
        <pc:sldMkLst>
          <pc:docMk/>
          <pc:sldMk cId="2135758368" sldId="302"/>
        </pc:sldMkLst>
      </pc:sldChg>
      <pc:sldChg chg="del">
        <pc:chgData name="Dr Charlotte Greenway" userId="21ca5f9ab6ecb0bd" providerId="LiveId" clId="{B9874971-969F-471F-BA8F-60E14199201B}" dt="2024-06-17T13:50:38.509" v="72" actId="47"/>
        <pc:sldMkLst>
          <pc:docMk/>
          <pc:sldMk cId="2143636611" sldId="451"/>
        </pc:sldMkLst>
      </pc:sldChg>
      <pc:sldChg chg="del">
        <pc:chgData name="Dr Charlotte Greenway" userId="21ca5f9ab6ecb0bd" providerId="LiveId" clId="{B9874971-969F-471F-BA8F-60E14199201B}" dt="2024-06-17T13:50:38.509" v="72" actId="47"/>
        <pc:sldMkLst>
          <pc:docMk/>
          <pc:sldMk cId="3098116439" sldId="453"/>
        </pc:sldMkLst>
      </pc:sldChg>
      <pc:sldChg chg="del">
        <pc:chgData name="Dr Charlotte Greenway" userId="21ca5f9ab6ecb0bd" providerId="LiveId" clId="{B9874971-969F-471F-BA8F-60E14199201B}" dt="2024-06-17T13:50:38.509" v="72" actId="47"/>
        <pc:sldMkLst>
          <pc:docMk/>
          <pc:sldMk cId="171620188" sldId="454"/>
        </pc:sldMkLst>
      </pc:sldChg>
      <pc:sldChg chg="del">
        <pc:chgData name="Dr Charlotte Greenway" userId="21ca5f9ab6ecb0bd" providerId="LiveId" clId="{B9874971-969F-471F-BA8F-60E14199201B}" dt="2024-06-17T13:50:38.509" v="72" actId="47"/>
        <pc:sldMkLst>
          <pc:docMk/>
          <pc:sldMk cId="3850802311" sldId="455"/>
        </pc:sldMkLst>
      </pc:sldChg>
      <pc:sldChg chg="del">
        <pc:chgData name="Dr Charlotte Greenway" userId="21ca5f9ab6ecb0bd" providerId="LiveId" clId="{B9874971-969F-471F-BA8F-60E14199201B}" dt="2024-06-17T13:50:38.509" v="72" actId="47"/>
        <pc:sldMkLst>
          <pc:docMk/>
          <pc:sldMk cId="2019213115" sldId="457"/>
        </pc:sldMkLst>
      </pc:sldChg>
      <pc:sldChg chg="del">
        <pc:chgData name="Dr Charlotte Greenway" userId="21ca5f9ab6ecb0bd" providerId="LiveId" clId="{B9874971-969F-471F-BA8F-60E14199201B}" dt="2024-06-17T13:50:38.509" v="72" actId="47"/>
        <pc:sldMkLst>
          <pc:docMk/>
          <pc:sldMk cId="421296114" sldId="458"/>
        </pc:sldMkLst>
      </pc:sldChg>
      <pc:sldChg chg="del">
        <pc:chgData name="Dr Charlotte Greenway" userId="21ca5f9ab6ecb0bd" providerId="LiveId" clId="{B9874971-969F-471F-BA8F-60E14199201B}" dt="2024-06-17T13:50:38.509" v="72" actId="47"/>
        <pc:sldMkLst>
          <pc:docMk/>
          <pc:sldMk cId="3770483719" sldId="459"/>
        </pc:sldMkLst>
      </pc:sldChg>
      <pc:sldChg chg="del">
        <pc:chgData name="Dr Charlotte Greenway" userId="21ca5f9ab6ecb0bd" providerId="LiveId" clId="{B9874971-969F-471F-BA8F-60E14199201B}" dt="2024-06-17T13:50:38.509" v="72" actId="47"/>
        <pc:sldMkLst>
          <pc:docMk/>
          <pc:sldMk cId="4048631595" sldId="460"/>
        </pc:sldMkLst>
      </pc:sldChg>
      <pc:sldChg chg="del">
        <pc:chgData name="Dr Charlotte Greenway" userId="21ca5f9ab6ecb0bd" providerId="LiveId" clId="{B9874971-969F-471F-BA8F-60E14199201B}" dt="2024-06-17T13:50:38.509" v="72" actId="47"/>
        <pc:sldMkLst>
          <pc:docMk/>
          <pc:sldMk cId="2492625400" sldId="461"/>
        </pc:sldMkLst>
      </pc:sldChg>
      <pc:sldChg chg="modSp add del mod">
        <pc:chgData name="Dr Charlotte Greenway" userId="21ca5f9ab6ecb0bd" providerId="LiveId" clId="{B9874971-969F-471F-BA8F-60E14199201B}" dt="2024-06-17T13:52:18.893" v="78" actId="47"/>
        <pc:sldMkLst>
          <pc:docMk/>
          <pc:sldMk cId="256207875" sldId="462"/>
        </pc:sldMkLst>
      </pc:sldChg>
      <pc:sldChg chg="modSp new mod">
        <pc:chgData name="Dr Charlotte Greenway" userId="21ca5f9ab6ecb0bd" providerId="LiveId" clId="{B9874971-969F-471F-BA8F-60E14199201B}" dt="2024-06-17T13:48:00.896" v="68" actId="20578"/>
        <pc:sldMkLst>
          <pc:docMk/>
          <pc:sldMk cId="3044129595" sldId="463"/>
        </pc:sldMkLst>
      </pc:sldChg>
      <pc:sldChg chg="modSp add del mod">
        <pc:chgData name="Dr Charlotte Greenway" userId="21ca5f9ab6ecb0bd" providerId="LiveId" clId="{B9874971-969F-471F-BA8F-60E14199201B}" dt="2024-06-17T13:46:27.471" v="51"/>
        <pc:sldMkLst>
          <pc:docMk/>
          <pc:sldMk cId="140798487" sldId="464"/>
        </pc:sldMkLst>
      </pc:sldChg>
      <pc:sldChg chg="add del">
        <pc:chgData name="Dr Charlotte Greenway" userId="21ca5f9ab6ecb0bd" providerId="LiveId" clId="{B9874971-969F-471F-BA8F-60E14199201B}" dt="2024-06-17T13:46:27.471" v="51"/>
        <pc:sldMkLst>
          <pc:docMk/>
          <pc:sldMk cId="1789539806" sldId="465"/>
        </pc:sldMkLst>
      </pc:sldChg>
      <pc:sldChg chg="add del">
        <pc:chgData name="Dr Charlotte Greenway" userId="21ca5f9ab6ecb0bd" providerId="LiveId" clId="{B9874971-969F-471F-BA8F-60E14199201B}" dt="2024-06-17T13:46:27.471" v="51"/>
        <pc:sldMkLst>
          <pc:docMk/>
          <pc:sldMk cId="1123071493" sldId="466"/>
        </pc:sldMkLst>
      </pc:sldChg>
      <pc:sldChg chg="modSp add del mod">
        <pc:chgData name="Dr Charlotte Greenway" userId="21ca5f9ab6ecb0bd" providerId="LiveId" clId="{B9874971-969F-471F-BA8F-60E14199201B}" dt="2024-06-17T13:46:27.471" v="51"/>
        <pc:sldMkLst>
          <pc:docMk/>
          <pc:sldMk cId="2267670942" sldId="467"/>
        </pc:sldMkLst>
      </pc:sldChg>
      <pc:sldChg chg="modSp add del mod">
        <pc:chgData name="Dr Charlotte Greenway" userId="21ca5f9ab6ecb0bd" providerId="LiveId" clId="{B9874971-969F-471F-BA8F-60E14199201B}" dt="2024-06-17T13:46:27.471" v="51"/>
        <pc:sldMkLst>
          <pc:docMk/>
          <pc:sldMk cId="1830527582" sldId="468"/>
        </pc:sldMkLst>
      </pc:sldChg>
      <pc:sldChg chg="modSp add del mod">
        <pc:chgData name="Dr Charlotte Greenway" userId="21ca5f9ab6ecb0bd" providerId="LiveId" clId="{B9874971-969F-471F-BA8F-60E14199201B}" dt="2024-06-17T13:46:27.471" v="51"/>
        <pc:sldMkLst>
          <pc:docMk/>
          <pc:sldMk cId="661145215" sldId="469"/>
        </pc:sldMkLst>
      </pc:sldChg>
      <pc:sldChg chg="modSp add del mod">
        <pc:chgData name="Dr Charlotte Greenway" userId="21ca5f9ab6ecb0bd" providerId="LiveId" clId="{B9874971-969F-471F-BA8F-60E14199201B}" dt="2024-06-17T13:46:27.471" v="51"/>
        <pc:sldMkLst>
          <pc:docMk/>
          <pc:sldMk cId="3343198796" sldId="470"/>
        </pc:sldMkLst>
      </pc:sldChg>
      <pc:sldChg chg="modSp add del mod">
        <pc:chgData name="Dr Charlotte Greenway" userId="21ca5f9ab6ecb0bd" providerId="LiveId" clId="{B9874971-969F-471F-BA8F-60E14199201B}" dt="2024-06-17T13:46:27.471" v="51"/>
        <pc:sldMkLst>
          <pc:docMk/>
          <pc:sldMk cId="1408479715" sldId="471"/>
        </pc:sldMkLst>
      </pc:sldChg>
      <pc:sldChg chg="modSp add del mod">
        <pc:chgData name="Dr Charlotte Greenway" userId="21ca5f9ab6ecb0bd" providerId="LiveId" clId="{B9874971-969F-471F-BA8F-60E14199201B}" dt="2024-06-17T13:46:27.471" v="51"/>
        <pc:sldMkLst>
          <pc:docMk/>
          <pc:sldMk cId="399535641" sldId="472"/>
        </pc:sldMkLst>
      </pc:sldChg>
      <pc:sldChg chg="add del">
        <pc:chgData name="Dr Charlotte Greenway" userId="21ca5f9ab6ecb0bd" providerId="LiveId" clId="{B9874971-969F-471F-BA8F-60E14199201B}" dt="2024-06-17T13:46:27.471" v="51"/>
        <pc:sldMkLst>
          <pc:docMk/>
          <pc:sldMk cId="783004378" sldId="473"/>
        </pc:sldMkLst>
      </pc:sldChg>
      <pc:sldChg chg="add del">
        <pc:chgData name="Dr Charlotte Greenway" userId="21ca5f9ab6ecb0bd" providerId="LiveId" clId="{B9874971-969F-471F-BA8F-60E14199201B}" dt="2024-06-17T13:46:27.471" v="51"/>
        <pc:sldMkLst>
          <pc:docMk/>
          <pc:sldMk cId="3926255834" sldId="474"/>
        </pc:sldMkLst>
      </pc:sldChg>
      <pc:sldChg chg="add del">
        <pc:chgData name="Dr Charlotte Greenway" userId="21ca5f9ab6ecb0bd" providerId="LiveId" clId="{B9874971-969F-471F-BA8F-60E14199201B}" dt="2024-06-17T13:46:27.471" v="51"/>
        <pc:sldMkLst>
          <pc:docMk/>
          <pc:sldMk cId="4071737921" sldId="475"/>
        </pc:sldMkLst>
      </pc:sldChg>
      <pc:sldChg chg="modSp add del mod">
        <pc:chgData name="Dr Charlotte Greenway" userId="21ca5f9ab6ecb0bd" providerId="LiveId" clId="{B9874971-969F-471F-BA8F-60E14199201B}" dt="2024-06-17T13:46:27.471" v="51"/>
        <pc:sldMkLst>
          <pc:docMk/>
          <pc:sldMk cId="1994741508" sldId="476"/>
        </pc:sldMkLst>
      </pc:sldChg>
      <pc:sldChg chg="modSp add del mod">
        <pc:chgData name="Dr Charlotte Greenway" userId="21ca5f9ab6ecb0bd" providerId="LiveId" clId="{B9874971-969F-471F-BA8F-60E14199201B}" dt="2024-06-17T13:46:27.471" v="51"/>
        <pc:sldMkLst>
          <pc:docMk/>
          <pc:sldMk cId="1633769695" sldId="477"/>
        </pc:sldMkLst>
      </pc:sldChg>
      <pc:sldChg chg="modSp add del mod">
        <pc:chgData name="Dr Charlotte Greenway" userId="21ca5f9ab6ecb0bd" providerId="LiveId" clId="{B9874971-969F-471F-BA8F-60E14199201B}" dt="2024-06-17T13:46:27.471" v="51"/>
        <pc:sldMkLst>
          <pc:docMk/>
          <pc:sldMk cId="468626894" sldId="478"/>
        </pc:sldMkLst>
      </pc:sldChg>
      <pc:sldChg chg="modSp add del mod">
        <pc:chgData name="Dr Charlotte Greenway" userId="21ca5f9ab6ecb0bd" providerId="LiveId" clId="{B9874971-969F-471F-BA8F-60E14199201B}" dt="2024-06-17T13:46:27.471" v="51"/>
        <pc:sldMkLst>
          <pc:docMk/>
          <pc:sldMk cId="3196392540" sldId="479"/>
        </pc:sldMkLst>
      </pc:sldChg>
      <pc:sldChg chg="modSp add del mod">
        <pc:chgData name="Dr Charlotte Greenway" userId="21ca5f9ab6ecb0bd" providerId="LiveId" clId="{B9874971-969F-471F-BA8F-60E14199201B}" dt="2024-06-17T13:46:27.471" v="51"/>
        <pc:sldMkLst>
          <pc:docMk/>
          <pc:sldMk cId="3342965717" sldId="480"/>
        </pc:sldMkLst>
      </pc:sldChg>
      <pc:sldChg chg="modSp add del mod">
        <pc:chgData name="Dr Charlotte Greenway" userId="21ca5f9ab6ecb0bd" providerId="LiveId" clId="{B9874971-969F-471F-BA8F-60E14199201B}" dt="2024-06-17T13:46:27.471" v="51"/>
        <pc:sldMkLst>
          <pc:docMk/>
          <pc:sldMk cId="1752952326" sldId="481"/>
        </pc:sldMkLst>
      </pc:sldChg>
      <pc:sldChg chg="modSp add del mod">
        <pc:chgData name="Dr Charlotte Greenway" userId="21ca5f9ab6ecb0bd" providerId="LiveId" clId="{B9874971-969F-471F-BA8F-60E14199201B}" dt="2024-06-17T13:46:27.471" v="51"/>
        <pc:sldMkLst>
          <pc:docMk/>
          <pc:sldMk cId="3623954039" sldId="482"/>
        </pc:sldMkLst>
      </pc:sldChg>
      <pc:sldChg chg="modSp add del mod">
        <pc:chgData name="Dr Charlotte Greenway" userId="21ca5f9ab6ecb0bd" providerId="LiveId" clId="{B9874971-969F-471F-BA8F-60E14199201B}" dt="2024-06-17T13:46:27.471" v="51"/>
        <pc:sldMkLst>
          <pc:docMk/>
          <pc:sldMk cId="2914240670" sldId="483"/>
        </pc:sldMkLst>
      </pc:sldChg>
      <pc:sldChg chg="modSp add del mod">
        <pc:chgData name="Dr Charlotte Greenway" userId="21ca5f9ab6ecb0bd" providerId="LiveId" clId="{B9874971-969F-471F-BA8F-60E14199201B}" dt="2024-06-17T13:46:27.471" v="51"/>
        <pc:sldMkLst>
          <pc:docMk/>
          <pc:sldMk cId="3874311259" sldId="484"/>
        </pc:sldMkLst>
      </pc:sldChg>
      <pc:sldMasterChg chg="delSldLayout">
        <pc:chgData name="Dr Charlotte Greenway" userId="21ca5f9ab6ecb0bd" providerId="LiveId" clId="{B9874971-969F-471F-BA8F-60E14199201B}" dt="2024-06-17T13:52:18.893" v="78" actId="47"/>
        <pc:sldMasterMkLst>
          <pc:docMk/>
          <pc:sldMasterMk cId="217324915" sldId="2147483660"/>
        </pc:sldMasterMkLst>
        <pc:sldLayoutChg chg="del">
          <pc:chgData name="Dr Charlotte Greenway" userId="21ca5f9ab6ecb0bd" providerId="LiveId" clId="{B9874971-969F-471F-BA8F-60E14199201B}" dt="2024-06-17T13:52:18.893" v="78" actId="47"/>
          <pc:sldLayoutMkLst>
            <pc:docMk/>
            <pc:sldMasterMk cId="217324915" sldId="2147483660"/>
            <pc:sldLayoutMk cId="662212769" sldId="2147483674"/>
          </pc:sldLayoutMkLst>
        </pc:sldLayoutChg>
      </pc:sldMasterChg>
    </pc:docChg>
  </pc:docChgLst>
  <pc:docChgLst>
    <pc:chgData name="Charlotte Greenway" userId="f3007956-5e20-4c5a-987f-cc7f9910f597" providerId="ADAL" clId="{B9874971-969F-471F-BA8F-60E14199201B}"/>
    <pc:docChg chg="undo custSel addSld delSld modSld sldOrd">
      <pc:chgData name="Charlotte Greenway" userId="f3007956-5e20-4c5a-987f-cc7f9910f597" providerId="ADAL" clId="{B9874971-969F-471F-BA8F-60E14199201B}" dt="2023-10-10T07:01:39.015" v="2472"/>
      <pc:docMkLst>
        <pc:docMk/>
      </pc:docMkLst>
      <pc:sldChg chg="modSp mod">
        <pc:chgData name="Charlotte Greenway" userId="f3007956-5e20-4c5a-987f-cc7f9910f597" providerId="ADAL" clId="{B9874971-969F-471F-BA8F-60E14199201B}" dt="2023-09-15T08:18:08.557" v="513" actId="6549"/>
        <pc:sldMkLst>
          <pc:docMk/>
          <pc:sldMk cId="2000841812" sldId="256"/>
        </pc:sldMkLst>
      </pc:sldChg>
      <pc:sldChg chg="add">
        <pc:chgData name="Charlotte Greenway" userId="f3007956-5e20-4c5a-987f-cc7f9910f597" providerId="ADAL" clId="{B9874971-969F-471F-BA8F-60E14199201B}" dt="2023-09-15T08:17:55.638" v="511"/>
        <pc:sldMkLst>
          <pc:docMk/>
          <pc:sldMk cId="1280211896" sldId="257"/>
        </pc:sldMkLst>
      </pc:sldChg>
      <pc:sldChg chg="modSp del mod">
        <pc:chgData name="Charlotte Greenway" userId="f3007956-5e20-4c5a-987f-cc7f9910f597" providerId="ADAL" clId="{B9874971-969F-471F-BA8F-60E14199201B}" dt="2023-09-15T08:17:50.064" v="510" actId="47"/>
        <pc:sldMkLst>
          <pc:docMk/>
          <pc:sldMk cId="2515706635" sldId="257"/>
        </pc:sldMkLst>
      </pc:sldChg>
      <pc:sldChg chg="del">
        <pc:chgData name="Charlotte Greenway" userId="f3007956-5e20-4c5a-987f-cc7f9910f597" providerId="ADAL" clId="{B9874971-969F-471F-BA8F-60E14199201B}" dt="2023-09-15T08:17:50.064" v="510" actId="47"/>
        <pc:sldMkLst>
          <pc:docMk/>
          <pc:sldMk cId="260297002" sldId="258"/>
        </pc:sldMkLst>
      </pc:sldChg>
      <pc:sldChg chg="add">
        <pc:chgData name="Charlotte Greenway" userId="f3007956-5e20-4c5a-987f-cc7f9910f597" providerId="ADAL" clId="{B9874971-969F-471F-BA8F-60E14199201B}" dt="2023-09-15T08:17:55.638" v="511"/>
        <pc:sldMkLst>
          <pc:docMk/>
          <pc:sldMk cId="3950544458" sldId="258"/>
        </pc:sldMkLst>
      </pc:sldChg>
      <pc:sldChg chg="del">
        <pc:chgData name="Charlotte Greenway" userId="f3007956-5e20-4c5a-987f-cc7f9910f597" providerId="ADAL" clId="{B9874971-969F-471F-BA8F-60E14199201B}" dt="2023-09-15T08:17:50.064" v="510" actId="47"/>
        <pc:sldMkLst>
          <pc:docMk/>
          <pc:sldMk cId="1216538899" sldId="259"/>
        </pc:sldMkLst>
      </pc:sldChg>
      <pc:sldChg chg="addSp modSp add mod">
        <pc:chgData name="Charlotte Greenway" userId="f3007956-5e20-4c5a-987f-cc7f9910f597" providerId="ADAL" clId="{B9874971-969F-471F-BA8F-60E14199201B}" dt="2023-09-22T10:12:51.339" v="2176" actId="403"/>
        <pc:sldMkLst>
          <pc:docMk/>
          <pc:sldMk cId="2990450548" sldId="259"/>
        </pc:sldMkLst>
      </pc:sldChg>
      <pc:sldChg chg="add del">
        <pc:chgData name="Charlotte Greenway" userId="f3007956-5e20-4c5a-987f-cc7f9910f597" providerId="ADAL" clId="{B9874971-969F-471F-BA8F-60E14199201B}" dt="2023-09-15T10:06:36.302" v="1131" actId="47"/>
        <pc:sldMkLst>
          <pc:docMk/>
          <pc:sldMk cId="590501715" sldId="260"/>
        </pc:sldMkLst>
      </pc:sldChg>
      <pc:sldChg chg="addSp modSp del mod">
        <pc:chgData name="Charlotte Greenway" userId="f3007956-5e20-4c5a-987f-cc7f9910f597" providerId="ADAL" clId="{B9874971-969F-471F-BA8F-60E14199201B}" dt="2023-09-15T08:17:50.064" v="510" actId="47"/>
        <pc:sldMkLst>
          <pc:docMk/>
          <pc:sldMk cId="1914924980" sldId="260"/>
        </pc:sldMkLst>
      </pc:sldChg>
      <pc:sldChg chg="modSp mod">
        <pc:chgData name="Charlotte Greenway" userId="f3007956-5e20-4c5a-987f-cc7f9910f597" providerId="ADAL" clId="{B9874971-969F-471F-BA8F-60E14199201B}" dt="2023-09-22T10:52:54.805" v="2373" actId="14100"/>
        <pc:sldMkLst>
          <pc:docMk/>
          <pc:sldMk cId="1049381771" sldId="261"/>
        </pc:sldMkLst>
      </pc:sldChg>
      <pc:sldChg chg="modSp mod">
        <pc:chgData name="Charlotte Greenway" userId="f3007956-5e20-4c5a-987f-cc7f9910f597" providerId="ADAL" clId="{B9874971-969F-471F-BA8F-60E14199201B}" dt="2023-09-22T10:49:36.221" v="2338" actId="20577"/>
        <pc:sldMkLst>
          <pc:docMk/>
          <pc:sldMk cId="1484557913" sldId="263"/>
        </pc:sldMkLst>
      </pc:sldChg>
      <pc:sldChg chg="ord">
        <pc:chgData name="Charlotte Greenway" userId="f3007956-5e20-4c5a-987f-cc7f9910f597" providerId="ADAL" clId="{B9874971-969F-471F-BA8F-60E14199201B}" dt="2023-09-13T14:29:08.902" v="2" actId="20578"/>
        <pc:sldMkLst>
          <pc:docMk/>
          <pc:sldMk cId="3580301426" sldId="265"/>
        </pc:sldMkLst>
      </pc:sldChg>
      <pc:sldChg chg="modSp mod ord">
        <pc:chgData name="Charlotte Greenway" userId="f3007956-5e20-4c5a-987f-cc7f9910f597" providerId="ADAL" clId="{B9874971-969F-471F-BA8F-60E14199201B}" dt="2023-09-22T10:46:52.407" v="2325" actId="6549"/>
        <pc:sldMkLst>
          <pc:docMk/>
          <pc:sldMk cId="324432420" sldId="266"/>
        </pc:sldMkLst>
      </pc:sldChg>
      <pc:sldChg chg="addSp delSp modSp mod">
        <pc:chgData name="Charlotte Greenway" userId="f3007956-5e20-4c5a-987f-cc7f9910f597" providerId="ADAL" clId="{B9874971-969F-471F-BA8F-60E14199201B}" dt="2023-09-15T11:37:18.781" v="1735" actId="207"/>
        <pc:sldMkLst>
          <pc:docMk/>
          <pc:sldMk cId="747521292" sldId="267"/>
        </pc:sldMkLst>
      </pc:sldChg>
      <pc:sldChg chg="addSp delSp modSp new del mod">
        <pc:chgData name="Charlotte Greenway" userId="f3007956-5e20-4c5a-987f-cc7f9910f597" providerId="ADAL" clId="{B9874971-969F-471F-BA8F-60E14199201B}" dt="2023-09-15T08:17:50.064" v="510" actId="47"/>
        <pc:sldMkLst>
          <pc:docMk/>
          <pc:sldMk cId="2703519224" sldId="268"/>
        </pc:sldMkLst>
      </pc:sldChg>
      <pc:sldChg chg="add del">
        <pc:chgData name="Charlotte Greenway" userId="f3007956-5e20-4c5a-987f-cc7f9910f597" providerId="ADAL" clId="{B9874971-969F-471F-BA8F-60E14199201B}" dt="2023-09-15T10:06:38.799" v="1132" actId="47"/>
        <pc:sldMkLst>
          <pc:docMk/>
          <pc:sldMk cId="2768947224" sldId="268"/>
        </pc:sldMkLst>
      </pc:sldChg>
      <pc:sldChg chg="addSp delSp modSp add del mod">
        <pc:chgData name="Charlotte Greenway" userId="f3007956-5e20-4c5a-987f-cc7f9910f597" providerId="ADAL" clId="{B9874971-969F-471F-BA8F-60E14199201B}" dt="2023-09-15T08:17:50.064" v="510" actId="47"/>
        <pc:sldMkLst>
          <pc:docMk/>
          <pc:sldMk cId="1265918517" sldId="269"/>
        </pc:sldMkLst>
      </pc:sldChg>
      <pc:sldChg chg="addSp delSp modSp new del mod">
        <pc:chgData name="Charlotte Greenway" userId="f3007956-5e20-4c5a-987f-cc7f9910f597" providerId="ADAL" clId="{B9874971-969F-471F-BA8F-60E14199201B}" dt="2023-09-15T07:59:50.818" v="227" actId="47"/>
        <pc:sldMkLst>
          <pc:docMk/>
          <pc:sldMk cId="1416926999" sldId="269"/>
        </pc:sldMkLst>
      </pc:sldChg>
      <pc:sldChg chg="add ord">
        <pc:chgData name="Charlotte Greenway" userId="f3007956-5e20-4c5a-987f-cc7f9910f597" providerId="ADAL" clId="{B9874971-969F-471F-BA8F-60E14199201B}" dt="2023-09-15T08:29:51.758" v="515"/>
        <pc:sldMkLst>
          <pc:docMk/>
          <pc:sldMk cId="1790512469" sldId="269"/>
        </pc:sldMkLst>
      </pc:sldChg>
      <pc:sldChg chg="addSp delSp modSp new mod">
        <pc:chgData name="Charlotte Greenway" userId="f3007956-5e20-4c5a-987f-cc7f9910f597" providerId="ADAL" clId="{B9874971-969F-471F-BA8F-60E14199201B}" dt="2023-09-15T08:57:43.731" v="563" actId="14100"/>
        <pc:sldMkLst>
          <pc:docMk/>
          <pc:sldMk cId="2819965191" sldId="270"/>
        </pc:sldMkLst>
      </pc:sldChg>
      <pc:sldChg chg="addSp delSp modSp new mod">
        <pc:chgData name="Charlotte Greenway" userId="f3007956-5e20-4c5a-987f-cc7f9910f597" providerId="ADAL" clId="{B9874971-969F-471F-BA8F-60E14199201B}" dt="2023-09-15T09:34:08.564" v="937" actId="14100"/>
        <pc:sldMkLst>
          <pc:docMk/>
          <pc:sldMk cId="2184831157" sldId="271"/>
        </pc:sldMkLst>
      </pc:sldChg>
      <pc:sldChg chg="addSp delSp modSp new mod">
        <pc:chgData name="Charlotte Greenway" userId="f3007956-5e20-4c5a-987f-cc7f9910f597" providerId="ADAL" clId="{B9874971-969F-471F-BA8F-60E14199201B}" dt="2023-09-15T09:54:26.208" v="1061" actId="14100"/>
        <pc:sldMkLst>
          <pc:docMk/>
          <pc:sldMk cId="3310041402" sldId="272"/>
        </pc:sldMkLst>
      </pc:sldChg>
      <pc:sldChg chg="addSp delSp modSp new mod setBg setClrOvrMap">
        <pc:chgData name="Charlotte Greenway" userId="f3007956-5e20-4c5a-987f-cc7f9910f597" providerId="ADAL" clId="{B9874971-969F-471F-BA8F-60E14199201B}" dt="2023-09-15T10:06:20.863" v="1130" actId="14100"/>
        <pc:sldMkLst>
          <pc:docMk/>
          <pc:sldMk cId="2725364740" sldId="273"/>
        </pc:sldMkLst>
      </pc:sldChg>
      <pc:sldChg chg="addSp delSp modSp new mod">
        <pc:chgData name="Charlotte Greenway" userId="f3007956-5e20-4c5a-987f-cc7f9910f597" providerId="ADAL" clId="{B9874971-969F-471F-BA8F-60E14199201B}" dt="2023-09-22T10:18:14.603" v="2203" actId="20577"/>
        <pc:sldMkLst>
          <pc:docMk/>
          <pc:sldMk cId="2016634350" sldId="274"/>
        </pc:sldMkLst>
      </pc:sldChg>
      <pc:sldChg chg="addSp delSp modSp new mod ord">
        <pc:chgData name="Charlotte Greenway" userId="f3007956-5e20-4c5a-987f-cc7f9910f597" providerId="ADAL" clId="{B9874971-969F-471F-BA8F-60E14199201B}" dt="2023-09-22T10:16:47.646" v="2178"/>
        <pc:sldMkLst>
          <pc:docMk/>
          <pc:sldMk cId="1019785579" sldId="275"/>
        </pc:sldMkLst>
      </pc:sldChg>
      <pc:sldChg chg="addSp delSp modSp new mod">
        <pc:chgData name="Charlotte Greenway" userId="f3007956-5e20-4c5a-987f-cc7f9910f597" providerId="ADAL" clId="{B9874971-969F-471F-BA8F-60E14199201B}" dt="2023-09-15T11:38:33.390" v="1749" actId="1076"/>
        <pc:sldMkLst>
          <pc:docMk/>
          <pc:sldMk cId="1454171692" sldId="276"/>
        </pc:sldMkLst>
      </pc:sldChg>
      <pc:sldChg chg="addSp delSp modSp new mod">
        <pc:chgData name="Charlotte Greenway" userId="f3007956-5e20-4c5a-987f-cc7f9910f597" providerId="ADAL" clId="{B9874971-969F-471F-BA8F-60E14199201B}" dt="2023-09-22T10:29:35.834" v="2235" actId="1076"/>
        <pc:sldMkLst>
          <pc:docMk/>
          <pc:sldMk cId="215007213" sldId="277"/>
        </pc:sldMkLst>
      </pc:sldChg>
      <pc:sldChg chg="addSp delSp modSp new mod">
        <pc:chgData name="Charlotte Greenway" userId="f3007956-5e20-4c5a-987f-cc7f9910f597" providerId="ADAL" clId="{B9874971-969F-471F-BA8F-60E14199201B}" dt="2023-09-22T09:53:20.204" v="2014"/>
        <pc:sldMkLst>
          <pc:docMk/>
          <pc:sldMk cId="3914463851" sldId="278"/>
        </pc:sldMkLst>
      </pc:sldChg>
      <pc:sldChg chg="addSp delSp modSp new del mod">
        <pc:chgData name="Charlotte Greenway" userId="f3007956-5e20-4c5a-987f-cc7f9910f597" providerId="ADAL" clId="{B9874971-969F-471F-BA8F-60E14199201B}" dt="2023-09-20T14:27:15.451" v="1774" actId="47"/>
        <pc:sldMkLst>
          <pc:docMk/>
          <pc:sldMk cId="1410762707" sldId="279"/>
        </pc:sldMkLst>
      </pc:sldChg>
      <pc:sldChg chg="addSp delSp modSp new mod">
        <pc:chgData name="Charlotte Greenway" userId="f3007956-5e20-4c5a-987f-cc7f9910f597" providerId="ADAL" clId="{B9874971-969F-471F-BA8F-60E14199201B}" dt="2023-09-25T06:57:35.165" v="2387" actId="22"/>
        <pc:sldMkLst>
          <pc:docMk/>
          <pc:sldMk cId="4129213985" sldId="279"/>
        </pc:sldMkLst>
      </pc:sldChg>
      <pc:sldChg chg="addSp delSp modSp add del mod setBg">
        <pc:chgData name="Charlotte Greenway" userId="f3007956-5e20-4c5a-987f-cc7f9910f597" providerId="ADAL" clId="{B9874971-969F-471F-BA8F-60E14199201B}" dt="2023-09-25T08:59:40.126" v="2463" actId="14100"/>
        <pc:sldMkLst>
          <pc:docMk/>
          <pc:sldMk cId="2293815562" sldId="308"/>
        </pc:sldMkLst>
      </pc:sldChg>
      <pc:sldChg chg="modSp add del mod">
        <pc:chgData name="Charlotte Greenway" userId="f3007956-5e20-4c5a-987f-cc7f9910f597" providerId="ADAL" clId="{B9874971-969F-471F-BA8F-60E14199201B}" dt="2023-09-25T07:03:36.525" v="2412" actId="47"/>
        <pc:sldMkLst>
          <pc:docMk/>
          <pc:sldMk cId="1177669009" sldId="441"/>
        </pc:sldMkLst>
      </pc:sldChg>
      <pc:sldChg chg="add del">
        <pc:chgData name="Charlotte Greenway" userId="f3007956-5e20-4c5a-987f-cc7f9910f597" providerId="ADAL" clId="{B9874971-969F-471F-BA8F-60E14199201B}" dt="2023-09-25T07:03:36.525" v="2412" actId="47"/>
        <pc:sldMkLst>
          <pc:docMk/>
          <pc:sldMk cId="389160463" sldId="444"/>
        </pc:sldMkLst>
      </pc:sldChg>
      <pc:sldChg chg="modSp add del mod">
        <pc:chgData name="Charlotte Greenway" userId="f3007956-5e20-4c5a-987f-cc7f9910f597" providerId="ADAL" clId="{B9874971-969F-471F-BA8F-60E14199201B}" dt="2023-09-25T07:03:36.525" v="2412" actId="47"/>
        <pc:sldMkLst>
          <pc:docMk/>
          <pc:sldMk cId="746479191" sldId="447"/>
        </pc:sldMkLst>
      </pc:sldChg>
      <pc:sldChg chg="modSp add del mod">
        <pc:chgData name="Charlotte Greenway" userId="f3007956-5e20-4c5a-987f-cc7f9910f597" providerId="ADAL" clId="{B9874971-969F-471F-BA8F-60E14199201B}" dt="2023-09-25T07:03:36.525" v="2412" actId="47"/>
        <pc:sldMkLst>
          <pc:docMk/>
          <pc:sldMk cId="369218617" sldId="448"/>
        </pc:sldMkLst>
      </pc:sldChg>
      <pc:sldChg chg="add">
        <pc:chgData name="Charlotte Greenway" userId="f3007956-5e20-4c5a-987f-cc7f9910f597" providerId="ADAL" clId="{B9874971-969F-471F-BA8F-60E14199201B}" dt="2023-10-03T11:02:10.522" v="2465"/>
        <pc:sldMkLst>
          <pc:docMk/>
          <pc:sldMk cId="2143636611" sldId="451"/>
        </pc:sldMkLst>
      </pc:sldChg>
      <pc:sldChg chg="modSp add del mod">
        <pc:chgData name="Charlotte Greenway" userId="f3007956-5e20-4c5a-987f-cc7f9910f597" providerId="ADAL" clId="{B9874971-969F-471F-BA8F-60E14199201B}" dt="2023-09-25T07:03:36.525" v="2412" actId="47"/>
        <pc:sldMkLst>
          <pc:docMk/>
          <pc:sldMk cId="1601134641" sldId="452"/>
        </pc:sldMkLst>
      </pc:sldChg>
      <pc:sldChg chg="modSp new mod ord">
        <pc:chgData name="Charlotte Greenway" userId="f3007956-5e20-4c5a-987f-cc7f9910f597" providerId="ADAL" clId="{B9874971-969F-471F-BA8F-60E14199201B}" dt="2023-10-10T07:01:39.015" v="2472"/>
        <pc:sldMkLst>
          <pc:docMk/>
          <pc:sldMk cId="3098116439" sldId="453"/>
        </pc:sldMkLst>
      </pc:sldChg>
      <pc:sldChg chg="add">
        <pc:chgData name="Charlotte Greenway" userId="f3007956-5e20-4c5a-987f-cc7f9910f597" providerId="ADAL" clId="{B9874971-969F-471F-BA8F-60E14199201B}" dt="2023-10-03T11:02:10.522" v="2465"/>
        <pc:sldMkLst>
          <pc:docMk/>
          <pc:sldMk cId="171620188" sldId="454"/>
        </pc:sldMkLst>
      </pc:sldChg>
      <pc:sldChg chg="addSp delSp modSp new del mod">
        <pc:chgData name="Charlotte Greenway" userId="f3007956-5e20-4c5a-987f-cc7f9910f597" providerId="ADAL" clId="{B9874971-969F-471F-BA8F-60E14199201B}" dt="2023-09-25T08:58:01.494" v="2439" actId="47"/>
        <pc:sldMkLst>
          <pc:docMk/>
          <pc:sldMk cId="1551187303" sldId="454"/>
        </pc:sldMkLst>
      </pc:sldChg>
      <pc:sldChg chg="add setBg">
        <pc:chgData name="Charlotte Greenway" userId="f3007956-5e20-4c5a-987f-cc7f9910f597" providerId="ADAL" clId="{B9874971-969F-471F-BA8F-60E14199201B}" dt="2023-10-03T11:02:10.522" v="2465"/>
        <pc:sldMkLst>
          <pc:docMk/>
          <pc:sldMk cId="3850802311" sldId="455"/>
        </pc:sldMkLst>
      </pc:sldChg>
      <pc:sldChg chg="add setBg">
        <pc:chgData name="Charlotte Greenway" userId="f3007956-5e20-4c5a-987f-cc7f9910f597" providerId="ADAL" clId="{B9874971-969F-471F-BA8F-60E14199201B}" dt="2023-10-03T11:12:40.255" v="2466"/>
        <pc:sldMkLst>
          <pc:docMk/>
          <pc:sldMk cId="2019213115" sldId="457"/>
        </pc:sldMkLst>
      </pc:sldChg>
      <pc:sldChg chg="add setBg">
        <pc:chgData name="Charlotte Greenway" userId="f3007956-5e20-4c5a-987f-cc7f9910f597" providerId="ADAL" clId="{B9874971-969F-471F-BA8F-60E14199201B}" dt="2023-10-03T11:12:40.255" v="2466"/>
        <pc:sldMkLst>
          <pc:docMk/>
          <pc:sldMk cId="421296114" sldId="458"/>
        </pc:sldMkLst>
      </pc:sldChg>
      <pc:sldChg chg="add">
        <pc:chgData name="Charlotte Greenway" userId="f3007956-5e20-4c5a-987f-cc7f9910f597" providerId="ADAL" clId="{B9874971-969F-471F-BA8F-60E14199201B}" dt="2023-10-03T11:02:10.522" v="2465"/>
        <pc:sldMkLst>
          <pc:docMk/>
          <pc:sldMk cId="3770483719" sldId="459"/>
        </pc:sldMkLst>
      </pc:sldChg>
      <pc:sldChg chg="delSp add setBg delDesignElem">
        <pc:chgData name="Charlotte Greenway" userId="f3007956-5e20-4c5a-987f-cc7f9910f597" providerId="ADAL" clId="{B9874971-969F-471F-BA8F-60E14199201B}" dt="2023-10-03T11:02:10.522" v="2465"/>
        <pc:sldMkLst>
          <pc:docMk/>
          <pc:sldMk cId="4048631595" sldId="460"/>
        </pc:sldMkLst>
      </pc:sldChg>
      <pc:sldChg chg="add setBg">
        <pc:chgData name="Charlotte Greenway" userId="f3007956-5e20-4c5a-987f-cc7f9910f597" providerId="ADAL" clId="{B9874971-969F-471F-BA8F-60E14199201B}" dt="2023-10-03T11:02:10.522" v="2465"/>
        <pc:sldMkLst>
          <pc:docMk/>
          <pc:sldMk cId="2492625400" sldId="461"/>
        </pc:sldMkLst>
      </pc:sldChg>
    </pc:docChg>
  </pc:docChgLst>
  <pc:docChgLst>
    <pc:chgData name="Charlotte Greenway" userId="f3007956-5e20-4c5a-987f-cc7f9910f597" providerId="ADAL" clId="{49813E6C-C9DD-4ABD-B10E-854F80581866}"/>
    <pc:docChg chg="undo custSel addSld delSld modSld">
      <pc:chgData name="Charlotte Greenway" userId="f3007956-5e20-4c5a-987f-cc7f9910f597" providerId="ADAL" clId="{49813E6C-C9DD-4ABD-B10E-854F80581866}" dt="2023-03-16T15:50:48.559" v="1464"/>
      <pc:docMkLst>
        <pc:docMk/>
      </pc:docMkLst>
      <pc:sldChg chg="addSp delSp modSp mod">
        <pc:chgData name="Charlotte Greenway" userId="f3007956-5e20-4c5a-987f-cc7f9910f597" providerId="ADAL" clId="{49813E6C-C9DD-4ABD-B10E-854F80581866}" dt="2023-03-16T11:11:10.154" v="1291" actId="1076"/>
        <pc:sldMkLst>
          <pc:docMk/>
          <pc:sldMk cId="2000841812" sldId="256"/>
        </pc:sldMkLst>
      </pc:sldChg>
      <pc:sldChg chg="addSp delSp modSp mod">
        <pc:chgData name="Charlotte Greenway" userId="f3007956-5e20-4c5a-987f-cc7f9910f597" providerId="ADAL" clId="{49813E6C-C9DD-4ABD-B10E-854F80581866}" dt="2023-03-14T09:55:22.406" v="42" actId="404"/>
        <pc:sldMkLst>
          <pc:docMk/>
          <pc:sldMk cId="260297002" sldId="258"/>
        </pc:sldMkLst>
      </pc:sldChg>
      <pc:sldChg chg="addSp delSp modSp new mod">
        <pc:chgData name="Charlotte Greenway" userId="f3007956-5e20-4c5a-987f-cc7f9910f597" providerId="ADAL" clId="{49813E6C-C9DD-4ABD-B10E-854F80581866}" dt="2023-03-14T09:58:14.987" v="67" actId="208"/>
        <pc:sldMkLst>
          <pc:docMk/>
          <pc:sldMk cId="1216538899" sldId="259"/>
        </pc:sldMkLst>
      </pc:sldChg>
      <pc:sldChg chg="addSp delSp modSp new mod">
        <pc:chgData name="Charlotte Greenway" userId="f3007956-5e20-4c5a-987f-cc7f9910f597" providerId="ADAL" clId="{49813E6C-C9DD-4ABD-B10E-854F80581866}" dt="2023-03-14T10:05:30.177" v="148" actId="12100"/>
        <pc:sldMkLst>
          <pc:docMk/>
          <pc:sldMk cId="1914924980" sldId="260"/>
        </pc:sldMkLst>
      </pc:sldChg>
      <pc:sldChg chg="modSp new mod">
        <pc:chgData name="Charlotte Greenway" userId="f3007956-5e20-4c5a-987f-cc7f9910f597" providerId="ADAL" clId="{49813E6C-C9DD-4ABD-B10E-854F80581866}" dt="2023-03-14T09:58:59.588" v="101" actId="20577"/>
        <pc:sldMkLst>
          <pc:docMk/>
          <pc:sldMk cId="1049381771" sldId="261"/>
        </pc:sldMkLst>
      </pc:sldChg>
      <pc:sldChg chg="addSp delSp modSp new mod">
        <pc:chgData name="Charlotte Greenway" userId="f3007956-5e20-4c5a-987f-cc7f9910f597" providerId="ADAL" clId="{49813E6C-C9DD-4ABD-B10E-854F80581866}" dt="2023-03-16T11:05:30.567" v="1243" actId="20577"/>
        <pc:sldMkLst>
          <pc:docMk/>
          <pc:sldMk cId="1497806479" sldId="262"/>
        </pc:sldMkLst>
      </pc:sldChg>
      <pc:sldChg chg="addSp delSp modSp new mod modAnim">
        <pc:chgData name="Charlotte Greenway" userId="f3007956-5e20-4c5a-987f-cc7f9910f597" providerId="ADAL" clId="{49813E6C-C9DD-4ABD-B10E-854F80581866}" dt="2023-03-14T13:53:38.713" v="625" actId="1076"/>
        <pc:sldMkLst>
          <pc:docMk/>
          <pc:sldMk cId="1484557913" sldId="263"/>
        </pc:sldMkLst>
      </pc:sldChg>
      <pc:sldChg chg="addSp delSp modSp new mod modAnim">
        <pc:chgData name="Charlotte Greenway" userId="f3007956-5e20-4c5a-987f-cc7f9910f597" providerId="ADAL" clId="{49813E6C-C9DD-4ABD-B10E-854F80581866}" dt="2023-03-14T17:07:03.575" v="825" actId="1076"/>
        <pc:sldMkLst>
          <pc:docMk/>
          <pc:sldMk cId="535724595" sldId="264"/>
        </pc:sldMkLst>
      </pc:sldChg>
      <pc:sldChg chg="addSp delSp modSp new mod delAnim modAnim">
        <pc:chgData name="Charlotte Greenway" userId="f3007956-5e20-4c5a-987f-cc7f9910f597" providerId="ADAL" clId="{49813E6C-C9DD-4ABD-B10E-854F80581866}" dt="2023-03-16T13:01:29.733" v="1439" actId="1076"/>
        <pc:sldMkLst>
          <pc:docMk/>
          <pc:sldMk cId="3580301426" sldId="265"/>
        </pc:sldMkLst>
      </pc:sldChg>
      <pc:sldChg chg="addSp delSp modSp new del mod">
        <pc:chgData name="Charlotte Greenway" userId="f3007956-5e20-4c5a-987f-cc7f9910f597" providerId="ADAL" clId="{49813E6C-C9DD-4ABD-B10E-854F80581866}" dt="2023-03-14T17:52:22.476" v="1237" actId="47"/>
        <pc:sldMkLst>
          <pc:docMk/>
          <pc:sldMk cId="33076404" sldId="266"/>
        </pc:sldMkLst>
      </pc:sldChg>
      <pc:sldChg chg="addSp delSp modSp new mod modAnim">
        <pc:chgData name="Charlotte Greenway" userId="f3007956-5e20-4c5a-987f-cc7f9910f597" providerId="ADAL" clId="{49813E6C-C9DD-4ABD-B10E-854F80581866}" dt="2023-03-16T13:06:27.371" v="1462" actId="208"/>
        <pc:sldMkLst>
          <pc:docMk/>
          <pc:sldMk cId="324432420" sldId="266"/>
        </pc:sldMkLst>
      </pc:sldChg>
      <pc:sldChg chg="modSp new mod">
        <pc:chgData name="Charlotte Greenway" userId="f3007956-5e20-4c5a-987f-cc7f9910f597" providerId="ADAL" clId="{49813E6C-C9DD-4ABD-B10E-854F80581866}" dt="2023-03-16T15:50:48.559" v="1464"/>
        <pc:sldMkLst>
          <pc:docMk/>
          <pc:sldMk cId="747521292" sldId="26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86863B-3D59-4594-9D18-23E311F7DD8C}" type="doc">
      <dgm:prSet loTypeId="urn:microsoft.com/office/officeart/2005/8/layout/pyramid2" loCatId="pyramid" qsTypeId="urn:microsoft.com/office/officeart/2005/8/quickstyle/simple1" qsCatId="simple" csTypeId="urn:microsoft.com/office/officeart/2005/8/colors/accent1_2" csCatId="accent1"/>
      <dgm:spPr/>
      <dgm:t>
        <a:bodyPr/>
        <a:lstStyle/>
        <a:p>
          <a:endParaRPr lang="en-GB"/>
        </a:p>
      </dgm:t>
    </dgm:pt>
    <dgm:pt modelId="{1C8CCA97-BC80-4961-A972-9B9C2F28F147}">
      <dgm:prSet/>
      <dgm:spPr/>
      <dgm:t>
        <a:bodyPr/>
        <a:lstStyle/>
        <a:p>
          <a:r>
            <a:rPr lang="en-GB" b="0" i="0" dirty="0"/>
            <a:t>Behaviour is defined as </a:t>
          </a:r>
          <a:r>
            <a:rPr lang="en-GB" b="1" i="0" dirty="0"/>
            <a:t>the way one acts or conducts oneself</a:t>
          </a:r>
          <a:r>
            <a:rPr lang="en-GB" b="0" i="0" dirty="0"/>
            <a:t>, especially towards others. It is often </a:t>
          </a:r>
          <a:r>
            <a:rPr lang="en-GB" b="1" i="0" dirty="0"/>
            <a:t>a response </a:t>
          </a:r>
          <a:r>
            <a:rPr lang="en-GB" b="0" i="0" dirty="0"/>
            <a:t>to a particular situation or stimulus. Behaviour cannot be managed separately from learning and wellbeing. The </a:t>
          </a:r>
          <a:r>
            <a:rPr lang="en-GB" b="1" i="0" dirty="0"/>
            <a:t>context usually has some influence over the behaviour</a:t>
          </a:r>
          <a:r>
            <a:rPr lang="en-GB" b="0" i="0" dirty="0"/>
            <a:t>.</a:t>
          </a:r>
          <a:endParaRPr lang="en-GB" dirty="0"/>
        </a:p>
      </dgm:t>
    </dgm:pt>
    <dgm:pt modelId="{96FBDCC5-7CB2-40AE-A4E0-B600F03D708C}" type="parTrans" cxnId="{F232511D-7276-454F-A3B3-F1209BBBFBFD}">
      <dgm:prSet/>
      <dgm:spPr/>
      <dgm:t>
        <a:bodyPr/>
        <a:lstStyle/>
        <a:p>
          <a:endParaRPr lang="en-GB"/>
        </a:p>
      </dgm:t>
    </dgm:pt>
    <dgm:pt modelId="{25EFF560-9487-4CDB-A66E-2F1E65EFFB98}" type="sibTrans" cxnId="{F232511D-7276-454F-A3B3-F1209BBBFBFD}">
      <dgm:prSet/>
      <dgm:spPr/>
      <dgm:t>
        <a:bodyPr/>
        <a:lstStyle/>
        <a:p>
          <a:endParaRPr lang="en-GB"/>
        </a:p>
      </dgm:t>
    </dgm:pt>
    <dgm:pt modelId="{23BF3C79-101B-4D47-9430-B234C711D34A}" type="pres">
      <dgm:prSet presAssocID="{CA86863B-3D59-4594-9D18-23E311F7DD8C}" presName="compositeShape" presStyleCnt="0">
        <dgm:presLayoutVars>
          <dgm:dir/>
          <dgm:resizeHandles/>
        </dgm:presLayoutVars>
      </dgm:prSet>
      <dgm:spPr/>
    </dgm:pt>
    <dgm:pt modelId="{B25675AD-F7CD-44AC-8093-84FB2F3D3525}" type="pres">
      <dgm:prSet presAssocID="{CA86863B-3D59-4594-9D18-23E311F7DD8C}" presName="pyramid" presStyleLbl="node1" presStyleIdx="0" presStyleCnt="1"/>
      <dgm:spPr/>
    </dgm:pt>
    <dgm:pt modelId="{21610DDE-D6FC-4BE6-8CCA-9AF9E76345C0}" type="pres">
      <dgm:prSet presAssocID="{CA86863B-3D59-4594-9D18-23E311F7DD8C}" presName="theList" presStyleCnt="0"/>
      <dgm:spPr/>
    </dgm:pt>
    <dgm:pt modelId="{FB5E3434-3062-4802-9C1A-ACAD03F36EDD}" type="pres">
      <dgm:prSet presAssocID="{1C8CCA97-BC80-4961-A972-9B9C2F28F147}" presName="aNode" presStyleLbl="fgAcc1" presStyleIdx="0" presStyleCnt="1">
        <dgm:presLayoutVars>
          <dgm:bulletEnabled val="1"/>
        </dgm:presLayoutVars>
      </dgm:prSet>
      <dgm:spPr/>
    </dgm:pt>
    <dgm:pt modelId="{DD39A09A-D310-4110-8714-10BA91FFE9C6}" type="pres">
      <dgm:prSet presAssocID="{1C8CCA97-BC80-4961-A972-9B9C2F28F147}" presName="aSpace" presStyleCnt="0"/>
      <dgm:spPr/>
    </dgm:pt>
  </dgm:ptLst>
  <dgm:cxnLst>
    <dgm:cxn modelId="{F232511D-7276-454F-A3B3-F1209BBBFBFD}" srcId="{CA86863B-3D59-4594-9D18-23E311F7DD8C}" destId="{1C8CCA97-BC80-4961-A972-9B9C2F28F147}" srcOrd="0" destOrd="0" parTransId="{96FBDCC5-7CB2-40AE-A4E0-B600F03D708C}" sibTransId="{25EFF560-9487-4CDB-A66E-2F1E65EFFB98}"/>
    <dgm:cxn modelId="{1AAE3220-B025-4EC7-91DA-D82FF8F79FB0}" type="presOf" srcId="{CA86863B-3D59-4594-9D18-23E311F7DD8C}" destId="{23BF3C79-101B-4D47-9430-B234C711D34A}" srcOrd="0" destOrd="0" presId="urn:microsoft.com/office/officeart/2005/8/layout/pyramid2"/>
    <dgm:cxn modelId="{EC7A376E-B7B2-4CC9-86D8-BDF95530B033}" type="presOf" srcId="{1C8CCA97-BC80-4961-A972-9B9C2F28F147}" destId="{FB5E3434-3062-4802-9C1A-ACAD03F36EDD}" srcOrd="0" destOrd="0" presId="urn:microsoft.com/office/officeart/2005/8/layout/pyramid2"/>
    <dgm:cxn modelId="{0AA64B9F-02DC-41A9-8A67-B2CC1CB1B026}" type="presParOf" srcId="{23BF3C79-101B-4D47-9430-B234C711D34A}" destId="{B25675AD-F7CD-44AC-8093-84FB2F3D3525}" srcOrd="0" destOrd="0" presId="urn:microsoft.com/office/officeart/2005/8/layout/pyramid2"/>
    <dgm:cxn modelId="{2BA76A1B-A2E1-4A34-8797-E61939A746F0}" type="presParOf" srcId="{23BF3C79-101B-4D47-9430-B234C711D34A}" destId="{21610DDE-D6FC-4BE6-8CCA-9AF9E76345C0}" srcOrd="1" destOrd="0" presId="urn:microsoft.com/office/officeart/2005/8/layout/pyramid2"/>
    <dgm:cxn modelId="{BCF39C17-AA51-47B9-8786-41C88F76BC53}" type="presParOf" srcId="{21610DDE-D6FC-4BE6-8CCA-9AF9E76345C0}" destId="{FB5E3434-3062-4802-9C1A-ACAD03F36EDD}" srcOrd="0" destOrd="0" presId="urn:microsoft.com/office/officeart/2005/8/layout/pyramid2"/>
    <dgm:cxn modelId="{C1219162-A7DE-4F10-AC12-A74B76E401D2}" type="presParOf" srcId="{21610DDE-D6FC-4BE6-8CCA-9AF9E76345C0}" destId="{DD39A09A-D310-4110-8714-10BA91FFE9C6}" srcOrd="1"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E6F5B0-066F-467D-A713-4914AE5A2A93}"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GB"/>
        </a:p>
      </dgm:t>
    </dgm:pt>
    <dgm:pt modelId="{4166CCDC-F895-4EDC-A634-993F67EF14D6}">
      <dgm:prSet/>
      <dgm:spPr/>
      <dgm:t>
        <a:bodyPr/>
        <a:lstStyle/>
        <a:p>
          <a:r>
            <a:rPr lang="en-GB" b="0" i="0" dirty="0"/>
            <a:t>Behaviour management is the process of supporting learners to make positive choices that are conducive to learning.</a:t>
          </a:r>
          <a:endParaRPr lang="en-GB" dirty="0"/>
        </a:p>
      </dgm:t>
    </dgm:pt>
    <dgm:pt modelId="{87D299C9-A87E-44BA-8DFB-98A29279D3C0}" type="parTrans" cxnId="{6A746DB9-E114-4C37-A1C5-5770ABD7859B}">
      <dgm:prSet/>
      <dgm:spPr/>
      <dgm:t>
        <a:bodyPr/>
        <a:lstStyle/>
        <a:p>
          <a:endParaRPr lang="en-GB"/>
        </a:p>
      </dgm:t>
    </dgm:pt>
    <dgm:pt modelId="{BCCC91FD-9976-4FEA-AB20-C4FE2E1A2D42}" type="sibTrans" cxnId="{6A746DB9-E114-4C37-A1C5-5770ABD7859B}">
      <dgm:prSet/>
      <dgm:spPr/>
      <dgm:t>
        <a:bodyPr/>
        <a:lstStyle/>
        <a:p>
          <a:endParaRPr lang="en-GB"/>
        </a:p>
      </dgm:t>
    </dgm:pt>
    <dgm:pt modelId="{577F9B40-FF13-4E3B-83FD-04EF2B1F14E0}">
      <dgm:prSet/>
      <dgm:spPr/>
      <dgm:t>
        <a:bodyPr/>
        <a:lstStyle/>
        <a:p>
          <a:r>
            <a:rPr lang="en-GB" b="0" i="0" dirty="0"/>
            <a:t>In the past, behaviour management was viewed as a way of </a:t>
          </a:r>
          <a:r>
            <a:rPr lang="en-GB" b="1" i="0" dirty="0"/>
            <a:t>disciplining students </a:t>
          </a:r>
          <a:r>
            <a:rPr lang="en-GB" b="0" i="0" dirty="0"/>
            <a:t>so that they were more likely to conform to the standards expected of them. These days, attitudes have shifted towards a </a:t>
          </a:r>
          <a:r>
            <a:rPr lang="en-GB" b="1" i="0" dirty="0"/>
            <a:t>more positive and supportive way of managing behaviour</a:t>
          </a:r>
          <a:r>
            <a:rPr lang="en-GB" b="0" i="0" dirty="0"/>
            <a:t>.</a:t>
          </a:r>
          <a:endParaRPr lang="en-GB" dirty="0"/>
        </a:p>
      </dgm:t>
    </dgm:pt>
    <dgm:pt modelId="{0BF972DC-E0BA-4534-B6FD-7385B4EE3A5E}" type="parTrans" cxnId="{BFC3976E-FE7F-40DD-B1C3-CDF39B09CD62}">
      <dgm:prSet/>
      <dgm:spPr/>
      <dgm:t>
        <a:bodyPr/>
        <a:lstStyle/>
        <a:p>
          <a:endParaRPr lang="en-GB"/>
        </a:p>
      </dgm:t>
    </dgm:pt>
    <dgm:pt modelId="{0B1689CA-3476-43B8-B1FB-9BB6AD360959}" type="sibTrans" cxnId="{BFC3976E-FE7F-40DD-B1C3-CDF39B09CD62}">
      <dgm:prSet/>
      <dgm:spPr/>
      <dgm:t>
        <a:bodyPr/>
        <a:lstStyle/>
        <a:p>
          <a:endParaRPr lang="en-GB"/>
        </a:p>
      </dgm:t>
    </dgm:pt>
    <dgm:pt modelId="{4963A919-A280-4A37-B2C8-6D5EC5EA4CAB}">
      <dgm:prSet/>
      <dgm:spPr/>
      <dgm:t>
        <a:bodyPr/>
        <a:lstStyle/>
        <a:p>
          <a:r>
            <a:rPr lang="en-GB" b="0" i="0"/>
            <a:t>Behaviour management is a complex process, and it’s ongoing. There is no one-size-fits-all approach to effectively managing student behaviour.</a:t>
          </a:r>
          <a:endParaRPr lang="en-GB"/>
        </a:p>
      </dgm:t>
    </dgm:pt>
    <dgm:pt modelId="{B687D1BE-7F9B-4F5D-A6C7-5C6C87ADB85F}" type="parTrans" cxnId="{B70E8179-A9B9-46D5-8227-9A2ED25CB700}">
      <dgm:prSet/>
      <dgm:spPr/>
      <dgm:t>
        <a:bodyPr/>
        <a:lstStyle/>
        <a:p>
          <a:endParaRPr lang="en-GB"/>
        </a:p>
      </dgm:t>
    </dgm:pt>
    <dgm:pt modelId="{942CAEEC-1E1F-485E-9AEA-6414466D48D5}" type="sibTrans" cxnId="{B70E8179-A9B9-46D5-8227-9A2ED25CB700}">
      <dgm:prSet/>
      <dgm:spPr/>
      <dgm:t>
        <a:bodyPr/>
        <a:lstStyle/>
        <a:p>
          <a:endParaRPr lang="en-GB"/>
        </a:p>
      </dgm:t>
    </dgm:pt>
    <dgm:pt modelId="{D947BA74-8195-4BD9-8038-4EA7429A1F2C}" type="pres">
      <dgm:prSet presAssocID="{4FE6F5B0-066F-467D-A713-4914AE5A2A93}" presName="Name0" presStyleCnt="0">
        <dgm:presLayoutVars>
          <dgm:chMax val="7"/>
          <dgm:chPref val="7"/>
          <dgm:dir/>
        </dgm:presLayoutVars>
      </dgm:prSet>
      <dgm:spPr/>
    </dgm:pt>
    <dgm:pt modelId="{A0ED04D8-C644-4320-A9ED-97506177C823}" type="pres">
      <dgm:prSet presAssocID="{4FE6F5B0-066F-467D-A713-4914AE5A2A93}" presName="Name1" presStyleCnt="0"/>
      <dgm:spPr/>
    </dgm:pt>
    <dgm:pt modelId="{3F5C390C-C452-4CBE-BC58-B710E7C6ABA0}" type="pres">
      <dgm:prSet presAssocID="{4FE6F5B0-066F-467D-A713-4914AE5A2A93}" presName="cycle" presStyleCnt="0"/>
      <dgm:spPr/>
    </dgm:pt>
    <dgm:pt modelId="{8985BB25-7B45-4F72-A03B-7CB28CB6F03E}" type="pres">
      <dgm:prSet presAssocID="{4FE6F5B0-066F-467D-A713-4914AE5A2A93}" presName="srcNode" presStyleLbl="node1" presStyleIdx="0" presStyleCnt="3"/>
      <dgm:spPr/>
    </dgm:pt>
    <dgm:pt modelId="{C7BF9966-807C-454D-A6BD-56D8BED6D527}" type="pres">
      <dgm:prSet presAssocID="{4FE6F5B0-066F-467D-A713-4914AE5A2A93}" presName="conn" presStyleLbl="parChTrans1D2" presStyleIdx="0" presStyleCnt="1"/>
      <dgm:spPr/>
    </dgm:pt>
    <dgm:pt modelId="{A9A2E536-33F8-42C8-8A29-F1E14A34558F}" type="pres">
      <dgm:prSet presAssocID="{4FE6F5B0-066F-467D-A713-4914AE5A2A93}" presName="extraNode" presStyleLbl="node1" presStyleIdx="0" presStyleCnt="3"/>
      <dgm:spPr/>
    </dgm:pt>
    <dgm:pt modelId="{8A6EB052-88EF-4D11-82CC-4B5DD614D6C9}" type="pres">
      <dgm:prSet presAssocID="{4FE6F5B0-066F-467D-A713-4914AE5A2A93}" presName="dstNode" presStyleLbl="node1" presStyleIdx="0" presStyleCnt="3"/>
      <dgm:spPr/>
    </dgm:pt>
    <dgm:pt modelId="{F5078A5B-B566-44D1-B924-44CE4B6A92B1}" type="pres">
      <dgm:prSet presAssocID="{4166CCDC-F895-4EDC-A634-993F67EF14D6}" presName="text_1" presStyleLbl="node1" presStyleIdx="0" presStyleCnt="3">
        <dgm:presLayoutVars>
          <dgm:bulletEnabled val="1"/>
        </dgm:presLayoutVars>
      </dgm:prSet>
      <dgm:spPr/>
    </dgm:pt>
    <dgm:pt modelId="{A9619A26-7743-418A-ABA6-521D18AD80F6}" type="pres">
      <dgm:prSet presAssocID="{4166CCDC-F895-4EDC-A634-993F67EF14D6}" presName="accent_1" presStyleCnt="0"/>
      <dgm:spPr/>
    </dgm:pt>
    <dgm:pt modelId="{A943BF9E-B0E9-4C2B-8CB4-122862B9F557}" type="pres">
      <dgm:prSet presAssocID="{4166CCDC-F895-4EDC-A634-993F67EF14D6}" presName="accentRepeatNode" presStyleLbl="solidFgAcc1" presStyleIdx="0" presStyleCnt="3"/>
      <dgm:spPr/>
    </dgm:pt>
    <dgm:pt modelId="{D390A20E-EC51-4E33-9AD9-2385CFF16EDC}" type="pres">
      <dgm:prSet presAssocID="{577F9B40-FF13-4E3B-83FD-04EF2B1F14E0}" presName="text_2" presStyleLbl="node1" presStyleIdx="1" presStyleCnt="3">
        <dgm:presLayoutVars>
          <dgm:bulletEnabled val="1"/>
        </dgm:presLayoutVars>
      </dgm:prSet>
      <dgm:spPr/>
    </dgm:pt>
    <dgm:pt modelId="{A266415F-8F5F-4E78-8DE9-2462A1A8D646}" type="pres">
      <dgm:prSet presAssocID="{577F9B40-FF13-4E3B-83FD-04EF2B1F14E0}" presName="accent_2" presStyleCnt="0"/>
      <dgm:spPr/>
    </dgm:pt>
    <dgm:pt modelId="{FF738D68-AFCE-4B9E-BD4B-D949BD2E0230}" type="pres">
      <dgm:prSet presAssocID="{577F9B40-FF13-4E3B-83FD-04EF2B1F14E0}" presName="accentRepeatNode" presStyleLbl="solidFgAcc1" presStyleIdx="1" presStyleCnt="3"/>
      <dgm:spPr/>
    </dgm:pt>
    <dgm:pt modelId="{D53C53BA-60E9-4AA5-B36E-4E87B4369008}" type="pres">
      <dgm:prSet presAssocID="{4963A919-A280-4A37-B2C8-6D5EC5EA4CAB}" presName="text_3" presStyleLbl="node1" presStyleIdx="2" presStyleCnt="3">
        <dgm:presLayoutVars>
          <dgm:bulletEnabled val="1"/>
        </dgm:presLayoutVars>
      </dgm:prSet>
      <dgm:spPr/>
    </dgm:pt>
    <dgm:pt modelId="{C2615C3A-156A-498D-A0C6-0138DF89C28E}" type="pres">
      <dgm:prSet presAssocID="{4963A919-A280-4A37-B2C8-6D5EC5EA4CAB}" presName="accent_3" presStyleCnt="0"/>
      <dgm:spPr/>
    </dgm:pt>
    <dgm:pt modelId="{60963F54-B41B-422C-B452-1DAA066E7387}" type="pres">
      <dgm:prSet presAssocID="{4963A919-A280-4A37-B2C8-6D5EC5EA4CAB}" presName="accentRepeatNode" presStyleLbl="solidFgAcc1" presStyleIdx="2" presStyleCnt="3"/>
      <dgm:spPr/>
    </dgm:pt>
  </dgm:ptLst>
  <dgm:cxnLst>
    <dgm:cxn modelId="{BFC3976E-FE7F-40DD-B1C3-CDF39B09CD62}" srcId="{4FE6F5B0-066F-467D-A713-4914AE5A2A93}" destId="{577F9B40-FF13-4E3B-83FD-04EF2B1F14E0}" srcOrd="1" destOrd="0" parTransId="{0BF972DC-E0BA-4534-B6FD-7385B4EE3A5E}" sibTransId="{0B1689CA-3476-43B8-B1FB-9BB6AD360959}"/>
    <dgm:cxn modelId="{75DFEE71-215A-47C9-B45B-2223E5B43970}" type="presOf" srcId="{577F9B40-FF13-4E3B-83FD-04EF2B1F14E0}" destId="{D390A20E-EC51-4E33-9AD9-2385CFF16EDC}" srcOrd="0" destOrd="0" presId="urn:microsoft.com/office/officeart/2008/layout/VerticalCurvedList"/>
    <dgm:cxn modelId="{B70E8179-A9B9-46D5-8227-9A2ED25CB700}" srcId="{4FE6F5B0-066F-467D-A713-4914AE5A2A93}" destId="{4963A919-A280-4A37-B2C8-6D5EC5EA4CAB}" srcOrd="2" destOrd="0" parTransId="{B687D1BE-7F9B-4F5D-A6C7-5C6C87ADB85F}" sibTransId="{942CAEEC-1E1F-485E-9AEA-6414466D48D5}"/>
    <dgm:cxn modelId="{D622838F-4965-4364-9BFD-AECD26507225}" type="presOf" srcId="{4166CCDC-F895-4EDC-A634-993F67EF14D6}" destId="{F5078A5B-B566-44D1-B924-44CE4B6A92B1}" srcOrd="0" destOrd="0" presId="urn:microsoft.com/office/officeart/2008/layout/VerticalCurvedList"/>
    <dgm:cxn modelId="{6A746DB9-E114-4C37-A1C5-5770ABD7859B}" srcId="{4FE6F5B0-066F-467D-A713-4914AE5A2A93}" destId="{4166CCDC-F895-4EDC-A634-993F67EF14D6}" srcOrd="0" destOrd="0" parTransId="{87D299C9-A87E-44BA-8DFB-98A29279D3C0}" sibTransId="{BCCC91FD-9976-4FEA-AB20-C4FE2E1A2D42}"/>
    <dgm:cxn modelId="{681110E1-354C-49FC-BC35-824FD1DC75A7}" type="presOf" srcId="{4963A919-A280-4A37-B2C8-6D5EC5EA4CAB}" destId="{D53C53BA-60E9-4AA5-B36E-4E87B4369008}" srcOrd="0" destOrd="0" presId="urn:microsoft.com/office/officeart/2008/layout/VerticalCurvedList"/>
    <dgm:cxn modelId="{363212E1-5BED-4E1F-B1D7-7F6E99A1A040}" type="presOf" srcId="{BCCC91FD-9976-4FEA-AB20-C4FE2E1A2D42}" destId="{C7BF9966-807C-454D-A6BD-56D8BED6D527}" srcOrd="0" destOrd="0" presId="urn:microsoft.com/office/officeart/2008/layout/VerticalCurvedList"/>
    <dgm:cxn modelId="{CB0279FC-FABE-474B-BF86-D29A489C69F3}" type="presOf" srcId="{4FE6F5B0-066F-467D-A713-4914AE5A2A93}" destId="{D947BA74-8195-4BD9-8038-4EA7429A1F2C}" srcOrd="0" destOrd="0" presId="urn:microsoft.com/office/officeart/2008/layout/VerticalCurvedList"/>
    <dgm:cxn modelId="{3518304B-36EE-424C-A293-380267D4D751}" type="presParOf" srcId="{D947BA74-8195-4BD9-8038-4EA7429A1F2C}" destId="{A0ED04D8-C644-4320-A9ED-97506177C823}" srcOrd="0" destOrd="0" presId="urn:microsoft.com/office/officeart/2008/layout/VerticalCurvedList"/>
    <dgm:cxn modelId="{5EED3686-C730-4F30-B3CF-FAD8BFEF2251}" type="presParOf" srcId="{A0ED04D8-C644-4320-A9ED-97506177C823}" destId="{3F5C390C-C452-4CBE-BC58-B710E7C6ABA0}" srcOrd="0" destOrd="0" presId="urn:microsoft.com/office/officeart/2008/layout/VerticalCurvedList"/>
    <dgm:cxn modelId="{141B7AD8-2BE9-41DE-B43D-C0861EC88E82}" type="presParOf" srcId="{3F5C390C-C452-4CBE-BC58-B710E7C6ABA0}" destId="{8985BB25-7B45-4F72-A03B-7CB28CB6F03E}" srcOrd="0" destOrd="0" presId="urn:microsoft.com/office/officeart/2008/layout/VerticalCurvedList"/>
    <dgm:cxn modelId="{2E777C08-434D-43DE-AB45-D161DEC45465}" type="presParOf" srcId="{3F5C390C-C452-4CBE-BC58-B710E7C6ABA0}" destId="{C7BF9966-807C-454D-A6BD-56D8BED6D527}" srcOrd="1" destOrd="0" presId="urn:microsoft.com/office/officeart/2008/layout/VerticalCurvedList"/>
    <dgm:cxn modelId="{BAF41D93-72DD-4A9D-8E50-90AD4FD19A58}" type="presParOf" srcId="{3F5C390C-C452-4CBE-BC58-B710E7C6ABA0}" destId="{A9A2E536-33F8-42C8-8A29-F1E14A34558F}" srcOrd="2" destOrd="0" presId="urn:microsoft.com/office/officeart/2008/layout/VerticalCurvedList"/>
    <dgm:cxn modelId="{579BF58F-6DA0-45CC-BEF8-733DC799F088}" type="presParOf" srcId="{3F5C390C-C452-4CBE-BC58-B710E7C6ABA0}" destId="{8A6EB052-88EF-4D11-82CC-4B5DD614D6C9}" srcOrd="3" destOrd="0" presId="urn:microsoft.com/office/officeart/2008/layout/VerticalCurvedList"/>
    <dgm:cxn modelId="{9DBE1EDB-92DF-44C9-A6E5-CB07C06B558B}" type="presParOf" srcId="{A0ED04D8-C644-4320-A9ED-97506177C823}" destId="{F5078A5B-B566-44D1-B924-44CE4B6A92B1}" srcOrd="1" destOrd="0" presId="urn:microsoft.com/office/officeart/2008/layout/VerticalCurvedList"/>
    <dgm:cxn modelId="{07CC84D0-7C29-45FB-9AAA-39D1618930E3}" type="presParOf" srcId="{A0ED04D8-C644-4320-A9ED-97506177C823}" destId="{A9619A26-7743-418A-ABA6-521D18AD80F6}" srcOrd="2" destOrd="0" presId="urn:microsoft.com/office/officeart/2008/layout/VerticalCurvedList"/>
    <dgm:cxn modelId="{83B33E30-E241-4D48-AC9F-8FBFC40EBD5A}" type="presParOf" srcId="{A9619A26-7743-418A-ABA6-521D18AD80F6}" destId="{A943BF9E-B0E9-4C2B-8CB4-122862B9F557}" srcOrd="0" destOrd="0" presId="urn:microsoft.com/office/officeart/2008/layout/VerticalCurvedList"/>
    <dgm:cxn modelId="{51A15553-4959-48D4-A556-E35068F80C59}" type="presParOf" srcId="{A0ED04D8-C644-4320-A9ED-97506177C823}" destId="{D390A20E-EC51-4E33-9AD9-2385CFF16EDC}" srcOrd="3" destOrd="0" presId="urn:microsoft.com/office/officeart/2008/layout/VerticalCurvedList"/>
    <dgm:cxn modelId="{D04C5066-72B9-43CA-BBEA-FFCF6074A80F}" type="presParOf" srcId="{A0ED04D8-C644-4320-A9ED-97506177C823}" destId="{A266415F-8F5F-4E78-8DE9-2462A1A8D646}" srcOrd="4" destOrd="0" presId="urn:microsoft.com/office/officeart/2008/layout/VerticalCurvedList"/>
    <dgm:cxn modelId="{B134EDDC-D804-4125-AEC8-C73E144F962E}" type="presParOf" srcId="{A266415F-8F5F-4E78-8DE9-2462A1A8D646}" destId="{FF738D68-AFCE-4B9E-BD4B-D949BD2E0230}" srcOrd="0" destOrd="0" presId="urn:microsoft.com/office/officeart/2008/layout/VerticalCurvedList"/>
    <dgm:cxn modelId="{285664BE-3BCB-4B4B-9EDE-CCD2667A1C6D}" type="presParOf" srcId="{A0ED04D8-C644-4320-A9ED-97506177C823}" destId="{D53C53BA-60E9-4AA5-B36E-4E87B4369008}" srcOrd="5" destOrd="0" presId="urn:microsoft.com/office/officeart/2008/layout/VerticalCurvedList"/>
    <dgm:cxn modelId="{73B0A198-0DD2-40CB-BF7E-6B9C50F92445}" type="presParOf" srcId="{A0ED04D8-C644-4320-A9ED-97506177C823}" destId="{C2615C3A-156A-498D-A0C6-0138DF89C28E}" srcOrd="6" destOrd="0" presId="urn:microsoft.com/office/officeart/2008/layout/VerticalCurvedList"/>
    <dgm:cxn modelId="{EBB228C2-BE94-4BD0-AD09-74BED92E11DD}" type="presParOf" srcId="{C2615C3A-156A-498D-A0C6-0138DF89C28E}" destId="{60963F54-B41B-422C-B452-1DAA066E7387}" srcOrd="0" destOrd="0" presId="urn:microsoft.com/office/officeart/2008/layout/VerticalCurv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EB9DACE-4777-4988-A5F5-9B219AF3F0C8}"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GB"/>
        </a:p>
      </dgm:t>
    </dgm:pt>
    <dgm:pt modelId="{D643F069-0EE7-486C-ADC2-39BEE23740EB}">
      <dgm:prSet/>
      <dgm:spPr/>
      <dgm:t>
        <a:bodyPr/>
        <a:lstStyle/>
        <a:p>
          <a:r>
            <a:rPr lang="en-GB"/>
            <a:t>Born with a particular temperament, which is why she acts as she does. </a:t>
          </a:r>
        </a:p>
      </dgm:t>
    </dgm:pt>
    <dgm:pt modelId="{7FF4D6EC-3190-4F31-9E12-A56527EC6D78}" type="parTrans" cxnId="{896A5FFE-FEA5-4231-8D56-206D7B5CB0E9}">
      <dgm:prSet/>
      <dgm:spPr/>
      <dgm:t>
        <a:bodyPr/>
        <a:lstStyle/>
        <a:p>
          <a:endParaRPr lang="en-GB"/>
        </a:p>
      </dgm:t>
    </dgm:pt>
    <dgm:pt modelId="{3EEEE2BB-6339-4E2D-B14C-504C9E84085F}" type="sibTrans" cxnId="{896A5FFE-FEA5-4231-8D56-206D7B5CB0E9}">
      <dgm:prSet/>
      <dgm:spPr/>
      <dgm:t>
        <a:bodyPr/>
        <a:lstStyle/>
        <a:p>
          <a:endParaRPr lang="en-GB"/>
        </a:p>
      </dgm:t>
    </dgm:pt>
    <dgm:pt modelId="{B0F44B25-7F08-4EBF-9D1E-7CE4770B2A38}">
      <dgm:prSet/>
      <dgm:spPr/>
      <dgm:t>
        <a:bodyPr/>
        <a:lstStyle/>
        <a:p>
          <a:r>
            <a:rPr lang="en-GB"/>
            <a:t>Social context or background. </a:t>
          </a:r>
        </a:p>
      </dgm:t>
    </dgm:pt>
    <dgm:pt modelId="{02E70AF0-CF14-48A7-BFC8-1347D38696CC}" type="parTrans" cxnId="{B39429DC-15E8-4F12-8622-EB36B2DD8B02}">
      <dgm:prSet/>
      <dgm:spPr/>
      <dgm:t>
        <a:bodyPr/>
        <a:lstStyle/>
        <a:p>
          <a:endParaRPr lang="en-GB"/>
        </a:p>
      </dgm:t>
    </dgm:pt>
    <dgm:pt modelId="{C8F5852F-8BFF-459E-8332-A6B15369A1D4}" type="sibTrans" cxnId="{B39429DC-15E8-4F12-8622-EB36B2DD8B02}">
      <dgm:prSet/>
      <dgm:spPr/>
      <dgm:t>
        <a:bodyPr/>
        <a:lstStyle/>
        <a:p>
          <a:endParaRPr lang="en-GB"/>
        </a:p>
      </dgm:t>
    </dgm:pt>
    <dgm:pt modelId="{D5375E17-7F1E-43B0-BC30-D36C749C4F4F}">
      <dgm:prSet/>
      <dgm:spPr/>
      <dgm:t>
        <a:bodyPr/>
        <a:lstStyle/>
        <a:p>
          <a:r>
            <a:rPr lang="en-GB" dirty="0"/>
            <a:t>A variety of immediate happenings in the school context. </a:t>
          </a:r>
        </a:p>
      </dgm:t>
    </dgm:pt>
    <dgm:pt modelId="{2AD7503B-3728-4962-BF8E-6127C75C4DD7}" type="parTrans" cxnId="{C788E907-9CDB-4A2D-8DDA-EAD06074D44F}">
      <dgm:prSet/>
      <dgm:spPr/>
      <dgm:t>
        <a:bodyPr/>
        <a:lstStyle/>
        <a:p>
          <a:endParaRPr lang="en-GB"/>
        </a:p>
      </dgm:t>
    </dgm:pt>
    <dgm:pt modelId="{65C384EF-C0F2-4A77-9572-8161FBE33C37}" type="sibTrans" cxnId="{C788E907-9CDB-4A2D-8DDA-EAD06074D44F}">
      <dgm:prSet/>
      <dgm:spPr/>
      <dgm:t>
        <a:bodyPr/>
        <a:lstStyle/>
        <a:p>
          <a:endParaRPr lang="en-GB"/>
        </a:p>
      </dgm:t>
    </dgm:pt>
    <dgm:pt modelId="{BF83E331-6FA7-47A8-B80C-17076BE9D0B3}" type="pres">
      <dgm:prSet presAssocID="{DEB9DACE-4777-4988-A5F5-9B219AF3F0C8}" presName="Name0" presStyleCnt="0">
        <dgm:presLayoutVars>
          <dgm:dir/>
          <dgm:resizeHandles val="exact"/>
        </dgm:presLayoutVars>
      </dgm:prSet>
      <dgm:spPr/>
    </dgm:pt>
    <dgm:pt modelId="{4BAE783D-93D5-4ADE-8863-CCC1AA4B18CA}" type="pres">
      <dgm:prSet presAssocID="{D643F069-0EE7-486C-ADC2-39BEE23740EB}" presName="node" presStyleLbl="node1" presStyleIdx="0" presStyleCnt="3">
        <dgm:presLayoutVars>
          <dgm:bulletEnabled val="1"/>
        </dgm:presLayoutVars>
      </dgm:prSet>
      <dgm:spPr/>
    </dgm:pt>
    <dgm:pt modelId="{03EC4151-1354-4A65-8CED-4E7F317FF7DC}" type="pres">
      <dgm:prSet presAssocID="{3EEEE2BB-6339-4E2D-B14C-504C9E84085F}" presName="sibTrans" presStyleLbl="sibTrans2D1" presStyleIdx="0" presStyleCnt="2"/>
      <dgm:spPr/>
    </dgm:pt>
    <dgm:pt modelId="{A325A9B6-5AEE-42A0-82AE-16E4F2335FB6}" type="pres">
      <dgm:prSet presAssocID="{3EEEE2BB-6339-4E2D-B14C-504C9E84085F}" presName="connectorText" presStyleLbl="sibTrans2D1" presStyleIdx="0" presStyleCnt="2"/>
      <dgm:spPr/>
    </dgm:pt>
    <dgm:pt modelId="{C44665EC-89DC-4EC8-9F3E-12D520137B8A}" type="pres">
      <dgm:prSet presAssocID="{B0F44B25-7F08-4EBF-9D1E-7CE4770B2A38}" presName="node" presStyleLbl="node1" presStyleIdx="1" presStyleCnt="3" custLinFactNeighborX="-1921" custLinFactNeighborY="-15924">
        <dgm:presLayoutVars>
          <dgm:bulletEnabled val="1"/>
        </dgm:presLayoutVars>
      </dgm:prSet>
      <dgm:spPr/>
    </dgm:pt>
    <dgm:pt modelId="{57832809-3C72-42F2-88B4-C95DA894800E}" type="pres">
      <dgm:prSet presAssocID="{C8F5852F-8BFF-459E-8332-A6B15369A1D4}" presName="sibTrans" presStyleLbl="sibTrans2D1" presStyleIdx="1" presStyleCnt="2"/>
      <dgm:spPr/>
    </dgm:pt>
    <dgm:pt modelId="{57857C49-5DC4-4C5F-B044-56B7163B230A}" type="pres">
      <dgm:prSet presAssocID="{C8F5852F-8BFF-459E-8332-A6B15369A1D4}" presName="connectorText" presStyleLbl="sibTrans2D1" presStyleIdx="1" presStyleCnt="2"/>
      <dgm:spPr/>
    </dgm:pt>
    <dgm:pt modelId="{EDDBEBA7-B8CD-4628-B5E0-2ACA4214DD5E}" type="pres">
      <dgm:prSet presAssocID="{D5375E17-7F1E-43B0-BC30-D36C749C4F4F}" presName="node" presStyleLbl="node1" presStyleIdx="2" presStyleCnt="3">
        <dgm:presLayoutVars>
          <dgm:bulletEnabled val="1"/>
        </dgm:presLayoutVars>
      </dgm:prSet>
      <dgm:spPr/>
    </dgm:pt>
  </dgm:ptLst>
  <dgm:cxnLst>
    <dgm:cxn modelId="{C788E907-9CDB-4A2D-8DDA-EAD06074D44F}" srcId="{DEB9DACE-4777-4988-A5F5-9B219AF3F0C8}" destId="{D5375E17-7F1E-43B0-BC30-D36C749C4F4F}" srcOrd="2" destOrd="0" parTransId="{2AD7503B-3728-4962-BF8E-6127C75C4DD7}" sibTransId="{65C384EF-C0F2-4A77-9572-8161FBE33C37}"/>
    <dgm:cxn modelId="{1B3DD416-0C7E-4BC6-9B74-133EC924C280}" type="presOf" srcId="{D5375E17-7F1E-43B0-BC30-D36C749C4F4F}" destId="{EDDBEBA7-B8CD-4628-B5E0-2ACA4214DD5E}" srcOrd="0" destOrd="0" presId="urn:microsoft.com/office/officeart/2005/8/layout/process1"/>
    <dgm:cxn modelId="{2E9A3E41-839C-4E87-BA73-F714B5C72EA6}" type="presOf" srcId="{C8F5852F-8BFF-459E-8332-A6B15369A1D4}" destId="{57832809-3C72-42F2-88B4-C95DA894800E}" srcOrd="0" destOrd="0" presId="urn:microsoft.com/office/officeart/2005/8/layout/process1"/>
    <dgm:cxn modelId="{1DD41F84-987E-4728-9912-CA10152B28EB}" type="presOf" srcId="{DEB9DACE-4777-4988-A5F5-9B219AF3F0C8}" destId="{BF83E331-6FA7-47A8-B80C-17076BE9D0B3}" srcOrd="0" destOrd="0" presId="urn:microsoft.com/office/officeart/2005/8/layout/process1"/>
    <dgm:cxn modelId="{E0F00992-D9DF-4E05-B876-FCDDEE14054A}" type="presOf" srcId="{3EEEE2BB-6339-4E2D-B14C-504C9E84085F}" destId="{A325A9B6-5AEE-42A0-82AE-16E4F2335FB6}" srcOrd="1" destOrd="0" presId="urn:microsoft.com/office/officeart/2005/8/layout/process1"/>
    <dgm:cxn modelId="{1D2926AC-3D3B-4B6E-89E5-AF12E02C046F}" type="presOf" srcId="{B0F44B25-7F08-4EBF-9D1E-7CE4770B2A38}" destId="{C44665EC-89DC-4EC8-9F3E-12D520137B8A}" srcOrd="0" destOrd="0" presId="urn:microsoft.com/office/officeart/2005/8/layout/process1"/>
    <dgm:cxn modelId="{AAA0B9B6-0D06-4DEC-9F6D-7D7083C213E0}" type="presOf" srcId="{C8F5852F-8BFF-459E-8332-A6B15369A1D4}" destId="{57857C49-5DC4-4C5F-B044-56B7163B230A}" srcOrd="1" destOrd="0" presId="urn:microsoft.com/office/officeart/2005/8/layout/process1"/>
    <dgm:cxn modelId="{B39429DC-15E8-4F12-8622-EB36B2DD8B02}" srcId="{DEB9DACE-4777-4988-A5F5-9B219AF3F0C8}" destId="{B0F44B25-7F08-4EBF-9D1E-7CE4770B2A38}" srcOrd="1" destOrd="0" parTransId="{02E70AF0-CF14-48A7-BFC8-1347D38696CC}" sibTransId="{C8F5852F-8BFF-459E-8332-A6B15369A1D4}"/>
    <dgm:cxn modelId="{5EA0A7E0-A940-48E7-9CF6-87C665F67402}" type="presOf" srcId="{3EEEE2BB-6339-4E2D-B14C-504C9E84085F}" destId="{03EC4151-1354-4A65-8CED-4E7F317FF7DC}" srcOrd="0" destOrd="0" presId="urn:microsoft.com/office/officeart/2005/8/layout/process1"/>
    <dgm:cxn modelId="{04B1C4F3-7412-4FBD-B14C-D0C2C4253B7B}" type="presOf" srcId="{D643F069-0EE7-486C-ADC2-39BEE23740EB}" destId="{4BAE783D-93D5-4ADE-8863-CCC1AA4B18CA}" srcOrd="0" destOrd="0" presId="urn:microsoft.com/office/officeart/2005/8/layout/process1"/>
    <dgm:cxn modelId="{896A5FFE-FEA5-4231-8D56-206D7B5CB0E9}" srcId="{DEB9DACE-4777-4988-A5F5-9B219AF3F0C8}" destId="{D643F069-0EE7-486C-ADC2-39BEE23740EB}" srcOrd="0" destOrd="0" parTransId="{7FF4D6EC-3190-4F31-9E12-A56527EC6D78}" sibTransId="{3EEEE2BB-6339-4E2D-B14C-504C9E84085F}"/>
    <dgm:cxn modelId="{39C4F434-7BDB-4C7B-AE9D-A2A894660AE6}" type="presParOf" srcId="{BF83E331-6FA7-47A8-B80C-17076BE9D0B3}" destId="{4BAE783D-93D5-4ADE-8863-CCC1AA4B18CA}" srcOrd="0" destOrd="0" presId="urn:microsoft.com/office/officeart/2005/8/layout/process1"/>
    <dgm:cxn modelId="{5F28C077-0940-406C-8612-13A018B26064}" type="presParOf" srcId="{BF83E331-6FA7-47A8-B80C-17076BE9D0B3}" destId="{03EC4151-1354-4A65-8CED-4E7F317FF7DC}" srcOrd="1" destOrd="0" presId="urn:microsoft.com/office/officeart/2005/8/layout/process1"/>
    <dgm:cxn modelId="{BEB1A27E-B26F-4EC5-89BC-6A3CFF5B8ADF}" type="presParOf" srcId="{03EC4151-1354-4A65-8CED-4E7F317FF7DC}" destId="{A325A9B6-5AEE-42A0-82AE-16E4F2335FB6}" srcOrd="0" destOrd="0" presId="urn:microsoft.com/office/officeart/2005/8/layout/process1"/>
    <dgm:cxn modelId="{CE687E01-85A5-45EE-BA3A-E392988EE214}" type="presParOf" srcId="{BF83E331-6FA7-47A8-B80C-17076BE9D0B3}" destId="{C44665EC-89DC-4EC8-9F3E-12D520137B8A}" srcOrd="2" destOrd="0" presId="urn:microsoft.com/office/officeart/2005/8/layout/process1"/>
    <dgm:cxn modelId="{B2E99F4A-D260-4B06-858A-50553F0299EC}" type="presParOf" srcId="{BF83E331-6FA7-47A8-B80C-17076BE9D0B3}" destId="{57832809-3C72-42F2-88B4-C95DA894800E}" srcOrd="3" destOrd="0" presId="urn:microsoft.com/office/officeart/2005/8/layout/process1"/>
    <dgm:cxn modelId="{1FBACB47-D105-488C-A203-185D38074AD4}" type="presParOf" srcId="{57832809-3C72-42F2-88B4-C95DA894800E}" destId="{57857C49-5DC4-4C5F-B044-56B7163B230A}" srcOrd="0" destOrd="0" presId="urn:microsoft.com/office/officeart/2005/8/layout/process1"/>
    <dgm:cxn modelId="{3AE0478A-7811-4250-8875-38AEA43BE536}" type="presParOf" srcId="{BF83E331-6FA7-47A8-B80C-17076BE9D0B3}" destId="{EDDBEBA7-B8CD-4628-B5E0-2ACA4214DD5E}"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3822FAD-3F06-474F-A732-E6BCDF5878AB}"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GB"/>
        </a:p>
      </dgm:t>
    </dgm:pt>
    <dgm:pt modelId="{E231DA99-8CEB-4D1B-BC9E-C54A1F85904D}">
      <dgm:prSet/>
      <dgm:spPr/>
      <dgm:t>
        <a:bodyPr/>
        <a:lstStyle/>
        <a:p>
          <a:r>
            <a:rPr lang="en-GB" b="0" i="0"/>
            <a:t>Altering antecedent variables</a:t>
          </a:r>
          <a:endParaRPr lang="en-GB"/>
        </a:p>
      </dgm:t>
    </dgm:pt>
    <dgm:pt modelId="{F0829DE1-1BA9-472D-BFFD-FBEA4200EC89}" type="parTrans" cxnId="{DACDD3CC-B184-4E20-89F3-09C7CD86C4AE}">
      <dgm:prSet/>
      <dgm:spPr/>
      <dgm:t>
        <a:bodyPr/>
        <a:lstStyle/>
        <a:p>
          <a:endParaRPr lang="en-GB"/>
        </a:p>
      </dgm:t>
    </dgm:pt>
    <dgm:pt modelId="{A8EB5820-FD08-45A0-AED5-F84026393B26}" type="sibTrans" cxnId="{DACDD3CC-B184-4E20-89F3-09C7CD86C4AE}">
      <dgm:prSet/>
      <dgm:spPr/>
      <dgm:t>
        <a:bodyPr/>
        <a:lstStyle/>
        <a:p>
          <a:endParaRPr lang="en-GB"/>
        </a:p>
      </dgm:t>
    </dgm:pt>
    <dgm:pt modelId="{B79955C1-A4AC-4242-B62B-7CEA9153C8F7}">
      <dgm:prSet/>
      <dgm:spPr/>
      <dgm:t>
        <a:bodyPr/>
        <a:lstStyle/>
        <a:p>
          <a:r>
            <a:rPr lang="en-GB" b="0" i="0"/>
            <a:t>Altering consequence variables ie. reinforcers</a:t>
          </a:r>
          <a:endParaRPr lang="en-GB"/>
        </a:p>
      </dgm:t>
    </dgm:pt>
    <dgm:pt modelId="{55AEC0AC-027E-49EC-AF45-1E5B1A6EB6FC}" type="parTrans" cxnId="{BF9156F5-5F9D-494F-BFDD-C6CC8256ED57}">
      <dgm:prSet/>
      <dgm:spPr/>
      <dgm:t>
        <a:bodyPr/>
        <a:lstStyle/>
        <a:p>
          <a:endParaRPr lang="en-GB"/>
        </a:p>
      </dgm:t>
    </dgm:pt>
    <dgm:pt modelId="{F0154B44-A6DA-48C7-A713-95A458302675}" type="sibTrans" cxnId="{BF9156F5-5F9D-494F-BFDD-C6CC8256ED57}">
      <dgm:prSet/>
      <dgm:spPr/>
      <dgm:t>
        <a:bodyPr/>
        <a:lstStyle/>
        <a:p>
          <a:endParaRPr lang="en-GB"/>
        </a:p>
      </dgm:t>
    </dgm:pt>
    <dgm:pt modelId="{1D3B57C4-436D-4FF2-87B6-1BDD9A031AE0}">
      <dgm:prSet/>
      <dgm:spPr/>
      <dgm:t>
        <a:bodyPr/>
        <a:lstStyle/>
        <a:p>
          <a:r>
            <a:rPr lang="en-GB" b="0" i="0"/>
            <a:t>Teaching alternative behaviours</a:t>
          </a:r>
          <a:endParaRPr lang="en-GB"/>
        </a:p>
      </dgm:t>
    </dgm:pt>
    <dgm:pt modelId="{87BC078F-5E0E-4A78-A12C-9E2A57F9646A}" type="parTrans" cxnId="{A21CE387-1736-49EA-822B-ED38820EBA3E}">
      <dgm:prSet/>
      <dgm:spPr/>
      <dgm:t>
        <a:bodyPr/>
        <a:lstStyle/>
        <a:p>
          <a:endParaRPr lang="en-GB"/>
        </a:p>
      </dgm:t>
    </dgm:pt>
    <dgm:pt modelId="{6A203A0A-3504-48B2-B4A3-A7BCFB36133F}" type="sibTrans" cxnId="{A21CE387-1736-49EA-822B-ED38820EBA3E}">
      <dgm:prSet/>
      <dgm:spPr/>
      <dgm:t>
        <a:bodyPr/>
        <a:lstStyle/>
        <a:p>
          <a:endParaRPr lang="en-GB"/>
        </a:p>
      </dgm:t>
    </dgm:pt>
    <dgm:pt modelId="{B0B814DF-0901-45B3-A222-85716BE42239}" type="pres">
      <dgm:prSet presAssocID="{03822FAD-3F06-474F-A732-E6BCDF5878AB}" presName="Name0" presStyleCnt="0">
        <dgm:presLayoutVars>
          <dgm:dir/>
          <dgm:resizeHandles val="exact"/>
        </dgm:presLayoutVars>
      </dgm:prSet>
      <dgm:spPr/>
    </dgm:pt>
    <dgm:pt modelId="{E49A3151-D2EF-4FA8-8C2B-7A7173FCE914}" type="pres">
      <dgm:prSet presAssocID="{E231DA99-8CEB-4D1B-BC9E-C54A1F85904D}" presName="node" presStyleLbl="node1" presStyleIdx="0" presStyleCnt="3">
        <dgm:presLayoutVars>
          <dgm:bulletEnabled val="1"/>
        </dgm:presLayoutVars>
      </dgm:prSet>
      <dgm:spPr/>
    </dgm:pt>
    <dgm:pt modelId="{C768E5DA-A2A8-4B80-A22A-ED0FC2984059}" type="pres">
      <dgm:prSet presAssocID="{A8EB5820-FD08-45A0-AED5-F84026393B26}" presName="sibTrans" presStyleLbl="sibTrans2D1" presStyleIdx="0" presStyleCnt="2"/>
      <dgm:spPr/>
    </dgm:pt>
    <dgm:pt modelId="{46C07BD6-F38B-4041-A2E7-7E92AFE5EE37}" type="pres">
      <dgm:prSet presAssocID="{A8EB5820-FD08-45A0-AED5-F84026393B26}" presName="connectorText" presStyleLbl="sibTrans2D1" presStyleIdx="0" presStyleCnt="2"/>
      <dgm:spPr/>
    </dgm:pt>
    <dgm:pt modelId="{A7822408-DF02-459B-A89F-BFA97E19661F}" type="pres">
      <dgm:prSet presAssocID="{B79955C1-A4AC-4242-B62B-7CEA9153C8F7}" presName="node" presStyleLbl="node1" presStyleIdx="1" presStyleCnt="3">
        <dgm:presLayoutVars>
          <dgm:bulletEnabled val="1"/>
        </dgm:presLayoutVars>
      </dgm:prSet>
      <dgm:spPr/>
    </dgm:pt>
    <dgm:pt modelId="{DDAEF4C0-C289-4653-ABEB-2A2F9E077D5C}" type="pres">
      <dgm:prSet presAssocID="{F0154B44-A6DA-48C7-A713-95A458302675}" presName="sibTrans" presStyleLbl="sibTrans2D1" presStyleIdx="1" presStyleCnt="2"/>
      <dgm:spPr/>
    </dgm:pt>
    <dgm:pt modelId="{4BC46C03-A0BB-4CD8-94FB-4F4F02961090}" type="pres">
      <dgm:prSet presAssocID="{F0154B44-A6DA-48C7-A713-95A458302675}" presName="connectorText" presStyleLbl="sibTrans2D1" presStyleIdx="1" presStyleCnt="2"/>
      <dgm:spPr/>
    </dgm:pt>
    <dgm:pt modelId="{270E9C21-9C59-405A-A05E-0B0AF16AFBAF}" type="pres">
      <dgm:prSet presAssocID="{1D3B57C4-436D-4FF2-87B6-1BDD9A031AE0}" presName="node" presStyleLbl="node1" presStyleIdx="2" presStyleCnt="3">
        <dgm:presLayoutVars>
          <dgm:bulletEnabled val="1"/>
        </dgm:presLayoutVars>
      </dgm:prSet>
      <dgm:spPr/>
    </dgm:pt>
  </dgm:ptLst>
  <dgm:cxnLst>
    <dgm:cxn modelId="{257CCE36-9E88-4A70-9016-9B0E003A38D5}" type="presOf" srcId="{1D3B57C4-436D-4FF2-87B6-1BDD9A031AE0}" destId="{270E9C21-9C59-405A-A05E-0B0AF16AFBAF}" srcOrd="0" destOrd="0" presId="urn:microsoft.com/office/officeart/2005/8/layout/process1"/>
    <dgm:cxn modelId="{09C31A6B-EED1-408F-AB2B-38180B22B4B4}" type="presOf" srcId="{A8EB5820-FD08-45A0-AED5-F84026393B26}" destId="{C768E5DA-A2A8-4B80-A22A-ED0FC2984059}" srcOrd="0" destOrd="0" presId="urn:microsoft.com/office/officeart/2005/8/layout/process1"/>
    <dgm:cxn modelId="{A21CE387-1736-49EA-822B-ED38820EBA3E}" srcId="{03822FAD-3F06-474F-A732-E6BCDF5878AB}" destId="{1D3B57C4-436D-4FF2-87B6-1BDD9A031AE0}" srcOrd="2" destOrd="0" parTransId="{87BC078F-5E0E-4A78-A12C-9E2A57F9646A}" sibTransId="{6A203A0A-3504-48B2-B4A3-A7BCFB36133F}"/>
    <dgm:cxn modelId="{4C2F3F8C-1604-43F9-B004-5D1CA538884C}" type="presOf" srcId="{F0154B44-A6DA-48C7-A713-95A458302675}" destId="{DDAEF4C0-C289-4653-ABEB-2A2F9E077D5C}" srcOrd="0" destOrd="0" presId="urn:microsoft.com/office/officeart/2005/8/layout/process1"/>
    <dgm:cxn modelId="{B411C59B-7D37-4D98-A83E-BE2F91A35B2D}" type="presOf" srcId="{03822FAD-3F06-474F-A732-E6BCDF5878AB}" destId="{B0B814DF-0901-45B3-A222-85716BE42239}" srcOrd="0" destOrd="0" presId="urn:microsoft.com/office/officeart/2005/8/layout/process1"/>
    <dgm:cxn modelId="{972DFAA5-8C7E-4990-B1F5-4CB5B552DD13}" type="presOf" srcId="{B79955C1-A4AC-4242-B62B-7CEA9153C8F7}" destId="{A7822408-DF02-459B-A89F-BFA97E19661F}" srcOrd="0" destOrd="0" presId="urn:microsoft.com/office/officeart/2005/8/layout/process1"/>
    <dgm:cxn modelId="{34E93AB0-E331-4329-94DE-A3C4BD00DB3F}" type="presOf" srcId="{A8EB5820-FD08-45A0-AED5-F84026393B26}" destId="{46C07BD6-F38B-4041-A2E7-7E92AFE5EE37}" srcOrd="1" destOrd="0" presId="urn:microsoft.com/office/officeart/2005/8/layout/process1"/>
    <dgm:cxn modelId="{DACDD3CC-B184-4E20-89F3-09C7CD86C4AE}" srcId="{03822FAD-3F06-474F-A732-E6BCDF5878AB}" destId="{E231DA99-8CEB-4D1B-BC9E-C54A1F85904D}" srcOrd="0" destOrd="0" parTransId="{F0829DE1-1BA9-472D-BFFD-FBEA4200EC89}" sibTransId="{A8EB5820-FD08-45A0-AED5-F84026393B26}"/>
    <dgm:cxn modelId="{AFB344CF-849E-409C-B826-ECC97777C8A3}" type="presOf" srcId="{F0154B44-A6DA-48C7-A713-95A458302675}" destId="{4BC46C03-A0BB-4CD8-94FB-4F4F02961090}" srcOrd="1" destOrd="0" presId="urn:microsoft.com/office/officeart/2005/8/layout/process1"/>
    <dgm:cxn modelId="{01D4EBE3-2CF4-476A-B57A-88786BD6E04A}" type="presOf" srcId="{E231DA99-8CEB-4D1B-BC9E-C54A1F85904D}" destId="{E49A3151-D2EF-4FA8-8C2B-7A7173FCE914}" srcOrd="0" destOrd="0" presId="urn:microsoft.com/office/officeart/2005/8/layout/process1"/>
    <dgm:cxn modelId="{BF9156F5-5F9D-494F-BFDD-C6CC8256ED57}" srcId="{03822FAD-3F06-474F-A732-E6BCDF5878AB}" destId="{B79955C1-A4AC-4242-B62B-7CEA9153C8F7}" srcOrd="1" destOrd="0" parTransId="{55AEC0AC-027E-49EC-AF45-1E5B1A6EB6FC}" sibTransId="{F0154B44-A6DA-48C7-A713-95A458302675}"/>
    <dgm:cxn modelId="{C25351D5-204A-4196-8CC8-C95E9C705C9E}" type="presParOf" srcId="{B0B814DF-0901-45B3-A222-85716BE42239}" destId="{E49A3151-D2EF-4FA8-8C2B-7A7173FCE914}" srcOrd="0" destOrd="0" presId="urn:microsoft.com/office/officeart/2005/8/layout/process1"/>
    <dgm:cxn modelId="{FE4AA40B-EC41-4417-8C05-CB9DD04F9069}" type="presParOf" srcId="{B0B814DF-0901-45B3-A222-85716BE42239}" destId="{C768E5DA-A2A8-4B80-A22A-ED0FC2984059}" srcOrd="1" destOrd="0" presId="urn:microsoft.com/office/officeart/2005/8/layout/process1"/>
    <dgm:cxn modelId="{40BB6EE0-2BBA-4033-AB90-CA678611F4BB}" type="presParOf" srcId="{C768E5DA-A2A8-4B80-A22A-ED0FC2984059}" destId="{46C07BD6-F38B-4041-A2E7-7E92AFE5EE37}" srcOrd="0" destOrd="0" presId="urn:microsoft.com/office/officeart/2005/8/layout/process1"/>
    <dgm:cxn modelId="{A6FE60F7-662E-44ED-A245-C14D2F9DBD01}" type="presParOf" srcId="{B0B814DF-0901-45B3-A222-85716BE42239}" destId="{A7822408-DF02-459B-A89F-BFA97E19661F}" srcOrd="2" destOrd="0" presId="urn:microsoft.com/office/officeart/2005/8/layout/process1"/>
    <dgm:cxn modelId="{C5826375-FC5F-4AB1-84CF-A8BACC374149}" type="presParOf" srcId="{B0B814DF-0901-45B3-A222-85716BE42239}" destId="{DDAEF4C0-C289-4653-ABEB-2A2F9E077D5C}" srcOrd="3" destOrd="0" presId="urn:microsoft.com/office/officeart/2005/8/layout/process1"/>
    <dgm:cxn modelId="{E362EC6E-2909-4A08-9ED8-857BD3CC9D88}" type="presParOf" srcId="{DDAEF4C0-C289-4653-ABEB-2A2F9E077D5C}" destId="{4BC46C03-A0BB-4CD8-94FB-4F4F02961090}" srcOrd="0" destOrd="0" presId="urn:microsoft.com/office/officeart/2005/8/layout/process1"/>
    <dgm:cxn modelId="{DA1575C8-944F-4064-BA9B-A0A3441AAB00}" type="presParOf" srcId="{B0B814DF-0901-45B3-A222-85716BE42239}" destId="{270E9C21-9C59-405A-A05E-0B0AF16AFBAF}"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E1FDC60-A97F-4036-9D8D-6DBD270F431D}"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511C1A70-DB6E-4801-B424-4A5B7936E059}">
      <dgm:prSet/>
      <dgm:spPr/>
      <dgm:t>
        <a:bodyPr/>
        <a:lstStyle/>
        <a:p>
          <a:r>
            <a:rPr lang="en-GB" b="0" i="1" baseline="0" dirty="0"/>
            <a:t>Summarising Data</a:t>
          </a:r>
          <a:r>
            <a:rPr lang="en-GB" i="1" dirty="0"/>
            <a:t>: </a:t>
          </a:r>
          <a:r>
            <a:rPr lang="en-GB" dirty="0"/>
            <a:t>L</a:t>
          </a:r>
          <a:r>
            <a:rPr lang="en-GB" b="0" i="0" baseline="0" dirty="0"/>
            <a:t>ook for patterns. </a:t>
          </a:r>
          <a:endParaRPr lang="en-GB" dirty="0"/>
        </a:p>
      </dgm:t>
    </dgm:pt>
    <dgm:pt modelId="{625819C2-D0AC-4A57-86A3-A939CBD4EAA0}" type="parTrans" cxnId="{3E61E8A3-7B72-4832-82FC-8BC602148736}">
      <dgm:prSet/>
      <dgm:spPr/>
      <dgm:t>
        <a:bodyPr/>
        <a:lstStyle/>
        <a:p>
          <a:endParaRPr lang="en-GB"/>
        </a:p>
      </dgm:t>
    </dgm:pt>
    <dgm:pt modelId="{24B88EA0-E79F-4620-96B9-F4EFE8E0DCD7}" type="sibTrans" cxnId="{3E61E8A3-7B72-4832-82FC-8BC602148736}">
      <dgm:prSet/>
      <dgm:spPr/>
      <dgm:t>
        <a:bodyPr/>
        <a:lstStyle/>
        <a:p>
          <a:endParaRPr lang="en-GB"/>
        </a:p>
      </dgm:t>
    </dgm:pt>
    <dgm:pt modelId="{823763F3-86B9-43F2-87CD-1CC6DFC01E03}">
      <dgm:prSet/>
      <dgm:spPr/>
      <dgm:t>
        <a:bodyPr/>
        <a:lstStyle/>
        <a:p>
          <a:pPr>
            <a:buNone/>
          </a:pPr>
          <a:r>
            <a:rPr lang="en-GB" b="0" i="0" baseline="0" dirty="0"/>
            <a:t>“Was a particular antecedent (e.g., academic instruction) usually present when the behaviour (e.g., swearing) occurred, usually resulting in a particular consequence (e.g., being removed from the group)?” </a:t>
          </a:r>
          <a:endParaRPr lang="en-GB" dirty="0"/>
        </a:p>
      </dgm:t>
    </dgm:pt>
    <dgm:pt modelId="{28B3EB0E-2F8D-45E7-8C3F-B78DC404E6EC}" type="parTrans" cxnId="{C692CA6E-D52D-4F6F-A1E1-FBF2B3D8249F}">
      <dgm:prSet/>
      <dgm:spPr/>
      <dgm:t>
        <a:bodyPr/>
        <a:lstStyle/>
        <a:p>
          <a:endParaRPr lang="en-GB"/>
        </a:p>
      </dgm:t>
    </dgm:pt>
    <dgm:pt modelId="{3D97B299-D26B-4E42-AD00-A9FC5A56CD7D}" type="sibTrans" cxnId="{C692CA6E-D52D-4F6F-A1E1-FBF2B3D8249F}">
      <dgm:prSet/>
      <dgm:spPr/>
      <dgm:t>
        <a:bodyPr/>
        <a:lstStyle/>
        <a:p>
          <a:endParaRPr lang="en-GB"/>
        </a:p>
      </dgm:t>
    </dgm:pt>
    <dgm:pt modelId="{736D34E7-42F0-4FE2-BB64-EDFABDFDCCBF}">
      <dgm:prSet/>
      <dgm:spPr/>
      <dgm:t>
        <a:bodyPr/>
        <a:lstStyle/>
        <a:p>
          <a:pPr>
            <a:buNone/>
          </a:pPr>
          <a:r>
            <a:rPr lang="en-GB" b="0" i="0" baseline="0" dirty="0"/>
            <a:t>Setting events should also be considered. For example, whenever the student comes to school sleepy, does he usually display a higher instance of the unwanted behaviour? </a:t>
          </a:r>
          <a:endParaRPr lang="en-GB" dirty="0"/>
        </a:p>
      </dgm:t>
    </dgm:pt>
    <dgm:pt modelId="{73CEA41E-D228-44CB-AFB3-3E1FF7C2F5B1}" type="parTrans" cxnId="{C2B2AED5-C9F7-44E4-8922-52FA8A997AEE}">
      <dgm:prSet/>
      <dgm:spPr/>
      <dgm:t>
        <a:bodyPr/>
        <a:lstStyle/>
        <a:p>
          <a:endParaRPr lang="en-GB"/>
        </a:p>
      </dgm:t>
    </dgm:pt>
    <dgm:pt modelId="{7360CF26-6879-4299-9834-32E401017676}" type="sibTrans" cxnId="{C2B2AED5-C9F7-44E4-8922-52FA8A997AEE}">
      <dgm:prSet/>
      <dgm:spPr/>
      <dgm:t>
        <a:bodyPr/>
        <a:lstStyle/>
        <a:p>
          <a:endParaRPr lang="en-GB"/>
        </a:p>
      </dgm:t>
    </dgm:pt>
    <dgm:pt modelId="{7A0F258E-1359-4DCF-9C5E-F73FBCF96601}">
      <dgm:prSet/>
      <dgm:spPr/>
      <dgm:t>
        <a:bodyPr/>
        <a:lstStyle/>
        <a:p>
          <a:pPr>
            <a:buNone/>
          </a:pPr>
          <a:r>
            <a:rPr lang="en-GB" b="0" i="0" baseline="0" dirty="0"/>
            <a:t>Do different types of contexts produce similar responses from the student. For example, providing the student with instruction to begin her math assignment may occasion the same response from the student as requiring her to clean up a work area. Although these two events (i.e., academic requirement and cleanliness requirement) are seemingly unrelated, they nonetheless result in the same unwanted behaviour. 	Additionally, unrelated behaviours (e.g., aggression to peers, noncompliance with teacher instructions) may produce similar consequences (e.g., attention from peers). So, contexts and behaviours that may seem unrelated may be functionally equivalent (i.e., produce the same consequences for the student). </a:t>
          </a:r>
          <a:endParaRPr lang="en-GB" dirty="0"/>
        </a:p>
      </dgm:t>
    </dgm:pt>
    <dgm:pt modelId="{FD3A3FD7-4C24-4754-B713-3A50A6E6DFA8}" type="parTrans" cxnId="{7D635932-480C-448F-A866-C6E1923AE5AA}">
      <dgm:prSet/>
      <dgm:spPr/>
      <dgm:t>
        <a:bodyPr/>
        <a:lstStyle/>
        <a:p>
          <a:endParaRPr lang="en-GB"/>
        </a:p>
      </dgm:t>
    </dgm:pt>
    <dgm:pt modelId="{D9EFA72B-0D40-4234-85B4-0B2CDB9DF5C0}" type="sibTrans" cxnId="{7D635932-480C-448F-A866-C6E1923AE5AA}">
      <dgm:prSet/>
      <dgm:spPr/>
      <dgm:t>
        <a:bodyPr/>
        <a:lstStyle/>
        <a:p>
          <a:endParaRPr lang="en-GB"/>
        </a:p>
      </dgm:t>
    </dgm:pt>
    <dgm:pt modelId="{A21A398B-E4C6-4CEF-9504-CA850728A736}">
      <dgm:prSet/>
      <dgm:spPr/>
      <dgm:t>
        <a:bodyPr/>
        <a:lstStyle/>
        <a:p>
          <a:pPr>
            <a:buNone/>
          </a:pPr>
          <a:r>
            <a:rPr lang="en-GB" b="0" i="0" baseline="0" dirty="0"/>
            <a:t>This information will be critical in terms of developing effective behaviour support plans. </a:t>
          </a:r>
          <a:endParaRPr lang="en-GB" dirty="0"/>
        </a:p>
      </dgm:t>
    </dgm:pt>
    <dgm:pt modelId="{032DAA15-6007-4C7B-8CC3-9135055C945B}" type="parTrans" cxnId="{D32D11DE-68E9-4E41-B391-D33BE0D9F742}">
      <dgm:prSet/>
      <dgm:spPr/>
      <dgm:t>
        <a:bodyPr/>
        <a:lstStyle/>
        <a:p>
          <a:endParaRPr lang="en-GB"/>
        </a:p>
      </dgm:t>
    </dgm:pt>
    <dgm:pt modelId="{694F7C6E-DAA1-41B1-9655-A31F6682829D}" type="sibTrans" cxnId="{D32D11DE-68E9-4E41-B391-D33BE0D9F742}">
      <dgm:prSet/>
      <dgm:spPr/>
      <dgm:t>
        <a:bodyPr/>
        <a:lstStyle/>
        <a:p>
          <a:endParaRPr lang="en-GB"/>
        </a:p>
      </dgm:t>
    </dgm:pt>
    <dgm:pt modelId="{57495720-9197-4918-94CD-915A74098697}">
      <dgm:prSet/>
      <dgm:spPr/>
      <dgm:t>
        <a:bodyPr/>
        <a:lstStyle/>
        <a:p>
          <a:pPr>
            <a:buNone/>
          </a:pPr>
          <a:endParaRPr lang="en-GB" dirty="0"/>
        </a:p>
      </dgm:t>
    </dgm:pt>
    <dgm:pt modelId="{7E2A68DC-EF35-44F3-A881-083CB58C71DC}" type="parTrans" cxnId="{C37C8667-0E54-40EB-9EE0-1A33A66A21C6}">
      <dgm:prSet/>
      <dgm:spPr/>
      <dgm:t>
        <a:bodyPr/>
        <a:lstStyle/>
        <a:p>
          <a:endParaRPr lang="en-GB"/>
        </a:p>
      </dgm:t>
    </dgm:pt>
    <dgm:pt modelId="{DF946B7C-1171-42E6-9AC8-934895EF2D33}" type="sibTrans" cxnId="{C37C8667-0E54-40EB-9EE0-1A33A66A21C6}">
      <dgm:prSet/>
      <dgm:spPr/>
      <dgm:t>
        <a:bodyPr/>
        <a:lstStyle/>
        <a:p>
          <a:endParaRPr lang="en-GB"/>
        </a:p>
      </dgm:t>
    </dgm:pt>
    <dgm:pt modelId="{6DEE4BDA-7777-47A1-9525-22199AEF6718}">
      <dgm:prSet/>
      <dgm:spPr/>
      <dgm:t>
        <a:bodyPr/>
        <a:lstStyle/>
        <a:p>
          <a:pPr>
            <a:buNone/>
          </a:pPr>
          <a:endParaRPr lang="en-GB" dirty="0"/>
        </a:p>
      </dgm:t>
    </dgm:pt>
    <dgm:pt modelId="{F1885055-3D82-4C8B-90F6-442FAC88142B}" type="parTrans" cxnId="{3EB934B2-3A39-4B0F-8BCA-711604BEE5B4}">
      <dgm:prSet/>
      <dgm:spPr/>
      <dgm:t>
        <a:bodyPr/>
        <a:lstStyle/>
        <a:p>
          <a:endParaRPr lang="en-GB"/>
        </a:p>
      </dgm:t>
    </dgm:pt>
    <dgm:pt modelId="{7EA27CC0-DCA5-4BAB-8896-B287E43FC9E1}" type="sibTrans" cxnId="{3EB934B2-3A39-4B0F-8BCA-711604BEE5B4}">
      <dgm:prSet/>
      <dgm:spPr/>
      <dgm:t>
        <a:bodyPr/>
        <a:lstStyle/>
        <a:p>
          <a:endParaRPr lang="en-GB"/>
        </a:p>
      </dgm:t>
    </dgm:pt>
    <dgm:pt modelId="{F29D5490-72B7-4D36-A005-DD194C11278B}">
      <dgm:prSet/>
      <dgm:spPr/>
      <dgm:t>
        <a:bodyPr/>
        <a:lstStyle/>
        <a:p>
          <a:pPr>
            <a:buNone/>
          </a:pPr>
          <a:endParaRPr lang="en-GB" dirty="0"/>
        </a:p>
      </dgm:t>
    </dgm:pt>
    <dgm:pt modelId="{B9914689-9137-4EDB-B00F-B4B852269DDD}" type="parTrans" cxnId="{7E7FDB67-CCA9-41D4-B07E-71A57E27FCAD}">
      <dgm:prSet/>
      <dgm:spPr/>
      <dgm:t>
        <a:bodyPr/>
        <a:lstStyle/>
        <a:p>
          <a:endParaRPr lang="en-GB"/>
        </a:p>
      </dgm:t>
    </dgm:pt>
    <dgm:pt modelId="{97007529-05E9-4EE7-9BFB-8E31EB7303E2}" type="sibTrans" cxnId="{7E7FDB67-CCA9-41D4-B07E-71A57E27FCAD}">
      <dgm:prSet/>
      <dgm:spPr/>
      <dgm:t>
        <a:bodyPr/>
        <a:lstStyle/>
        <a:p>
          <a:endParaRPr lang="en-GB"/>
        </a:p>
      </dgm:t>
    </dgm:pt>
    <dgm:pt modelId="{7437E665-53BE-4E41-8385-A939BDBA7C67}" type="pres">
      <dgm:prSet presAssocID="{AE1FDC60-A97F-4036-9D8D-6DBD270F431D}" presName="linear" presStyleCnt="0">
        <dgm:presLayoutVars>
          <dgm:dir/>
          <dgm:animLvl val="lvl"/>
          <dgm:resizeHandles val="exact"/>
        </dgm:presLayoutVars>
      </dgm:prSet>
      <dgm:spPr/>
    </dgm:pt>
    <dgm:pt modelId="{0625654A-BB0D-473C-B218-68B757B1BF7B}" type="pres">
      <dgm:prSet presAssocID="{511C1A70-DB6E-4801-B424-4A5B7936E059}" presName="parentLin" presStyleCnt="0"/>
      <dgm:spPr/>
    </dgm:pt>
    <dgm:pt modelId="{0F1D7744-A426-4636-BE6C-EABCA6A564BB}" type="pres">
      <dgm:prSet presAssocID="{511C1A70-DB6E-4801-B424-4A5B7936E059}" presName="parentLeftMargin" presStyleLbl="node1" presStyleIdx="0" presStyleCnt="1"/>
      <dgm:spPr/>
    </dgm:pt>
    <dgm:pt modelId="{C8FEB10E-5B4C-4F1D-BBDA-42055DAC46E7}" type="pres">
      <dgm:prSet presAssocID="{511C1A70-DB6E-4801-B424-4A5B7936E059}" presName="parentText" presStyleLbl="node1" presStyleIdx="0" presStyleCnt="1">
        <dgm:presLayoutVars>
          <dgm:chMax val="0"/>
          <dgm:bulletEnabled val="1"/>
        </dgm:presLayoutVars>
      </dgm:prSet>
      <dgm:spPr/>
    </dgm:pt>
    <dgm:pt modelId="{824EBFE7-CC9C-4DCA-947F-C040B7527F00}" type="pres">
      <dgm:prSet presAssocID="{511C1A70-DB6E-4801-B424-4A5B7936E059}" presName="negativeSpace" presStyleCnt="0"/>
      <dgm:spPr/>
    </dgm:pt>
    <dgm:pt modelId="{A0377552-E057-40AA-B13E-016D81D192D7}" type="pres">
      <dgm:prSet presAssocID="{511C1A70-DB6E-4801-B424-4A5B7936E059}" presName="childText" presStyleLbl="conFgAcc1" presStyleIdx="0" presStyleCnt="1">
        <dgm:presLayoutVars>
          <dgm:bulletEnabled val="1"/>
        </dgm:presLayoutVars>
      </dgm:prSet>
      <dgm:spPr/>
    </dgm:pt>
  </dgm:ptLst>
  <dgm:cxnLst>
    <dgm:cxn modelId="{300FD012-F5F6-49CB-953C-4B78090EBC01}" type="presOf" srcId="{736D34E7-42F0-4FE2-BB64-EDFABDFDCCBF}" destId="{A0377552-E057-40AA-B13E-016D81D192D7}" srcOrd="0" destOrd="2" presId="urn:microsoft.com/office/officeart/2005/8/layout/list1"/>
    <dgm:cxn modelId="{8E2F941E-8773-441F-A622-E1B75D909B5F}" type="presOf" srcId="{6DEE4BDA-7777-47A1-9525-22199AEF6718}" destId="{A0377552-E057-40AA-B13E-016D81D192D7}" srcOrd="0" destOrd="3" presId="urn:microsoft.com/office/officeart/2005/8/layout/list1"/>
    <dgm:cxn modelId="{7DA5EF2C-9C3F-40F1-B313-1F52C9FE4ACC}" type="presOf" srcId="{511C1A70-DB6E-4801-B424-4A5B7936E059}" destId="{C8FEB10E-5B4C-4F1D-BBDA-42055DAC46E7}" srcOrd="1" destOrd="0" presId="urn:microsoft.com/office/officeart/2005/8/layout/list1"/>
    <dgm:cxn modelId="{7D635932-480C-448F-A866-C6E1923AE5AA}" srcId="{511C1A70-DB6E-4801-B424-4A5B7936E059}" destId="{7A0F258E-1359-4DCF-9C5E-F73FBCF96601}" srcOrd="4" destOrd="0" parTransId="{FD3A3FD7-4C24-4754-B713-3A50A6E6DFA8}" sibTransId="{D9EFA72B-0D40-4234-85B4-0B2CDB9DF5C0}"/>
    <dgm:cxn modelId="{906FB63D-0D32-4F96-878F-436365A0407D}" type="presOf" srcId="{511C1A70-DB6E-4801-B424-4A5B7936E059}" destId="{0F1D7744-A426-4636-BE6C-EABCA6A564BB}" srcOrd="0" destOrd="0" presId="urn:microsoft.com/office/officeart/2005/8/layout/list1"/>
    <dgm:cxn modelId="{C37C8667-0E54-40EB-9EE0-1A33A66A21C6}" srcId="{511C1A70-DB6E-4801-B424-4A5B7936E059}" destId="{57495720-9197-4918-94CD-915A74098697}" srcOrd="1" destOrd="0" parTransId="{7E2A68DC-EF35-44F3-A881-083CB58C71DC}" sibTransId="{DF946B7C-1171-42E6-9AC8-934895EF2D33}"/>
    <dgm:cxn modelId="{7E7FDB67-CCA9-41D4-B07E-71A57E27FCAD}" srcId="{511C1A70-DB6E-4801-B424-4A5B7936E059}" destId="{F29D5490-72B7-4D36-A005-DD194C11278B}" srcOrd="5" destOrd="0" parTransId="{B9914689-9137-4EDB-B00F-B4B852269DDD}" sibTransId="{97007529-05E9-4EE7-9BFB-8E31EB7303E2}"/>
    <dgm:cxn modelId="{88124D4C-44C9-4113-A59E-5B73C6696408}" type="presOf" srcId="{823763F3-86B9-43F2-87CD-1CC6DFC01E03}" destId="{A0377552-E057-40AA-B13E-016D81D192D7}" srcOrd="0" destOrd="0" presId="urn:microsoft.com/office/officeart/2005/8/layout/list1"/>
    <dgm:cxn modelId="{C692CA6E-D52D-4F6F-A1E1-FBF2B3D8249F}" srcId="{511C1A70-DB6E-4801-B424-4A5B7936E059}" destId="{823763F3-86B9-43F2-87CD-1CC6DFC01E03}" srcOrd="0" destOrd="0" parTransId="{28B3EB0E-2F8D-45E7-8C3F-B78DC404E6EC}" sibTransId="{3D97B299-D26B-4E42-AD00-A9FC5A56CD7D}"/>
    <dgm:cxn modelId="{70BB4076-5AD3-42E4-91E1-6BFA99E5617E}" type="presOf" srcId="{A21A398B-E4C6-4CEF-9504-CA850728A736}" destId="{A0377552-E057-40AA-B13E-016D81D192D7}" srcOrd="0" destOrd="6" presId="urn:microsoft.com/office/officeart/2005/8/layout/list1"/>
    <dgm:cxn modelId="{5B93998B-C56B-4A16-9D3F-94EDC2F17161}" type="presOf" srcId="{7A0F258E-1359-4DCF-9C5E-F73FBCF96601}" destId="{A0377552-E057-40AA-B13E-016D81D192D7}" srcOrd="0" destOrd="4" presId="urn:microsoft.com/office/officeart/2005/8/layout/list1"/>
    <dgm:cxn modelId="{3E61E8A3-7B72-4832-82FC-8BC602148736}" srcId="{AE1FDC60-A97F-4036-9D8D-6DBD270F431D}" destId="{511C1A70-DB6E-4801-B424-4A5B7936E059}" srcOrd="0" destOrd="0" parTransId="{625819C2-D0AC-4A57-86A3-A939CBD4EAA0}" sibTransId="{24B88EA0-E79F-4620-96B9-F4EFE8E0DCD7}"/>
    <dgm:cxn modelId="{3EB934B2-3A39-4B0F-8BCA-711604BEE5B4}" srcId="{511C1A70-DB6E-4801-B424-4A5B7936E059}" destId="{6DEE4BDA-7777-47A1-9525-22199AEF6718}" srcOrd="3" destOrd="0" parTransId="{F1885055-3D82-4C8B-90F6-442FAC88142B}" sibTransId="{7EA27CC0-DCA5-4BAB-8896-B287E43FC9E1}"/>
    <dgm:cxn modelId="{C83F03B3-74FC-4962-9011-4232C2E75033}" type="presOf" srcId="{57495720-9197-4918-94CD-915A74098697}" destId="{A0377552-E057-40AA-B13E-016D81D192D7}" srcOrd="0" destOrd="1" presId="urn:microsoft.com/office/officeart/2005/8/layout/list1"/>
    <dgm:cxn modelId="{90B457BC-1884-460C-A9B0-C506C96EA32B}" type="presOf" srcId="{F29D5490-72B7-4D36-A005-DD194C11278B}" destId="{A0377552-E057-40AA-B13E-016D81D192D7}" srcOrd="0" destOrd="5" presId="urn:microsoft.com/office/officeart/2005/8/layout/list1"/>
    <dgm:cxn modelId="{C2B2AED5-C9F7-44E4-8922-52FA8A997AEE}" srcId="{511C1A70-DB6E-4801-B424-4A5B7936E059}" destId="{736D34E7-42F0-4FE2-BB64-EDFABDFDCCBF}" srcOrd="2" destOrd="0" parTransId="{73CEA41E-D228-44CB-AFB3-3E1FF7C2F5B1}" sibTransId="{7360CF26-6879-4299-9834-32E401017676}"/>
    <dgm:cxn modelId="{D32D11DE-68E9-4E41-B391-D33BE0D9F742}" srcId="{511C1A70-DB6E-4801-B424-4A5B7936E059}" destId="{A21A398B-E4C6-4CEF-9504-CA850728A736}" srcOrd="6" destOrd="0" parTransId="{032DAA15-6007-4C7B-8CC3-9135055C945B}" sibTransId="{694F7C6E-DAA1-41B1-9655-A31F6682829D}"/>
    <dgm:cxn modelId="{4B88DEF4-F15D-4084-BD9A-B6393ADE5BBE}" type="presOf" srcId="{AE1FDC60-A97F-4036-9D8D-6DBD270F431D}" destId="{7437E665-53BE-4E41-8385-A939BDBA7C67}" srcOrd="0" destOrd="0" presId="urn:microsoft.com/office/officeart/2005/8/layout/list1"/>
    <dgm:cxn modelId="{4FFA1765-D1D6-41B1-A979-0A48D3E6A191}" type="presParOf" srcId="{7437E665-53BE-4E41-8385-A939BDBA7C67}" destId="{0625654A-BB0D-473C-B218-68B757B1BF7B}" srcOrd="0" destOrd="0" presId="urn:microsoft.com/office/officeart/2005/8/layout/list1"/>
    <dgm:cxn modelId="{7D3EBAA8-3AC6-4BAD-85E1-B79577D268FC}" type="presParOf" srcId="{0625654A-BB0D-473C-B218-68B757B1BF7B}" destId="{0F1D7744-A426-4636-BE6C-EABCA6A564BB}" srcOrd="0" destOrd="0" presId="urn:microsoft.com/office/officeart/2005/8/layout/list1"/>
    <dgm:cxn modelId="{3BF93161-30E7-455B-9948-F536D71C395C}" type="presParOf" srcId="{0625654A-BB0D-473C-B218-68B757B1BF7B}" destId="{C8FEB10E-5B4C-4F1D-BBDA-42055DAC46E7}" srcOrd="1" destOrd="0" presId="urn:microsoft.com/office/officeart/2005/8/layout/list1"/>
    <dgm:cxn modelId="{AD5237D5-7D47-42F3-9526-1113DA70B8DF}" type="presParOf" srcId="{7437E665-53BE-4E41-8385-A939BDBA7C67}" destId="{824EBFE7-CC9C-4DCA-947F-C040B7527F00}" srcOrd="1" destOrd="0" presId="urn:microsoft.com/office/officeart/2005/8/layout/list1"/>
    <dgm:cxn modelId="{B35C959E-8BCD-4EC4-8EFC-BEBE704FD506}" type="presParOf" srcId="{7437E665-53BE-4E41-8385-A939BDBA7C67}" destId="{A0377552-E057-40AA-B13E-016D81D192D7}"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A2A24E7-46BF-4F81-9AA8-545BAB50F188}"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GB"/>
        </a:p>
      </dgm:t>
    </dgm:pt>
    <dgm:pt modelId="{16AB036A-6007-4633-B019-11FFAA9C06B5}">
      <dgm:prSet/>
      <dgm:spPr/>
      <dgm:t>
        <a:bodyPr/>
        <a:lstStyle/>
        <a:p>
          <a:r>
            <a:rPr lang="en-GB"/>
            <a:t>Our understanding of behaviour comes from ABA</a:t>
          </a:r>
        </a:p>
      </dgm:t>
    </dgm:pt>
    <dgm:pt modelId="{D11929E4-AD3C-4BBF-9E4E-59318F509E2F}" type="parTrans" cxnId="{C73EBDB6-5FBE-4B36-9B8C-1F0570C749FF}">
      <dgm:prSet/>
      <dgm:spPr/>
      <dgm:t>
        <a:bodyPr/>
        <a:lstStyle/>
        <a:p>
          <a:endParaRPr lang="en-GB"/>
        </a:p>
      </dgm:t>
    </dgm:pt>
    <dgm:pt modelId="{AD428572-E76E-4A12-854B-7251CB4659E1}" type="sibTrans" cxnId="{C73EBDB6-5FBE-4B36-9B8C-1F0570C749FF}">
      <dgm:prSet/>
      <dgm:spPr/>
      <dgm:t>
        <a:bodyPr/>
        <a:lstStyle/>
        <a:p>
          <a:endParaRPr lang="en-GB"/>
        </a:p>
      </dgm:t>
    </dgm:pt>
    <dgm:pt modelId="{AA463F19-8C85-4756-ACF9-24D9F13CCA4B}">
      <dgm:prSet/>
      <dgm:spPr/>
      <dgm:t>
        <a:bodyPr/>
        <a:lstStyle/>
        <a:p>
          <a:r>
            <a:rPr lang="en-GB"/>
            <a:t>This is a model for how we ALL behave. </a:t>
          </a:r>
        </a:p>
      </dgm:t>
    </dgm:pt>
    <dgm:pt modelId="{635CA984-D18A-4FF6-A5EE-DC2F04197CC4}" type="parTrans" cxnId="{20FE271D-C4FC-467B-A13B-72E637436722}">
      <dgm:prSet/>
      <dgm:spPr/>
      <dgm:t>
        <a:bodyPr/>
        <a:lstStyle/>
        <a:p>
          <a:endParaRPr lang="en-GB"/>
        </a:p>
      </dgm:t>
    </dgm:pt>
    <dgm:pt modelId="{6B97EE21-C82D-4107-8EBB-4E864F37EDA7}" type="sibTrans" cxnId="{20FE271D-C4FC-467B-A13B-72E637436722}">
      <dgm:prSet/>
      <dgm:spPr/>
      <dgm:t>
        <a:bodyPr/>
        <a:lstStyle/>
        <a:p>
          <a:endParaRPr lang="en-GB"/>
        </a:p>
      </dgm:t>
    </dgm:pt>
    <dgm:pt modelId="{741D84A3-A095-462D-BD06-7ED805918B55}">
      <dgm:prSet/>
      <dgm:spPr/>
      <dgm:t>
        <a:bodyPr/>
        <a:lstStyle/>
        <a:p>
          <a:r>
            <a:rPr lang="en-GB" dirty="0"/>
            <a:t>ABA is analytical AND aims to: </a:t>
          </a:r>
        </a:p>
      </dgm:t>
    </dgm:pt>
    <dgm:pt modelId="{429247B6-BF1F-449F-B96C-C58C35F50E82}" type="parTrans" cxnId="{53421B78-B407-438E-B73A-3AD55D8EABD2}">
      <dgm:prSet/>
      <dgm:spPr/>
      <dgm:t>
        <a:bodyPr/>
        <a:lstStyle/>
        <a:p>
          <a:endParaRPr lang="en-GB"/>
        </a:p>
      </dgm:t>
    </dgm:pt>
    <dgm:pt modelId="{BB8826AD-EBA8-4033-8C14-F6609A879B77}" type="sibTrans" cxnId="{53421B78-B407-438E-B73A-3AD55D8EABD2}">
      <dgm:prSet/>
      <dgm:spPr/>
      <dgm:t>
        <a:bodyPr/>
        <a:lstStyle/>
        <a:p>
          <a:endParaRPr lang="en-GB"/>
        </a:p>
      </dgm:t>
    </dgm:pt>
    <dgm:pt modelId="{D0E3139C-E032-4FEA-BDE8-76DBD6AA1CE7}">
      <dgm:prSet/>
      <dgm:spPr/>
      <dgm:t>
        <a:bodyPr/>
        <a:lstStyle/>
        <a:p>
          <a:r>
            <a:rPr lang="en-GB" dirty="0"/>
            <a:t>Establish and describe precise ways of intervening. </a:t>
          </a:r>
        </a:p>
      </dgm:t>
    </dgm:pt>
    <dgm:pt modelId="{B6E98167-AD8B-4D92-912C-2ADCC2D66D21}" type="parTrans" cxnId="{F45494DB-932A-45DD-84C5-B2713A72108A}">
      <dgm:prSet/>
      <dgm:spPr/>
      <dgm:t>
        <a:bodyPr/>
        <a:lstStyle/>
        <a:p>
          <a:endParaRPr lang="en-GB"/>
        </a:p>
      </dgm:t>
    </dgm:pt>
    <dgm:pt modelId="{DA4B4933-DBD7-40A3-A9A1-FB0C2724D22D}" type="sibTrans" cxnId="{F45494DB-932A-45DD-84C5-B2713A72108A}">
      <dgm:prSet/>
      <dgm:spPr/>
      <dgm:t>
        <a:bodyPr/>
        <a:lstStyle/>
        <a:p>
          <a:endParaRPr lang="en-GB"/>
        </a:p>
      </dgm:t>
    </dgm:pt>
    <dgm:pt modelId="{93CB6FCD-00CF-439C-A955-77FBB968C541}">
      <dgm:prSet/>
      <dgm:spPr/>
      <dgm:t>
        <a:bodyPr/>
        <a:lstStyle/>
        <a:p>
          <a:r>
            <a:rPr lang="en-GB" dirty="0"/>
            <a:t>Support the person whose behaviour is generating concern.</a:t>
          </a:r>
        </a:p>
      </dgm:t>
    </dgm:pt>
    <dgm:pt modelId="{611B4B5E-5CA5-4E37-9319-D00AD12496CC}" type="parTrans" cxnId="{2DA8409F-5A0B-4B1B-A4F7-4B3C0236C5F5}">
      <dgm:prSet/>
      <dgm:spPr/>
      <dgm:t>
        <a:bodyPr/>
        <a:lstStyle/>
        <a:p>
          <a:endParaRPr lang="en-GB"/>
        </a:p>
      </dgm:t>
    </dgm:pt>
    <dgm:pt modelId="{7E94A92D-E270-45ED-A1C6-7C9B76A7639B}" type="sibTrans" cxnId="{2DA8409F-5A0B-4B1B-A4F7-4B3C0236C5F5}">
      <dgm:prSet/>
      <dgm:spPr/>
      <dgm:t>
        <a:bodyPr/>
        <a:lstStyle/>
        <a:p>
          <a:endParaRPr lang="en-GB"/>
        </a:p>
      </dgm:t>
    </dgm:pt>
    <dgm:pt modelId="{1C3939BA-9E2B-4BB8-809D-6B7C77DFC2C2}" type="pres">
      <dgm:prSet presAssocID="{2A2A24E7-46BF-4F81-9AA8-545BAB50F188}" presName="Name0" presStyleCnt="0">
        <dgm:presLayoutVars>
          <dgm:dir/>
          <dgm:animLvl val="lvl"/>
          <dgm:resizeHandles val="exact"/>
        </dgm:presLayoutVars>
      </dgm:prSet>
      <dgm:spPr/>
    </dgm:pt>
    <dgm:pt modelId="{0CED27A3-AB14-420F-AA5E-986075CF3D53}" type="pres">
      <dgm:prSet presAssocID="{16AB036A-6007-4633-B019-11FFAA9C06B5}" presName="linNode" presStyleCnt="0"/>
      <dgm:spPr/>
    </dgm:pt>
    <dgm:pt modelId="{9960C341-B7BD-4E0B-803F-FD8528790091}" type="pres">
      <dgm:prSet presAssocID="{16AB036A-6007-4633-B019-11FFAA9C06B5}" presName="parentText" presStyleLbl="node1" presStyleIdx="0" presStyleCnt="3">
        <dgm:presLayoutVars>
          <dgm:chMax val="1"/>
          <dgm:bulletEnabled val="1"/>
        </dgm:presLayoutVars>
      </dgm:prSet>
      <dgm:spPr/>
    </dgm:pt>
    <dgm:pt modelId="{A7A39E06-321E-4630-9D29-8FA151EAB29A}" type="pres">
      <dgm:prSet presAssocID="{AD428572-E76E-4A12-854B-7251CB4659E1}" presName="sp" presStyleCnt="0"/>
      <dgm:spPr/>
    </dgm:pt>
    <dgm:pt modelId="{BFD2237D-4237-4F4C-B51C-631EAE738EAC}" type="pres">
      <dgm:prSet presAssocID="{AA463F19-8C85-4756-ACF9-24D9F13CCA4B}" presName="linNode" presStyleCnt="0"/>
      <dgm:spPr/>
    </dgm:pt>
    <dgm:pt modelId="{99B9FEAD-9F80-46FB-9B2D-195E99AC84CD}" type="pres">
      <dgm:prSet presAssocID="{AA463F19-8C85-4756-ACF9-24D9F13CCA4B}" presName="parentText" presStyleLbl="node1" presStyleIdx="1" presStyleCnt="3">
        <dgm:presLayoutVars>
          <dgm:chMax val="1"/>
          <dgm:bulletEnabled val="1"/>
        </dgm:presLayoutVars>
      </dgm:prSet>
      <dgm:spPr/>
    </dgm:pt>
    <dgm:pt modelId="{CF822F94-DADB-4E6F-B05B-4E8958862B71}" type="pres">
      <dgm:prSet presAssocID="{6B97EE21-C82D-4107-8EBB-4E864F37EDA7}" presName="sp" presStyleCnt="0"/>
      <dgm:spPr/>
    </dgm:pt>
    <dgm:pt modelId="{5715C26D-1828-4E9C-900F-6549B79A3FAF}" type="pres">
      <dgm:prSet presAssocID="{741D84A3-A095-462D-BD06-7ED805918B55}" presName="linNode" presStyleCnt="0"/>
      <dgm:spPr/>
    </dgm:pt>
    <dgm:pt modelId="{0E11B047-1E13-4097-947B-0C31A19D9CD1}" type="pres">
      <dgm:prSet presAssocID="{741D84A3-A095-462D-BD06-7ED805918B55}" presName="parentText" presStyleLbl="node1" presStyleIdx="2" presStyleCnt="3">
        <dgm:presLayoutVars>
          <dgm:chMax val="1"/>
          <dgm:bulletEnabled val="1"/>
        </dgm:presLayoutVars>
      </dgm:prSet>
      <dgm:spPr/>
    </dgm:pt>
    <dgm:pt modelId="{EB3A68D4-8E39-40E7-9B0E-8AB547949449}" type="pres">
      <dgm:prSet presAssocID="{741D84A3-A095-462D-BD06-7ED805918B55}" presName="descendantText" presStyleLbl="alignAccFollowNode1" presStyleIdx="0" presStyleCnt="1">
        <dgm:presLayoutVars>
          <dgm:bulletEnabled val="1"/>
        </dgm:presLayoutVars>
      </dgm:prSet>
      <dgm:spPr/>
    </dgm:pt>
  </dgm:ptLst>
  <dgm:cxnLst>
    <dgm:cxn modelId="{20FE271D-C4FC-467B-A13B-72E637436722}" srcId="{2A2A24E7-46BF-4F81-9AA8-545BAB50F188}" destId="{AA463F19-8C85-4756-ACF9-24D9F13CCA4B}" srcOrd="1" destOrd="0" parTransId="{635CA984-D18A-4FF6-A5EE-DC2F04197CC4}" sibTransId="{6B97EE21-C82D-4107-8EBB-4E864F37EDA7}"/>
    <dgm:cxn modelId="{AC620B3D-3F60-4E44-9AFE-A13080C8867F}" type="presOf" srcId="{16AB036A-6007-4633-B019-11FFAA9C06B5}" destId="{9960C341-B7BD-4E0B-803F-FD8528790091}" srcOrd="0" destOrd="0" presId="urn:microsoft.com/office/officeart/2005/8/layout/vList5"/>
    <dgm:cxn modelId="{49C2D36C-08B8-487F-A794-72CF4F18346B}" type="presOf" srcId="{D0E3139C-E032-4FEA-BDE8-76DBD6AA1CE7}" destId="{EB3A68D4-8E39-40E7-9B0E-8AB547949449}" srcOrd="0" destOrd="0" presId="urn:microsoft.com/office/officeart/2005/8/layout/vList5"/>
    <dgm:cxn modelId="{A4D44F56-A5E3-43F2-A023-B0B9915449F3}" type="presOf" srcId="{AA463F19-8C85-4756-ACF9-24D9F13CCA4B}" destId="{99B9FEAD-9F80-46FB-9B2D-195E99AC84CD}" srcOrd="0" destOrd="0" presId="urn:microsoft.com/office/officeart/2005/8/layout/vList5"/>
    <dgm:cxn modelId="{5AFD1A57-1F37-468B-9060-A2A03A4B1C30}" type="presOf" srcId="{93CB6FCD-00CF-439C-A955-77FBB968C541}" destId="{EB3A68D4-8E39-40E7-9B0E-8AB547949449}" srcOrd="0" destOrd="1" presId="urn:microsoft.com/office/officeart/2005/8/layout/vList5"/>
    <dgm:cxn modelId="{53421B78-B407-438E-B73A-3AD55D8EABD2}" srcId="{2A2A24E7-46BF-4F81-9AA8-545BAB50F188}" destId="{741D84A3-A095-462D-BD06-7ED805918B55}" srcOrd="2" destOrd="0" parTransId="{429247B6-BF1F-449F-B96C-C58C35F50E82}" sibTransId="{BB8826AD-EBA8-4033-8C14-F6609A879B77}"/>
    <dgm:cxn modelId="{2DA8409F-5A0B-4B1B-A4F7-4B3C0236C5F5}" srcId="{741D84A3-A095-462D-BD06-7ED805918B55}" destId="{93CB6FCD-00CF-439C-A955-77FBB968C541}" srcOrd="1" destOrd="0" parTransId="{611B4B5E-5CA5-4E37-9319-D00AD12496CC}" sibTransId="{7E94A92D-E270-45ED-A1C6-7C9B76A7639B}"/>
    <dgm:cxn modelId="{C73EBDB6-5FBE-4B36-9B8C-1F0570C749FF}" srcId="{2A2A24E7-46BF-4F81-9AA8-545BAB50F188}" destId="{16AB036A-6007-4633-B019-11FFAA9C06B5}" srcOrd="0" destOrd="0" parTransId="{D11929E4-AD3C-4BBF-9E4E-59318F509E2F}" sibTransId="{AD428572-E76E-4A12-854B-7251CB4659E1}"/>
    <dgm:cxn modelId="{94F5CCBC-5974-4E78-9B9F-0DA8827318A3}" type="presOf" srcId="{741D84A3-A095-462D-BD06-7ED805918B55}" destId="{0E11B047-1E13-4097-947B-0C31A19D9CD1}" srcOrd="0" destOrd="0" presId="urn:microsoft.com/office/officeart/2005/8/layout/vList5"/>
    <dgm:cxn modelId="{DC8BB8D1-6F1C-4983-99AD-65BB4DD39B85}" type="presOf" srcId="{2A2A24E7-46BF-4F81-9AA8-545BAB50F188}" destId="{1C3939BA-9E2B-4BB8-809D-6B7C77DFC2C2}" srcOrd="0" destOrd="0" presId="urn:microsoft.com/office/officeart/2005/8/layout/vList5"/>
    <dgm:cxn modelId="{F45494DB-932A-45DD-84C5-B2713A72108A}" srcId="{741D84A3-A095-462D-BD06-7ED805918B55}" destId="{D0E3139C-E032-4FEA-BDE8-76DBD6AA1CE7}" srcOrd="0" destOrd="0" parTransId="{B6E98167-AD8B-4D92-912C-2ADCC2D66D21}" sibTransId="{DA4B4933-DBD7-40A3-A9A1-FB0C2724D22D}"/>
    <dgm:cxn modelId="{DF482E2D-6066-48B4-8DE6-96D8BEFADC56}" type="presParOf" srcId="{1C3939BA-9E2B-4BB8-809D-6B7C77DFC2C2}" destId="{0CED27A3-AB14-420F-AA5E-986075CF3D53}" srcOrd="0" destOrd="0" presId="urn:microsoft.com/office/officeart/2005/8/layout/vList5"/>
    <dgm:cxn modelId="{E6823D0D-D29A-484D-9DA5-69E762727CC2}" type="presParOf" srcId="{0CED27A3-AB14-420F-AA5E-986075CF3D53}" destId="{9960C341-B7BD-4E0B-803F-FD8528790091}" srcOrd="0" destOrd="0" presId="urn:microsoft.com/office/officeart/2005/8/layout/vList5"/>
    <dgm:cxn modelId="{312F6FC2-5F7B-400E-AE90-191A89ABCD59}" type="presParOf" srcId="{1C3939BA-9E2B-4BB8-809D-6B7C77DFC2C2}" destId="{A7A39E06-321E-4630-9D29-8FA151EAB29A}" srcOrd="1" destOrd="0" presId="urn:microsoft.com/office/officeart/2005/8/layout/vList5"/>
    <dgm:cxn modelId="{91A5C53F-D63B-4C21-B386-74D98C1A1C2A}" type="presParOf" srcId="{1C3939BA-9E2B-4BB8-809D-6B7C77DFC2C2}" destId="{BFD2237D-4237-4F4C-B51C-631EAE738EAC}" srcOrd="2" destOrd="0" presId="urn:microsoft.com/office/officeart/2005/8/layout/vList5"/>
    <dgm:cxn modelId="{F6C46711-4FB3-4F00-AA98-C842927DB3FD}" type="presParOf" srcId="{BFD2237D-4237-4F4C-B51C-631EAE738EAC}" destId="{99B9FEAD-9F80-46FB-9B2D-195E99AC84CD}" srcOrd="0" destOrd="0" presId="urn:microsoft.com/office/officeart/2005/8/layout/vList5"/>
    <dgm:cxn modelId="{4EDBFF32-6848-4E51-BBDF-358214E35D89}" type="presParOf" srcId="{1C3939BA-9E2B-4BB8-809D-6B7C77DFC2C2}" destId="{CF822F94-DADB-4E6F-B05B-4E8958862B71}" srcOrd="3" destOrd="0" presId="urn:microsoft.com/office/officeart/2005/8/layout/vList5"/>
    <dgm:cxn modelId="{941DDAD9-B71E-4EFA-ACE2-EDE1883F823C}" type="presParOf" srcId="{1C3939BA-9E2B-4BB8-809D-6B7C77DFC2C2}" destId="{5715C26D-1828-4E9C-900F-6549B79A3FAF}" srcOrd="4" destOrd="0" presId="urn:microsoft.com/office/officeart/2005/8/layout/vList5"/>
    <dgm:cxn modelId="{F40FCCA8-5C43-48AF-BE3D-946F73570615}" type="presParOf" srcId="{5715C26D-1828-4E9C-900F-6549B79A3FAF}" destId="{0E11B047-1E13-4097-947B-0C31A19D9CD1}" srcOrd="0" destOrd="0" presId="urn:microsoft.com/office/officeart/2005/8/layout/vList5"/>
    <dgm:cxn modelId="{EE87179C-23F1-4A9B-8961-02511E18A9D8}" type="presParOf" srcId="{5715C26D-1828-4E9C-900F-6549B79A3FAF}" destId="{EB3A68D4-8E39-40E7-9B0E-8AB547949449}"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AFF5778-F7C0-4597-A764-3100701A8A4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125E02F0-F562-42DB-AE17-79B7615583F2}">
      <dgm:prSet/>
      <dgm:spPr/>
      <dgm:t>
        <a:bodyPr/>
        <a:lstStyle/>
        <a:p>
          <a:r>
            <a:rPr lang="en-GB" dirty="0"/>
            <a:t>The principles of behaviour analysis comes from early work on operant conditioning.  Here behaviour is changed through manipulating antecedents and consequences (i.e., what comes before and after the behaviour in question).</a:t>
          </a:r>
        </a:p>
      </dgm:t>
    </dgm:pt>
    <dgm:pt modelId="{7F812DA5-4833-452D-AC92-FCC2D691295A}" type="parTrans" cxnId="{7BE30629-E2A5-481B-8E38-5737F792743C}">
      <dgm:prSet/>
      <dgm:spPr/>
      <dgm:t>
        <a:bodyPr/>
        <a:lstStyle/>
        <a:p>
          <a:endParaRPr lang="en-GB"/>
        </a:p>
      </dgm:t>
    </dgm:pt>
    <dgm:pt modelId="{8843A0B0-1613-465C-817F-347798058399}" type="sibTrans" cxnId="{7BE30629-E2A5-481B-8E38-5737F792743C}">
      <dgm:prSet/>
      <dgm:spPr/>
      <dgm:t>
        <a:bodyPr/>
        <a:lstStyle/>
        <a:p>
          <a:endParaRPr lang="en-GB"/>
        </a:p>
      </dgm:t>
    </dgm:pt>
    <dgm:pt modelId="{E4992B9A-1120-44BE-9509-15EA50313DE9}" type="pres">
      <dgm:prSet presAssocID="{9AFF5778-F7C0-4597-A764-3100701A8A4E}" presName="linear" presStyleCnt="0">
        <dgm:presLayoutVars>
          <dgm:animLvl val="lvl"/>
          <dgm:resizeHandles val="exact"/>
        </dgm:presLayoutVars>
      </dgm:prSet>
      <dgm:spPr/>
    </dgm:pt>
    <dgm:pt modelId="{EF266D76-5CA3-4859-B27F-947CE20653B9}" type="pres">
      <dgm:prSet presAssocID="{125E02F0-F562-42DB-AE17-79B7615583F2}" presName="parentText" presStyleLbl="node1" presStyleIdx="0" presStyleCnt="1">
        <dgm:presLayoutVars>
          <dgm:chMax val="0"/>
          <dgm:bulletEnabled val="1"/>
        </dgm:presLayoutVars>
      </dgm:prSet>
      <dgm:spPr/>
    </dgm:pt>
  </dgm:ptLst>
  <dgm:cxnLst>
    <dgm:cxn modelId="{7BE30629-E2A5-481B-8E38-5737F792743C}" srcId="{9AFF5778-F7C0-4597-A764-3100701A8A4E}" destId="{125E02F0-F562-42DB-AE17-79B7615583F2}" srcOrd="0" destOrd="0" parTransId="{7F812DA5-4833-452D-AC92-FCC2D691295A}" sibTransId="{8843A0B0-1613-465C-817F-347798058399}"/>
    <dgm:cxn modelId="{F90823DA-7BF6-4498-87E4-C4B7B8ACC2C1}" type="presOf" srcId="{9AFF5778-F7C0-4597-A764-3100701A8A4E}" destId="{E4992B9A-1120-44BE-9509-15EA50313DE9}" srcOrd="0" destOrd="0" presId="urn:microsoft.com/office/officeart/2005/8/layout/vList2"/>
    <dgm:cxn modelId="{85EAECE1-155B-4EB9-A0E6-9E198ADFA3F7}" type="presOf" srcId="{125E02F0-F562-42DB-AE17-79B7615583F2}" destId="{EF266D76-5CA3-4859-B27F-947CE20653B9}" srcOrd="0" destOrd="0" presId="urn:microsoft.com/office/officeart/2005/8/layout/vList2"/>
    <dgm:cxn modelId="{8D222750-4F4A-483C-A530-D4580DD467F7}" type="presParOf" srcId="{E4992B9A-1120-44BE-9509-15EA50313DE9}" destId="{EF266D76-5CA3-4859-B27F-947CE20653B9}"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089C630-7FBF-48CE-947C-83D24B58E436}" type="doc">
      <dgm:prSet loTypeId="urn:microsoft.com/office/officeart/2005/8/layout/hProcess11" loCatId="process" qsTypeId="urn:microsoft.com/office/officeart/2005/8/quickstyle/simple1" qsCatId="simple" csTypeId="urn:microsoft.com/office/officeart/2005/8/colors/colorful5" csCatId="colorful" phldr="1"/>
      <dgm:spPr/>
      <dgm:t>
        <a:bodyPr/>
        <a:lstStyle/>
        <a:p>
          <a:endParaRPr lang="en-GB"/>
        </a:p>
      </dgm:t>
    </dgm:pt>
    <dgm:pt modelId="{B20726AC-71AA-4BDB-8F06-112B266C298C}">
      <dgm:prSet custT="1"/>
      <dgm:spPr/>
      <dgm:t>
        <a:bodyPr/>
        <a:lstStyle/>
        <a:p>
          <a:pPr rtl="0"/>
          <a:r>
            <a:rPr lang="en-US" sz="1600" dirty="0"/>
            <a:t>John will write his name at the top of the worksheet. </a:t>
          </a:r>
          <a:endParaRPr lang="en-GB" sz="1600" dirty="0"/>
        </a:p>
      </dgm:t>
    </dgm:pt>
    <dgm:pt modelId="{D51A91A0-DA29-4372-99A5-AAA5BF102CF7}" type="parTrans" cxnId="{34BAF573-4007-41A3-A3AB-5F56990BF09E}">
      <dgm:prSet/>
      <dgm:spPr/>
      <dgm:t>
        <a:bodyPr/>
        <a:lstStyle/>
        <a:p>
          <a:endParaRPr lang="en-GB" sz="2400"/>
        </a:p>
      </dgm:t>
    </dgm:pt>
    <dgm:pt modelId="{A4E1D220-F340-4804-BA8A-580C911F3EF6}" type="sibTrans" cxnId="{34BAF573-4007-41A3-A3AB-5F56990BF09E}">
      <dgm:prSet/>
      <dgm:spPr/>
      <dgm:t>
        <a:bodyPr/>
        <a:lstStyle/>
        <a:p>
          <a:endParaRPr lang="en-GB" sz="2400"/>
        </a:p>
      </dgm:t>
    </dgm:pt>
    <dgm:pt modelId="{A5428BEA-68A0-4D60-8FCB-80BCBE8E08DA}">
      <dgm:prSet custT="1"/>
      <dgm:spPr/>
      <dgm:t>
        <a:bodyPr/>
        <a:lstStyle/>
        <a:p>
          <a:pPr rtl="0"/>
          <a:r>
            <a:rPr lang="en-US" sz="1600"/>
            <a:t>John will complete one problem of his choice. </a:t>
          </a:r>
          <a:endParaRPr lang="en-GB" sz="1600"/>
        </a:p>
      </dgm:t>
    </dgm:pt>
    <dgm:pt modelId="{91E7AA92-9860-4508-A076-CAA7C56D7FD7}" type="parTrans" cxnId="{51396BF0-CE5D-473E-9022-85526ED4EACD}">
      <dgm:prSet/>
      <dgm:spPr/>
      <dgm:t>
        <a:bodyPr/>
        <a:lstStyle/>
        <a:p>
          <a:endParaRPr lang="en-GB" sz="2400"/>
        </a:p>
      </dgm:t>
    </dgm:pt>
    <dgm:pt modelId="{E8238B85-A960-4BEE-AE04-B3367EAF71F9}" type="sibTrans" cxnId="{51396BF0-CE5D-473E-9022-85526ED4EACD}">
      <dgm:prSet/>
      <dgm:spPr/>
      <dgm:t>
        <a:bodyPr/>
        <a:lstStyle/>
        <a:p>
          <a:endParaRPr lang="en-GB" sz="2400"/>
        </a:p>
      </dgm:t>
    </dgm:pt>
    <dgm:pt modelId="{C573C59F-91AE-4AEA-9338-52A197948CDD}">
      <dgm:prSet custT="1"/>
      <dgm:spPr/>
      <dgm:t>
        <a:bodyPr/>
        <a:lstStyle/>
        <a:p>
          <a:pPr rtl="0"/>
          <a:r>
            <a:rPr lang="en-US" sz="1600" dirty="0"/>
            <a:t>John will complete five problems of his choice. </a:t>
          </a:r>
          <a:endParaRPr lang="en-GB" sz="1600" dirty="0"/>
        </a:p>
      </dgm:t>
    </dgm:pt>
    <dgm:pt modelId="{D6C62019-2948-42FC-85DB-4A3EA803E6F5}" type="parTrans" cxnId="{26A6F89F-C783-48AD-A846-DF4491B70FFD}">
      <dgm:prSet/>
      <dgm:spPr/>
      <dgm:t>
        <a:bodyPr/>
        <a:lstStyle/>
        <a:p>
          <a:endParaRPr lang="en-GB" sz="2400"/>
        </a:p>
      </dgm:t>
    </dgm:pt>
    <dgm:pt modelId="{277A357D-5B37-417F-A743-7C7EC521ED8B}" type="sibTrans" cxnId="{26A6F89F-C783-48AD-A846-DF4491B70FFD}">
      <dgm:prSet/>
      <dgm:spPr/>
      <dgm:t>
        <a:bodyPr/>
        <a:lstStyle/>
        <a:p>
          <a:endParaRPr lang="en-GB" sz="2400"/>
        </a:p>
      </dgm:t>
    </dgm:pt>
    <dgm:pt modelId="{65521815-B5AE-4CF2-A139-FF9418F8885F}">
      <dgm:prSet custT="1"/>
      <dgm:spPr/>
      <dgm:t>
        <a:bodyPr/>
        <a:lstStyle/>
        <a:p>
          <a:pPr rtl="0"/>
          <a:r>
            <a:rPr lang="en-US" sz="1600" dirty="0"/>
            <a:t>John will complete either all the odd numbered problems or all the even numbered problems. </a:t>
          </a:r>
          <a:endParaRPr lang="en-GB" sz="1600" dirty="0"/>
        </a:p>
      </dgm:t>
    </dgm:pt>
    <dgm:pt modelId="{F48D1465-2B46-451A-99C8-BC97F1BD403F}" type="parTrans" cxnId="{45108889-2983-471B-AA6F-6922D41DE346}">
      <dgm:prSet/>
      <dgm:spPr/>
      <dgm:t>
        <a:bodyPr/>
        <a:lstStyle/>
        <a:p>
          <a:endParaRPr lang="en-GB" sz="2400"/>
        </a:p>
      </dgm:t>
    </dgm:pt>
    <dgm:pt modelId="{45F4DD3B-FF33-4ADB-B8D4-3E3677484225}" type="sibTrans" cxnId="{45108889-2983-471B-AA6F-6922D41DE346}">
      <dgm:prSet/>
      <dgm:spPr/>
      <dgm:t>
        <a:bodyPr/>
        <a:lstStyle/>
        <a:p>
          <a:endParaRPr lang="en-GB" sz="2400"/>
        </a:p>
      </dgm:t>
    </dgm:pt>
    <dgm:pt modelId="{D4227393-B829-4AC4-AEC6-2F16648F06A1}">
      <dgm:prSet custT="1"/>
      <dgm:spPr/>
      <dgm:t>
        <a:bodyPr/>
        <a:lstStyle/>
        <a:p>
          <a:pPr rtl="0"/>
          <a:r>
            <a:rPr lang="en-US" sz="1600"/>
            <a:t>John will complete all problems except one. </a:t>
          </a:r>
          <a:endParaRPr lang="en-GB" sz="1600"/>
        </a:p>
      </dgm:t>
    </dgm:pt>
    <dgm:pt modelId="{8B701DFA-6144-417D-93EE-2AFED2750310}" type="parTrans" cxnId="{B647E6BC-D36C-4CC4-9766-BCC581C63EBA}">
      <dgm:prSet/>
      <dgm:spPr/>
      <dgm:t>
        <a:bodyPr/>
        <a:lstStyle/>
        <a:p>
          <a:endParaRPr lang="en-GB" sz="2400"/>
        </a:p>
      </dgm:t>
    </dgm:pt>
    <dgm:pt modelId="{90424609-6D83-4811-8695-C067811FBDF2}" type="sibTrans" cxnId="{B647E6BC-D36C-4CC4-9766-BCC581C63EBA}">
      <dgm:prSet/>
      <dgm:spPr/>
      <dgm:t>
        <a:bodyPr/>
        <a:lstStyle/>
        <a:p>
          <a:endParaRPr lang="en-GB" sz="2400"/>
        </a:p>
      </dgm:t>
    </dgm:pt>
    <dgm:pt modelId="{B08AB290-BB6F-41E2-B9EC-88C85D9FEE0E}">
      <dgm:prSet custT="1"/>
      <dgm:spPr/>
      <dgm:t>
        <a:bodyPr/>
        <a:lstStyle/>
        <a:p>
          <a:pPr rtl="0"/>
          <a:r>
            <a:rPr lang="en-US" sz="1600" dirty="0"/>
            <a:t>John will complete all problems. </a:t>
          </a:r>
          <a:endParaRPr lang="en-GB" sz="1600" dirty="0"/>
        </a:p>
      </dgm:t>
    </dgm:pt>
    <dgm:pt modelId="{28B84719-A380-4B66-8E4A-A7BFAED8ABEC}" type="parTrans" cxnId="{7C648700-F78C-43D4-96AE-21EF204432A8}">
      <dgm:prSet/>
      <dgm:spPr/>
      <dgm:t>
        <a:bodyPr/>
        <a:lstStyle/>
        <a:p>
          <a:endParaRPr lang="en-GB" sz="2400"/>
        </a:p>
      </dgm:t>
    </dgm:pt>
    <dgm:pt modelId="{9717C2F8-1F6B-4FBE-B575-5FF9997224F8}" type="sibTrans" cxnId="{7C648700-F78C-43D4-96AE-21EF204432A8}">
      <dgm:prSet/>
      <dgm:spPr/>
      <dgm:t>
        <a:bodyPr/>
        <a:lstStyle/>
        <a:p>
          <a:endParaRPr lang="en-GB" sz="2400"/>
        </a:p>
      </dgm:t>
    </dgm:pt>
    <dgm:pt modelId="{37D03E7A-5ED2-4A3D-81D3-F3152E94135A}" type="pres">
      <dgm:prSet presAssocID="{C089C630-7FBF-48CE-947C-83D24B58E436}" presName="Name0" presStyleCnt="0">
        <dgm:presLayoutVars>
          <dgm:dir/>
          <dgm:resizeHandles val="exact"/>
        </dgm:presLayoutVars>
      </dgm:prSet>
      <dgm:spPr/>
    </dgm:pt>
    <dgm:pt modelId="{4F4DE906-B45D-474C-8CF8-C507B6F5F428}" type="pres">
      <dgm:prSet presAssocID="{C089C630-7FBF-48CE-947C-83D24B58E436}" presName="arrow" presStyleLbl="bgShp" presStyleIdx="0" presStyleCnt="1" custLinFactNeighborY="581"/>
      <dgm:spPr/>
    </dgm:pt>
    <dgm:pt modelId="{E629A15B-DF54-4F8E-9A56-3276BC828C22}" type="pres">
      <dgm:prSet presAssocID="{C089C630-7FBF-48CE-947C-83D24B58E436}" presName="points" presStyleCnt="0"/>
      <dgm:spPr/>
    </dgm:pt>
    <dgm:pt modelId="{230DD23A-B73A-4657-8330-27685B0DBF7A}" type="pres">
      <dgm:prSet presAssocID="{B20726AC-71AA-4BDB-8F06-112B266C298C}" presName="compositeA" presStyleCnt="0"/>
      <dgm:spPr/>
    </dgm:pt>
    <dgm:pt modelId="{700CC839-7680-49EB-9AC6-4FEE47DAA7BE}" type="pres">
      <dgm:prSet presAssocID="{B20726AC-71AA-4BDB-8F06-112B266C298C}" presName="textA" presStyleLbl="revTx" presStyleIdx="0" presStyleCnt="6">
        <dgm:presLayoutVars>
          <dgm:bulletEnabled val="1"/>
        </dgm:presLayoutVars>
      </dgm:prSet>
      <dgm:spPr/>
    </dgm:pt>
    <dgm:pt modelId="{19CCE05F-548E-482D-9826-180D49D5A390}" type="pres">
      <dgm:prSet presAssocID="{B20726AC-71AA-4BDB-8F06-112B266C298C}" presName="circleA" presStyleLbl="node1" presStyleIdx="0" presStyleCnt="6"/>
      <dgm:spPr/>
    </dgm:pt>
    <dgm:pt modelId="{0312599C-D917-4BA6-BD41-5FF204D736C6}" type="pres">
      <dgm:prSet presAssocID="{B20726AC-71AA-4BDB-8F06-112B266C298C}" presName="spaceA" presStyleCnt="0"/>
      <dgm:spPr/>
    </dgm:pt>
    <dgm:pt modelId="{0C7F52F6-DC3F-4F5D-85B9-25A36648CED1}" type="pres">
      <dgm:prSet presAssocID="{A4E1D220-F340-4804-BA8A-580C911F3EF6}" presName="space" presStyleCnt="0"/>
      <dgm:spPr/>
    </dgm:pt>
    <dgm:pt modelId="{F5834ABE-374E-4618-9A69-3FD2B4C319F2}" type="pres">
      <dgm:prSet presAssocID="{A5428BEA-68A0-4D60-8FCB-80BCBE8E08DA}" presName="compositeB" presStyleCnt="0"/>
      <dgm:spPr/>
    </dgm:pt>
    <dgm:pt modelId="{4DAFEC53-2A5C-4AFF-9E39-51AC46BC22A3}" type="pres">
      <dgm:prSet presAssocID="{A5428BEA-68A0-4D60-8FCB-80BCBE8E08DA}" presName="textB" presStyleLbl="revTx" presStyleIdx="1" presStyleCnt="6">
        <dgm:presLayoutVars>
          <dgm:bulletEnabled val="1"/>
        </dgm:presLayoutVars>
      </dgm:prSet>
      <dgm:spPr/>
    </dgm:pt>
    <dgm:pt modelId="{DCCD4537-BD04-4A4A-BF3E-AA4526A41FF9}" type="pres">
      <dgm:prSet presAssocID="{A5428BEA-68A0-4D60-8FCB-80BCBE8E08DA}" presName="circleB" presStyleLbl="node1" presStyleIdx="1" presStyleCnt="6"/>
      <dgm:spPr/>
    </dgm:pt>
    <dgm:pt modelId="{A6BA875D-6075-443D-AD53-551DC5AAAF52}" type="pres">
      <dgm:prSet presAssocID="{A5428BEA-68A0-4D60-8FCB-80BCBE8E08DA}" presName="spaceB" presStyleCnt="0"/>
      <dgm:spPr/>
    </dgm:pt>
    <dgm:pt modelId="{28851103-9B48-4328-93EF-8CCE5AC24F64}" type="pres">
      <dgm:prSet presAssocID="{E8238B85-A960-4BEE-AE04-B3367EAF71F9}" presName="space" presStyleCnt="0"/>
      <dgm:spPr/>
    </dgm:pt>
    <dgm:pt modelId="{7E7C93A5-B3A2-484C-ABEC-BD52CF98CA62}" type="pres">
      <dgm:prSet presAssocID="{C573C59F-91AE-4AEA-9338-52A197948CDD}" presName="compositeA" presStyleCnt="0"/>
      <dgm:spPr/>
    </dgm:pt>
    <dgm:pt modelId="{A242079D-44B9-4A71-AC52-F401535A5790}" type="pres">
      <dgm:prSet presAssocID="{C573C59F-91AE-4AEA-9338-52A197948CDD}" presName="textA" presStyleLbl="revTx" presStyleIdx="2" presStyleCnt="6">
        <dgm:presLayoutVars>
          <dgm:bulletEnabled val="1"/>
        </dgm:presLayoutVars>
      </dgm:prSet>
      <dgm:spPr/>
    </dgm:pt>
    <dgm:pt modelId="{178117BF-F874-4FDD-9AC2-ACF605A02A64}" type="pres">
      <dgm:prSet presAssocID="{C573C59F-91AE-4AEA-9338-52A197948CDD}" presName="circleA" presStyleLbl="node1" presStyleIdx="2" presStyleCnt="6"/>
      <dgm:spPr/>
    </dgm:pt>
    <dgm:pt modelId="{E584927A-D0F9-4C94-BE03-9246C6ADD3C7}" type="pres">
      <dgm:prSet presAssocID="{C573C59F-91AE-4AEA-9338-52A197948CDD}" presName="spaceA" presStyleCnt="0"/>
      <dgm:spPr/>
    </dgm:pt>
    <dgm:pt modelId="{8DA498B1-19A9-4511-ADD7-1D537C8B9CA7}" type="pres">
      <dgm:prSet presAssocID="{277A357D-5B37-417F-A743-7C7EC521ED8B}" presName="space" presStyleCnt="0"/>
      <dgm:spPr/>
    </dgm:pt>
    <dgm:pt modelId="{90BB5076-130B-485F-AAA5-79663CC7CE4A}" type="pres">
      <dgm:prSet presAssocID="{65521815-B5AE-4CF2-A139-FF9418F8885F}" presName="compositeB" presStyleCnt="0"/>
      <dgm:spPr/>
    </dgm:pt>
    <dgm:pt modelId="{EA115F8F-3C9F-4566-95B8-7FCBB9F2BAFC}" type="pres">
      <dgm:prSet presAssocID="{65521815-B5AE-4CF2-A139-FF9418F8885F}" presName="textB" presStyleLbl="revTx" presStyleIdx="3" presStyleCnt="6" custScaleX="181870">
        <dgm:presLayoutVars>
          <dgm:bulletEnabled val="1"/>
        </dgm:presLayoutVars>
      </dgm:prSet>
      <dgm:spPr/>
    </dgm:pt>
    <dgm:pt modelId="{B77DF858-7090-4371-800C-ECC96D98B548}" type="pres">
      <dgm:prSet presAssocID="{65521815-B5AE-4CF2-A139-FF9418F8885F}" presName="circleB" presStyleLbl="node1" presStyleIdx="3" presStyleCnt="6"/>
      <dgm:spPr/>
    </dgm:pt>
    <dgm:pt modelId="{C92A139B-C373-449C-9585-6D827E49EE87}" type="pres">
      <dgm:prSet presAssocID="{65521815-B5AE-4CF2-A139-FF9418F8885F}" presName="spaceB" presStyleCnt="0"/>
      <dgm:spPr/>
    </dgm:pt>
    <dgm:pt modelId="{D7335EA9-7C81-41F5-89CE-0A2252C56EFC}" type="pres">
      <dgm:prSet presAssocID="{45F4DD3B-FF33-4ADB-B8D4-3E3677484225}" presName="space" presStyleCnt="0"/>
      <dgm:spPr/>
    </dgm:pt>
    <dgm:pt modelId="{352ED7D1-EE87-4200-A7BE-E846EDADBE9C}" type="pres">
      <dgm:prSet presAssocID="{D4227393-B829-4AC4-AEC6-2F16648F06A1}" presName="compositeA" presStyleCnt="0"/>
      <dgm:spPr/>
    </dgm:pt>
    <dgm:pt modelId="{698BC225-0A50-4130-ABEC-FE4D70E936F6}" type="pres">
      <dgm:prSet presAssocID="{D4227393-B829-4AC4-AEC6-2F16648F06A1}" presName="textA" presStyleLbl="revTx" presStyleIdx="4" presStyleCnt="6">
        <dgm:presLayoutVars>
          <dgm:bulletEnabled val="1"/>
        </dgm:presLayoutVars>
      </dgm:prSet>
      <dgm:spPr/>
    </dgm:pt>
    <dgm:pt modelId="{F17191FA-EF5E-4DCC-870F-1907AFAA0F09}" type="pres">
      <dgm:prSet presAssocID="{D4227393-B829-4AC4-AEC6-2F16648F06A1}" presName="circleA" presStyleLbl="node1" presStyleIdx="4" presStyleCnt="6"/>
      <dgm:spPr/>
    </dgm:pt>
    <dgm:pt modelId="{89FF1EF4-284F-4294-84EA-7F3868B3F150}" type="pres">
      <dgm:prSet presAssocID="{D4227393-B829-4AC4-AEC6-2F16648F06A1}" presName="spaceA" presStyleCnt="0"/>
      <dgm:spPr/>
    </dgm:pt>
    <dgm:pt modelId="{C091A367-239F-454B-8C79-7F34D83941D6}" type="pres">
      <dgm:prSet presAssocID="{90424609-6D83-4811-8695-C067811FBDF2}" presName="space" presStyleCnt="0"/>
      <dgm:spPr/>
    </dgm:pt>
    <dgm:pt modelId="{E57EA363-B8D5-4E01-9D80-606CA0DE3ED3}" type="pres">
      <dgm:prSet presAssocID="{B08AB290-BB6F-41E2-B9EC-88C85D9FEE0E}" presName="compositeB" presStyleCnt="0"/>
      <dgm:spPr/>
    </dgm:pt>
    <dgm:pt modelId="{EF764A74-9281-48DF-BCB6-89DD69662560}" type="pres">
      <dgm:prSet presAssocID="{B08AB290-BB6F-41E2-B9EC-88C85D9FEE0E}" presName="textB" presStyleLbl="revTx" presStyleIdx="5" presStyleCnt="6">
        <dgm:presLayoutVars>
          <dgm:bulletEnabled val="1"/>
        </dgm:presLayoutVars>
      </dgm:prSet>
      <dgm:spPr/>
    </dgm:pt>
    <dgm:pt modelId="{3A944790-14DC-4918-A86E-75C40F9B4F17}" type="pres">
      <dgm:prSet presAssocID="{B08AB290-BB6F-41E2-B9EC-88C85D9FEE0E}" presName="circleB" presStyleLbl="node1" presStyleIdx="5" presStyleCnt="6"/>
      <dgm:spPr/>
    </dgm:pt>
    <dgm:pt modelId="{DC7AA9F1-D5E8-4113-99F7-4741CA6559A7}" type="pres">
      <dgm:prSet presAssocID="{B08AB290-BB6F-41E2-B9EC-88C85D9FEE0E}" presName="spaceB" presStyleCnt="0"/>
      <dgm:spPr/>
    </dgm:pt>
  </dgm:ptLst>
  <dgm:cxnLst>
    <dgm:cxn modelId="{7C648700-F78C-43D4-96AE-21EF204432A8}" srcId="{C089C630-7FBF-48CE-947C-83D24B58E436}" destId="{B08AB290-BB6F-41E2-B9EC-88C85D9FEE0E}" srcOrd="5" destOrd="0" parTransId="{28B84719-A380-4B66-8E4A-A7BFAED8ABEC}" sibTransId="{9717C2F8-1F6B-4FBE-B575-5FF9997224F8}"/>
    <dgm:cxn modelId="{DCFC4521-22D6-4269-9EA4-319ABA2D02CC}" type="presOf" srcId="{C089C630-7FBF-48CE-947C-83D24B58E436}" destId="{37D03E7A-5ED2-4A3D-81D3-F3152E94135A}" srcOrd="0" destOrd="0" presId="urn:microsoft.com/office/officeart/2005/8/layout/hProcess11"/>
    <dgm:cxn modelId="{CDC42E2C-75A2-49F1-B7A7-8F0F4C73D6B3}" type="presOf" srcId="{B08AB290-BB6F-41E2-B9EC-88C85D9FEE0E}" destId="{EF764A74-9281-48DF-BCB6-89DD69662560}" srcOrd="0" destOrd="0" presId="urn:microsoft.com/office/officeart/2005/8/layout/hProcess11"/>
    <dgm:cxn modelId="{30B5F12D-9966-4D38-809D-E855AA98A049}" type="presOf" srcId="{B20726AC-71AA-4BDB-8F06-112B266C298C}" destId="{700CC839-7680-49EB-9AC6-4FEE47DAA7BE}" srcOrd="0" destOrd="0" presId="urn:microsoft.com/office/officeart/2005/8/layout/hProcess11"/>
    <dgm:cxn modelId="{2BFF7A5C-51FA-4950-9364-274D3311CDB0}" type="presOf" srcId="{D4227393-B829-4AC4-AEC6-2F16648F06A1}" destId="{698BC225-0A50-4130-ABEC-FE4D70E936F6}" srcOrd="0" destOrd="0" presId="urn:microsoft.com/office/officeart/2005/8/layout/hProcess11"/>
    <dgm:cxn modelId="{3CE45B64-D17D-45FD-898A-130325888376}" type="presOf" srcId="{A5428BEA-68A0-4D60-8FCB-80BCBE8E08DA}" destId="{4DAFEC53-2A5C-4AFF-9E39-51AC46BC22A3}" srcOrd="0" destOrd="0" presId="urn:microsoft.com/office/officeart/2005/8/layout/hProcess11"/>
    <dgm:cxn modelId="{ABEDE26D-F7BE-43E0-87FF-8D2FE4460468}" type="presOf" srcId="{65521815-B5AE-4CF2-A139-FF9418F8885F}" destId="{EA115F8F-3C9F-4566-95B8-7FCBB9F2BAFC}" srcOrd="0" destOrd="0" presId="urn:microsoft.com/office/officeart/2005/8/layout/hProcess11"/>
    <dgm:cxn modelId="{34BAF573-4007-41A3-A3AB-5F56990BF09E}" srcId="{C089C630-7FBF-48CE-947C-83D24B58E436}" destId="{B20726AC-71AA-4BDB-8F06-112B266C298C}" srcOrd="0" destOrd="0" parTransId="{D51A91A0-DA29-4372-99A5-AAA5BF102CF7}" sibTransId="{A4E1D220-F340-4804-BA8A-580C911F3EF6}"/>
    <dgm:cxn modelId="{45108889-2983-471B-AA6F-6922D41DE346}" srcId="{C089C630-7FBF-48CE-947C-83D24B58E436}" destId="{65521815-B5AE-4CF2-A139-FF9418F8885F}" srcOrd="3" destOrd="0" parTransId="{F48D1465-2B46-451A-99C8-BC97F1BD403F}" sibTransId="{45F4DD3B-FF33-4ADB-B8D4-3E3677484225}"/>
    <dgm:cxn modelId="{26A6F89F-C783-48AD-A846-DF4491B70FFD}" srcId="{C089C630-7FBF-48CE-947C-83D24B58E436}" destId="{C573C59F-91AE-4AEA-9338-52A197948CDD}" srcOrd="2" destOrd="0" parTransId="{D6C62019-2948-42FC-85DB-4A3EA803E6F5}" sibTransId="{277A357D-5B37-417F-A743-7C7EC521ED8B}"/>
    <dgm:cxn modelId="{B647E6BC-D36C-4CC4-9766-BCC581C63EBA}" srcId="{C089C630-7FBF-48CE-947C-83D24B58E436}" destId="{D4227393-B829-4AC4-AEC6-2F16648F06A1}" srcOrd="4" destOrd="0" parTransId="{8B701DFA-6144-417D-93EE-2AFED2750310}" sibTransId="{90424609-6D83-4811-8695-C067811FBDF2}"/>
    <dgm:cxn modelId="{51396BF0-CE5D-473E-9022-85526ED4EACD}" srcId="{C089C630-7FBF-48CE-947C-83D24B58E436}" destId="{A5428BEA-68A0-4D60-8FCB-80BCBE8E08DA}" srcOrd="1" destOrd="0" parTransId="{91E7AA92-9860-4508-A076-CAA7C56D7FD7}" sibTransId="{E8238B85-A960-4BEE-AE04-B3367EAF71F9}"/>
    <dgm:cxn modelId="{C14AABF3-FFF1-49E8-A10D-4E7D5ED79F84}" type="presOf" srcId="{C573C59F-91AE-4AEA-9338-52A197948CDD}" destId="{A242079D-44B9-4A71-AC52-F401535A5790}" srcOrd="0" destOrd="0" presId="urn:microsoft.com/office/officeart/2005/8/layout/hProcess11"/>
    <dgm:cxn modelId="{E18BF0D1-D39A-48CA-9C4A-BFF326DA3393}" type="presParOf" srcId="{37D03E7A-5ED2-4A3D-81D3-F3152E94135A}" destId="{4F4DE906-B45D-474C-8CF8-C507B6F5F428}" srcOrd="0" destOrd="0" presId="urn:microsoft.com/office/officeart/2005/8/layout/hProcess11"/>
    <dgm:cxn modelId="{248AD77F-CCDA-4D3D-9622-9DEDC5D7B6B8}" type="presParOf" srcId="{37D03E7A-5ED2-4A3D-81D3-F3152E94135A}" destId="{E629A15B-DF54-4F8E-9A56-3276BC828C22}" srcOrd="1" destOrd="0" presId="urn:microsoft.com/office/officeart/2005/8/layout/hProcess11"/>
    <dgm:cxn modelId="{8C05B04A-830E-4C13-8416-4616FAA26D72}" type="presParOf" srcId="{E629A15B-DF54-4F8E-9A56-3276BC828C22}" destId="{230DD23A-B73A-4657-8330-27685B0DBF7A}" srcOrd="0" destOrd="0" presId="urn:microsoft.com/office/officeart/2005/8/layout/hProcess11"/>
    <dgm:cxn modelId="{6398079A-DEED-437F-94C3-D6556FDC3C3E}" type="presParOf" srcId="{230DD23A-B73A-4657-8330-27685B0DBF7A}" destId="{700CC839-7680-49EB-9AC6-4FEE47DAA7BE}" srcOrd="0" destOrd="0" presId="urn:microsoft.com/office/officeart/2005/8/layout/hProcess11"/>
    <dgm:cxn modelId="{2359CBA3-9F8D-4775-AA4E-5603AB886F7A}" type="presParOf" srcId="{230DD23A-B73A-4657-8330-27685B0DBF7A}" destId="{19CCE05F-548E-482D-9826-180D49D5A390}" srcOrd="1" destOrd="0" presId="urn:microsoft.com/office/officeart/2005/8/layout/hProcess11"/>
    <dgm:cxn modelId="{E6DDA8C0-3EF5-405C-A494-9317B389FB14}" type="presParOf" srcId="{230DD23A-B73A-4657-8330-27685B0DBF7A}" destId="{0312599C-D917-4BA6-BD41-5FF204D736C6}" srcOrd="2" destOrd="0" presId="urn:microsoft.com/office/officeart/2005/8/layout/hProcess11"/>
    <dgm:cxn modelId="{52F7055F-779F-4A9D-A96B-8F865EAC4CE3}" type="presParOf" srcId="{E629A15B-DF54-4F8E-9A56-3276BC828C22}" destId="{0C7F52F6-DC3F-4F5D-85B9-25A36648CED1}" srcOrd="1" destOrd="0" presId="urn:microsoft.com/office/officeart/2005/8/layout/hProcess11"/>
    <dgm:cxn modelId="{30B8EE89-F1A8-4641-8FC7-FBA6ED0D99D6}" type="presParOf" srcId="{E629A15B-DF54-4F8E-9A56-3276BC828C22}" destId="{F5834ABE-374E-4618-9A69-3FD2B4C319F2}" srcOrd="2" destOrd="0" presId="urn:microsoft.com/office/officeart/2005/8/layout/hProcess11"/>
    <dgm:cxn modelId="{762FFD07-9B3B-445E-B311-3EFBF252A909}" type="presParOf" srcId="{F5834ABE-374E-4618-9A69-3FD2B4C319F2}" destId="{4DAFEC53-2A5C-4AFF-9E39-51AC46BC22A3}" srcOrd="0" destOrd="0" presId="urn:microsoft.com/office/officeart/2005/8/layout/hProcess11"/>
    <dgm:cxn modelId="{6D683C0B-4799-4B3F-BFE4-D513D86A4089}" type="presParOf" srcId="{F5834ABE-374E-4618-9A69-3FD2B4C319F2}" destId="{DCCD4537-BD04-4A4A-BF3E-AA4526A41FF9}" srcOrd="1" destOrd="0" presId="urn:microsoft.com/office/officeart/2005/8/layout/hProcess11"/>
    <dgm:cxn modelId="{6FBAB574-FAC7-4C57-9823-09EF36FB9A27}" type="presParOf" srcId="{F5834ABE-374E-4618-9A69-3FD2B4C319F2}" destId="{A6BA875D-6075-443D-AD53-551DC5AAAF52}" srcOrd="2" destOrd="0" presId="urn:microsoft.com/office/officeart/2005/8/layout/hProcess11"/>
    <dgm:cxn modelId="{E77A49E4-E2FE-4CA8-A38A-224A77C70958}" type="presParOf" srcId="{E629A15B-DF54-4F8E-9A56-3276BC828C22}" destId="{28851103-9B48-4328-93EF-8CCE5AC24F64}" srcOrd="3" destOrd="0" presId="urn:microsoft.com/office/officeart/2005/8/layout/hProcess11"/>
    <dgm:cxn modelId="{CF153D41-302D-41F6-B6DB-01EAD4225FBF}" type="presParOf" srcId="{E629A15B-DF54-4F8E-9A56-3276BC828C22}" destId="{7E7C93A5-B3A2-484C-ABEC-BD52CF98CA62}" srcOrd="4" destOrd="0" presId="urn:microsoft.com/office/officeart/2005/8/layout/hProcess11"/>
    <dgm:cxn modelId="{E19838DB-5E9F-4018-B5C5-E688898D5788}" type="presParOf" srcId="{7E7C93A5-B3A2-484C-ABEC-BD52CF98CA62}" destId="{A242079D-44B9-4A71-AC52-F401535A5790}" srcOrd="0" destOrd="0" presId="urn:microsoft.com/office/officeart/2005/8/layout/hProcess11"/>
    <dgm:cxn modelId="{6B8C7A49-4F59-4D87-9926-8827A6B47336}" type="presParOf" srcId="{7E7C93A5-B3A2-484C-ABEC-BD52CF98CA62}" destId="{178117BF-F874-4FDD-9AC2-ACF605A02A64}" srcOrd="1" destOrd="0" presId="urn:microsoft.com/office/officeart/2005/8/layout/hProcess11"/>
    <dgm:cxn modelId="{B3AB9468-4603-441A-916E-21D970068343}" type="presParOf" srcId="{7E7C93A5-B3A2-484C-ABEC-BD52CF98CA62}" destId="{E584927A-D0F9-4C94-BE03-9246C6ADD3C7}" srcOrd="2" destOrd="0" presId="urn:microsoft.com/office/officeart/2005/8/layout/hProcess11"/>
    <dgm:cxn modelId="{1B37DF4C-8E90-4778-8577-2092F5CF683E}" type="presParOf" srcId="{E629A15B-DF54-4F8E-9A56-3276BC828C22}" destId="{8DA498B1-19A9-4511-ADD7-1D537C8B9CA7}" srcOrd="5" destOrd="0" presId="urn:microsoft.com/office/officeart/2005/8/layout/hProcess11"/>
    <dgm:cxn modelId="{E26DCC85-57ED-476A-B54E-A3D6E1658673}" type="presParOf" srcId="{E629A15B-DF54-4F8E-9A56-3276BC828C22}" destId="{90BB5076-130B-485F-AAA5-79663CC7CE4A}" srcOrd="6" destOrd="0" presId="urn:microsoft.com/office/officeart/2005/8/layout/hProcess11"/>
    <dgm:cxn modelId="{62F4DF51-4A43-46EA-8702-59A3AA44D770}" type="presParOf" srcId="{90BB5076-130B-485F-AAA5-79663CC7CE4A}" destId="{EA115F8F-3C9F-4566-95B8-7FCBB9F2BAFC}" srcOrd="0" destOrd="0" presId="urn:microsoft.com/office/officeart/2005/8/layout/hProcess11"/>
    <dgm:cxn modelId="{EC66BBC4-C5E0-4C4F-8982-95C1C12C7E7D}" type="presParOf" srcId="{90BB5076-130B-485F-AAA5-79663CC7CE4A}" destId="{B77DF858-7090-4371-800C-ECC96D98B548}" srcOrd="1" destOrd="0" presId="urn:microsoft.com/office/officeart/2005/8/layout/hProcess11"/>
    <dgm:cxn modelId="{3C491487-44FD-4105-887E-C9397710888E}" type="presParOf" srcId="{90BB5076-130B-485F-AAA5-79663CC7CE4A}" destId="{C92A139B-C373-449C-9585-6D827E49EE87}" srcOrd="2" destOrd="0" presId="urn:microsoft.com/office/officeart/2005/8/layout/hProcess11"/>
    <dgm:cxn modelId="{305245F0-92B8-4B13-AF96-BC2E8226C949}" type="presParOf" srcId="{E629A15B-DF54-4F8E-9A56-3276BC828C22}" destId="{D7335EA9-7C81-41F5-89CE-0A2252C56EFC}" srcOrd="7" destOrd="0" presId="urn:microsoft.com/office/officeart/2005/8/layout/hProcess11"/>
    <dgm:cxn modelId="{F961097B-6777-4987-B954-AF9CBF9F41A3}" type="presParOf" srcId="{E629A15B-DF54-4F8E-9A56-3276BC828C22}" destId="{352ED7D1-EE87-4200-A7BE-E846EDADBE9C}" srcOrd="8" destOrd="0" presId="urn:microsoft.com/office/officeart/2005/8/layout/hProcess11"/>
    <dgm:cxn modelId="{5A60DA22-7D52-4529-87AD-1F98677D0F8C}" type="presParOf" srcId="{352ED7D1-EE87-4200-A7BE-E846EDADBE9C}" destId="{698BC225-0A50-4130-ABEC-FE4D70E936F6}" srcOrd="0" destOrd="0" presId="urn:microsoft.com/office/officeart/2005/8/layout/hProcess11"/>
    <dgm:cxn modelId="{9441E3A7-5991-4DAD-A086-2110F881C474}" type="presParOf" srcId="{352ED7D1-EE87-4200-A7BE-E846EDADBE9C}" destId="{F17191FA-EF5E-4DCC-870F-1907AFAA0F09}" srcOrd="1" destOrd="0" presId="urn:microsoft.com/office/officeart/2005/8/layout/hProcess11"/>
    <dgm:cxn modelId="{378B355C-FA9E-42C5-BD8A-1F3C1B60F2AC}" type="presParOf" srcId="{352ED7D1-EE87-4200-A7BE-E846EDADBE9C}" destId="{89FF1EF4-284F-4294-84EA-7F3868B3F150}" srcOrd="2" destOrd="0" presId="urn:microsoft.com/office/officeart/2005/8/layout/hProcess11"/>
    <dgm:cxn modelId="{11B8223A-A316-4E78-9FA1-A326E70378C6}" type="presParOf" srcId="{E629A15B-DF54-4F8E-9A56-3276BC828C22}" destId="{C091A367-239F-454B-8C79-7F34D83941D6}" srcOrd="9" destOrd="0" presId="urn:microsoft.com/office/officeart/2005/8/layout/hProcess11"/>
    <dgm:cxn modelId="{6E516480-5FAA-444A-960E-C6029AE52507}" type="presParOf" srcId="{E629A15B-DF54-4F8E-9A56-3276BC828C22}" destId="{E57EA363-B8D5-4E01-9D80-606CA0DE3ED3}" srcOrd="10" destOrd="0" presId="urn:microsoft.com/office/officeart/2005/8/layout/hProcess11"/>
    <dgm:cxn modelId="{5A70F7D4-6FCD-45DE-883C-67C95264BB44}" type="presParOf" srcId="{E57EA363-B8D5-4E01-9D80-606CA0DE3ED3}" destId="{EF764A74-9281-48DF-BCB6-89DD69662560}" srcOrd="0" destOrd="0" presId="urn:microsoft.com/office/officeart/2005/8/layout/hProcess11"/>
    <dgm:cxn modelId="{4DB7C348-3ACC-43CD-AED9-66457AFBE237}" type="presParOf" srcId="{E57EA363-B8D5-4E01-9D80-606CA0DE3ED3}" destId="{3A944790-14DC-4918-A86E-75C40F9B4F17}" srcOrd="1" destOrd="0" presId="urn:microsoft.com/office/officeart/2005/8/layout/hProcess11"/>
    <dgm:cxn modelId="{E92B7537-1AF8-451E-A2BD-BFACC34876E2}" type="presParOf" srcId="{E57EA363-B8D5-4E01-9D80-606CA0DE3ED3}" destId="{DC7AA9F1-D5E8-4113-99F7-4741CA6559A7}"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9A2CACA-62F9-4DE2-8259-F9C8A18BD4A2}" type="doc">
      <dgm:prSet loTypeId="urn:microsoft.com/office/officeart/2005/8/layout/process1" loCatId="process" qsTypeId="urn:microsoft.com/office/officeart/2005/8/quickstyle/simple1" qsCatId="simple" csTypeId="urn:microsoft.com/office/officeart/2005/8/colors/colorful3" csCatId="colorful"/>
      <dgm:spPr/>
      <dgm:t>
        <a:bodyPr/>
        <a:lstStyle/>
        <a:p>
          <a:endParaRPr lang="en-GB"/>
        </a:p>
      </dgm:t>
    </dgm:pt>
    <dgm:pt modelId="{E259FBB1-012C-49BF-A3D1-9BA87961FD42}">
      <dgm:prSet/>
      <dgm:spPr/>
      <dgm:t>
        <a:bodyPr/>
        <a:lstStyle/>
        <a:p>
          <a:r>
            <a:rPr lang="en-GB" dirty="0"/>
            <a:t>A person-centred framework which can support people with a range of different needs to live a life that is meaningful and of value to them. </a:t>
          </a:r>
        </a:p>
      </dgm:t>
    </dgm:pt>
    <dgm:pt modelId="{9B96028C-A8A0-47D1-9980-44B8811E7FED}" type="parTrans" cxnId="{63A45FF4-2326-4868-8816-D38F2D84EE54}">
      <dgm:prSet/>
      <dgm:spPr/>
      <dgm:t>
        <a:bodyPr/>
        <a:lstStyle/>
        <a:p>
          <a:endParaRPr lang="en-GB"/>
        </a:p>
      </dgm:t>
    </dgm:pt>
    <dgm:pt modelId="{27FA60D1-EFCC-4762-8F79-644CC816FA2B}" type="sibTrans" cxnId="{63A45FF4-2326-4868-8816-D38F2D84EE54}">
      <dgm:prSet/>
      <dgm:spPr/>
      <dgm:t>
        <a:bodyPr/>
        <a:lstStyle/>
        <a:p>
          <a:endParaRPr lang="en-GB"/>
        </a:p>
      </dgm:t>
    </dgm:pt>
    <dgm:pt modelId="{2D0F2E27-D7AC-4182-804F-06BDB2A211DD}">
      <dgm:prSet/>
      <dgm:spPr/>
      <dgm:t>
        <a:bodyPr/>
        <a:lstStyle/>
        <a:p>
          <a:r>
            <a:rPr lang="en-GB"/>
            <a:t>PBS is especially helpful when used to support people with learning disabilities who are at risk of being excluded or restricted.</a:t>
          </a:r>
        </a:p>
      </dgm:t>
    </dgm:pt>
    <dgm:pt modelId="{B05868E5-FEF1-4771-83AE-E1A68EB0C10A}" type="parTrans" cxnId="{50C617AD-1330-41F0-8501-124BEE8460D6}">
      <dgm:prSet/>
      <dgm:spPr/>
      <dgm:t>
        <a:bodyPr/>
        <a:lstStyle/>
        <a:p>
          <a:endParaRPr lang="en-GB"/>
        </a:p>
      </dgm:t>
    </dgm:pt>
    <dgm:pt modelId="{9B5AD70F-4532-451B-9110-208E27FB9513}" type="sibTrans" cxnId="{50C617AD-1330-41F0-8501-124BEE8460D6}">
      <dgm:prSet/>
      <dgm:spPr/>
      <dgm:t>
        <a:bodyPr/>
        <a:lstStyle/>
        <a:p>
          <a:endParaRPr lang="en-GB"/>
        </a:p>
      </dgm:t>
    </dgm:pt>
    <dgm:pt modelId="{9BE01369-C538-4B4E-9D1B-0842CE46B025}">
      <dgm:prSet/>
      <dgm:spPr/>
      <dgm:t>
        <a:bodyPr/>
        <a:lstStyle/>
        <a:p>
          <a:r>
            <a:rPr lang="en-GB" dirty="0"/>
            <a:t>At the heart of PBS is the understanding that all behaviour has meaning. </a:t>
          </a:r>
        </a:p>
      </dgm:t>
    </dgm:pt>
    <dgm:pt modelId="{16342BAC-7F00-40DB-8E82-2B43479CA6FA}" type="parTrans" cxnId="{8DFEB325-F3EA-4CFE-9022-835E04E19BEA}">
      <dgm:prSet/>
      <dgm:spPr/>
      <dgm:t>
        <a:bodyPr/>
        <a:lstStyle/>
        <a:p>
          <a:endParaRPr lang="en-GB"/>
        </a:p>
      </dgm:t>
    </dgm:pt>
    <dgm:pt modelId="{840499FB-5481-4B5F-8E96-15DFEB75C852}" type="sibTrans" cxnId="{8DFEB325-F3EA-4CFE-9022-835E04E19BEA}">
      <dgm:prSet/>
      <dgm:spPr/>
      <dgm:t>
        <a:bodyPr/>
        <a:lstStyle/>
        <a:p>
          <a:endParaRPr lang="en-GB"/>
        </a:p>
      </dgm:t>
    </dgm:pt>
    <dgm:pt modelId="{DEC49637-23CF-4AF1-BA25-9B430161EC58}">
      <dgm:prSet/>
      <dgm:spPr/>
      <dgm:t>
        <a:bodyPr/>
        <a:lstStyle/>
        <a:p>
          <a:r>
            <a:rPr lang="en-GB" dirty="0"/>
            <a:t>When the person is engaging in behaviours of concern, they are communicating in the most effective way they have that something is not right for them. </a:t>
          </a:r>
        </a:p>
      </dgm:t>
    </dgm:pt>
    <dgm:pt modelId="{3966BA35-35F9-4C3C-893E-31289C7A8D73}" type="parTrans" cxnId="{707C005B-F11C-4FA7-8DC8-8E6461EB67D5}">
      <dgm:prSet/>
      <dgm:spPr/>
      <dgm:t>
        <a:bodyPr/>
        <a:lstStyle/>
        <a:p>
          <a:endParaRPr lang="en-GB"/>
        </a:p>
      </dgm:t>
    </dgm:pt>
    <dgm:pt modelId="{067DAC6E-6500-4AF1-A28A-D6CC2FC8F506}" type="sibTrans" cxnId="{707C005B-F11C-4FA7-8DC8-8E6461EB67D5}">
      <dgm:prSet/>
      <dgm:spPr/>
      <dgm:t>
        <a:bodyPr/>
        <a:lstStyle/>
        <a:p>
          <a:endParaRPr lang="en-GB"/>
        </a:p>
      </dgm:t>
    </dgm:pt>
    <dgm:pt modelId="{BB46E7BE-6E8A-4874-A1B6-3EEE381C345F}" type="pres">
      <dgm:prSet presAssocID="{49A2CACA-62F9-4DE2-8259-F9C8A18BD4A2}" presName="Name0" presStyleCnt="0">
        <dgm:presLayoutVars>
          <dgm:dir/>
          <dgm:resizeHandles val="exact"/>
        </dgm:presLayoutVars>
      </dgm:prSet>
      <dgm:spPr/>
    </dgm:pt>
    <dgm:pt modelId="{D9AA96FB-1CE1-44BF-A645-229128EF5C6A}" type="pres">
      <dgm:prSet presAssocID="{E259FBB1-012C-49BF-A3D1-9BA87961FD42}" presName="node" presStyleLbl="node1" presStyleIdx="0" presStyleCnt="4">
        <dgm:presLayoutVars>
          <dgm:bulletEnabled val="1"/>
        </dgm:presLayoutVars>
      </dgm:prSet>
      <dgm:spPr/>
    </dgm:pt>
    <dgm:pt modelId="{ED9195E9-F31D-4174-B857-8AD5589939D3}" type="pres">
      <dgm:prSet presAssocID="{27FA60D1-EFCC-4762-8F79-644CC816FA2B}" presName="sibTrans" presStyleLbl="sibTrans2D1" presStyleIdx="0" presStyleCnt="3"/>
      <dgm:spPr/>
    </dgm:pt>
    <dgm:pt modelId="{BE3E6C41-C861-4AC7-AF62-206A501967E5}" type="pres">
      <dgm:prSet presAssocID="{27FA60D1-EFCC-4762-8F79-644CC816FA2B}" presName="connectorText" presStyleLbl="sibTrans2D1" presStyleIdx="0" presStyleCnt="3"/>
      <dgm:spPr/>
    </dgm:pt>
    <dgm:pt modelId="{B47BBE86-F733-421A-9C54-A96CC508CC02}" type="pres">
      <dgm:prSet presAssocID="{2D0F2E27-D7AC-4182-804F-06BDB2A211DD}" presName="node" presStyleLbl="node1" presStyleIdx="1" presStyleCnt="4">
        <dgm:presLayoutVars>
          <dgm:bulletEnabled val="1"/>
        </dgm:presLayoutVars>
      </dgm:prSet>
      <dgm:spPr/>
    </dgm:pt>
    <dgm:pt modelId="{E6008588-27D5-46FB-AB9A-32F3BD3A898B}" type="pres">
      <dgm:prSet presAssocID="{9B5AD70F-4532-451B-9110-208E27FB9513}" presName="sibTrans" presStyleLbl="sibTrans2D1" presStyleIdx="1" presStyleCnt="3"/>
      <dgm:spPr/>
    </dgm:pt>
    <dgm:pt modelId="{961DD507-680B-4D7A-A79B-D705269A9FF7}" type="pres">
      <dgm:prSet presAssocID="{9B5AD70F-4532-451B-9110-208E27FB9513}" presName="connectorText" presStyleLbl="sibTrans2D1" presStyleIdx="1" presStyleCnt="3"/>
      <dgm:spPr/>
    </dgm:pt>
    <dgm:pt modelId="{20FC1BEF-AF83-48EB-A480-0FA84BA9D5D9}" type="pres">
      <dgm:prSet presAssocID="{9BE01369-C538-4B4E-9D1B-0842CE46B025}" presName="node" presStyleLbl="node1" presStyleIdx="2" presStyleCnt="4">
        <dgm:presLayoutVars>
          <dgm:bulletEnabled val="1"/>
        </dgm:presLayoutVars>
      </dgm:prSet>
      <dgm:spPr/>
    </dgm:pt>
    <dgm:pt modelId="{89E571B7-052A-424F-99D7-0659973790E9}" type="pres">
      <dgm:prSet presAssocID="{840499FB-5481-4B5F-8E96-15DFEB75C852}" presName="sibTrans" presStyleLbl="sibTrans2D1" presStyleIdx="2" presStyleCnt="3"/>
      <dgm:spPr/>
    </dgm:pt>
    <dgm:pt modelId="{7CDFE20E-EBB0-42AC-962B-4B947E5821C1}" type="pres">
      <dgm:prSet presAssocID="{840499FB-5481-4B5F-8E96-15DFEB75C852}" presName="connectorText" presStyleLbl="sibTrans2D1" presStyleIdx="2" presStyleCnt="3"/>
      <dgm:spPr/>
    </dgm:pt>
    <dgm:pt modelId="{DCF07642-11D5-4490-99AA-ED518312AC92}" type="pres">
      <dgm:prSet presAssocID="{DEC49637-23CF-4AF1-BA25-9B430161EC58}" presName="node" presStyleLbl="node1" presStyleIdx="3" presStyleCnt="4">
        <dgm:presLayoutVars>
          <dgm:bulletEnabled val="1"/>
        </dgm:presLayoutVars>
      </dgm:prSet>
      <dgm:spPr/>
    </dgm:pt>
  </dgm:ptLst>
  <dgm:cxnLst>
    <dgm:cxn modelId="{4ECB710B-2E4C-45EE-B5BE-8EC129E1F9BD}" type="presOf" srcId="{9B5AD70F-4532-451B-9110-208E27FB9513}" destId="{E6008588-27D5-46FB-AB9A-32F3BD3A898B}" srcOrd="0" destOrd="0" presId="urn:microsoft.com/office/officeart/2005/8/layout/process1"/>
    <dgm:cxn modelId="{4CCDFB1E-541E-4F01-A96C-7C7CF0EDA92D}" type="presOf" srcId="{27FA60D1-EFCC-4762-8F79-644CC816FA2B}" destId="{BE3E6C41-C861-4AC7-AF62-206A501967E5}" srcOrd="1" destOrd="0" presId="urn:microsoft.com/office/officeart/2005/8/layout/process1"/>
    <dgm:cxn modelId="{8DFEB325-F3EA-4CFE-9022-835E04E19BEA}" srcId="{49A2CACA-62F9-4DE2-8259-F9C8A18BD4A2}" destId="{9BE01369-C538-4B4E-9D1B-0842CE46B025}" srcOrd="2" destOrd="0" parTransId="{16342BAC-7F00-40DB-8E82-2B43479CA6FA}" sibTransId="{840499FB-5481-4B5F-8E96-15DFEB75C852}"/>
    <dgm:cxn modelId="{0E07C226-6F3D-4D0D-932E-19F1AB353279}" type="presOf" srcId="{DEC49637-23CF-4AF1-BA25-9B430161EC58}" destId="{DCF07642-11D5-4490-99AA-ED518312AC92}" srcOrd="0" destOrd="0" presId="urn:microsoft.com/office/officeart/2005/8/layout/process1"/>
    <dgm:cxn modelId="{D10FC226-17F3-4992-A1F0-FBF797C7D70C}" type="presOf" srcId="{840499FB-5481-4B5F-8E96-15DFEB75C852}" destId="{7CDFE20E-EBB0-42AC-962B-4B947E5821C1}" srcOrd="1" destOrd="0" presId="urn:microsoft.com/office/officeart/2005/8/layout/process1"/>
    <dgm:cxn modelId="{C089D63C-522A-4F44-9B42-55E6AFEDED77}" type="presOf" srcId="{840499FB-5481-4B5F-8E96-15DFEB75C852}" destId="{89E571B7-052A-424F-99D7-0659973790E9}" srcOrd="0" destOrd="0" presId="urn:microsoft.com/office/officeart/2005/8/layout/process1"/>
    <dgm:cxn modelId="{707C005B-F11C-4FA7-8DC8-8E6461EB67D5}" srcId="{49A2CACA-62F9-4DE2-8259-F9C8A18BD4A2}" destId="{DEC49637-23CF-4AF1-BA25-9B430161EC58}" srcOrd="3" destOrd="0" parTransId="{3966BA35-35F9-4C3C-893E-31289C7A8D73}" sibTransId="{067DAC6E-6500-4AF1-A28A-D6CC2FC8F506}"/>
    <dgm:cxn modelId="{667E774B-E52E-4D40-881B-8A18EAAD51C7}" type="presOf" srcId="{2D0F2E27-D7AC-4182-804F-06BDB2A211DD}" destId="{B47BBE86-F733-421A-9C54-A96CC508CC02}" srcOrd="0" destOrd="0" presId="urn:microsoft.com/office/officeart/2005/8/layout/process1"/>
    <dgm:cxn modelId="{C84F8851-2D18-4027-8C72-0369E7B71E3F}" type="presOf" srcId="{27FA60D1-EFCC-4762-8F79-644CC816FA2B}" destId="{ED9195E9-F31D-4174-B857-8AD5589939D3}" srcOrd="0" destOrd="0" presId="urn:microsoft.com/office/officeart/2005/8/layout/process1"/>
    <dgm:cxn modelId="{50C617AD-1330-41F0-8501-124BEE8460D6}" srcId="{49A2CACA-62F9-4DE2-8259-F9C8A18BD4A2}" destId="{2D0F2E27-D7AC-4182-804F-06BDB2A211DD}" srcOrd="1" destOrd="0" parTransId="{B05868E5-FEF1-4771-83AE-E1A68EB0C10A}" sibTransId="{9B5AD70F-4532-451B-9110-208E27FB9513}"/>
    <dgm:cxn modelId="{E18878BA-89C7-4D68-8642-982B5E82CCC7}" type="presOf" srcId="{E259FBB1-012C-49BF-A3D1-9BA87961FD42}" destId="{D9AA96FB-1CE1-44BF-A645-229128EF5C6A}" srcOrd="0" destOrd="0" presId="urn:microsoft.com/office/officeart/2005/8/layout/process1"/>
    <dgm:cxn modelId="{2ACDF0D4-5793-4E68-9E55-D093FF1B259C}" type="presOf" srcId="{9B5AD70F-4532-451B-9110-208E27FB9513}" destId="{961DD507-680B-4D7A-A79B-D705269A9FF7}" srcOrd="1" destOrd="0" presId="urn:microsoft.com/office/officeart/2005/8/layout/process1"/>
    <dgm:cxn modelId="{C7B7FFE5-B32B-4EF7-89A6-32E19EEA92D1}" type="presOf" srcId="{49A2CACA-62F9-4DE2-8259-F9C8A18BD4A2}" destId="{BB46E7BE-6E8A-4874-A1B6-3EEE381C345F}" srcOrd="0" destOrd="0" presId="urn:microsoft.com/office/officeart/2005/8/layout/process1"/>
    <dgm:cxn modelId="{63A45FF4-2326-4868-8816-D38F2D84EE54}" srcId="{49A2CACA-62F9-4DE2-8259-F9C8A18BD4A2}" destId="{E259FBB1-012C-49BF-A3D1-9BA87961FD42}" srcOrd="0" destOrd="0" parTransId="{9B96028C-A8A0-47D1-9980-44B8811E7FED}" sibTransId="{27FA60D1-EFCC-4762-8F79-644CC816FA2B}"/>
    <dgm:cxn modelId="{5CDDD8FC-F054-4A36-81F2-48C75BE1109A}" type="presOf" srcId="{9BE01369-C538-4B4E-9D1B-0842CE46B025}" destId="{20FC1BEF-AF83-48EB-A480-0FA84BA9D5D9}" srcOrd="0" destOrd="0" presId="urn:microsoft.com/office/officeart/2005/8/layout/process1"/>
    <dgm:cxn modelId="{18779F48-CFE8-4BA3-9B0B-C7967FBE9F13}" type="presParOf" srcId="{BB46E7BE-6E8A-4874-A1B6-3EEE381C345F}" destId="{D9AA96FB-1CE1-44BF-A645-229128EF5C6A}" srcOrd="0" destOrd="0" presId="urn:microsoft.com/office/officeart/2005/8/layout/process1"/>
    <dgm:cxn modelId="{B022F096-FDE9-4D17-836E-65979E9727A0}" type="presParOf" srcId="{BB46E7BE-6E8A-4874-A1B6-3EEE381C345F}" destId="{ED9195E9-F31D-4174-B857-8AD5589939D3}" srcOrd="1" destOrd="0" presId="urn:microsoft.com/office/officeart/2005/8/layout/process1"/>
    <dgm:cxn modelId="{59BAA4D7-44A9-430D-BC75-40E3EFC55BC6}" type="presParOf" srcId="{ED9195E9-F31D-4174-B857-8AD5589939D3}" destId="{BE3E6C41-C861-4AC7-AF62-206A501967E5}" srcOrd="0" destOrd="0" presId="urn:microsoft.com/office/officeart/2005/8/layout/process1"/>
    <dgm:cxn modelId="{F378AA58-FB90-48F2-8B9D-CB28BC54A772}" type="presParOf" srcId="{BB46E7BE-6E8A-4874-A1B6-3EEE381C345F}" destId="{B47BBE86-F733-421A-9C54-A96CC508CC02}" srcOrd="2" destOrd="0" presId="urn:microsoft.com/office/officeart/2005/8/layout/process1"/>
    <dgm:cxn modelId="{1A3CC546-B866-41DE-BA79-C4C029E4FAB9}" type="presParOf" srcId="{BB46E7BE-6E8A-4874-A1B6-3EEE381C345F}" destId="{E6008588-27D5-46FB-AB9A-32F3BD3A898B}" srcOrd="3" destOrd="0" presId="urn:microsoft.com/office/officeart/2005/8/layout/process1"/>
    <dgm:cxn modelId="{EF4C44FD-CDCE-4AD3-8D11-32A0660DB2F3}" type="presParOf" srcId="{E6008588-27D5-46FB-AB9A-32F3BD3A898B}" destId="{961DD507-680B-4D7A-A79B-D705269A9FF7}" srcOrd="0" destOrd="0" presId="urn:microsoft.com/office/officeart/2005/8/layout/process1"/>
    <dgm:cxn modelId="{F0315ACF-43A3-438E-AE25-0B3185FA455C}" type="presParOf" srcId="{BB46E7BE-6E8A-4874-A1B6-3EEE381C345F}" destId="{20FC1BEF-AF83-48EB-A480-0FA84BA9D5D9}" srcOrd="4" destOrd="0" presId="urn:microsoft.com/office/officeart/2005/8/layout/process1"/>
    <dgm:cxn modelId="{6207C5D9-418E-412D-AA15-4C57DBD2237B}" type="presParOf" srcId="{BB46E7BE-6E8A-4874-A1B6-3EEE381C345F}" destId="{89E571B7-052A-424F-99D7-0659973790E9}" srcOrd="5" destOrd="0" presId="urn:microsoft.com/office/officeart/2005/8/layout/process1"/>
    <dgm:cxn modelId="{53DF9D6D-89D1-4B76-89C6-5EADCC19652A}" type="presParOf" srcId="{89E571B7-052A-424F-99D7-0659973790E9}" destId="{7CDFE20E-EBB0-42AC-962B-4B947E5821C1}" srcOrd="0" destOrd="0" presId="urn:microsoft.com/office/officeart/2005/8/layout/process1"/>
    <dgm:cxn modelId="{959CF407-6C16-456F-AE61-52CC01E3DD41}" type="presParOf" srcId="{BB46E7BE-6E8A-4874-A1B6-3EEE381C345F}" destId="{DCF07642-11D5-4490-99AA-ED518312AC92}"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0AF4A35-3183-4908-B4E1-AE6970E98FE3}" type="doc">
      <dgm:prSet loTypeId="urn:microsoft.com/office/officeart/2005/8/layout/bProcess4" loCatId="process" qsTypeId="urn:microsoft.com/office/officeart/2005/8/quickstyle/simple1" qsCatId="simple" csTypeId="urn:microsoft.com/office/officeart/2005/8/colors/colorful3" csCatId="colorful" phldr="1"/>
      <dgm:spPr/>
      <dgm:t>
        <a:bodyPr/>
        <a:lstStyle/>
        <a:p>
          <a:endParaRPr lang="en-GB"/>
        </a:p>
      </dgm:t>
    </dgm:pt>
    <dgm:pt modelId="{A2DEB109-C3B7-4FEE-9C40-0238DD584F19}">
      <dgm:prSet custT="1"/>
      <dgm:spPr/>
      <dgm:t>
        <a:bodyPr/>
        <a:lstStyle/>
        <a:p>
          <a:r>
            <a:rPr lang="en-GB" sz="1400"/>
            <a:t>It should include all of the important information to help the person to thrive. </a:t>
          </a:r>
        </a:p>
      </dgm:t>
    </dgm:pt>
    <dgm:pt modelId="{AA5663DE-7EC8-4D99-94FB-9C044377ABEF}" type="parTrans" cxnId="{FB333CFB-7982-4516-A109-BE9739C6108B}">
      <dgm:prSet/>
      <dgm:spPr/>
      <dgm:t>
        <a:bodyPr/>
        <a:lstStyle/>
        <a:p>
          <a:endParaRPr lang="en-GB"/>
        </a:p>
      </dgm:t>
    </dgm:pt>
    <dgm:pt modelId="{D34D6E74-4229-4F59-AAD6-9F411B5C080B}" type="sibTrans" cxnId="{FB333CFB-7982-4516-A109-BE9739C6108B}">
      <dgm:prSet/>
      <dgm:spPr/>
      <dgm:t>
        <a:bodyPr/>
        <a:lstStyle/>
        <a:p>
          <a:endParaRPr lang="en-GB"/>
        </a:p>
      </dgm:t>
    </dgm:pt>
    <dgm:pt modelId="{313DE197-C848-47F0-870D-BD89AA6247F4}">
      <dgm:prSet/>
      <dgm:spPr/>
      <dgm:t>
        <a:bodyPr/>
        <a:lstStyle/>
        <a:p>
          <a:r>
            <a:rPr lang="en-GB" dirty="0"/>
            <a:t>The plan may include details on how to communicate and interact with the person meaningfully, how to support their sensory needs, how they enjoy spending their time, and other things important to their physical and psychological well-being.</a:t>
          </a:r>
        </a:p>
      </dgm:t>
    </dgm:pt>
    <dgm:pt modelId="{F78FC8E5-10F3-4581-BB3B-DF33AFC83D33}" type="parTrans" cxnId="{F68C0101-E533-4F03-A3FC-FD10B74383EA}">
      <dgm:prSet/>
      <dgm:spPr/>
      <dgm:t>
        <a:bodyPr/>
        <a:lstStyle/>
        <a:p>
          <a:endParaRPr lang="en-GB"/>
        </a:p>
      </dgm:t>
    </dgm:pt>
    <dgm:pt modelId="{A148A4E8-7EE3-4ACC-B4F3-8D1B4024B29E}" type="sibTrans" cxnId="{F68C0101-E533-4F03-A3FC-FD10B74383EA}">
      <dgm:prSet/>
      <dgm:spPr/>
      <dgm:t>
        <a:bodyPr/>
        <a:lstStyle/>
        <a:p>
          <a:endParaRPr lang="en-GB"/>
        </a:p>
      </dgm:t>
    </dgm:pt>
    <dgm:pt modelId="{BE61A6EA-285E-41D6-BB9A-891E9F25546B}">
      <dgm:prSet/>
      <dgm:spPr/>
      <dgm:t>
        <a:bodyPr/>
        <a:lstStyle/>
        <a:p>
          <a:r>
            <a:rPr lang="en-GB" dirty="0"/>
            <a:t>You should also expect to see information on any skills the person is being supported to develop, such as different communication methods or coping strategies. </a:t>
          </a:r>
        </a:p>
      </dgm:t>
    </dgm:pt>
    <dgm:pt modelId="{6E9CE090-04EB-416F-9C68-C2AA81805083}" type="parTrans" cxnId="{A09E7B21-6FE3-4DF2-87CC-0BBD4DCD915C}">
      <dgm:prSet/>
      <dgm:spPr/>
      <dgm:t>
        <a:bodyPr/>
        <a:lstStyle/>
        <a:p>
          <a:endParaRPr lang="en-GB"/>
        </a:p>
      </dgm:t>
    </dgm:pt>
    <dgm:pt modelId="{003E45D8-63E2-4E2F-B174-78B78E91B1FD}" type="sibTrans" cxnId="{A09E7B21-6FE3-4DF2-87CC-0BBD4DCD915C}">
      <dgm:prSet/>
      <dgm:spPr/>
      <dgm:t>
        <a:bodyPr/>
        <a:lstStyle/>
        <a:p>
          <a:endParaRPr lang="en-GB"/>
        </a:p>
      </dgm:t>
    </dgm:pt>
    <dgm:pt modelId="{CF7DC9BA-4881-43EC-8D0A-0EA27D5E67ED}">
      <dgm:prSet/>
      <dgm:spPr/>
      <dgm:t>
        <a:bodyPr/>
        <a:lstStyle/>
        <a:p>
          <a:r>
            <a:rPr lang="en-GB"/>
            <a:t>The plan should also include clear information about situations or events the person struggles with and any helpful ways to minimise their impact. </a:t>
          </a:r>
        </a:p>
      </dgm:t>
    </dgm:pt>
    <dgm:pt modelId="{F6E6A402-E67D-4FCE-B8EC-653ABFEC9DE2}" type="parTrans" cxnId="{62F6C1E7-B154-4E17-9497-0A9F8FE2698F}">
      <dgm:prSet/>
      <dgm:spPr/>
      <dgm:t>
        <a:bodyPr/>
        <a:lstStyle/>
        <a:p>
          <a:endParaRPr lang="en-GB"/>
        </a:p>
      </dgm:t>
    </dgm:pt>
    <dgm:pt modelId="{86198CC6-FF59-43AD-921E-04C79723AD5D}" type="sibTrans" cxnId="{62F6C1E7-B154-4E17-9497-0A9F8FE2698F}">
      <dgm:prSet/>
      <dgm:spPr/>
      <dgm:t>
        <a:bodyPr/>
        <a:lstStyle/>
        <a:p>
          <a:endParaRPr lang="en-GB"/>
        </a:p>
      </dgm:t>
    </dgm:pt>
    <dgm:pt modelId="{95F05F9F-AE20-475F-8F5E-05200274988D}">
      <dgm:prSet/>
      <dgm:spPr/>
      <dgm:t>
        <a:bodyPr/>
        <a:lstStyle/>
        <a:p>
          <a:r>
            <a:rPr lang="en-GB" dirty="0"/>
            <a:t>Creating an environment that supports a person to flourish while minimising the conditions related to behaviours of concern is called a ‘Proactive’ approach. </a:t>
          </a:r>
        </a:p>
      </dgm:t>
    </dgm:pt>
    <dgm:pt modelId="{A9737055-D956-4ED1-906A-C7E2031E9FD0}" type="parTrans" cxnId="{B1F16979-73C4-4B1E-AC3D-D6EE3F85CB51}">
      <dgm:prSet/>
      <dgm:spPr/>
      <dgm:t>
        <a:bodyPr/>
        <a:lstStyle/>
        <a:p>
          <a:endParaRPr lang="en-GB"/>
        </a:p>
      </dgm:t>
    </dgm:pt>
    <dgm:pt modelId="{372EA8FF-6C50-45B9-9D0B-8C13A3239A78}" type="sibTrans" cxnId="{B1F16979-73C4-4B1E-AC3D-D6EE3F85CB51}">
      <dgm:prSet/>
      <dgm:spPr/>
      <dgm:t>
        <a:bodyPr/>
        <a:lstStyle/>
        <a:p>
          <a:endParaRPr lang="en-GB"/>
        </a:p>
      </dgm:t>
    </dgm:pt>
    <dgm:pt modelId="{5AFD87B7-E4AB-4628-BBEB-B5953188A7D3}">
      <dgm:prSet custT="1"/>
      <dgm:spPr/>
      <dgm:t>
        <a:bodyPr/>
        <a:lstStyle/>
        <a:p>
          <a:r>
            <a:rPr lang="en-GB" sz="1200" dirty="0"/>
            <a:t>A PBS plan should be largely focused on Proactive Strategies, what is important to the person, what the person can find difficult and how to manage or minimise it, and any skills the person is being supported to develop.</a:t>
          </a:r>
        </a:p>
      </dgm:t>
    </dgm:pt>
    <dgm:pt modelId="{C32D1A8A-264F-4052-B7C3-21E8EEA7B4A4}" type="parTrans" cxnId="{7B90BDC5-7E97-4461-BE04-877302812A5F}">
      <dgm:prSet/>
      <dgm:spPr/>
      <dgm:t>
        <a:bodyPr/>
        <a:lstStyle/>
        <a:p>
          <a:endParaRPr lang="en-GB"/>
        </a:p>
      </dgm:t>
    </dgm:pt>
    <dgm:pt modelId="{FF868702-FCB8-4100-9724-5DEA519472F1}" type="sibTrans" cxnId="{7B90BDC5-7E97-4461-BE04-877302812A5F}">
      <dgm:prSet/>
      <dgm:spPr/>
      <dgm:t>
        <a:bodyPr/>
        <a:lstStyle/>
        <a:p>
          <a:endParaRPr lang="en-GB"/>
        </a:p>
      </dgm:t>
    </dgm:pt>
    <dgm:pt modelId="{81B7CCD5-91BF-4300-AACA-64AC12A57F0A}" type="pres">
      <dgm:prSet presAssocID="{70AF4A35-3183-4908-B4E1-AE6970E98FE3}" presName="Name0" presStyleCnt="0">
        <dgm:presLayoutVars>
          <dgm:dir/>
          <dgm:resizeHandles/>
        </dgm:presLayoutVars>
      </dgm:prSet>
      <dgm:spPr/>
    </dgm:pt>
    <dgm:pt modelId="{6C0EF0E8-C990-44D2-A65A-0612761D235B}" type="pres">
      <dgm:prSet presAssocID="{A2DEB109-C3B7-4FEE-9C40-0238DD584F19}" presName="compNode" presStyleCnt="0"/>
      <dgm:spPr/>
    </dgm:pt>
    <dgm:pt modelId="{532D5845-7B7B-4E6F-AC99-59C36B8B6F77}" type="pres">
      <dgm:prSet presAssocID="{A2DEB109-C3B7-4FEE-9C40-0238DD584F19}" presName="dummyConnPt" presStyleCnt="0"/>
      <dgm:spPr/>
    </dgm:pt>
    <dgm:pt modelId="{F9EE7A15-8054-49BD-A525-FEA1DD18EAC5}" type="pres">
      <dgm:prSet presAssocID="{A2DEB109-C3B7-4FEE-9C40-0238DD584F19}" presName="node" presStyleLbl="node1" presStyleIdx="0" presStyleCnt="6">
        <dgm:presLayoutVars>
          <dgm:bulletEnabled val="1"/>
        </dgm:presLayoutVars>
      </dgm:prSet>
      <dgm:spPr/>
    </dgm:pt>
    <dgm:pt modelId="{EFB52D78-42E3-48A8-BA8E-A2D6D80C1B82}" type="pres">
      <dgm:prSet presAssocID="{D34D6E74-4229-4F59-AAD6-9F411B5C080B}" presName="sibTrans" presStyleLbl="bgSibTrans2D1" presStyleIdx="0" presStyleCnt="5"/>
      <dgm:spPr/>
    </dgm:pt>
    <dgm:pt modelId="{25CDF2F5-2132-45F0-852B-BCDC1FE69327}" type="pres">
      <dgm:prSet presAssocID="{313DE197-C848-47F0-870D-BD89AA6247F4}" presName="compNode" presStyleCnt="0"/>
      <dgm:spPr/>
    </dgm:pt>
    <dgm:pt modelId="{1B3E218E-3CF5-48CB-8B81-3955109EE6CB}" type="pres">
      <dgm:prSet presAssocID="{313DE197-C848-47F0-870D-BD89AA6247F4}" presName="dummyConnPt" presStyleCnt="0"/>
      <dgm:spPr/>
    </dgm:pt>
    <dgm:pt modelId="{90C5FBA2-2F05-48D8-9025-4E6CB3518D01}" type="pres">
      <dgm:prSet presAssocID="{313DE197-C848-47F0-870D-BD89AA6247F4}" presName="node" presStyleLbl="node1" presStyleIdx="1" presStyleCnt="6" custScaleX="127432" custLinFactNeighborX="12277" custLinFactNeighborY="-3813">
        <dgm:presLayoutVars>
          <dgm:bulletEnabled val="1"/>
        </dgm:presLayoutVars>
      </dgm:prSet>
      <dgm:spPr/>
    </dgm:pt>
    <dgm:pt modelId="{0A7C1045-CD21-45B3-B455-D0EF69CC7ED6}" type="pres">
      <dgm:prSet presAssocID="{A148A4E8-7EE3-4ACC-B4F3-8D1B4024B29E}" presName="sibTrans" presStyleLbl="bgSibTrans2D1" presStyleIdx="1" presStyleCnt="5"/>
      <dgm:spPr/>
    </dgm:pt>
    <dgm:pt modelId="{0DEBC49D-FEDB-400D-BD89-7031E599DC4B}" type="pres">
      <dgm:prSet presAssocID="{BE61A6EA-285E-41D6-BB9A-891E9F25546B}" presName="compNode" presStyleCnt="0"/>
      <dgm:spPr/>
    </dgm:pt>
    <dgm:pt modelId="{33B300C7-74D9-461A-8C17-76FB1214F75C}" type="pres">
      <dgm:prSet presAssocID="{BE61A6EA-285E-41D6-BB9A-891E9F25546B}" presName="dummyConnPt" presStyleCnt="0"/>
      <dgm:spPr/>
    </dgm:pt>
    <dgm:pt modelId="{A6C6A1FF-7813-467F-BF9F-AD1E5445C991}" type="pres">
      <dgm:prSet presAssocID="{BE61A6EA-285E-41D6-BB9A-891E9F25546B}" presName="node" presStyleLbl="node1" presStyleIdx="2" presStyleCnt="6" custScaleX="121840" custLinFactNeighborX="9481" custLinFactNeighborY="1271">
        <dgm:presLayoutVars>
          <dgm:bulletEnabled val="1"/>
        </dgm:presLayoutVars>
      </dgm:prSet>
      <dgm:spPr/>
    </dgm:pt>
    <dgm:pt modelId="{48EC7209-8102-4A52-B4D2-683CF3C4D39E}" type="pres">
      <dgm:prSet presAssocID="{003E45D8-63E2-4E2F-B174-78B78E91B1FD}" presName="sibTrans" presStyleLbl="bgSibTrans2D1" presStyleIdx="2" presStyleCnt="5"/>
      <dgm:spPr/>
    </dgm:pt>
    <dgm:pt modelId="{9A6FDE1D-30C7-4200-A962-458F176FCDD5}" type="pres">
      <dgm:prSet presAssocID="{CF7DC9BA-4881-43EC-8D0A-0EA27D5E67ED}" presName="compNode" presStyleCnt="0"/>
      <dgm:spPr/>
    </dgm:pt>
    <dgm:pt modelId="{89D08887-82A7-42BB-BFE2-511C824F5730}" type="pres">
      <dgm:prSet presAssocID="{CF7DC9BA-4881-43EC-8D0A-0EA27D5E67ED}" presName="dummyConnPt" presStyleCnt="0"/>
      <dgm:spPr/>
    </dgm:pt>
    <dgm:pt modelId="{44AA1B12-E375-4ECA-BFE6-D038219BF4A8}" type="pres">
      <dgm:prSet presAssocID="{CF7DC9BA-4881-43EC-8D0A-0EA27D5E67ED}" presName="node" presStyleLbl="node1" presStyleIdx="3" presStyleCnt="6" custScaleX="111822">
        <dgm:presLayoutVars>
          <dgm:bulletEnabled val="1"/>
        </dgm:presLayoutVars>
      </dgm:prSet>
      <dgm:spPr/>
    </dgm:pt>
    <dgm:pt modelId="{2024677B-97A6-472A-BA08-08B73CB9305A}" type="pres">
      <dgm:prSet presAssocID="{86198CC6-FF59-43AD-921E-04C79723AD5D}" presName="sibTrans" presStyleLbl="bgSibTrans2D1" presStyleIdx="3" presStyleCnt="5"/>
      <dgm:spPr/>
    </dgm:pt>
    <dgm:pt modelId="{294B61D4-C75C-48DA-AE31-27F6F92F5DED}" type="pres">
      <dgm:prSet presAssocID="{95F05F9F-AE20-475F-8F5E-05200274988D}" presName="compNode" presStyleCnt="0"/>
      <dgm:spPr/>
    </dgm:pt>
    <dgm:pt modelId="{282BA61A-50D3-4F2A-BD16-F079D814508B}" type="pres">
      <dgm:prSet presAssocID="{95F05F9F-AE20-475F-8F5E-05200274988D}" presName="dummyConnPt" presStyleCnt="0"/>
      <dgm:spPr/>
    </dgm:pt>
    <dgm:pt modelId="{45CF811A-469A-412F-8B1C-543EEC29BE3B}" type="pres">
      <dgm:prSet presAssocID="{95F05F9F-AE20-475F-8F5E-05200274988D}" presName="node" presStyleLbl="node1" presStyleIdx="4" presStyleCnt="6" custScaleX="107754">
        <dgm:presLayoutVars>
          <dgm:bulletEnabled val="1"/>
        </dgm:presLayoutVars>
      </dgm:prSet>
      <dgm:spPr/>
    </dgm:pt>
    <dgm:pt modelId="{2449127C-0242-4CCE-B69E-2DC54189F767}" type="pres">
      <dgm:prSet presAssocID="{372EA8FF-6C50-45B9-9D0B-8C13A3239A78}" presName="sibTrans" presStyleLbl="bgSibTrans2D1" presStyleIdx="4" presStyleCnt="5"/>
      <dgm:spPr/>
    </dgm:pt>
    <dgm:pt modelId="{68023AEE-1C8D-46F3-B46E-B532DA493D9B}" type="pres">
      <dgm:prSet presAssocID="{5AFD87B7-E4AB-4628-BBEB-B5953188A7D3}" presName="compNode" presStyleCnt="0"/>
      <dgm:spPr/>
    </dgm:pt>
    <dgm:pt modelId="{C45F8F28-E67A-4657-B7B7-B9C0AB480A21}" type="pres">
      <dgm:prSet presAssocID="{5AFD87B7-E4AB-4628-BBEB-B5953188A7D3}" presName="dummyConnPt" presStyleCnt="0"/>
      <dgm:spPr/>
    </dgm:pt>
    <dgm:pt modelId="{6E8B79F9-80CF-4B1A-B253-76AE594E25E3}" type="pres">
      <dgm:prSet presAssocID="{5AFD87B7-E4AB-4628-BBEB-B5953188A7D3}" presName="node" presStyleLbl="node1" presStyleIdx="5" presStyleCnt="6" custScaleX="120615" custScaleY="100725">
        <dgm:presLayoutVars>
          <dgm:bulletEnabled val="1"/>
        </dgm:presLayoutVars>
      </dgm:prSet>
      <dgm:spPr/>
    </dgm:pt>
  </dgm:ptLst>
  <dgm:cxnLst>
    <dgm:cxn modelId="{F68C0101-E533-4F03-A3FC-FD10B74383EA}" srcId="{70AF4A35-3183-4908-B4E1-AE6970E98FE3}" destId="{313DE197-C848-47F0-870D-BD89AA6247F4}" srcOrd="1" destOrd="0" parTransId="{F78FC8E5-10F3-4581-BB3B-DF33AFC83D33}" sibTransId="{A148A4E8-7EE3-4ACC-B4F3-8D1B4024B29E}"/>
    <dgm:cxn modelId="{A2E7F711-ED04-40C8-A99C-15006A1638F4}" type="presOf" srcId="{95F05F9F-AE20-475F-8F5E-05200274988D}" destId="{45CF811A-469A-412F-8B1C-543EEC29BE3B}" srcOrd="0" destOrd="0" presId="urn:microsoft.com/office/officeart/2005/8/layout/bProcess4"/>
    <dgm:cxn modelId="{A9684F1F-935B-489F-AC71-2860ECC75704}" type="presOf" srcId="{A2DEB109-C3B7-4FEE-9C40-0238DD584F19}" destId="{F9EE7A15-8054-49BD-A525-FEA1DD18EAC5}" srcOrd="0" destOrd="0" presId="urn:microsoft.com/office/officeart/2005/8/layout/bProcess4"/>
    <dgm:cxn modelId="{A09E7B21-6FE3-4DF2-87CC-0BBD4DCD915C}" srcId="{70AF4A35-3183-4908-B4E1-AE6970E98FE3}" destId="{BE61A6EA-285E-41D6-BB9A-891E9F25546B}" srcOrd="2" destOrd="0" parTransId="{6E9CE090-04EB-416F-9C68-C2AA81805083}" sibTransId="{003E45D8-63E2-4E2F-B174-78B78E91B1FD}"/>
    <dgm:cxn modelId="{B4AA9925-D670-491F-9D4F-64A16B28CD2E}" type="presOf" srcId="{86198CC6-FF59-43AD-921E-04C79723AD5D}" destId="{2024677B-97A6-472A-BA08-08B73CB9305A}" srcOrd="0" destOrd="0" presId="urn:microsoft.com/office/officeart/2005/8/layout/bProcess4"/>
    <dgm:cxn modelId="{EF02503C-E8FE-4696-87D1-5CEED9258F85}" type="presOf" srcId="{D34D6E74-4229-4F59-AAD6-9F411B5C080B}" destId="{EFB52D78-42E3-48A8-BA8E-A2D6D80C1B82}" srcOrd="0" destOrd="0" presId="urn:microsoft.com/office/officeart/2005/8/layout/bProcess4"/>
    <dgm:cxn modelId="{7B6DEA3F-5295-4402-BF7F-5B1E67C09FDC}" type="presOf" srcId="{5AFD87B7-E4AB-4628-BBEB-B5953188A7D3}" destId="{6E8B79F9-80CF-4B1A-B253-76AE594E25E3}" srcOrd="0" destOrd="0" presId="urn:microsoft.com/office/officeart/2005/8/layout/bProcess4"/>
    <dgm:cxn modelId="{CFFAB25C-4A2E-48E4-B662-10DA06CB6A02}" type="presOf" srcId="{CF7DC9BA-4881-43EC-8D0A-0EA27D5E67ED}" destId="{44AA1B12-E375-4ECA-BFE6-D038219BF4A8}" srcOrd="0" destOrd="0" presId="urn:microsoft.com/office/officeart/2005/8/layout/bProcess4"/>
    <dgm:cxn modelId="{9044F965-D369-4465-A01D-6D0BFA10C554}" type="presOf" srcId="{003E45D8-63E2-4E2F-B174-78B78E91B1FD}" destId="{48EC7209-8102-4A52-B4D2-683CF3C4D39E}" srcOrd="0" destOrd="0" presId="urn:microsoft.com/office/officeart/2005/8/layout/bProcess4"/>
    <dgm:cxn modelId="{B1F16979-73C4-4B1E-AC3D-D6EE3F85CB51}" srcId="{70AF4A35-3183-4908-B4E1-AE6970E98FE3}" destId="{95F05F9F-AE20-475F-8F5E-05200274988D}" srcOrd="4" destOrd="0" parTransId="{A9737055-D956-4ED1-906A-C7E2031E9FD0}" sibTransId="{372EA8FF-6C50-45B9-9D0B-8C13A3239A78}"/>
    <dgm:cxn modelId="{E991BE79-D1CD-4B8D-996C-03B26385C43D}" type="presOf" srcId="{313DE197-C848-47F0-870D-BD89AA6247F4}" destId="{90C5FBA2-2F05-48D8-9025-4E6CB3518D01}" srcOrd="0" destOrd="0" presId="urn:microsoft.com/office/officeart/2005/8/layout/bProcess4"/>
    <dgm:cxn modelId="{36B55B96-B780-4C03-80DB-B6FFCC2F354B}" type="presOf" srcId="{70AF4A35-3183-4908-B4E1-AE6970E98FE3}" destId="{81B7CCD5-91BF-4300-AACA-64AC12A57F0A}" srcOrd="0" destOrd="0" presId="urn:microsoft.com/office/officeart/2005/8/layout/bProcess4"/>
    <dgm:cxn modelId="{451B3EBA-9250-438C-88C8-9DEDCAFFC934}" type="presOf" srcId="{BE61A6EA-285E-41D6-BB9A-891E9F25546B}" destId="{A6C6A1FF-7813-467F-BF9F-AD1E5445C991}" srcOrd="0" destOrd="0" presId="urn:microsoft.com/office/officeart/2005/8/layout/bProcess4"/>
    <dgm:cxn modelId="{7B90BDC5-7E97-4461-BE04-877302812A5F}" srcId="{70AF4A35-3183-4908-B4E1-AE6970E98FE3}" destId="{5AFD87B7-E4AB-4628-BBEB-B5953188A7D3}" srcOrd="5" destOrd="0" parTransId="{C32D1A8A-264F-4052-B7C3-21E8EEA7B4A4}" sibTransId="{FF868702-FCB8-4100-9724-5DEA519472F1}"/>
    <dgm:cxn modelId="{44A3F9E5-708C-4A3D-8464-656A09770813}" type="presOf" srcId="{372EA8FF-6C50-45B9-9D0B-8C13A3239A78}" destId="{2449127C-0242-4CCE-B69E-2DC54189F767}" srcOrd="0" destOrd="0" presId="urn:microsoft.com/office/officeart/2005/8/layout/bProcess4"/>
    <dgm:cxn modelId="{62F6C1E7-B154-4E17-9497-0A9F8FE2698F}" srcId="{70AF4A35-3183-4908-B4E1-AE6970E98FE3}" destId="{CF7DC9BA-4881-43EC-8D0A-0EA27D5E67ED}" srcOrd="3" destOrd="0" parTransId="{F6E6A402-E67D-4FCE-B8EC-653ABFEC9DE2}" sibTransId="{86198CC6-FF59-43AD-921E-04C79723AD5D}"/>
    <dgm:cxn modelId="{96C2ABF8-9AA7-4EC5-BF84-53F30659F018}" type="presOf" srcId="{A148A4E8-7EE3-4ACC-B4F3-8D1B4024B29E}" destId="{0A7C1045-CD21-45B3-B455-D0EF69CC7ED6}" srcOrd="0" destOrd="0" presId="urn:microsoft.com/office/officeart/2005/8/layout/bProcess4"/>
    <dgm:cxn modelId="{FB333CFB-7982-4516-A109-BE9739C6108B}" srcId="{70AF4A35-3183-4908-B4E1-AE6970E98FE3}" destId="{A2DEB109-C3B7-4FEE-9C40-0238DD584F19}" srcOrd="0" destOrd="0" parTransId="{AA5663DE-7EC8-4D99-94FB-9C044377ABEF}" sibTransId="{D34D6E74-4229-4F59-AAD6-9F411B5C080B}"/>
    <dgm:cxn modelId="{C81E8D38-0E45-4659-A8E9-869E8C5E353F}" type="presParOf" srcId="{81B7CCD5-91BF-4300-AACA-64AC12A57F0A}" destId="{6C0EF0E8-C990-44D2-A65A-0612761D235B}" srcOrd="0" destOrd="0" presId="urn:microsoft.com/office/officeart/2005/8/layout/bProcess4"/>
    <dgm:cxn modelId="{75131E6A-FFCC-40E8-A93C-CDF23E553419}" type="presParOf" srcId="{6C0EF0E8-C990-44D2-A65A-0612761D235B}" destId="{532D5845-7B7B-4E6F-AC99-59C36B8B6F77}" srcOrd="0" destOrd="0" presId="urn:microsoft.com/office/officeart/2005/8/layout/bProcess4"/>
    <dgm:cxn modelId="{A68B798A-3BFE-46E5-AEC1-F2255090AE84}" type="presParOf" srcId="{6C0EF0E8-C990-44D2-A65A-0612761D235B}" destId="{F9EE7A15-8054-49BD-A525-FEA1DD18EAC5}" srcOrd="1" destOrd="0" presId="urn:microsoft.com/office/officeart/2005/8/layout/bProcess4"/>
    <dgm:cxn modelId="{C58DC9A9-A630-4F56-AD81-5323B0A2D7D9}" type="presParOf" srcId="{81B7CCD5-91BF-4300-AACA-64AC12A57F0A}" destId="{EFB52D78-42E3-48A8-BA8E-A2D6D80C1B82}" srcOrd="1" destOrd="0" presId="urn:microsoft.com/office/officeart/2005/8/layout/bProcess4"/>
    <dgm:cxn modelId="{40F85CB1-5B2C-4452-B266-3DA86A150A3D}" type="presParOf" srcId="{81B7CCD5-91BF-4300-AACA-64AC12A57F0A}" destId="{25CDF2F5-2132-45F0-852B-BCDC1FE69327}" srcOrd="2" destOrd="0" presId="urn:microsoft.com/office/officeart/2005/8/layout/bProcess4"/>
    <dgm:cxn modelId="{EB7307E8-48C7-4305-9CCD-25C1B75A8229}" type="presParOf" srcId="{25CDF2F5-2132-45F0-852B-BCDC1FE69327}" destId="{1B3E218E-3CF5-48CB-8B81-3955109EE6CB}" srcOrd="0" destOrd="0" presId="urn:microsoft.com/office/officeart/2005/8/layout/bProcess4"/>
    <dgm:cxn modelId="{06F00A48-4137-4DFD-A257-17A6A2F69B48}" type="presParOf" srcId="{25CDF2F5-2132-45F0-852B-BCDC1FE69327}" destId="{90C5FBA2-2F05-48D8-9025-4E6CB3518D01}" srcOrd="1" destOrd="0" presId="urn:microsoft.com/office/officeart/2005/8/layout/bProcess4"/>
    <dgm:cxn modelId="{7850DEF4-AC10-4DB5-AA1A-BF35001B0FAD}" type="presParOf" srcId="{81B7CCD5-91BF-4300-AACA-64AC12A57F0A}" destId="{0A7C1045-CD21-45B3-B455-D0EF69CC7ED6}" srcOrd="3" destOrd="0" presId="urn:microsoft.com/office/officeart/2005/8/layout/bProcess4"/>
    <dgm:cxn modelId="{B755E0DF-F0CF-4902-832D-239DE2903479}" type="presParOf" srcId="{81B7CCD5-91BF-4300-AACA-64AC12A57F0A}" destId="{0DEBC49D-FEDB-400D-BD89-7031E599DC4B}" srcOrd="4" destOrd="0" presId="urn:microsoft.com/office/officeart/2005/8/layout/bProcess4"/>
    <dgm:cxn modelId="{DB1BD697-5B82-463A-BC01-015F443042C5}" type="presParOf" srcId="{0DEBC49D-FEDB-400D-BD89-7031E599DC4B}" destId="{33B300C7-74D9-461A-8C17-76FB1214F75C}" srcOrd="0" destOrd="0" presId="urn:microsoft.com/office/officeart/2005/8/layout/bProcess4"/>
    <dgm:cxn modelId="{B6E7CB12-3809-4600-8AC8-58AABE7DE275}" type="presParOf" srcId="{0DEBC49D-FEDB-400D-BD89-7031E599DC4B}" destId="{A6C6A1FF-7813-467F-BF9F-AD1E5445C991}" srcOrd="1" destOrd="0" presId="urn:microsoft.com/office/officeart/2005/8/layout/bProcess4"/>
    <dgm:cxn modelId="{55083690-DA63-4D49-9240-13CC7D4CA5FE}" type="presParOf" srcId="{81B7CCD5-91BF-4300-AACA-64AC12A57F0A}" destId="{48EC7209-8102-4A52-B4D2-683CF3C4D39E}" srcOrd="5" destOrd="0" presId="urn:microsoft.com/office/officeart/2005/8/layout/bProcess4"/>
    <dgm:cxn modelId="{FA00E0BA-71EB-4D04-84F2-1BAFC5AC9603}" type="presParOf" srcId="{81B7CCD5-91BF-4300-AACA-64AC12A57F0A}" destId="{9A6FDE1D-30C7-4200-A962-458F176FCDD5}" srcOrd="6" destOrd="0" presId="urn:microsoft.com/office/officeart/2005/8/layout/bProcess4"/>
    <dgm:cxn modelId="{B04EFC41-7026-4EDA-95BE-68FBD0F928D2}" type="presParOf" srcId="{9A6FDE1D-30C7-4200-A962-458F176FCDD5}" destId="{89D08887-82A7-42BB-BFE2-511C824F5730}" srcOrd="0" destOrd="0" presId="urn:microsoft.com/office/officeart/2005/8/layout/bProcess4"/>
    <dgm:cxn modelId="{602A82DB-99D6-4BAA-8E05-90862AE3F33B}" type="presParOf" srcId="{9A6FDE1D-30C7-4200-A962-458F176FCDD5}" destId="{44AA1B12-E375-4ECA-BFE6-D038219BF4A8}" srcOrd="1" destOrd="0" presId="urn:microsoft.com/office/officeart/2005/8/layout/bProcess4"/>
    <dgm:cxn modelId="{7DFA7150-3326-49F9-AEAA-5F119E25CDED}" type="presParOf" srcId="{81B7CCD5-91BF-4300-AACA-64AC12A57F0A}" destId="{2024677B-97A6-472A-BA08-08B73CB9305A}" srcOrd="7" destOrd="0" presId="urn:microsoft.com/office/officeart/2005/8/layout/bProcess4"/>
    <dgm:cxn modelId="{C79D612A-F94E-4F31-A758-F5305835F631}" type="presParOf" srcId="{81B7CCD5-91BF-4300-AACA-64AC12A57F0A}" destId="{294B61D4-C75C-48DA-AE31-27F6F92F5DED}" srcOrd="8" destOrd="0" presId="urn:microsoft.com/office/officeart/2005/8/layout/bProcess4"/>
    <dgm:cxn modelId="{BE968982-CFE1-44C4-9649-738DE8CF518C}" type="presParOf" srcId="{294B61D4-C75C-48DA-AE31-27F6F92F5DED}" destId="{282BA61A-50D3-4F2A-BD16-F079D814508B}" srcOrd="0" destOrd="0" presId="urn:microsoft.com/office/officeart/2005/8/layout/bProcess4"/>
    <dgm:cxn modelId="{70122183-1DAA-40B6-B2F4-2CFC8261BF58}" type="presParOf" srcId="{294B61D4-C75C-48DA-AE31-27F6F92F5DED}" destId="{45CF811A-469A-412F-8B1C-543EEC29BE3B}" srcOrd="1" destOrd="0" presId="urn:microsoft.com/office/officeart/2005/8/layout/bProcess4"/>
    <dgm:cxn modelId="{2265E9C2-F6A2-4918-A8E7-A8DD0720C680}" type="presParOf" srcId="{81B7CCD5-91BF-4300-AACA-64AC12A57F0A}" destId="{2449127C-0242-4CCE-B69E-2DC54189F767}" srcOrd="9" destOrd="0" presId="urn:microsoft.com/office/officeart/2005/8/layout/bProcess4"/>
    <dgm:cxn modelId="{2C923335-25D8-4847-A2E5-389003BEB90C}" type="presParOf" srcId="{81B7CCD5-91BF-4300-AACA-64AC12A57F0A}" destId="{68023AEE-1C8D-46F3-B46E-B532DA493D9B}" srcOrd="10" destOrd="0" presId="urn:microsoft.com/office/officeart/2005/8/layout/bProcess4"/>
    <dgm:cxn modelId="{8E4BE66B-6BFB-41D4-B832-AE30B01CFEF1}" type="presParOf" srcId="{68023AEE-1C8D-46F3-B46E-B532DA493D9B}" destId="{C45F8F28-E67A-4657-B7B7-B9C0AB480A21}" srcOrd="0" destOrd="0" presId="urn:microsoft.com/office/officeart/2005/8/layout/bProcess4"/>
    <dgm:cxn modelId="{57A10257-A23E-4E52-8F8A-1B86A39B828A}" type="presParOf" srcId="{68023AEE-1C8D-46F3-B46E-B532DA493D9B}" destId="{6E8B79F9-80CF-4B1A-B253-76AE594E25E3}"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852C95C-B911-4748-AFB0-52ADA41AAB74}"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GB"/>
        </a:p>
      </dgm:t>
    </dgm:pt>
    <dgm:pt modelId="{B8E2BB46-EF8F-48A0-A0DE-E8F43B6C4420}">
      <dgm:prSet/>
      <dgm:spPr/>
      <dgm:t>
        <a:bodyPr/>
        <a:lstStyle/>
        <a:p>
          <a:r>
            <a:rPr lang="en-GB"/>
            <a:t>PBS plans are living documents, they should be reviewed, amended and updated regularly to reflects changes that occur for the person. </a:t>
          </a:r>
        </a:p>
      </dgm:t>
    </dgm:pt>
    <dgm:pt modelId="{FC508DC8-B389-4AC2-9322-36622B1E9148}" type="parTrans" cxnId="{E5BF3801-6AB4-42A2-8B39-3441CDE93B8F}">
      <dgm:prSet/>
      <dgm:spPr/>
      <dgm:t>
        <a:bodyPr/>
        <a:lstStyle/>
        <a:p>
          <a:endParaRPr lang="en-GB"/>
        </a:p>
      </dgm:t>
    </dgm:pt>
    <dgm:pt modelId="{337C84BF-720D-4BAA-A423-649197C42660}" type="sibTrans" cxnId="{E5BF3801-6AB4-42A2-8B39-3441CDE93B8F}">
      <dgm:prSet/>
      <dgm:spPr/>
      <dgm:t>
        <a:bodyPr/>
        <a:lstStyle/>
        <a:p>
          <a:endParaRPr lang="en-GB"/>
        </a:p>
      </dgm:t>
    </dgm:pt>
    <dgm:pt modelId="{EEE46F68-5F2E-4E83-9546-9729ACD443F0}" type="pres">
      <dgm:prSet presAssocID="{5852C95C-B911-4748-AFB0-52ADA41AAB74}" presName="compositeShape" presStyleCnt="0">
        <dgm:presLayoutVars>
          <dgm:chMax val="7"/>
          <dgm:dir/>
          <dgm:resizeHandles val="exact"/>
        </dgm:presLayoutVars>
      </dgm:prSet>
      <dgm:spPr/>
    </dgm:pt>
    <dgm:pt modelId="{E5615514-F76F-407B-8C1F-4B0CAFE66B94}" type="pres">
      <dgm:prSet presAssocID="{B8E2BB46-EF8F-48A0-A0DE-E8F43B6C4420}" presName="circ1TxSh" presStyleLbl="vennNode1" presStyleIdx="0" presStyleCnt="1" custScaleX="135917" custLinFactNeighborX="-3815" custLinFactNeighborY="-3815"/>
      <dgm:spPr/>
    </dgm:pt>
  </dgm:ptLst>
  <dgm:cxnLst>
    <dgm:cxn modelId="{E5BF3801-6AB4-42A2-8B39-3441CDE93B8F}" srcId="{5852C95C-B911-4748-AFB0-52ADA41AAB74}" destId="{B8E2BB46-EF8F-48A0-A0DE-E8F43B6C4420}" srcOrd="0" destOrd="0" parTransId="{FC508DC8-B389-4AC2-9322-36622B1E9148}" sibTransId="{337C84BF-720D-4BAA-A423-649197C42660}"/>
    <dgm:cxn modelId="{A46FBB66-F0D4-4B59-9A3D-56276F2AC1C6}" type="presOf" srcId="{5852C95C-B911-4748-AFB0-52ADA41AAB74}" destId="{EEE46F68-5F2E-4E83-9546-9729ACD443F0}" srcOrd="0" destOrd="0" presId="urn:microsoft.com/office/officeart/2005/8/layout/venn1"/>
    <dgm:cxn modelId="{E1FE2CD6-85EC-4C2D-9F63-AD65190BC095}" type="presOf" srcId="{B8E2BB46-EF8F-48A0-A0DE-E8F43B6C4420}" destId="{E5615514-F76F-407B-8C1F-4B0CAFE66B94}" srcOrd="0" destOrd="0" presId="urn:microsoft.com/office/officeart/2005/8/layout/venn1"/>
    <dgm:cxn modelId="{0415ABD3-2A1C-421D-84DB-5E43AED63174}" type="presParOf" srcId="{EEE46F68-5F2E-4E83-9546-9729ACD443F0}" destId="{E5615514-F76F-407B-8C1F-4B0CAFE66B94}" srcOrd="0" destOrd="0" presId="urn:microsoft.com/office/officeart/2005/8/layout/venn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AE67A8C-EA42-4E3F-B98F-2FDBB61FD9E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240F87E7-C5A0-4A7E-BBC4-F77872D56D99}">
      <dgm:prSet/>
      <dgm:spPr/>
      <dgm:t>
        <a:bodyPr/>
        <a:lstStyle/>
        <a:p>
          <a:r>
            <a:rPr lang="en-GB"/>
            <a:t>methylphenidate</a:t>
          </a:r>
        </a:p>
      </dgm:t>
    </dgm:pt>
    <dgm:pt modelId="{EFD0AA28-B82A-4241-8A98-4629D1FDCD36}" type="parTrans" cxnId="{B91976EC-86C9-4C32-B9B7-D1853C2E517E}">
      <dgm:prSet/>
      <dgm:spPr/>
      <dgm:t>
        <a:bodyPr/>
        <a:lstStyle/>
        <a:p>
          <a:endParaRPr lang="en-GB"/>
        </a:p>
      </dgm:t>
    </dgm:pt>
    <dgm:pt modelId="{894AED67-3FA9-4978-93C6-FD90BF1C8A4B}" type="sibTrans" cxnId="{B91976EC-86C9-4C32-B9B7-D1853C2E517E}">
      <dgm:prSet/>
      <dgm:spPr/>
      <dgm:t>
        <a:bodyPr/>
        <a:lstStyle/>
        <a:p>
          <a:endParaRPr lang="en-GB"/>
        </a:p>
      </dgm:t>
    </dgm:pt>
    <dgm:pt modelId="{6F4751F6-24B2-45CA-8810-8DF078B73607}">
      <dgm:prSet/>
      <dgm:spPr/>
      <dgm:t>
        <a:bodyPr/>
        <a:lstStyle/>
        <a:p>
          <a:r>
            <a:rPr lang="en-GB"/>
            <a:t>dexamfetamine</a:t>
          </a:r>
        </a:p>
      </dgm:t>
    </dgm:pt>
    <dgm:pt modelId="{7AA2B54E-4EC7-4ACC-A89A-8D65924F8009}" type="parTrans" cxnId="{26A0FB3A-4DC0-46D3-AC53-080743867680}">
      <dgm:prSet/>
      <dgm:spPr/>
      <dgm:t>
        <a:bodyPr/>
        <a:lstStyle/>
        <a:p>
          <a:endParaRPr lang="en-GB"/>
        </a:p>
      </dgm:t>
    </dgm:pt>
    <dgm:pt modelId="{95E94698-4BEA-4C50-9242-039BCF127C1C}" type="sibTrans" cxnId="{26A0FB3A-4DC0-46D3-AC53-080743867680}">
      <dgm:prSet/>
      <dgm:spPr/>
      <dgm:t>
        <a:bodyPr/>
        <a:lstStyle/>
        <a:p>
          <a:endParaRPr lang="en-GB"/>
        </a:p>
      </dgm:t>
    </dgm:pt>
    <dgm:pt modelId="{5F357F7F-1ADC-4C2F-A19C-6C4BBE707AB7}">
      <dgm:prSet/>
      <dgm:spPr/>
      <dgm:t>
        <a:bodyPr/>
        <a:lstStyle/>
        <a:p>
          <a:r>
            <a:rPr lang="en-GB"/>
            <a:t>lisdexamfetamine</a:t>
          </a:r>
        </a:p>
      </dgm:t>
    </dgm:pt>
    <dgm:pt modelId="{943790B5-7437-4815-8E4E-5DFF46EECDF9}" type="parTrans" cxnId="{941076D0-FA20-4F01-B0C3-54EA19F07FCF}">
      <dgm:prSet/>
      <dgm:spPr/>
      <dgm:t>
        <a:bodyPr/>
        <a:lstStyle/>
        <a:p>
          <a:endParaRPr lang="en-GB"/>
        </a:p>
      </dgm:t>
    </dgm:pt>
    <dgm:pt modelId="{DD781091-5A66-44E6-A609-472FF58C8704}" type="sibTrans" cxnId="{941076D0-FA20-4F01-B0C3-54EA19F07FCF}">
      <dgm:prSet/>
      <dgm:spPr/>
      <dgm:t>
        <a:bodyPr/>
        <a:lstStyle/>
        <a:p>
          <a:endParaRPr lang="en-GB"/>
        </a:p>
      </dgm:t>
    </dgm:pt>
    <dgm:pt modelId="{E96FD752-BA83-45DD-88F8-EB96084AC173}">
      <dgm:prSet/>
      <dgm:spPr/>
      <dgm:t>
        <a:bodyPr/>
        <a:lstStyle/>
        <a:p>
          <a:r>
            <a:rPr lang="en-GB"/>
            <a:t>atomoxetine</a:t>
          </a:r>
        </a:p>
      </dgm:t>
    </dgm:pt>
    <dgm:pt modelId="{3769890A-0914-40DC-8000-12299534F56C}" type="parTrans" cxnId="{4743715F-03A4-4150-8A19-2591E3FDF29A}">
      <dgm:prSet/>
      <dgm:spPr/>
      <dgm:t>
        <a:bodyPr/>
        <a:lstStyle/>
        <a:p>
          <a:endParaRPr lang="en-GB"/>
        </a:p>
      </dgm:t>
    </dgm:pt>
    <dgm:pt modelId="{E994A3E5-7F71-4DEC-8F30-F8DE748CDD7C}" type="sibTrans" cxnId="{4743715F-03A4-4150-8A19-2591E3FDF29A}">
      <dgm:prSet/>
      <dgm:spPr/>
      <dgm:t>
        <a:bodyPr/>
        <a:lstStyle/>
        <a:p>
          <a:endParaRPr lang="en-GB"/>
        </a:p>
      </dgm:t>
    </dgm:pt>
    <dgm:pt modelId="{F30241FF-A838-4E0D-ABC3-AEFB9741C0D5}">
      <dgm:prSet/>
      <dgm:spPr/>
      <dgm:t>
        <a:bodyPr/>
        <a:lstStyle/>
        <a:p>
          <a:r>
            <a:rPr lang="en-GB"/>
            <a:t>guanfacine</a:t>
          </a:r>
        </a:p>
      </dgm:t>
    </dgm:pt>
    <dgm:pt modelId="{B8A27344-ECDD-4C16-8517-61DEBE587A9E}" type="parTrans" cxnId="{E60332AD-67AB-47AE-A9BD-7917AD87EE45}">
      <dgm:prSet/>
      <dgm:spPr/>
      <dgm:t>
        <a:bodyPr/>
        <a:lstStyle/>
        <a:p>
          <a:endParaRPr lang="en-GB"/>
        </a:p>
      </dgm:t>
    </dgm:pt>
    <dgm:pt modelId="{72D87B27-9A25-40FD-B4B8-64B92D746019}" type="sibTrans" cxnId="{E60332AD-67AB-47AE-A9BD-7917AD87EE45}">
      <dgm:prSet/>
      <dgm:spPr/>
      <dgm:t>
        <a:bodyPr/>
        <a:lstStyle/>
        <a:p>
          <a:endParaRPr lang="en-GB"/>
        </a:p>
      </dgm:t>
    </dgm:pt>
    <dgm:pt modelId="{502E361E-67B4-4D10-9165-928974F0DA4F}" type="pres">
      <dgm:prSet presAssocID="{6AE67A8C-EA42-4E3F-B98F-2FDBB61FD9E1}" presName="vert0" presStyleCnt="0">
        <dgm:presLayoutVars>
          <dgm:dir/>
          <dgm:animOne val="branch"/>
          <dgm:animLvl val="lvl"/>
        </dgm:presLayoutVars>
      </dgm:prSet>
      <dgm:spPr/>
    </dgm:pt>
    <dgm:pt modelId="{D3EFB9C6-2E97-4E87-B1A9-43E21B9C4191}" type="pres">
      <dgm:prSet presAssocID="{240F87E7-C5A0-4A7E-BBC4-F77872D56D99}" presName="thickLine" presStyleLbl="alignNode1" presStyleIdx="0" presStyleCnt="5"/>
      <dgm:spPr/>
    </dgm:pt>
    <dgm:pt modelId="{6AD8869A-2E99-42EA-8ADB-1A68A2A5C835}" type="pres">
      <dgm:prSet presAssocID="{240F87E7-C5A0-4A7E-BBC4-F77872D56D99}" presName="horz1" presStyleCnt="0"/>
      <dgm:spPr/>
    </dgm:pt>
    <dgm:pt modelId="{78FA06E3-7F9B-4B0D-9223-C52209192DCD}" type="pres">
      <dgm:prSet presAssocID="{240F87E7-C5A0-4A7E-BBC4-F77872D56D99}" presName="tx1" presStyleLbl="revTx" presStyleIdx="0" presStyleCnt="5"/>
      <dgm:spPr/>
    </dgm:pt>
    <dgm:pt modelId="{997386EC-AABB-4ABC-AF1D-502391B9EC46}" type="pres">
      <dgm:prSet presAssocID="{240F87E7-C5A0-4A7E-BBC4-F77872D56D99}" presName="vert1" presStyleCnt="0"/>
      <dgm:spPr/>
    </dgm:pt>
    <dgm:pt modelId="{80270C03-EAEE-45B1-8F21-95C6286A203C}" type="pres">
      <dgm:prSet presAssocID="{6F4751F6-24B2-45CA-8810-8DF078B73607}" presName="thickLine" presStyleLbl="alignNode1" presStyleIdx="1" presStyleCnt="5"/>
      <dgm:spPr/>
    </dgm:pt>
    <dgm:pt modelId="{931D3CCC-B7E4-44E5-BA77-F2FACADEAC4C}" type="pres">
      <dgm:prSet presAssocID="{6F4751F6-24B2-45CA-8810-8DF078B73607}" presName="horz1" presStyleCnt="0"/>
      <dgm:spPr/>
    </dgm:pt>
    <dgm:pt modelId="{19FFD213-7FDA-4573-93DA-661422E34382}" type="pres">
      <dgm:prSet presAssocID="{6F4751F6-24B2-45CA-8810-8DF078B73607}" presName="tx1" presStyleLbl="revTx" presStyleIdx="1" presStyleCnt="5"/>
      <dgm:spPr/>
    </dgm:pt>
    <dgm:pt modelId="{9F9374A4-3D84-469C-BAE0-727BBAA0341A}" type="pres">
      <dgm:prSet presAssocID="{6F4751F6-24B2-45CA-8810-8DF078B73607}" presName="vert1" presStyleCnt="0"/>
      <dgm:spPr/>
    </dgm:pt>
    <dgm:pt modelId="{666CA8C7-5024-4C67-8B39-1476D0EA70D9}" type="pres">
      <dgm:prSet presAssocID="{5F357F7F-1ADC-4C2F-A19C-6C4BBE707AB7}" presName="thickLine" presStyleLbl="alignNode1" presStyleIdx="2" presStyleCnt="5"/>
      <dgm:spPr/>
    </dgm:pt>
    <dgm:pt modelId="{CDEDA13A-0D33-4008-8550-7E61B82A8855}" type="pres">
      <dgm:prSet presAssocID="{5F357F7F-1ADC-4C2F-A19C-6C4BBE707AB7}" presName="horz1" presStyleCnt="0"/>
      <dgm:spPr/>
    </dgm:pt>
    <dgm:pt modelId="{C7274BC1-4957-4290-9701-69D17F7D6ACD}" type="pres">
      <dgm:prSet presAssocID="{5F357F7F-1ADC-4C2F-A19C-6C4BBE707AB7}" presName="tx1" presStyleLbl="revTx" presStyleIdx="2" presStyleCnt="5"/>
      <dgm:spPr/>
    </dgm:pt>
    <dgm:pt modelId="{099B915F-A224-4337-80E5-05276B682146}" type="pres">
      <dgm:prSet presAssocID="{5F357F7F-1ADC-4C2F-A19C-6C4BBE707AB7}" presName="vert1" presStyleCnt="0"/>
      <dgm:spPr/>
    </dgm:pt>
    <dgm:pt modelId="{7C16DE39-F28F-4F4D-9802-BA04AE3D1904}" type="pres">
      <dgm:prSet presAssocID="{E96FD752-BA83-45DD-88F8-EB96084AC173}" presName="thickLine" presStyleLbl="alignNode1" presStyleIdx="3" presStyleCnt="5"/>
      <dgm:spPr/>
    </dgm:pt>
    <dgm:pt modelId="{4390431F-96EE-475C-8F67-B158E6DD89A7}" type="pres">
      <dgm:prSet presAssocID="{E96FD752-BA83-45DD-88F8-EB96084AC173}" presName="horz1" presStyleCnt="0"/>
      <dgm:spPr/>
    </dgm:pt>
    <dgm:pt modelId="{DD4F1AA7-DBC2-46F2-ABF9-FAE4DF3C9523}" type="pres">
      <dgm:prSet presAssocID="{E96FD752-BA83-45DD-88F8-EB96084AC173}" presName="tx1" presStyleLbl="revTx" presStyleIdx="3" presStyleCnt="5"/>
      <dgm:spPr/>
    </dgm:pt>
    <dgm:pt modelId="{39C7B2EE-177F-4FE2-AFDE-3E876A213D7A}" type="pres">
      <dgm:prSet presAssocID="{E96FD752-BA83-45DD-88F8-EB96084AC173}" presName="vert1" presStyleCnt="0"/>
      <dgm:spPr/>
    </dgm:pt>
    <dgm:pt modelId="{CB4B0571-32EB-4E4B-B30A-90DAF9EC2DAF}" type="pres">
      <dgm:prSet presAssocID="{F30241FF-A838-4E0D-ABC3-AEFB9741C0D5}" presName="thickLine" presStyleLbl="alignNode1" presStyleIdx="4" presStyleCnt="5"/>
      <dgm:spPr/>
    </dgm:pt>
    <dgm:pt modelId="{DF02E620-3E70-4D57-A92C-2119DA4E2119}" type="pres">
      <dgm:prSet presAssocID="{F30241FF-A838-4E0D-ABC3-AEFB9741C0D5}" presName="horz1" presStyleCnt="0"/>
      <dgm:spPr/>
    </dgm:pt>
    <dgm:pt modelId="{0570B854-0EEB-4276-A930-A84D83A32E43}" type="pres">
      <dgm:prSet presAssocID="{F30241FF-A838-4E0D-ABC3-AEFB9741C0D5}" presName="tx1" presStyleLbl="revTx" presStyleIdx="4" presStyleCnt="5"/>
      <dgm:spPr/>
    </dgm:pt>
    <dgm:pt modelId="{1841EF5E-2B1B-4396-B53E-5077B38EA89A}" type="pres">
      <dgm:prSet presAssocID="{F30241FF-A838-4E0D-ABC3-AEFB9741C0D5}" presName="vert1" presStyleCnt="0"/>
      <dgm:spPr/>
    </dgm:pt>
  </dgm:ptLst>
  <dgm:cxnLst>
    <dgm:cxn modelId="{2C2FD31C-D4C9-4CA3-9EAD-F36B6C9AA9CD}" type="presOf" srcId="{6AE67A8C-EA42-4E3F-B98F-2FDBB61FD9E1}" destId="{502E361E-67B4-4D10-9165-928974F0DA4F}" srcOrd="0" destOrd="0" presId="urn:microsoft.com/office/officeart/2008/layout/LinedList"/>
    <dgm:cxn modelId="{3A7B5731-A671-4C7B-9427-AF0EB4233813}" type="presOf" srcId="{5F357F7F-1ADC-4C2F-A19C-6C4BBE707AB7}" destId="{C7274BC1-4957-4290-9701-69D17F7D6ACD}" srcOrd="0" destOrd="0" presId="urn:microsoft.com/office/officeart/2008/layout/LinedList"/>
    <dgm:cxn modelId="{CB0D9A33-FB2D-45FC-ADC1-5C60F83A0748}" type="presOf" srcId="{E96FD752-BA83-45DD-88F8-EB96084AC173}" destId="{DD4F1AA7-DBC2-46F2-ABF9-FAE4DF3C9523}" srcOrd="0" destOrd="0" presId="urn:microsoft.com/office/officeart/2008/layout/LinedList"/>
    <dgm:cxn modelId="{26A0FB3A-4DC0-46D3-AC53-080743867680}" srcId="{6AE67A8C-EA42-4E3F-B98F-2FDBB61FD9E1}" destId="{6F4751F6-24B2-45CA-8810-8DF078B73607}" srcOrd="1" destOrd="0" parTransId="{7AA2B54E-4EC7-4ACC-A89A-8D65924F8009}" sibTransId="{95E94698-4BEA-4C50-9242-039BCF127C1C}"/>
    <dgm:cxn modelId="{4743715F-03A4-4150-8A19-2591E3FDF29A}" srcId="{6AE67A8C-EA42-4E3F-B98F-2FDBB61FD9E1}" destId="{E96FD752-BA83-45DD-88F8-EB96084AC173}" srcOrd="3" destOrd="0" parTransId="{3769890A-0914-40DC-8000-12299534F56C}" sibTransId="{E994A3E5-7F71-4DEC-8F30-F8DE748CDD7C}"/>
    <dgm:cxn modelId="{89E37066-6C45-4191-8242-9C865A41414D}" type="presOf" srcId="{F30241FF-A838-4E0D-ABC3-AEFB9741C0D5}" destId="{0570B854-0EEB-4276-A930-A84D83A32E43}" srcOrd="0" destOrd="0" presId="urn:microsoft.com/office/officeart/2008/layout/LinedList"/>
    <dgm:cxn modelId="{E60332AD-67AB-47AE-A9BD-7917AD87EE45}" srcId="{6AE67A8C-EA42-4E3F-B98F-2FDBB61FD9E1}" destId="{F30241FF-A838-4E0D-ABC3-AEFB9741C0D5}" srcOrd="4" destOrd="0" parTransId="{B8A27344-ECDD-4C16-8517-61DEBE587A9E}" sibTransId="{72D87B27-9A25-40FD-B4B8-64B92D746019}"/>
    <dgm:cxn modelId="{0D4EB9B5-091B-4B61-B4A9-85C5A6446D94}" type="presOf" srcId="{6F4751F6-24B2-45CA-8810-8DF078B73607}" destId="{19FFD213-7FDA-4573-93DA-661422E34382}" srcOrd="0" destOrd="0" presId="urn:microsoft.com/office/officeart/2008/layout/LinedList"/>
    <dgm:cxn modelId="{1BCADEC1-D3DB-4965-9A0A-316E048DE583}" type="presOf" srcId="{240F87E7-C5A0-4A7E-BBC4-F77872D56D99}" destId="{78FA06E3-7F9B-4B0D-9223-C52209192DCD}" srcOrd="0" destOrd="0" presId="urn:microsoft.com/office/officeart/2008/layout/LinedList"/>
    <dgm:cxn modelId="{941076D0-FA20-4F01-B0C3-54EA19F07FCF}" srcId="{6AE67A8C-EA42-4E3F-B98F-2FDBB61FD9E1}" destId="{5F357F7F-1ADC-4C2F-A19C-6C4BBE707AB7}" srcOrd="2" destOrd="0" parTransId="{943790B5-7437-4815-8E4E-5DFF46EECDF9}" sibTransId="{DD781091-5A66-44E6-A609-472FF58C8704}"/>
    <dgm:cxn modelId="{B91976EC-86C9-4C32-B9B7-D1853C2E517E}" srcId="{6AE67A8C-EA42-4E3F-B98F-2FDBB61FD9E1}" destId="{240F87E7-C5A0-4A7E-BBC4-F77872D56D99}" srcOrd="0" destOrd="0" parTransId="{EFD0AA28-B82A-4241-8A98-4629D1FDCD36}" sibTransId="{894AED67-3FA9-4978-93C6-FD90BF1C8A4B}"/>
    <dgm:cxn modelId="{0BEDD2AE-26CA-4BBA-BDE8-5B785A7A8CDD}" type="presParOf" srcId="{502E361E-67B4-4D10-9165-928974F0DA4F}" destId="{D3EFB9C6-2E97-4E87-B1A9-43E21B9C4191}" srcOrd="0" destOrd="0" presId="urn:microsoft.com/office/officeart/2008/layout/LinedList"/>
    <dgm:cxn modelId="{973F4E38-2973-499A-8A13-2D817F193D19}" type="presParOf" srcId="{502E361E-67B4-4D10-9165-928974F0DA4F}" destId="{6AD8869A-2E99-42EA-8ADB-1A68A2A5C835}" srcOrd="1" destOrd="0" presId="urn:microsoft.com/office/officeart/2008/layout/LinedList"/>
    <dgm:cxn modelId="{70BA4709-AE61-4F6B-9DE1-1B72F86BDE4C}" type="presParOf" srcId="{6AD8869A-2E99-42EA-8ADB-1A68A2A5C835}" destId="{78FA06E3-7F9B-4B0D-9223-C52209192DCD}" srcOrd="0" destOrd="0" presId="urn:microsoft.com/office/officeart/2008/layout/LinedList"/>
    <dgm:cxn modelId="{9FCA49C3-8050-434C-8EC7-E4FED71D9FCE}" type="presParOf" srcId="{6AD8869A-2E99-42EA-8ADB-1A68A2A5C835}" destId="{997386EC-AABB-4ABC-AF1D-502391B9EC46}" srcOrd="1" destOrd="0" presId="urn:microsoft.com/office/officeart/2008/layout/LinedList"/>
    <dgm:cxn modelId="{071754F3-71E5-4C04-A22F-816F59C92C12}" type="presParOf" srcId="{502E361E-67B4-4D10-9165-928974F0DA4F}" destId="{80270C03-EAEE-45B1-8F21-95C6286A203C}" srcOrd="2" destOrd="0" presId="urn:microsoft.com/office/officeart/2008/layout/LinedList"/>
    <dgm:cxn modelId="{8505A9B7-9767-401A-8A0B-F8F1B981ED04}" type="presParOf" srcId="{502E361E-67B4-4D10-9165-928974F0DA4F}" destId="{931D3CCC-B7E4-44E5-BA77-F2FACADEAC4C}" srcOrd="3" destOrd="0" presId="urn:microsoft.com/office/officeart/2008/layout/LinedList"/>
    <dgm:cxn modelId="{C7E9CC34-FC0E-4D7E-A7DE-822EE58433BA}" type="presParOf" srcId="{931D3CCC-B7E4-44E5-BA77-F2FACADEAC4C}" destId="{19FFD213-7FDA-4573-93DA-661422E34382}" srcOrd="0" destOrd="0" presId="urn:microsoft.com/office/officeart/2008/layout/LinedList"/>
    <dgm:cxn modelId="{92B40022-43B0-4F90-888C-2CB060D0DF0F}" type="presParOf" srcId="{931D3CCC-B7E4-44E5-BA77-F2FACADEAC4C}" destId="{9F9374A4-3D84-469C-BAE0-727BBAA0341A}" srcOrd="1" destOrd="0" presId="urn:microsoft.com/office/officeart/2008/layout/LinedList"/>
    <dgm:cxn modelId="{D5F4917D-5F5C-40B0-8CB1-D92172FD0FB1}" type="presParOf" srcId="{502E361E-67B4-4D10-9165-928974F0DA4F}" destId="{666CA8C7-5024-4C67-8B39-1476D0EA70D9}" srcOrd="4" destOrd="0" presId="urn:microsoft.com/office/officeart/2008/layout/LinedList"/>
    <dgm:cxn modelId="{2FA4A339-63BA-4BF6-8C47-2776B6155CC8}" type="presParOf" srcId="{502E361E-67B4-4D10-9165-928974F0DA4F}" destId="{CDEDA13A-0D33-4008-8550-7E61B82A8855}" srcOrd="5" destOrd="0" presId="urn:microsoft.com/office/officeart/2008/layout/LinedList"/>
    <dgm:cxn modelId="{46D95AB2-DD32-429F-86BD-311A698A6CE5}" type="presParOf" srcId="{CDEDA13A-0D33-4008-8550-7E61B82A8855}" destId="{C7274BC1-4957-4290-9701-69D17F7D6ACD}" srcOrd="0" destOrd="0" presId="urn:microsoft.com/office/officeart/2008/layout/LinedList"/>
    <dgm:cxn modelId="{960DADE6-DAD0-40AD-AA50-7F8771621275}" type="presParOf" srcId="{CDEDA13A-0D33-4008-8550-7E61B82A8855}" destId="{099B915F-A224-4337-80E5-05276B682146}" srcOrd="1" destOrd="0" presId="urn:microsoft.com/office/officeart/2008/layout/LinedList"/>
    <dgm:cxn modelId="{E45373B2-1770-46D3-AC4B-B195B7AFDFCD}" type="presParOf" srcId="{502E361E-67B4-4D10-9165-928974F0DA4F}" destId="{7C16DE39-F28F-4F4D-9802-BA04AE3D1904}" srcOrd="6" destOrd="0" presId="urn:microsoft.com/office/officeart/2008/layout/LinedList"/>
    <dgm:cxn modelId="{2CCA8C2D-64D3-469E-8F8A-73845DCB8497}" type="presParOf" srcId="{502E361E-67B4-4D10-9165-928974F0DA4F}" destId="{4390431F-96EE-475C-8F67-B158E6DD89A7}" srcOrd="7" destOrd="0" presId="urn:microsoft.com/office/officeart/2008/layout/LinedList"/>
    <dgm:cxn modelId="{86597FA5-CE03-4790-854B-416C4F365DBC}" type="presParOf" srcId="{4390431F-96EE-475C-8F67-B158E6DD89A7}" destId="{DD4F1AA7-DBC2-46F2-ABF9-FAE4DF3C9523}" srcOrd="0" destOrd="0" presId="urn:microsoft.com/office/officeart/2008/layout/LinedList"/>
    <dgm:cxn modelId="{63540D7B-77C8-479A-AC47-C56C61A0A9FB}" type="presParOf" srcId="{4390431F-96EE-475C-8F67-B158E6DD89A7}" destId="{39C7B2EE-177F-4FE2-AFDE-3E876A213D7A}" srcOrd="1" destOrd="0" presId="urn:microsoft.com/office/officeart/2008/layout/LinedList"/>
    <dgm:cxn modelId="{50E6FB99-38A6-4E60-929B-A3BCDA812263}" type="presParOf" srcId="{502E361E-67B4-4D10-9165-928974F0DA4F}" destId="{CB4B0571-32EB-4E4B-B30A-90DAF9EC2DAF}" srcOrd="8" destOrd="0" presId="urn:microsoft.com/office/officeart/2008/layout/LinedList"/>
    <dgm:cxn modelId="{B9497812-0565-42DA-B94A-7A111B045B8A}" type="presParOf" srcId="{502E361E-67B4-4D10-9165-928974F0DA4F}" destId="{DF02E620-3E70-4D57-A92C-2119DA4E2119}" srcOrd="9" destOrd="0" presId="urn:microsoft.com/office/officeart/2008/layout/LinedList"/>
    <dgm:cxn modelId="{21905CAE-4B31-496E-8FB0-9E897A11A548}" type="presParOf" srcId="{DF02E620-3E70-4D57-A92C-2119DA4E2119}" destId="{0570B854-0EEB-4276-A930-A84D83A32E43}" srcOrd="0" destOrd="0" presId="urn:microsoft.com/office/officeart/2008/layout/LinedList"/>
    <dgm:cxn modelId="{0C68DDE4-10D8-4242-A4EC-6D2B2560C0D9}" type="presParOf" srcId="{DF02E620-3E70-4D57-A92C-2119DA4E2119}" destId="{1841EF5E-2B1B-4396-B53E-5077B38EA89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F12D235-6491-47E7-8541-7EC6A0C4F6AF}"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26D92E77-653B-4B53-91A1-92CED18902EE}">
      <dgm:prSet/>
      <dgm:spPr/>
      <dgm:t>
        <a:bodyPr/>
        <a:lstStyle/>
        <a:p>
          <a:r>
            <a:rPr lang="en-GB" dirty="0"/>
            <a:t>There are five types of medication licensed for the treatment of ADHD:</a:t>
          </a:r>
        </a:p>
      </dgm:t>
    </dgm:pt>
    <dgm:pt modelId="{8B564A18-2DD0-468B-A35E-6FD1A8099313}" type="parTrans" cxnId="{4DDC513C-CB4D-4907-A4E0-77820B2AFC6A}">
      <dgm:prSet/>
      <dgm:spPr/>
      <dgm:t>
        <a:bodyPr/>
        <a:lstStyle/>
        <a:p>
          <a:endParaRPr lang="en-GB"/>
        </a:p>
      </dgm:t>
    </dgm:pt>
    <dgm:pt modelId="{1DFC4287-09E1-428F-9BB1-FC9556A4D5FE}" type="sibTrans" cxnId="{4DDC513C-CB4D-4907-A4E0-77820B2AFC6A}">
      <dgm:prSet/>
      <dgm:spPr/>
      <dgm:t>
        <a:bodyPr/>
        <a:lstStyle/>
        <a:p>
          <a:endParaRPr lang="en-GB"/>
        </a:p>
      </dgm:t>
    </dgm:pt>
    <dgm:pt modelId="{A6868A27-1B2C-4ED4-9DE3-9857E3280C6A}" type="pres">
      <dgm:prSet presAssocID="{2F12D235-6491-47E7-8541-7EC6A0C4F6AF}" presName="Name0" presStyleCnt="0">
        <dgm:presLayoutVars>
          <dgm:dir/>
          <dgm:animLvl val="lvl"/>
          <dgm:resizeHandles val="exact"/>
        </dgm:presLayoutVars>
      </dgm:prSet>
      <dgm:spPr/>
    </dgm:pt>
    <dgm:pt modelId="{FF79E26A-43E0-4A6C-9054-60EECD674F85}" type="pres">
      <dgm:prSet presAssocID="{26D92E77-653B-4B53-91A1-92CED18902EE}" presName="linNode" presStyleCnt="0"/>
      <dgm:spPr/>
    </dgm:pt>
    <dgm:pt modelId="{42049FAD-8687-4E51-A8F9-C086141DC1FF}" type="pres">
      <dgm:prSet presAssocID="{26D92E77-653B-4B53-91A1-92CED18902EE}" presName="parentText" presStyleLbl="node1" presStyleIdx="0" presStyleCnt="1" custScaleX="82208">
        <dgm:presLayoutVars>
          <dgm:chMax val="1"/>
          <dgm:bulletEnabled val="1"/>
        </dgm:presLayoutVars>
      </dgm:prSet>
      <dgm:spPr/>
    </dgm:pt>
  </dgm:ptLst>
  <dgm:cxnLst>
    <dgm:cxn modelId="{4DDC513C-CB4D-4907-A4E0-77820B2AFC6A}" srcId="{2F12D235-6491-47E7-8541-7EC6A0C4F6AF}" destId="{26D92E77-653B-4B53-91A1-92CED18902EE}" srcOrd="0" destOrd="0" parTransId="{8B564A18-2DD0-468B-A35E-6FD1A8099313}" sibTransId="{1DFC4287-09E1-428F-9BB1-FC9556A4D5FE}"/>
    <dgm:cxn modelId="{2F567EE1-C481-45B2-9D23-8EC594E7CA5F}" type="presOf" srcId="{2F12D235-6491-47E7-8541-7EC6A0C4F6AF}" destId="{A6868A27-1B2C-4ED4-9DE3-9857E3280C6A}" srcOrd="0" destOrd="0" presId="urn:microsoft.com/office/officeart/2005/8/layout/vList5"/>
    <dgm:cxn modelId="{336C92EA-61F7-4ECF-A806-D4ADB1CF8799}" type="presOf" srcId="{26D92E77-653B-4B53-91A1-92CED18902EE}" destId="{42049FAD-8687-4E51-A8F9-C086141DC1FF}" srcOrd="0" destOrd="0" presId="urn:microsoft.com/office/officeart/2005/8/layout/vList5"/>
    <dgm:cxn modelId="{B52A0164-7C25-46D6-A20F-ED5978A85598}" type="presParOf" srcId="{A6868A27-1B2C-4ED4-9DE3-9857E3280C6A}" destId="{FF79E26A-43E0-4A6C-9054-60EECD674F85}" srcOrd="0" destOrd="0" presId="urn:microsoft.com/office/officeart/2005/8/layout/vList5"/>
    <dgm:cxn modelId="{D78CD864-DC02-409B-9427-D916F3333809}" type="presParOf" srcId="{FF79E26A-43E0-4A6C-9054-60EECD674F85}" destId="{42049FAD-8687-4E51-A8F9-C086141DC1FF}"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5675AD-F7CD-44AC-8093-84FB2F3D3525}">
      <dsp:nvSpPr>
        <dsp:cNvPr id="0" name=""/>
        <dsp:cNvSpPr/>
      </dsp:nvSpPr>
      <dsp:spPr>
        <a:xfrm>
          <a:off x="475925" y="0"/>
          <a:ext cx="4424984" cy="4424984"/>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5E3434-3062-4802-9C1A-ACAD03F36EDD}">
      <dsp:nvSpPr>
        <dsp:cNvPr id="0" name=""/>
        <dsp:cNvSpPr/>
      </dsp:nvSpPr>
      <dsp:spPr>
        <a:xfrm>
          <a:off x="2688417" y="442930"/>
          <a:ext cx="2876239" cy="3145887"/>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t>Behaviour is defined as </a:t>
          </a:r>
          <a:r>
            <a:rPr lang="en-GB" sz="1600" b="1" i="0" kern="1200" dirty="0"/>
            <a:t>the way one acts or conducts oneself</a:t>
          </a:r>
          <a:r>
            <a:rPr lang="en-GB" sz="1600" b="0" i="0" kern="1200" dirty="0"/>
            <a:t>, especially towards others. It is often </a:t>
          </a:r>
          <a:r>
            <a:rPr lang="en-GB" sz="1600" b="1" i="0" kern="1200" dirty="0"/>
            <a:t>a response </a:t>
          </a:r>
          <a:r>
            <a:rPr lang="en-GB" sz="1600" b="0" i="0" kern="1200" dirty="0"/>
            <a:t>to a particular situation or stimulus. Behaviour cannot be managed separately from learning and wellbeing. The </a:t>
          </a:r>
          <a:r>
            <a:rPr lang="en-GB" sz="1600" b="1" i="0" kern="1200" dirty="0"/>
            <a:t>context usually has some influence over the behaviour</a:t>
          </a:r>
          <a:r>
            <a:rPr lang="en-GB" sz="1600" b="0" i="0" kern="1200" dirty="0"/>
            <a:t>.</a:t>
          </a:r>
          <a:endParaRPr lang="en-GB" sz="1600" kern="1200" dirty="0"/>
        </a:p>
      </dsp:txBody>
      <dsp:txXfrm>
        <a:off x="2828823" y="583336"/>
        <a:ext cx="2595427" cy="28650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BF9966-807C-454D-A6BD-56D8BED6D527}">
      <dsp:nvSpPr>
        <dsp:cNvPr id="0" name=""/>
        <dsp:cNvSpPr/>
      </dsp:nvSpPr>
      <dsp:spPr>
        <a:xfrm>
          <a:off x="-5725821" y="-876591"/>
          <a:ext cx="6818246" cy="6818246"/>
        </a:xfrm>
        <a:prstGeom prst="blockArc">
          <a:avLst>
            <a:gd name="adj1" fmla="val 18900000"/>
            <a:gd name="adj2" fmla="val 2700000"/>
            <a:gd name="adj3" fmla="val 317"/>
          </a:avLst>
        </a:prstGeom>
        <a:noFill/>
        <a:ln w="127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5078A5B-B566-44D1-B924-44CE4B6A92B1}">
      <dsp:nvSpPr>
        <dsp:cNvPr id="0" name=""/>
        <dsp:cNvSpPr/>
      </dsp:nvSpPr>
      <dsp:spPr>
        <a:xfrm>
          <a:off x="703030" y="506506"/>
          <a:ext cx="5893878" cy="10130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4079" tIns="33020" rIns="33020" bIns="33020" numCol="1" spcCol="1270" anchor="ctr" anchorCtr="0">
          <a:noAutofit/>
        </a:bodyPr>
        <a:lstStyle/>
        <a:p>
          <a:pPr marL="0" lvl="0" indent="0" algn="l" defTabSz="577850">
            <a:lnSpc>
              <a:spcPct val="90000"/>
            </a:lnSpc>
            <a:spcBef>
              <a:spcPct val="0"/>
            </a:spcBef>
            <a:spcAft>
              <a:spcPct val="35000"/>
            </a:spcAft>
            <a:buNone/>
          </a:pPr>
          <a:r>
            <a:rPr lang="en-GB" sz="1300" b="0" i="0" kern="1200" dirty="0"/>
            <a:t>Behaviour management is the process of supporting learners to make positive choices that are conducive to learning.</a:t>
          </a:r>
          <a:endParaRPr lang="en-GB" sz="1300" kern="1200" dirty="0"/>
        </a:p>
      </dsp:txBody>
      <dsp:txXfrm>
        <a:off x="703030" y="506506"/>
        <a:ext cx="5893878" cy="1013012"/>
      </dsp:txXfrm>
    </dsp:sp>
    <dsp:sp modelId="{A943BF9E-B0E9-4C2B-8CB4-122862B9F557}">
      <dsp:nvSpPr>
        <dsp:cNvPr id="0" name=""/>
        <dsp:cNvSpPr/>
      </dsp:nvSpPr>
      <dsp:spPr>
        <a:xfrm>
          <a:off x="69897" y="379879"/>
          <a:ext cx="1266266" cy="1266266"/>
        </a:xfrm>
        <a:prstGeom prst="ellipse">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390A20E-EC51-4E33-9AD9-2385CFF16EDC}">
      <dsp:nvSpPr>
        <dsp:cNvPr id="0" name=""/>
        <dsp:cNvSpPr/>
      </dsp:nvSpPr>
      <dsp:spPr>
        <a:xfrm>
          <a:off x="1071261" y="2026025"/>
          <a:ext cx="5525648" cy="1013012"/>
        </a:xfrm>
        <a:prstGeom prst="rect">
          <a:avLst/>
        </a:prstGeom>
        <a:solidFill>
          <a:schemeClr val="accent4">
            <a:hueOff val="-2699993"/>
            <a:satOff val="-42398"/>
            <a:lumOff val="-392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4079" tIns="33020" rIns="33020" bIns="33020" numCol="1" spcCol="1270" anchor="ctr" anchorCtr="0">
          <a:noAutofit/>
        </a:bodyPr>
        <a:lstStyle/>
        <a:p>
          <a:pPr marL="0" lvl="0" indent="0" algn="l" defTabSz="577850">
            <a:lnSpc>
              <a:spcPct val="90000"/>
            </a:lnSpc>
            <a:spcBef>
              <a:spcPct val="0"/>
            </a:spcBef>
            <a:spcAft>
              <a:spcPct val="35000"/>
            </a:spcAft>
            <a:buNone/>
          </a:pPr>
          <a:r>
            <a:rPr lang="en-GB" sz="1300" b="0" i="0" kern="1200" dirty="0"/>
            <a:t>In the past, behaviour management was viewed as a way of </a:t>
          </a:r>
          <a:r>
            <a:rPr lang="en-GB" sz="1300" b="1" i="0" kern="1200" dirty="0"/>
            <a:t>disciplining students </a:t>
          </a:r>
          <a:r>
            <a:rPr lang="en-GB" sz="1300" b="0" i="0" kern="1200" dirty="0"/>
            <a:t>so that they were more likely to conform to the standards expected of them. These days, attitudes have shifted towards a </a:t>
          </a:r>
          <a:r>
            <a:rPr lang="en-GB" sz="1300" b="1" i="0" kern="1200" dirty="0"/>
            <a:t>more positive and supportive way of managing behaviour</a:t>
          </a:r>
          <a:r>
            <a:rPr lang="en-GB" sz="1300" b="0" i="0" kern="1200" dirty="0"/>
            <a:t>.</a:t>
          </a:r>
          <a:endParaRPr lang="en-GB" sz="1300" kern="1200" dirty="0"/>
        </a:p>
      </dsp:txBody>
      <dsp:txXfrm>
        <a:off x="1071261" y="2026025"/>
        <a:ext cx="5525648" cy="1013012"/>
      </dsp:txXfrm>
    </dsp:sp>
    <dsp:sp modelId="{FF738D68-AFCE-4B9E-BD4B-D949BD2E0230}">
      <dsp:nvSpPr>
        <dsp:cNvPr id="0" name=""/>
        <dsp:cNvSpPr/>
      </dsp:nvSpPr>
      <dsp:spPr>
        <a:xfrm>
          <a:off x="438128" y="1899399"/>
          <a:ext cx="1266266" cy="1266266"/>
        </a:xfrm>
        <a:prstGeom prst="ellipse">
          <a:avLst/>
        </a:prstGeom>
        <a:solidFill>
          <a:schemeClr val="lt1">
            <a:hueOff val="0"/>
            <a:satOff val="0"/>
            <a:lumOff val="0"/>
            <a:alphaOff val="0"/>
          </a:schemeClr>
        </a:solidFill>
        <a:ln w="12700" cap="flat" cmpd="sng" algn="ctr">
          <a:solidFill>
            <a:schemeClr val="accent4">
              <a:hueOff val="-2699993"/>
              <a:satOff val="-42398"/>
              <a:lumOff val="-3921"/>
              <a:alphaOff val="0"/>
            </a:schemeClr>
          </a:solidFill>
          <a:prstDash val="solid"/>
        </a:ln>
        <a:effectLst/>
      </dsp:spPr>
      <dsp:style>
        <a:lnRef idx="2">
          <a:scrgbClr r="0" g="0" b="0"/>
        </a:lnRef>
        <a:fillRef idx="1">
          <a:scrgbClr r="0" g="0" b="0"/>
        </a:fillRef>
        <a:effectRef idx="0">
          <a:scrgbClr r="0" g="0" b="0"/>
        </a:effectRef>
        <a:fontRef idx="minor"/>
      </dsp:style>
    </dsp:sp>
    <dsp:sp modelId="{D53C53BA-60E9-4AA5-B36E-4E87B4369008}">
      <dsp:nvSpPr>
        <dsp:cNvPr id="0" name=""/>
        <dsp:cNvSpPr/>
      </dsp:nvSpPr>
      <dsp:spPr>
        <a:xfrm>
          <a:off x="703030" y="3545544"/>
          <a:ext cx="5893878" cy="1013012"/>
        </a:xfrm>
        <a:prstGeom prst="rect">
          <a:avLst/>
        </a:prstGeom>
        <a:solidFill>
          <a:schemeClr val="accent4">
            <a:hueOff val="-5399985"/>
            <a:satOff val="-84796"/>
            <a:lumOff val="-784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4079" tIns="33020" rIns="33020" bIns="33020" numCol="1" spcCol="1270" anchor="ctr" anchorCtr="0">
          <a:noAutofit/>
        </a:bodyPr>
        <a:lstStyle/>
        <a:p>
          <a:pPr marL="0" lvl="0" indent="0" algn="l" defTabSz="577850">
            <a:lnSpc>
              <a:spcPct val="90000"/>
            </a:lnSpc>
            <a:spcBef>
              <a:spcPct val="0"/>
            </a:spcBef>
            <a:spcAft>
              <a:spcPct val="35000"/>
            </a:spcAft>
            <a:buNone/>
          </a:pPr>
          <a:r>
            <a:rPr lang="en-GB" sz="1300" b="0" i="0" kern="1200"/>
            <a:t>Behaviour management is a complex process, and it’s ongoing. There is no one-size-fits-all approach to effectively managing student behaviour.</a:t>
          </a:r>
          <a:endParaRPr lang="en-GB" sz="1300" kern="1200"/>
        </a:p>
      </dsp:txBody>
      <dsp:txXfrm>
        <a:off x="703030" y="3545544"/>
        <a:ext cx="5893878" cy="1013012"/>
      </dsp:txXfrm>
    </dsp:sp>
    <dsp:sp modelId="{60963F54-B41B-422C-B452-1DAA066E7387}">
      <dsp:nvSpPr>
        <dsp:cNvPr id="0" name=""/>
        <dsp:cNvSpPr/>
      </dsp:nvSpPr>
      <dsp:spPr>
        <a:xfrm>
          <a:off x="69897" y="3418918"/>
          <a:ext cx="1266266" cy="1266266"/>
        </a:xfrm>
        <a:prstGeom prst="ellipse">
          <a:avLst/>
        </a:prstGeom>
        <a:solidFill>
          <a:schemeClr val="lt1">
            <a:hueOff val="0"/>
            <a:satOff val="0"/>
            <a:lumOff val="0"/>
            <a:alphaOff val="0"/>
          </a:schemeClr>
        </a:solidFill>
        <a:ln w="12700" cap="flat" cmpd="sng" algn="ctr">
          <a:solidFill>
            <a:schemeClr val="accent4">
              <a:hueOff val="-5399985"/>
              <a:satOff val="-84796"/>
              <a:lumOff val="-7843"/>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83D-93D5-4ADE-8863-CCC1AA4B18CA}">
      <dsp:nvSpPr>
        <dsp:cNvPr id="0" name=""/>
        <dsp:cNvSpPr/>
      </dsp:nvSpPr>
      <dsp:spPr>
        <a:xfrm>
          <a:off x="10350" y="0"/>
          <a:ext cx="3093559" cy="9082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Born with a particular temperament, which is why she acts as she does. </a:t>
          </a:r>
        </a:p>
      </dsp:txBody>
      <dsp:txXfrm>
        <a:off x="36951" y="26601"/>
        <a:ext cx="3040357" cy="855025"/>
      </dsp:txXfrm>
    </dsp:sp>
    <dsp:sp modelId="{03EC4151-1354-4A65-8CED-4E7F317FF7DC}">
      <dsp:nvSpPr>
        <dsp:cNvPr id="0" name=""/>
        <dsp:cNvSpPr/>
      </dsp:nvSpPr>
      <dsp:spPr>
        <a:xfrm>
          <a:off x="3407322" y="70512"/>
          <a:ext cx="643235" cy="7672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407322" y="223952"/>
        <a:ext cx="450265" cy="460322"/>
      </dsp:txXfrm>
    </dsp:sp>
    <dsp:sp modelId="{C44665EC-89DC-4EC8-9F3E-12D520137B8A}">
      <dsp:nvSpPr>
        <dsp:cNvPr id="0" name=""/>
        <dsp:cNvSpPr/>
      </dsp:nvSpPr>
      <dsp:spPr>
        <a:xfrm>
          <a:off x="4317562" y="0"/>
          <a:ext cx="3093559" cy="9082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Social context or background. </a:t>
          </a:r>
        </a:p>
      </dsp:txBody>
      <dsp:txXfrm>
        <a:off x="4344163" y="26601"/>
        <a:ext cx="3040357" cy="855025"/>
      </dsp:txXfrm>
    </dsp:sp>
    <dsp:sp modelId="{57832809-3C72-42F2-88B4-C95DA894800E}">
      <dsp:nvSpPr>
        <dsp:cNvPr id="0" name=""/>
        <dsp:cNvSpPr/>
      </dsp:nvSpPr>
      <dsp:spPr>
        <a:xfrm>
          <a:off x="7726419" y="70512"/>
          <a:ext cx="668433" cy="7672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7726419" y="223952"/>
        <a:ext cx="467903" cy="460322"/>
      </dsp:txXfrm>
    </dsp:sp>
    <dsp:sp modelId="{EDDBEBA7-B8CD-4628-B5E0-2ACA4214DD5E}">
      <dsp:nvSpPr>
        <dsp:cNvPr id="0" name=""/>
        <dsp:cNvSpPr/>
      </dsp:nvSpPr>
      <dsp:spPr>
        <a:xfrm>
          <a:off x="8672315" y="0"/>
          <a:ext cx="3093559" cy="9082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 variety of immediate happenings in the school context. </a:t>
          </a:r>
        </a:p>
      </dsp:txBody>
      <dsp:txXfrm>
        <a:off x="8698916" y="26601"/>
        <a:ext cx="3040357" cy="8550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9A3151-D2EF-4FA8-8C2B-7A7173FCE914}">
      <dsp:nvSpPr>
        <dsp:cNvPr id="0" name=""/>
        <dsp:cNvSpPr/>
      </dsp:nvSpPr>
      <dsp:spPr>
        <a:xfrm>
          <a:off x="9369" y="664114"/>
          <a:ext cx="2800347" cy="168020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Altering antecedent variables</a:t>
          </a:r>
          <a:endParaRPr lang="en-GB" sz="2400" kern="1200"/>
        </a:p>
      </dsp:txBody>
      <dsp:txXfrm>
        <a:off x="58581" y="713326"/>
        <a:ext cx="2701923" cy="1581784"/>
      </dsp:txXfrm>
    </dsp:sp>
    <dsp:sp modelId="{C768E5DA-A2A8-4B80-A22A-ED0FC2984059}">
      <dsp:nvSpPr>
        <dsp:cNvPr id="0" name=""/>
        <dsp:cNvSpPr/>
      </dsp:nvSpPr>
      <dsp:spPr>
        <a:xfrm>
          <a:off x="3089751" y="1156975"/>
          <a:ext cx="593673" cy="6944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3089751" y="1295872"/>
        <a:ext cx="415571" cy="416692"/>
      </dsp:txXfrm>
    </dsp:sp>
    <dsp:sp modelId="{A7822408-DF02-459B-A89F-BFA97E19661F}">
      <dsp:nvSpPr>
        <dsp:cNvPr id="0" name=""/>
        <dsp:cNvSpPr/>
      </dsp:nvSpPr>
      <dsp:spPr>
        <a:xfrm>
          <a:off x="3929855" y="664114"/>
          <a:ext cx="2800347" cy="168020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Altering consequence variables ie. reinforcers</a:t>
          </a:r>
          <a:endParaRPr lang="en-GB" sz="2400" kern="1200"/>
        </a:p>
      </dsp:txBody>
      <dsp:txXfrm>
        <a:off x="3979067" y="713326"/>
        <a:ext cx="2701923" cy="1581784"/>
      </dsp:txXfrm>
    </dsp:sp>
    <dsp:sp modelId="{DDAEF4C0-C289-4653-ABEB-2A2F9E077D5C}">
      <dsp:nvSpPr>
        <dsp:cNvPr id="0" name=""/>
        <dsp:cNvSpPr/>
      </dsp:nvSpPr>
      <dsp:spPr>
        <a:xfrm>
          <a:off x="7010237" y="1156975"/>
          <a:ext cx="593673" cy="6944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7010237" y="1295872"/>
        <a:ext cx="415571" cy="416692"/>
      </dsp:txXfrm>
    </dsp:sp>
    <dsp:sp modelId="{270E9C21-9C59-405A-A05E-0B0AF16AFBAF}">
      <dsp:nvSpPr>
        <dsp:cNvPr id="0" name=""/>
        <dsp:cNvSpPr/>
      </dsp:nvSpPr>
      <dsp:spPr>
        <a:xfrm>
          <a:off x="7850341" y="664114"/>
          <a:ext cx="2800347" cy="168020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Teaching alternative behaviours</a:t>
          </a:r>
          <a:endParaRPr lang="en-GB" sz="2400" kern="1200"/>
        </a:p>
      </dsp:txBody>
      <dsp:txXfrm>
        <a:off x="7899553" y="713326"/>
        <a:ext cx="2701923" cy="15817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377552-E057-40AA-B13E-016D81D192D7}">
      <dsp:nvSpPr>
        <dsp:cNvPr id="0" name=""/>
        <dsp:cNvSpPr/>
      </dsp:nvSpPr>
      <dsp:spPr>
        <a:xfrm>
          <a:off x="0" y="283047"/>
          <a:ext cx="11823700" cy="4032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7650" tIns="333248" rIns="917650" bIns="113792" numCol="1" spcCol="1270" anchor="t" anchorCtr="0">
          <a:noAutofit/>
        </a:bodyPr>
        <a:lstStyle/>
        <a:p>
          <a:pPr marL="171450" lvl="1" indent="-171450" algn="l" defTabSz="711200">
            <a:lnSpc>
              <a:spcPct val="90000"/>
            </a:lnSpc>
            <a:spcBef>
              <a:spcPct val="0"/>
            </a:spcBef>
            <a:spcAft>
              <a:spcPct val="15000"/>
            </a:spcAft>
            <a:buNone/>
          </a:pPr>
          <a:r>
            <a:rPr lang="en-GB" sz="1600" b="0" i="0" kern="1200" baseline="0" dirty="0"/>
            <a:t>“Was a particular antecedent (e.g., academic instruction) usually present when the behaviour (e.g., swearing) occurred, usually resulting in a particular consequence (e.g., being removed from the group)?” </a:t>
          </a:r>
          <a:endParaRPr lang="en-GB" sz="1600" kern="1200" dirty="0"/>
        </a:p>
        <a:p>
          <a:pPr marL="171450" lvl="1" indent="-171450" algn="l" defTabSz="711200">
            <a:lnSpc>
              <a:spcPct val="90000"/>
            </a:lnSpc>
            <a:spcBef>
              <a:spcPct val="0"/>
            </a:spcBef>
            <a:spcAft>
              <a:spcPct val="15000"/>
            </a:spcAft>
            <a:buNone/>
          </a:pPr>
          <a:endParaRPr lang="en-GB" sz="1600" kern="1200" dirty="0"/>
        </a:p>
        <a:p>
          <a:pPr marL="171450" lvl="1" indent="-171450" algn="l" defTabSz="711200">
            <a:lnSpc>
              <a:spcPct val="90000"/>
            </a:lnSpc>
            <a:spcBef>
              <a:spcPct val="0"/>
            </a:spcBef>
            <a:spcAft>
              <a:spcPct val="15000"/>
            </a:spcAft>
            <a:buNone/>
          </a:pPr>
          <a:r>
            <a:rPr lang="en-GB" sz="1600" b="0" i="0" kern="1200" baseline="0" dirty="0"/>
            <a:t>Setting events should also be considered. For example, whenever the student comes to school sleepy, does he usually display a higher instance of the unwanted behaviour? </a:t>
          </a:r>
          <a:endParaRPr lang="en-GB" sz="1600" kern="1200" dirty="0"/>
        </a:p>
        <a:p>
          <a:pPr marL="171450" lvl="1" indent="-171450" algn="l" defTabSz="711200">
            <a:lnSpc>
              <a:spcPct val="90000"/>
            </a:lnSpc>
            <a:spcBef>
              <a:spcPct val="0"/>
            </a:spcBef>
            <a:spcAft>
              <a:spcPct val="15000"/>
            </a:spcAft>
            <a:buNone/>
          </a:pPr>
          <a:endParaRPr lang="en-GB" sz="1600" kern="1200" dirty="0"/>
        </a:p>
        <a:p>
          <a:pPr marL="171450" lvl="1" indent="-171450" algn="l" defTabSz="711200">
            <a:lnSpc>
              <a:spcPct val="90000"/>
            </a:lnSpc>
            <a:spcBef>
              <a:spcPct val="0"/>
            </a:spcBef>
            <a:spcAft>
              <a:spcPct val="15000"/>
            </a:spcAft>
            <a:buNone/>
          </a:pPr>
          <a:r>
            <a:rPr lang="en-GB" sz="1600" b="0" i="0" kern="1200" baseline="0" dirty="0"/>
            <a:t>Do different types of contexts produce similar responses from the student. For example, providing the student with instruction to begin her math assignment may occasion the same response from the student as requiring her to clean up a work area. Although these two events (i.e., academic requirement and cleanliness requirement) are seemingly unrelated, they nonetheless result in the same unwanted behaviour. 	Additionally, unrelated behaviours (e.g., aggression to peers, noncompliance with teacher instructions) may produce similar consequences (e.g., attention from peers). So, contexts and behaviours that may seem unrelated may be functionally equivalent (i.e., produce the same consequences for the student). </a:t>
          </a:r>
          <a:endParaRPr lang="en-GB" sz="1600" kern="1200" dirty="0"/>
        </a:p>
        <a:p>
          <a:pPr marL="171450" lvl="1" indent="-171450" algn="l" defTabSz="711200">
            <a:lnSpc>
              <a:spcPct val="90000"/>
            </a:lnSpc>
            <a:spcBef>
              <a:spcPct val="0"/>
            </a:spcBef>
            <a:spcAft>
              <a:spcPct val="15000"/>
            </a:spcAft>
            <a:buNone/>
          </a:pPr>
          <a:endParaRPr lang="en-GB" sz="1600" kern="1200" dirty="0"/>
        </a:p>
        <a:p>
          <a:pPr marL="171450" lvl="1" indent="-171450" algn="l" defTabSz="711200">
            <a:lnSpc>
              <a:spcPct val="90000"/>
            </a:lnSpc>
            <a:spcBef>
              <a:spcPct val="0"/>
            </a:spcBef>
            <a:spcAft>
              <a:spcPct val="15000"/>
            </a:spcAft>
            <a:buNone/>
          </a:pPr>
          <a:r>
            <a:rPr lang="en-GB" sz="1600" b="0" i="0" kern="1200" baseline="0" dirty="0"/>
            <a:t>This information will be critical in terms of developing effective behaviour support plans. </a:t>
          </a:r>
          <a:endParaRPr lang="en-GB" sz="1600" kern="1200" dirty="0"/>
        </a:p>
      </dsp:txBody>
      <dsp:txXfrm>
        <a:off x="0" y="283047"/>
        <a:ext cx="11823700" cy="4032000"/>
      </dsp:txXfrm>
    </dsp:sp>
    <dsp:sp modelId="{C8FEB10E-5B4C-4F1D-BBDA-42055DAC46E7}">
      <dsp:nvSpPr>
        <dsp:cNvPr id="0" name=""/>
        <dsp:cNvSpPr/>
      </dsp:nvSpPr>
      <dsp:spPr>
        <a:xfrm>
          <a:off x="591185" y="46886"/>
          <a:ext cx="8276590"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2835" tIns="0" rIns="312835" bIns="0" numCol="1" spcCol="1270" anchor="ctr" anchorCtr="0">
          <a:noAutofit/>
        </a:bodyPr>
        <a:lstStyle/>
        <a:p>
          <a:pPr marL="0" lvl="0" indent="0" algn="l" defTabSz="711200">
            <a:lnSpc>
              <a:spcPct val="90000"/>
            </a:lnSpc>
            <a:spcBef>
              <a:spcPct val="0"/>
            </a:spcBef>
            <a:spcAft>
              <a:spcPct val="35000"/>
            </a:spcAft>
            <a:buNone/>
          </a:pPr>
          <a:r>
            <a:rPr lang="en-GB" sz="1600" b="0" i="1" kern="1200" baseline="0" dirty="0"/>
            <a:t>Summarising Data</a:t>
          </a:r>
          <a:r>
            <a:rPr lang="en-GB" sz="1600" i="1" kern="1200" dirty="0"/>
            <a:t>: </a:t>
          </a:r>
          <a:r>
            <a:rPr lang="en-GB" sz="1600" kern="1200" dirty="0"/>
            <a:t>L</a:t>
          </a:r>
          <a:r>
            <a:rPr lang="en-GB" sz="1600" b="0" i="0" kern="1200" baseline="0" dirty="0"/>
            <a:t>ook for patterns. </a:t>
          </a:r>
          <a:endParaRPr lang="en-GB" sz="1600" kern="1200" dirty="0"/>
        </a:p>
      </dsp:txBody>
      <dsp:txXfrm>
        <a:off x="614242" y="69943"/>
        <a:ext cx="8230476" cy="4262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60C341-B7BD-4E0B-803F-FD8528790091}">
      <dsp:nvSpPr>
        <dsp:cNvPr id="0" name=""/>
        <dsp:cNvSpPr/>
      </dsp:nvSpPr>
      <dsp:spPr>
        <a:xfrm>
          <a:off x="0" y="2308"/>
          <a:ext cx="2165540" cy="152374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Our understanding of behaviour comes from ABA</a:t>
          </a:r>
        </a:p>
      </dsp:txBody>
      <dsp:txXfrm>
        <a:off x="74383" y="76691"/>
        <a:ext cx="2016774" cy="1374981"/>
      </dsp:txXfrm>
    </dsp:sp>
    <dsp:sp modelId="{99B9FEAD-9F80-46FB-9B2D-195E99AC84CD}">
      <dsp:nvSpPr>
        <dsp:cNvPr id="0" name=""/>
        <dsp:cNvSpPr/>
      </dsp:nvSpPr>
      <dsp:spPr>
        <a:xfrm>
          <a:off x="0" y="1602243"/>
          <a:ext cx="2165540" cy="1523747"/>
        </a:xfrm>
        <a:prstGeom prst="roundRect">
          <a:avLst/>
        </a:prstGeom>
        <a:solidFill>
          <a:schemeClr val="accent3">
            <a:hueOff val="5271449"/>
            <a:satOff val="-2597"/>
            <a:lumOff val="921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This is a model for how we ALL behave. </a:t>
          </a:r>
        </a:p>
      </dsp:txBody>
      <dsp:txXfrm>
        <a:off x="74383" y="1676626"/>
        <a:ext cx="2016774" cy="1374981"/>
      </dsp:txXfrm>
    </dsp:sp>
    <dsp:sp modelId="{EB3A68D4-8E39-40E7-9B0E-8AB547949449}">
      <dsp:nvSpPr>
        <dsp:cNvPr id="0" name=""/>
        <dsp:cNvSpPr/>
      </dsp:nvSpPr>
      <dsp:spPr>
        <a:xfrm rot="5400000">
          <a:off x="3480966" y="2039127"/>
          <a:ext cx="1218998" cy="3849850"/>
        </a:xfrm>
        <a:prstGeom prst="round2Same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sz="1700" kern="1200" dirty="0"/>
            <a:t>Establish and describe precise ways of intervening. </a:t>
          </a:r>
        </a:p>
        <a:p>
          <a:pPr marL="171450" lvl="1" indent="-171450" algn="l" defTabSz="755650">
            <a:lnSpc>
              <a:spcPct val="90000"/>
            </a:lnSpc>
            <a:spcBef>
              <a:spcPct val="0"/>
            </a:spcBef>
            <a:spcAft>
              <a:spcPct val="15000"/>
            </a:spcAft>
            <a:buChar char="•"/>
          </a:pPr>
          <a:r>
            <a:rPr lang="en-GB" sz="1700" kern="1200" dirty="0"/>
            <a:t>Support the person whose behaviour is generating concern.</a:t>
          </a:r>
        </a:p>
      </dsp:txBody>
      <dsp:txXfrm rot="-5400000">
        <a:off x="2165541" y="3414060"/>
        <a:ext cx="3790343" cy="1099984"/>
      </dsp:txXfrm>
    </dsp:sp>
    <dsp:sp modelId="{0E11B047-1E13-4097-947B-0C31A19D9CD1}">
      <dsp:nvSpPr>
        <dsp:cNvPr id="0" name=""/>
        <dsp:cNvSpPr/>
      </dsp:nvSpPr>
      <dsp:spPr>
        <a:xfrm>
          <a:off x="0" y="3202178"/>
          <a:ext cx="2165540" cy="1523747"/>
        </a:xfrm>
        <a:prstGeom prst="roundRect">
          <a:avLst/>
        </a:prstGeom>
        <a:solidFill>
          <a:schemeClr val="accent3">
            <a:hueOff val="10542897"/>
            <a:satOff val="-5193"/>
            <a:lumOff val="184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dirty="0"/>
            <a:t>ABA is analytical AND aims to: </a:t>
          </a:r>
        </a:p>
      </dsp:txBody>
      <dsp:txXfrm>
        <a:off x="74383" y="3276561"/>
        <a:ext cx="2016774" cy="13749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266D76-5CA3-4859-B27F-947CE20653B9}">
      <dsp:nvSpPr>
        <dsp:cNvPr id="0" name=""/>
        <dsp:cNvSpPr/>
      </dsp:nvSpPr>
      <dsp:spPr>
        <a:xfrm>
          <a:off x="0" y="29823"/>
          <a:ext cx="3918931" cy="2106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The principles of behaviour analysis comes from early work on operant conditioning.  Here behaviour is changed through manipulating antecedents and consequences (i.e., what comes before and after the behaviour in question).</a:t>
          </a:r>
        </a:p>
      </dsp:txBody>
      <dsp:txXfrm>
        <a:off x="102806" y="132629"/>
        <a:ext cx="3713319" cy="190038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4DE906-B45D-474C-8CF8-C507B6F5F428}">
      <dsp:nvSpPr>
        <dsp:cNvPr id="0" name=""/>
        <dsp:cNvSpPr/>
      </dsp:nvSpPr>
      <dsp:spPr>
        <a:xfrm>
          <a:off x="0" y="713218"/>
          <a:ext cx="11883296" cy="943647"/>
        </a:xfrm>
        <a:prstGeom prst="notched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0CC839-7680-49EB-9AC6-4FEE47DAA7BE}">
      <dsp:nvSpPr>
        <dsp:cNvPr id="0" name=""/>
        <dsp:cNvSpPr/>
      </dsp:nvSpPr>
      <dsp:spPr>
        <a:xfrm>
          <a:off x="4207" y="0"/>
          <a:ext cx="1511812" cy="943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rtl="0">
            <a:lnSpc>
              <a:spcPct val="90000"/>
            </a:lnSpc>
            <a:spcBef>
              <a:spcPct val="0"/>
            </a:spcBef>
            <a:spcAft>
              <a:spcPct val="35000"/>
            </a:spcAft>
            <a:buNone/>
          </a:pPr>
          <a:r>
            <a:rPr lang="en-US" sz="1600" kern="1200" dirty="0"/>
            <a:t>John will write his name at the top of the worksheet. </a:t>
          </a:r>
          <a:endParaRPr lang="en-GB" sz="1600" kern="1200" dirty="0"/>
        </a:p>
      </dsp:txBody>
      <dsp:txXfrm>
        <a:off x="4207" y="0"/>
        <a:ext cx="1511812" cy="943647"/>
      </dsp:txXfrm>
    </dsp:sp>
    <dsp:sp modelId="{19CCE05F-548E-482D-9826-180D49D5A390}">
      <dsp:nvSpPr>
        <dsp:cNvPr id="0" name=""/>
        <dsp:cNvSpPr/>
      </dsp:nvSpPr>
      <dsp:spPr>
        <a:xfrm>
          <a:off x="642157" y="1061603"/>
          <a:ext cx="235911" cy="235911"/>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AFEC53-2A5C-4AFF-9E39-51AC46BC22A3}">
      <dsp:nvSpPr>
        <dsp:cNvPr id="0" name=""/>
        <dsp:cNvSpPr/>
      </dsp:nvSpPr>
      <dsp:spPr>
        <a:xfrm>
          <a:off x="1591610" y="1415471"/>
          <a:ext cx="1511812" cy="943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rtl="0">
            <a:lnSpc>
              <a:spcPct val="90000"/>
            </a:lnSpc>
            <a:spcBef>
              <a:spcPct val="0"/>
            </a:spcBef>
            <a:spcAft>
              <a:spcPct val="35000"/>
            </a:spcAft>
            <a:buNone/>
          </a:pPr>
          <a:r>
            <a:rPr lang="en-US" sz="1600" kern="1200"/>
            <a:t>John will complete one problem of his choice. </a:t>
          </a:r>
          <a:endParaRPr lang="en-GB" sz="1600" kern="1200"/>
        </a:p>
      </dsp:txBody>
      <dsp:txXfrm>
        <a:off x="1591610" y="1415471"/>
        <a:ext cx="1511812" cy="943647"/>
      </dsp:txXfrm>
    </dsp:sp>
    <dsp:sp modelId="{DCCD4537-BD04-4A4A-BF3E-AA4526A41FF9}">
      <dsp:nvSpPr>
        <dsp:cNvPr id="0" name=""/>
        <dsp:cNvSpPr/>
      </dsp:nvSpPr>
      <dsp:spPr>
        <a:xfrm>
          <a:off x="2229561" y="1061603"/>
          <a:ext cx="235911" cy="235911"/>
        </a:xfrm>
        <a:prstGeom prst="ellipse">
          <a:avLst/>
        </a:prstGeom>
        <a:solidFill>
          <a:schemeClr val="accent5">
            <a:hueOff val="-2623789"/>
            <a:satOff val="17855"/>
            <a:lumOff val="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42079D-44B9-4A71-AC52-F401535A5790}">
      <dsp:nvSpPr>
        <dsp:cNvPr id="0" name=""/>
        <dsp:cNvSpPr/>
      </dsp:nvSpPr>
      <dsp:spPr>
        <a:xfrm>
          <a:off x="3179014" y="0"/>
          <a:ext cx="1511812" cy="943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rtl="0">
            <a:lnSpc>
              <a:spcPct val="90000"/>
            </a:lnSpc>
            <a:spcBef>
              <a:spcPct val="0"/>
            </a:spcBef>
            <a:spcAft>
              <a:spcPct val="35000"/>
            </a:spcAft>
            <a:buNone/>
          </a:pPr>
          <a:r>
            <a:rPr lang="en-US" sz="1600" kern="1200" dirty="0"/>
            <a:t>John will complete five problems of his choice. </a:t>
          </a:r>
          <a:endParaRPr lang="en-GB" sz="1600" kern="1200" dirty="0"/>
        </a:p>
      </dsp:txBody>
      <dsp:txXfrm>
        <a:off x="3179014" y="0"/>
        <a:ext cx="1511812" cy="943647"/>
      </dsp:txXfrm>
    </dsp:sp>
    <dsp:sp modelId="{178117BF-F874-4FDD-9AC2-ACF605A02A64}">
      <dsp:nvSpPr>
        <dsp:cNvPr id="0" name=""/>
        <dsp:cNvSpPr/>
      </dsp:nvSpPr>
      <dsp:spPr>
        <a:xfrm>
          <a:off x="3816964" y="1061603"/>
          <a:ext cx="235911" cy="235911"/>
        </a:xfrm>
        <a:prstGeom prst="ellipse">
          <a:avLst/>
        </a:prstGeom>
        <a:solidFill>
          <a:schemeClr val="accent5">
            <a:hueOff val="-5247578"/>
            <a:satOff val="35711"/>
            <a:lumOff val="15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115F8F-3C9F-4566-95B8-7FCBB9F2BAFC}">
      <dsp:nvSpPr>
        <dsp:cNvPr id="0" name=""/>
        <dsp:cNvSpPr/>
      </dsp:nvSpPr>
      <dsp:spPr>
        <a:xfrm>
          <a:off x="4766417" y="1415471"/>
          <a:ext cx="2749534" cy="943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rtl="0">
            <a:lnSpc>
              <a:spcPct val="90000"/>
            </a:lnSpc>
            <a:spcBef>
              <a:spcPct val="0"/>
            </a:spcBef>
            <a:spcAft>
              <a:spcPct val="35000"/>
            </a:spcAft>
            <a:buNone/>
          </a:pPr>
          <a:r>
            <a:rPr lang="en-US" sz="1600" kern="1200" dirty="0"/>
            <a:t>John will complete either all the odd numbered problems or all the even numbered problems. </a:t>
          </a:r>
          <a:endParaRPr lang="en-GB" sz="1600" kern="1200" dirty="0"/>
        </a:p>
      </dsp:txBody>
      <dsp:txXfrm>
        <a:off x="4766417" y="1415471"/>
        <a:ext cx="2749534" cy="943647"/>
      </dsp:txXfrm>
    </dsp:sp>
    <dsp:sp modelId="{B77DF858-7090-4371-800C-ECC96D98B548}">
      <dsp:nvSpPr>
        <dsp:cNvPr id="0" name=""/>
        <dsp:cNvSpPr/>
      </dsp:nvSpPr>
      <dsp:spPr>
        <a:xfrm>
          <a:off x="6023229" y="1061603"/>
          <a:ext cx="235911" cy="235911"/>
        </a:xfrm>
        <a:prstGeom prst="ellipse">
          <a:avLst/>
        </a:prstGeom>
        <a:solidFill>
          <a:schemeClr val="accent5">
            <a:hueOff val="-7871367"/>
            <a:satOff val="53566"/>
            <a:lumOff val="23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8BC225-0A50-4130-ABEC-FE4D70E936F6}">
      <dsp:nvSpPr>
        <dsp:cNvPr id="0" name=""/>
        <dsp:cNvSpPr/>
      </dsp:nvSpPr>
      <dsp:spPr>
        <a:xfrm>
          <a:off x="7591542" y="0"/>
          <a:ext cx="1511812" cy="943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rtl="0">
            <a:lnSpc>
              <a:spcPct val="90000"/>
            </a:lnSpc>
            <a:spcBef>
              <a:spcPct val="0"/>
            </a:spcBef>
            <a:spcAft>
              <a:spcPct val="35000"/>
            </a:spcAft>
            <a:buNone/>
          </a:pPr>
          <a:r>
            <a:rPr lang="en-US" sz="1600" kern="1200"/>
            <a:t>John will complete all problems except one. </a:t>
          </a:r>
          <a:endParaRPr lang="en-GB" sz="1600" kern="1200"/>
        </a:p>
      </dsp:txBody>
      <dsp:txXfrm>
        <a:off x="7591542" y="0"/>
        <a:ext cx="1511812" cy="943647"/>
      </dsp:txXfrm>
    </dsp:sp>
    <dsp:sp modelId="{F17191FA-EF5E-4DCC-870F-1907AFAA0F09}">
      <dsp:nvSpPr>
        <dsp:cNvPr id="0" name=""/>
        <dsp:cNvSpPr/>
      </dsp:nvSpPr>
      <dsp:spPr>
        <a:xfrm>
          <a:off x="8229493" y="1061603"/>
          <a:ext cx="235911" cy="235911"/>
        </a:xfrm>
        <a:prstGeom prst="ellipse">
          <a:avLst/>
        </a:prstGeom>
        <a:solidFill>
          <a:schemeClr val="accent5">
            <a:hueOff val="-10495156"/>
            <a:satOff val="71422"/>
            <a:lumOff val="31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764A74-9281-48DF-BCB6-89DD69662560}">
      <dsp:nvSpPr>
        <dsp:cNvPr id="0" name=""/>
        <dsp:cNvSpPr/>
      </dsp:nvSpPr>
      <dsp:spPr>
        <a:xfrm>
          <a:off x="9178946" y="1415471"/>
          <a:ext cx="1511812" cy="943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rtl="0">
            <a:lnSpc>
              <a:spcPct val="90000"/>
            </a:lnSpc>
            <a:spcBef>
              <a:spcPct val="0"/>
            </a:spcBef>
            <a:spcAft>
              <a:spcPct val="35000"/>
            </a:spcAft>
            <a:buNone/>
          </a:pPr>
          <a:r>
            <a:rPr lang="en-US" sz="1600" kern="1200" dirty="0"/>
            <a:t>John will complete all problems. </a:t>
          </a:r>
          <a:endParaRPr lang="en-GB" sz="1600" kern="1200" dirty="0"/>
        </a:p>
      </dsp:txBody>
      <dsp:txXfrm>
        <a:off x="9178946" y="1415471"/>
        <a:ext cx="1511812" cy="943647"/>
      </dsp:txXfrm>
    </dsp:sp>
    <dsp:sp modelId="{3A944790-14DC-4918-A86E-75C40F9B4F17}">
      <dsp:nvSpPr>
        <dsp:cNvPr id="0" name=""/>
        <dsp:cNvSpPr/>
      </dsp:nvSpPr>
      <dsp:spPr>
        <a:xfrm>
          <a:off x="9816896" y="1061603"/>
          <a:ext cx="235911" cy="235911"/>
        </a:xfrm>
        <a:prstGeom prst="ellipse">
          <a:avLst/>
        </a:prstGeom>
        <a:solidFill>
          <a:schemeClr val="accent5">
            <a:hueOff val="-13118945"/>
            <a:satOff val="89277"/>
            <a:lumOff val="39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A96FB-1CE1-44BF-A645-229128EF5C6A}">
      <dsp:nvSpPr>
        <dsp:cNvPr id="0" name=""/>
        <dsp:cNvSpPr/>
      </dsp:nvSpPr>
      <dsp:spPr>
        <a:xfrm>
          <a:off x="4520" y="38856"/>
          <a:ext cx="1976530" cy="212573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 person-centred framework which can support people with a range of different needs to live a life that is meaningful and of value to them. </a:t>
          </a:r>
        </a:p>
      </dsp:txBody>
      <dsp:txXfrm>
        <a:off x="62411" y="96747"/>
        <a:ext cx="1860748" cy="2009953"/>
      </dsp:txXfrm>
    </dsp:sp>
    <dsp:sp modelId="{ED9195E9-F31D-4174-B857-8AD5589939D3}">
      <dsp:nvSpPr>
        <dsp:cNvPr id="0" name=""/>
        <dsp:cNvSpPr/>
      </dsp:nvSpPr>
      <dsp:spPr>
        <a:xfrm>
          <a:off x="2178704" y="856634"/>
          <a:ext cx="419024" cy="490179"/>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2178704" y="954670"/>
        <a:ext cx="293317" cy="294107"/>
      </dsp:txXfrm>
    </dsp:sp>
    <dsp:sp modelId="{B47BBE86-F733-421A-9C54-A96CC508CC02}">
      <dsp:nvSpPr>
        <dsp:cNvPr id="0" name=""/>
        <dsp:cNvSpPr/>
      </dsp:nvSpPr>
      <dsp:spPr>
        <a:xfrm>
          <a:off x="2771663" y="38856"/>
          <a:ext cx="1976530" cy="2125735"/>
        </a:xfrm>
        <a:prstGeom prst="roundRect">
          <a:avLst>
            <a:gd name="adj" fmla="val 10000"/>
          </a:avLst>
        </a:prstGeom>
        <a:solidFill>
          <a:schemeClr val="accent3">
            <a:hueOff val="3514299"/>
            <a:satOff val="-1731"/>
            <a:lumOff val="614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PBS is especially helpful when used to support people with learning disabilities who are at risk of being excluded or restricted.</a:t>
          </a:r>
        </a:p>
      </dsp:txBody>
      <dsp:txXfrm>
        <a:off x="2829554" y="96747"/>
        <a:ext cx="1860748" cy="2009953"/>
      </dsp:txXfrm>
    </dsp:sp>
    <dsp:sp modelId="{E6008588-27D5-46FB-AB9A-32F3BD3A898B}">
      <dsp:nvSpPr>
        <dsp:cNvPr id="0" name=""/>
        <dsp:cNvSpPr/>
      </dsp:nvSpPr>
      <dsp:spPr>
        <a:xfrm>
          <a:off x="4945846" y="856634"/>
          <a:ext cx="419024" cy="490179"/>
        </a:xfrm>
        <a:prstGeom prst="rightArrow">
          <a:avLst>
            <a:gd name="adj1" fmla="val 60000"/>
            <a:gd name="adj2" fmla="val 50000"/>
          </a:avLst>
        </a:prstGeom>
        <a:solidFill>
          <a:schemeClr val="accent3">
            <a:hueOff val="5271449"/>
            <a:satOff val="-2597"/>
            <a:lumOff val="921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945846" y="954670"/>
        <a:ext cx="293317" cy="294107"/>
      </dsp:txXfrm>
    </dsp:sp>
    <dsp:sp modelId="{20FC1BEF-AF83-48EB-A480-0FA84BA9D5D9}">
      <dsp:nvSpPr>
        <dsp:cNvPr id="0" name=""/>
        <dsp:cNvSpPr/>
      </dsp:nvSpPr>
      <dsp:spPr>
        <a:xfrm>
          <a:off x="5538805" y="38856"/>
          <a:ext cx="1976530" cy="2125735"/>
        </a:xfrm>
        <a:prstGeom prst="roundRect">
          <a:avLst>
            <a:gd name="adj" fmla="val 10000"/>
          </a:avLst>
        </a:prstGeom>
        <a:solidFill>
          <a:schemeClr val="accent3">
            <a:hueOff val="7028598"/>
            <a:satOff val="-3462"/>
            <a:lumOff val="1228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At the heart of PBS is the understanding that all behaviour has meaning. </a:t>
          </a:r>
        </a:p>
      </dsp:txBody>
      <dsp:txXfrm>
        <a:off x="5596696" y="96747"/>
        <a:ext cx="1860748" cy="2009953"/>
      </dsp:txXfrm>
    </dsp:sp>
    <dsp:sp modelId="{89E571B7-052A-424F-99D7-0659973790E9}">
      <dsp:nvSpPr>
        <dsp:cNvPr id="0" name=""/>
        <dsp:cNvSpPr/>
      </dsp:nvSpPr>
      <dsp:spPr>
        <a:xfrm>
          <a:off x="7712988" y="856634"/>
          <a:ext cx="419024" cy="490179"/>
        </a:xfrm>
        <a:prstGeom prst="rightArrow">
          <a:avLst>
            <a:gd name="adj1" fmla="val 60000"/>
            <a:gd name="adj2" fmla="val 50000"/>
          </a:avLst>
        </a:prstGeom>
        <a:solidFill>
          <a:schemeClr val="accent3">
            <a:hueOff val="10542897"/>
            <a:satOff val="-5193"/>
            <a:lumOff val="1843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7712988" y="954670"/>
        <a:ext cx="293317" cy="294107"/>
      </dsp:txXfrm>
    </dsp:sp>
    <dsp:sp modelId="{DCF07642-11D5-4490-99AA-ED518312AC92}">
      <dsp:nvSpPr>
        <dsp:cNvPr id="0" name=""/>
        <dsp:cNvSpPr/>
      </dsp:nvSpPr>
      <dsp:spPr>
        <a:xfrm>
          <a:off x="8305948" y="38856"/>
          <a:ext cx="1976530" cy="2125735"/>
        </a:xfrm>
        <a:prstGeom prst="roundRect">
          <a:avLst>
            <a:gd name="adj" fmla="val 10000"/>
          </a:avLst>
        </a:prstGeom>
        <a:solidFill>
          <a:schemeClr val="accent3">
            <a:hueOff val="10542897"/>
            <a:satOff val="-5193"/>
            <a:lumOff val="184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When the person is engaging in behaviours of concern, they are communicating in the most effective way they have that something is not right for them. </a:t>
          </a:r>
        </a:p>
      </dsp:txBody>
      <dsp:txXfrm>
        <a:off x="8363839" y="96747"/>
        <a:ext cx="1860748" cy="200995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B52D78-42E3-48A8-BA8E-A2D6D80C1B82}">
      <dsp:nvSpPr>
        <dsp:cNvPr id="0" name=""/>
        <dsp:cNvSpPr/>
      </dsp:nvSpPr>
      <dsp:spPr>
        <a:xfrm rot="4831737">
          <a:off x="3352441" y="1174388"/>
          <a:ext cx="1838080" cy="224818"/>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9EE7A15-8054-49BD-A525-FEA1DD18EAC5}">
      <dsp:nvSpPr>
        <dsp:cNvPr id="0" name=""/>
        <dsp:cNvSpPr/>
      </dsp:nvSpPr>
      <dsp:spPr>
        <a:xfrm>
          <a:off x="3617343" y="11449"/>
          <a:ext cx="2497983" cy="149879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It should include all of the important information to help the person to thrive. </a:t>
          </a:r>
        </a:p>
      </dsp:txBody>
      <dsp:txXfrm>
        <a:off x="3661241" y="55347"/>
        <a:ext cx="2410187" cy="1410994"/>
      </dsp:txXfrm>
    </dsp:sp>
    <dsp:sp modelId="{0A7C1045-CD21-45B3-B455-D0EF69CC7ED6}">
      <dsp:nvSpPr>
        <dsp:cNvPr id="0" name=""/>
        <dsp:cNvSpPr/>
      </dsp:nvSpPr>
      <dsp:spPr>
        <a:xfrm rot="5524701">
          <a:off x="3429079" y="3046511"/>
          <a:ext cx="1925860" cy="224818"/>
        </a:xfrm>
        <a:prstGeom prst="rect">
          <a:avLst/>
        </a:prstGeom>
        <a:solidFill>
          <a:schemeClr val="accent3">
            <a:hueOff val="2635724"/>
            <a:satOff val="-1298"/>
            <a:lumOff val="460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0C5FBA2-2F05-48D8-9025-4E6CB3518D01}">
      <dsp:nvSpPr>
        <dsp:cNvPr id="0" name=""/>
        <dsp:cNvSpPr/>
      </dsp:nvSpPr>
      <dsp:spPr>
        <a:xfrm>
          <a:off x="3581398" y="1827789"/>
          <a:ext cx="3183230" cy="1498790"/>
        </a:xfrm>
        <a:prstGeom prst="roundRect">
          <a:avLst>
            <a:gd name="adj" fmla="val 10000"/>
          </a:avLst>
        </a:prstGeom>
        <a:solidFill>
          <a:schemeClr val="accent3">
            <a:hueOff val="2108579"/>
            <a:satOff val="-1039"/>
            <a:lumOff val="368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The plan may include details on how to communicate and interact with the person meaningfully, how to support their sensory needs, how they enjoy spending their time, and other things important to their physical and psychological well-being.</a:t>
          </a:r>
        </a:p>
      </dsp:txBody>
      <dsp:txXfrm>
        <a:off x="3625296" y="1871687"/>
        <a:ext cx="3095434" cy="1410994"/>
      </dsp:txXfrm>
    </dsp:sp>
    <dsp:sp modelId="{48EC7209-8102-4A52-B4D2-683CF3C4D39E}">
      <dsp:nvSpPr>
        <dsp:cNvPr id="0" name=""/>
        <dsp:cNvSpPr/>
      </dsp:nvSpPr>
      <dsp:spPr>
        <a:xfrm rot="21599454">
          <a:off x="4361125" y="4011829"/>
          <a:ext cx="3677845" cy="224818"/>
        </a:xfrm>
        <a:prstGeom prst="rect">
          <a:avLst/>
        </a:prstGeom>
        <a:solidFill>
          <a:schemeClr val="accent3">
            <a:hueOff val="5271449"/>
            <a:satOff val="-2597"/>
            <a:lumOff val="921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6C6A1FF-7813-467F-BF9F-AD1E5445C991}">
      <dsp:nvSpPr>
        <dsp:cNvPr id="0" name=""/>
        <dsp:cNvSpPr/>
      </dsp:nvSpPr>
      <dsp:spPr>
        <a:xfrm>
          <a:off x="3581398" y="3759009"/>
          <a:ext cx="3043543" cy="1498790"/>
        </a:xfrm>
        <a:prstGeom prst="roundRect">
          <a:avLst>
            <a:gd name="adj" fmla="val 10000"/>
          </a:avLst>
        </a:prstGeom>
        <a:solidFill>
          <a:schemeClr val="accent3">
            <a:hueOff val="4217159"/>
            <a:satOff val="-2077"/>
            <a:lumOff val="737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You should also expect to see information on any skills the person is being supported to develop, such as different communication methods or coping strategies. </a:t>
          </a:r>
        </a:p>
      </dsp:txBody>
      <dsp:txXfrm>
        <a:off x="3625296" y="3802907"/>
        <a:ext cx="2955747" cy="1410994"/>
      </dsp:txXfrm>
    </dsp:sp>
    <dsp:sp modelId="{2024677B-97A6-472A-BA08-08B73CB9305A}">
      <dsp:nvSpPr>
        <dsp:cNvPr id="0" name=""/>
        <dsp:cNvSpPr/>
      </dsp:nvSpPr>
      <dsp:spPr>
        <a:xfrm rot="16200000">
          <a:off x="7109245" y="3074793"/>
          <a:ext cx="1866861" cy="224818"/>
        </a:xfrm>
        <a:prstGeom prst="rect">
          <a:avLst/>
        </a:prstGeom>
        <a:solidFill>
          <a:schemeClr val="accent3">
            <a:hueOff val="7907173"/>
            <a:satOff val="-3895"/>
            <a:lumOff val="1382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4AA1B12-E375-4ECA-BFE6-D038219BF4A8}">
      <dsp:nvSpPr>
        <dsp:cNvPr id="0" name=""/>
        <dsp:cNvSpPr/>
      </dsp:nvSpPr>
      <dsp:spPr>
        <a:xfrm>
          <a:off x="7392110" y="3758425"/>
          <a:ext cx="2793295" cy="1498790"/>
        </a:xfrm>
        <a:prstGeom prst="roundRect">
          <a:avLst>
            <a:gd name="adj" fmla="val 10000"/>
          </a:avLst>
        </a:prstGeom>
        <a:solidFill>
          <a:schemeClr val="accent3">
            <a:hueOff val="6325739"/>
            <a:satOff val="-3116"/>
            <a:lumOff val="1105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 plan should also include clear information about situations or events the person struggles with and any helpful ways to minimise their impact. </a:t>
          </a:r>
        </a:p>
      </dsp:txBody>
      <dsp:txXfrm>
        <a:off x="7436008" y="3802323"/>
        <a:ext cx="2705499" cy="1410994"/>
      </dsp:txXfrm>
    </dsp:sp>
    <dsp:sp modelId="{2449127C-0242-4CCE-B69E-2DC54189F767}">
      <dsp:nvSpPr>
        <dsp:cNvPr id="0" name=""/>
        <dsp:cNvSpPr/>
      </dsp:nvSpPr>
      <dsp:spPr>
        <a:xfrm rot="16200000">
          <a:off x="7106541" y="1198601"/>
          <a:ext cx="1872270" cy="224818"/>
        </a:xfrm>
        <a:prstGeom prst="rect">
          <a:avLst/>
        </a:prstGeom>
        <a:solidFill>
          <a:schemeClr val="accent3">
            <a:hueOff val="10542897"/>
            <a:satOff val="-5193"/>
            <a:lumOff val="1843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5CF811A-469A-412F-8B1C-543EEC29BE3B}">
      <dsp:nvSpPr>
        <dsp:cNvPr id="0" name=""/>
        <dsp:cNvSpPr/>
      </dsp:nvSpPr>
      <dsp:spPr>
        <a:xfrm>
          <a:off x="7442918" y="1884937"/>
          <a:ext cx="2691677" cy="1498790"/>
        </a:xfrm>
        <a:prstGeom prst="roundRect">
          <a:avLst>
            <a:gd name="adj" fmla="val 10000"/>
          </a:avLst>
        </a:prstGeom>
        <a:solidFill>
          <a:schemeClr val="accent3">
            <a:hueOff val="8434318"/>
            <a:satOff val="-4154"/>
            <a:lumOff val="1474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Creating an environment that supports a person to flourish while minimising the conditions related to behaviours of concern is called a ‘Proactive’ approach. </a:t>
          </a:r>
        </a:p>
      </dsp:txBody>
      <dsp:txXfrm>
        <a:off x="7486816" y="1928835"/>
        <a:ext cx="2603881" cy="1410994"/>
      </dsp:txXfrm>
    </dsp:sp>
    <dsp:sp modelId="{6E8B79F9-80CF-4B1A-B253-76AE594E25E3}">
      <dsp:nvSpPr>
        <dsp:cNvPr id="0" name=""/>
        <dsp:cNvSpPr/>
      </dsp:nvSpPr>
      <dsp:spPr>
        <a:xfrm>
          <a:off x="7282286" y="583"/>
          <a:ext cx="3012943" cy="1509656"/>
        </a:xfrm>
        <a:prstGeom prst="roundRect">
          <a:avLst>
            <a:gd name="adj" fmla="val 10000"/>
          </a:avLst>
        </a:prstGeom>
        <a:solidFill>
          <a:schemeClr val="accent3">
            <a:hueOff val="10542897"/>
            <a:satOff val="-5193"/>
            <a:lumOff val="184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A PBS plan should be largely focused on Proactive Strategies, what is important to the person, what the person can find difficult and how to manage or minimise it, and any skills the person is being supported to develop.</a:t>
          </a:r>
        </a:p>
      </dsp:txBody>
      <dsp:txXfrm>
        <a:off x="7326502" y="44799"/>
        <a:ext cx="2924511" cy="142122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615514-F76F-407B-8C1F-4B0CAFE66B94}">
      <dsp:nvSpPr>
        <dsp:cNvPr id="0" name=""/>
        <dsp:cNvSpPr/>
      </dsp:nvSpPr>
      <dsp:spPr>
        <a:xfrm>
          <a:off x="2032011" y="0"/>
          <a:ext cx="3619488" cy="266301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a:t>PBS plans are living documents, they should be reviewed, amended and updated regularly to reflects changes that occur for the person. </a:t>
          </a:r>
        </a:p>
      </dsp:txBody>
      <dsp:txXfrm>
        <a:off x="2562073" y="389989"/>
        <a:ext cx="2559364" cy="188303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EFB9C6-2E97-4E87-B1A9-43E21B9C4191}">
      <dsp:nvSpPr>
        <dsp:cNvPr id="0" name=""/>
        <dsp:cNvSpPr/>
      </dsp:nvSpPr>
      <dsp:spPr>
        <a:xfrm>
          <a:off x="0" y="239"/>
          <a:ext cx="245435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FA06E3-7F9B-4B0D-9223-C52209192DCD}">
      <dsp:nvSpPr>
        <dsp:cNvPr id="0" name=""/>
        <dsp:cNvSpPr/>
      </dsp:nvSpPr>
      <dsp:spPr>
        <a:xfrm>
          <a:off x="0" y="239"/>
          <a:ext cx="2454358" cy="3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methylphenidate</a:t>
          </a:r>
        </a:p>
      </dsp:txBody>
      <dsp:txXfrm>
        <a:off x="0" y="239"/>
        <a:ext cx="2454358" cy="392500"/>
      </dsp:txXfrm>
    </dsp:sp>
    <dsp:sp modelId="{80270C03-EAEE-45B1-8F21-95C6286A203C}">
      <dsp:nvSpPr>
        <dsp:cNvPr id="0" name=""/>
        <dsp:cNvSpPr/>
      </dsp:nvSpPr>
      <dsp:spPr>
        <a:xfrm>
          <a:off x="0" y="392740"/>
          <a:ext cx="245435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FFD213-7FDA-4573-93DA-661422E34382}">
      <dsp:nvSpPr>
        <dsp:cNvPr id="0" name=""/>
        <dsp:cNvSpPr/>
      </dsp:nvSpPr>
      <dsp:spPr>
        <a:xfrm>
          <a:off x="0" y="392740"/>
          <a:ext cx="2454358" cy="3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dexamfetamine</a:t>
          </a:r>
        </a:p>
      </dsp:txBody>
      <dsp:txXfrm>
        <a:off x="0" y="392740"/>
        <a:ext cx="2454358" cy="392500"/>
      </dsp:txXfrm>
    </dsp:sp>
    <dsp:sp modelId="{666CA8C7-5024-4C67-8B39-1476D0EA70D9}">
      <dsp:nvSpPr>
        <dsp:cNvPr id="0" name=""/>
        <dsp:cNvSpPr/>
      </dsp:nvSpPr>
      <dsp:spPr>
        <a:xfrm>
          <a:off x="0" y="785241"/>
          <a:ext cx="245435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274BC1-4957-4290-9701-69D17F7D6ACD}">
      <dsp:nvSpPr>
        <dsp:cNvPr id="0" name=""/>
        <dsp:cNvSpPr/>
      </dsp:nvSpPr>
      <dsp:spPr>
        <a:xfrm>
          <a:off x="0" y="785241"/>
          <a:ext cx="2454358" cy="3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lisdexamfetamine</a:t>
          </a:r>
        </a:p>
      </dsp:txBody>
      <dsp:txXfrm>
        <a:off x="0" y="785241"/>
        <a:ext cx="2454358" cy="392500"/>
      </dsp:txXfrm>
    </dsp:sp>
    <dsp:sp modelId="{7C16DE39-F28F-4F4D-9802-BA04AE3D1904}">
      <dsp:nvSpPr>
        <dsp:cNvPr id="0" name=""/>
        <dsp:cNvSpPr/>
      </dsp:nvSpPr>
      <dsp:spPr>
        <a:xfrm>
          <a:off x="0" y="1177741"/>
          <a:ext cx="245435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4F1AA7-DBC2-46F2-ABF9-FAE4DF3C9523}">
      <dsp:nvSpPr>
        <dsp:cNvPr id="0" name=""/>
        <dsp:cNvSpPr/>
      </dsp:nvSpPr>
      <dsp:spPr>
        <a:xfrm>
          <a:off x="0" y="1177741"/>
          <a:ext cx="2454358" cy="3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atomoxetine</a:t>
          </a:r>
        </a:p>
      </dsp:txBody>
      <dsp:txXfrm>
        <a:off x="0" y="1177741"/>
        <a:ext cx="2454358" cy="392500"/>
      </dsp:txXfrm>
    </dsp:sp>
    <dsp:sp modelId="{CB4B0571-32EB-4E4B-B30A-90DAF9EC2DAF}">
      <dsp:nvSpPr>
        <dsp:cNvPr id="0" name=""/>
        <dsp:cNvSpPr/>
      </dsp:nvSpPr>
      <dsp:spPr>
        <a:xfrm>
          <a:off x="0" y="1570242"/>
          <a:ext cx="245435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70B854-0EEB-4276-A930-A84D83A32E43}">
      <dsp:nvSpPr>
        <dsp:cNvPr id="0" name=""/>
        <dsp:cNvSpPr/>
      </dsp:nvSpPr>
      <dsp:spPr>
        <a:xfrm>
          <a:off x="0" y="1570242"/>
          <a:ext cx="2454358" cy="3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guanfacine</a:t>
          </a:r>
        </a:p>
      </dsp:txBody>
      <dsp:txXfrm>
        <a:off x="0" y="1570242"/>
        <a:ext cx="2454358" cy="3925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49FAD-8687-4E51-A8F9-C086141DC1FF}">
      <dsp:nvSpPr>
        <dsp:cNvPr id="0" name=""/>
        <dsp:cNvSpPr/>
      </dsp:nvSpPr>
      <dsp:spPr>
        <a:xfrm>
          <a:off x="2145948" y="0"/>
          <a:ext cx="1804103" cy="207644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There are five types of medication licensed for the treatment of ADHD:</a:t>
          </a:r>
        </a:p>
      </dsp:txBody>
      <dsp:txXfrm>
        <a:off x="2234017" y="88069"/>
        <a:ext cx="1627965" cy="1900305"/>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C6CDF8-17C8-4FA6-9CC4-D9F1D45C5875}" type="datetimeFigureOut">
              <a:rPr lang="en-GB" smtClean="0"/>
              <a:t>10/09/2025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47BD59-B9DD-4999-8424-583AE363AF54}" type="slidenum">
              <a:rPr lang="en-GB" smtClean="0"/>
              <a:t>‹#›</a:t>
            </a:fld>
            <a:endParaRPr lang="en-GB"/>
          </a:p>
        </p:txBody>
      </p:sp>
    </p:spTree>
    <p:extLst>
      <p:ext uri="{BB962C8B-B14F-4D97-AF65-F5344CB8AC3E}">
        <p14:creationId xmlns:p14="http://schemas.microsoft.com/office/powerpoint/2010/main" val="1092640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6D2B64-5199-450A-8ECA-B4B8AA0E1E8E}" type="datetimeFigureOut">
              <a:rPr lang="en-GB" smtClean="0"/>
              <a:t>10/09/2025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1DFA8C-3F0C-4D4A-8087-D509B94C9C85}" type="slidenum">
              <a:rPr lang="en-GB" smtClean="0"/>
              <a:t>‹#›</a:t>
            </a:fld>
            <a:endParaRPr lang="en-GB"/>
          </a:p>
        </p:txBody>
      </p:sp>
    </p:spTree>
    <p:extLst>
      <p:ext uri="{BB962C8B-B14F-4D97-AF65-F5344CB8AC3E}">
        <p14:creationId xmlns:p14="http://schemas.microsoft.com/office/powerpoint/2010/main" val="1745550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6D2B64-5199-450A-8ECA-B4B8AA0E1E8E}" type="datetimeFigureOut">
              <a:rPr lang="en-GB" smtClean="0"/>
              <a:t>10/09/2025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1DFA8C-3F0C-4D4A-8087-D509B94C9C85}" type="slidenum">
              <a:rPr lang="en-GB" smtClean="0"/>
              <a:t>‹#›</a:t>
            </a:fld>
            <a:endParaRPr lang="en-GB"/>
          </a:p>
        </p:txBody>
      </p:sp>
    </p:spTree>
    <p:extLst>
      <p:ext uri="{BB962C8B-B14F-4D97-AF65-F5344CB8AC3E}">
        <p14:creationId xmlns:p14="http://schemas.microsoft.com/office/powerpoint/2010/main" val="39683945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596D2B64-5199-450A-8ECA-B4B8AA0E1E8E}" type="datetimeFigureOut">
              <a:rPr lang="en-GB" smtClean="0"/>
              <a:t>10/09/2025</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8C1DFA8C-3F0C-4D4A-8087-D509B94C9C85}" type="slidenum">
              <a:rPr lang="en-GB" smtClean="0"/>
              <a:t>‹#›</a:t>
            </a:fld>
            <a:endParaRPr lang="en-GB"/>
          </a:p>
        </p:txBody>
      </p:sp>
    </p:spTree>
    <p:extLst>
      <p:ext uri="{BB962C8B-B14F-4D97-AF65-F5344CB8AC3E}">
        <p14:creationId xmlns:p14="http://schemas.microsoft.com/office/powerpoint/2010/main" val="230246837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96D2B64-5199-450A-8ECA-B4B8AA0E1E8E}" type="datetimeFigureOut">
              <a:rPr lang="en-GB" smtClean="0"/>
              <a:t>10/09/2025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1DFA8C-3F0C-4D4A-8087-D509B94C9C85}" type="slidenum">
              <a:rPr lang="en-GB" smtClean="0"/>
              <a:t>‹#›</a:t>
            </a:fld>
            <a:endParaRPr lang="en-GB"/>
          </a:p>
        </p:txBody>
      </p:sp>
    </p:spTree>
    <p:extLst>
      <p:ext uri="{BB962C8B-B14F-4D97-AF65-F5344CB8AC3E}">
        <p14:creationId xmlns:p14="http://schemas.microsoft.com/office/powerpoint/2010/main" val="1213919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96D2B64-5199-450A-8ECA-B4B8AA0E1E8E}" type="datetimeFigureOut">
              <a:rPr lang="en-GB" smtClean="0"/>
              <a:t>10/09/2025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1DFA8C-3F0C-4D4A-8087-D509B94C9C85}" type="slidenum">
              <a:rPr lang="en-GB" smtClean="0"/>
              <a:t>‹#›</a:t>
            </a:fld>
            <a:endParaRPr lang="en-GB"/>
          </a:p>
        </p:txBody>
      </p:sp>
    </p:spTree>
    <p:extLst>
      <p:ext uri="{BB962C8B-B14F-4D97-AF65-F5344CB8AC3E}">
        <p14:creationId xmlns:p14="http://schemas.microsoft.com/office/powerpoint/2010/main" val="3598453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96D2B64-5199-450A-8ECA-B4B8AA0E1E8E}" type="datetimeFigureOut">
              <a:rPr lang="en-GB" smtClean="0"/>
              <a:t>10/09/2025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1DFA8C-3F0C-4D4A-8087-D509B94C9C85}" type="slidenum">
              <a:rPr lang="en-GB" smtClean="0"/>
              <a:t>‹#›</a:t>
            </a:fld>
            <a:endParaRPr lang="en-GB"/>
          </a:p>
        </p:txBody>
      </p:sp>
    </p:spTree>
    <p:extLst>
      <p:ext uri="{BB962C8B-B14F-4D97-AF65-F5344CB8AC3E}">
        <p14:creationId xmlns:p14="http://schemas.microsoft.com/office/powerpoint/2010/main" val="1731745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6D2B64-5199-450A-8ECA-B4B8AA0E1E8E}" type="datetimeFigureOut">
              <a:rPr lang="en-GB" smtClean="0"/>
              <a:t>10/09/2025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C1DFA8C-3F0C-4D4A-8087-D509B94C9C85}" type="slidenum">
              <a:rPr lang="en-GB" smtClean="0"/>
              <a:t>‹#›</a:t>
            </a:fld>
            <a:endParaRPr lang="en-GB"/>
          </a:p>
        </p:txBody>
      </p:sp>
    </p:spTree>
    <p:extLst>
      <p:ext uri="{BB962C8B-B14F-4D97-AF65-F5344CB8AC3E}">
        <p14:creationId xmlns:p14="http://schemas.microsoft.com/office/powerpoint/2010/main" val="471053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96D2B64-5199-450A-8ECA-B4B8AA0E1E8E}" type="datetimeFigureOut">
              <a:rPr lang="en-GB" smtClean="0"/>
              <a:t>10/09/2025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1DFA8C-3F0C-4D4A-8087-D509B94C9C85}" type="slidenum">
              <a:rPr lang="en-GB" smtClean="0"/>
              <a:t>‹#›</a:t>
            </a:fld>
            <a:endParaRPr lang="en-GB"/>
          </a:p>
        </p:txBody>
      </p:sp>
    </p:spTree>
    <p:extLst>
      <p:ext uri="{BB962C8B-B14F-4D97-AF65-F5344CB8AC3E}">
        <p14:creationId xmlns:p14="http://schemas.microsoft.com/office/powerpoint/2010/main" val="453616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96D2B64-5199-450A-8ECA-B4B8AA0E1E8E}" type="datetimeFigureOut">
              <a:rPr lang="en-GB" smtClean="0"/>
              <a:t>10/09/2025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1DFA8C-3F0C-4D4A-8087-D509B94C9C85}" type="slidenum">
              <a:rPr lang="en-GB" smtClean="0"/>
              <a:t>‹#›</a:t>
            </a:fld>
            <a:endParaRPr lang="en-GB"/>
          </a:p>
        </p:txBody>
      </p:sp>
    </p:spTree>
    <p:extLst>
      <p:ext uri="{BB962C8B-B14F-4D97-AF65-F5344CB8AC3E}">
        <p14:creationId xmlns:p14="http://schemas.microsoft.com/office/powerpoint/2010/main" val="27627712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6D2B64-5199-450A-8ECA-B4B8AA0E1E8E}" type="datetimeFigureOut">
              <a:rPr lang="en-GB" smtClean="0"/>
              <a:t>10/09/2025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1DFA8C-3F0C-4D4A-8087-D509B94C9C85}" type="slidenum">
              <a:rPr lang="en-GB" smtClean="0"/>
              <a:t>‹#›</a:t>
            </a:fld>
            <a:endParaRPr lang="en-GB"/>
          </a:p>
        </p:txBody>
      </p:sp>
    </p:spTree>
    <p:extLst>
      <p:ext uri="{BB962C8B-B14F-4D97-AF65-F5344CB8AC3E}">
        <p14:creationId xmlns:p14="http://schemas.microsoft.com/office/powerpoint/2010/main" val="2559366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596D2B64-5199-450A-8ECA-B4B8AA0E1E8E}" type="datetimeFigureOut">
              <a:rPr lang="en-GB" smtClean="0"/>
              <a:t>10/09/2025</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8C1DFA8C-3F0C-4D4A-8087-D509B94C9C85}" type="slidenum">
              <a:rPr lang="en-GB" smtClean="0"/>
              <a:t>‹#›</a:t>
            </a:fld>
            <a:endParaRPr lang="en-GB"/>
          </a:p>
        </p:txBody>
      </p:sp>
    </p:spTree>
    <p:extLst>
      <p:ext uri="{BB962C8B-B14F-4D97-AF65-F5344CB8AC3E}">
        <p14:creationId xmlns:p14="http://schemas.microsoft.com/office/powerpoint/2010/main" val="38604575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am">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4A42DEE-636F-4A79-B56A-5AF989E1FDC5}"/>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B75C9195-04C9-4D9A-B613-44A5F5900DBD}"/>
              </a:ext>
            </a:extLst>
          </p:cNvPr>
          <p:cNvSpPr>
            <a:spLocks noGrp="1"/>
          </p:cNvSpPr>
          <p:nvPr>
            <p:ph type="title" hasCustomPrompt="1"/>
          </p:nvPr>
        </p:nvSpPr>
        <p:spPr>
          <a:xfrm>
            <a:off x="1002983" y="194783"/>
            <a:ext cx="9421177" cy="769493"/>
          </a:xfrm>
        </p:spPr>
        <p:txBody>
          <a:bodyPr rtlCol="0" anchor="ctr"/>
          <a:lstStyle>
            <a:lvl1pPr>
              <a:lnSpc>
                <a:spcPct val="100000"/>
              </a:lnSpc>
              <a:defRPr spc="-20" baseline="0">
                <a:solidFill>
                  <a:schemeClr val="bg1"/>
                </a:solidFill>
              </a:defRPr>
            </a:lvl1pPr>
          </a:lstStyle>
          <a:p>
            <a:pPr rtl="0"/>
            <a:r>
              <a:rPr lang="en-GB" noProof="0"/>
              <a:t>Click to add title</a:t>
            </a:r>
          </a:p>
        </p:txBody>
      </p:sp>
      <p:sp>
        <p:nvSpPr>
          <p:cNvPr id="8" name="Content Placeholder 7">
            <a:extLst>
              <a:ext uri="{FF2B5EF4-FFF2-40B4-BE49-F238E27FC236}">
                <a16:creationId xmlns:a16="http://schemas.microsoft.com/office/drawing/2014/main" id="{4C5A662A-E279-494E-8389-ADC6E870E38D}"/>
              </a:ext>
            </a:extLst>
          </p:cNvPr>
          <p:cNvSpPr>
            <a:spLocks noGrp="1"/>
          </p:cNvSpPr>
          <p:nvPr>
            <p:ph sz="quarter" idx="14" hasCustomPrompt="1"/>
          </p:nvPr>
        </p:nvSpPr>
        <p:spPr>
          <a:xfrm>
            <a:off x="931863" y="1695450"/>
            <a:ext cx="10328275" cy="4314825"/>
          </a:xfrm>
        </p:spPr>
        <p:txBody>
          <a:bodyPr rtlCol="0"/>
          <a:lstStyle>
            <a:lvl1pPr>
              <a:defRPr/>
            </a:lvl1pPr>
          </a:lstStyle>
          <a:p>
            <a:pPr lvl="0" rtl="0"/>
            <a:r>
              <a:rPr lang="en-GB" noProof="0"/>
              <a:t>Click to add content</a:t>
            </a:r>
          </a:p>
        </p:txBody>
      </p:sp>
      <p:sp>
        <p:nvSpPr>
          <p:cNvPr id="4" name="Footer Placeholder 4">
            <a:extLst>
              <a:ext uri="{FF2B5EF4-FFF2-40B4-BE49-F238E27FC236}">
                <a16:creationId xmlns:a16="http://schemas.microsoft.com/office/drawing/2014/main" id="{1420B3F9-9DEF-4500-91D7-25F0B5E91FBF}"/>
              </a:ext>
            </a:extLst>
          </p:cNvPr>
          <p:cNvSpPr>
            <a:spLocks noGrp="1"/>
          </p:cNvSpPr>
          <p:nvPr>
            <p:ph type="ftr" sz="quarter" idx="11"/>
          </p:nvPr>
        </p:nvSpPr>
        <p:spPr>
          <a:xfrm>
            <a:off x="201168" y="6356350"/>
            <a:ext cx="4837176" cy="365125"/>
          </a:xfrm>
        </p:spPr>
        <p:txBody>
          <a:bodyPr rtlCol="0"/>
          <a:lstStyle>
            <a:lvl1pPr>
              <a:defRPr/>
            </a:lvl1pPr>
          </a:lstStyle>
          <a:p>
            <a:pPr rtl="0"/>
            <a:r>
              <a:rPr lang="en-GB" noProof="0">
                <a:solidFill>
                  <a:prstClr val="black"/>
                </a:solidFill>
              </a:rPr>
              <a:t>Presentation title</a:t>
            </a:r>
          </a:p>
        </p:txBody>
      </p:sp>
      <p:sp>
        <p:nvSpPr>
          <p:cNvPr id="5" name="Date Placeholder 3">
            <a:extLst>
              <a:ext uri="{FF2B5EF4-FFF2-40B4-BE49-F238E27FC236}">
                <a16:creationId xmlns:a16="http://schemas.microsoft.com/office/drawing/2014/main" id="{05E504E9-EAD2-4BE5-9736-CED43FF24552}"/>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6" name="Slide Number Placeholder 5">
            <a:extLst>
              <a:ext uri="{FF2B5EF4-FFF2-40B4-BE49-F238E27FC236}">
                <a16:creationId xmlns:a16="http://schemas.microsoft.com/office/drawing/2014/main" id="{8C3EB613-AF5E-423F-A78B-94F856BF646A}"/>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2569029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melin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F922A0-5527-4314-A2EA-E5CF34EF9434}"/>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96EC4CB6-956E-48EB-86AC-B40D89D74215}"/>
              </a:ext>
            </a:extLst>
          </p:cNvPr>
          <p:cNvSpPr>
            <a:spLocks noGrp="1"/>
          </p:cNvSpPr>
          <p:nvPr>
            <p:ph type="title" hasCustomPrompt="1"/>
          </p:nvPr>
        </p:nvSpPr>
        <p:spPr>
          <a:xfrm>
            <a:off x="1000759" y="194783"/>
            <a:ext cx="10022841" cy="760892"/>
          </a:xfrm>
        </p:spPr>
        <p:txBody>
          <a:bodyPr rtlCol="0" anchor="ctr"/>
          <a:lstStyle>
            <a:lvl1pPr>
              <a:lnSpc>
                <a:spcPct val="100000"/>
              </a:lnSpc>
              <a:defRPr spc="-20" baseline="0">
                <a:solidFill>
                  <a:schemeClr val="bg1"/>
                </a:solidFill>
              </a:defRPr>
            </a:lvl1pPr>
          </a:lstStyle>
          <a:p>
            <a:pPr rtl="0"/>
            <a:r>
              <a:rPr lang="en-GB" noProof="0"/>
              <a:t>Click to add title</a:t>
            </a:r>
          </a:p>
        </p:txBody>
      </p:sp>
      <p:sp>
        <p:nvSpPr>
          <p:cNvPr id="9" name="Content Placeholder 8">
            <a:extLst>
              <a:ext uri="{FF2B5EF4-FFF2-40B4-BE49-F238E27FC236}">
                <a16:creationId xmlns:a16="http://schemas.microsoft.com/office/drawing/2014/main" id="{13FA4250-BD33-40AE-934A-A473029C5CA5}"/>
              </a:ext>
            </a:extLst>
          </p:cNvPr>
          <p:cNvSpPr>
            <a:spLocks noGrp="1"/>
          </p:cNvSpPr>
          <p:nvPr>
            <p:ph sz="quarter" idx="14" hasCustomPrompt="1"/>
          </p:nvPr>
        </p:nvSpPr>
        <p:spPr>
          <a:xfrm>
            <a:off x="646112" y="1560513"/>
            <a:ext cx="10899776" cy="4341812"/>
          </a:xfrm>
        </p:spPr>
        <p:txBody>
          <a:bodyPr rtlCol="0"/>
          <a:lstStyle>
            <a:lvl1pPr>
              <a:defRPr/>
            </a:lvl1pPr>
          </a:lstStyle>
          <a:p>
            <a:pPr lvl="0" rtl="0"/>
            <a:r>
              <a:rPr lang="en-GB" noProof="0"/>
              <a:t>Click to add content</a:t>
            </a:r>
          </a:p>
        </p:txBody>
      </p:sp>
      <p:sp>
        <p:nvSpPr>
          <p:cNvPr id="4" name="Footer Placeholder 4">
            <a:extLst>
              <a:ext uri="{FF2B5EF4-FFF2-40B4-BE49-F238E27FC236}">
                <a16:creationId xmlns:a16="http://schemas.microsoft.com/office/drawing/2014/main" id="{771E7CA1-3FAA-4961-8BAC-93AB2EF6526B}"/>
              </a:ext>
            </a:extLst>
          </p:cNvPr>
          <p:cNvSpPr>
            <a:spLocks noGrp="1"/>
          </p:cNvSpPr>
          <p:nvPr>
            <p:ph type="ftr" sz="quarter" idx="11"/>
          </p:nvPr>
        </p:nvSpPr>
        <p:spPr>
          <a:xfrm>
            <a:off x="201168" y="6356350"/>
            <a:ext cx="4837176" cy="365125"/>
          </a:xfrm>
        </p:spPr>
        <p:txBody>
          <a:bodyPr rtlCol="0"/>
          <a:lstStyle>
            <a:lvl1pPr>
              <a:defRPr/>
            </a:lvl1pPr>
          </a:lstStyle>
          <a:p>
            <a:pPr rtl="0"/>
            <a:r>
              <a:rPr lang="en-GB" noProof="0">
                <a:solidFill>
                  <a:prstClr val="black"/>
                </a:solidFill>
              </a:rPr>
              <a:t>Presentation title</a:t>
            </a:r>
          </a:p>
        </p:txBody>
      </p:sp>
      <p:sp>
        <p:nvSpPr>
          <p:cNvPr id="5" name="Date Placeholder 3">
            <a:extLst>
              <a:ext uri="{FF2B5EF4-FFF2-40B4-BE49-F238E27FC236}">
                <a16:creationId xmlns:a16="http://schemas.microsoft.com/office/drawing/2014/main" id="{520CC547-8B7E-4C4B-9B2A-04BD498A71C2}"/>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6" name="Slide Number Placeholder 5">
            <a:extLst>
              <a:ext uri="{FF2B5EF4-FFF2-40B4-BE49-F238E27FC236}">
                <a16:creationId xmlns:a16="http://schemas.microsoft.com/office/drawing/2014/main" id="{AD34245B-9DC4-457D-AB68-8E3BBB852943}"/>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673677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596D2B64-5199-450A-8ECA-B4B8AA0E1E8E}" type="datetimeFigureOut">
              <a:rPr lang="en-GB" smtClean="0"/>
              <a:t>10/09/2025</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8C1DFA8C-3F0C-4D4A-8087-D509B94C9C85}" type="slidenum">
              <a:rPr lang="en-GB" smtClean="0"/>
              <a:t>‹#›</a:t>
            </a:fld>
            <a:endParaRPr lang="en-GB"/>
          </a:p>
        </p:txBody>
      </p:sp>
    </p:spTree>
    <p:extLst>
      <p:ext uri="{BB962C8B-B14F-4D97-AF65-F5344CB8AC3E}">
        <p14:creationId xmlns:p14="http://schemas.microsoft.com/office/powerpoint/2010/main" val="21732491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8" Type="http://schemas.openxmlformats.org/officeDocument/2006/relationships/hyperlink" Target="https://www.sagepub.com/sites/default/files/upm-binaries/40498_4.pdf" TargetMode="External"/><Relationship Id="rId3" Type="http://schemas.openxmlformats.org/officeDocument/2006/relationships/diagramLayout" Target="../diagrams/layout5.xml"/><Relationship Id="rId7" Type="http://schemas.openxmlformats.org/officeDocument/2006/relationships/image" Target="../media/image13.png"/><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 Id="rId9" Type="http://schemas.openxmlformats.org/officeDocument/2006/relationships/hyperlink" Target="https://uowtsd-my.sharepoint.com/personal/c_greenway_uwtsd_ac_uk/Documents/Mental%20Health%20MA/ADHD%20module/Assessment%20resources/Intervention.%20TA%20assessment/Intervention%20proposal/FBA%20for%20assessment.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uowtsd-my.sharepoint.com/:b:/g/personal/c_greenway_uwtsd_ac_uk/EaUOo73MlKFImBXNSx4w8_kBKVQCFLM3E2EzGGB3S8v10Q?e=VLExsN" TargetMode="External"/><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Layout" Target="../diagrams/layout6.xml"/><Relationship Id="rId7" Type="http://schemas.openxmlformats.org/officeDocument/2006/relationships/hyperlink" Target="https://www.researchgate.net/publication/323201259_An_Introduction_to_Applied_Behavior_Analysis" TargetMode="External"/><Relationship Id="rId12" Type="http://schemas.microsoft.com/office/2007/relationships/diagramDrawing" Target="../diagrams/drawing7.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11" Type="http://schemas.openxmlformats.org/officeDocument/2006/relationships/diagramColors" Target="../diagrams/colors7.xml"/><Relationship Id="rId5" Type="http://schemas.openxmlformats.org/officeDocument/2006/relationships/diagramColors" Target="../diagrams/colors6.xml"/><Relationship Id="rId10" Type="http://schemas.openxmlformats.org/officeDocument/2006/relationships/diagramQuickStyle" Target="../diagrams/quickStyle7.xml"/><Relationship Id="rId4" Type="http://schemas.openxmlformats.org/officeDocument/2006/relationships/diagramQuickStyle" Target="../diagrams/quickStyle6.xml"/><Relationship Id="rId9"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IwaqAkwbd_w?feature=oembed" TargetMode="External"/><Relationship Id="rId1" Type="http://schemas.openxmlformats.org/officeDocument/2006/relationships/video" Target="https://www.youtube.com/embed/cp_gzUTCm8g?feature=oembed" TargetMode="External"/><Relationship Id="rId5" Type="http://schemas.openxmlformats.org/officeDocument/2006/relationships/image" Target="../media/image16.jpeg"/><Relationship Id="rId4" Type="http://schemas.openxmlformats.org/officeDocument/2006/relationships/image" Target="../media/image15.jpeg"/></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yzgC9ZPzot8?list=PLj17NSxMcYSxHyCZvnjjTpqFGGzJCG6gF" TargetMode="Externa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video" Target="https://www.youtube.com/embed/gcvL3FUGvjA?feature=oembed" TargetMode="External"/><Relationship Id="rId4" Type="http://schemas.openxmlformats.org/officeDocument/2006/relationships/image" Target="../media/image20.jpeg"/></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1.xml.rels><?xml version="1.0" encoding="UTF-8" standalone="yes"?>
<Relationships xmlns="http://schemas.openxmlformats.org/package/2006/relationships"><Relationship Id="rId8" Type="http://schemas.openxmlformats.org/officeDocument/2006/relationships/diagramData" Target="../diagrams/data11.xml"/><Relationship Id="rId13" Type="http://schemas.openxmlformats.org/officeDocument/2006/relationships/hyperlink" Target="https://phw.nhs.wales/services-and-teams/improvement-cymru/our-work/learning-disability-health-improvement-programme/featured-ldhip/positive-behaviour-support/" TargetMode="External"/><Relationship Id="rId3" Type="http://schemas.openxmlformats.org/officeDocument/2006/relationships/diagramLayout" Target="../diagrams/layout10.xml"/><Relationship Id="rId7" Type="http://schemas.openxmlformats.org/officeDocument/2006/relationships/image" Target="../media/image24.png"/><Relationship Id="rId12" Type="http://schemas.microsoft.com/office/2007/relationships/diagramDrawing" Target="../diagrams/drawing11.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11" Type="http://schemas.openxmlformats.org/officeDocument/2006/relationships/diagramColors" Target="../diagrams/colors11.xml"/><Relationship Id="rId5" Type="http://schemas.openxmlformats.org/officeDocument/2006/relationships/diagramColors" Target="../diagrams/colors10.xml"/><Relationship Id="rId10" Type="http://schemas.openxmlformats.org/officeDocument/2006/relationships/diagramQuickStyle" Target="../diagrams/quickStyle11.xml"/><Relationship Id="rId4" Type="http://schemas.openxmlformats.org/officeDocument/2006/relationships/diagramQuickStyle" Target="../diagrams/quickStyle10.xml"/><Relationship Id="rId9" Type="http://schemas.openxmlformats.org/officeDocument/2006/relationships/diagramLayout" Target="../diagrams/layout11.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hyperlink" Target="https://uowtsd-my.sharepoint.com/personal/c_greenway_uwtsd_ac_uk/Documents/Mental%20Health%20MA/ADHD%20module/Lecture%203/PBS/003-Positive-Behaviour-Support-Planning-Part-3.pdf" TargetMode="External"/></Relationships>
</file>

<file path=ppt/slides/_rels/slide23.xml.rels><?xml version="1.0" encoding="UTF-8" standalone="yes"?>
<Relationships xmlns="http://schemas.openxmlformats.org/package/2006/relationships"><Relationship Id="rId8" Type="http://schemas.openxmlformats.org/officeDocument/2006/relationships/diagramLayout" Target="../diagrams/layout13.xml"/><Relationship Id="rId3" Type="http://schemas.openxmlformats.org/officeDocument/2006/relationships/diagramLayout" Target="../diagrams/layout12.xml"/><Relationship Id="rId7" Type="http://schemas.openxmlformats.org/officeDocument/2006/relationships/diagramData" Target="../diagrams/data13.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11" Type="http://schemas.microsoft.com/office/2007/relationships/diagramDrawing" Target="../diagrams/drawing13.xml"/><Relationship Id="rId5" Type="http://schemas.openxmlformats.org/officeDocument/2006/relationships/diagramColors" Target="../diagrams/colors12.xml"/><Relationship Id="rId10" Type="http://schemas.openxmlformats.org/officeDocument/2006/relationships/diagramColors" Target="../diagrams/colors13.xml"/><Relationship Id="rId4" Type="http://schemas.openxmlformats.org/officeDocument/2006/relationships/diagramQuickStyle" Target="../diagrams/quickStyle12.xml"/><Relationship Id="rId9" Type="http://schemas.openxmlformats.org/officeDocument/2006/relationships/diagramQuickStyle" Target="../diagrams/quickStyle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phw.nhs.wales/services-and-teams/improvement-cymru/our-work/learning-disability-health-improvement-programme/featured-ldhip/positive-behaviour-support/" TargetMode="External"/><Relationship Id="rId2" Type="http://schemas.openxmlformats.org/officeDocument/2006/relationships/hyperlink" Target="https://www.researchgate.net/publication/323201259_An_Introduction_to_Applied_Behavior_Analysis" TargetMode="External"/><Relationship Id="rId1" Type="http://schemas.openxmlformats.org/officeDocument/2006/relationships/slideLayout" Target="../slideLayouts/slideLayout2.xml"/><Relationship Id="rId4" Type="http://schemas.openxmlformats.org/officeDocument/2006/relationships/hyperlink" Target="https://www.bild.org.uk/wp-content/uploads/2022/06/Good_PBS_POB_SCREEN.pdf"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3.xml"/><Relationship Id="rId4" Type="http://schemas.openxmlformats.org/officeDocument/2006/relationships/image" Target="../media/image35.png"/></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DD92AD0-E814-77D1-1AAE-8B3D10F224DB}"/>
              </a:ext>
            </a:extLst>
          </p:cNvPr>
          <p:cNvSpPr>
            <a:spLocks noGrp="1"/>
          </p:cNvSpPr>
          <p:nvPr>
            <p:ph type="subTitle" idx="1"/>
          </p:nvPr>
        </p:nvSpPr>
        <p:spPr>
          <a:xfrm>
            <a:off x="5635773" y="302316"/>
            <a:ext cx="9144000" cy="1309255"/>
          </a:xfrm>
        </p:spPr>
        <p:txBody>
          <a:bodyPr>
            <a:normAutofit/>
          </a:bodyPr>
          <a:lstStyle/>
          <a:p>
            <a:r>
              <a:rPr lang="en-GB" sz="2800" dirty="0"/>
              <a:t>Dr Charlotte Greenway</a:t>
            </a:r>
          </a:p>
        </p:txBody>
      </p:sp>
      <p:sp>
        <p:nvSpPr>
          <p:cNvPr id="6" name="Title 1">
            <a:extLst>
              <a:ext uri="{FF2B5EF4-FFF2-40B4-BE49-F238E27FC236}">
                <a16:creationId xmlns:a16="http://schemas.microsoft.com/office/drawing/2014/main" id="{87B99884-51AC-1FA5-C0C4-3BB670C0A5FA}"/>
              </a:ext>
            </a:extLst>
          </p:cNvPr>
          <p:cNvSpPr txBox="1">
            <a:spLocks/>
          </p:cNvSpPr>
          <p:nvPr/>
        </p:nvSpPr>
        <p:spPr>
          <a:xfrm>
            <a:off x="971868" y="2361257"/>
            <a:ext cx="9784080" cy="1508760"/>
          </a:xfrm>
          <a:prstGeom prst="rect">
            <a:avLst/>
          </a:prstGeom>
        </p:spPr>
        <p:txBody>
          <a:bodyPr vert="horz" lIns="91440" tIns="45720" rIns="91440" bIns="45720" rtlCol="0" anchor="ctr">
            <a:normAutofit/>
          </a:bodyPr>
          <a:lstStyle>
            <a:lvl1pPr algn="ctr" defTabSz="914400" rtl="0" eaLnBrk="1" latinLnBrk="0" hangingPunct="1">
              <a:lnSpc>
                <a:spcPct val="80000"/>
              </a:lnSpc>
              <a:spcBef>
                <a:spcPct val="0"/>
              </a:spcBef>
              <a:buNone/>
              <a:defRPr sz="6000" kern="1200" cap="all" spc="150" baseline="0">
                <a:solidFill>
                  <a:schemeClr val="bg2"/>
                </a:solidFill>
                <a:latin typeface="+mj-lt"/>
                <a:ea typeface="+mj-ea"/>
                <a:cs typeface="+mj-cs"/>
              </a:defRPr>
            </a:lvl1pPr>
          </a:lstStyle>
          <a:p>
            <a:r>
              <a:rPr lang="en-GB" sz="4400" dirty="0"/>
              <a:t>Applied Behaviour Analysis (ABA) </a:t>
            </a:r>
          </a:p>
        </p:txBody>
      </p:sp>
      <p:sp>
        <p:nvSpPr>
          <p:cNvPr id="8" name="TextBox 7">
            <a:extLst>
              <a:ext uri="{FF2B5EF4-FFF2-40B4-BE49-F238E27FC236}">
                <a16:creationId xmlns:a16="http://schemas.microsoft.com/office/drawing/2014/main" id="{6EB8BA5B-ED20-0FED-CAA5-68DAB661B544}"/>
              </a:ext>
            </a:extLst>
          </p:cNvPr>
          <p:cNvSpPr txBox="1"/>
          <p:nvPr/>
        </p:nvSpPr>
        <p:spPr>
          <a:xfrm>
            <a:off x="1021394" y="4776278"/>
            <a:ext cx="7393486" cy="1200329"/>
          </a:xfrm>
          <a:prstGeom prst="rect">
            <a:avLst/>
          </a:prstGeom>
          <a:noFill/>
        </p:spPr>
        <p:txBody>
          <a:bodyPr wrap="square">
            <a:spAutoFit/>
          </a:bodyPr>
          <a:lstStyle/>
          <a:p>
            <a:r>
              <a:rPr lang="en-GB" sz="2400" dirty="0"/>
              <a:t>Functional Behaviour Assessment (FBA)</a:t>
            </a:r>
            <a:br>
              <a:rPr lang="en-GB" sz="2400" dirty="0"/>
            </a:br>
            <a:r>
              <a:rPr lang="en-GB" sz="2400" dirty="0"/>
              <a:t>Applied Behaviour Analysis (ABA) </a:t>
            </a:r>
          </a:p>
          <a:p>
            <a:r>
              <a:rPr lang="en-GB" sz="2400" dirty="0"/>
              <a:t>Positive behaviour support (PBS)</a:t>
            </a:r>
          </a:p>
        </p:txBody>
      </p:sp>
    </p:spTree>
    <p:extLst>
      <p:ext uri="{BB962C8B-B14F-4D97-AF65-F5344CB8AC3E}">
        <p14:creationId xmlns:p14="http://schemas.microsoft.com/office/powerpoint/2010/main" val="2000841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064C6-57DB-E57C-A6A1-C22EE82E6F6E}"/>
              </a:ext>
            </a:extLst>
          </p:cNvPr>
          <p:cNvSpPr>
            <a:spLocks noGrp="1"/>
          </p:cNvSpPr>
          <p:nvPr>
            <p:ph type="ctrTitle"/>
          </p:nvPr>
        </p:nvSpPr>
        <p:spPr/>
        <p:txBody>
          <a:bodyPr/>
          <a:lstStyle/>
          <a:p>
            <a:r>
              <a:rPr lang="en-GB" dirty="0"/>
              <a:t>Session three</a:t>
            </a:r>
          </a:p>
        </p:txBody>
      </p:sp>
      <p:sp>
        <p:nvSpPr>
          <p:cNvPr id="3" name="Subtitle 2">
            <a:extLst>
              <a:ext uri="{FF2B5EF4-FFF2-40B4-BE49-F238E27FC236}">
                <a16:creationId xmlns:a16="http://schemas.microsoft.com/office/drawing/2014/main" id="{50CAA126-88CF-3274-A185-41B8B6E84EA5}"/>
              </a:ext>
            </a:extLst>
          </p:cNvPr>
          <p:cNvSpPr>
            <a:spLocks noGrp="1"/>
          </p:cNvSpPr>
          <p:nvPr>
            <p:ph type="subTitle" idx="1"/>
          </p:nvPr>
        </p:nvSpPr>
        <p:spPr>
          <a:xfrm>
            <a:off x="684756" y="3989987"/>
            <a:ext cx="9144000" cy="2761542"/>
          </a:xfrm>
        </p:spPr>
        <p:txBody>
          <a:bodyPr>
            <a:normAutofit/>
          </a:bodyPr>
          <a:lstStyle/>
          <a:p>
            <a:pPr marL="342900" indent="-342900" algn="l">
              <a:lnSpc>
                <a:spcPct val="107000"/>
              </a:lnSpc>
              <a:buFont typeface="+mj-lt"/>
              <a:buAutoNum type="arabicPeriod"/>
            </a:pPr>
            <a:r>
              <a:rPr lang="en-GB" dirty="0">
                <a:latin typeface="Calibri" panose="020F0502020204030204" pitchFamily="34" charset="0"/>
                <a:ea typeface="Calibri" panose="020F0502020204030204" pitchFamily="34" charset="0"/>
                <a:cs typeface="Calibri" panose="020F0502020204030204" pitchFamily="34" charset="0"/>
              </a:rPr>
              <a:t>Functional Behaviour Assessment (FBA) </a:t>
            </a:r>
            <a:endParaRPr lang="en-GB" dirty="0">
              <a:latin typeface="Calibri" panose="020F0502020204030204" pitchFamily="34" charset="0"/>
              <a:ea typeface="Calibri" panose="020F0502020204030204" pitchFamily="34" charset="0"/>
              <a:cs typeface="Arial" panose="020B0604020202020204" pitchFamily="34" charset="0"/>
            </a:endParaRPr>
          </a:p>
          <a:p>
            <a:pPr marL="342900" lvl="0" indent="-342900" algn="l">
              <a:lnSpc>
                <a:spcPct val="107000"/>
              </a:lnSpc>
              <a:buFont typeface="+mj-lt"/>
              <a:buAutoNum type="arabicPeriod"/>
            </a:pPr>
            <a:r>
              <a:rPr lang="en-GB" sz="2000" dirty="0">
                <a:effectLst/>
                <a:latin typeface="Calibri" panose="020F0502020204030204" pitchFamily="34" charset="0"/>
                <a:ea typeface="Calibri" panose="020F0502020204030204" pitchFamily="34" charset="0"/>
                <a:cs typeface="Calibri" panose="020F0502020204030204" pitchFamily="34" charset="0"/>
              </a:rPr>
              <a:t>Applied Behaviour Analysis (ABA) </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l">
              <a:lnSpc>
                <a:spcPct val="107000"/>
              </a:lnSpc>
              <a:buFont typeface="+mj-lt"/>
              <a:buAutoNum type="arabicPeriod"/>
            </a:pPr>
            <a:r>
              <a:rPr lang="en-GB" sz="2000" dirty="0">
                <a:effectLst/>
                <a:latin typeface="Calibri" panose="020F0502020204030204" pitchFamily="34" charset="0"/>
                <a:ea typeface="Calibri" panose="020F0502020204030204" pitchFamily="34" charset="0"/>
                <a:cs typeface="Calibri" panose="020F0502020204030204" pitchFamily="34" charset="0"/>
              </a:rPr>
              <a:t>Positive behaviour support (PBS)</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marL="342900" indent="-342900" algn="l">
              <a:lnSpc>
                <a:spcPct val="107000"/>
              </a:lnSpc>
              <a:spcAft>
                <a:spcPts val="800"/>
              </a:spcAft>
              <a:buFont typeface="+mj-lt"/>
              <a:buAutoNum type="arabicPeriod"/>
            </a:pPr>
            <a:r>
              <a:rPr lang="en-GB" dirty="0">
                <a:latin typeface="Calibri" panose="020F0502020204030204" pitchFamily="34" charset="0"/>
                <a:ea typeface="Calibri" panose="020F0502020204030204" pitchFamily="34" charset="0"/>
                <a:cs typeface="Calibri" panose="020F0502020204030204" pitchFamily="34" charset="0"/>
              </a:rPr>
              <a:t>Medical treatments</a:t>
            </a:r>
            <a:endParaRPr lang="en-GB" dirty="0">
              <a:latin typeface="Calibri" panose="020F0502020204030204" pitchFamily="34" charset="0"/>
              <a:ea typeface="Calibri" panose="020F0502020204030204" pitchFamily="34" charset="0"/>
              <a:cs typeface="Arial" panose="020B0604020202020204" pitchFamily="34" charset="0"/>
            </a:endParaRPr>
          </a:p>
          <a:p>
            <a:pPr marL="342900" lvl="0" indent="-342900" algn="l">
              <a:lnSpc>
                <a:spcPct val="107000"/>
              </a:lnSpc>
              <a:spcAft>
                <a:spcPts val="800"/>
              </a:spcAft>
              <a:buFont typeface="+mj-lt"/>
              <a:buAutoNum type="arabicPeriod"/>
            </a:pPr>
            <a:r>
              <a:rPr lang="en-GB" sz="2000" dirty="0">
                <a:effectLst/>
                <a:latin typeface="Calibri" panose="020F0502020204030204" pitchFamily="34" charset="0"/>
                <a:ea typeface="Arial" panose="020B0604020202020204" pitchFamily="34" charset="0"/>
                <a:cs typeface="Calibri" panose="020F0502020204030204" pitchFamily="34" charset="0"/>
              </a:rPr>
              <a:t>The voice of the child</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algn="l"/>
            <a:endParaRPr lang="en-GB" dirty="0"/>
          </a:p>
        </p:txBody>
      </p:sp>
    </p:spTree>
    <p:extLst>
      <p:ext uri="{BB962C8B-B14F-4D97-AF65-F5344CB8AC3E}">
        <p14:creationId xmlns:p14="http://schemas.microsoft.com/office/powerpoint/2010/main" val="3044129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8FFE1-9601-CCFA-8FE7-506DA2B375B0}"/>
              </a:ext>
            </a:extLst>
          </p:cNvPr>
          <p:cNvSpPr>
            <a:spLocks noGrp="1"/>
          </p:cNvSpPr>
          <p:nvPr>
            <p:ph type="title"/>
          </p:nvPr>
        </p:nvSpPr>
        <p:spPr/>
        <p:txBody>
          <a:bodyPr/>
          <a:lstStyle/>
          <a:p>
            <a:r>
              <a:rPr lang="en-GB" dirty="0"/>
              <a:t>What is behaviour management?</a:t>
            </a:r>
          </a:p>
        </p:txBody>
      </p:sp>
      <p:graphicFrame>
        <p:nvGraphicFramePr>
          <p:cNvPr id="6" name="Content Placeholder 5">
            <a:extLst>
              <a:ext uri="{FF2B5EF4-FFF2-40B4-BE49-F238E27FC236}">
                <a16:creationId xmlns:a16="http://schemas.microsoft.com/office/drawing/2014/main" id="{072DA91C-A9E9-2E86-A0CD-3E5117115BA4}"/>
              </a:ext>
            </a:extLst>
          </p:cNvPr>
          <p:cNvGraphicFramePr>
            <a:graphicFrameLocks noGrp="1"/>
          </p:cNvGraphicFramePr>
          <p:nvPr>
            <p:ph idx="1"/>
            <p:extLst>
              <p:ext uri="{D42A27DB-BD31-4B8C-83A1-F6EECF244321}">
                <p14:modId xmlns:p14="http://schemas.microsoft.com/office/powerpoint/2010/main" val="2573736454"/>
              </p:ext>
            </p:extLst>
          </p:nvPr>
        </p:nvGraphicFramePr>
        <p:xfrm>
          <a:off x="-426718" y="2236282"/>
          <a:ext cx="6040582" cy="44249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a:extLst>
              <a:ext uri="{FF2B5EF4-FFF2-40B4-BE49-F238E27FC236}">
                <a16:creationId xmlns:a16="http://schemas.microsoft.com/office/drawing/2014/main" id="{47018B06-FF6C-8C8F-569D-137606153196}"/>
              </a:ext>
            </a:extLst>
          </p:cNvPr>
          <p:cNvGraphicFramePr/>
          <p:nvPr>
            <p:extLst>
              <p:ext uri="{D42A27DB-BD31-4B8C-83A1-F6EECF244321}">
                <p14:modId xmlns:p14="http://schemas.microsoft.com/office/powerpoint/2010/main" val="2937052501"/>
              </p:ext>
            </p:extLst>
          </p:nvPr>
        </p:nvGraphicFramePr>
        <p:xfrm>
          <a:off x="5331229" y="1792936"/>
          <a:ext cx="6666807" cy="506506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819965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A9AE6-1AB0-E16C-E399-FF7E6F37EE33}"/>
              </a:ext>
            </a:extLst>
          </p:cNvPr>
          <p:cNvSpPr>
            <a:spLocks noGrp="1"/>
          </p:cNvSpPr>
          <p:nvPr>
            <p:ph type="title"/>
          </p:nvPr>
        </p:nvSpPr>
        <p:spPr>
          <a:xfrm>
            <a:off x="285403" y="179364"/>
            <a:ext cx="11621193" cy="1508760"/>
          </a:xfrm>
        </p:spPr>
        <p:txBody>
          <a:bodyPr>
            <a:noAutofit/>
          </a:bodyPr>
          <a:lstStyle/>
          <a:p>
            <a:br>
              <a:rPr lang="en-GB" sz="3200" dirty="0"/>
            </a:br>
            <a:r>
              <a:rPr lang="en-GB" sz="3200" dirty="0"/>
              <a:t>Causes of Behaviour: Physiological, Cultural Past, or immediate environment</a:t>
            </a:r>
            <a:br>
              <a:rPr lang="en-GB" sz="3200" dirty="0"/>
            </a:br>
            <a:endParaRPr lang="en-GB" sz="3200" dirty="0"/>
          </a:p>
        </p:txBody>
      </p:sp>
      <p:sp>
        <p:nvSpPr>
          <p:cNvPr id="3" name="Content Placeholder 2">
            <a:extLst>
              <a:ext uri="{FF2B5EF4-FFF2-40B4-BE49-F238E27FC236}">
                <a16:creationId xmlns:a16="http://schemas.microsoft.com/office/drawing/2014/main" id="{5C0F6878-FA0B-BD02-B1DE-F12C20415151}"/>
              </a:ext>
            </a:extLst>
          </p:cNvPr>
          <p:cNvSpPr>
            <a:spLocks noGrp="1"/>
          </p:cNvSpPr>
          <p:nvPr>
            <p:ph idx="1"/>
          </p:nvPr>
        </p:nvSpPr>
        <p:spPr>
          <a:xfrm>
            <a:off x="238296" y="3043204"/>
            <a:ext cx="6738853" cy="3635432"/>
          </a:xfrm>
          <a:solidFill>
            <a:schemeClr val="accent4">
              <a:lumMod val="60000"/>
              <a:lumOff val="40000"/>
            </a:schemeClr>
          </a:solidFill>
        </p:spPr>
        <p:txBody>
          <a:bodyPr>
            <a:noAutofit/>
          </a:bodyPr>
          <a:lstStyle/>
          <a:p>
            <a:pPr marL="0" indent="0">
              <a:buNone/>
            </a:pPr>
            <a:r>
              <a:rPr lang="en-GB" sz="1600" b="0" i="0" u="none" strike="noStrike" baseline="0" dirty="0">
                <a:solidFill>
                  <a:schemeClr val="bg1"/>
                </a:solidFill>
              </a:rPr>
              <a:t>Before developing any type of behaviour support plan (PBS), a functional behaviour assessment (FBA) should be conducted.</a:t>
            </a:r>
          </a:p>
          <a:p>
            <a:pPr marL="0" indent="0">
              <a:buNone/>
            </a:pPr>
            <a:r>
              <a:rPr lang="en-GB" sz="1600" b="0" i="0" u="none" strike="noStrike" baseline="0" dirty="0">
                <a:solidFill>
                  <a:schemeClr val="bg1"/>
                </a:solidFill>
              </a:rPr>
              <a:t>Certain assumptions must be made during the FBA for it to be successful. These assumptions come from a particular conceptual position of why we behave the way we do.</a:t>
            </a:r>
          </a:p>
          <a:p>
            <a:pPr marL="0" indent="0">
              <a:buNone/>
            </a:pPr>
            <a:r>
              <a:rPr lang="en-GB" sz="1600" dirty="0">
                <a:solidFill>
                  <a:schemeClr val="bg1"/>
                </a:solidFill>
              </a:rPr>
              <a:t>P</a:t>
            </a:r>
            <a:r>
              <a:rPr lang="en-GB" sz="1600" b="0" i="0" u="none" strike="noStrike" baseline="0" dirty="0">
                <a:solidFill>
                  <a:schemeClr val="bg1"/>
                </a:solidFill>
              </a:rPr>
              <a:t>sychoanalytic, constructivist, cognitive, humanistic, and behavioural systems. </a:t>
            </a:r>
          </a:p>
          <a:p>
            <a:pPr marL="0" indent="0">
              <a:buNone/>
            </a:pPr>
            <a:r>
              <a:rPr lang="en-GB" sz="1600" b="0" i="0" u="none" strike="noStrike" baseline="0" dirty="0">
                <a:solidFill>
                  <a:schemeClr val="bg1"/>
                </a:solidFill>
              </a:rPr>
              <a:t>The conceptual system used for FBAs - a behavioural model that assumes all behaviour is caused and that the cause is ultimately external and physical. </a:t>
            </a:r>
          </a:p>
          <a:p>
            <a:pPr marL="0" indent="0">
              <a:buNone/>
            </a:pPr>
            <a:r>
              <a:rPr lang="en-GB" sz="1600" b="0" i="0" u="none" strike="noStrike" baseline="0" dirty="0">
                <a:solidFill>
                  <a:schemeClr val="bg1"/>
                </a:solidFill>
              </a:rPr>
              <a:t>So, our assessments and our support plans focus on finding external or environmental factors that contribute to challenging behaviours (when we assess) and that support adaptive behaviour (when we build behaviour support plans).</a:t>
            </a:r>
            <a:endParaRPr lang="en-GB" sz="1600" dirty="0">
              <a:solidFill>
                <a:schemeClr val="bg1"/>
              </a:solidFill>
            </a:endParaRPr>
          </a:p>
        </p:txBody>
      </p:sp>
      <p:graphicFrame>
        <p:nvGraphicFramePr>
          <p:cNvPr id="4" name="Diagram 3">
            <a:extLst>
              <a:ext uri="{FF2B5EF4-FFF2-40B4-BE49-F238E27FC236}">
                <a16:creationId xmlns:a16="http://schemas.microsoft.com/office/drawing/2014/main" id="{1B352171-480E-B757-999B-3F4F9258FC74}"/>
              </a:ext>
            </a:extLst>
          </p:cNvPr>
          <p:cNvGraphicFramePr/>
          <p:nvPr/>
        </p:nvGraphicFramePr>
        <p:xfrm>
          <a:off x="238297" y="1950720"/>
          <a:ext cx="11776225" cy="908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F541FCA9-6D85-A1BA-F182-67E77D7EAA6F}"/>
              </a:ext>
            </a:extLst>
          </p:cNvPr>
          <p:cNvSpPr txBox="1"/>
          <p:nvPr/>
        </p:nvSpPr>
        <p:spPr>
          <a:xfrm>
            <a:off x="7310358" y="3083381"/>
            <a:ext cx="4643345" cy="1477328"/>
          </a:xfrm>
          <a:prstGeom prst="rect">
            <a:avLst/>
          </a:prstGeom>
          <a:solidFill>
            <a:srgbClr val="92D050"/>
          </a:solidFill>
        </p:spPr>
        <p:txBody>
          <a:bodyPr wrap="square">
            <a:spAutoFit/>
          </a:bodyPr>
          <a:lstStyle/>
          <a:p>
            <a:r>
              <a:rPr lang="en-GB" dirty="0"/>
              <a:t>Human behaviour is contextual; it should be interpreted based on environmental factors. So, assessment of behaviour and support plans will focus on the student’s environment (e.g., school, physiological, home).</a:t>
            </a:r>
          </a:p>
        </p:txBody>
      </p:sp>
      <p:sp>
        <p:nvSpPr>
          <p:cNvPr id="8" name="TextBox 7">
            <a:extLst>
              <a:ext uri="{FF2B5EF4-FFF2-40B4-BE49-F238E27FC236}">
                <a16:creationId xmlns:a16="http://schemas.microsoft.com/office/drawing/2014/main" id="{366935E5-B0A7-CDBF-940E-C9B491533391}"/>
              </a:ext>
            </a:extLst>
          </p:cNvPr>
          <p:cNvSpPr txBox="1"/>
          <p:nvPr/>
        </p:nvSpPr>
        <p:spPr>
          <a:xfrm>
            <a:off x="7310359" y="4785143"/>
            <a:ext cx="4643344" cy="1754326"/>
          </a:xfrm>
          <a:prstGeom prst="rect">
            <a:avLst/>
          </a:prstGeom>
          <a:solidFill>
            <a:schemeClr val="bg2">
              <a:lumMod val="75000"/>
            </a:schemeClr>
          </a:solidFill>
        </p:spPr>
        <p:txBody>
          <a:bodyPr wrap="square">
            <a:spAutoFit/>
          </a:bodyPr>
          <a:lstStyle/>
          <a:p>
            <a:r>
              <a:rPr lang="en-GB" dirty="0"/>
              <a:t>Interviews with family - insight into cultural influences </a:t>
            </a:r>
          </a:p>
          <a:p>
            <a:r>
              <a:rPr lang="en-GB" dirty="0"/>
              <a:t>The school context- school rules, peer relationships, curriculum and instruction, needs to be examined concerning its influence on behaviour.</a:t>
            </a:r>
          </a:p>
        </p:txBody>
      </p:sp>
    </p:spTree>
    <p:extLst>
      <p:ext uri="{BB962C8B-B14F-4D97-AF65-F5344CB8AC3E}">
        <p14:creationId xmlns:p14="http://schemas.microsoft.com/office/powerpoint/2010/main" val="1790512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13E6D-9208-1F9B-D354-6AB891798AA1}"/>
              </a:ext>
            </a:extLst>
          </p:cNvPr>
          <p:cNvSpPr>
            <a:spLocks noGrp="1"/>
          </p:cNvSpPr>
          <p:nvPr>
            <p:ph type="title"/>
          </p:nvPr>
        </p:nvSpPr>
        <p:spPr>
          <a:xfrm>
            <a:off x="388272" y="229676"/>
            <a:ext cx="9784080" cy="1508760"/>
          </a:xfrm>
        </p:spPr>
        <p:txBody>
          <a:bodyPr/>
          <a:lstStyle/>
          <a:p>
            <a:r>
              <a:rPr lang="en-GB" sz="4000" dirty="0"/>
              <a:t>Functional Behaviour Assessment</a:t>
            </a:r>
            <a:endParaRPr lang="en-GB" dirty="0"/>
          </a:p>
        </p:txBody>
      </p:sp>
      <p:pic>
        <p:nvPicPr>
          <p:cNvPr id="4" name="Content Placeholder 3">
            <a:extLst>
              <a:ext uri="{FF2B5EF4-FFF2-40B4-BE49-F238E27FC236}">
                <a16:creationId xmlns:a16="http://schemas.microsoft.com/office/drawing/2014/main" id="{5D506144-4102-BDC3-4CF3-33C4B70AC4D9}"/>
              </a:ext>
            </a:extLst>
          </p:cNvPr>
          <p:cNvPicPr>
            <a:picLocks noGrp="1" noChangeAspect="1"/>
          </p:cNvPicPr>
          <p:nvPr>
            <p:ph idx="1"/>
          </p:nvPr>
        </p:nvPicPr>
        <p:blipFill>
          <a:blip r:embed="rId2"/>
          <a:stretch>
            <a:fillRect/>
          </a:stretch>
        </p:blipFill>
        <p:spPr>
          <a:xfrm>
            <a:off x="388272" y="2241477"/>
            <a:ext cx="5443018" cy="4206875"/>
          </a:xfrm>
          <a:prstGeom prst="rect">
            <a:avLst/>
          </a:prstGeom>
        </p:spPr>
      </p:pic>
      <p:sp>
        <p:nvSpPr>
          <p:cNvPr id="6" name="TextBox 5">
            <a:extLst>
              <a:ext uri="{FF2B5EF4-FFF2-40B4-BE49-F238E27FC236}">
                <a16:creationId xmlns:a16="http://schemas.microsoft.com/office/drawing/2014/main" id="{FCC5C9D7-A8F2-9D4A-03BD-BC75CD65CDDA}"/>
              </a:ext>
            </a:extLst>
          </p:cNvPr>
          <p:cNvSpPr txBox="1"/>
          <p:nvPr/>
        </p:nvSpPr>
        <p:spPr>
          <a:xfrm>
            <a:off x="6727804" y="2267422"/>
            <a:ext cx="4546263" cy="4154984"/>
          </a:xfrm>
          <a:prstGeom prst="rect">
            <a:avLst/>
          </a:prstGeom>
          <a:solidFill>
            <a:schemeClr val="tx1"/>
          </a:solidFill>
        </p:spPr>
        <p:txBody>
          <a:bodyPr wrap="square">
            <a:spAutoFit/>
          </a:bodyPr>
          <a:lstStyle/>
          <a:p>
            <a:r>
              <a:rPr lang="en-GB" sz="2400" dirty="0">
                <a:solidFill>
                  <a:schemeClr val="bg1"/>
                </a:solidFill>
              </a:rPr>
              <a:t>A Functional Behaviour Assessment (FBA) is a highly effective and invaluable method of determining factors that reliably predict and maintain problem behaviour.</a:t>
            </a:r>
          </a:p>
          <a:p>
            <a:endParaRPr lang="en-GB" sz="2400" dirty="0">
              <a:solidFill>
                <a:schemeClr val="bg1"/>
              </a:solidFill>
            </a:endParaRPr>
          </a:p>
          <a:p>
            <a:r>
              <a:rPr lang="en-GB" sz="2400" dirty="0">
                <a:solidFill>
                  <a:schemeClr val="bg1"/>
                </a:solidFill>
              </a:rPr>
              <a:t>Antecedents are the variables that predict or ‘trigger’ behaviour, and reinforcers are factors that maintain the behaviour.</a:t>
            </a:r>
          </a:p>
        </p:txBody>
      </p:sp>
    </p:spTree>
    <p:extLst>
      <p:ext uri="{BB962C8B-B14F-4D97-AF65-F5344CB8AC3E}">
        <p14:creationId xmlns:p14="http://schemas.microsoft.com/office/powerpoint/2010/main" val="12802118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EE324-EEFB-870B-5F1E-AF2D89F7FEF3}"/>
              </a:ext>
            </a:extLst>
          </p:cNvPr>
          <p:cNvSpPr>
            <a:spLocks noGrp="1"/>
          </p:cNvSpPr>
          <p:nvPr>
            <p:ph type="title"/>
          </p:nvPr>
        </p:nvSpPr>
        <p:spPr>
          <a:xfrm>
            <a:off x="524689" y="278120"/>
            <a:ext cx="9784080" cy="1508760"/>
          </a:xfrm>
        </p:spPr>
        <p:txBody>
          <a:bodyPr/>
          <a:lstStyle/>
          <a:p>
            <a:r>
              <a:rPr lang="en-GB" b="1" i="0" dirty="0">
                <a:effectLst/>
                <a:latin typeface="Open Sans" panose="020B0606030504020204" pitchFamily="34" charset="0"/>
              </a:rPr>
              <a:t>Common Functions of Behaviour</a:t>
            </a:r>
            <a:endParaRPr lang="en-GB" dirty="0"/>
          </a:p>
        </p:txBody>
      </p:sp>
      <p:sp>
        <p:nvSpPr>
          <p:cNvPr id="3" name="Content Placeholder 2">
            <a:extLst>
              <a:ext uri="{FF2B5EF4-FFF2-40B4-BE49-F238E27FC236}">
                <a16:creationId xmlns:a16="http://schemas.microsoft.com/office/drawing/2014/main" id="{A5F99710-393D-4390-3928-383BC4DF60E5}"/>
              </a:ext>
            </a:extLst>
          </p:cNvPr>
          <p:cNvSpPr>
            <a:spLocks noGrp="1"/>
          </p:cNvSpPr>
          <p:nvPr>
            <p:ph idx="1"/>
          </p:nvPr>
        </p:nvSpPr>
        <p:spPr>
          <a:xfrm>
            <a:off x="427797" y="2229683"/>
            <a:ext cx="3956477" cy="4206240"/>
          </a:xfrm>
          <a:ln>
            <a:solidFill>
              <a:schemeClr val="tx1"/>
            </a:solidFill>
          </a:ln>
        </p:spPr>
        <p:txBody>
          <a:bodyPr>
            <a:normAutofit lnSpcReduction="10000"/>
          </a:bodyPr>
          <a:lstStyle/>
          <a:p>
            <a:pPr marL="0" indent="0">
              <a:spcBef>
                <a:spcPts val="600"/>
              </a:spcBef>
              <a:buNone/>
            </a:pPr>
            <a:endParaRPr lang="en-GB" sz="500" dirty="0"/>
          </a:p>
          <a:p>
            <a:pPr marL="0" indent="0">
              <a:spcBef>
                <a:spcPts val="600"/>
              </a:spcBef>
              <a:buNone/>
            </a:pPr>
            <a:r>
              <a:rPr lang="en-GB" sz="2800" dirty="0"/>
              <a:t>An FBA assesses how an individual interacts with their environment, physical and social, to determine why, where and when problem behaviour occurs, but equally importantly, the reasons (function) for periods of good or neutral behaviour.</a:t>
            </a:r>
          </a:p>
        </p:txBody>
      </p:sp>
      <p:sp>
        <p:nvSpPr>
          <p:cNvPr id="7" name="TextBox 6">
            <a:extLst>
              <a:ext uri="{FF2B5EF4-FFF2-40B4-BE49-F238E27FC236}">
                <a16:creationId xmlns:a16="http://schemas.microsoft.com/office/drawing/2014/main" id="{32AAD49E-C53C-9839-8CFF-151329CA6F5B}"/>
              </a:ext>
            </a:extLst>
          </p:cNvPr>
          <p:cNvSpPr txBox="1"/>
          <p:nvPr/>
        </p:nvSpPr>
        <p:spPr>
          <a:xfrm>
            <a:off x="5215409" y="2229683"/>
            <a:ext cx="6855477" cy="4154984"/>
          </a:xfrm>
          <a:prstGeom prst="rect">
            <a:avLst/>
          </a:prstGeom>
          <a:noFill/>
        </p:spPr>
        <p:txBody>
          <a:bodyPr wrap="square">
            <a:spAutoFit/>
          </a:bodyPr>
          <a:lstStyle/>
          <a:p>
            <a:pPr marL="285750" indent="-285750">
              <a:buFont typeface="Wingdings" panose="05000000000000000000" pitchFamily="2" charset="2"/>
              <a:buChar char="§"/>
            </a:pPr>
            <a:r>
              <a:rPr lang="en-GB" sz="2400" dirty="0"/>
              <a:t>Social positive reinforcement (attention-seeking)</a:t>
            </a:r>
          </a:p>
          <a:p>
            <a:pPr marL="285750" indent="-285750">
              <a:buFont typeface="Wingdings" panose="05000000000000000000" pitchFamily="2" charset="2"/>
              <a:buChar char="§"/>
            </a:pPr>
            <a:r>
              <a:rPr lang="en-GB" sz="2400" dirty="0"/>
              <a:t>Automatic positive reinforcement</a:t>
            </a:r>
          </a:p>
          <a:p>
            <a:pPr marL="285750" indent="-285750">
              <a:buFont typeface="Wingdings" panose="05000000000000000000" pitchFamily="2" charset="2"/>
              <a:buChar char="§"/>
            </a:pPr>
            <a:r>
              <a:rPr lang="en-GB" sz="2400" dirty="0"/>
              <a:t>Tangible reinforcement (to gain access to things or activities)</a:t>
            </a:r>
          </a:p>
          <a:p>
            <a:pPr marL="285750" indent="-285750">
              <a:buFont typeface="Wingdings" panose="05000000000000000000" pitchFamily="2" charset="2"/>
              <a:buChar char="§"/>
            </a:pPr>
            <a:r>
              <a:rPr lang="en-GB" sz="2400" dirty="0"/>
              <a:t>Social negative reinforcement (escape/avoidance)</a:t>
            </a:r>
          </a:p>
          <a:p>
            <a:pPr marL="285750" indent="-285750">
              <a:buFont typeface="Wingdings" panose="05000000000000000000" pitchFamily="2" charset="2"/>
              <a:buChar char="§"/>
            </a:pPr>
            <a:r>
              <a:rPr lang="en-GB" sz="2400" dirty="0"/>
              <a:t>Automatic Negative Reinforcement</a:t>
            </a:r>
          </a:p>
          <a:p>
            <a:pPr marL="285750" indent="-285750">
              <a:buFont typeface="Wingdings" panose="05000000000000000000" pitchFamily="2" charset="2"/>
              <a:buChar char="§"/>
            </a:pPr>
            <a:r>
              <a:rPr lang="en-GB" sz="2400" dirty="0"/>
              <a:t>Communication</a:t>
            </a:r>
          </a:p>
          <a:p>
            <a:pPr marL="285750" indent="-285750">
              <a:buFont typeface="Wingdings" panose="05000000000000000000" pitchFamily="2" charset="2"/>
              <a:buChar char="§"/>
            </a:pPr>
            <a:r>
              <a:rPr lang="en-GB" sz="2400" dirty="0"/>
              <a:t>Control</a:t>
            </a:r>
          </a:p>
          <a:p>
            <a:pPr marL="285750" indent="-285750">
              <a:buFont typeface="Wingdings" panose="05000000000000000000" pitchFamily="2" charset="2"/>
              <a:buChar char="§"/>
            </a:pPr>
            <a:r>
              <a:rPr lang="en-GB" sz="2400" dirty="0"/>
              <a:t>Obsessive/Compulsiveness</a:t>
            </a:r>
          </a:p>
          <a:p>
            <a:pPr marL="285750" indent="-285750">
              <a:buFont typeface="Wingdings" panose="05000000000000000000" pitchFamily="2" charset="2"/>
              <a:buChar char="§"/>
            </a:pPr>
            <a:r>
              <a:rPr lang="en-GB" sz="2400" dirty="0"/>
              <a:t>Fear or phobic responses to specific stimuli</a:t>
            </a:r>
          </a:p>
          <a:p>
            <a:pPr marL="285750" indent="-285750">
              <a:buFont typeface="Wingdings" panose="05000000000000000000" pitchFamily="2" charset="2"/>
              <a:buChar char="§"/>
            </a:pPr>
            <a:r>
              <a:rPr lang="en-GB" sz="2400" dirty="0"/>
              <a:t>Revenge</a:t>
            </a:r>
          </a:p>
        </p:txBody>
      </p:sp>
    </p:spTree>
    <p:extLst>
      <p:ext uri="{BB962C8B-B14F-4D97-AF65-F5344CB8AC3E}">
        <p14:creationId xmlns:p14="http://schemas.microsoft.com/office/powerpoint/2010/main" val="3950544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50A85-E801-6DDC-EC3E-1B64CBACB922}"/>
              </a:ext>
            </a:extLst>
          </p:cNvPr>
          <p:cNvSpPr>
            <a:spLocks noGrp="1"/>
          </p:cNvSpPr>
          <p:nvPr>
            <p:ph type="title"/>
          </p:nvPr>
        </p:nvSpPr>
        <p:spPr/>
        <p:txBody>
          <a:bodyPr/>
          <a:lstStyle/>
          <a:p>
            <a:r>
              <a:rPr lang="en-GB" b="1" dirty="0">
                <a:latin typeface="Open Sans" panose="020B0606030504020204" pitchFamily="34" charset="0"/>
              </a:rPr>
              <a:t>Objectives of an FBA</a:t>
            </a:r>
            <a:br>
              <a:rPr lang="en-GB" dirty="0">
                <a:latin typeface="Open Sans" panose="020B0606030504020204" pitchFamily="34" charset="0"/>
              </a:rPr>
            </a:br>
            <a:endParaRPr lang="en-GB" dirty="0"/>
          </a:p>
        </p:txBody>
      </p:sp>
      <p:graphicFrame>
        <p:nvGraphicFramePr>
          <p:cNvPr id="4" name="Content Placeholder 3">
            <a:extLst>
              <a:ext uri="{FF2B5EF4-FFF2-40B4-BE49-F238E27FC236}">
                <a16:creationId xmlns:a16="http://schemas.microsoft.com/office/drawing/2014/main" id="{816ECF9A-43B6-20E3-9254-2854E12C7C1A}"/>
              </a:ext>
            </a:extLst>
          </p:cNvPr>
          <p:cNvGraphicFramePr>
            <a:graphicFrameLocks noGrp="1"/>
          </p:cNvGraphicFramePr>
          <p:nvPr>
            <p:ph idx="1"/>
          </p:nvPr>
        </p:nvGraphicFramePr>
        <p:xfrm>
          <a:off x="718469" y="1417016"/>
          <a:ext cx="10660058" cy="3008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25C895B5-149C-1646-27E7-714C21DA009C}"/>
              </a:ext>
            </a:extLst>
          </p:cNvPr>
          <p:cNvSpPr txBox="1"/>
          <p:nvPr/>
        </p:nvSpPr>
        <p:spPr>
          <a:xfrm>
            <a:off x="399672" y="4865795"/>
            <a:ext cx="11548084" cy="1384995"/>
          </a:xfrm>
          <a:prstGeom prst="rect">
            <a:avLst/>
          </a:prstGeom>
          <a:noFill/>
          <a:ln>
            <a:solidFill>
              <a:schemeClr val="tx1"/>
            </a:solidFill>
          </a:ln>
        </p:spPr>
        <p:txBody>
          <a:bodyPr wrap="square">
            <a:spAutoFit/>
          </a:bodyPr>
          <a:lstStyle/>
          <a:p>
            <a:r>
              <a:rPr lang="en-GB" sz="2800" dirty="0"/>
              <a:t>All the above strategies when implemented correctly and together will, alongside a detailed IBSP (Individual Behaviour Support Plan), serve to reduce and avoid problem behaviour and improve an individual’s quality of life.</a:t>
            </a:r>
          </a:p>
        </p:txBody>
      </p:sp>
    </p:spTree>
    <p:extLst>
      <p:ext uri="{BB962C8B-B14F-4D97-AF65-F5344CB8AC3E}">
        <p14:creationId xmlns:p14="http://schemas.microsoft.com/office/powerpoint/2010/main" val="29904505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DFF947B-1DC6-FCD5-95A5-B54171EC8F45}"/>
              </a:ext>
            </a:extLst>
          </p:cNvPr>
          <p:cNvSpPr txBox="1"/>
          <p:nvPr/>
        </p:nvSpPr>
        <p:spPr>
          <a:xfrm>
            <a:off x="371300" y="187923"/>
            <a:ext cx="8229600" cy="461665"/>
          </a:xfrm>
          <a:prstGeom prst="rect">
            <a:avLst/>
          </a:prstGeom>
          <a:noFill/>
        </p:spPr>
        <p:txBody>
          <a:bodyPr wrap="square">
            <a:spAutoFit/>
          </a:bodyPr>
          <a:lstStyle/>
          <a:p>
            <a:r>
              <a:rPr lang="en-GB" sz="2400" dirty="0"/>
              <a:t>Types of Functional Behaviour Assessments</a:t>
            </a:r>
          </a:p>
        </p:txBody>
      </p:sp>
      <p:pic>
        <p:nvPicPr>
          <p:cNvPr id="11" name="Picture 10">
            <a:extLst>
              <a:ext uri="{FF2B5EF4-FFF2-40B4-BE49-F238E27FC236}">
                <a16:creationId xmlns:a16="http://schemas.microsoft.com/office/drawing/2014/main" id="{92FEA22E-C5EC-7B45-2AB3-4777F2A7FD1D}"/>
              </a:ext>
            </a:extLst>
          </p:cNvPr>
          <p:cNvPicPr>
            <a:picLocks noChangeAspect="1"/>
          </p:cNvPicPr>
          <p:nvPr/>
        </p:nvPicPr>
        <p:blipFill>
          <a:blip r:embed="rId2"/>
          <a:stretch>
            <a:fillRect/>
          </a:stretch>
        </p:blipFill>
        <p:spPr>
          <a:xfrm>
            <a:off x="234252" y="2467666"/>
            <a:ext cx="6274497" cy="1800974"/>
          </a:xfrm>
          <a:prstGeom prst="rect">
            <a:avLst/>
          </a:prstGeom>
        </p:spPr>
      </p:pic>
      <p:pic>
        <p:nvPicPr>
          <p:cNvPr id="13" name="Picture 12">
            <a:extLst>
              <a:ext uri="{FF2B5EF4-FFF2-40B4-BE49-F238E27FC236}">
                <a16:creationId xmlns:a16="http://schemas.microsoft.com/office/drawing/2014/main" id="{61DBF7C7-F0D5-84A8-5870-E9A9B55FD40C}"/>
              </a:ext>
            </a:extLst>
          </p:cNvPr>
          <p:cNvPicPr>
            <a:picLocks noChangeAspect="1"/>
          </p:cNvPicPr>
          <p:nvPr/>
        </p:nvPicPr>
        <p:blipFill>
          <a:blip r:embed="rId3"/>
          <a:stretch>
            <a:fillRect/>
          </a:stretch>
        </p:blipFill>
        <p:spPr>
          <a:xfrm>
            <a:off x="234252" y="4454915"/>
            <a:ext cx="6274497" cy="2215162"/>
          </a:xfrm>
          <a:prstGeom prst="rect">
            <a:avLst/>
          </a:prstGeom>
        </p:spPr>
      </p:pic>
      <p:pic>
        <p:nvPicPr>
          <p:cNvPr id="17" name="Picture 16">
            <a:extLst>
              <a:ext uri="{FF2B5EF4-FFF2-40B4-BE49-F238E27FC236}">
                <a16:creationId xmlns:a16="http://schemas.microsoft.com/office/drawing/2014/main" id="{C634DF98-969C-DBDA-EA95-3BDA3A7CFF9C}"/>
              </a:ext>
            </a:extLst>
          </p:cNvPr>
          <p:cNvPicPr>
            <a:picLocks noChangeAspect="1"/>
          </p:cNvPicPr>
          <p:nvPr/>
        </p:nvPicPr>
        <p:blipFill>
          <a:blip r:embed="rId4"/>
          <a:stretch>
            <a:fillRect/>
          </a:stretch>
        </p:blipFill>
        <p:spPr>
          <a:xfrm>
            <a:off x="208853" y="820217"/>
            <a:ext cx="6299897" cy="1335784"/>
          </a:xfrm>
          <a:prstGeom prst="rect">
            <a:avLst/>
          </a:prstGeom>
        </p:spPr>
      </p:pic>
      <p:sp>
        <p:nvSpPr>
          <p:cNvPr id="19" name="TextBox 18">
            <a:extLst>
              <a:ext uri="{FF2B5EF4-FFF2-40B4-BE49-F238E27FC236}">
                <a16:creationId xmlns:a16="http://schemas.microsoft.com/office/drawing/2014/main" id="{6B9FBF5E-AF8E-F1F0-7DBC-87F75C8D0620}"/>
              </a:ext>
            </a:extLst>
          </p:cNvPr>
          <p:cNvSpPr txBox="1"/>
          <p:nvPr/>
        </p:nvSpPr>
        <p:spPr>
          <a:xfrm>
            <a:off x="7524386" y="187922"/>
            <a:ext cx="6096000" cy="461665"/>
          </a:xfrm>
          <a:prstGeom prst="rect">
            <a:avLst/>
          </a:prstGeom>
          <a:noFill/>
        </p:spPr>
        <p:txBody>
          <a:bodyPr wrap="square">
            <a:spAutoFit/>
          </a:bodyPr>
          <a:lstStyle/>
          <a:p>
            <a:r>
              <a:rPr lang="en-GB" sz="2400" dirty="0"/>
              <a:t>Information in FBA Interviews</a:t>
            </a:r>
          </a:p>
        </p:txBody>
      </p:sp>
      <p:pic>
        <p:nvPicPr>
          <p:cNvPr id="21" name="Picture 20">
            <a:extLst>
              <a:ext uri="{FF2B5EF4-FFF2-40B4-BE49-F238E27FC236}">
                <a16:creationId xmlns:a16="http://schemas.microsoft.com/office/drawing/2014/main" id="{842397FF-224A-9553-8BAA-CB64530F478B}"/>
              </a:ext>
            </a:extLst>
          </p:cNvPr>
          <p:cNvPicPr>
            <a:picLocks noChangeAspect="1"/>
          </p:cNvPicPr>
          <p:nvPr/>
        </p:nvPicPr>
        <p:blipFill>
          <a:blip r:embed="rId5"/>
          <a:stretch>
            <a:fillRect/>
          </a:stretch>
        </p:blipFill>
        <p:spPr>
          <a:xfrm>
            <a:off x="6604001" y="820218"/>
            <a:ext cx="5486400" cy="5849860"/>
          </a:xfrm>
          <a:prstGeom prst="rect">
            <a:avLst/>
          </a:prstGeom>
        </p:spPr>
      </p:pic>
    </p:spTree>
    <p:extLst>
      <p:ext uri="{BB962C8B-B14F-4D97-AF65-F5344CB8AC3E}">
        <p14:creationId xmlns:p14="http://schemas.microsoft.com/office/powerpoint/2010/main" val="33100414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5D2727B-31C9-AE6D-0225-11DE853169A2}"/>
              </a:ext>
            </a:extLst>
          </p:cNvPr>
          <p:cNvSpPr txBox="1"/>
          <p:nvPr/>
        </p:nvSpPr>
        <p:spPr>
          <a:xfrm>
            <a:off x="311150" y="243185"/>
            <a:ext cx="6096000" cy="830997"/>
          </a:xfrm>
          <a:prstGeom prst="rect">
            <a:avLst/>
          </a:prstGeom>
          <a:noFill/>
        </p:spPr>
        <p:txBody>
          <a:bodyPr wrap="square">
            <a:spAutoFit/>
          </a:bodyPr>
          <a:lstStyle/>
          <a:p>
            <a:r>
              <a:rPr lang="en-GB" sz="2400"/>
              <a:t>Information to Be Included in a Student-Guided FBA Interview</a:t>
            </a:r>
            <a:endParaRPr lang="en-GB" sz="2400" dirty="0"/>
          </a:p>
        </p:txBody>
      </p:sp>
      <p:pic>
        <p:nvPicPr>
          <p:cNvPr id="7" name="Picture 6">
            <a:extLst>
              <a:ext uri="{FF2B5EF4-FFF2-40B4-BE49-F238E27FC236}">
                <a16:creationId xmlns:a16="http://schemas.microsoft.com/office/drawing/2014/main" id="{FE73B00B-AD3C-2ABE-5E22-A72BCE116693}"/>
              </a:ext>
            </a:extLst>
          </p:cNvPr>
          <p:cNvPicPr>
            <a:picLocks noChangeAspect="1"/>
          </p:cNvPicPr>
          <p:nvPr/>
        </p:nvPicPr>
        <p:blipFill>
          <a:blip r:embed="rId2"/>
          <a:stretch>
            <a:fillRect/>
          </a:stretch>
        </p:blipFill>
        <p:spPr>
          <a:xfrm>
            <a:off x="171232" y="1352400"/>
            <a:ext cx="6039068" cy="5143650"/>
          </a:xfrm>
          <a:prstGeom prst="rect">
            <a:avLst/>
          </a:prstGeom>
        </p:spPr>
      </p:pic>
      <p:pic>
        <p:nvPicPr>
          <p:cNvPr id="9" name="Picture 8">
            <a:extLst>
              <a:ext uri="{FF2B5EF4-FFF2-40B4-BE49-F238E27FC236}">
                <a16:creationId xmlns:a16="http://schemas.microsoft.com/office/drawing/2014/main" id="{AF06A4C5-AB98-7B95-2457-BFC5AC4B81FD}"/>
              </a:ext>
            </a:extLst>
          </p:cNvPr>
          <p:cNvPicPr>
            <a:picLocks noChangeAspect="1"/>
          </p:cNvPicPr>
          <p:nvPr/>
        </p:nvPicPr>
        <p:blipFill>
          <a:blip r:embed="rId3"/>
          <a:stretch>
            <a:fillRect/>
          </a:stretch>
        </p:blipFill>
        <p:spPr>
          <a:xfrm>
            <a:off x="6737350" y="0"/>
            <a:ext cx="5283418" cy="6893852"/>
          </a:xfrm>
          <a:prstGeom prst="rect">
            <a:avLst/>
          </a:prstGeom>
        </p:spPr>
      </p:pic>
    </p:spTree>
    <p:extLst>
      <p:ext uri="{BB962C8B-B14F-4D97-AF65-F5344CB8AC3E}">
        <p14:creationId xmlns:p14="http://schemas.microsoft.com/office/powerpoint/2010/main" val="2725364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BE48E06B-A13D-F33E-BB1C-8702A6CB49E8}"/>
              </a:ext>
            </a:extLst>
          </p:cNvPr>
          <p:cNvSpPr txBox="1"/>
          <p:nvPr/>
        </p:nvSpPr>
        <p:spPr>
          <a:xfrm rot="5400000">
            <a:off x="2901039" y="2061033"/>
            <a:ext cx="4260854" cy="430887"/>
          </a:xfrm>
          <a:prstGeom prst="rect">
            <a:avLst/>
          </a:prstGeom>
          <a:noFill/>
        </p:spPr>
        <p:txBody>
          <a:bodyPr wrap="square">
            <a:spAutoFit/>
          </a:bodyPr>
          <a:lstStyle/>
          <a:p>
            <a:r>
              <a:rPr lang="en-GB" sz="2200" dirty="0"/>
              <a:t>Behaviour Support Plan for John</a:t>
            </a:r>
          </a:p>
        </p:txBody>
      </p:sp>
      <p:pic>
        <p:nvPicPr>
          <p:cNvPr id="15" name="Picture 14">
            <a:extLst>
              <a:ext uri="{FF2B5EF4-FFF2-40B4-BE49-F238E27FC236}">
                <a16:creationId xmlns:a16="http://schemas.microsoft.com/office/drawing/2014/main" id="{A5BB272C-6A24-C16C-4AB9-9CA673D3B7B5}"/>
              </a:ext>
            </a:extLst>
          </p:cNvPr>
          <p:cNvPicPr>
            <a:picLocks noChangeAspect="1"/>
          </p:cNvPicPr>
          <p:nvPr/>
        </p:nvPicPr>
        <p:blipFill>
          <a:blip r:embed="rId2"/>
          <a:stretch>
            <a:fillRect/>
          </a:stretch>
        </p:blipFill>
        <p:spPr>
          <a:xfrm>
            <a:off x="94490" y="231028"/>
            <a:ext cx="4666190" cy="3496422"/>
          </a:xfrm>
          <a:prstGeom prst="rect">
            <a:avLst/>
          </a:prstGeom>
        </p:spPr>
      </p:pic>
      <p:pic>
        <p:nvPicPr>
          <p:cNvPr id="17" name="Picture 16">
            <a:extLst>
              <a:ext uri="{FF2B5EF4-FFF2-40B4-BE49-F238E27FC236}">
                <a16:creationId xmlns:a16="http://schemas.microsoft.com/office/drawing/2014/main" id="{D83205B1-2722-0B29-ADAA-8E59C516CECF}"/>
              </a:ext>
            </a:extLst>
          </p:cNvPr>
          <p:cNvPicPr>
            <a:picLocks noChangeAspect="1"/>
          </p:cNvPicPr>
          <p:nvPr/>
        </p:nvPicPr>
        <p:blipFill>
          <a:blip r:embed="rId3"/>
          <a:stretch>
            <a:fillRect/>
          </a:stretch>
        </p:blipFill>
        <p:spPr>
          <a:xfrm>
            <a:off x="5302254" y="231028"/>
            <a:ext cx="6597646" cy="2446809"/>
          </a:xfrm>
          <a:prstGeom prst="rect">
            <a:avLst/>
          </a:prstGeom>
        </p:spPr>
      </p:pic>
      <p:pic>
        <p:nvPicPr>
          <p:cNvPr id="19" name="Picture 18">
            <a:extLst>
              <a:ext uri="{FF2B5EF4-FFF2-40B4-BE49-F238E27FC236}">
                <a16:creationId xmlns:a16="http://schemas.microsoft.com/office/drawing/2014/main" id="{6959ACDB-D5BC-0FC4-EAD0-4E5EB83F34D3}"/>
              </a:ext>
            </a:extLst>
          </p:cNvPr>
          <p:cNvPicPr>
            <a:picLocks noChangeAspect="1"/>
          </p:cNvPicPr>
          <p:nvPr/>
        </p:nvPicPr>
        <p:blipFill>
          <a:blip r:embed="rId4"/>
          <a:stretch>
            <a:fillRect/>
          </a:stretch>
        </p:blipFill>
        <p:spPr>
          <a:xfrm>
            <a:off x="5302254" y="2677837"/>
            <a:ext cx="6597646" cy="4084932"/>
          </a:xfrm>
          <a:prstGeom prst="rect">
            <a:avLst/>
          </a:prstGeom>
        </p:spPr>
      </p:pic>
      <p:sp>
        <p:nvSpPr>
          <p:cNvPr id="21" name="TextBox 20">
            <a:extLst>
              <a:ext uri="{FF2B5EF4-FFF2-40B4-BE49-F238E27FC236}">
                <a16:creationId xmlns:a16="http://schemas.microsoft.com/office/drawing/2014/main" id="{9EC80E75-2946-BB99-215A-291307BEE49B}"/>
              </a:ext>
            </a:extLst>
          </p:cNvPr>
          <p:cNvSpPr txBox="1"/>
          <p:nvPr/>
        </p:nvSpPr>
        <p:spPr>
          <a:xfrm>
            <a:off x="66818" y="3892197"/>
            <a:ext cx="4721532" cy="338554"/>
          </a:xfrm>
          <a:prstGeom prst="rect">
            <a:avLst/>
          </a:prstGeom>
          <a:noFill/>
        </p:spPr>
        <p:txBody>
          <a:bodyPr wrap="square">
            <a:spAutoFit/>
          </a:bodyPr>
          <a:lstStyle/>
          <a:p>
            <a:r>
              <a:rPr lang="en-GB" sz="1600" dirty="0"/>
              <a:t>Guiding Principles for Functions for Target Behaviours</a:t>
            </a:r>
          </a:p>
        </p:txBody>
      </p:sp>
      <p:pic>
        <p:nvPicPr>
          <p:cNvPr id="23" name="Picture 22">
            <a:extLst>
              <a:ext uri="{FF2B5EF4-FFF2-40B4-BE49-F238E27FC236}">
                <a16:creationId xmlns:a16="http://schemas.microsoft.com/office/drawing/2014/main" id="{2668F4B4-2AD2-2F8B-3C24-2B07F53525D0}"/>
              </a:ext>
            </a:extLst>
          </p:cNvPr>
          <p:cNvPicPr>
            <a:picLocks noChangeAspect="1"/>
          </p:cNvPicPr>
          <p:nvPr/>
        </p:nvPicPr>
        <p:blipFill>
          <a:blip r:embed="rId5"/>
          <a:stretch>
            <a:fillRect/>
          </a:stretch>
        </p:blipFill>
        <p:spPr>
          <a:xfrm>
            <a:off x="94490" y="4395499"/>
            <a:ext cx="4666188" cy="2367270"/>
          </a:xfrm>
          <a:prstGeom prst="rect">
            <a:avLst/>
          </a:prstGeom>
        </p:spPr>
      </p:pic>
    </p:spTree>
    <p:extLst>
      <p:ext uri="{BB962C8B-B14F-4D97-AF65-F5344CB8AC3E}">
        <p14:creationId xmlns:p14="http://schemas.microsoft.com/office/powerpoint/2010/main" val="1019785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B24EF60E-17BA-9C2F-28AE-1978D4079CA7}"/>
              </a:ext>
            </a:extLst>
          </p:cNvPr>
          <p:cNvGraphicFramePr/>
          <p:nvPr>
            <p:extLst>
              <p:ext uri="{D42A27DB-BD31-4B8C-83A1-F6EECF244321}">
                <p14:modId xmlns:p14="http://schemas.microsoft.com/office/powerpoint/2010/main" val="949710981"/>
              </p:ext>
            </p:extLst>
          </p:nvPr>
        </p:nvGraphicFramePr>
        <p:xfrm>
          <a:off x="215900" y="0"/>
          <a:ext cx="11823700" cy="4361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B7CF6E21-E3A6-4126-8827-5127488A4597}"/>
              </a:ext>
            </a:extLst>
          </p:cNvPr>
          <p:cNvSpPr txBox="1"/>
          <p:nvPr/>
        </p:nvSpPr>
        <p:spPr>
          <a:xfrm>
            <a:off x="407435" y="6210643"/>
            <a:ext cx="6096000" cy="400110"/>
          </a:xfrm>
          <a:prstGeom prst="rect">
            <a:avLst/>
          </a:prstGeom>
          <a:noFill/>
        </p:spPr>
        <p:txBody>
          <a:bodyPr wrap="square">
            <a:spAutoFit/>
          </a:bodyPr>
          <a:lstStyle/>
          <a:p>
            <a:r>
              <a:rPr lang="en-GB" sz="2000" dirty="0"/>
              <a:t>Summary Statement for a Behavioural Episode</a:t>
            </a:r>
          </a:p>
        </p:txBody>
      </p:sp>
      <p:pic>
        <p:nvPicPr>
          <p:cNvPr id="8" name="Picture 7">
            <a:extLst>
              <a:ext uri="{FF2B5EF4-FFF2-40B4-BE49-F238E27FC236}">
                <a16:creationId xmlns:a16="http://schemas.microsoft.com/office/drawing/2014/main" id="{3BD4B8E5-3FE4-5246-47B3-61BD4B1D108C}"/>
              </a:ext>
            </a:extLst>
          </p:cNvPr>
          <p:cNvPicPr>
            <a:picLocks noChangeAspect="1"/>
          </p:cNvPicPr>
          <p:nvPr/>
        </p:nvPicPr>
        <p:blipFill>
          <a:blip r:embed="rId7"/>
          <a:stretch>
            <a:fillRect/>
          </a:stretch>
        </p:blipFill>
        <p:spPr>
          <a:xfrm>
            <a:off x="215900" y="4647652"/>
            <a:ext cx="5994643" cy="1477328"/>
          </a:xfrm>
          <a:prstGeom prst="rect">
            <a:avLst/>
          </a:prstGeom>
        </p:spPr>
      </p:pic>
      <p:sp>
        <p:nvSpPr>
          <p:cNvPr id="12" name="TextBox 11">
            <a:extLst>
              <a:ext uri="{FF2B5EF4-FFF2-40B4-BE49-F238E27FC236}">
                <a16:creationId xmlns:a16="http://schemas.microsoft.com/office/drawing/2014/main" id="{5BCD4C81-CD17-3DA2-0E40-7E8E60E605DD}"/>
              </a:ext>
            </a:extLst>
          </p:cNvPr>
          <p:cNvSpPr txBox="1"/>
          <p:nvPr/>
        </p:nvSpPr>
        <p:spPr>
          <a:xfrm>
            <a:off x="6556553" y="4647652"/>
            <a:ext cx="5483047" cy="1477328"/>
          </a:xfrm>
          <a:prstGeom prst="rect">
            <a:avLst/>
          </a:prstGeom>
          <a:noFill/>
          <a:ln w="57150">
            <a:solidFill>
              <a:schemeClr val="accent1">
                <a:lumMod val="60000"/>
                <a:lumOff val="40000"/>
              </a:schemeClr>
            </a:solidFill>
          </a:ln>
        </p:spPr>
        <p:txBody>
          <a:bodyPr wrap="square">
            <a:spAutoFit/>
          </a:bodyPr>
          <a:lstStyle/>
          <a:p>
            <a:r>
              <a:rPr lang="en-GB" dirty="0"/>
              <a:t>Book Chapter: Functional </a:t>
            </a:r>
            <a:r>
              <a:rPr lang="en-GB" dirty="0" err="1"/>
              <a:t>Behavior</a:t>
            </a:r>
            <a:r>
              <a:rPr lang="en-GB" dirty="0"/>
              <a:t>  Assessments  and </a:t>
            </a:r>
            <a:r>
              <a:rPr lang="en-GB" dirty="0" err="1"/>
              <a:t>Behavior</a:t>
            </a:r>
            <a:r>
              <a:rPr lang="en-GB" dirty="0"/>
              <a:t>  Support Plans </a:t>
            </a:r>
            <a:r>
              <a:rPr lang="en-GB" dirty="0">
                <a:hlinkClick r:id="rId8"/>
              </a:rPr>
              <a:t>https://www.sagepub.com/sites/default/files/upm-binaries/40498_4.pdf</a:t>
            </a:r>
            <a:endParaRPr lang="en-GB" dirty="0"/>
          </a:p>
          <a:p>
            <a:endParaRPr lang="en-GB" dirty="0"/>
          </a:p>
        </p:txBody>
      </p:sp>
      <p:sp>
        <p:nvSpPr>
          <p:cNvPr id="3" name="TextBox 2">
            <a:extLst>
              <a:ext uri="{FF2B5EF4-FFF2-40B4-BE49-F238E27FC236}">
                <a16:creationId xmlns:a16="http://schemas.microsoft.com/office/drawing/2014/main" id="{1B5C575F-156C-8E62-35A3-C2E9CE434043}"/>
              </a:ext>
            </a:extLst>
          </p:cNvPr>
          <p:cNvSpPr txBox="1"/>
          <p:nvPr/>
        </p:nvSpPr>
        <p:spPr>
          <a:xfrm>
            <a:off x="6497142" y="6344084"/>
            <a:ext cx="1645259" cy="400110"/>
          </a:xfrm>
          <a:prstGeom prst="rect">
            <a:avLst/>
          </a:prstGeom>
          <a:noFill/>
        </p:spPr>
        <p:txBody>
          <a:bodyPr wrap="square" rtlCol="0">
            <a:spAutoFit/>
          </a:bodyPr>
          <a:lstStyle/>
          <a:p>
            <a:r>
              <a:rPr lang="en-GB" sz="2000" dirty="0">
                <a:hlinkClick r:id="rId9"/>
              </a:rPr>
              <a:t>FBA Forms</a:t>
            </a:r>
            <a:endParaRPr lang="en-GB" sz="2000" dirty="0"/>
          </a:p>
        </p:txBody>
      </p:sp>
    </p:spTree>
    <p:extLst>
      <p:ext uri="{BB962C8B-B14F-4D97-AF65-F5344CB8AC3E}">
        <p14:creationId xmlns:p14="http://schemas.microsoft.com/office/powerpoint/2010/main" val="2016634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7BC014C-B1BC-54AA-58B0-F422CEA9704A}"/>
              </a:ext>
            </a:extLst>
          </p:cNvPr>
          <p:cNvPicPr>
            <a:picLocks noChangeAspect="1"/>
          </p:cNvPicPr>
          <p:nvPr/>
        </p:nvPicPr>
        <p:blipFill>
          <a:blip r:embed="rId2"/>
          <a:stretch>
            <a:fillRect/>
          </a:stretch>
        </p:blipFill>
        <p:spPr>
          <a:xfrm>
            <a:off x="698270" y="1504604"/>
            <a:ext cx="10640290" cy="5086954"/>
          </a:xfrm>
          <a:prstGeom prst="rect">
            <a:avLst/>
          </a:prstGeom>
        </p:spPr>
      </p:pic>
      <p:sp>
        <p:nvSpPr>
          <p:cNvPr id="4" name="TextBox 3">
            <a:extLst>
              <a:ext uri="{FF2B5EF4-FFF2-40B4-BE49-F238E27FC236}">
                <a16:creationId xmlns:a16="http://schemas.microsoft.com/office/drawing/2014/main" id="{F9A61A48-595A-EFED-1D14-A41628002418}"/>
              </a:ext>
            </a:extLst>
          </p:cNvPr>
          <p:cNvSpPr txBox="1"/>
          <p:nvPr/>
        </p:nvSpPr>
        <p:spPr>
          <a:xfrm>
            <a:off x="578542" y="281668"/>
            <a:ext cx="6434775" cy="707886"/>
          </a:xfrm>
          <a:prstGeom prst="rect">
            <a:avLst/>
          </a:prstGeom>
          <a:noFill/>
        </p:spPr>
        <p:txBody>
          <a:bodyPr wrap="none" rtlCol="0">
            <a:spAutoFit/>
          </a:bodyPr>
          <a:lstStyle/>
          <a:p>
            <a:r>
              <a:rPr lang="en-GB" sz="4000" dirty="0"/>
              <a:t>FBA info for your assignment </a:t>
            </a:r>
          </a:p>
        </p:txBody>
      </p:sp>
      <p:sp>
        <p:nvSpPr>
          <p:cNvPr id="9" name="TextBox 8">
            <a:extLst>
              <a:ext uri="{FF2B5EF4-FFF2-40B4-BE49-F238E27FC236}">
                <a16:creationId xmlns:a16="http://schemas.microsoft.com/office/drawing/2014/main" id="{6649F3FA-78A2-FE7F-9112-B3BCADD8982E}"/>
              </a:ext>
            </a:extLst>
          </p:cNvPr>
          <p:cNvSpPr txBox="1"/>
          <p:nvPr/>
        </p:nvSpPr>
        <p:spPr>
          <a:xfrm>
            <a:off x="8318312" y="720725"/>
            <a:ext cx="2692552" cy="461665"/>
          </a:xfrm>
          <a:prstGeom prst="rect">
            <a:avLst/>
          </a:prstGeom>
          <a:noFill/>
        </p:spPr>
        <p:txBody>
          <a:bodyPr wrap="square" rtlCol="0">
            <a:spAutoFit/>
          </a:bodyPr>
          <a:lstStyle/>
          <a:p>
            <a:r>
              <a:rPr lang="en-GB" sz="2400" dirty="0">
                <a:hlinkClick r:id="rId3"/>
              </a:rPr>
              <a:t>Exemplar proposal</a:t>
            </a:r>
            <a:endParaRPr lang="en-GB" sz="2400" dirty="0"/>
          </a:p>
        </p:txBody>
      </p:sp>
    </p:spTree>
    <p:extLst>
      <p:ext uri="{BB962C8B-B14F-4D97-AF65-F5344CB8AC3E}">
        <p14:creationId xmlns:p14="http://schemas.microsoft.com/office/powerpoint/2010/main" val="70803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636FF7-4843-CCDA-C73B-786AB2C5B7E6}"/>
              </a:ext>
            </a:extLst>
          </p:cNvPr>
          <p:cNvSpPr txBox="1"/>
          <p:nvPr/>
        </p:nvSpPr>
        <p:spPr>
          <a:xfrm>
            <a:off x="334371" y="375313"/>
            <a:ext cx="11675660" cy="584775"/>
          </a:xfrm>
          <a:prstGeom prst="rect">
            <a:avLst/>
          </a:prstGeom>
          <a:noFill/>
        </p:spPr>
        <p:txBody>
          <a:bodyPr wrap="square" rtlCol="0">
            <a:spAutoFit/>
          </a:bodyPr>
          <a:lstStyle/>
          <a:p>
            <a:r>
              <a:rPr lang="en-GB" sz="3200" dirty="0"/>
              <a:t>Task – look at some of these and summarise the methods they use</a:t>
            </a:r>
            <a:endParaRPr lang="en-GB" sz="4000" dirty="0"/>
          </a:p>
        </p:txBody>
      </p:sp>
      <p:sp>
        <p:nvSpPr>
          <p:cNvPr id="4" name="TextBox 3">
            <a:extLst>
              <a:ext uri="{FF2B5EF4-FFF2-40B4-BE49-F238E27FC236}">
                <a16:creationId xmlns:a16="http://schemas.microsoft.com/office/drawing/2014/main" id="{293A4F77-BD7B-F8EF-4537-7FAE0FB11685}"/>
              </a:ext>
            </a:extLst>
          </p:cNvPr>
          <p:cNvSpPr txBox="1"/>
          <p:nvPr/>
        </p:nvSpPr>
        <p:spPr>
          <a:xfrm>
            <a:off x="197893" y="1241946"/>
            <a:ext cx="11675660" cy="5478423"/>
          </a:xfrm>
          <a:prstGeom prst="rect">
            <a:avLst/>
          </a:prstGeom>
          <a:noFill/>
        </p:spPr>
        <p:txBody>
          <a:bodyPr wrap="square">
            <a:spAutoFit/>
          </a:bodyPr>
          <a:lstStyle/>
          <a:p>
            <a:r>
              <a:rPr lang="en-GB" sz="1400" b="0" i="0" dirty="0">
                <a:effectLst/>
              </a:rPr>
              <a:t>De Vasconcelos, S., </a:t>
            </a:r>
            <a:r>
              <a:rPr lang="en-GB" sz="1400" b="0" i="0" dirty="0" err="1">
                <a:effectLst/>
              </a:rPr>
              <a:t>Toskin</a:t>
            </a:r>
            <a:r>
              <a:rPr lang="en-GB" sz="1400" b="0" i="0" dirty="0">
                <a:effectLst/>
              </a:rPr>
              <a:t>, I., Cooper, B., </a:t>
            </a:r>
            <a:r>
              <a:rPr lang="en-GB" sz="1400" b="0" i="0" dirty="0" err="1">
                <a:effectLst/>
              </a:rPr>
              <a:t>Chollier</a:t>
            </a:r>
            <a:r>
              <a:rPr lang="en-GB" sz="1400" b="0" i="0" dirty="0">
                <a:effectLst/>
              </a:rPr>
              <a:t>, M., Stephenson, R., </a:t>
            </a:r>
            <a:r>
              <a:rPr lang="en-GB" sz="1400" b="0" i="0" dirty="0" err="1">
                <a:effectLst/>
              </a:rPr>
              <a:t>Blondeel</a:t>
            </a:r>
            <a:r>
              <a:rPr lang="en-GB" sz="1400" b="0" i="0" dirty="0">
                <a:effectLst/>
              </a:rPr>
              <a:t>, K., ... &amp; Kiarie, J. (2018). Behaviour change techniques in brief interventions to prevent HIV, STI and unintended pregnancies: A systematic review. </a:t>
            </a:r>
            <a:r>
              <a:rPr lang="en-GB" sz="1400" b="0" i="1" dirty="0" err="1">
                <a:effectLst/>
              </a:rPr>
              <a:t>PloS</a:t>
            </a:r>
            <a:r>
              <a:rPr lang="en-GB" sz="1400" b="0" i="1" dirty="0">
                <a:effectLst/>
              </a:rPr>
              <a:t> one</a:t>
            </a:r>
            <a:r>
              <a:rPr lang="en-GB" sz="1400" b="0" i="0" dirty="0">
                <a:effectLst/>
              </a:rPr>
              <a:t>, </a:t>
            </a:r>
            <a:r>
              <a:rPr lang="en-GB" sz="1400" b="0" i="1" dirty="0">
                <a:effectLst/>
              </a:rPr>
              <a:t>13</a:t>
            </a:r>
            <a:r>
              <a:rPr lang="en-GB" sz="1400" b="0" i="0" dirty="0">
                <a:effectLst/>
              </a:rPr>
              <a:t>(9), e0204088.</a:t>
            </a:r>
          </a:p>
          <a:p>
            <a:endParaRPr lang="en-GB" sz="1400" dirty="0"/>
          </a:p>
          <a:p>
            <a:r>
              <a:rPr lang="en-GB" sz="1400" dirty="0"/>
              <a:t>Sluiter, M. N., Groen, Y., de Jonge, P., &amp; </a:t>
            </a:r>
            <a:r>
              <a:rPr lang="en-GB" sz="1400" dirty="0" err="1"/>
              <a:t>Tucha</a:t>
            </a:r>
            <a:r>
              <a:rPr lang="en-GB" sz="1400" dirty="0"/>
              <a:t>, O. (2020). Exploring neuropsychological effects of a self-monitoring intervention for ADHD-symptoms in school. </a:t>
            </a:r>
            <a:r>
              <a:rPr lang="en-GB" sz="1400" i="1" dirty="0"/>
              <a:t>Applied Neuropsychology: Child</a:t>
            </a:r>
            <a:r>
              <a:rPr lang="en-GB" sz="1400" dirty="0"/>
              <a:t>, </a:t>
            </a:r>
            <a:r>
              <a:rPr lang="en-GB" sz="1400" i="1" dirty="0"/>
              <a:t>9</a:t>
            </a:r>
            <a:r>
              <a:rPr lang="en-GB" sz="1400" dirty="0"/>
              <a:t>(3), 246-258.</a:t>
            </a:r>
          </a:p>
          <a:p>
            <a:endParaRPr lang="en-GB" sz="1400" dirty="0"/>
          </a:p>
          <a:p>
            <a:r>
              <a:rPr lang="en-GB" sz="1400" dirty="0"/>
              <a:t>Wright, R. A., &amp; McCurdy, B. L. (2012). Class-wide positive </a:t>
            </a:r>
            <a:r>
              <a:rPr lang="en-GB" sz="1400" dirty="0" err="1"/>
              <a:t>behavior</a:t>
            </a:r>
            <a:r>
              <a:rPr lang="en-GB" sz="1400" dirty="0"/>
              <a:t> support and group contingencies: Examining a positive variation of the good </a:t>
            </a:r>
            <a:r>
              <a:rPr lang="en-GB" sz="1400" dirty="0" err="1"/>
              <a:t>behavior</a:t>
            </a:r>
            <a:r>
              <a:rPr lang="en-GB" sz="1400" dirty="0"/>
              <a:t> game. Journal of Positive </a:t>
            </a:r>
            <a:r>
              <a:rPr lang="en-GB" sz="1400" dirty="0" err="1"/>
              <a:t>Behavior</a:t>
            </a:r>
            <a:r>
              <a:rPr lang="en-GB" sz="1400" dirty="0"/>
              <a:t> Interventions, 14(3), 173-180.</a:t>
            </a:r>
          </a:p>
          <a:p>
            <a:endParaRPr lang="en-GB" sz="1400" dirty="0"/>
          </a:p>
          <a:p>
            <a:r>
              <a:rPr lang="en-GB" sz="1400" dirty="0"/>
              <a:t>Russell, A. E., Moore, D., Sanders, A., Dunn, B., Hayes, R., Kidger, J., ... &amp; Ford, T. (2022). Synthesising the existing evidence for non-pharmacological interventions targeting outcomes relevant to young people with ADHD in the school setting: systematic review protocol. Systematic reviews, 11(1), 28.</a:t>
            </a:r>
          </a:p>
          <a:p>
            <a:endParaRPr lang="en-GB" sz="1400" dirty="0"/>
          </a:p>
          <a:p>
            <a:r>
              <a:rPr lang="en-GB" sz="1400" dirty="0"/>
              <a:t>Zaini, A. P. S. J. (2023). Efficacy of A Self-Monitoring Intervention for Decreasing Off-Task </a:t>
            </a:r>
            <a:r>
              <a:rPr lang="en-GB" sz="1400" dirty="0" err="1"/>
              <a:t>Behavior</a:t>
            </a:r>
            <a:r>
              <a:rPr lang="en-GB" sz="1400" dirty="0"/>
              <a:t> Exhibited by a Second Grader with ADHD. </a:t>
            </a:r>
            <a:r>
              <a:rPr lang="en-GB" sz="1400" i="1" dirty="0"/>
              <a:t>International Journal for Humanities &amp; Social Sciences (IJHS)</a:t>
            </a:r>
            <a:r>
              <a:rPr lang="en-GB" sz="1400" dirty="0"/>
              <a:t>, (1), 14-22.</a:t>
            </a:r>
          </a:p>
          <a:p>
            <a:endParaRPr lang="en-GB" sz="1400" dirty="0">
              <a:solidFill>
                <a:srgbClr val="222222"/>
              </a:solidFill>
              <a:latin typeface="Arial" panose="020B0604020202020204" pitchFamily="34" charset="0"/>
            </a:endParaRPr>
          </a:p>
          <a:p>
            <a:r>
              <a:rPr lang="en-GB" sz="1400" dirty="0"/>
              <a:t>Yeo, W., Goh, A., &amp; Tan, C. (2018). Efficacy of online daily behaviour report card to decrease off-task behaviour for adolescents with attention-deficit/hyperactivity disorder. </a:t>
            </a:r>
            <a:r>
              <a:rPr lang="en-GB" sz="1400" i="1" dirty="0"/>
              <a:t>Australasian Journal of Special and Inclusive Education</a:t>
            </a:r>
            <a:r>
              <a:rPr lang="en-GB" sz="1400" dirty="0"/>
              <a:t>, </a:t>
            </a:r>
            <a:r>
              <a:rPr lang="en-GB" sz="1400" i="1" dirty="0"/>
              <a:t>42</a:t>
            </a:r>
            <a:r>
              <a:rPr lang="en-GB" sz="1400" dirty="0"/>
              <a:t>(2), 143-157.</a:t>
            </a:r>
          </a:p>
          <a:p>
            <a:endParaRPr lang="en-GB" sz="1400" dirty="0"/>
          </a:p>
          <a:p>
            <a:r>
              <a:rPr lang="en-GB" sz="1400" dirty="0"/>
              <a:t>Mohammed, F. (2018). Effects of a tailored incredible years teacher classroom management programme on on-task behaviour of school children with ADHD in Addis Ababa. Journal of International Special Needs Education, 21(1), 1-13.</a:t>
            </a:r>
          </a:p>
          <a:p>
            <a:endParaRPr lang="en-GB" sz="1400" dirty="0"/>
          </a:p>
          <a:p>
            <a:r>
              <a:rPr lang="en-GB" sz="1400" dirty="0"/>
              <a:t>Cho, S. J., &amp; Blair, K. S. C. (2017). Using a multicomponent function-based intervention to support students with attention deficit hyperactivity disorder. The Journal of Special Education, 50(4), 227-238.</a:t>
            </a:r>
          </a:p>
          <a:p>
            <a:endParaRPr lang="en-GB" sz="1400" dirty="0"/>
          </a:p>
          <a:p>
            <a:endParaRPr lang="en-GB" sz="1400" dirty="0"/>
          </a:p>
        </p:txBody>
      </p:sp>
    </p:spTree>
    <p:extLst>
      <p:ext uri="{BB962C8B-B14F-4D97-AF65-F5344CB8AC3E}">
        <p14:creationId xmlns:p14="http://schemas.microsoft.com/office/powerpoint/2010/main" val="37057170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B24D0-79F8-6B60-9A27-E2373BB52158}"/>
              </a:ext>
            </a:extLst>
          </p:cNvPr>
          <p:cNvSpPr>
            <a:spLocks noGrp="1"/>
          </p:cNvSpPr>
          <p:nvPr>
            <p:ph type="title"/>
          </p:nvPr>
        </p:nvSpPr>
        <p:spPr>
          <a:xfrm>
            <a:off x="51412" y="247842"/>
            <a:ext cx="9784080" cy="1508760"/>
          </a:xfrm>
        </p:spPr>
        <p:txBody>
          <a:bodyPr>
            <a:normAutofit/>
          </a:bodyPr>
          <a:lstStyle/>
          <a:p>
            <a:r>
              <a:rPr lang="en-GB" sz="3400" dirty="0"/>
              <a:t>Applied Behaviour Analysis (ABA) </a:t>
            </a:r>
          </a:p>
        </p:txBody>
      </p:sp>
      <p:graphicFrame>
        <p:nvGraphicFramePr>
          <p:cNvPr id="4" name="Content Placeholder 3">
            <a:extLst>
              <a:ext uri="{FF2B5EF4-FFF2-40B4-BE49-F238E27FC236}">
                <a16:creationId xmlns:a16="http://schemas.microsoft.com/office/drawing/2014/main" id="{146ABE67-8456-BA04-FE76-EFD3B6407F21}"/>
              </a:ext>
            </a:extLst>
          </p:cNvPr>
          <p:cNvGraphicFramePr>
            <a:graphicFrameLocks noGrp="1"/>
          </p:cNvGraphicFramePr>
          <p:nvPr>
            <p:ph idx="1"/>
            <p:extLst>
              <p:ext uri="{D42A27DB-BD31-4B8C-83A1-F6EECF244321}">
                <p14:modId xmlns:p14="http://schemas.microsoft.com/office/powerpoint/2010/main" val="1027147048"/>
              </p:ext>
            </p:extLst>
          </p:nvPr>
        </p:nvGraphicFramePr>
        <p:xfrm>
          <a:off x="312742" y="2041956"/>
          <a:ext cx="6015391" cy="47282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9848D26A-3DD3-32E1-D229-238D86D10C59}"/>
              </a:ext>
            </a:extLst>
          </p:cNvPr>
          <p:cNvSpPr txBox="1"/>
          <p:nvPr/>
        </p:nvSpPr>
        <p:spPr>
          <a:xfrm>
            <a:off x="2632181" y="4448708"/>
            <a:ext cx="3463819" cy="646331"/>
          </a:xfrm>
          <a:prstGeom prst="rect">
            <a:avLst/>
          </a:prstGeom>
          <a:solidFill>
            <a:schemeClr val="tx1"/>
          </a:solidFill>
        </p:spPr>
        <p:txBody>
          <a:bodyPr wrap="square">
            <a:spAutoFit/>
          </a:bodyPr>
          <a:lstStyle/>
          <a:p>
            <a:r>
              <a:rPr lang="en-GB" sz="1200" b="1" i="0" dirty="0">
                <a:solidFill>
                  <a:schemeClr val="bg2"/>
                </a:solidFill>
                <a:effectLst/>
                <a:latin typeface="Manrope Var"/>
              </a:rPr>
              <a:t>An Introduction to Applied Behaviour Analysis</a:t>
            </a:r>
          </a:p>
          <a:p>
            <a:r>
              <a:rPr lang="en-GB" sz="1200" dirty="0">
                <a:hlinkClick r:id="rId7"/>
              </a:rPr>
              <a:t>https://www.researchgate.net/publication/323201259_An_Introduction_to_Applied_Behavior_Analysis</a:t>
            </a:r>
            <a:r>
              <a:rPr lang="en-GB" sz="1200" dirty="0"/>
              <a:t> </a:t>
            </a:r>
          </a:p>
        </p:txBody>
      </p:sp>
      <p:sp>
        <p:nvSpPr>
          <p:cNvPr id="14" name="TextBox 13">
            <a:extLst>
              <a:ext uri="{FF2B5EF4-FFF2-40B4-BE49-F238E27FC236}">
                <a16:creationId xmlns:a16="http://schemas.microsoft.com/office/drawing/2014/main" id="{45DC3AAD-59E1-6AE7-90E9-75B7EFC0C127}"/>
              </a:ext>
            </a:extLst>
          </p:cNvPr>
          <p:cNvSpPr txBox="1"/>
          <p:nvPr/>
        </p:nvSpPr>
        <p:spPr>
          <a:xfrm>
            <a:off x="6807897" y="2085843"/>
            <a:ext cx="5298508" cy="4524315"/>
          </a:xfrm>
          <a:prstGeom prst="rect">
            <a:avLst/>
          </a:prstGeom>
          <a:noFill/>
          <a:ln w="19050">
            <a:solidFill>
              <a:schemeClr val="tx1"/>
            </a:solidFill>
          </a:ln>
        </p:spPr>
        <p:txBody>
          <a:bodyPr wrap="square">
            <a:spAutoFit/>
          </a:bodyPr>
          <a:lstStyle/>
          <a:p>
            <a:r>
              <a:rPr lang="en-GB" dirty="0"/>
              <a:t>Antecedent manipulation involves changes to the</a:t>
            </a:r>
          </a:p>
          <a:p>
            <a:r>
              <a:rPr lang="en-GB" dirty="0"/>
              <a:t>stimulus conditions prior to the potential onset of</a:t>
            </a:r>
          </a:p>
          <a:p>
            <a:r>
              <a:rPr lang="en-GB" dirty="0"/>
              <a:t>the targeted behaviour. </a:t>
            </a:r>
          </a:p>
          <a:p>
            <a:endParaRPr lang="en-GB" dirty="0"/>
          </a:p>
          <a:p>
            <a:r>
              <a:rPr lang="en-GB" dirty="0"/>
              <a:t>Consequent manipulation involves reinforcement and punishment.</a:t>
            </a:r>
          </a:p>
          <a:p>
            <a:endParaRPr lang="en-GB" dirty="0"/>
          </a:p>
          <a:p>
            <a:r>
              <a:rPr lang="en-GB" dirty="0"/>
              <a:t>Reinforcement occurs when a stimulus change occurs contingent upon a behaviour that results in a corresponding increase in the probability of similar behaviour occurring in similar situations in the future. </a:t>
            </a:r>
          </a:p>
          <a:p>
            <a:endParaRPr lang="en-GB" dirty="0"/>
          </a:p>
          <a:p>
            <a:r>
              <a:rPr lang="en-GB" dirty="0"/>
              <a:t>Punishment occurs when a stimulus change occurs contingent upon a behaviour that results in a corresponding decrease in the probability of similar behaviour occurring in similar situations in the future.</a:t>
            </a:r>
          </a:p>
        </p:txBody>
      </p:sp>
      <p:graphicFrame>
        <p:nvGraphicFramePr>
          <p:cNvPr id="17" name="Diagram 16">
            <a:extLst>
              <a:ext uri="{FF2B5EF4-FFF2-40B4-BE49-F238E27FC236}">
                <a16:creationId xmlns:a16="http://schemas.microsoft.com/office/drawing/2014/main" id="{75231BBC-9E7B-B123-A5BE-E7A87C50FE86}"/>
              </a:ext>
            </a:extLst>
          </p:cNvPr>
          <p:cNvGraphicFramePr/>
          <p:nvPr>
            <p:extLst>
              <p:ext uri="{D42A27DB-BD31-4B8C-83A1-F6EECF244321}">
                <p14:modId xmlns:p14="http://schemas.microsoft.com/office/powerpoint/2010/main" val="3784424386"/>
              </p:ext>
            </p:extLst>
          </p:nvPr>
        </p:nvGraphicFramePr>
        <p:xfrm>
          <a:off x="2632181" y="1997707"/>
          <a:ext cx="3918931" cy="216564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4978064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6C4FC-5051-C468-14EE-874B1E6DA1B5}"/>
              </a:ext>
            </a:extLst>
          </p:cNvPr>
          <p:cNvSpPr>
            <a:spLocks noGrp="1"/>
          </p:cNvSpPr>
          <p:nvPr>
            <p:ph type="title"/>
          </p:nvPr>
        </p:nvSpPr>
        <p:spPr>
          <a:xfrm>
            <a:off x="695614" y="252861"/>
            <a:ext cx="9784080" cy="1508760"/>
          </a:xfrm>
        </p:spPr>
        <p:txBody>
          <a:bodyPr/>
          <a:lstStyle/>
          <a:p>
            <a:r>
              <a:rPr lang="en-GB" dirty="0"/>
              <a:t>ABA-Based Procedures</a:t>
            </a:r>
          </a:p>
        </p:txBody>
      </p:sp>
      <p:sp>
        <p:nvSpPr>
          <p:cNvPr id="3" name="Content Placeholder 2">
            <a:extLst>
              <a:ext uri="{FF2B5EF4-FFF2-40B4-BE49-F238E27FC236}">
                <a16:creationId xmlns:a16="http://schemas.microsoft.com/office/drawing/2014/main" id="{AC901AD5-091F-7A98-8BBD-3054C8603E69}"/>
              </a:ext>
            </a:extLst>
          </p:cNvPr>
          <p:cNvSpPr>
            <a:spLocks noGrp="1"/>
          </p:cNvSpPr>
          <p:nvPr>
            <p:ph idx="1"/>
          </p:nvPr>
        </p:nvSpPr>
        <p:spPr>
          <a:xfrm>
            <a:off x="445095" y="2099362"/>
            <a:ext cx="3780674" cy="2000299"/>
          </a:xfrm>
          <a:ln>
            <a:solidFill>
              <a:schemeClr val="tx1"/>
            </a:solidFill>
          </a:ln>
        </p:spPr>
        <p:txBody>
          <a:bodyPr>
            <a:normAutofit lnSpcReduction="10000"/>
          </a:bodyPr>
          <a:lstStyle/>
          <a:p>
            <a:pPr marL="0" indent="0">
              <a:buNone/>
            </a:pPr>
            <a:r>
              <a:rPr lang="en-GB" dirty="0"/>
              <a:t>Discrete Trial Teaching </a:t>
            </a:r>
            <a:r>
              <a:rPr lang="en-GB" sz="2000" dirty="0"/>
              <a:t>(DTT; </a:t>
            </a:r>
            <a:r>
              <a:rPr lang="en-GB" sz="2000" dirty="0" err="1"/>
              <a:t>Lovaas</a:t>
            </a:r>
            <a:r>
              <a:rPr lang="en-GB" sz="2000" dirty="0"/>
              <a:t>, 1987)</a:t>
            </a:r>
            <a:endParaRPr lang="en-GB" dirty="0"/>
          </a:p>
          <a:p>
            <a:pPr marL="0" indent="0">
              <a:buNone/>
            </a:pPr>
            <a:r>
              <a:rPr lang="en-GB" dirty="0"/>
              <a:t>This systematic procedure is commonly used to teach a variety of skills (social, communication, play)</a:t>
            </a:r>
          </a:p>
        </p:txBody>
      </p:sp>
      <p:pic>
        <p:nvPicPr>
          <p:cNvPr id="8" name="Online Media 7" title="Discrete Trial Teaching - Autism Therapy Video">
            <a:hlinkClick r:id="" action="ppaction://media"/>
            <a:extLst>
              <a:ext uri="{FF2B5EF4-FFF2-40B4-BE49-F238E27FC236}">
                <a16:creationId xmlns:a16="http://schemas.microsoft.com/office/drawing/2014/main" id="{798C2186-19E0-27BA-46D4-236E29DB363A}"/>
              </a:ext>
            </a:extLst>
          </p:cNvPr>
          <p:cNvPicPr>
            <a:picLocks noRot="1" noChangeAspect="1"/>
          </p:cNvPicPr>
          <p:nvPr>
            <a:videoFile r:link="rId1"/>
          </p:nvPr>
        </p:nvPicPr>
        <p:blipFill>
          <a:blip r:embed="rId4"/>
          <a:stretch>
            <a:fillRect/>
          </a:stretch>
        </p:blipFill>
        <p:spPr>
          <a:xfrm>
            <a:off x="445095" y="4269219"/>
            <a:ext cx="3780674" cy="2136081"/>
          </a:xfrm>
          <a:prstGeom prst="rect">
            <a:avLst/>
          </a:prstGeom>
        </p:spPr>
      </p:pic>
      <p:sp>
        <p:nvSpPr>
          <p:cNvPr id="10" name="TextBox 9">
            <a:extLst>
              <a:ext uri="{FF2B5EF4-FFF2-40B4-BE49-F238E27FC236}">
                <a16:creationId xmlns:a16="http://schemas.microsoft.com/office/drawing/2014/main" id="{E4EFD152-A796-461F-EC9B-8D1FAB09A75F}"/>
              </a:ext>
            </a:extLst>
          </p:cNvPr>
          <p:cNvSpPr txBox="1"/>
          <p:nvPr/>
        </p:nvSpPr>
        <p:spPr>
          <a:xfrm>
            <a:off x="4504153" y="2099362"/>
            <a:ext cx="3183694" cy="4247317"/>
          </a:xfrm>
          <a:prstGeom prst="rect">
            <a:avLst/>
          </a:prstGeom>
          <a:noFill/>
          <a:ln w="6350">
            <a:solidFill>
              <a:schemeClr val="tx1"/>
            </a:solidFill>
          </a:ln>
        </p:spPr>
        <p:txBody>
          <a:bodyPr wrap="square">
            <a:spAutoFit/>
          </a:bodyPr>
          <a:lstStyle/>
          <a:p>
            <a:r>
              <a:rPr lang="en-GB" sz="2200" dirty="0"/>
              <a:t>Prompting and fading </a:t>
            </a:r>
            <a:r>
              <a:rPr lang="en-GB" sz="1400" dirty="0"/>
              <a:t>(visual, physical, gestural)</a:t>
            </a:r>
          </a:p>
          <a:p>
            <a:endParaRPr lang="en-GB" sz="1400" dirty="0"/>
          </a:p>
          <a:p>
            <a:r>
              <a:rPr lang="en-GB" sz="2000" dirty="0"/>
              <a:t>To minimize errors, increase correct responding,</a:t>
            </a:r>
          </a:p>
          <a:p>
            <a:r>
              <a:rPr lang="en-GB" sz="2000" dirty="0"/>
              <a:t>and increase the rate of reinforcement. Prompts</a:t>
            </a:r>
          </a:p>
          <a:p>
            <a:r>
              <a:rPr lang="en-GB" sz="2000" dirty="0"/>
              <a:t>are any antecedent behaviour the interventionist</a:t>
            </a:r>
          </a:p>
          <a:p>
            <a:r>
              <a:rPr lang="en-GB" sz="2000" dirty="0"/>
              <a:t>engages in that alters stimulus conditions to</a:t>
            </a:r>
          </a:p>
          <a:p>
            <a:r>
              <a:rPr lang="en-GB" sz="2000" dirty="0"/>
              <a:t>increase the likelihood of the desired response.</a:t>
            </a:r>
          </a:p>
        </p:txBody>
      </p:sp>
      <p:sp>
        <p:nvSpPr>
          <p:cNvPr id="12" name="TextBox 11">
            <a:extLst>
              <a:ext uri="{FF2B5EF4-FFF2-40B4-BE49-F238E27FC236}">
                <a16:creationId xmlns:a16="http://schemas.microsoft.com/office/drawing/2014/main" id="{87B8F3BA-2CFD-7027-F952-B62DA5C4C452}"/>
              </a:ext>
            </a:extLst>
          </p:cNvPr>
          <p:cNvSpPr txBox="1"/>
          <p:nvPr/>
        </p:nvSpPr>
        <p:spPr>
          <a:xfrm>
            <a:off x="7687847" y="2099362"/>
            <a:ext cx="4049922" cy="1754326"/>
          </a:xfrm>
          <a:prstGeom prst="rect">
            <a:avLst/>
          </a:prstGeom>
          <a:noFill/>
          <a:ln>
            <a:solidFill>
              <a:schemeClr val="tx1"/>
            </a:solidFill>
          </a:ln>
        </p:spPr>
        <p:txBody>
          <a:bodyPr wrap="square">
            <a:spAutoFit/>
          </a:bodyPr>
          <a:lstStyle/>
          <a:p>
            <a:r>
              <a:rPr lang="en-GB" dirty="0"/>
              <a:t>Prompting hierarchy - least-to-most prompting (least amount of assistance and gradually increasing the assistance</a:t>
            </a:r>
          </a:p>
          <a:p>
            <a:r>
              <a:rPr lang="en-GB" dirty="0"/>
              <a:t>based on learner responding). Most-to-least (start with most assistive</a:t>
            </a:r>
          </a:p>
          <a:p>
            <a:r>
              <a:rPr lang="en-GB" dirty="0"/>
              <a:t>prompt (e.g., full physical guidance)</a:t>
            </a:r>
          </a:p>
        </p:txBody>
      </p:sp>
      <p:pic>
        <p:nvPicPr>
          <p:cNvPr id="13" name="Online Media 12" title="Fading Prompts - Autism Therapy Video">
            <a:hlinkClick r:id="" action="ppaction://media"/>
            <a:extLst>
              <a:ext uri="{FF2B5EF4-FFF2-40B4-BE49-F238E27FC236}">
                <a16:creationId xmlns:a16="http://schemas.microsoft.com/office/drawing/2014/main" id="{6E6D5468-EAF7-133F-1AC1-DD1100A80C7B}"/>
              </a:ext>
            </a:extLst>
          </p:cNvPr>
          <p:cNvPicPr>
            <a:picLocks noRot="1" noChangeAspect="1"/>
          </p:cNvPicPr>
          <p:nvPr>
            <a:videoFile r:link="rId2"/>
          </p:nvPr>
        </p:nvPicPr>
        <p:blipFill>
          <a:blip r:embed="rId5"/>
          <a:stretch>
            <a:fillRect/>
          </a:stretch>
        </p:blipFill>
        <p:spPr>
          <a:xfrm>
            <a:off x="7977880" y="4057272"/>
            <a:ext cx="3759889" cy="2289407"/>
          </a:xfrm>
          <a:prstGeom prst="rect">
            <a:avLst/>
          </a:prstGeom>
        </p:spPr>
      </p:pic>
    </p:spTree>
    <p:extLst>
      <p:ext uri="{BB962C8B-B14F-4D97-AF65-F5344CB8AC3E}">
        <p14:creationId xmlns:p14="http://schemas.microsoft.com/office/powerpoint/2010/main" val="1484557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8"/>
                </p:tgtEl>
              </p:cMediaNode>
            </p:video>
            <p:seq concurrent="1" nextAc="seek">
              <p:cTn id="12" restart="whenNotActive" fill="hold" evtFilter="cancelBubble" nodeType="interactiveSeq">
                <p:stCondLst>
                  <p:cond evt="onClick" delay="0">
                    <p:tgtEl>
                      <p:spTgt spid="8"/>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8"/>
                                        </p:tgtEl>
                                      </p:cBhvr>
                                    </p:cmd>
                                  </p:childTnLst>
                                </p:cTn>
                              </p:par>
                            </p:childTnLst>
                          </p:cTn>
                        </p:par>
                      </p:childTnLst>
                    </p:cTn>
                  </p:par>
                </p:childTnLst>
              </p:cTn>
              <p:nextCondLst>
                <p:cond evt="onClick" delay="0">
                  <p:tgtEl>
                    <p:spTgt spid="8"/>
                  </p:tgtEl>
                </p:cond>
              </p:nextCondLst>
            </p:seq>
            <p:video>
              <p:cMediaNode vol="80000">
                <p:cTn id="17" fill="hold" display="0">
                  <p:stCondLst>
                    <p:cond delay="indefinite"/>
                  </p:stCondLst>
                </p:cTn>
                <p:tgtEl>
                  <p:spTgt spid="13"/>
                </p:tgtEl>
              </p:cMediaNode>
            </p:video>
            <p:seq concurrent="1" nextAc="seek">
              <p:cTn id="18" restart="whenNotActive" fill="hold" evtFilter="cancelBubble" nodeType="interactiveSeq">
                <p:stCondLst>
                  <p:cond evt="onClick" delay="0">
                    <p:tgtEl>
                      <p:spTgt spid="13"/>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F7ECBF-3D61-8BF7-84B7-4778546EAC33}"/>
              </a:ext>
            </a:extLst>
          </p:cNvPr>
          <p:cNvSpPr>
            <a:spLocks noGrp="1"/>
          </p:cNvSpPr>
          <p:nvPr>
            <p:ph idx="1"/>
          </p:nvPr>
        </p:nvSpPr>
        <p:spPr>
          <a:xfrm>
            <a:off x="242225" y="2010469"/>
            <a:ext cx="4711280" cy="4726205"/>
          </a:xfrm>
          <a:ln>
            <a:solidFill>
              <a:schemeClr val="tx1"/>
            </a:solidFill>
          </a:ln>
        </p:spPr>
        <p:txBody>
          <a:bodyPr>
            <a:normAutofit lnSpcReduction="10000"/>
          </a:bodyPr>
          <a:lstStyle/>
          <a:p>
            <a:pPr marL="0" indent="0">
              <a:buNone/>
            </a:pPr>
            <a:r>
              <a:rPr lang="en-GB" dirty="0"/>
              <a:t>Incidental Teaching (</a:t>
            </a:r>
            <a:r>
              <a:rPr lang="en-GB" sz="1400" dirty="0"/>
              <a:t>Hart and </a:t>
            </a:r>
            <a:r>
              <a:rPr lang="en-GB" sz="1400" dirty="0" err="1"/>
              <a:t>Risley</a:t>
            </a:r>
            <a:r>
              <a:rPr lang="en-GB" sz="1400" dirty="0"/>
              <a:t>, 1968) </a:t>
            </a:r>
            <a:endParaRPr lang="en-GB" dirty="0"/>
          </a:p>
          <a:p>
            <a:pPr marL="0" indent="0">
              <a:buNone/>
            </a:pPr>
            <a:r>
              <a:rPr lang="en-GB" sz="1800" dirty="0"/>
              <a:t>Incidental teaching is a procedure commonly used to expand language.</a:t>
            </a:r>
          </a:p>
          <a:p>
            <a:pPr marL="0" indent="0">
              <a:buNone/>
            </a:pPr>
            <a:r>
              <a:rPr lang="en-GB" sz="1800" dirty="0"/>
              <a:t>Incidental teaching consists of four components: </a:t>
            </a:r>
          </a:p>
          <a:p>
            <a:pPr marL="342900" indent="-342900">
              <a:buAutoNum type="arabicParenBoth"/>
            </a:pPr>
            <a:r>
              <a:rPr lang="en-GB" sz="1800" dirty="0"/>
              <a:t>environmental arrangement</a:t>
            </a:r>
          </a:p>
          <a:p>
            <a:pPr marL="342900" indent="-342900">
              <a:buAutoNum type="arabicParenBoth"/>
            </a:pPr>
            <a:r>
              <a:rPr lang="en-GB" sz="1800" dirty="0"/>
              <a:t>child initiation</a:t>
            </a:r>
          </a:p>
          <a:p>
            <a:pPr marL="342900" indent="-342900">
              <a:buAutoNum type="arabicParenBoth"/>
            </a:pPr>
            <a:r>
              <a:rPr lang="en-GB" sz="1800" dirty="0"/>
              <a:t>elaboration</a:t>
            </a:r>
          </a:p>
          <a:p>
            <a:pPr marL="342900" indent="-342900">
              <a:buAutoNum type="arabicParenBoth"/>
            </a:pPr>
            <a:r>
              <a:rPr lang="en-GB" sz="1800" dirty="0"/>
              <a:t>reinforcement.</a:t>
            </a:r>
          </a:p>
          <a:p>
            <a:pPr marL="0" indent="0">
              <a:buNone/>
            </a:pPr>
            <a:r>
              <a:rPr lang="en-GB" sz="1800" dirty="0"/>
              <a:t>Incidental teaching should take place in the learner’s natural environment, but the environment should be arranged so that the learner needs to initiate and request desired items, activities, and any other materials</a:t>
            </a:r>
          </a:p>
          <a:p>
            <a:pPr marL="0" indent="0">
              <a:buNone/>
            </a:pPr>
            <a:endParaRPr lang="en-GB" sz="1800" dirty="0"/>
          </a:p>
        </p:txBody>
      </p:sp>
      <p:sp>
        <p:nvSpPr>
          <p:cNvPr id="4" name="Title 1">
            <a:extLst>
              <a:ext uri="{FF2B5EF4-FFF2-40B4-BE49-F238E27FC236}">
                <a16:creationId xmlns:a16="http://schemas.microsoft.com/office/drawing/2014/main" id="{F01C81D9-FA48-AB3B-D4D6-1E9455FE9C1A}"/>
              </a:ext>
            </a:extLst>
          </p:cNvPr>
          <p:cNvSpPr>
            <a:spLocks noGrp="1"/>
          </p:cNvSpPr>
          <p:nvPr>
            <p:ph type="title"/>
          </p:nvPr>
        </p:nvSpPr>
        <p:spPr>
          <a:xfrm>
            <a:off x="445500" y="121325"/>
            <a:ext cx="9783763" cy="1508125"/>
          </a:xfrm>
        </p:spPr>
        <p:txBody>
          <a:bodyPr/>
          <a:lstStyle/>
          <a:p>
            <a:r>
              <a:rPr lang="en-GB" dirty="0"/>
              <a:t>ABA-Based Procedures</a:t>
            </a:r>
          </a:p>
        </p:txBody>
      </p:sp>
      <p:pic>
        <p:nvPicPr>
          <p:cNvPr id="5" name="Online Media 4" title="ABA Autism Training - Chapter 5 Incidental Teaching">
            <a:hlinkClick r:id="" action="ppaction://media"/>
            <a:extLst>
              <a:ext uri="{FF2B5EF4-FFF2-40B4-BE49-F238E27FC236}">
                <a16:creationId xmlns:a16="http://schemas.microsoft.com/office/drawing/2014/main" id="{48554112-A11A-0FDA-99DE-3B74D9B2A3F0}"/>
              </a:ext>
            </a:extLst>
          </p:cNvPr>
          <p:cNvPicPr>
            <a:picLocks noRot="1" noChangeAspect="1"/>
          </p:cNvPicPr>
          <p:nvPr>
            <a:videoFile r:link="rId1"/>
          </p:nvPr>
        </p:nvPicPr>
        <p:blipFill>
          <a:blip r:embed="rId3"/>
          <a:stretch>
            <a:fillRect/>
          </a:stretch>
        </p:blipFill>
        <p:spPr>
          <a:xfrm>
            <a:off x="5021294" y="4538679"/>
            <a:ext cx="3381477" cy="2197995"/>
          </a:xfrm>
          <a:prstGeom prst="rect">
            <a:avLst/>
          </a:prstGeom>
        </p:spPr>
      </p:pic>
      <p:sp>
        <p:nvSpPr>
          <p:cNvPr id="9" name="TextBox 8">
            <a:extLst>
              <a:ext uri="{FF2B5EF4-FFF2-40B4-BE49-F238E27FC236}">
                <a16:creationId xmlns:a16="http://schemas.microsoft.com/office/drawing/2014/main" id="{0BE82E48-D660-1C5D-10FD-5BAC5656D0E6}"/>
              </a:ext>
            </a:extLst>
          </p:cNvPr>
          <p:cNvSpPr txBox="1"/>
          <p:nvPr/>
        </p:nvSpPr>
        <p:spPr>
          <a:xfrm>
            <a:off x="8532382" y="1955968"/>
            <a:ext cx="3551032" cy="4785926"/>
          </a:xfrm>
          <a:prstGeom prst="rect">
            <a:avLst/>
          </a:prstGeom>
          <a:noFill/>
          <a:ln>
            <a:solidFill>
              <a:schemeClr val="tx1"/>
            </a:solidFill>
          </a:ln>
        </p:spPr>
        <p:txBody>
          <a:bodyPr wrap="square">
            <a:spAutoFit/>
          </a:bodyPr>
          <a:lstStyle/>
          <a:p>
            <a:r>
              <a:rPr lang="en-GB" sz="2000" dirty="0"/>
              <a:t>Token Economies</a:t>
            </a:r>
          </a:p>
          <a:p>
            <a:endParaRPr lang="en-GB" sz="500" dirty="0"/>
          </a:p>
          <a:p>
            <a:r>
              <a:rPr lang="en-GB" sz="2000" dirty="0"/>
              <a:t>A token economy is a type of reinforcement system in which the interventionist provides some form of tokens (e.g., check marks, points, stickers, stars) contingent upon the learner engaging in a targeted response(s). Once the learner earns enough tokens, she/he exchanges the tokens for a</a:t>
            </a:r>
          </a:p>
          <a:p>
            <a:r>
              <a:rPr lang="en-GB" sz="2000" dirty="0"/>
              <a:t>preferred item or activity </a:t>
            </a:r>
            <a:r>
              <a:rPr lang="en-GB" sz="1500" dirty="0"/>
              <a:t>(e.g., toy, edible, game)</a:t>
            </a:r>
            <a:r>
              <a:rPr lang="en-GB" sz="2000" dirty="0"/>
              <a:t> which presumably functions as a reinforcer.</a:t>
            </a:r>
          </a:p>
        </p:txBody>
      </p:sp>
      <p:pic>
        <p:nvPicPr>
          <p:cNvPr id="10" name="Picture 9">
            <a:extLst>
              <a:ext uri="{FF2B5EF4-FFF2-40B4-BE49-F238E27FC236}">
                <a16:creationId xmlns:a16="http://schemas.microsoft.com/office/drawing/2014/main" id="{23F15E73-C299-B98C-0BD9-C7E51E1971B1}"/>
              </a:ext>
            </a:extLst>
          </p:cNvPr>
          <p:cNvPicPr>
            <a:picLocks noChangeAspect="1"/>
          </p:cNvPicPr>
          <p:nvPr/>
        </p:nvPicPr>
        <p:blipFill>
          <a:blip r:embed="rId4"/>
          <a:stretch>
            <a:fillRect/>
          </a:stretch>
        </p:blipFill>
        <p:spPr>
          <a:xfrm>
            <a:off x="5021294" y="2052858"/>
            <a:ext cx="3371178" cy="2383236"/>
          </a:xfrm>
          <a:prstGeom prst="rect">
            <a:avLst/>
          </a:prstGeom>
        </p:spPr>
      </p:pic>
    </p:spTree>
    <p:extLst>
      <p:ext uri="{BB962C8B-B14F-4D97-AF65-F5344CB8AC3E}">
        <p14:creationId xmlns:p14="http://schemas.microsoft.com/office/powerpoint/2010/main" val="535724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DF27C57-B25D-7824-B54A-74EFFA167E00}"/>
              </a:ext>
            </a:extLst>
          </p:cNvPr>
          <p:cNvSpPr txBox="1"/>
          <p:nvPr/>
        </p:nvSpPr>
        <p:spPr>
          <a:xfrm>
            <a:off x="197686" y="1961777"/>
            <a:ext cx="8280196" cy="2369880"/>
          </a:xfrm>
          <a:prstGeom prst="rect">
            <a:avLst/>
          </a:prstGeom>
          <a:noFill/>
          <a:ln>
            <a:solidFill>
              <a:schemeClr val="tx1"/>
            </a:solidFill>
          </a:ln>
        </p:spPr>
        <p:txBody>
          <a:bodyPr wrap="square">
            <a:spAutoFit/>
          </a:bodyPr>
          <a:lstStyle/>
          <a:p>
            <a:r>
              <a:rPr lang="en-GB" sz="2200" dirty="0"/>
              <a:t>Time-Out from Reinforcement</a:t>
            </a:r>
          </a:p>
          <a:p>
            <a:r>
              <a:rPr lang="en-GB" dirty="0"/>
              <a:t>Used to decrease the rate of undesired behaviour. </a:t>
            </a:r>
          </a:p>
          <a:p>
            <a:r>
              <a:rPr lang="en-GB" dirty="0"/>
              <a:t>Removes or delays reinforcement for a certain period </a:t>
            </a:r>
          </a:p>
          <a:p>
            <a:r>
              <a:rPr lang="en-GB" dirty="0"/>
              <a:t>of time contingent upon the learner engaging in </a:t>
            </a:r>
          </a:p>
          <a:p>
            <a:r>
              <a:rPr lang="en-GB" dirty="0"/>
              <a:t>undesired behaviour (reduce screaming while playing a </a:t>
            </a:r>
          </a:p>
          <a:p>
            <a:r>
              <a:rPr lang="en-GB" dirty="0"/>
              <a:t>video game-pause or remove the video game for a brief </a:t>
            </a:r>
          </a:p>
          <a:p>
            <a:r>
              <a:rPr lang="en-GB" dirty="0"/>
              <a:t>period of time). Thus, temporarily removing access to reinforcement, the specifics of</a:t>
            </a:r>
          </a:p>
          <a:p>
            <a:r>
              <a:rPr lang="en-GB" dirty="0"/>
              <a:t>which are dependent on the nature of the reinforcement (fun playing the game).</a:t>
            </a:r>
          </a:p>
        </p:txBody>
      </p:sp>
      <p:sp>
        <p:nvSpPr>
          <p:cNvPr id="8" name="Title 1">
            <a:extLst>
              <a:ext uri="{FF2B5EF4-FFF2-40B4-BE49-F238E27FC236}">
                <a16:creationId xmlns:a16="http://schemas.microsoft.com/office/drawing/2014/main" id="{A27983FC-D55A-E0CD-E318-629C6A785DF1}"/>
              </a:ext>
            </a:extLst>
          </p:cNvPr>
          <p:cNvSpPr>
            <a:spLocks noGrp="1"/>
          </p:cNvSpPr>
          <p:nvPr>
            <p:ph type="title"/>
          </p:nvPr>
        </p:nvSpPr>
        <p:spPr>
          <a:xfrm>
            <a:off x="785486" y="284163"/>
            <a:ext cx="9783763" cy="1508125"/>
          </a:xfrm>
        </p:spPr>
        <p:txBody>
          <a:bodyPr/>
          <a:lstStyle/>
          <a:p>
            <a:r>
              <a:rPr lang="en-GB" dirty="0"/>
              <a:t>ABA-Based Procedures</a:t>
            </a:r>
          </a:p>
        </p:txBody>
      </p:sp>
      <p:pic>
        <p:nvPicPr>
          <p:cNvPr id="10" name="Picture 9">
            <a:extLst>
              <a:ext uri="{FF2B5EF4-FFF2-40B4-BE49-F238E27FC236}">
                <a16:creationId xmlns:a16="http://schemas.microsoft.com/office/drawing/2014/main" id="{83653C5C-1666-38C5-5B27-68F22D4759F9}"/>
              </a:ext>
            </a:extLst>
          </p:cNvPr>
          <p:cNvPicPr>
            <a:picLocks noChangeAspect="1"/>
          </p:cNvPicPr>
          <p:nvPr/>
        </p:nvPicPr>
        <p:blipFill>
          <a:blip r:embed="rId3"/>
          <a:stretch>
            <a:fillRect/>
          </a:stretch>
        </p:blipFill>
        <p:spPr>
          <a:xfrm>
            <a:off x="5677367" y="2004167"/>
            <a:ext cx="2619375" cy="1653433"/>
          </a:xfrm>
          <a:prstGeom prst="rect">
            <a:avLst/>
          </a:prstGeom>
        </p:spPr>
      </p:pic>
      <p:sp>
        <p:nvSpPr>
          <p:cNvPr id="13" name="TextBox 12">
            <a:extLst>
              <a:ext uri="{FF2B5EF4-FFF2-40B4-BE49-F238E27FC236}">
                <a16:creationId xmlns:a16="http://schemas.microsoft.com/office/drawing/2014/main" id="{7213A0E3-23CC-8E85-09EB-4A7E012B9011}"/>
              </a:ext>
            </a:extLst>
          </p:cNvPr>
          <p:cNvSpPr txBox="1"/>
          <p:nvPr/>
        </p:nvSpPr>
        <p:spPr>
          <a:xfrm>
            <a:off x="3227653" y="4501146"/>
            <a:ext cx="5250229" cy="1692771"/>
          </a:xfrm>
          <a:prstGeom prst="rect">
            <a:avLst/>
          </a:prstGeom>
          <a:noFill/>
          <a:ln>
            <a:solidFill>
              <a:schemeClr val="tx1"/>
            </a:solidFill>
          </a:ln>
        </p:spPr>
        <p:txBody>
          <a:bodyPr wrap="square">
            <a:spAutoFit/>
          </a:bodyPr>
          <a:lstStyle/>
          <a:p>
            <a:r>
              <a:rPr lang="en-GB" sz="2400" dirty="0"/>
              <a:t>Chaining</a:t>
            </a:r>
          </a:p>
          <a:p>
            <a:r>
              <a:rPr lang="en-GB" sz="2000" dirty="0"/>
              <a:t>Specific sequences of each responses in which completion  of each response provides a cue to engage in the next response.</a:t>
            </a:r>
          </a:p>
          <a:p>
            <a:endParaRPr lang="en-GB" sz="2000" dirty="0"/>
          </a:p>
        </p:txBody>
      </p:sp>
      <p:pic>
        <p:nvPicPr>
          <p:cNvPr id="14" name="Online Media 11" title="ABA Technique - Behavior Chaining">
            <a:hlinkClick r:id="" action="ppaction://media"/>
            <a:extLst>
              <a:ext uri="{FF2B5EF4-FFF2-40B4-BE49-F238E27FC236}">
                <a16:creationId xmlns:a16="http://schemas.microsoft.com/office/drawing/2014/main" id="{C3A664E8-792E-61D5-676B-556E1D47B5F3}"/>
              </a:ext>
            </a:extLst>
          </p:cNvPr>
          <p:cNvPicPr>
            <a:picLocks noRot="1" noChangeAspect="1"/>
          </p:cNvPicPr>
          <p:nvPr>
            <a:videoFile r:link="rId1"/>
          </p:nvPr>
        </p:nvPicPr>
        <p:blipFill>
          <a:blip r:embed="rId4"/>
          <a:stretch>
            <a:fillRect/>
          </a:stretch>
        </p:blipFill>
        <p:spPr>
          <a:xfrm>
            <a:off x="197686" y="4382981"/>
            <a:ext cx="2850316" cy="2369880"/>
          </a:xfrm>
          <a:prstGeom prst="rect">
            <a:avLst/>
          </a:prstGeom>
        </p:spPr>
      </p:pic>
      <p:sp>
        <p:nvSpPr>
          <p:cNvPr id="16" name="TextBox 15">
            <a:extLst>
              <a:ext uri="{FF2B5EF4-FFF2-40B4-BE49-F238E27FC236}">
                <a16:creationId xmlns:a16="http://schemas.microsoft.com/office/drawing/2014/main" id="{A829CF0E-241E-46F7-513D-805FE8420748}"/>
              </a:ext>
            </a:extLst>
          </p:cNvPr>
          <p:cNvSpPr txBox="1"/>
          <p:nvPr/>
        </p:nvSpPr>
        <p:spPr>
          <a:xfrm>
            <a:off x="8792775" y="2004167"/>
            <a:ext cx="3111078" cy="4247317"/>
          </a:xfrm>
          <a:prstGeom prst="rect">
            <a:avLst/>
          </a:prstGeom>
          <a:noFill/>
          <a:ln>
            <a:solidFill>
              <a:schemeClr val="tx1"/>
            </a:solidFill>
          </a:ln>
        </p:spPr>
        <p:txBody>
          <a:bodyPr wrap="square">
            <a:spAutoFit/>
          </a:bodyPr>
          <a:lstStyle/>
          <a:p>
            <a:r>
              <a:rPr lang="en-GB" dirty="0"/>
              <a:t>Although many professionals in the field of ABA work</a:t>
            </a:r>
          </a:p>
          <a:p>
            <a:r>
              <a:rPr lang="en-GB" dirty="0"/>
              <a:t>with individuals diagnosed with ASD, ABA based procedures are effective for a wide variety of populations. When the principles of ABA were first explored, they were being implemented with</a:t>
            </a:r>
          </a:p>
          <a:p>
            <a:r>
              <a:rPr lang="en-GB" dirty="0"/>
              <a:t>juvenile delinquents (Phillips et al., 1971), typically developing individuals (Eisler et al., 1973), and children with intellectual disabilities (</a:t>
            </a:r>
            <a:r>
              <a:rPr lang="en-GB" dirty="0" err="1"/>
              <a:t>Ayllon</a:t>
            </a:r>
            <a:endParaRPr lang="en-GB" dirty="0"/>
          </a:p>
          <a:p>
            <a:r>
              <a:rPr lang="en-GB" dirty="0"/>
              <a:t>&amp; </a:t>
            </a:r>
            <a:r>
              <a:rPr lang="en-GB" dirty="0" err="1"/>
              <a:t>Azrin</a:t>
            </a:r>
            <a:r>
              <a:rPr lang="en-GB" dirty="0"/>
              <a:t>, 1968).</a:t>
            </a:r>
          </a:p>
        </p:txBody>
      </p:sp>
    </p:spTree>
    <p:extLst>
      <p:ext uri="{BB962C8B-B14F-4D97-AF65-F5344CB8AC3E}">
        <p14:creationId xmlns:p14="http://schemas.microsoft.com/office/powerpoint/2010/main" val="324432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4"/>
                                        </p:tgtEl>
                                      </p:cBhvr>
                                    </p:cmd>
                                  </p:childTnLst>
                                </p:cTn>
                              </p:par>
                            </p:childTnLst>
                          </p:cTn>
                        </p:par>
                      </p:childTnLst>
                    </p:cTn>
                  </p:par>
                </p:childTnLst>
              </p:cTn>
              <p:nextCondLst>
                <p:cond evt="onClick" delay="0">
                  <p:tgtEl>
                    <p:spTgt spid="14"/>
                  </p:tgtEl>
                </p:cond>
              </p:nextCondLst>
            </p:seq>
            <p:video>
              <p:cMediaNode vol="80000">
                <p:cTn id="12" fill="hold" display="0">
                  <p:stCondLst>
                    <p:cond delay="indefinite"/>
                  </p:stCondLst>
                </p:cTn>
                <p:tgtEl>
                  <p:spTgt spid="14"/>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462CBB-3447-2E11-A00A-70D4270EF046}"/>
              </a:ext>
            </a:extLst>
          </p:cNvPr>
          <p:cNvSpPr>
            <a:spLocks noGrp="1"/>
          </p:cNvSpPr>
          <p:nvPr>
            <p:ph idx="1"/>
          </p:nvPr>
        </p:nvSpPr>
        <p:spPr>
          <a:xfrm>
            <a:off x="270352" y="1955968"/>
            <a:ext cx="8007693" cy="1859077"/>
          </a:xfrm>
          <a:ln>
            <a:solidFill>
              <a:schemeClr val="tx1"/>
            </a:solidFill>
          </a:ln>
        </p:spPr>
        <p:txBody>
          <a:bodyPr>
            <a:normAutofit fontScale="92500" lnSpcReduction="20000"/>
          </a:bodyPr>
          <a:lstStyle/>
          <a:p>
            <a:pPr marL="0" indent="0">
              <a:buNone/>
            </a:pPr>
            <a:r>
              <a:rPr lang="en-GB" dirty="0"/>
              <a:t>Response Cost</a:t>
            </a:r>
          </a:p>
          <a:p>
            <a:r>
              <a:rPr lang="en-GB" dirty="0"/>
              <a:t>Used to reduce the rate of undesired behaviour </a:t>
            </a:r>
          </a:p>
          <a:p>
            <a:pPr lvl="1"/>
            <a:r>
              <a:rPr lang="en-GB" dirty="0"/>
              <a:t>the removal of a reinforcing event following an undesired behaviour</a:t>
            </a:r>
          </a:p>
          <a:p>
            <a:pPr lvl="1"/>
            <a:r>
              <a:rPr lang="en-GB" dirty="0"/>
              <a:t>commonly used within a token economy (removes tokens - stickers)</a:t>
            </a:r>
          </a:p>
          <a:p>
            <a:pPr lvl="1"/>
            <a:r>
              <a:rPr lang="en-GB" dirty="0"/>
              <a:t>however, response cost can occur in the absence of a token system (e.g., removing certain tangible reinforcers - breaktime).</a:t>
            </a:r>
          </a:p>
        </p:txBody>
      </p:sp>
      <p:sp>
        <p:nvSpPr>
          <p:cNvPr id="4" name="Title 1">
            <a:extLst>
              <a:ext uri="{FF2B5EF4-FFF2-40B4-BE49-F238E27FC236}">
                <a16:creationId xmlns:a16="http://schemas.microsoft.com/office/drawing/2014/main" id="{3E8413E5-BFD1-E189-A1D3-5542EB840850}"/>
              </a:ext>
            </a:extLst>
          </p:cNvPr>
          <p:cNvSpPr>
            <a:spLocks noGrp="1"/>
          </p:cNvSpPr>
          <p:nvPr>
            <p:ph type="title"/>
          </p:nvPr>
        </p:nvSpPr>
        <p:spPr>
          <a:xfrm>
            <a:off x="803653" y="280335"/>
            <a:ext cx="9783763" cy="1508125"/>
          </a:xfrm>
        </p:spPr>
        <p:txBody>
          <a:bodyPr/>
          <a:lstStyle/>
          <a:p>
            <a:r>
              <a:rPr lang="en-GB" dirty="0"/>
              <a:t>ABA-Based Procedures</a:t>
            </a:r>
          </a:p>
        </p:txBody>
      </p:sp>
      <p:sp>
        <p:nvSpPr>
          <p:cNvPr id="8" name="TextBox 7">
            <a:extLst>
              <a:ext uri="{FF2B5EF4-FFF2-40B4-BE49-F238E27FC236}">
                <a16:creationId xmlns:a16="http://schemas.microsoft.com/office/drawing/2014/main" id="{0E72CCE0-5F6C-8CAE-7936-1584363798B5}"/>
              </a:ext>
            </a:extLst>
          </p:cNvPr>
          <p:cNvSpPr txBox="1"/>
          <p:nvPr/>
        </p:nvSpPr>
        <p:spPr>
          <a:xfrm>
            <a:off x="8380991" y="2522383"/>
            <a:ext cx="3540657" cy="1292662"/>
          </a:xfrm>
          <a:prstGeom prst="rect">
            <a:avLst/>
          </a:prstGeom>
          <a:noFill/>
          <a:ln>
            <a:solidFill>
              <a:schemeClr val="tx1"/>
            </a:solidFill>
          </a:ln>
        </p:spPr>
        <p:txBody>
          <a:bodyPr wrap="square">
            <a:spAutoFit/>
          </a:bodyPr>
          <a:lstStyle/>
          <a:p>
            <a:r>
              <a:rPr lang="en-GB" sz="2400" dirty="0"/>
              <a:t>Shaping</a:t>
            </a:r>
          </a:p>
          <a:p>
            <a:r>
              <a:rPr lang="en-GB" dirty="0"/>
              <a:t>Teaches a new skill one small step at a time. Each step is reinforced before a new step is taught.</a:t>
            </a:r>
            <a:endParaRPr lang="en-GB" sz="2000" dirty="0"/>
          </a:p>
        </p:txBody>
      </p:sp>
      <p:graphicFrame>
        <p:nvGraphicFramePr>
          <p:cNvPr id="9" name="Content Placeholder 1">
            <a:extLst>
              <a:ext uri="{FF2B5EF4-FFF2-40B4-BE49-F238E27FC236}">
                <a16:creationId xmlns:a16="http://schemas.microsoft.com/office/drawing/2014/main" id="{ACCEF19B-AFED-39A7-7E79-5486953CD61B}"/>
              </a:ext>
            </a:extLst>
          </p:cNvPr>
          <p:cNvGraphicFramePr>
            <a:graphicFrameLocks/>
          </p:cNvGraphicFramePr>
          <p:nvPr>
            <p:extLst>
              <p:ext uri="{D42A27DB-BD31-4B8C-83A1-F6EECF244321}">
                <p14:modId xmlns:p14="http://schemas.microsoft.com/office/powerpoint/2010/main" val="2504921988"/>
              </p:ext>
            </p:extLst>
          </p:nvPr>
        </p:nvGraphicFramePr>
        <p:xfrm>
          <a:off x="270352" y="4150060"/>
          <a:ext cx="11883296" cy="23591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03014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2246958-7421-B525-CB23-F9E9B1841BDE}"/>
              </a:ext>
            </a:extLst>
          </p:cNvPr>
          <p:cNvPicPr>
            <a:picLocks noChangeAspect="1"/>
          </p:cNvPicPr>
          <p:nvPr/>
        </p:nvPicPr>
        <p:blipFill>
          <a:blip r:embed="rId2"/>
          <a:stretch>
            <a:fillRect/>
          </a:stretch>
        </p:blipFill>
        <p:spPr>
          <a:xfrm rot="16200000">
            <a:off x="-165918" y="165918"/>
            <a:ext cx="6857999" cy="6526163"/>
          </a:xfrm>
          <a:prstGeom prst="rect">
            <a:avLst/>
          </a:prstGeom>
        </p:spPr>
      </p:pic>
      <p:pic>
        <p:nvPicPr>
          <p:cNvPr id="9" name="Content Placeholder 8">
            <a:extLst>
              <a:ext uri="{FF2B5EF4-FFF2-40B4-BE49-F238E27FC236}">
                <a16:creationId xmlns:a16="http://schemas.microsoft.com/office/drawing/2014/main" id="{9686E7FB-AB23-4A7E-33C3-66E155BEEB99}"/>
              </a:ext>
            </a:extLst>
          </p:cNvPr>
          <p:cNvPicPr>
            <a:picLocks noGrp="1" noChangeAspect="1"/>
          </p:cNvPicPr>
          <p:nvPr>
            <p:ph idx="1"/>
          </p:nvPr>
        </p:nvPicPr>
        <p:blipFill>
          <a:blip r:embed="rId3"/>
          <a:stretch>
            <a:fillRect/>
          </a:stretch>
        </p:blipFill>
        <p:spPr>
          <a:xfrm rot="16200000">
            <a:off x="5837903" y="503900"/>
            <a:ext cx="6924368" cy="5783827"/>
          </a:xfrm>
          <a:prstGeom prst="rect">
            <a:avLst/>
          </a:prstGeom>
        </p:spPr>
      </p:pic>
    </p:spTree>
    <p:extLst>
      <p:ext uri="{BB962C8B-B14F-4D97-AF65-F5344CB8AC3E}">
        <p14:creationId xmlns:p14="http://schemas.microsoft.com/office/powerpoint/2010/main" val="22938155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E6C623D-609A-C34F-2C20-9E751C9E16F3}"/>
              </a:ext>
            </a:extLst>
          </p:cNvPr>
          <p:cNvPicPr>
            <a:picLocks noChangeAspect="1"/>
          </p:cNvPicPr>
          <p:nvPr/>
        </p:nvPicPr>
        <p:blipFill>
          <a:blip r:embed="rId2"/>
          <a:stretch>
            <a:fillRect/>
          </a:stretch>
        </p:blipFill>
        <p:spPr>
          <a:xfrm>
            <a:off x="10179050" y="1758440"/>
            <a:ext cx="2012950" cy="5044821"/>
          </a:xfrm>
          <a:prstGeom prst="rect">
            <a:avLst/>
          </a:prstGeom>
        </p:spPr>
      </p:pic>
      <p:sp>
        <p:nvSpPr>
          <p:cNvPr id="2" name="Title 1">
            <a:extLst>
              <a:ext uri="{FF2B5EF4-FFF2-40B4-BE49-F238E27FC236}">
                <a16:creationId xmlns:a16="http://schemas.microsoft.com/office/drawing/2014/main" id="{E80B7932-E15C-52B2-391F-32205EEC1A50}"/>
              </a:ext>
            </a:extLst>
          </p:cNvPr>
          <p:cNvSpPr>
            <a:spLocks noGrp="1"/>
          </p:cNvSpPr>
          <p:nvPr>
            <p:ph type="title"/>
          </p:nvPr>
        </p:nvSpPr>
        <p:spPr>
          <a:xfrm>
            <a:off x="222250" y="0"/>
            <a:ext cx="9784080" cy="1508760"/>
          </a:xfrm>
        </p:spPr>
        <p:txBody>
          <a:bodyPr>
            <a:normAutofit/>
          </a:bodyPr>
          <a:lstStyle/>
          <a:p>
            <a:r>
              <a:rPr lang="en-GB" sz="3600" dirty="0"/>
              <a:t>Positive Behaviour Support</a:t>
            </a:r>
          </a:p>
        </p:txBody>
      </p:sp>
      <p:graphicFrame>
        <p:nvGraphicFramePr>
          <p:cNvPr id="8" name="Diagram 7">
            <a:extLst>
              <a:ext uri="{FF2B5EF4-FFF2-40B4-BE49-F238E27FC236}">
                <a16:creationId xmlns:a16="http://schemas.microsoft.com/office/drawing/2014/main" id="{6B166C32-D464-0144-EF9C-5DABB5C8AED6}"/>
              </a:ext>
            </a:extLst>
          </p:cNvPr>
          <p:cNvGraphicFramePr/>
          <p:nvPr>
            <p:extLst>
              <p:ext uri="{D42A27DB-BD31-4B8C-83A1-F6EECF244321}">
                <p14:modId xmlns:p14="http://schemas.microsoft.com/office/powerpoint/2010/main" val="1769716043"/>
              </p:ext>
            </p:extLst>
          </p:nvPr>
        </p:nvGraphicFramePr>
        <p:xfrm>
          <a:off x="0" y="1295400"/>
          <a:ext cx="10286999" cy="22034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9A2D0D3D-57AE-7E27-07CC-BB6122668FA3}"/>
              </a:ext>
            </a:extLst>
          </p:cNvPr>
          <p:cNvSpPr txBox="1"/>
          <p:nvPr/>
        </p:nvSpPr>
        <p:spPr>
          <a:xfrm>
            <a:off x="0" y="3718679"/>
            <a:ext cx="10179050" cy="3139321"/>
          </a:xfrm>
          <a:prstGeom prst="rect">
            <a:avLst/>
          </a:prstGeom>
          <a:solidFill>
            <a:schemeClr val="accent1"/>
          </a:solidFill>
          <a:ln>
            <a:solidFill>
              <a:schemeClr val="accent1"/>
            </a:solidFill>
          </a:ln>
        </p:spPr>
        <p:txBody>
          <a:bodyPr wrap="square">
            <a:spAutoFit/>
          </a:bodyPr>
          <a:lstStyle/>
          <a:p>
            <a:r>
              <a:rPr lang="en-GB" dirty="0">
                <a:solidFill>
                  <a:schemeClr val="bg1"/>
                </a:solidFill>
              </a:rPr>
              <a:t>PBS is about supporting the person to develop skills, and different ways of behaving that will support their wellbeing.</a:t>
            </a:r>
          </a:p>
          <a:p>
            <a:endParaRPr lang="en-GB" dirty="0">
              <a:solidFill>
                <a:schemeClr val="bg1"/>
              </a:solidFill>
            </a:endParaRPr>
          </a:p>
          <a:p>
            <a:r>
              <a:rPr lang="en-GB" dirty="0">
                <a:solidFill>
                  <a:schemeClr val="bg1"/>
                </a:solidFill>
              </a:rPr>
              <a:t>PBS is not about labelling, blaming, or trying to change or punish the person. </a:t>
            </a:r>
          </a:p>
          <a:p>
            <a:endParaRPr lang="en-GB" dirty="0">
              <a:solidFill>
                <a:schemeClr val="bg1"/>
              </a:solidFill>
            </a:endParaRPr>
          </a:p>
          <a:p>
            <a:r>
              <a:rPr lang="en-GB" dirty="0">
                <a:solidFill>
                  <a:schemeClr val="bg1"/>
                </a:solidFill>
              </a:rPr>
              <a:t>Coproduction and collaboration are especially important - 	the person, their family and circle of support should be involved in every aspect. </a:t>
            </a:r>
          </a:p>
          <a:p>
            <a:endParaRPr lang="en-GB" dirty="0">
              <a:solidFill>
                <a:schemeClr val="bg1"/>
              </a:solidFill>
            </a:endParaRPr>
          </a:p>
          <a:p>
            <a:r>
              <a:rPr lang="en-GB" dirty="0">
                <a:solidFill>
                  <a:schemeClr val="bg1"/>
                </a:solidFill>
              </a:rPr>
              <a:t>As well as core information from family, the PBS plan will likely include contributions from a range of people who may be involved, for example, Speech and Language or Occupational Therapy, Nursing, or Psychiatry. </a:t>
            </a:r>
          </a:p>
        </p:txBody>
      </p:sp>
    </p:spTree>
    <p:extLst>
      <p:ext uri="{BB962C8B-B14F-4D97-AF65-F5344CB8AC3E}">
        <p14:creationId xmlns:p14="http://schemas.microsoft.com/office/powerpoint/2010/main" val="7475212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F455C-A8D1-4C8C-DDD2-12B8CEDA1008}"/>
              </a:ext>
            </a:extLst>
          </p:cNvPr>
          <p:cNvSpPr>
            <a:spLocks noGrp="1"/>
          </p:cNvSpPr>
          <p:nvPr>
            <p:ph type="title"/>
          </p:nvPr>
        </p:nvSpPr>
        <p:spPr>
          <a:xfrm>
            <a:off x="204470" y="0"/>
            <a:ext cx="9784080" cy="1508760"/>
          </a:xfrm>
        </p:spPr>
        <p:txBody>
          <a:bodyPr>
            <a:normAutofit/>
          </a:bodyPr>
          <a:lstStyle/>
          <a:p>
            <a:r>
              <a:rPr lang="en-GB" sz="3200" dirty="0"/>
              <a:t>PBS plans </a:t>
            </a:r>
          </a:p>
        </p:txBody>
      </p:sp>
      <p:graphicFrame>
        <p:nvGraphicFramePr>
          <p:cNvPr id="4" name="Content Placeholder 3">
            <a:extLst>
              <a:ext uri="{FF2B5EF4-FFF2-40B4-BE49-F238E27FC236}">
                <a16:creationId xmlns:a16="http://schemas.microsoft.com/office/drawing/2014/main" id="{427F057B-501E-3066-BD16-DEE3D2A30332}"/>
              </a:ext>
            </a:extLst>
          </p:cNvPr>
          <p:cNvGraphicFramePr>
            <a:graphicFrameLocks noGrp="1"/>
          </p:cNvGraphicFramePr>
          <p:nvPr>
            <p:ph idx="1"/>
            <p:extLst>
              <p:ext uri="{D42A27DB-BD31-4B8C-83A1-F6EECF244321}">
                <p14:modId xmlns:p14="http://schemas.microsoft.com/office/powerpoint/2010/main" val="1096804403"/>
              </p:ext>
            </p:extLst>
          </p:nvPr>
        </p:nvGraphicFramePr>
        <p:xfrm>
          <a:off x="-3581400" y="1454150"/>
          <a:ext cx="13569950"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B8C78E21-4DFE-F9B1-F652-7898E1C50680}"/>
              </a:ext>
            </a:extLst>
          </p:cNvPr>
          <p:cNvPicPr>
            <a:picLocks noChangeAspect="1"/>
          </p:cNvPicPr>
          <p:nvPr/>
        </p:nvPicPr>
        <p:blipFill>
          <a:blip r:embed="rId7"/>
          <a:stretch>
            <a:fillRect/>
          </a:stretch>
        </p:blipFill>
        <p:spPr>
          <a:xfrm>
            <a:off x="9657018" y="75782"/>
            <a:ext cx="2330512" cy="1870544"/>
          </a:xfrm>
          <a:prstGeom prst="rect">
            <a:avLst/>
          </a:prstGeom>
        </p:spPr>
      </p:pic>
      <p:graphicFrame>
        <p:nvGraphicFramePr>
          <p:cNvPr id="9" name="Diagram 8">
            <a:extLst>
              <a:ext uri="{FF2B5EF4-FFF2-40B4-BE49-F238E27FC236}">
                <a16:creationId xmlns:a16="http://schemas.microsoft.com/office/drawing/2014/main" id="{37C702F2-A761-4868-0FAD-1179C64CFD27}"/>
              </a:ext>
            </a:extLst>
          </p:cNvPr>
          <p:cNvGraphicFramePr/>
          <p:nvPr>
            <p:extLst>
              <p:ext uri="{D42A27DB-BD31-4B8C-83A1-F6EECF244321}">
                <p14:modId xmlns:p14="http://schemas.microsoft.com/office/powerpoint/2010/main" val="3276108504"/>
              </p:ext>
            </p:extLst>
          </p:nvPr>
        </p:nvGraphicFramePr>
        <p:xfrm>
          <a:off x="5530850" y="2248661"/>
          <a:ext cx="7886700" cy="266301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1" name="TextBox 10">
            <a:extLst>
              <a:ext uri="{FF2B5EF4-FFF2-40B4-BE49-F238E27FC236}">
                <a16:creationId xmlns:a16="http://schemas.microsoft.com/office/drawing/2014/main" id="{AE41E17E-FD25-AA89-4086-B9B2C2B7ECC7}"/>
              </a:ext>
            </a:extLst>
          </p:cNvPr>
          <p:cNvSpPr txBox="1"/>
          <p:nvPr/>
        </p:nvSpPr>
        <p:spPr>
          <a:xfrm>
            <a:off x="6951980" y="5073148"/>
            <a:ext cx="5035550" cy="1477328"/>
          </a:xfrm>
          <a:prstGeom prst="rect">
            <a:avLst/>
          </a:prstGeom>
          <a:solidFill>
            <a:schemeClr val="accent1"/>
          </a:solidFill>
        </p:spPr>
        <p:txBody>
          <a:bodyPr wrap="square">
            <a:spAutoFit/>
          </a:bodyPr>
          <a:lstStyle/>
          <a:p>
            <a:r>
              <a:rPr lang="en-GB" dirty="0">
                <a:solidFill>
                  <a:schemeClr val="bg1"/>
                </a:solidFill>
              </a:rPr>
              <a:t>When implemented consistently = should enhance the person’s quality of life and help those who care for the person deepen their understanding of the things that matter; what is important to the person and for the person.</a:t>
            </a:r>
          </a:p>
        </p:txBody>
      </p:sp>
      <p:sp>
        <p:nvSpPr>
          <p:cNvPr id="13" name="TextBox 12">
            <a:extLst>
              <a:ext uri="{FF2B5EF4-FFF2-40B4-BE49-F238E27FC236}">
                <a16:creationId xmlns:a16="http://schemas.microsoft.com/office/drawing/2014/main" id="{BB24BFA0-723D-3099-040A-C1A0FE63CA56}"/>
              </a:ext>
            </a:extLst>
          </p:cNvPr>
          <p:cNvSpPr txBox="1"/>
          <p:nvPr/>
        </p:nvSpPr>
        <p:spPr>
          <a:xfrm>
            <a:off x="2923858" y="498501"/>
            <a:ext cx="6344284" cy="461665"/>
          </a:xfrm>
          <a:prstGeom prst="rect">
            <a:avLst/>
          </a:prstGeom>
          <a:noFill/>
        </p:spPr>
        <p:txBody>
          <a:bodyPr wrap="square">
            <a:spAutoFit/>
          </a:bodyPr>
          <a:lstStyle/>
          <a:p>
            <a:r>
              <a:rPr lang="en-GB" sz="1200" dirty="0">
                <a:solidFill>
                  <a:schemeClr val="bg1"/>
                </a:solidFill>
                <a:hlinkClick r:id="rId13"/>
              </a:rPr>
              <a:t>https://phw.nhs.wales/services-and-teams/improvement-cymru/our-work/learning-disability-health-improvement-programme/featured-ldhip/positive-behaviour-support/</a:t>
            </a:r>
            <a:r>
              <a:rPr lang="en-GB" sz="1200" dirty="0">
                <a:solidFill>
                  <a:schemeClr val="bg1"/>
                </a:solidFill>
              </a:rPr>
              <a:t> </a:t>
            </a:r>
          </a:p>
        </p:txBody>
      </p:sp>
    </p:spTree>
    <p:extLst>
      <p:ext uri="{BB962C8B-B14F-4D97-AF65-F5344CB8AC3E}">
        <p14:creationId xmlns:p14="http://schemas.microsoft.com/office/powerpoint/2010/main" val="14541716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42541-86FF-70FB-A5E2-641E9078B9B9}"/>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B95C3EFF-23E8-A135-E995-A7FD10DFA0D0}"/>
              </a:ext>
            </a:extLst>
          </p:cNvPr>
          <p:cNvPicPr>
            <a:picLocks noGrp="1" noChangeAspect="1"/>
          </p:cNvPicPr>
          <p:nvPr>
            <p:ph idx="1"/>
          </p:nvPr>
        </p:nvPicPr>
        <p:blipFill>
          <a:blip r:embed="rId2"/>
          <a:stretch>
            <a:fillRect/>
          </a:stretch>
        </p:blipFill>
        <p:spPr>
          <a:xfrm>
            <a:off x="0" y="0"/>
            <a:ext cx="5214851" cy="6908800"/>
          </a:xfrm>
          <a:prstGeom prst="rect">
            <a:avLst/>
          </a:prstGeom>
        </p:spPr>
      </p:pic>
      <p:pic>
        <p:nvPicPr>
          <p:cNvPr id="4" name="Picture 3">
            <a:extLst>
              <a:ext uri="{FF2B5EF4-FFF2-40B4-BE49-F238E27FC236}">
                <a16:creationId xmlns:a16="http://schemas.microsoft.com/office/drawing/2014/main" id="{D4405B21-E2CE-56D9-7495-EAEB124A2A57}"/>
              </a:ext>
            </a:extLst>
          </p:cNvPr>
          <p:cNvPicPr>
            <a:picLocks noChangeAspect="1"/>
          </p:cNvPicPr>
          <p:nvPr/>
        </p:nvPicPr>
        <p:blipFill>
          <a:blip r:embed="rId3"/>
          <a:stretch>
            <a:fillRect/>
          </a:stretch>
        </p:blipFill>
        <p:spPr>
          <a:xfrm>
            <a:off x="5214851" y="0"/>
            <a:ext cx="7023307" cy="6145876"/>
          </a:xfrm>
          <a:prstGeom prst="rect">
            <a:avLst/>
          </a:prstGeom>
        </p:spPr>
      </p:pic>
      <p:sp>
        <p:nvSpPr>
          <p:cNvPr id="3" name="TextBox 2">
            <a:extLst>
              <a:ext uri="{FF2B5EF4-FFF2-40B4-BE49-F238E27FC236}">
                <a16:creationId xmlns:a16="http://schemas.microsoft.com/office/drawing/2014/main" id="{5EFDE8DF-9898-9E64-8151-6175378B9C97}"/>
              </a:ext>
            </a:extLst>
          </p:cNvPr>
          <p:cNvSpPr txBox="1"/>
          <p:nvPr/>
        </p:nvSpPr>
        <p:spPr>
          <a:xfrm>
            <a:off x="7409410" y="6245386"/>
            <a:ext cx="3666257" cy="369332"/>
          </a:xfrm>
          <a:prstGeom prst="rect">
            <a:avLst/>
          </a:prstGeom>
          <a:noFill/>
        </p:spPr>
        <p:txBody>
          <a:bodyPr wrap="square" rtlCol="0">
            <a:spAutoFit/>
          </a:bodyPr>
          <a:lstStyle/>
          <a:p>
            <a:r>
              <a:rPr lang="en-GB" dirty="0">
                <a:hlinkClick r:id="rId4"/>
              </a:rPr>
              <a:t>PBS Guidance and examples</a:t>
            </a:r>
            <a:endParaRPr lang="en-GB" dirty="0"/>
          </a:p>
        </p:txBody>
      </p:sp>
    </p:spTree>
    <p:extLst>
      <p:ext uri="{BB962C8B-B14F-4D97-AF65-F5344CB8AC3E}">
        <p14:creationId xmlns:p14="http://schemas.microsoft.com/office/powerpoint/2010/main" val="2150072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F572E-E6DB-2A66-6CB0-C2BD5E2C4D2F}"/>
              </a:ext>
            </a:extLst>
          </p:cNvPr>
          <p:cNvSpPr>
            <a:spLocks noGrp="1"/>
          </p:cNvSpPr>
          <p:nvPr>
            <p:ph type="title"/>
          </p:nvPr>
        </p:nvSpPr>
        <p:spPr>
          <a:xfrm>
            <a:off x="316228" y="555725"/>
            <a:ext cx="11809270" cy="1508760"/>
          </a:xfrm>
        </p:spPr>
        <p:txBody>
          <a:bodyPr>
            <a:normAutofit fontScale="90000"/>
          </a:bodyPr>
          <a:lstStyle/>
          <a:p>
            <a:r>
              <a:rPr lang="en-GB" sz="3100" b="1" dirty="0">
                <a:effectLst/>
                <a:latin typeface="Calibri" panose="020F0502020204030204" pitchFamily="34" charset="0"/>
                <a:ea typeface="Calibri" panose="020F0502020204030204" pitchFamily="34" charset="0"/>
                <a:cs typeface="Calibri" panose="020F0502020204030204" pitchFamily="34" charset="0"/>
              </a:rPr>
              <a:t>Medical treatments</a:t>
            </a:r>
            <a:br>
              <a:rPr lang="en-GB" sz="1800" dirty="0">
                <a:effectLst/>
                <a:latin typeface="Calibri" panose="020F0502020204030204" pitchFamily="34" charset="0"/>
                <a:ea typeface="Calibri" panose="020F0502020204030204" pitchFamily="34" charset="0"/>
                <a:cs typeface="Calibri" panose="020F0502020204030204" pitchFamily="34" charset="0"/>
              </a:rPr>
            </a:br>
            <a:br>
              <a:rPr lang="en-GB" sz="1800" dirty="0">
                <a:effectLst/>
                <a:latin typeface="Calibri" panose="020F0502020204030204" pitchFamily="34" charset="0"/>
                <a:ea typeface="Calibri" panose="020F0502020204030204" pitchFamily="34" charset="0"/>
                <a:cs typeface="Calibri" panose="020F0502020204030204" pitchFamily="34" charset="0"/>
              </a:rPr>
            </a:br>
            <a:br>
              <a:rPr lang="en-GB" sz="1800" dirty="0">
                <a:effectLst/>
                <a:latin typeface="Calibri" panose="020F0502020204030204" pitchFamily="34" charset="0"/>
                <a:ea typeface="Calibri" panose="020F0502020204030204" pitchFamily="34" charset="0"/>
                <a:cs typeface="Calibri" panose="020F0502020204030204" pitchFamily="34" charset="0"/>
              </a:rPr>
            </a:br>
            <a:r>
              <a:rPr lang="en-GB" sz="1800" dirty="0">
                <a:effectLst/>
                <a:latin typeface="Calibri" panose="020F0502020204030204" pitchFamily="34" charset="0"/>
                <a:ea typeface="Calibri" panose="020F0502020204030204" pitchFamily="34" charset="0"/>
                <a:cs typeface="Calibri" panose="020F0502020204030204" pitchFamily="34" charset="0"/>
              </a:rPr>
              <a:t>Treatment for attention deficit hyperactivity disorder (ADHD) can help relieve the symptoms and make the condition much less of a problem in day-to-day life.</a:t>
            </a:r>
            <a:br>
              <a:rPr lang="en-GB" sz="1800" dirty="0">
                <a:effectLst/>
                <a:latin typeface="Calibri" panose="020F0502020204030204" pitchFamily="34" charset="0"/>
                <a:ea typeface="Calibri" panose="020F0502020204030204" pitchFamily="34" charset="0"/>
                <a:cs typeface="Calibri" panose="020F0502020204030204" pitchFamily="34" charset="0"/>
              </a:rPr>
            </a:br>
            <a:br>
              <a:rPr lang="en-GB" sz="1800"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07FD2ADB-5FC4-020F-55A5-D1979D61FF01}"/>
              </a:ext>
            </a:extLst>
          </p:cNvPr>
          <p:cNvSpPr>
            <a:spLocks noGrp="1"/>
          </p:cNvSpPr>
          <p:nvPr>
            <p:ph idx="1"/>
          </p:nvPr>
        </p:nvSpPr>
        <p:spPr>
          <a:xfrm>
            <a:off x="249382" y="1895301"/>
            <a:ext cx="11565773" cy="1884219"/>
          </a:xfrm>
        </p:spPr>
        <p:txBody>
          <a:bodyPr>
            <a:normAutofit/>
          </a:bodyPr>
          <a:lstStyle/>
          <a:p>
            <a:r>
              <a:rPr lang="en-GB" dirty="0"/>
              <a:t>ADHD can be treated using medication or therapy, but a combination of both is often the best.</a:t>
            </a:r>
          </a:p>
          <a:p>
            <a:r>
              <a:rPr lang="en-GB" dirty="0"/>
              <a:t>Treatment is usually arranged by a specialist, such as a paediatrician or psychiatrist, although the condition may be monitored by your GP.</a:t>
            </a:r>
          </a:p>
        </p:txBody>
      </p:sp>
      <p:graphicFrame>
        <p:nvGraphicFramePr>
          <p:cNvPr id="13" name="Diagram 12">
            <a:extLst>
              <a:ext uri="{FF2B5EF4-FFF2-40B4-BE49-F238E27FC236}">
                <a16:creationId xmlns:a16="http://schemas.microsoft.com/office/drawing/2014/main" id="{243EA88C-5641-90A5-47FB-FEEB34E4AFC9}"/>
              </a:ext>
            </a:extLst>
          </p:cNvPr>
          <p:cNvGraphicFramePr/>
          <p:nvPr>
            <p:extLst>
              <p:ext uri="{D42A27DB-BD31-4B8C-83A1-F6EECF244321}">
                <p14:modId xmlns:p14="http://schemas.microsoft.com/office/powerpoint/2010/main" val="3186839745"/>
              </p:ext>
            </p:extLst>
          </p:nvPr>
        </p:nvGraphicFramePr>
        <p:xfrm>
          <a:off x="2603779" y="3486089"/>
          <a:ext cx="2454358" cy="19629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2" name="Diagram 11">
            <a:extLst>
              <a:ext uri="{FF2B5EF4-FFF2-40B4-BE49-F238E27FC236}">
                <a16:creationId xmlns:a16="http://schemas.microsoft.com/office/drawing/2014/main" id="{67967157-F91E-BB88-15D6-B08ED9D2032D}"/>
              </a:ext>
            </a:extLst>
          </p:cNvPr>
          <p:cNvGraphicFramePr/>
          <p:nvPr>
            <p:extLst>
              <p:ext uri="{D42A27DB-BD31-4B8C-83A1-F6EECF244321}">
                <p14:modId xmlns:p14="http://schemas.microsoft.com/office/powerpoint/2010/main" val="4187570606"/>
              </p:ext>
            </p:extLst>
          </p:nvPr>
        </p:nvGraphicFramePr>
        <p:xfrm>
          <a:off x="-1625085" y="3372629"/>
          <a:ext cx="6096000" cy="207644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5" name="TextBox 14">
            <a:extLst>
              <a:ext uri="{FF2B5EF4-FFF2-40B4-BE49-F238E27FC236}">
                <a16:creationId xmlns:a16="http://schemas.microsoft.com/office/drawing/2014/main" id="{A2F8467E-EFBC-950F-FC96-962445F4D8D5}"/>
              </a:ext>
            </a:extLst>
          </p:cNvPr>
          <p:cNvSpPr txBox="1"/>
          <p:nvPr/>
        </p:nvSpPr>
        <p:spPr>
          <a:xfrm>
            <a:off x="1" y="5631084"/>
            <a:ext cx="12125498" cy="1107996"/>
          </a:xfrm>
          <a:prstGeom prst="rect">
            <a:avLst/>
          </a:prstGeom>
          <a:solidFill>
            <a:schemeClr val="bg2">
              <a:lumMod val="50000"/>
            </a:schemeClr>
          </a:solidFill>
        </p:spPr>
        <p:txBody>
          <a:bodyPr wrap="square">
            <a:spAutoFit/>
          </a:bodyPr>
          <a:lstStyle/>
          <a:p>
            <a:r>
              <a:rPr lang="en-GB" sz="1600" dirty="0"/>
              <a:t>These medications are not a permanent cure for ADHD but may help someone with the condition concentrate better, be less impulsive, feel calmer, and learn and practise new skills.</a:t>
            </a:r>
          </a:p>
          <a:p>
            <a:endParaRPr lang="en-GB" sz="200" dirty="0"/>
          </a:p>
          <a:p>
            <a:r>
              <a:rPr lang="en-GB" sz="1600" dirty="0"/>
              <a:t>Some medications need to be taken every day, but some can be taken just on school days. Treatment breaks are occasionally recommended to assess whether the medication is still needed.</a:t>
            </a:r>
          </a:p>
        </p:txBody>
      </p:sp>
      <p:sp>
        <p:nvSpPr>
          <p:cNvPr id="17" name="TextBox 16">
            <a:extLst>
              <a:ext uri="{FF2B5EF4-FFF2-40B4-BE49-F238E27FC236}">
                <a16:creationId xmlns:a16="http://schemas.microsoft.com/office/drawing/2014/main" id="{211EBFBD-C1C0-A723-3118-07AA3C68F9CD}"/>
              </a:ext>
            </a:extLst>
          </p:cNvPr>
          <p:cNvSpPr txBox="1"/>
          <p:nvPr/>
        </p:nvSpPr>
        <p:spPr>
          <a:xfrm>
            <a:off x="5345575" y="3255256"/>
            <a:ext cx="6597043" cy="461665"/>
          </a:xfrm>
          <a:prstGeom prst="rect">
            <a:avLst/>
          </a:prstGeom>
          <a:noFill/>
        </p:spPr>
        <p:txBody>
          <a:bodyPr wrap="square">
            <a:spAutoFit/>
          </a:bodyPr>
          <a:lstStyle/>
          <a:p>
            <a:r>
              <a:rPr lang="en-GB" sz="1200" dirty="0"/>
              <a:t>Methylphenidate - most common. Stimulant – increases activity in the brain, particularly in areas that play a part in controlling attention and behaviour. </a:t>
            </a:r>
          </a:p>
        </p:txBody>
      </p:sp>
      <p:sp>
        <p:nvSpPr>
          <p:cNvPr id="19" name="TextBox 18">
            <a:extLst>
              <a:ext uri="{FF2B5EF4-FFF2-40B4-BE49-F238E27FC236}">
                <a16:creationId xmlns:a16="http://schemas.microsoft.com/office/drawing/2014/main" id="{8BBB85B9-A412-F30A-82C9-FCB29367E968}"/>
              </a:ext>
            </a:extLst>
          </p:cNvPr>
          <p:cNvSpPr txBox="1"/>
          <p:nvPr/>
        </p:nvSpPr>
        <p:spPr>
          <a:xfrm>
            <a:off x="5360553" y="3785043"/>
            <a:ext cx="6910086" cy="461665"/>
          </a:xfrm>
          <a:prstGeom prst="rect">
            <a:avLst/>
          </a:prstGeom>
          <a:noFill/>
        </p:spPr>
        <p:txBody>
          <a:bodyPr wrap="square">
            <a:spAutoFit/>
          </a:bodyPr>
          <a:lstStyle/>
          <a:p>
            <a:r>
              <a:rPr lang="en-GB" sz="1200" dirty="0" err="1"/>
              <a:t>Dexamfetamine</a:t>
            </a:r>
            <a:r>
              <a:rPr lang="en-GB" sz="1200" dirty="0"/>
              <a:t> and </a:t>
            </a:r>
            <a:r>
              <a:rPr lang="en-GB" sz="1200" dirty="0" err="1"/>
              <a:t>Lisdexamfetamine</a:t>
            </a:r>
            <a:r>
              <a:rPr lang="en-GB" sz="1200" dirty="0"/>
              <a:t> - stimulate certain parts of the brain. It improves concentration, helps focus attention and reduces impulsive behaviour.</a:t>
            </a:r>
          </a:p>
        </p:txBody>
      </p:sp>
      <p:sp>
        <p:nvSpPr>
          <p:cNvPr id="21" name="TextBox 20">
            <a:extLst>
              <a:ext uri="{FF2B5EF4-FFF2-40B4-BE49-F238E27FC236}">
                <a16:creationId xmlns:a16="http://schemas.microsoft.com/office/drawing/2014/main" id="{F3C7EF3A-2388-B972-3EAA-BA991BC3CD43}"/>
              </a:ext>
            </a:extLst>
          </p:cNvPr>
          <p:cNvSpPr txBox="1"/>
          <p:nvPr/>
        </p:nvSpPr>
        <p:spPr>
          <a:xfrm>
            <a:off x="5360553" y="4270300"/>
            <a:ext cx="6321223" cy="1200329"/>
          </a:xfrm>
          <a:prstGeom prst="rect">
            <a:avLst/>
          </a:prstGeom>
          <a:noFill/>
        </p:spPr>
        <p:txBody>
          <a:bodyPr wrap="square">
            <a:spAutoFit/>
          </a:bodyPr>
          <a:lstStyle/>
          <a:p>
            <a:r>
              <a:rPr lang="en-GB" sz="1200" dirty="0"/>
              <a:t>Atomoxetine works differently to other ADHD medicines.  It's a selective noradrenaline reuptake inhibitor (SNRI) - increases the amount of a chemical in the brain called noradrenaline. This chemical passes messages between brain cells; increasing it can aid concentration and help control impulses.</a:t>
            </a:r>
          </a:p>
          <a:p>
            <a:endParaRPr lang="en-GB" sz="1200" dirty="0"/>
          </a:p>
          <a:p>
            <a:r>
              <a:rPr lang="en-GB" sz="1200" dirty="0"/>
              <a:t>Guanfacine acts on part of the brain to improve attention, and it also reduces blood pressure.</a:t>
            </a:r>
          </a:p>
        </p:txBody>
      </p:sp>
    </p:spTree>
    <p:extLst>
      <p:ext uri="{BB962C8B-B14F-4D97-AF65-F5344CB8AC3E}">
        <p14:creationId xmlns:p14="http://schemas.microsoft.com/office/powerpoint/2010/main" val="39144638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26F69-C6A0-8B97-C781-9F1A2C8355B3}"/>
              </a:ext>
            </a:extLst>
          </p:cNvPr>
          <p:cNvSpPr>
            <a:spLocks noGrp="1"/>
          </p:cNvSpPr>
          <p:nvPr>
            <p:ph type="title"/>
          </p:nvPr>
        </p:nvSpPr>
        <p:spPr>
          <a:xfrm>
            <a:off x="149973" y="228758"/>
            <a:ext cx="11598681" cy="1508760"/>
          </a:xfrm>
        </p:spPr>
        <p:txBody>
          <a:bodyPr>
            <a:normAutofit fontScale="90000"/>
          </a:bodyPr>
          <a:lstStyle/>
          <a:p>
            <a:br>
              <a:rPr lang="en-GB" dirty="0"/>
            </a:br>
            <a:r>
              <a:rPr lang="en-GB" dirty="0"/>
              <a:t>Therapy</a:t>
            </a:r>
            <a:br>
              <a:rPr lang="en-GB" dirty="0"/>
            </a:br>
            <a:br>
              <a:rPr lang="en-GB" sz="1100" dirty="0"/>
            </a:br>
            <a:r>
              <a:rPr lang="en-GB" sz="2200" dirty="0"/>
              <a:t>also effective in treating additional problems, such as conduct or anxiety disorders, that may appear with ADHD.</a:t>
            </a:r>
            <a:br>
              <a:rPr lang="en-GB" sz="2200" dirty="0"/>
            </a:br>
            <a:endParaRPr lang="en-GB" dirty="0"/>
          </a:p>
        </p:txBody>
      </p:sp>
      <p:sp>
        <p:nvSpPr>
          <p:cNvPr id="3" name="Content Placeholder 2">
            <a:extLst>
              <a:ext uri="{FF2B5EF4-FFF2-40B4-BE49-F238E27FC236}">
                <a16:creationId xmlns:a16="http://schemas.microsoft.com/office/drawing/2014/main" id="{40092960-9792-3CCA-E679-1D982DEDF801}"/>
              </a:ext>
            </a:extLst>
          </p:cNvPr>
          <p:cNvSpPr>
            <a:spLocks noGrp="1"/>
          </p:cNvSpPr>
          <p:nvPr>
            <p:ph idx="1"/>
          </p:nvPr>
        </p:nvSpPr>
        <p:spPr>
          <a:xfrm>
            <a:off x="227558" y="2011680"/>
            <a:ext cx="5452805" cy="4710545"/>
          </a:xfrm>
        </p:spPr>
        <p:txBody>
          <a:bodyPr>
            <a:normAutofit fontScale="70000" lnSpcReduction="20000"/>
          </a:bodyPr>
          <a:lstStyle/>
          <a:p>
            <a:pPr marL="0" indent="0">
              <a:buNone/>
            </a:pPr>
            <a:r>
              <a:rPr lang="en-GB" sz="2600" dirty="0"/>
              <a:t>Psychoeducation</a:t>
            </a:r>
          </a:p>
          <a:p>
            <a:pPr>
              <a:lnSpc>
                <a:spcPct val="120000"/>
              </a:lnSpc>
              <a:spcBef>
                <a:spcPts val="0"/>
              </a:spcBef>
              <a:spcAft>
                <a:spcPts val="0"/>
              </a:spcAft>
            </a:pPr>
            <a:r>
              <a:rPr lang="en-GB" sz="2000" dirty="0"/>
              <a:t>Psychoeducation means you or your child will be encouraged to discuss ADHD and its effects. It can help children and teenagers make sense of being diagnosed with ADHD and can help them to cope and live with the condition.</a:t>
            </a:r>
          </a:p>
          <a:p>
            <a:pPr>
              <a:lnSpc>
                <a:spcPct val="120000"/>
              </a:lnSpc>
              <a:spcBef>
                <a:spcPts val="0"/>
              </a:spcBef>
              <a:spcAft>
                <a:spcPts val="0"/>
              </a:spcAft>
            </a:pPr>
            <a:endParaRPr lang="en-GB" sz="2000" dirty="0"/>
          </a:p>
          <a:p>
            <a:pPr>
              <a:spcBef>
                <a:spcPts val="0"/>
              </a:spcBef>
            </a:pPr>
            <a:endParaRPr lang="en-GB" sz="2000" dirty="0"/>
          </a:p>
          <a:p>
            <a:pPr marL="0" indent="0">
              <a:spcBef>
                <a:spcPts val="0"/>
              </a:spcBef>
              <a:buNone/>
            </a:pPr>
            <a:r>
              <a:rPr lang="en-GB" sz="2600" dirty="0"/>
              <a:t>Behaviour therapy</a:t>
            </a:r>
          </a:p>
          <a:p>
            <a:pPr>
              <a:lnSpc>
                <a:spcPct val="120000"/>
              </a:lnSpc>
              <a:spcBef>
                <a:spcPts val="0"/>
              </a:spcBef>
              <a:spcAft>
                <a:spcPts val="0"/>
              </a:spcAft>
            </a:pPr>
            <a:r>
              <a:rPr lang="en-GB" sz="2000" dirty="0"/>
              <a:t>Provides support for carers of children with ADHD and may involve teachers as well as parents. It usually involves behaviour management, which uses a system of rewards to encourage your child to try to control their ADHD.</a:t>
            </a:r>
          </a:p>
          <a:p>
            <a:pPr>
              <a:lnSpc>
                <a:spcPct val="120000"/>
              </a:lnSpc>
              <a:spcBef>
                <a:spcPts val="0"/>
              </a:spcBef>
              <a:spcAft>
                <a:spcPts val="0"/>
              </a:spcAft>
            </a:pPr>
            <a:endParaRPr lang="en-GB" sz="2000" dirty="0"/>
          </a:p>
          <a:p>
            <a:pPr>
              <a:lnSpc>
                <a:spcPct val="120000"/>
              </a:lnSpc>
              <a:spcBef>
                <a:spcPts val="0"/>
              </a:spcBef>
              <a:spcAft>
                <a:spcPts val="0"/>
              </a:spcAft>
            </a:pPr>
            <a:r>
              <a:rPr lang="en-GB" sz="2000" dirty="0"/>
              <a:t>If your child has ADHD, you can identify types of behaviour you want to encourage, such as sitting at the table to eat. Your child is then given some small reward for good behaviour.</a:t>
            </a:r>
          </a:p>
          <a:p>
            <a:pPr>
              <a:lnSpc>
                <a:spcPct val="120000"/>
              </a:lnSpc>
              <a:spcBef>
                <a:spcPts val="0"/>
              </a:spcBef>
              <a:spcAft>
                <a:spcPts val="0"/>
              </a:spcAft>
            </a:pPr>
            <a:endParaRPr lang="en-GB" sz="2000" dirty="0"/>
          </a:p>
          <a:p>
            <a:pPr>
              <a:lnSpc>
                <a:spcPct val="120000"/>
              </a:lnSpc>
              <a:spcBef>
                <a:spcPts val="0"/>
              </a:spcBef>
              <a:spcAft>
                <a:spcPts val="0"/>
              </a:spcAft>
            </a:pPr>
            <a:r>
              <a:rPr lang="en-GB" sz="2000" dirty="0"/>
              <a:t>For teachers, behaviour management involves learning how to plan and structure activities, and to praise and encourage children for even very small amounts of progress.</a:t>
            </a:r>
          </a:p>
          <a:p>
            <a:endParaRPr lang="en-GB" dirty="0"/>
          </a:p>
        </p:txBody>
      </p:sp>
      <p:sp>
        <p:nvSpPr>
          <p:cNvPr id="5" name="TextBox 4">
            <a:extLst>
              <a:ext uri="{FF2B5EF4-FFF2-40B4-BE49-F238E27FC236}">
                <a16:creationId xmlns:a16="http://schemas.microsoft.com/office/drawing/2014/main" id="{396BC614-5ACC-A7BB-0946-F1112B1805CA}"/>
              </a:ext>
            </a:extLst>
          </p:cNvPr>
          <p:cNvSpPr txBox="1"/>
          <p:nvPr/>
        </p:nvSpPr>
        <p:spPr>
          <a:xfrm>
            <a:off x="6096000" y="1889760"/>
            <a:ext cx="5818909" cy="2092881"/>
          </a:xfrm>
          <a:prstGeom prst="rect">
            <a:avLst/>
          </a:prstGeom>
          <a:noFill/>
        </p:spPr>
        <p:txBody>
          <a:bodyPr wrap="square">
            <a:spAutoFit/>
          </a:bodyPr>
          <a:lstStyle/>
          <a:p>
            <a:r>
              <a:rPr lang="en-GB" dirty="0"/>
              <a:t>Parent training and education programmes</a:t>
            </a:r>
          </a:p>
          <a:p>
            <a:pPr marL="285750" indent="-285750">
              <a:buFont typeface="Arial" panose="020B0604020202020204" pitchFamily="34" charset="0"/>
              <a:buChar char="•"/>
            </a:pPr>
            <a:r>
              <a:rPr lang="en-GB" sz="1400" dirty="0"/>
              <a:t>If your child has ADHD, specially tailored parent training and education programmes can help you learn specific ways of talking to your child and playing and working with them to improve their attention and behaviour.</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These programmes are usually arranged in groups of around 10 to 12 parents. A programme consists of 10 to 16 meetings, lasting up to 2 hours each.</a:t>
            </a:r>
          </a:p>
          <a:p>
            <a:endParaRPr lang="en-GB" sz="1400" dirty="0"/>
          </a:p>
        </p:txBody>
      </p:sp>
      <p:sp>
        <p:nvSpPr>
          <p:cNvPr id="7" name="TextBox 6">
            <a:extLst>
              <a:ext uri="{FF2B5EF4-FFF2-40B4-BE49-F238E27FC236}">
                <a16:creationId xmlns:a16="http://schemas.microsoft.com/office/drawing/2014/main" id="{F57BF8AF-D179-3366-8FF0-2BE6E6BEE016}"/>
              </a:ext>
            </a:extLst>
          </p:cNvPr>
          <p:cNvSpPr txBox="1"/>
          <p:nvPr/>
        </p:nvSpPr>
        <p:spPr>
          <a:xfrm>
            <a:off x="6176356" y="3894803"/>
            <a:ext cx="6112624" cy="2646878"/>
          </a:xfrm>
          <a:prstGeom prst="rect">
            <a:avLst/>
          </a:prstGeom>
          <a:noFill/>
        </p:spPr>
        <p:txBody>
          <a:bodyPr wrap="square">
            <a:spAutoFit/>
          </a:bodyPr>
          <a:lstStyle/>
          <a:p>
            <a:r>
              <a:rPr lang="en-GB" dirty="0"/>
              <a:t>Social skills training</a:t>
            </a:r>
          </a:p>
          <a:p>
            <a:pPr marL="285750" indent="-285750">
              <a:buFont typeface="Arial" panose="020B0604020202020204" pitchFamily="34" charset="0"/>
              <a:buChar char="•"/>
            </a:pPr>
            <a:r>
              <a:rPr lang="en-GB" sz="1400" dirty="0"/>
              <a:t>Involves your child taking part in role-play situations and aims to teach them how to behave in social situations by learning how their behaviour affects others.</a:t>
            </a:r>
          </a:p>
          <a:p>
            <a:endParaRPr lang="en-GB" dirty="0"/>
          </a:p>
          <a:p>
            <a:r>
              <a:rPr lang="en-GB" dirty="0"/>
              <a:t>Cognitive behavioural therapy (CBT)</a:t>
            </a:r>
          </a:p>
          <a:p>
            <a:pPr marL="285750" indent="-285750">
              <a:buFont typeface="Arial" panose="020B0604020202020204" pitchFamily="34" charset="0"/>
              <a:buChar char="•"/>
            </a:pPr>
            <a:r>
              <a:rPr lang="en-GB" sz="1400" dirty="0"/>
              <a:t>A talking therapy that can help you manage your problems by changing the way you think and behave. A therapist would try to change how your child feels about a situation, which would in turn, potentially change their behaviour.</a:t>
            </a:r>
          </a:p>
          <a:p>
            <a:pPr marL="285750" indent="-285750">
              <a:buFont typeface="Arial" panose="020B0604020202020204" pitchFamily="34" charset="0"/>
              <a:buChar char="•"/>
            </a:pPr>
            <a:r>
              <a:rPr lang="en-GB" sz="1400" dirty="0"/>
              <a:t>CBT can be carried out with a therapist individually or in a group.</a:t>
            </a:r>
          </a:p>
        </p:txBody>
      </p:sp>
    </p:spTree>
    <p:extLst>
      <p:ext uri="{BB962C8B-B14F-4D97-AF65-F5344CB8AC3E}">
        <p14:creationId xmlns:p14="http://schemas.microsoft.com/office/powerpoint/2010/main" val="41292139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BEB59-E1CE-0505-09D2-502E828392DD}"/>
              </a:ext>
            </a:extLst>
          </p:cNvPr>
          <p:cNvSpPr>
            <a:spLocks noGrp="1"/>
          </p:cNvSpPr>
          <p:nvPr>
            <p:ph type="title"/>
          </p:nvPr>
        </p:nvSpPr>
        <p:spPr>
          <a:xfrm>
            <a:off x="255268" y="-131460"/>
            <a:ext cx="9784080" cy="1508760"/>
          </a:xfrm>
        </p:spPr>
        <p:txBody>
          <a:bodyPr/>
          <a:lstStyle/>
          <a:p>
            <a:r>
              <a:rPr lang="en-GB" dirty="0"/>
              <a:t>References and sources</a:t>
            </a:r>
          </a:p>
        </p:txBody>
      </p:sp>
      <p:sp>
        <p:nvSpPr>
          <p:cNvPr id="3" name="Content Placeholder 2">
            <a:extLst>
              <a:ext uri="{FF2B5EF4-FFF2-40B4-BE49-F238E27FC236}">
                <a16:creationId xmlns:a16="http://schemas.microsoft.com/office/drawing/2014/main" id="{20D6B30D-C211-2FD2-3EC5-6822067731A2}"/>
              </a:ext>
            </a:extLst>
          </p:cNvPr>
          <p:cNvSpPr>
            <a:spLocks noGrp="1"/>
          </p:cNvSpPr>
          <p:nvPr>
            <p:ph idx="1"/>
          </p:nvPr>
        </p:nvSpPr>
        <p:spPr>
          <a:xfrm>
            <a:off x="0" y="1097281"/>
            <a:ext cx="12191999" cy="5336770"/>
          </a:xfrm>
          <a:solidFill>
            <a:schemeClr val="bg2"/>
          </a:solidFill>
        </p:spPr>
        <p:txBody>
          <a:bodyPr>
            <a:noAutofit/>
          </a:bodyPr>
          <a:lstStyle/>
          <a:p>
            <a:r>
              <a:rPr lang="en-GB" sz="1600" b="1" i="0" dirty="0">
                <a:effectLst/>
              </a:rPr>
              <a:t>An Introduction to Applied Behaviour Analysis </a:t>
            </a:r>
            <a:r>
              <a:rPr lang="en-GB" sz="1600" dirty="0">
                <a:hlinkClick r:id="rId2">
                  <a:extLst>
                    <a:ext uri="{A12FA001-AC4F-418D-AE19-62706E023703}">
                      <ahyp:hlinkClr xmlns:ahyp="http://schemas.microsoft.com/office/drawing/2018/hyperlinkcolor" val="tx"/>
                    </a:ext>
                  </a:extLst>
                </a:hlinkClick>
              </a:rPr>
              <a:t>https://www.researchgate.net/publication/323201259_An_Introduction_to_Applied_Behavior_Analysis</a:t>
            </a:r>
            <a:r>
              <a:rPr lang="en-GB" sz="1600" dirty="0"/>
              <a:t> </a:t>
            </a:r>
          </a:p>
          <a:p>
            <a:r>
              <a:rPr lang="en-GB" sz="1600" dirty="0"/>
              <a:t>Crone, D. A., Hawken, L. S., &amp; Horner, R. H. (2015). </a:t>
            </a:r>
            <a:r>
              <a:rPr lang="en-GB" sz="1600" i="1" dirty="0"/>
              <a:t>Building positive </a:t>
            </a:r>
            <a:r>
              <a:rPr lang="en-GB" sz="1600" i="1" dirty="0" err="1"/>
              <a:t>behavior</a:t>
            </a:r>
            <a:r>
              <a:rPr lang="en-GB" sz="1600" i="1" dirty="0"/>
              <a:t> support systems in schools: Functional </a:t>
            </a:r>
            <a:r>
              <a:rPr lang="en-GB" sz="1600" i="1" dirty="0" err="1"/>
              <a:t>behavioral</a:t>
            </a:r>
            <a:r>
              <a:rPr lang="en-GB" sz="1600" i="1" dirty="0"/>
              <a:t> assessment</a:t>
            </a:r>
            <a:r>
              <a:rPr lang="en-GB" sz="1600" dirty="0"/>
              <a:t>. </a:t>
            </a:r>
            <a:r>
              <a:rPr lang="en-GB" sz="1600" dirty="0" err="1"/>
              <a:t>guilford</a:t>
            </a:r>
            <a:r>
              <a:rPr lang="en-GB" sz="1600" dirty="0"/>
              <a:t> Publications. (Chapter 4).</a:t>
            </a:r>
          </a:p>
          <a:p>
            <a:r>
              <a:rPr lang="en-GB" sz="1600" b="0" i="0" dirty="0">
                <a:effectLst/>
              </a:rPr>
              <a:t>Eisler, R. M., &amp; </a:t>
            </a:r>
            <a:r>
              <a:rPr lang="en-GB" sz="1600" b="0" i="0" dirty="0" err="1">
                <a:effectLst/>
              </a:rPr>
              <a:t>Hersen</a:t>
            </a:r>
            <a:r>
              <a:rPr lang="en-GB" sz="1600" b="0" i="0" dirty="0">
                <a:effectLst/>
              </a:rPr>
              <a:t>, M. (1973). </a:t>
            </a:r>
            <a:r>
              <a:rPr lang="en-GB" sz="1600" b="0" i="0" dirty="0" err="1">
                <a:effectLst/>
              </a:rPr>
              <a:t>Behavioral</a:t>
            </a:r>
            <a:r>
              <a:rPr lang="en-GB" sz="1600" b="0" i="0" dirty="0">
                <a:effectLst/>
              </a:rPr>
              <a:t> techniques in family-oriented crisis intervention. </a:t>
            </a:r>
            <a:r>
              <a:rPr lang="en-GB" sz="1600" b="0" i="1" dirty="0">
                <a:effectLst/>
              </a:rPr>
              <a:t>Archives of General Psychiatry</a:t>
            </a:r>
            <a:r>
              <a:rPr lang="en-GB" sz="1600" b="0" i="0" dirty="0">
                <a:effectLst/>
              </a:rPr>
              <a:t>, </a:t>
            </a:r>
            <a:r>
              <a:rPr lang="en-GB" sz="1600" b="0" i="1" dirty="0">
                <a:effectLst/>
              </a:rPr>
              <a:t>28</a:t>
            </a:r>
            <a:r>
              <a:rPr lang="en-GB" sz="1600" b="0" i="0" dirty="0">
                <a:effectLst/>
              </a:rPr>
              <a:t>(1), 111-116.</a:t>
            </a:r>
          </a:p>
          <a:p>
            <a:r>
              <a:rPr lang="en-GB" sz="1600" b="0" i="0" dirty="0">
                <a:effectLst/>
              </a:rPr>
              <a:t>Hart, B., &amp; </a:t>
            </a:r>
            <a:r>
              <a:rPr lang="en-GB" sz="1600" b="0" i="0" dirty="0" err="1">
                <a:effectLst/>
              </a:rPr>
              <a:t>Risley</a:t>
            </a:r>
            <a:r>
              <a:rPr lang="en-GB" sz="1600" b="0" i="0" dirty="0">
                <a:effectLst/>
              </a:rPr>
              <a:t>, T. R. (1975). Incidental teaching of language in the preschool 1. </a:t>
            </a:r>
            <a:r>
              <a:rPr lang="en-GB" sz="1600" b="0" i="1" dirty="0">
                <a:effectLst/>
              </a:rPr>
              <a:t>Journal of applied </a:t>
            </a:r>
            <a:r>
              <a:rPr lang="en-GB" sz="1600" b="0" i="1" dirty="0" err="1">
                <a:effectLst/>
              </a:rPr>
              <a:t>behavior</a:t>
            </a:r>
            <a:r>
              <a:rPr lang="en-GB" sz="1600" b="0" i="1" dirty="0">
                <a:effectLst/>
              </a:rPr>
              <a:t> analysis</a:t>
            </a:r>
            <a:r>
              <a:rPr lang="en-GB" sz="1600" b="0" i="0" dirty="0">
                <a:effectLst/>
              </a:rPr>
              <a:t>, </a:t>
            </a:r>
            <a:r>
              <a:rPr lang="en-GB" sz="1600" b="0" i="1" dirty="0">
                <a:effectLst/>
              </a:rPr>
              <a:t>8</a:t>
            </a:r>
            <a:r>
              <a:rPr lang="en-GB" sz="1600" b="0" i="0" dirty="0">
                <a:effectLst/>
              </a:rPr>
              <a:t>(4), 411-420. </a:t>
            </a:r>
          </a:p>
          <a:p>
            <a:r>
              <a:rPr lang="en-GB" sz="1600" b="0" i="0" dirty="0" err="1">
                <a:effectLst/>
              </a:rPr>
              <a:t>Lovaas</a:t>
            </a:r>
            <a:r>
              <a:rPr lang="en-GB" sz="1600" b="0" i="0" dirty="0">
                <a:effectLst/>
              </a:rPr>
              <a:t>, O. I. (1987). </a:t>
            </a:r>
            <a:r>
              <a:rPr lang="en-GB" sz="1600" b="0" i="0" dirty="0" err="1">
                <a:effectLst/>
              </a:rPr>
              <a:t>Behavioral</a:t>
            </a:r>
            <a:r>
              <a:rPr lang="en-GB" sz="1600" b="0" i="0" dirty="0">
                <a:effectLst/>
              </a:rPr>
              <a:t> treatment and normal educational and intellectual functioning in young autistic children. Journal of Consulting and Clinical Psychology. 55, 3-9. </a:t>
            </a:r>
          </a:p>
          <a:p>
            <a:r>
              <a:rPr lang="en-GB" sz="1600" b="0" i="0" dirty="0">
                <a:effectLst/>
              </a:rPr>
              <a:t>Lyu, Y. (2023). Family-</a:t>
            </a:r>
            <a:r>
              <a:rPr lang="en-GB" sz="1600" b="0" i="0" dirty="0" err="1">
                <a:effectLst/>
              </a:rPr>
              <a:t>Centered</a:t>
            </a:r>
            <a:r>
              <a:rPr lang="en-GB" sz="1600" b="0" i="0" dirty="0">
                <a:effectLst/>
              </a:rPr>
              <a:t> Positive </a:t>
            </a:r>
            <a:r>
              <a:rPr lang="en-GB" sz="1600" b="0" i="0" dirty="0" err="1">
                <a:effectLst/>
              </a:rPr>
              <a:t>Behavior</a:t>
            </a:r>
            <a:r>
              <a:rPr lang="en-GB" sz="1600" b="0" i="0" dirty="0">
                <a:effectLst/>
              </a:rPr>
              <a:t> Support on Children with ADHD: A Literature Review. </a:t>
            </a:r>
            <a:r>
              <a:rPr lang="en-GB" sz="1600" b="0" i="1" dirty="0">
                <a:effectLst/>
              </a:rPr>
              <a:t>Creative Education</a:t>
            </a:r>
            <a:r>
              <a:rPr lang="en-GB" sz="1600" b="0" i="0" dirty="0">
                <a:effectLst/>
              </a:rPr>
              <a:t>, </a:t>
            </a:r>
            <a:r>
              <a:rPr lang="en-GB" sz="1600" b="0" i="1" dirty="0">
                <a:effectLst/>
              </a:rPr>
              <a:t>14</a:t>
            </a:r>
            <a:r>
              <a:rPr lang="en-GB" sz="1600" b="0" i="0" dirty="0">
                <a:effectLst/>
              </a:rPr>
              <a:t>(7), 1463-1480.</a:t>
            </a:r>
          </a:p>
          <a:p>
            <a:r>
              <a:rPr lang="en-GB" sz="1600" b="0" i="0" dirty="0" err="1">
                <a:effectLst/>
              </a:rPr>
              <a:t>Pfiffner</a:t>
            </a:r>
            <a:r>
              <a:rPr lang="en-GB" sz="1600" b="0" i="0" dirty="0">
                <a:effectLst/>
              </a:rPr>
              <a:t>, L. J., &amp; Haack, L. M. (2014). </a:t>
            </a:r>
            <a:r>
              <a:rPr lang="en-GB" sz="1600" b="0" i="0" dirty="0" err="1">
                <a:effectLst/>
              </a:rPr>
              <a:t>Behavior</a:t>
            </a:r>
            <a:r>
              <a:rPr lang="en-GB" sz="1600" b="0" i="0" dirty="0">
                <a:effectLst/>
              </a:rPr>
              <a:t> management for school-aged children with ADHD. </a:t>
            </a:r>
            <a:r>
              <a:rPr lang="en-GB" sz="1600" b="0" i="1" dirty="0">
                <a:effectLst/>
              </a:rPr>
              <a:t>Child and Adolescent Psychiatric Clinics</a:t>
            </a:r>
            <a:r>
              <a:rPr lang="en-GB" sz="1600" b="0" i="0" dirty="0">
                <a:effectLst/>
              </a:rPr>
              <a:t>, </a:t>
            </a:r>
            <a:r>
              <a:rPr lang="en-GB" sz="1600" b="0" i="1" dirty="0">
                <a:effectLst/>
              </a:rPr>
              <a:t>23</a:t>
            </a:r>
            <a:r>
              <a:rPr lang="en-GB" sz="1600" b="0" i="0" dirty="0">
                <a:effectLst/>
              </a:rPr>
              <a:t>(4), 731-746.</a:t>
            </a:r>
          </a:p>
          <a:p>
            <a:r>
              <a:rPr lang="en-GB" sz="1600" b="0" i="0" dirty="0">
                <a:effectLst/>
              </a:rPr>
              <a:t>Phillips, E. L., Phillips, E. A., </a:t>
            </a:r>
            <a:r>
              <a:rPr lang="en-GB" sz="1600" b="0" i="0" dirty="0" err="1">
                <a:effectLst/>
              </a:rPr>
              <a:t>Fixsen</a:t>
            </a:r>
            <a:r>
              <a:rPr lang="en-GB" sz="1600" b="0" i="0" dirty="0">
                <a:effectLst/>
              </a:rPr>
              <a:t>, D. L., &amp; Wolf, M. M. (1971). Achievement Place: modification of the </a:t>
            </a:r>
            <a:r>
              <a:rPr lang="en-GB" sz="1600" b="0" i="0" dirty="0" err="1">
                <a:effectLst/>
              </a:rPr>
              <a:t>behaviors</a:t>
            </a:r>
            <a:r>
              <a:rPr lang="en-GB" sz="1600" b="0" i="0" dirty="0">
                <a:effectLst/>
              </a:rPr>
              <a:t> of pre-delinquent boys within a token economy. </a:t>
            </a:r>
            <a:r>
              <a:rPr lang="en-GB" sz="1600" b="0" i="1" dirty="0">
                <a:effectLst/>
              </a:rPr>
              <a:t>Journal of applied </a:t>
            </a:r>
            <a:r>
              <a:rPr lang="en-GB" sz="1600" b="0" i="1" dirty="0" err="1">
                <a:effectLst/>
              </a:rPr>
              <a:t>behavior</a:t>
            </a:r>
            <a:r>
              <a:rPr lang="en-GB" sz="1600" b="0" i="1" dirty="0">
                <a:effectLst/>
              </a:rPr>
              <a:t> analysis</a:t>
            </a:r>
            <a:r>
              <a:rPr lang="en-GB" sz="1600" b="0" i="0" dirty="0">
                <a:effectLst/>
              </a:rPr>
              <a:t>, </a:t>
            </a:r>
            <a:r>
              <a:rPr lang="en-GB" sz="1600" b="0" i="1" dirty="0">
                <a:effectLst/>
              </a:rPr>
              <a:t>4</a:t>
            </a:r>
            <a:r>
              <a:rPr lang="en-GB" sz="1600" b="0" i="0" dirty="0">
                <a:effectLst/>
              </a:rPr>
              <a:t>(1), 45–59.</a:t>
            </a:r>
          </a:p>
          <a:p>
            <a:r>
              <a:rPr lang="en-GB" sz="1600" dirty="0">
                <a:hlinkClick r:id="rId3">
                  <a:extLst>
                    <a:ext uri="{A12FA001-AC4F-418D-AE19-62706E023703}">
                      <ahyp:hlinkClr xmlns:ahyp="http://schemas.microsoft.com/office/drawing/2018/hyperlinkcolor" val="tx"/>
                    </a:ext>
                  </a:extLst>
                </a:hlinkClick>
              </a:rPr>
              <a:t>https://phw.nhs.wales/services-and-teams/improvement-cymru/our-work/learning-disability-health-improvement-programme/featured-ldhip/positive-behaviour-support/</a:t>
            </a:r>
            <a:r>
              <a:rPr lang="en-GB" sz="1600" dirty="0"/>
              <a:t> </a:t>
            </a:r>
          </a:p>
          <a:p>
            <a:r>
              <a:rPr lang="en-GB" sz="1600" b="0" i="0" dirty="0">
                <a:effectLst/>
              </a:rPr>
              <a:t>What does good PBS look like now? </a:t>
            </a:r>
            <a:r>
              <a:rPr lang="en-GB" sz="1600" b="0" i="0" dirty="0">
                <a:effectLst/>
                <a:hlinkClick r:id="rId4">
                  <a:extLst>
                    <a:ext uri="{A12FA001-AC4F-418D-AE19-62706E023703}">
                      <ahyp:hlinkClr xmlns:ahyp="http://schemas.microsoft.com/office/drawing/2018/hyperlinkcolor" val="tx"/>
                    </a:ext>
                  </a:extLst>
                </a:hlinkClick>
              </a:rPr>
              <a:t>https://www.bild.org.uk/wp-content/uploads/2022/06/Good_PBS_POB_SCREEN.pdf</a:t>
            </a:r>
            <a:r>
              <a:rPr lang="en-GB" sz="1600" b="0" i="0" dirty="0">
                <a:effectLst/>
              </a:rPr>
              <a:t> </a:t>
            </a:r>
          </a:p>
          <a:p>
            <a:endParaRPr lang="en-GB" sz="1600" b="0" i="0" dirty="0">
              <a:effectLst/>
            </a:endParaRPr>
          </a:p>
          <a:p>
            <a:endParaRPr lang="en-GB" sz="1600" dirty="0"/>
          </a:p>
        </p:txBody>
      </p:sp>
    </p:spTree>
    <p:extLst>
      <p:ext uri="{BB962C8B-B14F-4D97-AF65-F5344CB8AC3E}">
        <p14:creationId xmlns:p14="http://schemas.microsoft.com/office/powerpoint/2010/main" val="10493817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9C596-0E7B-6408-2289-ED7B05E2CD9F}"/>
              </a:ext>
            </a:extLst>
          </p:cNvPr>
          <p:cNvSpPr>
            <a:spLocks noGrp="1"/>
          </p:cNvSpPr>
          <p:nvPr>
            <p:ph type="title"/>
          </p:nvPr>
        </p:nvSpPr>
        <p:spPr/>
        <p:txBody>
          <a:bodyPr>
            <a:normAutofit/>
          </a:bodyPr>
          <a:lstStyle/>
          <a:p>
            <a:r>
              <a:rPr lang="en-GB" dirty="0"/>
              <a:t>The voice of the child</a:t>
            </a:r>
          </a:p>
        </p:txBody>
      </p:sp>
      <p:pic>
        <p:nvPicPr>
          <p:cNvPr id="8" name="Content Placeholder 7">
            <a:extLst>
              <a:ext uri="{FF2B5EF4-FFF2-40B4-BE49-F238E27FC236}">
                <a16:creationId xmlns:a16="http://schemas.microsoft.com/office/drawing/2014/main" id="{BDA5BF49-5C65-08D6-B73F-545ED286C68D}"/>
              </a:ext>
            </a:extLst>
          </p:cNvPr>
          <p:cNvPicPr>
            <a:picLocks noGrp="1" noChangeAspect="1"/>
          </p:cNvPicPr>
          <p:nvPr>
            <p:ph sz="quarter" idx="14"/>
          </p:nvPr>
        </p:nvPicPr>
        <p:blipFill>
          <a:blip r:embed="rId2"/>
          <a:stretch>
            <a:fillRect/>
          </a:stretch>
        </p:blipFill>
        <p:spPr>
          <a:xfrm>
            <a:off x="714757" y="1195067"/>
            <a:ext cx="3101339" cy="5468150"/>
          </a:xfrm>
        </p:spPr>
      </p:pic>
      <p:sp>
        <p:nvSpPr>
          <p:cNvPr id="6" name="Slide Number Placeholder 5">
            <a:extLst>
              <a:ext uri="{FF2B5EF4-FFF2-40B4-BE49-F238E27FC236}">
                <a16:creationId xmlns:a16="http://schemas.microsoft.com/office/drawing/2014/main" id="{733451EE-8997-5890-9ADA-C547E457D27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0" name="TextBox 9">
            <a:extLst>
              <a:ext uri="{FF2B5EF4-FFF2-40B4-BE49-F238E27FC236}">
                <a16:creationId xmlns:a16="http://schemas.microsoft.com/office/drawing/2014/main" id="{ABDA9B65-004D-900C-A8F8-FC0100208130}"/>
              </a:ext>
            </a:extLst>
          </p:cNvPr>
          <p:cNvSpPr txBox="1"/>
          <p:nvPr/>
        </p:nvSpPr>
        <p:spPr>
          <a:xfrm>
            <a:off x="4311570" y="2077656"/>
            <a:ext cx="6846425" cy="3046988"/>
          </a:xfrm>
          <a:prstGeom prst="rect">
            <a:avLst/>
          </a:prstGeom>
          <a:noFill/>
        </p:spPr>
        <p:txBody>
          <a:bodyPr wrap="square">
            <a:spAutoFit/>
          </a:bodyPr>
          <a:lstStyle/>
          <a:p>
            <a:r>
              <a:rPr lang="en-GB" sz="4800" b="0" i="0" dirty="0">
                <a:effectLst/>
                <a:latin typeface="ProximaNova"/>
              </a:rPr>
              <a:t>Carry out a quick search for policies/guidelines that endorse the voice of the child.</a:t>
            </a:r>
            <a:endParaRPr lang="en-GB" sz="4800" dirty="0"/>
          </a:p>
        </p:txBody>
      </p:sp>
    </p:spTree>
    <p:extLst>
      <p:ext uri="{BB962C8B-B14F-4D97-AF65-F5344CB8AC3E}">
        <p14:creationId xmlns:p14="http://schemas.microsoft.com/office/powerpoint/2010/main" val="34439967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3C28E-7D81-00C1-4ECA-9802FAD6FCCE}"/>
              </a:ext>
            </a:extLst>
          </p:cNvPr>
          <p:cNvSpPr>
            <a:spLocks noGrp="1"/>
          </p:cNvSpPr>
          <p:nvPr>
            <p:ph type="title"/>
          </p:nvPr>
        </p:nvSpPr>
        <p:spPr/>
        <p:txBody>
          <a:bodyPr>
            <a:normAutofit fontScale="90000"/>
          </a:bodyPr>
          <a:lstStyle/>
          <a:p>
            <a:r>
              <a:rPr lang="en-GB" dirty="0">
                <a:latin typeface="Calibri" panose="020F0502020204030204" pitchFamily="34" charset="0"/>
                <a:ea typeface="Calibri" panose="020F0502020204030204" pitchFamily="34" charset="0"/>
                <a:cs typeface="Calibri" panose="020F0502020204030204" pitchFamily="34" charset="0"/>
              </a:rPr>
              <a:t>T</a:t>
            </a:r>
            <a:r>
              <a:rPr lang="en-GB" sz="4800" dirty="0">
                <a:effectLst/>
                <a:latin typeface="Calibri" panose="020F0502020204030204" pitchFamily="34" charset="0"/>
                <a:ea typeface="Calibri" panose="020F0502020204030204" pitchFamily="34" charset="0"/>
                <a:cs typeface="Calibri" panose="020F0502020204030204" pitchFamily="34" charset="0"/>
              </a:rPr>
              <a:t>he voice of the child</a:t>
            </a:r>
            <a:endParaRPr lang="en-GB" dirty="0"/>
          </a:p>
        </p:txBody>
      </p:sp>
      <p:pic>
        <p:nvPicPr>
          <p:cNvPr id="8" name="Content Placeholder 7">
            <a:extLst>
              <a:ext uri="{FF2B5EF4-FFF2-40B4-BE49-F238E27FC236}">
                <a16:creationId xmlns:a16="http://schemas.microsoft.com/office/drawing/2014/main" id="{116AD3F1-33DE-7918-624D-213BD3C6EF29}"/>
              </a:ext>
            </a:extLst>
          </p:cNvPr>
          <p:cNvPicPr>
            <a:picLocks noGrp="1" noChangeAspect="1"/>
          </p:cNvPicPr>
          <p:nvPr>
            <p:ph sz="quarter" idx="14"/>
          </p:nvPr>
        </p:nvPicPr>
        <p:blipFill>
          <a:blip r:embed="rId2"/>
          <a:stretch>
            <a:fillRect/>
          </a:stretch>
        </p:blipFill>
        <p:spPr>
          <a:xfrm>
            <a:off x="46299" y="1304367"/>
            <a:ext cx="6250329" cy="5524697"/>
          </a:xfrm>
        </p:spPr>
      </p:pic>
      <p:sp>
        <p:nvSpPr>
          <p:cNvPr id="6" name="Slide Number Placeholder 5">
            <a:extLst>
              <a:ext uri="{FF2B5EF4-FFF2-40B4-BE49-F238E27FC236}">
                <a16:creationId xmlns:a16="http://schemas.microsoft.com/office/drawing/2014/main" id="{4927620E-4D0F-FB1F-5D19-023033F3920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pic>
        <p:nvPicPr>
          <p:cNvPr id="10" name="Picture 9">
            <a:extLst>
              <a:ext uri="{FF2B5EF4-FFF2-40B4-BE49-F238E27FC236}">
                <a16:creationId xmlns:a16="http://schemas.microsoft.com/office/drawing/2014/main" id="{D9741001-B875-1A1E-D046-0DC1B3EF3B7F}"/>
              </a:ext>
            </a:extLst>
          </p:cNvPr>
          <p:cNvPicPr>
            <a:picLocks noChangeAspect="1"/>
          </p:cNvPicPr>
          <p:nvPr/>
        </p:nvPicPr>
        <p:blipFill>
          <a:blip r:embed="rId3"/>
          <a:stretch>
            <a:fillRect/>
          </a:stretch>
        </p:blipFill>
        <p:spPr>
          <a:xfrm>
            <a:off x="6539697" y="1205672"/>
            <a:ext cx="5457232" cy="5515803"/>
          </a:xfrm>
          <a:prstGeom prst="rect">
            <a:avLst/>
          </a:prstGeom>
        </p:spPr>
      </p:pic>
    </p:spTree>
    <p:extLst>
      <p:ext uri="{BB962C8B-B14F-4D97-AF65-F5344CB8AC3E}">
        <p14:creationId xmlns:p14="http://schemas.microsoft.com/office/powerpoint/2010/main" val="7954668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3D46F-0CDE-0C63-A58C-F6A6C62295F5}"/>
              </a:ext>
            </a:extLst>
          </p:cNvPr>
          <p:cNvSpPr>
            <a:spLocks noGrp="1"/>
          </p:cNvSpPr>
          <p:nvPr>
            <p:ph type="title"/>
          </p:nvPr>
        </p:nvSpPr>
        <p:spPr>
          <a:xfrm>
            <a:off x="217533" y="711535"/>
            <a:ext cx="10097064" cy="760892"/>
          </a:xfrm>
        </p:spPr>
        <p:txBody>
          <a:bodyPr>
            <a:noAutofit/>
          </a:bodyPr>
          <a:lstStyle/>
          <a:p>
            <a:r>
              <a:rPr lang="en-GB" sz="2800" dirty="0">
                <a:effectLst/>
                <a:latin typeface="Calibri" panose="020F0502020204030204" pitchFamily="34" charset="0"/>
                <a:ea typeface="Arial" panose="020B0604020202020204" pitchFamily="34" charset="0"/>
                <a:cs typeface="Calibri" panose="020F0502020204030204" pitchFamily="34" charset="0"/>
              </a:rPr>
              <a:t>Reasons why we might listen to children</a:t>
            </a:r>
            <a:br>
              <a:rPr lang="en-GB" sz="4000" dirty="0">
                <a:effectLst/>
                <a:latin typeface="Calibri" panose="020F0502020204030204" pitchFamily="34" charset="0"/>
                <a:ea typeface="Calibri" panose="020F0502020204030204" pitchFamily="34" charset="0"/>
                <a:cs typeface="Arial" panose="020B0604020202020204" pitchFamily="34" charset="0"/>
              </a:rPr>
            </a:br>
            <a:endParaRPr lang="en-GB" sz="8000" dirty="0"/>
          </a:p>
        </p:txBody>
      </p:sp>
      <p:pic>
        <p:nvPicPr>
          <p:cNvPr id="5" name="Content Placeholder 4">
            <a:extLst>
              <a:ext uri="{FF2B5EF4-FFF2-40B4-BE49-F238E27FC236}">
                <a16:creationId xmlns:a16="http://schemas.microsoft.com/office/drawing/2014/main" id="{73FB87BD-4AF4-27D9-F1E0-2127B2CADBF0}"/>
              </a:ext>
            </a:extLst>
          </p:cNvPr>
          <p:cNvPicPr>
            <a:picLocks noGrp="1" noChangeAspect="1"/>
          </p:cNvPicPr>
          <p:nvPr>
            <p:ph sz="quarter" idx="14"/>
          </p:nvPr>
        </p:nvPicPr>
        <p:blipFill>
          <a:blip r:embed="rId2"/>
          <a:stretch>
            <a:fillRect/>
          </a:stretch>
        </p:blipFill>
        <p:spPr>
          <a:xfrm>
            <a:off x="0" y="1002547"/>
            <a:ext cx="6562165" cy="5991413"/>
          </a:xfrm>
        </p:spPr>
      </p:pic>
      <p:sp>
        <p:nvSpPr>
          <p:cNvPr id="6" name="Slide Number Placeholder 5">
            <a:extLst>
              <a:ext uri="{FF2B5EF4-FFF2-40B4-BE49-F238E27FC236}">
                <a16:creationId xmlns:a16="http://schemas.microsoft.com/office/drawing/2014/main" id="{2298E9A1-44DB-7130-4F28-445B9B86A1C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pic>
        <p:nvPicPr>
          <p:cNvPr id="8" name="Picture 7">
            <a:extLst>
              <a:ext uri="{FF2B5EF4-FFF2-40B4-BE49-F238E27FC236}">
                <a16:creationId xmlns:a16="http://schemas.microsoft.com/office/drawing/2014/main" id="{384DCADA-A9F5-70E8-C5FE-49D202F26162}"/>
              </a:ext>
            </a:extLst>
          </p:cNvPr>
          <p:cNvPicPr>
            <a:picLocks noChangeAspect="1"/>
          </p:cNvPicPr>
          <p:nvPr/>
        </p:nvPicPr>
        <p:blipFill>
          <a:blip r:embed="rId3"/>
          <a:stretch>
            <a:fillRect/>
          </a:stretch>
        </p:blipFill>
        <p:spPr>
          <a:xfrm>
            <a:off x="6562165" y="2677010"/>
            <a:ext cx="5651171" cy="4231789"/>
          </a:xfrm>
          <a:prstGeom prst="rect">
            <a:avLst/>
          </a:prstGeom>
        </p:spPr>
      </p:pic>
      <p:sp>
        <p:nvSpPr>
          <p:cNvPr id="9" name="TextBox 8">
            <a:extLst>
              <a:ext uri="{FF2B5EF4-FFF2-40B4-BE49-F238E27FC236}">
                <a16:creationId xmlns:a16="http://schemas.microsoft.com/office/drawing/2014/main" id="{EC582C5D-61BC-D73E-9077-7566BB326136}"/>
              </a:ext>
            </a:extLst>
          </p:cNvPr>
          <p:cNvSpPr txBox="1"/>
          <p:nvPr/>
        </p:nvSpPr>
        <p:spPr>
          <a:xfrm>
            <a:off x="7665662" y="1759757"/>
            <a:ext cx="4801256" cy="584775"/>
          </a:xfrm>
          <a:prstGeom prst="rect">
            <a:avLst/>
          </a:prstGeom>
          <a:noFill/>
        </p:spPr>
        <p:txBody>
          <a:bodyPr wrap="square" rtlCol="0">
            <a:spAutoFit/>
          </a:bodyPr>
          <a:lstStyle/>
          <a:p>
            <a:r>
              <a:rPr lang="en-GB" sz="3200" b="1" dirty="0">
                <a:solidFill>
                  <a:schemeClr val="accent1"/>
                </a:solidFill>
                <a:latin typeface="Calibri" panose="020F0502020204030204" pitchFamily="34" charset="0"/>
                <a:cs typeface="Calibri" panose="020F0502020204030204" pitchFamily="34" charset="0"/>
              </a:rPr>
              <a:t>Barriers to listening</a:t>
            </a:r>
          </a:p>
        </p:txBody>
      </p:sp>
      <p:sp>
        <p:nvSpPr>
          <p:cNvPr id="11" name="TextBox 10">
            <a:extLst>
              <a:ext uri="{FF2B5EF4-FFF2-40B4-BE49-F238E27FC236}">
                <a16:creationId xmlns:a16="http://schemas.microsoft.com/office/drawing/2014/main" id="{8BF7B516-E243-BA19-BD16-B0E89D8D4179}"/>
              </a:ext>
            </a:extLst>
          </p:cNvPr>
          <p:cNvSpPr txBox="1"/>
          <p:nvPr/>
        </p:nvSpPr>
        <p:spPr>
          <a:xfrm>
            <a:off x="6992694" y="621897"/>
            <a:ext cx="5113478" cy="430887"/>
          </a:xfrm>
          <a:prstGeom prst="rect">
            <a:avLst/>
          </a:prstGeom>
          <a:noFill/>
        </p:spPr>
        <p:txBody>
          <a:bodyPr wrap="square">
            <a:spAutoFit/>
          </a:bodyPr>
          <a:lstStyle/>
          <a:p>
            <a:r>
              <a:rPr lang="en-GB" sz="1100" dirty="0">
                <a:solidFill>
                  <a:schemeClr val="bg1"/>
                </a:solidFill>
              </a:rPr>
              <a:t>https://www.staffsscb.org.uk/wp-content/uploads/2021/10/Listening-To-The-Voices-Of-Young-Children-RS-1-19.pdf</a:t>
            </a:r>
          </a:p>
        </p:txBody>
      </p:sp>
    </p:spTree>
    <p:extLst>
      <p:ext uri="{BB962C8B-B14F-4D97-AF65-F5344CB8AC3E}">
        <p14:creationId xmlns:p14="http://schemas.microsoft.com/office/powerpoint/2010/main" val="4134575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49900-F95C-97C9-9DF9-C30F6FE09CA2}"/>
              </a:ext>
            </a:extLst>
          </p:cNvPr>
          <p:cNvSpPr>
            <a:spLocks noGrp="1"/>
          </p:cNvSpPr>
          <p:nvPr>
            <p:ph type="title"/>
          </p:nvPr>
        </p:nvSpPr>
        <p:spPr/>
        <p:txBody>
          <a:bodyPr>
            <a:normAutofit/>
          </a:bodyPr>
          <a:lstStyle/>
          <a:p>
            <a:endParaRPr lang="en-GB"/>
          </a:p>
        </p:txBody>
      </p:sp>
      <p:pic>
        <p:nvPicPr>
          <p:cNvPr id="8" name="Content Placeholder 7">
            <a:extLst>
              <a:ext uri="{FF2B5EF4-FFF2-40B4-BE49-F238E27FC236}">
                <a16:creationId xmlns:a16="http://schemas.microsoft.com/office/drawing/2014/main" id="{91E9E570-4B12-D239-6B85-D14D8C62F280}"/>
              </a:ext>
            </a:extLst>
          </p:cNvPr>
          <p:cNvPicPr>
            <a:picLocks noGrp="1" noChangeAspect="1"/>
          </p:cNvPicPr>
          <p:nvPr>
            <p:ph sz="quarter" idx="14"/>
          </p:nvPr>
        </p:nvPicPr>
        <p:blipFill>
          <a:blip r:embed="rId2"/>
          <a:stretch>
            <a:fillRect/>
          </a:stretch>
        </p:blipFill>
        <p:spPr>
          <a:xfrm>
            <a:off x="0" y="16977"/>
            <a:ext cx="12192000" cy="6441696"/>
          </a:xfrm>
        </p:spPr>
      </p:pic>
      <p:sp>
        <p:nvSpPr>
          <p:cNvPr id="6" name="Slide Number Placeholder 5">
            <a:extLst>
              <a:ext uri="{FF2B5EF4-FFF2-40B4-BE49-F238E27FC236}">
                <a16:creationId xmlns:a16="http://schemas.microsoft.com/office/drawing/2014/main" id="{10249CB0-F782-A915-B807-B5BD0F5A132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9817455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7B7D4-E497-7C88-44FE-2BB2D1B1F133}"/>
              </a:ext>
            </a:extLst>
          </p:cNvPr>
          <p:cNvSpPr>
            <a:spLocks noGrp="1"/>
          </p:cNvSpPr>
          <p:nvPr>
            <p:ph type="title"/>
          </p:nvPr>
        </p:nvSpPr>
        <p:spPr/>
        <p:txBody>
          <a:bodyPr>
            <a:normAutofit/>
          </a:bodyPr>
          <a:lstStyle/>
          <a:p>
            <a:endParaRPr lang="en-GB"/>
          </a:p>
        </p:txBody>
      </p:sp>
      <p:pic>
        <p:nvPicPr>
          <p:cNvPr id="8" name="Content Placeholder 7">
            <a:extLst>
              <a:ext uri="{FF2B5EF4-FFF2-40B4-BE49-F238E27FC236}">
                <a16:creationId xmlns:a16="http://schemas.microsoft.com/office/drawing/2014/main" id="{8718921E-A06B-4ECE-6617-9E02CF6AFD46}"/>
              </a:ext>
            </a:extLst>
          </p:cNvPr>
          <p:cNvPicPr>
            <a:picLocks noGrp="1" noChangeAspect="1"/>
          </p:cNvPicPr>
          <p:nvPr>
            <p:ph sz="quarter" idx="14"/>
          </p:nvPr>
        </p:nvPicPr>
        <p:blipFill>
          <a:blip r:embed="rId2"/>
          <a:stretch>
            <a:fillRect/>
          </a:stretch>
        </p:blipFill>
        <p:spPr>
          <a:xfrm>
            <a:off x="0" y="0"/>
            <a:ext cx="6800127" cy="6858000"/>
          </a:xfrm>
        </p:spPr>
      </p:pic>
      <p:sp>
        <p:nvSpPr>
          <p:cNvPr id="6" name="Slide Number Placeholder 5">
            <a:extLst>
              <a:ext uri="{FF2B5EF4-FFF2-40B4-BE49-F238E27FC236}">
                <a16:creationId xmlns:a16="http://schemas.microsoft.com/office/drawing/2014/main" id="{0BE5C662-6FC1-39E0-460D-6E29BE540A2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pic>
        <p:nvPicPr>
          <p:cNvPr id="10" name="Picture 9">
            <a:extLst>
              <a:ext uri="{FF2B5EF4-FFF2-40B4-BE49-F238E27FC236}">
                <a16:creationId xmlns:a16="http://schemas.microsoft.com/office/drawing/2014/main" id="{EFA13CE8-5C21-D5A4-56A3-83DAD6E92853}"/>
              </a:ext>
            </a:extLst>
          </p:cNvPr>
          <p:cNvPicPr>
            <a:picLocks noChangeAspect="1"/>
          </p:cNvPicPr>
          <p:nvPr/>
        </p:nvPicPr>
        <p:blipFill>
          <a:blip r:embed="rId3"/>
          <a:stretch>
            <a:fillRect/>
          </a:stretch>
        </p:blipFill>
        <p:spPr>
          <a:xfrm>
            <a:off x="6800126" y="-57873"/>
            <a:ext cx="5391873" cy="3657600"/>
          </a:xfrm>
          <a:prstGeom prst="rect">
            <a:avLst/>
          </a:prstGeom>
        </p:spPr>
      </p:pic>
      <p:pic>
        <p:nvPicPr>
          <p:cNvPr id="12" name="Picture 11">
            <a:extLst>
              <a:ext uri="{FF2B5EF4-FFF2-40B4-BE49-F238E27FC236}">
                <a16:creationId xmlns:a16="http://schemas.microsoft.com/office/drawing/2014/main" id="{CFF1B67D-0926-B7A3-783D-C361B74E480E}"/>
              </a:ext>
            </a:extLst>
          </p:cNvPr>
          <p:cNvPicPr>
            <a:picLocks noChangeAspect="1"/>
          </p:cNvPicPr>
          <p:nvPr/>
        </p:nvPicPr>
        <p:blipFill>
          <a:blip r:embed="rId4"/>
          <a:stretch>
            <a:fillRect/>
          </a:stretch>
        </p:blipFill>
        <p:spPr>
          <a:xfrm>
            <a:off x="6800126" y="3646026"/>
            <a:ext cx="5391872" cy="3211974"/>
          </a:xfrm>
          <a:prstGeom prst="rect">
            <a:avLst/>
          </a:prstGeom>
        </p:spPr>
      </p:pic>
    </p:spTree>
    <p:extLst>
      <p:ext uri="{BB962C8B-B14F-4D97-AF65-F5344CB8AC3E}">
        <p14:creationId xmlns:p14="http://schemas.microsoft.com/office/powerpoint/2010/main" val="16629477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49900-F95C-97C9-9DF9-C30F6FE09CA2}"/>
              </a:ext>
            </a:extLst>
          </p:cNvPr>
          <p:cNvSpPr>
            <a:spLocks noGrp="1"/>
          </p:cNvSpPr>
          <p:nvPr>
            <p:ph type="title"/>
          </p:nvPr>
        </p:nvSpPr>
        <p:spPr/>
        <p:txBody>
          <a:bodyPr>
            <a:normAutofit/>
          </a:bodyPr>
          <a:lstStyle/>
          <a:p>
            <a:endParaRPr lang="en-GB"/>
          </a:p>
        </p:txBody>
      </p:sp>
      <p:sp>
        <p:nvSpPr>
          <p:cNvPr id="6" name="Slide Number Placeholder 5">
            <a:extLst>
              <a:ext uri="{FF2B5EF4-FFF2-40B4-BE49-F238E27FC236}">
                <a16:creationId xmlns:a16="http://schemas.microsoft.com/office/drawing/2014/main" id="{10249CB0-F782-A915-B807-B5BD0F5A132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pic>
        <p:nvPicPr>
          <p:cNvPr id="7" name="Content Placeholder 6">
            <a:extLst>
              <a:ext uri="{FF2B5EF4-FFF2-40B4-BE49-F238E27FC236}">
                <a16:creationId xmlns:a16="http://schemas.microsoft.com/office/drawing/2014/main" id="{E329A4CC-C409-3EDA-4083-32ECA59F854A}"/>
              </a:ext>
            </a:extLst>
          </p:cNvPr>
          <p:cNvPicPr>
            <a:picLocks noGrp="1" noChangeAspect="1"/>
          </p:cNvPicPr>
          <p:nvPr>
            <p:ph sz="quarter" idx="14"/>
          </p:nvPr>
        </p:nvPicPr>
        <p:blipFill>
          <a:blip r:embed="rId2"/>
          <a:stretch>
            <a:fillRect/>
          </a:stretch>
        </p:blipFill>
        <p:spPr>
          <a:xfrm>
            <a:off x="0" y="0"/>
            <a:ext cx="6261904" cy="6858000"/>
          </a:xfrm>
        </p:spPr>
      </p:pic>
      <p:pic>
        <p:nvPicPr>
          <p:cNvPr id="10" name="Picture 9">
            <a:extLst>
              <a:ext uri="{FF2B5EF4-FFF2-40B4-BE49-F238E27FC236}">
                <a16:creationId xmlns:a16="http://schemas.microsoft.com/office/drawing/2014/main" id="{5F4E22C4-0B1D-B415-3371-9C24600A10A1}"/>
              </a:ext>
            </a:extLst>
          </p:cNvPr>
          <p:cNvPicPr>
            <a:picLocks noChangeAspect="1"/>
          </p:cNvPicPr>
          <p:nvPr/>
        </p:nvPicPr>
        <p:blipFill>
          <a:blip r:embed="rId3"/>
          <a:stretch>
            <a:fillRect/>
          </a:stretch>
        </p:blipFill>
        <p:spPr>
          <a:xfrm>
            <a:off x="6261904" y="0"/>
            <a:ext cx="5930097" cy="6858000"/>
          </a:xfrm>
          <a:prstGeom prst="rect">
            <a:avLst/>
          </a:prstGeom>
        </p:spPr>
      </p:pic>
    </p:spTree>
    <p:extLst>
      <p:ext uri="{BB962C8B-B14F-4D97-AF65-F5344CB8AC3E}">
        <p14:creationId xmlns:p14="http://schemas.microsoft.com/office/powerpoint/2010/main" val="38849833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0</TotalTime>
  <Words>3587</Words>
  <Application>Microsoft Office PowerPoint</Application>
  <PresentationFormat>Widescreen</PresentationFormat>
  <Paragraphs>237</Paragraphs>
  <Slides>31</Slides>
  <Notes>0</Notes>
  <HiddenSlides>0</HiddenSlides>
  <MMClips>4</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31</vt:i4>
      </vt:variant>
    </vt:vector>
  </HeadingPairs>
  <TitlesOfParts>
    <vt:vector size="40" baseType="lpstr">
      <vt:lpstr>Manrope Var</vt:lpstr>
      <vt:lpstr>ProximaNova</vt:lpstr>
      <vt:lpstr>Arial</vt:lpstr>
      <vt:lpstr>Avenir Next LT Pro</vt:lpstr>
      <vt:lpstr>Calibri</vt:lpstr>
      <vt:lpstr>Corbel</vt:lpstr>
      <vt:lpstr>Open Sans</vt:lpstr>
      <vt:lpstr>Wingdings</vt:lpstr>
      <vt:lpstr>Banded</vt:lpstr>
      <vt:lpstr>PowerPoint Presentation</vt:lpstr>
      <vt:lpstr>Session three</vt:lpstr>
      <vt:lpstr>What is behaviour management?</vt:lpstr>
      <vt:lpstr> Causes of Behaviour: Physiological, Cultural Past, or immediate environment </vt:lpstr>
      <vt:lpstr>Functional Behaviour Assessment</vt:lpstr>
      <vt:lpstr>Common Functions of Behaviour</vt:lpstr>
      <vt:lpstr>Objectives of an FBA </vt:lpstr>
      <vt:lpstr>PowerPoint Presentation</vt:lpstr>
      <vt:lpstr>PowerPoint Presentation</vt:lpstr>
      <vt:lpstr>PowerPoint Presentation</vt:lpstr>
      <vt:lpstr>PowerPoint Presentation</vt:lpstr>
      <vt:lpstr>PowerPoint Presentation</vt:lpstr>
      <vt:lpstr>PowerPoint Presentation</vt:lpstr>
      <vt:lpstr>Applied Behaviour Analysis (ABA) </vt:lpstr>
      <vt:lpstr>ABA-Based Procedures</vt:lpstr>
      <vt:lpstr>ABA-Based Procedures</vt:lpstr>
      <vt:lpstr>ABA-Based Procedures</vt:lpstr>
      <vt:lpstr>ABA-Based Procedures</vt:lpstr>
      <vt:lpstr>PowerPoint Presentation</vt:lpstr>
      <vt:lpstr>Positive Behaviour Support</vt:lpstr>
      <vt:lpstr>PBS plans </vt:lpstr>
      <vt:lpstr>PowerPoint Presentation</vt:lpstr>
      <vt:lpstr>Medical treatments   Treatment for attention deficit hyperactivity disorder (ADHD) can help relieve the symptoms and make the condition much less of a problem in day-to-day life.  </vt:lpstr>
      <vt:lpstr> Therapy  also effective in treating additional problems, such as conduct or anxiety disorders, that may appear with ADHD. </vt:lpstr>
      <vt:lpstr>References and sources</vt:lpstr>
      <vt:lpstr>The voice of the child</vt:lpstr>
      <vt:lpstr>The voice of the child</vt:lpstr>
      <vt:lpstr>Reasons why we might listen to children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FBA (Functional Behaviour Assessment) </dc:title>
  <dc:creator>Charlotte Greenway</dc:creator>
  <cp:lastModifiedBy>Charlotte Greenway</cp:lastModifiedBy>
  <cp:revision>1</cp:revision>
  <dcterms:created xsi:type="dcterms:W3CDTF">2023-03-14T08:41:47Z</dcterms:created>
  <dcterms:modified xsi:type="dcterms:W3CDTF">2025-09-10T16:33:40Z</dcterms:modified>
</cp:coreProperties>
</file>